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3727" r:id="rId2"/>
  </p:sldMasterIdLst>
  <p:notesMasterIdLst>
    <p:notesMasterId r:id="rId19"/>
  </p:notesMasterIdLst>
  <p:handoutMasterIdLst>
    <p:handoutMasterId r:id="rId20"/>
  </p:handoutMasterIdLst>
  <p:sldIdLst>
    <p:sldId id="259" r:id="rId3"/>
    <p:sldId id="1949" r:id="rId4"/>
    <p:sldId id="1939" r:id="rId5"/>
    <p:sldId id="1914" r:id="rId6"/>
    <p:sldId id="1909" r:id="rId7"/>
    <p:sldId id="1954" r:id="rId8"/>
    <p:sldId id="1902" r:id="rId9"/>
    <p:sldId id="1944" r:id="rId10"/>
    <p:sldId id="322" r:id="rId11"/>
    <p:sldId id="316" r:id="rId12"/>
    <p:sldId id="288" r:id="rId13"/>
    <p:sldId id="1934" r:id="rId14"/>
    <p:sldId id="1946" r:id="rId15"/>
    <p:sldId id="1955" r:id="rId16"/>
    <p:sldId id="1900" r:id="rId17"/>
    <p:sldId id="1897"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FBFBF"/>
    <a:srgbClr val="2F2F2F"/>
    <a:srgbClr val="FFFFFF"/>
    <a:srgbClr val="205081"/>
    <a:srgbClr val="FFED81"/>
    <a:srgbClr val="FFE342"/>
    <a:srgbClr val="61C4D3"/>
    <a:srgbClr val="00FF00"/>
    <a:srgbClr val="D9F2D0"/>
    <a:srgbClr val="DC533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4961DA4-7C6E-4983-A750-B7F722BB277E}" v="13" dt="2025-06-04T08:04:55.563"/>
  </p1510:revLst>
</p1510:revInfo>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04" autoAdjust="0"/>
    <p:restoredTop sz="71353" autoAdjust="0"/>
  </p:normalViewPr>
  <p:slideViewPr>
    <p:cSldViewPr snapToGrid="0">
      <p:cViewPr varScale="1">
        <p:scale>
          <a:sx n="68" d="100"/>
          <a:sy n="68" d="100"/>
        </p:scale>
        <p:origin x="1253" y="58"/>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microsoft.com/office/2016/11/relationships/changesInfo" Target="changesInfos/changesInfo1.xml"/><Relationship Id="rId3" Type="http://schemas.openxmlformats.org/officeDocument/2006/relationships/slide" Target="slides/slide1.xml"/><Relationship Id="rId21" Type="http://schemas.openxmlformats.org/officeDocument/2006/relationships/commentAuthors" Target="commentAuthor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Isabel Amundarain Arguello" userId="S::isabel.amundarain.arguello@cern.ch::4be01f49-22b8-409c-b790-9b22e256af7c" providerId="AD" clId="Web-{81605CA1-3A4A-272E-8ACD-D4575CF96D18}"/>
    <pc:docChg chg="modSld">
      <pc:chgData name="Isabel Amundarain Arguello" userId="S::isabel.amundarain.arguello@cern.ch::4be01f49-22b8-409c-b790-9b22e256af7c" providerId="AD" clId="Web-{81605CA1-3A4A-272E-8ACD-D4575CF96D18}" dt="2025-04-07T08:20:51.828" v="43" actId="1076"/>
      <pc:docMkLst>
        <pc:docMk/>
      </pc:docMkLst>
      <pc:sldChg chg="addSp delSp modSp">
        <pc:chgData name="Isabel Amundarain Arguello" userId="S::isabel.amundarain.arguello@cern.ch::4be01f49-22b8-409c-b790-9b22e256af7c" providerId="AD" clId="Web-{81605CA1-3A4A-272E-8ACD-D4575CF96D18}" dt="2025-04-07T08:20:51.828" v="43" actId="1076"/>
        <pc:sldMkLst>
          <pc:docMk/>
          <pc:sldMk cId="3636323912" sldId="1902"/>
        </pc:sldMkLst>
        <pc:picChg chg="add mod">
          <ac:chgData name="Isabel Amundarain Arguello" userId="S::isabel.amundarain.arguello@cern.ch::4be01f49-22b8-409c-b790-9b22e256af7c" providerId="AD" clId="Web-{81605CA1-3A4A-272E-8ACD-D4575CF96D18}" dt="2025-04-07T08:20:51.828" v="43" actId="1076"/>
          <ac:picMkLst>
            <pc:docMk/>
            <pc:sldMk cId="3636323912" sldId="1902"/>
            <ac:picMk id="5" creationId="{4706DA0E-CC5E-D4C4-537C-00754D5DE543}"/>
          </ac:picMkLst>
        </pc:picChg>
        <pc:picChg chg="del">
          <ac:chgData name="Isabel Amundarain Arguello" userId="S::isabel.amundarain.arguello@cern.ch::4be01f49-22b8-409c-b790-9b22e256af7c" providerId="AD" clId="Web-{81605CA1-3A4A-272E-8ACD-D4575CF96D18}" dt="2025-04-07T08:20:46.391" v="41"/>
          <ac:picMkLst>
            <pc:docMk/>
            <pc:sldMk cId="3636323912" sldId="1902"/>
            <ac:picMk id="6" creationId="{A3C2589F-5E5A-77DE-C41C-1B69138C6ACE}"/>
          </ac:picMkLst>
        </pc:picChg>
      </pc:sldChg>
      <pc:sldChg chg="modSp">
        <pc:chgData name="Isabel Amundarain Arguello" userId="S::isabel.amundarain.arguello@cern.ch::4be01f49-22b8-409c-b790-9b22e256af7c" providerId="AD" clId="Web-{81605CA1-3A4A-272E-8ACD-D4575CF96D18}" dt="2025-04-07T08:03:42.762" v="2" actId="20577"/>
        <pc:sldMkLst>
          <pc:docMk/>
          <pc:sldMk cId="1367831243" sldId="1934"/>
        </pc:sldMkLst>
        <pc:spChg chg="mod">
          <ac:chgData name="Isabel Amundarain Arguello" userId="S::isabel.amundarain.arguello@cern.ch::4be01f49-22b8-409c-b790-9b22e256af7c" providerId="AD" clId="Web-{81605CA1-3A4A-272E-8ACD-D4575CF96D18}" dt="2025-04-07T08:03:25.855" v="0" actId="20577"/>
          <ac:spMkLst>
            <pc:docMk/>
            <pc:sldMk cId="1367831243" sldId="1934"/>
            <ac:spMk id="46" creationId="{F1434671-D440-9AF3-0DB4-DA275A068F7C}"/>
          </ac:spMkLst>
        </pc:spChg>
        <pc:spChg chg="mod">
          <ac:chgData name="Isabel Amundarain Arguello" userId="S::isabel.amundarain.arguello@cern.ch::4be01f49-22b8-409c-b790-9b22e256af7c" providerId="AD" clId="Web-{81605CA1-3A4A-272E-8ACD-D4575CF96D18}" dt="2025-04-07T08:03:42.762" v="2" actId="20577"/>
          <ac:spMkLst>
            <pc:docMk/>
            <pc:sldMk cId="1367831243" sldId="1934"/>
            <ac:spMk id="2051" creationId="{89F977E7-40F4-B1F7-9DFD-ECF67D9F4CC8}"/>
          </ac:spMkLst>
        </pc:spChg>
      </pc:sldChg>
      <pc:sldChg chg="modSp">
        <pc:chgData name="Isabel Amundarain Arguello" userId="S::isabel.amundarain.arguello@cern.ch::4be01f49-22b8-409c-b790-9b22e256af7c" providerId="AD" clId="Web-{81605CA1-3A4A-272E-8ACD-D4575CF96D18}" dt="2025-04-07T08:18:29.997" v="40" actId="1076"/>
        <pc:sldMkLst>
          <pc:docMk/>
          <pc:sldMk cId="980634889" sldId="1939"/>
        </pc:sldMkLst>
        <pc:spChg chg="mod">
          <ac:chgData name="Isabel Amundarain Arguello" userId="S::isabel.amundarain.arguello@cern.ch::4be01f49-22b8-409c-b790-9b22e256af7c" providerId="AD" clId="Web-{81605CA1-3A4A-272E-8ACD-D4575CF96D18}" dt="2025-04-07T08:18:29.997" v="40" actId="1076"/>
          <ac:spMkLst>
            <pc:docMk/>
            <pc:sldMk cId="980634889" sldId="1939"/>
            <ac:spMk id="2" creationId="{10013A01-5983-D4CE-5BB2-31033073E032}"/>
          </ac:spMkLst>
        </pc:spChg>
      </pc:sldChg>
    </pc:docChg>
  </pc:docChgLst>
  <pc:docChgLst>
    <pc:chgData name="Patricia Penades Huesca" userId="GfYmyTYzVGcDYtt0KYLfQPjig5PMqe2x/XoFig4kDKY=" providerId="None" clId="Web-{D4961DA4-7C6E-4983-A750-B7F722BB277E}"/>
    <pc:docChg chg="delSld modSld">
      <pc:chgData name="Patricia Penades Huesca" userId="GfYmyTYzVGcDYtt0KYLfQPjig5PMqe2x/XoFig4kDKY=" providerId="None" clId="Web-{D4961DA4-7C6E-4983-A750-B7F722BB277E}" dt="2025-06-04T08:04:55.563" v="8" actId="20577"/>
      <pc:docMkLst>
        <pc:docMk/>
      </pc:docMkLst>
      <pc:sldChg chg="modSp">
        <pc:chgData name="Patricia Penades Huesca" userId="GfYmyTYzVGcDYtt0KYLfQPjig5PMqe2x/XoFig4kDKY=" providerId="None" clId="Web-{D4961DA4-7C6E-4983-A750-B7F722BB277E}" dt="2025-06-04T08:03:09.840" v="5" actId="20577"/>
        <pc:sldMkLst>
          <pc:docMk/>
          <pc:sldMk cId="2159943940" sldId="259"/>
        </pc:sldMkLst>
        <pc:spChg chg="mod">
          <ac:chgData name="Patricia Penades Huesca" userId="GfYmyTYzVGcDYtt0KYLfQPjig5PMqe2x/XoFig4kDKY=" providerId="None" clId="Web-{D4961DA4-7C6E-4983-A750-B7F722BB277E}" dt="2025-06-04T08:03:09.840" v="5" actId="20577"/>
          <ac:spMkLst>
            <pc:docMk/>
            <pc:sldMk cId="2159943940" sldId="259"/>
            <ac:spMk id="3" creationId="{BB999459-0238-C64F-8F4D-7EA35945354F}"/>
          </ac:spMkLst>
        </pc:spChg>
      </pc:sldChg>
      <pc:sldChg chg="del">
        <pc:chgData name="Patricia Penades Huesca" userId="GfYmyTYzVGcDYtt0KYLfQPjig5PMqe2x/XoFig4kDKY=" providerId="None" clId="Web-{D4961DA4-7C6E-4983-A750-B7F722BB277E}" dt="2025-06-04T08:02:35.886" v="3"/>
        <pc:sldMkLst>
          <pc:docMk/>
          <pc:sldMk cId="2109889003" sldId="444"/>
        </pc:sldMkLst>
      </pc:sldChg>
      <pc:sldChg chg="modSp">
        <pc:chgData name="Patricia Penades Huesca" userId="GfYmyTYzVGcDYtt0KYLfQPjig5PMqe2x/XoFig4kDKY=" providerId="None" clId="Web-{D4961DA4-7C6E-4983-A750-B7F722BB277E}" dt="2025-06-04T08:04:55.563" v="8" actId="20577"/>
        <pc:sldMkLst>
          <pc:docMk/>
          <pc:sldMk cId="3636323912" sldId="1902"/>
        </pc:sldMkLst>
        <pc:spChg chg="mod">
          <ac:chgData name="Patricia Penades Huesca" userId="GfYmyTYzVGcDYtt0KYLfQPjig5PMqe2x/XoFig4kDKY=" providerId="None" clId="Web-{D4961DA4-7C6E-4983-A750-B7F722BB277E}" dt="2025-06-04T08:04:55.563" v="8" actId="20577"/>
          <ac:spMkLst>
            <pc:docMk/>
            <pc:sldMk cId="3636323912" sldId="1902"/>
            <ac:spMk id="10" creationId="{C5F758DE-4931-1305-8AF8-D0423872F249}"/>
          </ac:spMkLst>
        </pc:spChg>
      </pc:sldChg>
      <pc:sldChg chg="modSp">
        <pc:chgData name="Patricia Penades Huesca" userId="GfYmyTYzVGcDYtt0KYLfQPjig5PMqe2x/XoFig4kDKY=" providerId="None" clId="Web-{D4961DA4-7C6E-4983-A750-B7F722BB277E}" dt="2025-06-04T08:00:53.617" v="0" actId="1076"/>
        <pc:sldMkLst>
          <pc:docMk/>
          <pc:sldMk cId="3783050192" sldId="1946"/>
        </pc:sldMkLst>
        <pc:picChg chg="mod">
          <ac:chgData name="Patricia Penades Huesca" userId="GfYmyTYzVGcDYtt0KYLfQPjig5PMqe2x/XoFig4kDKY=" providerId="None" clId="Web-{D4961DA4-7C6E-4983-A750-B7F722BB277E}" dt="2025-06-04T08:00:53.617" v="0" actId="1076"/>
          <ac:picMkLst>
            <pc:docMk/>
            <pc:sldMk cId="3783050192" sldId="1946"/>
            <ac:picMk id="436" creationId="{987581E4-735B-8A8C-13C5-79935C99A69F}"/>
          </ac:picMkLst>
        </pc:picChg>
      </pc:sldChg>
      <pc:sldChg chg="del">
        <pc:chgData name="Patricia Penades Huesca" userId="GfYmyTYzVGcDYtt0KYLfQPjig5PMqe2x/XoFig4kDKY=" providerId="None" clId="Web-{D4961DA4-7C6E-4983-A750-B7F722BB277E}" dt="2025-06-04T08:01:35.415" v="1"/>
        <pc:sldMkLst>
          <pc:docMk/>
          <pc:sldMk cId="2956868305" sldId="1947"/>
        </pc:sldMkLst>
      </pc:sldChg>
      <pc:sldChg chg="del">
        <pc:chgData name="Patricia Penades Huesca" userId="GfYmyTYzVGcDYtt0KYLfQPjig5PMqe2x/XoFig4kDKY=" providerId="None" clId="Web-{D4961DA4-7C6E-4983-A750-B7F722BB277E}" dt="2025-06-04T08:02:04.385" v="2"/>
        <pc:sldMkLst>
          <pc:docMk/>
          <pc:sldMk cId="872710272" sldId="1951"/>
        </pc:sldMkLst>
      </pc:sldChg>
    </pc:docChg>
  </pc:docChgLst>
  <pc:docChgLst>
    <pc:chgData name="Isabel Amundarain Arguello" userId="4be01f49-22b8-409c-b790-9b22e256af7c" providerId="ADAL" clId="{735CADD5-A72E-4E19-88BD-7FC1A00D71C7}"/>
    <pc:docChg chg="undo redo custSel addSld delSld modSld">
      <pc:chgData name="Isabel Amundarain Arguello" userId="4be01f49-22b8-409c-b790-9b22e256af7c" providerId="ADAL" clId="{735CADD5-A72E-4E19-88BD-7FC1A00D71C7}" dt="2025-04-07T15:44:49.215" v="8391" actId="5793"/>
      <pc:docMkLst>
        <pc:docMk/>
      </pc:docMkLst>
      <pc:sldChg chg="modNotesTx">
        <pc:chgData name="Isabel Amundarain Arguello" userId="4be01f49-22b8-409c-b790-9b22e256af7c" providerId="ADAL" clId="{735CADD5-A72E-4E19-88BD-7FC1A00D71C7}" dt="2025-04-07T14:48:07.388" v="5594" actId="20577"/>
        <pc:sldMkLst>
          <pc:docMk/>
          <pc:sldMk cId="3590725559" sldId="316"/>
        </pc:sldMkLst>
      </pc:sldChg>
      <pc:sldChg chg="modSp mod modNotesTx">
        <pc:chgData name="Isabel Amundarain Arguello" userId="4be01f49-22b8-409c-b790-9b22e256af7c" providerId="ADAL" clId="{735CADD5-A72E-4E19-88BD-7FC1A00D71C7}" dt="2025-04-07T14:47:55.441" v="5548" actId="20577"/>
        <pc:sldMkLst>
          <pc:docMk/>
          <pc:sldMk cId="727209289" sldId="322"/>
        </pc:sldMkLst>
        <pc:spChg chg="mod">
          <ac:chgData name="Isabel Amundarain Arguello" userId="4be01f49-22b8-409c-b790-9b22e256af7c" providerId="ADAL" clId="{735CADD5-A72E-4E19-88BD-7FC1A00D71C7}" dt="2025-04-07T14:46:01.006" v="5441" actId="790"/>
          <ac:spMkLst>
            <pc:docMk/>
            <pc:sldMk cId="727209289" sldId="322"/>
            <ac:spMk id="26" creationId="{20BA9180-7B88-5949-BB87-5FCE69976FF3}"/>
          </ac:spMkLst>
        </pc:spChg>
        <pc:spChg chg="mod">
          <ac:chgData name="Isabel Amundarain Arguello" userId="4be01f49-22b8-409c-b790-9b22e256af7c" providerId="ADAL" clId="{735CADD5-A72E-4E19-88BD-7FC1A00D71C7}" dt="2025-04-07T14:43:52.239" v="5155" actId="1037"/>
          <ac:spMkLst>
            <pc:docMk/>
            <pc:sldMk cId="727209289" sldId="322"/>
            <ac:spMk id="27" creationId="{15C1A487-96B2-F1B6-178A-BFE3239C6C12}"/>
          </ac:spMkLst>
        </pc:spChg>
      </pc:sldChg>
      <pc:sldChg chg="modSp mod modNotesTx">
        <pc:chgData name="Isabel Amundarain Arguello" userId="4be01f49-22b8-409c-b790-9b22e256af7c" providerId="ADAL" clId="{735CADD5-A72E-4E19-88BD-7FC1A00D71C7}" dt="2025-04-07T14:11:27.512" v="2759" actId="20577"/>
        <pc:sldMkLst>
          <pc:docMk/>
          <pc:sldMk cId="2018049932" sldId="452"/>
        </pc:sldMkLst>
        <pc:spChg chg="mod">
          <ac:chgData name="Isabel Amundarain Arguello" userId="4be01f49-22b8-409c-b790-9b22e256af7c" providerId="ADAL" clId="{735CADD5-A72E-4E19-88BD-7FC1A00D71C7}" dt="2025-04-07T14:00:37.545" v="2391" actId="1035"/>
          <ac:spMkLst>
            <pc:docMk/>
            <pc:sldMk cId="2018049932" sldId="452"/>
            <ac:spMk id="7" creationId="{3A64AF6A-C56A-39D2-9462-321005B6B838}"/>
          </ac:spMkLst>
        </pc:spChg>
      </pc:sldChg>
      <pc:sldChg chg="modSp mod">
        <pc:chgData name="Isabel Amundarain Arguello" userId="4be01f49-22b8-409c-b790-9b22e256af7c" providerId="ADAL" clId="{735CADD5-A72E-4E19-88BD-7FC1A00D71C7}" dt="2025-04-07T15:23:24.821" v="7308" actId="20577"/>
        <pc:sldMkLst>
          <pc:docMk/>
          <pc:sldMk cId="2347095399" sldId="465"/>
        </pc:sldMkLst>
        <pc:spChg chg="mod">
          <ac:chgData name="Isabel Amundarain Arguello" userId="4be01f49-22b8-409c-b790-9b22e256af7c" providerId="ADAL" clId="{735CADD5-A72E-4E19-88BD-7FC1A00D71C7}" dt="2025-04-07T15:14:01.666" v="6918" actId="20577"/>
          <ac:spMkLst>
            <pc:docMk/>
            <pc:sldMk cId="2347095399" sldId="465"/>
            <ac:spMk id="2" creationId="{A9123D11-1E70-A004-5BBE-EA3EF7D8B2CD}"/>
          </ac:spMkLst>
        </pc:spChg>
        <pc:spChg chg="mod">
          <ac:chgData name="Isabel Amundarain Arguello" userId="4be01f49-22b8-409c-b790-9b22e256af7c" providerId="ADAL" clId="{735CADD5-A72E-4E19-88BD-7FC1A00D71C7}" dt="2025-04-07T15:23:24.821" v="7308" actId="20577"/>
          <ac:spMkLst>
            <pc:docMk/>
            <pc:sldMk cId="2347095399" sldId="465"/>
            <ac:spMk id="5" creationId="{8B12AE98-6A53-9069-6FC7-F22ECAEECA82}"/>
          </ac:spMkLst>
        </pc:spChg>
      </pc:sldChg>
      <pc:sldChg chg="add del">
        <pc:chgData name="Isabel Amundarain Arguello" userId="4be01f49-22b8-409c-b790-9b22e256af7c" providerId="ADAL" clId="{735CADD5-A72E-4E19-88BD-7FC1A00D71C7}" dt="2025-04-07T14:16:51.969" v="3358" actId="47"/>
        <pc:sldMkLst>
          <pc:docMk/>
          <pc:sldMk cId="2231686686" sldId="1864"/>
        </pc:sldMkLst>
      </pc:sldChg>
      <pc:sldChg chg="modSp mod modNotesTx">
        <pc:chgData name="Isabel Amundarain Arguello" userId="4be01f49-22b8-409c-b790-9b22e256af7c" providerId="ADAL" clId="{735CADD5-A72E-4E19-88BD-7FC1A00D71C7}" dt="2025-04-07T14:21:00.281" v="3822" actId="20577"/>
        <pc:sldMkLst>
          <pc:docMk/>
          <pc:sldMk cId="3636323912" sldId="1902"/>
        </pc:sldMkLst>
        <pc:spChg chg="mod">
          <ac:chgData name="Isabel Amundarain Arguello" userId="4be01f49-22b8-409c-b790-9b22e256af7c" providerId="ADAL" clId="{735CADD5-A72E-4E19-88BD-7FC1A00D71C7}" dt="2025-04-07T14:14:04.695" v="2959" actId="20577"/>
          <ac:spMkLst>
            <pc:docMk/>
            <pc:sldMk cId="3636323912" sldId="1902"/>
            <ac:spMk id="10" creationId="{C5F758DE-4931-1305-8AF8-D0423872F249}"/>
          </ac:spMkLst>
        </pc:spChg>
        <pc:picChg chg="mod modCrop">
          <ac:chgData name="Isabel Amundarain Arguello" userId="4be01f49-22b8-409c-b790-9b22e256af7c" providerId="ADAL" clId="{735CADD5-A72E-4E19-88BD-7FC1A00D71C7}" dt="2025-04-07T11:41:54.497" v="104" actId="732"/>
          <ac:picMkLst>
            <pc:docMk/>
            <pc:sldMk cId="3636323912" sldId="1902"/>
            <ac:picMk id="11" creationId="{156E9732-276D-B174-DA3D-2552C6A13FB8}"/>
          </ac:picMkLst>
        </pc:picChg>
      </pc:sldChg>
      <pc:sldChg chg="modSp mod modNotesTx">
        <pc:chgData name="Isabel Amundarain Arguello" userId="4be01f49-22b8-409c-b790-9b22e256af7c" providerId="ADAL" clId="{735CADD5-A72E-4E19-88BD-7FC1A00D71C7}" dt="2025-04-07T14:17:19.580" v="3397" actId="20577"/>
        <pc:sldMkLst>
          <pc:docMk/>
          <pc:sldMk cId="3211318250" sldId="1909"/>
        </pc:sldMkLst>
        <pc:spChg chg="mod">
          <ac:chgData name="Isabel Amundarain Arguello" userId="4be01f49-22b8-409c-b790-9b22e256af7c" providerId="ADAL" clId="{735CADD5-A72E-4E19-88BD-7FC1A00D71C7}" dt="2025-04-07T14:17:19.580" v="3397" actId="20577"/>
          <ac:spMkLst>
            <pc:docMk/>
            <pc:sldMk cId="3211318250" sldId="1909"/>
            <ac:spMk id="2" creationId="{CCD66DFD-09ED-505A-600B-928DEB7F8D76}"/>
          </ac:spMkLst>
        </pc:spChg>
      </pc:sldChg>
      <pc:sldChg chg="addSp delSp modSp mod delAnim">
        <pc:chgData name="Isabel Amundarain Arguello" userId="4be01f49-22b8-409c-b790-9b22e256af7c" providerId="ADAL" clId="{735CADD5-A72E-4E19-88BD-7FC1A00D71C7}" dt="2025-04-07T14:46:27.041" v="5487" actId="1035"/>
        <pc:sldMkLst>
          <pc:docMk/>
          <pc:sldMk cId="2536444180" sldId="1914"/>
        </pc:sldMkLst>
        <pc:spChg chg="mod">
          <ac:chgData name="Isabel Amundarain Arguello" userId="4be01f49-22b8-409c-b790-9b22e256af7c" providerId="ADAL" clId="{735CADD5-A72E-4E19-88BD-7FC1A00D71C7}" dt="2025-04-07T14:06:31.044" v="2480" actId="20577"/>
          <ac:spMkLst>
            <pc:docMk/>
            <pc:sldMk cId="2536444180" sldId="1914"/>
            <ac:spMk id="2" creationId="{E70A3E63-4899-C500-1A54-DE4119840530}"/>
          </ac:spMkLst>
        </pc:spChg>
        <pc:spChg chg="add mod ord">
          <ac:chgData name="Isabel Amundarain Arguello" userId="4be01f49-22b8-409c-b790-9b22e256af7c" providerId="ADAL" clId="{735CADD5-A72E-4E19-88BD-7FC1A00D71C7}" dt="2025-04-07T14:46:19.005" v="5444" actId="167"/>
          <ac:spMkLst>
            <pc:docMk/>
            <pc:sldMk cId="2536444180" sldId="1914"/>
            <ac:spMk id="25" creationId="{932E5140-8866-3D23-CCD7-D55369F392E1}"/>
          </ac:spMkLst>
        </pc:spChg>
        <pc:spChg chg="del">
          <ac:chgData name="Isabel Amundarain Arguello" userId="4be01f49-22b8-409c-b790-9b22e256af7c" providerId="ADAL" clId="{735CADD5-A72E-4E19-88BD-7FC1A00D71C7}" dt="2025-04-07T14:46:08.358" v="5442" actId="478"/>
          <ac:spMkLst>
            <pc:docMk/>
            <pc:sldMk cId="2536444180" sldId="1914"/>
            <ac:spMk id="34" creationId="{5FB2B977-4EA6-65F8-C7F7-B6945C14DD29}"/>
          </ac:spMkLst>
        </pc:spChg>
        <pc:spChg chg="mod">
          <ac:chgData name="Isabel Amundarain Arguello" userId="4be01f49-22b8-409c-b790-9b22e256af7c" providerId="ADAL" clId="{735CADD5-A72E-4E19-88BD-7FC1A00D71C7}" dt="2025-04-07T14:46:27.041" v="5487" actId="1035"/>
          <ac:spMkLst>
            <pc:docMk/>
            <pc:sldMk cId="2536444180" sldId="1914"/>
            <ac:spMk id="35" creationId="{FD1B7025-14FB-62D5-52C7-56ED10B0246F}"/>
          </ac:spMkLst>
        </pc:spChg>
      </pc:sldChg>
      <pc:sldChg chg="del">
        <pc:chgData name="Isabel Amundarain Arguello" userId="4be01f49-22b8-409c-b790-9b22e256af7c" providerId="ADAL" clId="{735CADD5-A72E-4E19-88BD-7FC1A00D71C7}" dt="2025-04-07T11:23:06.447" v="64" actId="47"/>
        <pc:sldMkLst>
          <pc:docMk/>
          <pc:sldMk cId="104810358" sldId="1924"/>
        </pc:sldMkLst>
      </pc:sldChg>
      <pc:sldChg chg="add del">
        <pc:chgData name="Isabel Amundarain Arguello" userId="4be01f49-22b8-409c-b790-9b22e256af7c" providerId="ADAL" clId="{735CADD5-A72E-4E19-88BD-7FC1A00D71C7}" dt="2025-04-07T14:53:18.750" v="6218" actId="47"/>
        <pc:sldMkLst>
          <pc:docMk/>
          <pc:sldMk cId="1269615222" sldId="1925"/>
        </pc:sldMkLst>
      </pc:sldChg>
      <pc:sldChg chg="modSp mod">
        <pc:chgData name="Isabel Amundarain Arguello" userId="4be01f49-22b8-409c-b790-9b22e256af7c" providerId="ADAL" clId="{735CADD5-A72E-4E19-88BD-7FC1A00D71C7}" dt="2025-04-07T15:44:49.215" v="8391" actId="5793"/>
        <pc:sldMkLst>
          <pc:docMk/>
          <pc:sldMk cId="220979049" sldId="1927"/>
        </pc:sldMkLst>
        <pc:spChg chg="mod">
          <ac:chgData name="Isabel Amundarain Arguello" userId="4be01f49-22b8-409c-b790-9b22e256af7c" providerId="ADAL" clId="{735CADD5-A72E-4E19-88BD-7FC1A00D71C7}" dt="2025-04-07T15:44:49.215" v="8391" actId="5793"/>
          <ac:spMkLst>
            <pc:docMk/>
            <pc:sldMk cId="220979049" sldId="1927"/>
            <ac:spMk id="2" creationId="{C22E4601-D509-83C7-2455-CE84DD3E387A}"/>
          </ac:spMkLst>
        </pc:spChg>
      </pc:sldChg>
      <pc:sldChg chg="addSp modSp mod modNotesTx">
        <pc:chgData name="Isabel Amundarain Arguello" userId="4be01f49-22b8-409c-b790-9b22e256af7c" providerId="ADAL" clId="{735CADD5-A72E-4E19-88BD-7FC1A00D71C7}" dt="2025-04-07T14:53:08.535" v="6217" actId="20577"/>
        <pc:sldMkLst>
          <pc:docMk/>
          <pc:sldMk cId="1918708705" sldId="1928"/>
        </pc:sldMkLst>
        <pc:picChg chg="mod">
          <ac:chgData name="Isabel Amundarain Arguello" userId="4be01f49-22b8-409c-b790-9b22e256af7c" providerId="ADAL" clId="{735CADD5-A72E-4E19-88BD-7FC1A00D71C7}" dt="2025-04-07T14:49:42.637" v="5602" actId="14100"/>
          <ac:picMkLst>
            <pc:docMk/>
            <pc:sldMk cId="1918708705" sldId="1928"/>
            <ac:picMk id="5" creationId="{51271DF2-09D4-708D-B91F-BB3F70D285E0}"/>
          </ac:picMkLst>
        </pc:picChg>
        <pc:picChg chg="add mod">
          <ac:chgData name="Isabel Amundarain Arguello" userId="4be01f49-22b8-409c-b790-9b22e256af7c" providerId="ADAL" clId="{735CADD5-A72E-4E19-88BD-7FC1A00D71C7}" dt="2025-04-07T14:49:46.921" v="5604" actId="14100"/>
          <ac:picMkLst>
            <pc:docMk/>
            <pc:sldMk cId="1918708705" sldId="1928"/>
            <ac:picMk id="6" creationId="{CDAB41ED-3D2D-DAE1-36F6-1B1014A95D4E}"/>
          </ac:picMkLst>
        </pc:picChg>
      </pc:sldChg>
      <pc:sldChg chg="modSp mod modNotesTx">
        <pc:chgData name="Isabel Amundarain Arguello" userId="4be01f49-22b8-409c-b790-9b22e256af7c" providerId="ADAL" clId="{735CADD5-A72E-4E19-88BD-7FC1A00D71C7}" dt="2025-04-07T13:19:22.072" v="547" actId="14100"/>
        <pc:sldMkLst>
          <pc:docMk/>
          <pc:sldMk cId="1367831243" sldId="1934"/>
        </pc:sldMkLst>
        <pc:spChg chg="mod">
          <ac:chgData name="Isabel Amundarain Arguello" userId="4be01f49-22b8-409c-b790-9b22e256af7c" providerId="ADAL" clId="{735CADD5-A72E-4E19-88BD-7FC1A00D71C7}" dt="2025-04-07T13:19:02.761" v="542" actId="1036"/>
          <ac:spMkLst>
            <pc:docMk/>
            <pc:sldMk cId="1367831243" sldId="1934"/>
            <ac:spMk id="10" creationId="{94B23086-2E64-EBA0-0715-5C28DED2E3AA}"/>
          </ac:spMkLst>
        </pc:spChg>
        <pc:spChg chg="mod">
          <ac:chgData name="Isabel Amundarain Arguello" userId="4be01f49-22b8-409c-b790-9b22e256af7c" providerId="ADAL" clId="{735CADD5-A72E-4E19-88BD-7FC1A00D71C7}" dt="2025-04-07T13:19:10.806" v="546" actId="14100"/>
          <ac:spMkLst>
            <pc:docMk/>
            <pc:sldMk cId="1367831243" sldId="1934"/>
            <ac:spMk id="46" creationId="{F1434671-D440-9AF3-0DB4-DA275A068F7C}"/>
          </ac:spMkLst>
        </pc:spChg>
        <pc:cxnChg chg="mod">
          <ac:chgData name="Isabel Amundarain Arguello" userId="4be01f49-22b8-409c-b790-9b22e256af7c" providerId="ADAL" clId="{735CADD5-A72E-4E19-88BD-7FC1A00D71C7}" dt="2025-04-07T13:19:22.072" v="547" actId="14100"/>
          <ac:cxnSpMkLst>
            <pc:docMk/>
            <pc:sldMk cId="1367831243" sldId="1934"/>
            <ac:cxnSpMk id="12" creationId="{CE2CD633-A18F-C4AD-692A-E88D779F2F9A}"/>
          </ac:cxnSpMkLst>
        </pc:cxnChg>
      </pc:sldChg>
      <pc:sldChg chg="modSp mod">
        <pc:chgData name="Isabel Amundarain Arguello" userId="4be01f49-22b8-409c-b790-9b22e256af7c" providerId="ADAL" clId="{735CADD5-A72E-4E19-88BD-7FC1A00D71C7}" dt="2025-04-07T11:41:01.533" v="102" actId="790"/>
        <pc:sldMkLst>
          <pc:docMk/>
          <pc:sldMk cId="236301237" sldId="1935"/>
        </pc:sldMkLst>
        <pc:spChg chg="mod">
          <ac:chgData name="Isabel Amundarain Arguello" userId="4be01f49-22b8-409c-b790-9b22e256af7c" providerId="ADAL" clId="{735CADD5-A72E-4E19-88BD-7FC1A00D71C7}" dt="2025-04-07T11:41:01.533" v="102" actId="790"/>
          <ac:spMkLst>
            <pc:docMk/>
            <pc:sldMk cId="236301237" sldId="1935"/>
            <ac:spMk id="46" creationId="{320CD522-B62B-26E8-E558-5A7073B50CC9}"/>
          </ac:spMkLst>
        </pc:spChg>
      </pc:sldChg>
      <pc:sldChg chg="modSp mod modNotesTx">
        <pc:chgData name="Isabel Amundarain Arguello" userId="4be01f49-22b8-409c-b790-9b22e256af7c" providerId="ADAL" clId="{735CADD5-A72E-4E19-88BD-7FC1A00D71C7}" dt="2025-04-07T13:23:25.871" v="664" actId="20577"/>
        <pc:sldMkLst>
          <pc:docMk/>
          <pc:sldMk cId="319461583" sldId="1937"/>
        </pc:sldMkLst>
        <pc:spChg chg="mod">
          <ac:chgData name="Isabel Amundarain Arguello" userId="4be01f49-22b8-409c-b790-9b22e256af7c" providerId="ADAL" clId="{735CADD5-A72E-4E19-88BD-7FC1A00D71C7}" dt="2025-04-07T13:22:46.987" v="553" actId="207"/>
          <ac:spMkLst>
            <pc:docMk/>
            <pc:sldMk cId="319461583" sldId="1937"/>
            <ac:spMk id="2" creationId="{E27A8CF9-B5F5-66C9-E68F-4F03F82B041D}"/>
          </ac:spMkLst>
        </pc:spChg>
      </pc:sldChg>
      <pc:sldChg chg="addSp modSp mod modNotesTx">
        <pc:chgData name="Isabel Amundarain Arguello" userId="4be01f49-22b8-409c-b790-9b22e256af7c" providerId="ADAL" clId="{735CADD5-A72E-4E19-88BD-7FC1A00D71C7}" dt="2025-04-07T14:05:48.653" v="2460" actId="14100"/>
        <pc:sldMkLst>
          <pc:docMk/>
          <pc:sldMk cId="980634889" sldId="1939"/>
        </pc:sldMkLst>
        <pc:spChg chg="mod">
          <ac:chgData name="Isabel Amundarain Arguello" userId="4be01f49-22b8-409c-b790-9b22e256af7c" providerId="ADAL" clId="{735CADD5-A72E-4E19-88BD-7FC1A00D71C7}" dt="2025-04-07T13:57:42.580" v="2379" actId="1076"/>
          <ac:spMkLst>
            <pc:docMk/>
            <pc:sldMk cId="980634889" sldId="1939"/>
            <ac:spMk id="7" creationId="{6F4AB696-B3B6-091A-F71B-5CD7CE769A71}"/>
          </ac:spMkLst>
        </pc:spChg>
        <pc:spChg chg="mod">
          <ac:chgData name="Isabel Amundarain Arguello" userId="4be01f49-22b8-409c-b790-9b22e256af7c" providerId="ADAL" clId="{735CADD5-A72E-4E19-88BD-7FC1A00D71C7}" dt="2025-04-07T13:57:42.580" v="2379" actId="1076"/>
          <ac:spMkLst>
            <pc:docMk/>
            <pc:sldMk cId="980634889" sldId="1939"/>
            <ac:spMk id="8" creationId="{1CAE0A3B-F902-8C19-F2C8-4DD4077802FF}"/>
          </ac:spMkLst>
        </pc:spChg>
        <pc:spChg chg="mod">
          <ac:chgData name="Isabel Amundarain Arguello" userId="4be01f49-22b8-409c-b790-9b22e256af7c" providerId="ADAL" clId="{735CADD5-A72E-4E19-88BD-7FC1A00D71C7}" dt="2025-04-07T13:54:48.220" v="2189" actId="790"/>
          <ac:spMkLst>
            <pc:docMk/>
            <pc:sldMk cId="980634889" sldId="1939"/>
            <ac:spMk id="13" creationId="{EE956011-9AD8-6D2D-734D-E3F425DC53D9}"/>
          </ac:spMkLst>
        </pc:spChg>
        <pc:spChg chg="add mod">
          <ac:chgData name="Isabel Amundarain Arguello" userId="4be01f49-22b8-409c-b790-9b22e256af7c" providerId="ADAL" clId="{735CADD5-A72E-4E19-88BD-7FC1A00D71C7}" dt="2025-04-07T14:05:48.653" v="2460" actId="14100"/>
          <ac:spMkLst>
            <pc:docMk/>
            <pc:sldMk cId="980634889" sldId="1939"/>
            <ac:spMk id="16" creationId="{5EC86F29-5997-26ED-80E0-A468B4A14190}"/>
          </ac:spMkLst>
        </pc:spChg>
        <pc:spChg chg="mod">
          <ac:chgData name="Isabel Amundarain Arguello" userId="4be01f49-22b8-409c-b790-9b22e256af7c" providerId="ADAL" clId="{735CADD5-A72E-4E19-88BD-7FC1A00D71C7}" dt="2025-04-07T13:57:42.580" v="2379" actId="1076"/>
          <ac:spMkLst>
            <pc:docMk/>
            <pc:sldMk cId="980634889" sldId="1939"/>
            <ac:spMk id="35" creationId="{F76593F6-E172-594C-9F37-1924E4583ABF}"/>
          </ac:spMkLst>
        </pc:spChg>
        <pc:spChg chg="mod">
          <ac:chgData name="Isabel Amundarain Arguello" userId="4be01f49-22b8-409c-b790-9b22e256af7c" providerId="ADAL" clId="{735CADD5-A72E-4E19-88BD-7FC1A00D71C7}" dt="2025-04-07T13:57:42.580" v="2379" actId="1076"/>
          <ac:spMkLst>
            <pc:docMk/>
            <pc:sldMk cId="980634889" sldId="1939"/>
            <ac:spMk id="36" creationId="{4CBB6091-C9CE-E170-C2AE-9E93F49420FB}"/>
          </ac:spMkLst>
        </pc:spChg>
        <pc:spChg chg="mod">
          <ac:chgData name="Isabel Amundarain Arguello" userId="4be01f49-22b8-409c-b790-9b22e256af7c" providerId="ADAL" clId="{735CADD5-A72E-4E19-88BD-7FC1A00D71C7}" dt="2025-04-07T13:57:42.580" v="2379" actId="1076"/>
          <ac:spMkLst>
            <pc:docMk/>
            <pc:sldMk cId="980634889" sldId="1939"/>
            <ac:spMk id="55" creationId="{4AE5EB17-DB2C-BA9B-A3F5-3C939D86657E}"/>
          </ac:spMkLst>
        </pc:spChg>
        <pc:spChg chg="mod">
          <ac:chgData name="Isabel Amundarain Arguello" userId="4be01f49-22b8-409c-b790-9b22e256af7c" providerId="ADAL" clId="{735CADD5-A72E-4E19-88BD-7FC1A00D71C7}" dt="2025-04-07T13:57:42.580" v="2379" actId="1076"/>
          <ac:spMkLst>
            <pc:docMk/>
            <pc:sldMk cId="980634889" sldId="1939"/>
            <ac:spMk id="57" creationId="{70D719EB-3170-6A44-E3F9-D8A1FE2A65CB}"/>
          </ac:spMkLst>
        </pc:spChg>
        <pc:spChg chg="mod">
          <ac:chgData name="Isabel Amundarain Arguello" userId="4be01f49-22b8-409c-b790-9b22e256af7c" providerId="ADAL" clId="{735CADD5-A72E-4E19-88BD-7FC1A00D71C7}" dt="2025-04-07T13:57:42.580" v="2379" actId="1076"/>
          <ac:spMkLst>
            <pc:docMk/>
            <pc:sldMk cId="980634889" sldId="1939"/>
            <ac:spMk id="64" creationId="{A59BD06A-9D67-CF48-A8DE-80772AD381A3}"/>
          </ac:spMkLst>
        </pc:spChg>
        <pc:spChg chg="mod">
          <ac:chgData name="Isabel Amundarain Arguello" userId="4be01f49-22b8-409c-b790-9b22e256af7c" providerId="ADAL" clId="{735CADD5-A72E-4E19-88BD-7FC1A00D71C7}" dt="2025-04-07T13:57:42.580" v="2379" actId="1076"/>
          <ac:spMkLst>
            <pc:docMk/>
            <pc:sldMk cId="980634889" sldId="1939"/>
            <ac:spMk id="93" creationId="{C6768654-2CF4-7195-507B-8F2DFCC7DF45}"/>
          </ac:spMkLst>
        </pc:spChg>
        <pc:spChg chg="mod">
          <ac:chgData name="Isabel Amundarain Arguello" userId="4be01f49-22b8-409c-b790-9b22e256af7c" providerId="ADAL" clId="{735CADD5-A72E-4E19-88BD-7FC1A00D71C7}" dt="2025-04-07T13:57:42.580" v="2379" actId="1076"/>
          <ac:spMkLst>
            <pc:docMk/>
            <pc:sldMk cId="980634889" sldId="1939"/>
            <ac:spMk id="109" creationId="{991BF898-96B7-7379-E219-503BC24A4DEA}"/>
          </ac:spMkLst>
        </pc:spChg>
        <pc:spChg chg="mod">
          <ac:chgData name="Isabel Amundarain Arguello" userId="4be01f49-22b8-409c-b790-9b22e256af7c" providerId="ADAL" clId="{735CADD5-A72E-4E19-88BD-7FC1A00D71C7}" dt="2025-04-07T13:57:42.580" v="2379" actId="1076"/>
          <ac:spMkLst>
            <pc:docMk/>
            <pc:sldMk cId="980634889" sldId="1939"/>
            <ac:spMk id="182" creationId="{E9843AFE-EE0B-056D-72BA-6CE14931A46F}"/>
          </ac:spMkLst>
        </pc:spChg>
      </pc:sldChg>
      <pc:sldChg chg="addSp delSp modSp mod modNotesTx">
        <pc:chgData name="Isabel Amundarain Arguello" userId="4be01f49-22b8-409c-b790-9b22e256af7c" providerId="ADAL" clId="{735CADD5-A72E-4E19-88BD-7FC1A00D71C7}" dt="2025-04-07T14:34:51.041" v="4962" actId="20577"/>
        <pc:sldMkLst>
          <pc:docMk/>
          <pc:sldMk cId="2053102963" sldId="1944"/>
        </pc:sldMkLst>
        <pc:spChg chg="mod">
          <ac:chgData name="Isabel Amundarain Arguello" userId="4be01f49-22b8-409c-b790-9b22e256af7c" providerId="ADAL" clId="{735CADD5-A72E-4E19-88BD-7FC1A00D71C7}" dt="2025-04-07T14:22:38.868" v="3845" actId="403"/>
          <ac:spMkLst>
            <pc:docMk/>
            <pc:sldMk cId="2053102963" sldId="1944"/>
            <ac:spMk id="4" creationId="{B148A8E8-FD83-6D0E-A977-825164652FC4}"/>
          </ac:spMkLst>
        </pc:spChg>
        <pc:spChg chg="add del mod">
          <ac:chgData name="Isabel Amundarain Arguello" userId="4be01f49-22b8-409c-b790-9b22e256af7c" providerId="ADAL" clId="{735CADD5-A72E-4E19-88BD-7FC1A00D71C7}" dt="2025-04-07T14:33:51.529" v="4852" actId="478"/>
          <ac:spMkLst>
            <pc:docMk/>
            <pc:sldMk cId="2053102963" sldId="1944"/>
            <ac:spMk id="388" creationId="{B8194A95-40C3-58E5-25A1-95424A2A5D8C}"/>
          </ac:spMkLst>
        </pc:spChg>
        <pc:spChg chg="add del mod">
          <ac:chgData name="Isabel Amundarain Arguello" userId="4be01f49-22b8-409c-b790-9b22e256af7c" providerId="ADAL" clId="{735CADD5-A72E-4E19-88BD-7FC1A00D71C7}" dt="2025-04-07T14:33:53.869" v="4853" actId="478"/>
          <ac:spMkLst>
            <pc:docMk/>
            <pc:sldMk cId="2053102963" sldId="1944"/>
            <ac:spMk id="425" creationId="{451EB7BD-46B3-30CD-36C3-47EFD301CA56}"/>
          </ac:spMkLst>
        </pc:spChg>
        <pc:picChg chg="mod">
          <ac:chgData name="Isabel Amundarain Arguello" userId="4be01f49-22b8-409c-b790-9b22e256af7c" providerId="ADAL" clId="{735CADD5-A72E-4E19-88BD-7FC1A00D71C7}" dt="2025-04-07T14:22:28.373" v="3844" actId="1036"/>
          <ac:picMkLst>
            <pc:docMk/>
            <pc:sldMk cId="2053102963" sldId="1944"/>
            <ac:picMk id="9" creationId="{146E52A3-8D7F-849D-0B94-EF6F348FFD49}"/>
          </ac:picMkLst>
        </pc:picChg>
        <pc:picChg chg="mod">
          <ac:chgData name="Isabel Amundarain Arguello" userId="4be01f49-22b8-409c-b790-9b22e256af7c" providerId="ADAL" clId="{735CADD5-A72E-4E19-88BD-7FC1A00D71C7}" dt="2025-04-07T14:22:28.373" v="3844" actId="1036"/>
          <ac:picMkLst>
            <pc:docMk/>
            <pc:sldMk cId="2053102963" sldId="1944"/>
            <ac:picMk id="424" creationId="{CFAE1880-A6A5-ACF4-334D-AFAC384F9B67}"/>
          </ac:picMkLst>
        </pc:picChg>
        <pc:cxnChg chg="add del mod">
          <ac:chgData name="Isabel Amundarain Arguello" userId="4be01f49-22b8-409c-b790-9b22e256af7c" providerId="ADAL" clId="{735CADD5-A72E-4E19-88BD-7FC1A00D71C7}" dt="2025-04-07T14:33:49.233" v="4851" actId="478"/>
          <ac:cxnSpMkLst>
            <pc:docMk/>
            <pc:sldMk cId="2053102963" sldId="1944"/>
            <ac:cxnSpMk id="8" creationId="{7BEA0E44-1751-CCC4-D4A0-AC797D0F97AC}"/>
          </ac:cxnSpMkLst>
        </pc:cxnChg>
      </pc:sldChg>
      <pc:sldChg chg="addSp delSp modSp mod modNotesTx">
        <pc:chgData name="Isabel Amundarain Arguello" userId="4be01f49-22b8-409c-b790-9b22e256af7c" providerId="ADAL" clId="{735CADD5-A72E-4E19-88BD-7FC1A00D71C7}" dt="2025-04-07T15:10:43.948" v="6800" actId="1076"/>
        <pc:sldMkLst>
          <pc:docMk/>
          <pc:sldMk cId="1097910315" sldId="1946"/>
        </pc:sldMkLst>
        <pc:spChg chg="mod">
          <ac:chgData name="Isabel Amundarain Arguello" userId="4be01f49-22b8-409c-b790-9b22e256af7c" providerId="ADAL" clId="{735CADD5-A72E-4E19-88BD-7FC1A00D71C7}" dt="2025-04-07T14:53:50.359" v="6231" actId="20577"/>
          <ac:spMkLst>
            <pc:docMk/>
            <pc:sldMk cId="1097910315" sldId="1946"/>
            <ac:spMk id="2" creationId="{3598516E-54DC-AFEF-B2B9-2540A05599DD}"/>
          </ac:spMkLst>
        </pc:spChg>
        <pc:spChg chg="add mod">
          <ac:chgData name="Isabel Amundarain Arguello" userId="4be01f49-22b8-409c-b790-9b22e256af7c" providerId="ADAL" clId="{735CADD5-A72E-4E19-88BD-7FC1A00D71C7}" dt="2025-04-07T11:20:24.269" v="46" actId="1076"/>
          <ac:spMkLst>
            <pc:docMk/>
            <pc:sldMk cId="1097910315" sldId="1946"/>
            <ac:spMk id="3" creationId="{FADEC558-D6CE-17BE-6638-AE6FFBA43ED8}"/>
          </ac:spMkLst>
        </pc:spChg>
        <pc:spChg chg="add del mod">
          <ac:chgData name="Isabel Amundarain Arguello" userId="4be01f49-22b8-409c-b790-9b22e256af7c" providerId="ADAL" clId="{735CADD5-A72E-4E19-88BD-7FC1A00D71C7}" dt="2025-04-07T15:08:42.010" v="6743" actId="478"/>
          <ac:spMkLst>
            <pc:docMk/>
            <pc:sldMk cId="1097910315" sldId="1946"/>
            <ac:spMk id="8" creationId="{4A041589-6B31-AE7C-43CF-B6EA11F61885}"/>
          </ac:spMkLst>
        </pc:spChg>
        <pc:spChg chg="add del mod">
          <ac:chgData name="Isabel Amundarain Arguello" userId="4be01f49-22b8-409c-b790-9b22e256af7c" providerId="ADAL" clId="{735CADD5-A72E-4E19-88BD-7FC1A00D71C7}" dt="2025-04-07T15:01:51.767" v="6578" actId="478"/>
          <ac:spMkLst>
            <pc:docMk/>
            <pc:sldMk cId="1097910315" sldId="1946"/>
            <ac:spMk id="9" creationId="{3946C3EF-DDB2-39B6-443C-2817F105A4C3}"/>
          </ac:spMkLst>
        </pc:spChg>
        <pc:spChg chg="add del ord">
          <ac:chgData name="Isabel Amundarain Arguello" userId="4be01f49-22b8-409c-b790-9b22e256af7c" providerId="ADAL" clId="{735CADD5-A72E-4E19-88BD-7FC1A00D71C7}" dt="2025-04-07T11:19:48.404" v="37" actId="167"/>
          <ac:spMkLst>
            <pc:docMk/>
            <pc:sldMk cId="1097910315" sldId="1946"/>
            <ac:spMk id="10" creationId="{9C8BD993-8E24-8E94-C537-B1DF52585DEC}"/>
          </ac:spMkLst>
        </pc:spChg>
        <pc:spChg chg="mod">
          <ac:chgData name="Isabel Amundarain Arguello" userId="4be01f49-22b8-409c-b790-9b22e256af7c" providerId="ADAL" clId="{735CADD5-A72E-4E19-88BD-7FC1A00D71C7}" dt="2025-04-07T11:27:27.311" v="95" actId="1076"/>
          <ac:spMkLst>
            <pc:docMk/>
            <pc:sldMk cId="1097910315" sldId="1946"/>
            <ac:spMk id="56" creationId="{AC81A543-3157-5560-1C08-933C98B0685F}"/>
          </ac:spMkLst>
        </pc:spChg>
        <pc:spChg chg="mod">
          <ac:chgData name="Isabel Amundarain Arguello" userId="4be01f49-22b8-409c-b790-9b22e256af7c" providerId="ADAL" clId="{735CADD5-A72E-4E19-88BD-7FC1A00D71C7}" dt="2025-04-07T11:27:27.311" v="95" actId="1076"/>
          <ac:spMkLst>
            <pc:docMk/>
            <pc:sldMk cId="1097910315" sldId="1946"/>
            <ac:spMk id="57" creationId="{74787A15-26A7-067D-75E0-0905B16DFAC0}"/>
          </ac:spMkLst>
        </pc:spChg>
        <pc:spChg chg="mod">
          <ac:chgData name="Isabel Amundarain Arguello" userId="4be01f49-22b8-409c-b790-9b22e256af7c" providerId="ADAL" clId="{735CADD5-A72E-4E19-88BD-7FC1A00D71C7}" dt="2025-04-07T11:27:27.311" v="95" actId="1076"/>
          <ac:spMkLst>
            <pc:docMk/>
            <pc:sldMk cId="1097910315" sldId="1946"/>
            <ac:spMk id="58" creationId="{72323D56-E0B1-0452-6957-3DAD680B49F9}"/>
          </ac:spMkLst>
        </pc:spChg>
        <pc:spChg chg="mod">
          <ac:chgData name="Isabel Amundarain Arguello" userId="4be01f49-22b8-409c-b790-9b22e256af7c" providerId="ADAL" clId="{735CADD5-A72E-4E19-88BD-7FC1A00D71C7}" dt="2025-04-07T11:27:27.311" v="95" actId="1076"/>
          <ac:spMkLst>
            <pc:docMk/>
            <pc:sldMk cId="1097910315" sldId="1946"/>
            <ac:spMk id="59" creationId="{5363328E-C207-7399-F734-F2E78601944D}"/>
          </ac:spMkLst>
        </pc:spChg>
        <pc:spChg chg="mod">
          <ac:chgData name="Isabel Amundarain Arguello" userId="4be01f49-22b8-409c-b790-9b22e256af7c" providerId="ADAL" clId="{735CADD5-A72E-4E19-88BD-7FC1A00D71C7}" dt="2025-04-07T11:27:27.311" v="95" actId="1076"/>
          <ac:spMkLst>
            <pc:docMk/>
            <pc:sldMk cId="1097910315" sldId="1946"/>
            <ac:spMk id="60" creationId="{B89D29A6-434D-DD7C-39C9-0FB2BB60C7C3}"/>
          </ac:spMkLst>
        </pc:spChg>
        <pc:spChg chg="mod">
          <ac:chgData name="Isabel Amundarain Arguello" userId="4be01f49-22b8-409c-b790-9b22e256af7c" providerId="ADAL" clId="{735CADD5-A72E-4E19-88BD-7FC1A00D71C7}" dt="2025-04-07T11:27:27.311" v="95" actId="1076"/>
          <ac:spMkLst>
            <pc:docMk/>
            <pc:sldMk cId="1097910315" sldId="1946"/>
            <ac:spMk id="61" creationId="{F6977AEA-916D-A947-34FA-80265ECA7422}"/>
          </ac:spMkLst>
        </pc:spChg>
        <pc:spChg chg="mod">
          <ac:chgData name="Isabel Amundarain Arguello" userId="4be01f49-22b8-409c-b790-9b22e256af7c" providerId="ADAL" clId="{735CADD5-A72E-4E19-88BD-7FC1A00D71C7}" dt="2025-04-07T11:27:27.311" v="95" actId="1076"/>
          <ac:spMkLst>
            <pc:docMk/>
            <pc:sldMk cId="1097910315" sldId="1946"/>
            <ac:spMk id="63" creationId="{AC45493B-0CB3-6216-4B9C-4DDAC3378939}"/>
          </ac:spMkLst>
        </pc:spChg>
        <pc:spChg chg="mod">
          <ac:chgData name="Isabel Amundarain Arguello" userId="4be01f49-22b8-409c-b790-9b22e256af7c" providerId="ADAL" clId="{735CADD5-A72E-4E19-88BD-7FC1A00D71C7}" dt="2025-04-07T11:27:27.311" v="95" actId="1076"/>
          <ac:spMkLst>
            <pc:docMk/>
            <pc:sldMk cId="1097910315" sldId="1946"/>
            <ac:spMk id="64" creationId="{8F651FA8-53F9-08BC-3FB6-13EF8520BE43}"/>
          </ac:spMkLst>
        </pc:spChg>
        <pc:spChg chg="mod">
          <ac:chgData name="Isabel Amundarain Arguello" userId="4be01f49-22b8-409c-b790-9b22e256af7c" providerId="ADAL" clId="{735CADD5-A72E-4E19-88BD-7FC1A00D71C7}" dt="2025-04-07T11:27:27.311" v="95" actId="1076"/>
          <ac:spMkLst>
            <pc:docMk/>
            <pc:sldMk cId="1097910315" sldId="1946"/>
            <ac:spMk id="65" creationId="{A79F2675-22F7-0B54-E066-84FC77EDA570}"/>
          </ac:spMkLst>
        </pc:spChg>
        <pc:spChg chg="add del">
          <ac:chgData name="Isabel Amundarain Arguello" userId="4be01f49-22b8-409c-b790-9b22e256af7c" providerId="ADAL" clId="{735CADD5-A72E-4E19-88BD-7FC1A00D71C7}" dt="2025-04-07T11:26:15.703" v="88" actId="478"/>
          <ac:spMkLst>
            <pc:docMk/>
            <pc:sldMk cId="1097910315" sldId="1946"/>
            <ac:spMk id="255" creationId="{5A1CD3ED-9682-34CF-CE99-625A90C0CBB6}"/>
          </ac:spMkLst>
        </pc:spChg>
        <pc:spChg chg="mod">
          <ac:chgData name="Isabel Amundarain Arguello" userId="4be01f49-22b8-409c-b790-9b22e256af7c" providerId="ADAL" clId="{735CADD5-A72E-4E19-88BD-7FC1A00D71C7}" dt="2025-04-07T11:22:13.255" v="55" actId="207"/>
          <ac:spMkLst>
            <pc:docMk/>
            <pc:sldMk cId="1097910315" sldId="1946"/>
            <ac:spMk id="289" creationId="{346D85A6-0202-94FB-EA7B-59A4695565AF}"/>
          </ac:spMkLst>
        </pc:spChg>
        <pc:spChg chg="add del mod ord">
          <ac:chgData name="Isabel Amundarain Arguello" userId="4be01f49-22b8-409c-b790-9b22e256af7c" providerId="ADAL" clId="{735CADD5-A72E-4E19-88BD-7FC1A00D71C7}" dt="2025-04-07T11:20:48.198" v="48" actId="207"/>
          <ac:spMkLst>
            <pc:docMk/>
            <pc:sldMk cId="1097910315" sldId="1946"/>
            <ac:spMk id="331" creationId="{F61474B8-A4B0-000E-CA0B-022A8B90D96D}"/>
          </ac:spMkLst>
        </pc:spChg>
        <pc:spChg chg="del">
          <ac:chgData name="Isabel Amundarain Arguello" userId="4be01f49-22b8-409c-b790-9b22e256af7c" providerId="ADAL" clId="{735CADD5-A72E-4E19-88BD-7FC1A00D71C7}" dt="2025-04-07T11:17:59.642" v="8" actId="478"/>
          <ac:spMkLst>
            <pc:docMk/>
            <pc:sldMk cId="1097910315" sldId="1946"/>
            <ac:spMk id="333" creationId="{78568AF6-5AE9-3FB1-4A36-52262EFC0287}"/>
          </ac:spMkLst>
        </pc:spChg>
        <pc:spChg chg="del">
          <ac:chgData name="Isabel Amundarain Arguello" userId="4be01f49-22b8-409c-b790-9b22e256af7c" providerId="ADAL" clId="{735CADD5-A72E-4E19-88BD-7FC1A00D71C7}" dt="2025-04-07T11:17:57.775" v="7" actId="478"/>
          <ac:spMkLst>
            <pc:docMk/>
            <pc:sldMk cId="1097910315" sldId="1946"/>
            <ac:spMk id="334" creationId="{FA5A76BF-D60A-6C47-1FFB-A9A65FA5B11A}"/>
          </ac:spMkLst>
        </pc:spChg>
        <pc:spChg chg="del">
          <ac:chgData name="Isabel Amundarain Arguello" userId="4be01f49-22b8-409c-b790-9b22e256af7c" providerId="ADAL" clId="{735CADD5-A72E-4E19-88BD-7FC1A00D71C7}" dt="2025-04-07T11:18:01.479" v="9" actId="478"/>
          <ac:spMkLst>
            <pc:docMk/>
            <pc:sldMk cId="1097910315" sldId="1946"/>
            <ac:spMk id="335" creationId="{EA42E310-0E14-E1F6-4F0F-882A507BDF0C}"/>
          </ac:spMkLst>
        </pc:spChg>
        <pc:spChg chg="del">
          <ac:chgData name="Isabel Amundarain Arguello" userId="4be01f49-22b8-409c-b790-9b22e256af7c" providerId="ADAL" clId="{735CADD5-A72E-4E19-88BD-7FC1A00D71C7}" dt="2025-04-07T11:18:16.071" v="12" actId="478"/>
          <ac:spMkLst>
            <pc:docMk/>
            <pc:sldMk cId="1097910315" sldId="1946"/>
            <ac:spMk id="337" creationId="{25969B23-3EC8-8C63-B788-4D51A302D789}"/>
          </ac:spMkLst>
        </pc:spChg>
        <pc:spChg chg="del">
          <ac:chgData name="Isabel Amundarain Arguello" userId="4be01f49-22b8-409c-b790-9b22e256af7c" providerId="ADAL" clId="{735CADD5-A72E-4E19-88BD-7FC1A00D71C7}" dt="2025-04-07T11:18:05.528" v="10" actId="478"/>
          <ac:spMkLst>
            <pc:docMk/>
            <pc:sldMk cId="1097910315" sldId="1946"/>
            <ac:spMk id="338" creationId="{610075A4-4E1E-C1A0-3DA1-64EC3C53D081}"/>
          </ac:spMkLst>
        </pc:spChg>
        <pc:spChg chg="del mod">
          <ac:chgData name="Isabel Amundarain Arguello" userId="4be01f49-22b8-409c-b790-9b22e256af7c" providerId="ADAL" clId="{735CADD5-A72E-4E19-88BD-7FC1A00D71C7}" dt="2025-04-07T11:19:03.694" v="32" actId="478"/>
          <ac:spMkLst>
            <pc:docMk/>
            <pc:sldMk cId="1097910315" sldId="1946"/>
            <ac:spMk id="339" creationId="{4CCFABAB-A358-BA25-C0A7-5CE2DAB504B2}"/>
          </ac:spMkLst>
        </pc:spChg>
        <pc:spChg chg="del">
          <ac:chgData name="Isabel Amundarain Arguello" userId="4be01f49-22b8-409c-b790-9b22e256af7c" providerId="ADAL" clId="{735CADD5-A72E-4E19-88BD-7FC1A00D71C7}" dt="2025-04-07T11:18:10.007" v="11" actId="478"/>
          <ac:spMkLst>
            <pc:docMk/>
            <pc:sldMk cId="1097910315" sldId="1946"/>
            <ac:spMk id="340" creationId="{4247AE8F-A4E0-E2DC-6264-C80749F2A8C1}"/>
          </ac:spMkLst>
        </pc:spChg>
        <pc:spChg chg="del">
          <ac:chgData name="Isabel Amundarain Arguello" userId="4be01f49-22b8-409c-b790-9b22e256af7c" providerId="ADAL" clId="{735CADD5-A72E-4E19-88BD-7FC1A00D71C7}" dt="2025-04-07T11:18:19.734" v="13" actId="478"/>
          <ac:spMkLst>
            <pc:docMk/>
            <pc:sldMk cId="1097910315" sldId="1946"/>
            <ac:spMk id="341" creationId="{71A4A528-0DC9-A27A-6D5D-671E12F1E86D}"/>
          </ac:spMkLst>
        </pc:spChg>
        <pc:spChg chg="del">
          <ac:chgData name="Isabel Amundarain Arguello" userId="4be01f49-22b8-409c-b790-9b22e256af7c" providerId="ADAL" clId="{735CADD5-A72E-4E19-88BD-7FC1A00D71C7}" dt="2025-04-07T11:18:21.454" v="14" actId="478"/>
          <ac:spMkLst>
            <pc:docMk/>
            <pc:sldMk cId="1097910315" sldId="1946"/>
            <ac:spMk id="342" creationId="{2F7AE9BE-D129-CC17-89E6-1A95F240F262}"/>
          </ac:spMkLst>
        </pc:spChg>
        <pc:spChg chg="del">
          <ac:chgData name="Isabel Amundarain Arguello" userId="4be01f49-22b8-409c-b790-9b22e256af7c" providerId="ADAL" clId="{735CADD5-A72E-4E19-88BD-7FC1A00D71C7}" dt="2025-04-07T11:18:22.744" v="15" actId="478"/>
          <ac:spMkLst>
            <pc:docMk/>
            <pc:sldMk cId="1097910315" sldId="1946"/>
            <ac:spMk id="343" creationId="{A9063FC4-6233-F629-BE1B-893D4FD6FE2A}"/>
          </ac:spMkLst>
        </pc:spChg>
        <pc:spChg chg="del">
          <ac:chgData name="Isabel Amundarain Arguello" userId="4be01f49-22b8-409c-b790-9b22e256af7c" providerId="ADAL" clId="{735CADD5-A72E-4E19-88BD-7FC1A00D71C7}" dt="2025-04-07T11:18:34.278" v="22" actId="478"/>
          <ac:spMkLst>
            <pc:docMk/>
            <pc:sldMk cId="1097910315" sldId="1946"/>
            <ac:spMk id="345" creationId="{33A81CCD-E6EC-376E-8C7F-AA5CB6D28CB2}"/>
          </ac:spMkLst>
        </pc:spChg>
        <pc:spChg chg="del">
          <ac:chgData name="Isabel Amundarain Arguello" userId="4be01f49-22b8-409c-b790-9b22e256af7c" providerId="ADAL" clId="{735CADD5-A72E-4E19-88BD-7FC1A00D71C7}" dt="2025-04-07T11:17:46.799" v="3" actId="478"/>
          <ac:spMkLst>
            <pc:docMk/>
            <pc:sldMk cId="1097910315" sldId="1946"/>
            <ac:spMk id="346" creationId="{F8FE9CD1-2B32-8909-EC73-6794AB9C9DD8}"/>
          </ac:spMkLst>
        </pc:spChg>
        <pc:spChg chg="del">
          <ac:chgData name="Isabel Amundarain Arguello" userId="4be01f49-22b8-409c-b790-9b22e256af7c" providerId="ADAL" clId="{735CADD5-A72E-4E19-88BD-7FC1A00D71C7}" dt="2025-04-07T11:18:35.902" v="23" actId="478"/>
          <ac:spMkLst>
            <pc:docMk/>
            <pc:sldMk cId="1097910315" sldId="1946"/>
            <ac:spMk id="347" creationId="{8FD611BB-C6BA-4731-E074-5C9EFF65E732}"/>
          </ac:spMkLst>
        </pc:spChg>
        <pc:spChg chg="del">
          <ac:chgData name="Isabel Amundarain Arguello" userId="4be01f49-22b8-409c-b790-9b22e256af7c" providerId="ADAL" clId="{735CADD5-A72E-4E19-88BD-7FC1A00D71C7}" dt="2025-04-07T11:18:49.695" v="27" actId="478"/>
          <ac:spMkLst>
            <pc:docMk/>
            <pc:sldMk cId="1097910315" sldId="1946"/>
            <ac:spMk id="348" creationId="{9C9C70E0-DFC6-0043-973E-418DD3BEF6F9}"/>
          </ac:spMkLst>
        </pc:spChg>
        <pc:spChg chg="del">
          <ac:chgData name="Isabel Amundarain Arguello" userId="4be01f49-22b8-409c-b790-9b22e256af7c" providerId="ADAL" clId="{735CADD5-A72E-4E19-88BD-7FC1A00D71C7}" dt="2025-04-07T11:17:43.392" v="2" actId="478"/>
          <ac:spMkLst>
            <pc:docMk/>
            <pc:sldMk cId="1097910315" sldId="1946"/>
            <ac:spMk id="349" creationId="{0B65C1B6-F282-F3B0-73C6-233B03AB1271}"/>
          </ac:spMkLst>
        </pc:spChg>
        <pc:spChg chg="del">
          <ac:chgData name="Isabel Amundarain Arguello" userId="4be01f49-22b8-409c-b790-9b22e256af7c" providerId="ADAL" clId="{735CADD5-A72E-4E19-88BD-7FC1A00D71C7}" dt="2025-04-07T11:19:13.745" v="36" actId="478"/>
          <ac:spMkLst>
            <pc:docMk/>
            <pc:sldMk cId="1097910315" sldId="1946"/>
            <ac:spMk id="350" creationId="{17C71ECC-B318-EF05-FEA2-B03C0C879437}"/>
          </ac:spMkLst>
        </pc:spChg>
        <pc:spChg chg="del">
          <ac:chgData name="Isabel Amundarain Arguello" userId="4be01f49-22b8-409c-b790-9b22e256af7c" providerId="ADAL" clId="{735CADD5-A72E-4E19-88BD-7FC1A00D71C7}" dt="2025-04-07T11:18:51.622" v="28" actId="478"/>
          <ac:spMkLst>
            <pc:docMk/>
            <pc:sldMk cId="1097910315" sldId="1946"/>
            <ac:spMk id="352" creationId="{4F0163D8-34F9-B6E5-7488-F24412F3F60A}"/>
          </ac:spMkLst>
        </pc:spChg>
        <pc:spChg chg="del mod">
          <ac:chgData name="Isabel Amundarain Arguello" userId="4be01f49-22b8-409c-b790-9b22e256af7c" providerId="ADAL" clId="{735CADD5-A72E-4E19-88BD-7FC1A00D71C7}" dt="2025-04-07T11:19:07.728" v="34" actId="478"/>
          <ac:spMkLst>
            <pc:docMk/>
            <pc:sldMk cId="1097910315" sldId="1946"/>
            <ac:spMk id="353" creationId="{AD771750-AD5D-B98D-4150-C204D0627B40}"/>
          </ac:spMkLst>
        </pc:spChg>
        <pc:spChg chg="del">
          <ac:chgData name="Isabel Amundarain Arguello" userId="4be01f49-22b8-409c-b790-9b22e256af7c" providerId="ADAL" clId="{735CADD5-A72E-4E19-88BD-7FC1A00D71C7}" dt="2025-04-07T11:19:11.944" v="35" actId="478"/>
          <ac:spMkLst>
            <pc:docMk/>
            <pc:sldMk cId="1097910315" sldId="1946"/>
            <ac:spMk id="354" creationId="{82749528-1A6E-14B6-503F-3A1AD2F05C99}"/>
          </ac:spMkLst>
        </pc:spChg>
        <pc:spChg chg="del">
          <ac:chgData name="Isabel Amundarain Arguello" userId="4be01f49-22b8-409c-b790-9b22e256af7c" providerId="ADAL" clId="{735CADD5-A72E-4E19-88BD-7FC1A00D71C7}" dt="2025-04-07T11:18:26.279" v="18" actId="478"/>
          <ac:spMkLst>
            <pc:docMk/>
            <pc:sldMk cId="1097910315" sldId="1946"/>
            <ac:spMk id="355" creationId="{E42A1D7C-34F2-B71C-4AF7-2A8708636065}"/>
          </ac:spMkLst>
        </pc:spChg>
        <pc:spChg chg="del">
          <ac:chgData name="Isabel Amundarain Arguello" userId="4be01f49-22b8-409c-b790-9b22e256af7c" providerId="ADAL" clId="{735CADD5-A72E-4E19-88BD-7FC1A00D71C7}" dt="2025-04-07T11:18:25.166" v="17" actId="478"/>
          <ac:spMkLst>
            <pc:docMk/>
            <pc:sldMk cId="1097910315" sldId="1946"/>
            <ac:spMk id="356" creationId="{A5C5B140-88FA-A18F-E91C-885C5AADE70D}"/>
          </ac:spMkLst>
        </pc:spChg>
        <pc:spChg chg="del">
          <ac:chgData name="Isabel Amundarain Arguello" userId="4be01f49-22b8-409c-b790-9b22e256af7c" providerId="ADAL" clId="{735CADD5-A72E-4E19-88BD-7FC1A00D71C7}" dt="2025-04-07T11:18:23.974" v="16" actId="478"/>
          <ac:spMkLst>
            <pc:docMk/>
            <pc:sldMk cId="1097910315" sldId="1946"/>
            <ac:spMk id="357" creationId="{B8890219-B4E2-2368-76EE-EF3577546F97}"/>
          </ac:spMkLst>
        </pc:spChg>
        <pc:spChg chg="mod ord">
          <ac:chgData name="Isabel Amundarain Arguello" userId="4be01f49-22b8-409c-b790-9b22e256af7c" providerId="ADAL" clId="{735CADD5-A72E-4E19-88BD-7FC1A00D71C7}" dt="2025-04-07T11:22:46.732" v="63" actId="167"/>
          <ac:spMkLst>
            <pc:docMk/>
            <pc:sldMk cId="1097910315" sldId="1946"/>
            <ac:spMk id="359" creationId="{08EF8B71-3E73-D03F-19BA-68B4A866529F}"/>
          </ac:spMkLst>
        </pc:spChg>
        <pc:spChg chg="mod">
          <ac:chgData name="Isabel Amundarain Arguello" userId="4be01f49-22b8-409c-b790-9b22e256af7c" providerId="ADAL" clId="{735CADD5-A72E-4E19-88BD-7FC1A00D71C7}" dt="2025-04-07T11:22:29.311" v="58" actId="207"/>
          <ac:spMkLst>
            <pc:docMk/>
            <pc:sldMk cId="1097910315" sldId="1946"/>
            <ac:spMk id="360" creationId="{FE8DEA5A-E023-4083-8D7D-E098B28E3D17}"/>
          </ac:spMkLst>
        </pc:spChg>
        <pc:spChg chg="del">
          <ac:chgData name="Isabel Amundarain Arguello" userId="4be01f49-22b8-409c-b790-9b22e256af7c" providerId="ADAL" clId="{735CADD5-A72E-4E19-88BD-7FC1A00D71C7}" dt="2025-04-07T11:25:58.654" v="83" actId="478"/>
          <ac:spMkLst>
            <pc:docMk/>
            <pc:sldMk cId="1097910315" sldId="1946"/>
            <ac:spMk id="361" creationId="{98B8F97D-F89F-ED70-2799-BB44E9C933D2}"/>
          </ac:spMkLst>
        </pc:spChg>
        <pc:spChg chg="del">
          <ac:chgData name="Isabel Amundarain Arguello" userId="4be01f49-22b8-409c-b790-9b22e256af7c" providerId="ADAL" clId="{735CADD5-A72E-4E19-88BD-7FC1A00D71C7}" dt="2025-04-07T11:27:45.288" v="99" actId="478"/>
          <ac:spMkLst>
            <pc:docMk/>
            <pc:sldMk cId="1097910315" sldId="1946"/>
            <ac:spMk id="362" creationId="{60E188D0-4EA9-A3A3-1D88-C264D414C126}"/>
          </ac:spMkLst>
        </pc:spChg>
        <pc:spChg chg="del">
          <ac:chgData name="Isabel Amundarain Arguello" userId="4be01f49-22b8-409c-b790-9b22e256af7c" providerId="ADAL" clId="{735CADD5-A72E-4E19-88BD-7FC1A00D71C7}" dt="2025-04-07T11:27:48.832" v="100" actId="478"/>
          <ac:spMkLst>
            <pc:docMk/>
            <pc:sldMk cId="1097910315" sldId="1946"/>
            <ac:spMk id="364" creationId="{D173D288-12B5-7457-2C19-A126AC1705A7}"/>
          </ac:spMkLst>
        </pc:spChg>
        <pc:spChg chg="mod">
          <ac:chgData name="Isabel Amundarain Arguello" userId="4be01f49-22b8-409c-b790-9b22e256af7c" providerId="ADAL" clId="{735CADD5-A72E-4E19-88BD-7FC1A00D71C7}" dt="2025-04-07T11:22:31.773" v="60" actId="207"/>
          <ac:spMkLst>
            <pc:docMk/>
            <pc:sldMk cId="1097910315" sldId="1946"/>
            <ac:spMk id="365" creationId="{FAE794BF-429A-0334-3145-80BA8E951E2C}"/>
          </ac:spMkLst>
        </pc:spChg>
        <pc:spChg chg="mod">
          <ac:chgData name="Isabel Amundarain Arguello" userId="4be01f49-22b8-409c-b790-9b22e256af7c" providerId="ADAL" clId="{735CADD5-A72E-4E19-88BD-7FC1A00D71C7}" dt="2025-04-07T11:20:55.219" v="50" actId="207"/>
          <ac:spMkLst>
            <pc:docMk/>
            <pc:sldMk cId="1097910315" sldId="1946"/>
            <ac:spMk id="387" creationId="{C8E5CAF6-0836-E3FC-733F-A355BCCFFF99}"/>
          </ac:spMkLst>
        </pc:spChg>
        <pc:spChg chg="add mod">
          <ac:chgData name="Isabel Amundarain Arguello" userId="4be01f49-22b8-409c-b790-9b22e256af7c" providerId="ADAL" clId="{735CADD5-A72E-4E19-88BD-7FC1A00D71C7}" dt="2025-04-07T15:09:22.798" v="6787" actId="14100"/>
          <ac:spMkLst>
            <pc:docMk/>
            <pc:sldMk cId="1097910315" sldId="1946"/>
            <ac:spMk id="388" creationId="{14034CE0-5DBB-CB28-10FC-9C9E38837741}"/>
          </ac:spMkLst>
        </pc:spChg>
        <pc:spChg chg="mod">
          <ac:chgData name="Isabel Amundarain Arguello" userId="4be01f49-22b8-409c-b790-9b22e256af7c" providerId="ADAL" clId="{735CADD5-A72E-4E19-88BD-7FC1A00D71C7}" dt="2025-04-07T11:21:00.792" v="51" actId="208"/>
          <ac:spMkLst>
            <pc:docMk/>
            <pc:sldMk cId="1097910315" sldId="1946"/>
            <ac:spMk id="390" creationId="{929D31F4-D12B-A184-4C88-42BA60A9F4E0}"/>
          </ac:spMkLst>
        </pc:spChg>
        <pc:spChg chg="del">
          <ac:chgData name="Isabel Amundarain Arguello" userId="4be01f49-22b8-409c-b790-9b22e256af7c" providerId="ADAL" clId="{735CADD5-A72E-4E19-88BD-7FC1A00D71C7}" dt="2025-04-07T11:27:55.816" v="101" actId="478"/>
          <ac:spMkLst>
            <pc:docMk/>
            <pc:sldMk cId="1097910315" sldId="1946"/>
            <ac:spMk id="391" creationId="{72160E72-6B4C-C08A-E056-41348D14ED41}"/>
          </ac:spMkLst>
        </pc:spChg>
        <pc:spChg chg="mod">
          <ac:chgData name="Isabel Amundarain Arguello" userId="4be01f49-22b8-409c-b790-9b22e256af7c" providerId="ADAL" clId="{735CADD5-A72E-4E19-88BD-7FC1A00D71C7}" dt="2025-04-07T11:21:04.190" v="53" actId="207"/>
          <ac:spMkLst>
            <pc:docMk/>
            <pc:sldMk cId="1097910315" sldId="1946"/>
            <ac:spMk id="392" creationId="{2ABD90AE-8085-1361-B8CA-CEBA6F109BF6}"/>
          </ac:spMkLst>
        </pc:spChg>
        <pc:spChg chg="mod">
          <ac:chgData name="Isabel Amundarain Arguello" userId="4be01f49-22b8-409c-b790-9b22e256af7c" providerId="ADAL" clId="{735CADD5-A72E-4E19-88BD-7FC1A00D71C7}" dt="2025-04-07T14:57:27.476" v="6396" actId="1036"/>
          <ac:spMkLst>
            <pc:docMk/>
            <pc:sldMk cId="1097910315" sldId="1946"/>
            <ac:spMk id="393" creationId="{4DE9C5B9-7DD5-DDD1-7013-98D0E2F67996}"/>
          </ac:spMkLst>
        </pc:spChg>
        <pc:spChg chg="mod">
          <ac:chgData name="Isabel Amundarain Arguello" userId="4be01f49-22b8-409c-b790-9b22e256af7c" providerId="ADAL" clId="{735CADD5-A72E-4E19-88BD-7FC1A00D71C7}" dt="2025-04-07T14:57:08.865" v="6383" actId="1037"/>
          <ac:spMkLst>
            <pc:docMk/>
            <pc:sldMk cId="1097910315" sldId="1946"/>
            <ac:spMk id="394" creationId="{F02A8AF9-D99B-8351-A4F4-93924B981840}"/>
          </ac:spMkLst>
        </pc:spChg>
        <pc:spChg chg="add del mod">
          <ac:chgData name="Isabel Amundarain Arguello" userId="4be01f49-22b8-409c-b790-9b22e256af7c" providerId="ADAL" clId="{735CADD5-A72E-4E19-88BD-7FC1A00D71C7}" dt="2025-04-07T11:26:07.237" v="85" actId="478"/>
          <ac:spMkLst>
            <pc:docMk/>
            <pc:sldMk cId="1097910315" sldId="1946"/>
            <ac:spMk id="424" creationId="{BB28D52C-8DFC-4A2A-57B0-06FC67963FCC}"/>
          </ac:spMkLst>
        </pc:spChg>
        <pc:spChg chg="add del mod">
          <ac:chgData name="Isabel Amundarain Arguello" userId="4be01f49-22b8-409c-b790-9b22e256af7c" providerId="ADAL" clId="{735CADD5-A72E-4E19-88BD-7FC1A00D71C7}" dt="2025-04-07T11:26:11.989" v="86" actId="478"/>
          <ac:spMkLst>
            <pc:docMk/>
            <pc:sldMk cId="1097910315" sldId="1946"/>
            <ac:spMk id="425" creationId="{292FC722-0713-E0AA-0C01-761020B716CC}"/>
          </ac:spMkLst>
        </pc:spChg>
        <pc:spChg chg="add mod">
          <ac:chgData name="Isabel Amundarain Arguello" userId="4be01f49-22b8-409c-b790-9b22e256af7c" providerId="ADAL" clId="{735CADD5-A72E-4E19-88BD-7FC1A00D71C7}" dt="2025-04-07T15:10:38.474" v="6799" actId="1076"/>
          <ac:spMkLst>
            <pc:docMk/>
            <pc:sldMk cId="1097910315" sldId="1946"/>
            <ac:spMk id="426" creationId="{8B7B3EDE-6139-58BB-9E2D-F29EF0C08939}"/>
          </ac:spMkLst>
        </pc:spChg>
        <pc:spChg chg="del">
          <ac:chgData name="Isabel Amundarain Arguello" userId="4be01f49-22b8-409c-b790-9b22e256af7c" providerId="ADAL" clId="{735CADD5-A72E-4E19-88BD-7FC1A00D71C7}" dt="2025-04-07T14:53:59.748" v="6232" actId="478"/>
          <ac:spMkLst>
            <pc:docMk/>
            <pc:sldMk cId="1097910315" sldId="1946"/>
            <ac:spMk id="427" creationId="{C2013293-4F79-C3F9-9157-699893C1A397}"/>
          </ac:spMkLst>
        </pc:spChg>
        <pc:spChg chg="mod">
          <ac:chgData name="Isabel Amundarain Arguello" userId="4be01f49-22b8-409c-b790-9b22e256af7c" providerId="ADAL" clId="{735CADD5-A72E-4E19-88BD-7FC1A00D71C7}" dt="2025-04-07T15:00:45.766" v="6551" actId="207"/>
          <ac:spMkLst>
            <pc:docMk/>
            <pc:sldMk cId="1097910315" sldId="1946"/>
            <ac:spMk id="433" creationId="{AA95E0FC-EEB3-C18F-6CAC-8A9A33F28B19}"/>
          </ac:spMkLst>
        </pc:spChg>
        <pc:spChg chg="del mod">
          <ac:chgData name="Isabel Amundarain Arguello" userId="4be01f49-22b8-409c-b790-9b22e256af7c" providerId="ADAL" clId="{735CADD5-A72E-4E19-88BD-7FC1A00D71C7}" dt="2025-04-07T15:08:38.490" v="6741" actId="478"/>
          <ac:spMkLst>
            <pc:docMk/>
            <pc:sldMk cId="1097910315" sldId="1946"/>
            <ac:spMk id="435" creationId="{F5690F7F-91A5-A9DC-58B1-17D5A82F9B46}"/>
          </ac:spMkLst>
        </pc:spChg>
        <pc:grpChg chg="add del">
          <ac:chgData name="Isabel Amundarain Arguello" userId="4be01f49-22b8-409c-b790-9b22e256af7c" providerId="ADAL" clId="{735CADD5-A72E-4E19-88BD-7FC1A00D71C7}" dt="2025-04-07T11:19:56.239" v="39" actId="478"/>
          <ac:grpSpMkLst>
            <pc:docMk/>
            <pc:sldMk cId="1097910315" sldId="1946"/>
            <ac:grpSpMk id="15" creationId="{D1191169-9766-F29F-1460-F3D68E4EFF01}"/>
          </ac:grpSpMkLst>
        </pc:grpChg>
        <pc:grpChg chg="del">
          <ac:chgData name="Isabel Amundarain Arguello" userId="4be01f49-22b8-409c-b790-9b22e256af7c" providerId="ADAL" clId="{735CADD5-A72E-4E19-88BD-7FC1A00D71C7}" dt="2025-04-07T11:17:59.642" v="8" actId="478"/>
          <ac:grpSpMkLst>
            <pc:docMk/>
            <pc:sldMk cId="1097910315" sldId="1946"/>
            <ac:grpSpMk id="332" creationId="{D8A0D808-9E9F-69E0-8449-9E611C8C3346}"/>
          </ac:grpSpMkLst>
        </pc:grpChg>
        <pc:grpChg chg="del">
          <ac:chgData name="Isabel Amundarain Arguello" userId="4be01f49-22b8-409c-b790-9b22e256af7c" providerId="ADAL" clId="{735CADD5-A72E-4E19-88BD-7FC1A00D71C7}" dt="2025-04-07T11:18:22.744" v="15" actId="478"/>
          <ac:grpSpMkLst>
            <pc:docMk/>
            <pc:sldMk cId="1097910315" sldId="1946"/>
            <ac:grpSpMk id="336" creationId="{F13FFEEB-3266-E790-1BF1-112AD7A8B0A3}"/>
          </ac:grpSpMkLst>
        </pc:grpChg>
        <pc:grpChg chg="del">
          <ac:chgData name="Isabel Amundarain Arguello" userId="4be01f49-22b8-409c-b790-9b22e256af7c" providerId="ADAL" clId="{735CADD5-A72E-4E19-88BD-7FC1A00D71C7}" dt="2025-04-07T11:18:49.695" v="27" actId="478"/>
          <ac:grpSpMkLst>
            <pc:docMk/>
            <pc:sldMk cId="1097910315" sldId="1946"/>
            <ac:grpSpMk id="344" creationId="{70C9FAD9-9712-D2D3-16A1-643CEFF561E7}"/>
          </ac:grpSpMkLst>
        </pc:grpChg>
        <pc:grpChg chg="del">
          <ac:chgData name="Isabel Amundarain Arguello" userId="4be01f49-22b8-409c-b790-9b22e256af7c" providerId="ADAL" clId="{735CADD5-A72E-4E19-88BD-7FC1A00D71C7}" dt="2025-04-07T11:19:11.944" v="35" actId="478"/>
          <ac:grpSpMkLst>
            <pc:docMk/>
            <pc:sldMk cId="1097910315" sldId="1946"/>
            <ac:grpSpMk id="351" creationId="{3E001E68-99C1-66BF-4584-204351BAE996}"/>
          </ac:grpSpMkLst>
        </pc:grpChg>
        <pc:picChg chg="add del mod">
          <ac:chgData name="Isabel Amundarain Arguello" userId="4be01f49-22b8-409c-b790-9b22e256af7c" providerId="ADAL" clId="{735CADD5-A72E-4E19-88BD-7FC1A00D71C7}" dt="2025-04-07T15:00:54.092" v="6552" actId="478"/>
          <ac:picMkLst>
            <pc:docMk/>
            <pc:sldMk cId="1097910315" sldId="1946"/>
            <ac:picMk id="428" creationId="{31DFEC9A-F345-3CF4-7C50-10923789692B}"/>
          </ac:picMkLst>
        </pc:picChg>
        <pc:picChg chg="add mod">
          <ac:chgData name="Isabel Amundarain Arguello" userId="4be01f49-22b8-409c-b790-9b22e256af7c" providerId="ADAL" clId="{735CADD5-A72E-4E19-88BD-7FC1A00D71C7}" dt="2025-04-07T15:10:43.948" v="6800" actId="1076"/>
          <ac:picMkLst>
            <pc:docMk/>
            <pc:sldMk cId="1097910315" sldId="1946"/>
            <ac:picMk id="429" creationId="{C202B347-15E4-2F1E-8801-954B2F62714B}"/>
          </ac:picMkLst>
        </pc:picChg>
        <pc:picChg chg="add del mod">
          <ac:chgData name="Isabel Amundarain Arguello" userId="4be01f49-22b8-409c-b790-9b22e256af7c" providerId="ADAL" clId="{735CADD5-A72E-4E19-88BD-7FC1A00D71C7}" dt="2025-04-07T15:00:32.142" v="6549" actId="478"/>
          <ac:picMkLst>
            <pc:docMk/>
            <pc:sldMk cId="1097910315" sldId="1946"/>
            <ac:picMk id="434" creationId="{08E0313E-10B2-0A15-9A41-9047BD116203}"/>
          </ac:picMkLst>
        </pc:picChg>
        <pc:cxnChg chg="add del mod">
          <ac:chgData name="Isabel Amundarain Arguello" userId="4be01f49-22b8-409c-b790-9b22e256af7c" providerId="ADAL" clId="{735CADD5-A72E-4E19-88BD-7FC1A00D71C7}" dt="2025-04-07T15:08:40.104" v="6742" actId="478"/>
          <ac:cxnSpMkLst>
            <pc:docMk/>
            <pc:sldMk cId="1097910315" sldId="1946"/>
            <ac:cxnSpMk id="4" creationId="{5F2927ED-C94C-BA65-BA2C-3EEB0A540E77}"/>
          </ac:cxnSpMkLst>
        </pc:cxnChg>
      </pc:sldChg>
      <pc:sldChg chg="modSp mod modNotesTx">
        <pc:chgData name="Isabel Amundarain Arguello" userId="4be01f49-22b8-409c-b790-9b22e256af7c" providerId="ADAL" clId="{735CADD5-A72E-4E19-88BD-7FC1A00D71C7}" dt="2025-04-07T13:32:11.308" v="820" actId="20577"/>
        <pc:sldMkLst>
          <pc:docMk/>
          <pc:sldMk cId="1795701047" sldId="1947"/>
        </pc:sldMkLst>
        <pc:spChg chg="mod">
          <ac:chgData name="Isabel Amundarain Arguello" userId="4be01f49-22b8-409c-b790-9b22e256af7c" providerId="ADAL" clId="{735CADD5-A72E-4E19-88BD-7FC1A00D71C7}" dt="2025-04-07T13:32:11.308" v="820" actId="20577"/>
          <ac:spMkLst>
            <pc:docMk/>
            <pc:sldMk cId="1795701047" sldId="1947"/>
            <ac:spMk id="633" creationId="{B6162982-8203-02EB-EEDF-641F9A281C9F}"/>
          </ac:spMkLst>
        </pc:spChg>
      </pc:sldChg>
      <pc:sldChg chg="modSp mod modNotesTx">
        <pc:chgData name="Isabel Amundarain Arguello" userId="4be01f49-22b8-409c-b790-9b22e256af7c" providerId="ADAL" clId="{735CADD5-A72E-4E19-88BD-7FC1A00D71C7}" dt="2025-04-07T13:50:26.861" v="1709" actId="20577"/>
        <pc:sldMkLst>
          <pc:docMk/>
          <pc:sldMk cId="3582087071" sldId="1949"/>
        </pc:sldMkLst>
        <pc:spChg chg="mod">
          <ac:chgData name="Isabel Amundarain Arguello" userId="4be01f49-22b8-409c-b790-9b22e256af7c" providerId="ADAL" clId="{735CADD5-A72E-4E19-88BD-7FC1A00D71C7}" dt="2025-04-07T13:45:06.321" v="1089" actId="20577"/>
          <ac:spMkLst>
            <pc:docMk/>
            <pc:sldMk cId="3582087071" sldId="1949"/>
            <ac:spMk id="7" creationId="{1BECC180-B4B7-81F1-784F-0D988D14A978}"/>
          </ac:spMkLst>
        </pc:spChg>
        <pc:spChg chg="mod">
          <ac:chgData name="Isabel Amundarain Arguello" userId="4be01f49-22b8-409c-b790-9b22e256af7c" providerId="ADAL" clId="{735CADD5-A72E-4E19-88BD-7FC1A00D71C7}" dt="2025-04-07T13:50:26.861" v="1709" actId="20577"/>
          <ac:spMkLst>
            <pc:docMk/>
            <pc:sldMk cId="3582087071" sldId="1949"/>
            <ac:spMk id="2528" creationId="{2BF5E568-E637-AD94-3E14-8B7C66DB0F7A}"/>
          </ac:spMkLst>
        </pc:spChg>
      </pc:sldChg>
      <pc:sldChg chg="modSp mod modNotesTx">
        <pc:chgData name="Isabel Amundarain Arguello" userId="4be01f49-22b8-409c-b790-9b22e256af7c" providerId="ADAL" clId="{735CADD5-A72E-4E19-88BD-7FC1A00D71C7}" dt="2025-04-07T13:43:58.517" v="1064" actId="313"/>
        <pc:sldMkLst>
          <pc:docMk/>
          <pc:sldMk cId="605198635" sldId="1952"/>
        </pc:sldMkLst>
        <pc:spChg chg="mod">
          <ac:chgData name="Isabel Amundarain Arguello" userId="4be01f49-22b8-409c-b790-9b22e256af7c" providerId="ADAL" clId="{735CADD5-A72E-4E19-88BD-7FC1A00D71C7}" dt="2025-04-07T13:43:58.517" v="1064" actId="313"/>
          <ac:spMkLst>
            <pc:docMk/>
            <pc:sldMk cId="605198635" sldId="1952"/>
            <ac:spMk id="3" creationId="{597191E0-ECFE-2AD5-C6C7-47FF08490111}"/>
          </ac:spMkLst>
        </pc:spChg>
        <pc:spChg chg="mod">
          <ac:chgData name="Isabel Amundarain Arguello" userId="4be01f49-22b8-409c-b790-9b22e256af7c" providerId="ADAL" clId="{735CADD5-A72E-4E19-88BD-7FC1A00D71C7}" dt="2025-04-07T13:35:13.683" v="829" actId="208"/>
          <ac:spMkLst>
            <pc:docMk/>
            <pc:sldMk cId="605198635" sldId="1952"/>
            <ac:spMk id="8" creationId="{6EB44628-C418-0073-6B4A-3AD8A5ABD755}"/>
          </ac:spMkLst>
        </pc:spChg>
        <pc:spChg chg="mod">
          <ac:chgData name="Isabel Amundarain Arguello" userId="4be01f49-22b8-409c-b790-9b22e256af7c" providerId="ADAL" clId="{735CADD5-A72E-4E19-88BD-7FC1A00D71C7}" dt="2025-04-07T13:35:07.030" v="828" actId="208"/>
          <ac:spMkLst>
            <pc:docMk/>
            <pc:sldMk cId="605198635" sldId="1952"/>
            <ac:spMk id="10" creationId="{431ABDA2-0D3E-C2AF-D29E-FC6D9C929766}"/>
          </ac:spMkLst>
        </pc:spChg>
        <pc:spChg chg="mod">
          <ac:chgData name="Isabel Amundarain Arguello" userId="4be01f49-22b8-409c-b790-9b22e256af7c" providerId="ADAL" clId="{735CADD5-A72E-4E19-88BD-7FC1A00D71C7}" dt="2025-04-07T13:40:36.912" v="1021" actId="27636"/>
          <ac:spMkLst>
            <pc:docMk/>
            <pc:sldMk cId="605198635" sldId="1952"/>
            <ac:spMk id="27" creationId="{CB9CD2CD-9FBE-F7D3-C0CF-3E0E4D3863CE}"/>
          </ac:spMkLst>
        </pc:spChg>
        <pc:spChg chg="mod">
          <ac:chgData name="Isabel Amundarain Arguello" userId="4be01f49-22b8-409c-b790-9b22e256af7c" providerId="ADAL" clId="{735CADD5-A72E-4E19-88BD-7FC1A00D71C7}" dt="2025-04-07T13:34:56.124" v="825" actId="208"/>
          <ac:spMkLst>
            <pc:docMk/>
            <pc:sldMk cId="605198635" sldId="1952"/>
            <ac:spMk id="31" creationId="{27082CF8-8706-889A-9B12-09586453E243}"/>
          </ac:spMkLst>
        </pc:spChg>
      </pc:sldChg>
      <pc:sldChg chg="addSp delSp modSp add mod modAnim modNotesTx">
        <pc:chgData name="Isabel Amundarain Arguello" userId="4be01f49-22b8-409c-b790-9b22e256af7c" providerId="ADAL" clId="{735CADD5-A72E-4E19-88BD-7FC1A00D71C7}" dt="2025-04-07T14:19:06.251" v="3546" actId="208"/>
        <pc:sldMkLst>
          <pc:docMk/>
          <pc:sldMk cId="3570986613" sldId="1954"/>
        </pc:sldMkLst>
        <pc:spChg chg="mod">
          <ac:chgData name="Isabel Amundarain Arguello" userId="4be01f49-22b8-409c-b790-9b22e256af7c" providerId="ADAL" clId="{735CADD5-A72E-4E19-88BD-7FC1A00D71C7}" dt="2025-04-07T14:16:38.312" v="3356" actId="1076"/>
          <ac:spMkLst>
            <pc:docMk/>
            <pc:sldMk cId="3570986613" sldId="1954"/>
            <ac:spMk id="2" creationId="{014790E3-B980-1D56-7F69-30C53EDB96F8}"/>
          </ac:spMkLst>
        </pc:spChg>
        <pc:spChg chg="mod">
          <ac:chgData name="Isabel Amundarain Arguello" userId="4be01f49-22b8-409c-b790-9b22e256af7c" providerId="ADAL" clId="{735CADD5-A72E-4E19-88BD-7FC1A00D71C7}" dt="2025-04-07T14:16:10.761" v="3351" actId="20577"/>
          <ac:spMkLst>
            <pc:docMk/>
            <pc:sldMk cId="3570986613" sldId="1954"/>
            <ac:spMk id="10" creationId="{9F499363-4FB4-1623-F9F3-F7DEFB15C4F7}"/>
          </ac:spMkLst>
        </pc:spChg>
        <pc:spChg chg="mod">
          <ac:chgData name="Isabel Amundarain Arguello" userId="4be01f49-22b8-409c-b790-9b22e256af7c" providerId="ADAL" clId="{735CADD5-A72E-4E19-88BD-7FC1A00D71C7}" dt="2025-04-07T14:16:22.395" v="3354"/>
          <ac:spMkLst>
            <pc:docMk/>
            <pc:sldMk cId="3570986613" sldId="1954"/>
            <ac:spMk id="12" creationId="{EE5D55B7-C9AB-06F0-5CFE-82BA0766C539}"/>
          </ac:spMkLst>
        </pc:spChg>
        <pc:spChg chg="mod">
          <ac:chgData name="Isabel Amundarain Arguello" userId="4be01f49-22b8-409c-b790-9b22e256af7c" providerId="ADAL" clId="{735CADD5-A72E-4E19-88BD-7FC1A00D71C7}" dt="2025-04-07T14:16:22.395" v="3354"/>
          <ac:spMkLst>
            <pc:docMk/>
            <pc:sldMk cId="3570986613" sldId="1954"/>
            <ac:spMk id="16" creationId="{EF8D6019-3E5D-FE9E-E3F3-913A66F9DD99}"/>
          </ac:spMkLst>
        </pc:spChg>
        <pc:spChg chg="mod">
          <ac:chgData name="Isabel Amundarain Arguello" userId="4be01f49-22b8-409c-b790-9b22e256af7c" providerId="ADAL" clId="{735CADD5-A72E-4E19-88BD-7FC1A00D71C7}" dt="2025-04-07T14:16:22.395" v="3354"/>
          <ac:spMkLst>
            <pc:docMk/>
            <pc:sldMk cId="3570986613" sldId="1954"/>
            <ac:spMk id="21" creationId="{DA6C78E8-6316-4C15-6A95-9BB534A79F51}"/>
          </ac:spMkLst>
        </pc:spChg>
        <pc:spChg chg="mod">
          <ac:chgData name="Isabel Amundarain Arguello" userId="4be01f49-22b8-409c-b790-9b22e256af7c" providerId="ADAL" clId="{735CADD5-A72E-4E19-88BD-7FC1A00D71C7}" dt="2025-04-07T14:16:22.395" v="3354"/>
          <ac:spMkLst>
            <pc:docMk/>
            <pc:sldMk cId="3570986613" sldId="1954"/>
            <ac:spMk id="25" creationId="{82A854FC-FD1C-34CE-9672-9C653828D91C}"/>
          </ac:spMkLst>
        </pc:spChg>
        <pc:spChg chg="mod">
          <ac:chgData name="Isabel Amundarain Arguello" userId="4be01f49-22b8-409c-b790-9b22e256af7c" providerId="ADAL" clId="{735CADD5-A72E-4E19-88BD-7FC1A00D71C7}" dt="2025-04-07T14:16:22.395" v="3354"/>
          <ac:spMkLst>
            <pc:docMk/>
            <pc:sldMk cId="3570986613" sldId="1954"/>
            <ac:spMk id="26" creationId="{89C9E01E-A2C9-5D37-8A7C-2A307BE2576E}"/>
          </ac:spMkLst>
        </pc:spChg>
        <pc:spChg chg="mod">
          <ac:chgData name="Isabel Amundarain Arguello" userId="4be01f49-22b8-409c-b790-9b22e256af7c" providerId="ADAL" clId="{735CADD5-A72E-4E19-88BD-7FC1A00D71C7}" dt="2025-04-07T14:16:22.395" v="3354"/>
          <ac:spMkLst>
            <pc:docMk/>
            <pc:sldMk cId="3570986613" sldId="1954"/>
            <ac:spMk id="41" creationId="{BDBAA0F4-CA10-F391-368A-F466DC9F7F86}"/>
          </ac:spMkLst>
        </pc:spChg>
        <pc:spChg chg="mod">
          <ac:chgData name="Isabel Amundarain Arguello" userId="4be01f49-22b8-409c-b790-9b22e256af7c" providerId="ADAL" clId="{735CADD5-A72E-4E19-88BD-7FC1A00D71C7}" dt="2025-04-07T14:16:22.395" v="3354"/>
          <ac:spMkLst>
            <pc:docMk/>
            <pc:sldMk cId="3570986613" sldId="1954"/>
            <ac:spMk id="46" creationId="{2324E129-3B83-CCA1-3B6D-4796F314F039}"/>
          </ac:spMkLst>
        </pc:spChg>
        <pc:spChg chg="mod">
          <ac:chgData name="Isabel Amundarain Arguello" userId="4be01f49-22b8-409c-b790-9b22e256af7c" providerId="ADAL" clId="{735CADD5-A72E-4E19-88BD-7FC1A00D71C7}" dt="2025-04-07T14:16:22.395" v="3354"/>
          <ac:spMkLst>
            <pc:docMk/>
            <pc:sldMk cId="3570986613" sldId="1954"/>
            <ac:spMk id="50" creationId="{8D5A4A09-9CD3-4E6A-9EC9-30C9A57E293F}"/>
          </ac:spMkLst>
        </pc:spChg>
        <pc:spChg chg="mod">
          <ac:chgData name="Isabel Amundarain Arguello" userId="4be01f49-22b8-409c-b790-9b22e256af7c" providerId="ADAL" clId="{735CADD5-A72E-4E19-88BD-7FC1A00D71C7}" dt="2025-04-07T14:16:22.395" v="3354"/>
          <ac:spMkLst>
            <pc:docMk/>
            <pc:sldMk cId="3570986613" sldId="1954"/>
            <ac:spMk id="52" creationId="{3B7BB445-1996-B901-E246-D9B3D8C94681}"/>
          </ac:spMkLst>
        </pc:spChg>
        <pc:spChg chg="mod">
          <ac:chgData name="Isabel Amundarain Arguello" userId="4be01f49-22b8-409c-b790-9b22e256af7c" providerId="ADAL" clId="{735CADD5-A72E-4E19-88BD-7FC1A00D71C7}" dt="2025-04-07T14:16:22.395" v="3354"/>
          <ac:spMkLst>
            <pc:docMk/>
            <pc:sldMk cId="3570986613" sldId="1954"/>
            <ac:spMk id="54" creationId="{2B8ECA1D-D57E-64AB-3B04-0515F40DFA2A}"/>
          </ac:spMkLst>
        </pc:spChg>
        <pc:spChg chg="mod">
          <ac:chgData name="Isabel Amundarain Arguello" userId="4be01f49-22b8-409c-b790-9b22e256af7c" providerId="ADAL" clId="{735CADD5-A72E-4E19-88BD-7FC1A00D71C7}" dt="2025-04-07T14:19:06.251" v="3546" actId="208"/>
          <ac:spMkLst>
            <pc:docMk/>
            <pc:sldMk cId="3570986613" sldId="1954"/>
            <ac:spMk id="57" creationId="{6B7BA044-3D34-C8DD-E2D3-F447E25409E7}"/>
          </ac:spMkLst>
        </pc:spChg>
        <pc:grpChg chg="mod">
          <ac:chgData name="Isabel Amundarain Arguello" userId="4be01f49-22b8-409c-b790-9b22e256af7c" providerId="ADAL" clId="{735CADD5-A72E-4E19-88BD-7FC1A00D71C7}" dt="2025-04-07T14:16:48.642" v="3357" actId="1076"/>
          <ac:grpSpMkLst>
            <pc:docMk/>
            <pc:sldMk cId="3570986613" sldId="1954"/>
            <ac:grpSpMk id="7" creationId="{3D7AB2B0-1B20-85AA-80C2-114D0D5D2007}"/>
          </ac:grpSpMkLst>
        </pc:grpChg>
        <pc:grpChg chg="mod">
          <ac:chgData name="Isabel Amundarain Arguello" userId="4be01f49-22b8-409c-b790-9b22e256af7c" providerId="ADAL" clId="{735CADD5-A72E-4E19-88BD-7FC1A00D71C7}" dt="2025-04-07T14:16:48.642" v="3357" actId="1076"/>
          <ac:grpSpMkLst>
            <pc:docMk/>
            <pc:sldMk cId="3570986613" sldId="1954"/>
            <ac:grpSpMk id="22" creationId="{5C55EB86-35A6-3E41-AC69-9458A9A9CEEB}"/>
          </ac:grpSpMkLst>
        </pc:grpChg>
        <pc:grpChg chg="mod">
          <ac:chgData name="Isabel Amundarain Arguello" userId="4be01f49-22b8-409c-b790-9b22e256af7c" providerId="ADAL" clId="{735CADD5-A72E-4E19-88BD-7FC1A00D71C7}" dt="2025-04-07T14:16:48.642" v="3357" actId="1076"/>
          <ac:grpSpMkLst>
            <pc:docMk/>
            <pc:sldMk cId="3570986613" sldId="1954"/>
            <ac:grpSpMk id="30" creationId="{B159AE7B-5B24-AD82-6EE8-112F8284E3F9}"/>
          </ac:grpSpMkLst>
        </pc:grpChg>
        <pc:picChg chg="mod">
          <ac:chgData name="Isabel Amundarain Arguello" userId="4be01f49-22b8-409c-b790-9b22e256af7c" providerId="ADAL" clId="{735CADD5-A72E-4E19-88BD-7FC1A00D71C7}" dt="2025-04-07T14:16:48.642" v="3357" actId="1076"/>
          <ac:picMkLst>
            <pc:docMk/>
            <pc:sldMk cId="3570986613" sldId="1954"/>
            <ac:picMk id="5" creationId="{43ECECC3-83F3-6E56-1A65-93160776B7BF}"/>
          </ac:picMkLst>
        </pc:picChg>
        <pc:picChg chg="del">
          <ac:chgData name="Isabel Amundarain Arguello" userId="4be01f49-22b8-409c-b790-9b22e256af7c" providerId="ADAL" clId="{735CADD5-A72E-4E19-88BD-7FC1A00D71C7}" dt="2025-04-07T14:16:12.387" v="3352" actId="478"/>
          <ac:picMkLst>
            <pc:docMk/>
            <pc:sldMk cId="3570986613" sldId="1954"/>
            <ac:picMk id="6" creationId="{8F0FA098-3C23-C20E-FC8F-E10D318EF181}"/>
          </ac:picMkLst>
        </pc:picChg>
        <pc:picChg chg="del">
          <ac:chgData name="Isabel Amundarain Arguello" userId="4be01f49-22b8-409c-b790-9b22e256af7c" providerId="ADAL" clId="{735CADD5-A72E-4E19-88BD-7FC1A00D71C7}" dt="2025-04-07T14:16:13.939" v="3353" actId="478"/>
          <ac:picMkLst>
            <pc:docMk/>
            <pc:sldMk cId="3570986613" sldId="1954"/>
            <ac:picMk id="11" creationId="{A8CF0469-BFBE-201B-2533-3E11FAA1CCE8}"/>
          </ac:picMkLst>
        </pc:picChg>
      </pc:sldChg>
      <pc:sldChg chg="modSp add mod">
        <pc:chgData name="Isabel Amundarain Arguello" userId="4be01f49-22b8-409c-b790-9b22e256af7c" providerId="ADAL" clId="{735CADD5-A72E-4E19-88BD-7FC1A00D71C7}" dt="2025-04-07T15:08:32.815" v="6739" actId="20577"/>
        <pc:sldMkLst>
          <pc:docMk/>
          <pc:sldMk cId="175907575" sldId="1955"/>
        </pc:sldMkLst>
        <pc:spChg chg="mod">
          <ac:chgData name="Isabel Amundarain Arguello" userId="4be01f49-22b8-409c-b790-9b22e256af7c" providerId="ADAL" clId="{735CADD5-A72E-4E19-88BD-7FC1A00D71C7}" dt="2025-04-07T15:08:32.815" v="6739" actId="20577"/>
          <ac:spMkLst>
            <pc:docMk/>
            <pc:sldMk cId="175907575" sldId="1955"/>
            <ac:spMk id="2" creationId="{B70BB1B5-29AD-9D75-E62E-5BCA99859BFB}"/>
          </ac:spMkLst>
        </pc:spChg>
      </pc:sldChg>
      <pc:sldChg chg="add del">
        <pc:chgData name="Isabel Amundarain Arguello" userId="4be01f49-22b8-409c-b790-9b22e256af7c" providerId="ADAL" clId="{735CADD5-A72E-4E19-88BD-7FC1A00D71C7}" dt="2025-04-07T15:43:15.837" v="8384" actId="47"/>
        <pc:sldMkLst>
          <pc:docMk/>
          <pc:sldMk cId="4273251574" sldId="1956"/>
        </pc:sldMkLst>
      </pc:sldChg>
      <pc:sldMasterChg chg="delSldLayout">
        <pc:chgData name="Isabel Amundarain Arguello" userId="4be01f49-22b8-409c-b790-9b22e256af7c" providerId="ADAL" clId="{735CADD5-A72E-4E19-88BD-7FC1A00D71C7}" dt="2025-04-07T14:16:51.969" v="3358" actId="47"/>
        <pc:sldMasterMkLst>
          <pc:docMk/>
          <pc:sldMasterMk cId="1598869953" sldId="2147483648"/>
        </pc:sldMasterMkLst>
        <pc:sldLayoutChg chg="del">
          <pc:chgData name="Isabel Amundarain Arguello" userId="4be01f49-22b8-409c-b790-9b22e256af7c" providerId="ADAL" clId="{735CADD5-A72E-4E19-88BD-7FC1A00D71C7}" dt="2025-04-07T14:16:51.969" v="3358" actId="47"/>
          <pc:sldLayoutMkLst>
            <pc:docMk/>
            <pc:sldMasterMk cId="1598869953" sldId="2147483648"/>
            <pc:sldLayoutMk cId="319216304" sldId="2147483754"/>
          </pc:sldLayoutMkLst>
        </pc:sldLayoutChg>
      </pc:sldMasterChg>
    </pc:docChg>
  </pc:docChgLst>
  <pc:docChgLst>
    <pc:chgData name="Isabel Amundarain Arguello" userId="S::isabel.amundarain.arguello@cern.ch::4be01f49-22b8-409c-b790-9b22e256af7c" providerId="AD" clId="Web-{C5DADD94-E805-65A5-954C-7D222349ECB5}"/>
    <pc:docChg chg="addSld delSld modSld">
      <pc:chgData name="Isabel Amundarain Arguello" userId="S::isabel.amundarain.arguello@cern.ch::4be01f49-22b8-409c-b790-9b22e256af7c" providerId="AD" clId="Web-{C5DADD94-E805-65A5-954C-7D222349ECB5}" dt="2025-04-02T15:02:49.859" v="381" actId="14100"/>
      <pc:docMkLst>
        <pc:docMk/>
      </pc:docMkLst>
      <pc:sldChg chg="modSp">
        <pc:chgData name="Isabel Amundarain Arguello" userId="S::isabel.amundarain.arguello@cern.ch::4be01f49-22b8-409c-b790-9b22e256af7c" providerId="AD" clId="Web-{C5DADD94-E805-65A5-954C-7D222349ECB5}" dt="2025-04-02T14:50:49.446" v="47" actId="20577"/>
        <pc:sldMkLst>
          <pc:docMk/>
          <pc:sldMk cId="2159943940" sldId="259"/>
        </pc:sldMkLst>
        <pc:spChg chg="mod">
          <ac:chgData name="Isabel Amundarain Arguello" userId="S::isabel.amundarain.arguello@cern.ch::4be01f49-22b8-409c-b790-9b22e256af7c" providerId="AD" clId="Web-{C5DADD94-E805-65A5-954C-7D222349ECB5}" dt="2025-04-02T14:50:49.446" v="47" actId="20577"/>
          <ac:spMkLst>
            <pc:docMk/>
            <pc:sldMk cId="2159943940" sldId="259"/>
            <ac:spMk id="2" creationId="{CB6E51C5-3272-6249-822A-715EFFE0DFFD}"/>
          </ac:spMkLst>
        </pc:spChg>
      </pc:sldChg>
      <pc:sldChg chg="addSp delSp modSp del">
        <pc:chgData name="Isabel Amundarain Arguello" userId="S::isabel.amundarain.arguello@cern.ch::4be01f49-22b8-409c-b790-9b22e256af7c" providerId="AD" clId="Web-{C5DADD94-E805-65A5-954C-7D222349ECB5}" dt="2025-04-02T15:01:18.686" v="368"/>
        <pc:sldMkLst>
          <pc:docMk/>
          <pc:sldMk cId="1001683080" sldId="270"/>
        </pc:sldMkLst>
      </pc:sldChg>
      <pc:sldChg chg="modSp">
        <pc:chgData name="Isabel Amundarain Arguello" userId="S::isabel.amundarain.arguello@cern.ch::4be01f49-22b8-409c-b790-9b22e256af7c" providerId="AD" clId="Web-{C5DADD94-E805-65A5-954C-7D222349ECB5}" dt="2025-04-02T14:48:18.726" v="4" actId="14100"/>
        <pc:sldMkLst>
          <pc:docMk/>
          <pc:sldMk cId="2209895917" sldId="312"/>
        </pc:sldMkLst>
      </pc:sldChg>
      <pc:sldChg chg="modSp">
        <pc:chgData name="Isabel Amundarain Arguello" userId="S::isabel.amundarain.arguello@cern.ch::4be01f49-22b8-409c-b790-9b22e256af7c" providerId="AD" clId="Web-{C5DADD94-E805-65A5-954C-7D222349ECB5}" dt="2025-04-02T15:02:49.859" v="381" actId="14100"/>
        <pc:sldMkLst>
          <pc:docMk/>
          <pc:sldMk cId="2626835764" sldId="319"/>
        </pc:sldMkLst>
      </pc:sldChg>
      <pc:sldChg chg="modSp">
        <pc:chgData name="Isabel Amundarain Arguello" userId="S::isabel.amundarain.arguello@cern.ch::4be01f49-22b8-409c-b790-9b22e256af7c" providerId="AD" clId="Web-{C5DADD94-E805-65A5-954C-7D222349ECB5}" dt="2025-04-02T15:02:17.609" v="369" actId="1076"/>
        <pc:sldMkLst>
          <pc:docMk/>
          <pc:sldMk cId="94682670" sldId="439"/>
        </pc:sldMkLst>
      </pc:sldChg>
      <pc:sldChg chg="modSp">
        <pc:chgData name="Isabel Amundarain Arguello" userId="S::isabel.amundarain.arguello@cern.ch::4be01f49-22b8-409c-b790-9b22e256af7c" providerId="AD" clId="Web-{C5DADD94-E805-65A5-954C-7D222349ECB5}" dt="2025-04-02T14:49:38.242" v="25" actId="20577"/>
        <pc:sldMkLst>
          <pc:docMk/>
          <pc:sldMk cId="2155563432" sldId="440"/>
        </pc:sldMkLst>
      </pc:sldChg>
      <pc:sldChg chg="del">
        <pc:chgData name="Isabel Amundarain Arguello" userId="S::isabel.amundarain.arguello@cern.ch::4be01f49-22b8-409c-b790-9b22e256af7c" providerId="AD" clId="Web-{C5DADD94-E805-65A5-954C-7D222349ECB5}" dt="2025-04-02T14:51:44.072" v="49"/>
        <pc:sldMkLst>
          <pc:docMk/>
          <pc:sldMk cId="1839888048" sldId="441"/>
        </pc:sldMkLst>
      </pc:sldChg>
      <pc:sldChg chg="modSp add replId">
        <pc:chgData name="Isabel Amundarain Arguello" userId="S::isabel.amundarain.arguello@cern.ch::4be01f49-22b8-409c-b790-9b22e256af7c" providerId="AD" clId="Web-{C5DADD94-E805-65A5-954C-7D222349ECB5}" dt="2025-04-02T14:55:55.480" v="279" actId="20577"/>
        <pc:sldMkLst>
          <pc:docMk/>
          <pc:sldMk cId="1521507115" sldId="450"/>
        </pc:sldMkLst>
      </pc:sldChg>
      <pc:sldChg chg="modSp add replId">
        <pc:chgData name="Isabel Amundarain Arguello" userId="S::isabel.amundarain.arguello@cern.ch::4be01f49-22b8-409c-b790-9b22e256af7c" providerId="AD" clId="Web-{C5DADD94-E805-65A5-954C-7D222349ECB5}" dt="2025-04-02T15:01:12.296" v="367" actId="14100"/>
        <pc:sldMkLst>
          <pc:docMk/>
          <pc:sldMk cId="3105699658" sldId="451"/>
        </pc:sldMkLst>
      </pc:sldChg>
    </pc:docChg>
  </pc:docChgLst>
  <pc:docChgLst>
    <pc:chgData name="Patricia Penades Huesca" userId="3509e332-4dce-4f92-868b-b926e5c9054c" providerId="ADAL" clId="{BFB329B6-E445-4918-BE75-EF6AECC2FF41}"/>
    <pc:docChg chg="undo custSel addSld delSld modSld sldOrd delMainMaster modMainMaster">
      <pc:chgData name="Patricia Penades Huesca" userId="3509e332-4dce-4f92-868b-b926e5c9054c" providerId="ADAL" clId="{BFB329B6-E445-4918-BE75-EF6AECC2FF41}" dt="2025-04-07T15:54:38.167" v="8725"/>
      <pc:docMkLst>
        <pc:docMk/>
      </pc:docMkLst>
      <pc:sldChg chg="modSp mod">
        <pc:chgData name="Patricia Penades Huesca" userId="3509e332-4dce-4f92-868b-b926e5c9054c" providerId="ADAL" clId="{BFB329B6-E445-4918-BE75-EF6AECC2FF41}" dt="2025-04-01T07:30:08.022" v="244" actId="20577"/>
        <pc:sldMkLst>
          <pc:docMk/>
          <pc:sldMk cId="2159943940" sldId="259"/>
        </pc:sldMkLst>
        <pc:spChg chg="mod">
          <ac:chgData name="Patricia Penades Huesca" userId="3509e332-4dce-4f92-868b-b926e5c9054c" providerId="ADAL" clId="{BFB329B6-E445-4918-BE75-EF6AECC2FF41}" dt="2025-04-01T06:30:48.478" v="22" actId="20577"/>
          <ac:spMkLst>
            <pc:docMk/>
            <pc:sldMk cId="2159943940" sldId="259"/>
            <ac:spMk id="2" creationId="{CB6E51C5-3272-6249-822A-715EFFE0DFFD}"/>
          </ac:spMkLst>
        </pc:spChg>
        <pc:spChg chg="mod">
          <ac:chgData name="Patricia Penades Huesca" userId="3509e332-4dce-4f92-868b-b926e5c9054c" providerId="ADAL" clId="{BFB329B6-E445-4918-BE75-EF6AECC2FF41}" dt="2025-04-01T07:30:08.022" v="244" actId="20577"/>
          <ac:spMkLst>
            <pc:docMk/>
            <pc:sldMk cId="2159943940" sldId="259"/>
            <ac:spMk id="3" creationId="{BB999459-0238-C64F-8F4D-7EA35945354F}"/>
          </ac:spMkLst>
        </pc:spChg>
      </pc:sldChg>
      <pc:sldChg chg="addSp delSp modSp add del mod ord setBg modNotesTx">
        <pc:chgData name="Patricia Penades Huesca" userId="3509e332-4dce-4f92-868b-b926e5c9054c" providerId="ADAL" clId="{BFB329B6-E445-4918-BE75-EF6AECC2FF41}" dt="2025-04-07T12:57:21.751" v="7994" actId="47"/>
        <pc:sldMkLst>
          <pc:docMk/>
          <pc:sldMk cId="538303439" sldId="262"/>
        </pc:sldMkLst>
        <pc:spChg chg="mod">
          <ac:chgData name="Patricia Penades Huesca" userId="3509e332-4dce-4f92-868b-b926e5c9054c" providerId="ADAL" clId="{BFB329B6-E445-4918-BE75-EF6AECC2FF41}" dt="2025-04-07T12:56:33.257" v="7985" actId="207"/>
          <ac:spMkLst>
            <pc:docMk/>
            <pc:sldMk cId="538303439" sldId="262"/>
            <ac:spMk id="4" creationId="{562A361B-066A-0AEB-0124-FA2637C2AF0C}"/>
          </ac:spMkLst>
        </pc:spChg>
        <pc:spChg chg="mod">
          <ac:chgData name="Patricia Penades Huesca" userId="3509e332-4dce-4f92-868b-b926e5c9054c" providerId="ADAL" clId="{BFB329B6-E445-4918-BE75-EF6AECC2FF41}" dt="2025-04-06T16:03:25.442" v="6120" actId="122"/>
          <ac:spMkLst>
            <pc:docMk/>
            <pc:sldMk cId="538303439" sldId="262"/>
            <ac:spMk id="7" creationId="{E798BF20-025D-BAD8-7341-FC8CACD8058D}"/>
          </ac:spMkLst>
        </pc:spChg>
        <pc:spChg chg="mod">
          <ac:chgData name="Patricia Penades Huesca" userId="3509e332-4dce-4f92-868b-b926e5c9054c" providerId="ADAL" clId="{BFB329B6-E445-4918-BE75-EF6AECC2FF41}" dt="2025-04-06T16:02:04.990" v="6088" actId="208"/>
          <ac:spMkLst>
            <pc:docMk/>
            <pc:sldMk cId="538303439" sldId="262"/>
            <ac:spMk id="12" creationId="{AA785732-4D00-D428-70F3-21A5503E437A}"/>
          </ac:spMkLst>
        </pc:spChg>
        <pc:spChg chg="add mod">
          <ac:chgData name="Patricia Penades Huesca" userId="3509e332-4dce-4f92-868b-b926e5c9054c" providerId="ADAL" clId="{BFB329B6-E445-4918-BE75-EF6AECC2FF41}" dt="2025-04-06T16:05:01.052" v="6134" actId="20577"/>
          <ac:spMkLst>
            <pc:docMk/>
            <pc:sldMk cId="538303439" sldId="262"/>
            <ac:spMk id="13" creationId="{E4EECF42-B128-9617-58E6-0D7AF4EFCA27}"/>
          </ac:spMkLst>
        </pc:spChg>
        <pc:spChg chg="mod">
          <ac:chgData name="Patricia Penades Huesca" userId="3509e332-4dce-4f92-868b-b926e5c9054c" providerId="ADAL" clId="{BFB329B6-E445-4918-BE75-EF6AECC2FF41}" dt="2025-04-06T16:04:30.665" v="6127" actId="14100"/>
          <ac:spMkLst>
            <pc:docMk/>
            <pc:sldMk cId="538303439" sldId="262"/>
            <ac:spMk id="28" creationId="{B4124564-0BD3-2B87-6F6F-F212AED9C04F}"/>
          </ac:spMkLst>
        </pc:spChg>
        <pc:spChg chg="mod ord">
          <ac:chgData name="Patricia Penades Huesca" userId="3509e332-4dce-4f92-868b-b926e5c9054c" providerId="ADAL" clId="{BFB329B6-E445-4918-BE75-EF6AECC2FF41}" dt="2025-04-06T16:04:34.048" v="6128" actId="14100"/>
          <ac:spMkLst>
            <pc:docMk/>
            <pc:sldMk cId="538303439" sldId="262"/>
            <ac:spMk id="29" creationId="{8B4FBF73-20D8-120B-182A-351A5633C773}"/>
          </ac:spMkLst>
        </pc:spChg>
        <pc:spChg chg="del mod">
          <ac:chgData name="Patricia Penades Huesca" userId="3509e332-4dce-4f92-868b-b926e5c9054c" providerId="ADAL" clId="{BFB329B6-E445-4918-BE75-EF6AECC2FF41}" dt="2025-04-06T16:02:15.131" v="6097" actId="478"/>
          <ac:spMkLst>
            <pc:docMk/>
            <pc:sldMk cId="538303439" sldId="262"/>
            <ac:spMk id="34" creationId="{75CADB8B-6DED-BC9B-5487-C48089555B3A}"/>
          </ac:spMkLst>
        </pc:spChg>
        <pc:picChg chg="add mod">
          <ac:chgData name="Patricia Penades Huesca" userId="3509e332-4dce-4f92-868b-b926e5c9054c" providerId="ADAL" clId="{BFB329B6-E445-4918-BE75-EF6AECC2FF41}" dt="2025-04-06T16:05:15.417" v="6136" actId="1076"/>
          <ac:picMkLst>
            <pc:docMk/>
            <pc:sldMk cId="538303439" sldId="262"/>
            <ac:picMk id="3" creationId="{309A5130-07AC-0467-EA93-EA03C2E43840}"/>
          </ac:picMkLst>
        </pc:picChg>
        <pc:cxnChg chg="add mod">
          <ac:chgData name="Patricia Penades Huesca" userId="3509e332-4dce-4f92-868b-b926e5c9054c" providerId="ADAL" clId="{BFB329B6-E445-4918-BE75-EF6AECC2FF41}" dt="2025-04-06T16:02:49.523" v="6109" actId="14100"/>
          <ac:cxnSpMkLst>
            <pc:docMk/>
            <pc:sldMk cId="538303439" sldId="262"/>
            <ac:cxnSpMk id="16" creationId="{D404A6B1-4E2A-C89E-B379-A199A630FCD7}"/>
          </ac:cxnSpMkLst>
        </pc:cxnChg>
        <pc:cxnChg chg="add mod">
          <ac:chgData name="Patricia Penades Huesca" userId="3509e332-4dce-4f92-868b-b926e5c9054c" providerId="ADAL" clId="{BFB329B6-E445-4918-BE75-EF6AECC2FF41}" dt="2025-04-06T16:03:18.519" v="6118" actId="1076"/>
          <ac:cxnSpMkLst>
            <pc:docMk/>
            <pc:sldMk cId="538303439" sldId="262"/>
            <ac:cxnSpMk id="23" creationId="{17792EE1-57C6-785A-A4D4-F4F2E9B272BC}"/>
          </ac:cxnSpMkLst>
        </pc:cxnChg>
        <pc:cxnChg chg="del mod">
          <ac:chgData name="Patricia Penades Huesca" userId="3509e332-4dce-4f92-868b-b926e5c9054c" providerId="ADAL" clId="{BFB329B6-E445-4918-BE75-EF6AECC2FF41}" dt="2025-04-06T16:03:10.869" v="6115" actId="478"/>
          <ac:cxnSpMkLst>
            <pc:docMk/>
            <pc:sldMk cId="538303439" sldId="262"/>
            <ac:cxnSpMk id="37" creationId="{89D029D5-D617-15A8-E77F-DE2CBE18CFAA}"/>
          </ac:cxnSpMkLst>
        </pc:cxnChg>
        <pc:cxnChg chg="del mod">
          <ac:chgData name="Patricia Penades Huesca" userId="3509e332-4dce-4f92-868b-b926e5c9054c" providerId="ADAL" clId="{BFB329B6-E445-4918-BE75-EF6AECC2FF41}" dt="2025-04-06T16:02:40.010" v="6105" actId="478"/>
          <ac:cxnSpMkLst>
            <pc:docMk/>
            <pc:sldMk cId="538303439" sldId="262"/>
            <ac:cxnSpMk id="39" creationId="{3FCB592B-F79F-67D0-7DCF-55C1D56841A5}"/>
          </ac:cxnSpMkLst>
        </pc:cxnChg>
      </pc:sldChg>
      <pc:sldChg chg="modSp add del mod">
        <pc:chgData name="Patricia Penades Huesca" userId="3509e332-4dce-4f92-868b-b926e5c9054c" providerId="ADAL" clId="{BFB329B6-E445-4918-BE75-EF6AECC2FF41}" dt="2025-04-03T10:08:54.408" v="4512" actId="47"/>
        <pc:sldMkLst>
          <pc:docMk/>
          <pc:sldMk cId="2556926494" sldId="264"/>
        </pc:sldMkLst>
      </pc:sldChg>
      <pc:sldChg chg="modSp add del mod">
        <pc:chgData name="Patricia Penades Huesca" userId="3509e332-4dce-4f92-868b-b926e5c9054c" providerId="ADAL" clId="{BFB329B6-E445-4918-BE75-EF6AECC2FF41}" dt="2025-04-03T10:08:36.517" v="4511" actId="47"/>
        <pc:sldMkLst>
          <pc:docMk/>
          <pc:sldMk cId="2189531914" sldId="266"/>
        </pc:sldMkLst>
      </pc:sldChg>
      <pc:sldChg chg="modSp add del mod">
        <pc:chgData name="Patricia Penades Huesca" userId="3509e332-4dce-4f92-868b-b926e5c9054c" providerId="ADAL" clId="{BFB329B6-E445-4918-BE75-EF6AECC2FF41}" dt="2025-04-03T07:58:20.290" v="3805" actId="47"/>
        <pc:sldMkLst>
          <pc:docMk/>
          <pc:sldMk cId="1382253212" sldId="269"/>
        </pc:sldMkLst>
      </pc:sldChg>
      <pc:sldChg chg="modSp add">
        <pc:chgData name="Patricia Penades Huesca" userId="3509e332-4dce-4f92-868b-b926e5c9054c" providerId="ADAL" clId="{BFB329B6-E445-4918-BE75-EF6AECC2FF41}" dt="2025-04-01T15:31:41.208" v="2006"/>
        <pc:sldMkLst>
          <pc:docMk/>
          <pc:sldMk cId="1001683080" sldId="270"/>
        </pc:sldMkLst>
      </pc:sldChg>
      <pc:sldChg chg="add del">
        <pc:chgData name="Patricia Penades Huesca" userId="3509e332-4dce-4f92-868b-b926e5c9054c" providerId="ADAL" clId="{BFB329B6-E445-4918-BE75-EF6AECC2FF41}" dt="2025-04-03T08:12:51.335" v="3817" actId="47"/>
        <pc:sldMkLst>
          <pc:docMk/>
          <pc:sldMk cId="32507059" sldId="304"/>
        </pc:sldMkLst>
      </pc:sldChg>
      <pc:sldChg chg="modSp del">
        <pc:chgData name="Patricia Penades Huesca" userId="3509e332-4dce-4f92-868b-b926e5c9054c" providerId="ADAL" clId="{BFB329B6-E445-4918-BE75-EF6AECC2FF41}" dt="2025-04-03T09:36:19.171" v="4240" actId="47"/>
        <pc:sldMkLst>
          <pc:docMk/>
          <pc:sldMk cId="864821420" sldId="306"/>
        </pc:sldMkLst>
      </pc:sldChg>
      <pc:sldChg chg="delSp modSp del mod ord">
        <pc:chgData name="Patricia Penades Huesca" userId="3509e332-4dce-4f92-868b-b926e5c9054c" providerId="ADAL" clId="{BFB329B6-E445-4918-BE75-EF6AECC2FF41}" dt="2025-04-03T09:42:16.760" v="4312" actId="47"/>
        <pc:sldMkLst>
          <pc:docMk/>
          <pc:sldMk cId="861151158" sldId="308"/>
        </pc:sldMkLst>
      </pc:sldChg>
      <pc:sldChg chg="addSp delSp modSp del mod ord">
        <pc:chgData name="Patricia Penades Huesca" userId="3509e332-4dce-4f92-868b-b926e5c9054c" providerId="ADAL" clId="{BFB329B6-E445-4918-BE75-EF6AECC2FF41}" dt="2025-04-03T09:36:22.857" v="4241" actId="47"/>
        <pc:sldMkLst>
          <pc:docMk/>
          <pc:sldMk cId="2419520112" sldId="309"/>
        </pc:sldMkLst>
      </pc:sldChg>
      <pc:sldChg chg="del">
        <pc:chgData name="Patricia Penades Huesca" userId="3509e332-4dce-4f92-868b-b926e5c9054c" providerId="ADAL" clId="{BFB329B6-E445-4918-BE75-EF6AECC2FF41}" dt="2025-04-01T15:47:23.288" v="2136" actId="47"/>
        <pc:sldMkLst>
          <pc:docMk/>
          <pc:sldMk cId="1254517441" sldId="310"/>
        </pc:sldMkLst>
      </pc:sldChg>
      <pc:sldChg chg="addSp delSp modSp del mod ord delAnim">
        <pc:chgData name="Patricia Penades Huesca" userId="3509e332-4dce-4f92-868b-b926e5c9054c" providerId="ADAL" clId="{BFB329B6-E445-4918-BE75-EF6AECC2FF41}" dt="2025-04-01T09:45:42.916" v="1395" actId="47"/>
        <pc:sldMkLst>
          <pc:docMk/>
          <pc:sldMk cId="3289897527" sldId="311"/>
        </pc:sldMkLst>
      </pc:sldChg>
      <pc:sldChg chg="addSp delSp modSp add del mod modNotesTx">
        <pc:chgData name="Patricia Penades Huesca" userId="3509e332-4dce-4f92-868b-b926e5c9054c" providerId="ADAL" clId="{BFB329B6-E445-4918-BE75-EF6AECC2FF41}" dt="2025-04-07T08:03:23.687" v="6229" actId="47"/>
        <pc:sldMkLst>
          <pc:docMk/>
          <pc:sldMk cId="2209895917" sldId="312"/>
        </pc:sldMkLst>
      </pc:sldChg>
      <pc:sldChg chg="addSp delSp modSp new del mod ord">
        <pc:chgData name="Patricia Penades Huesca" userId="3509e332-4dce-4f92-868b-b926e5c9054c" providerId="ADAL" clId="{BFB329B6-E445-4918-BE75-EF6AECC2FF41}" dt="2025-04-01T08:24:45.667" v="976" actId="47"/>
        <pc:sldMkLst>
          <pc:docMk/>
          <pc:sldMk cId="1952244889" sldId="313"/>
        </pc:sldMkLst>
      </pc:sldChg>
      <pc:sldChg chg="addSp modSp new del mod">
        <pc:chgData name="Patricia Penades Huesca" userId="3509e332-4dce-4f92-868b-b926e5c9054c" providerId="ADAL" clId="{BFB329B6-E445-4918-BE75-EF6AECC2FF41}" dt="2025-04-01T15:47:32.027" v="2137" actId="47"/>
        <pc:sldMkLst>
          <pc:docMk/>
          <pc:sldMk cId="565609540" sldId="314"/>
        </pc:sldMkLst>
      </pc:sldChg>
      <pc:sldChg chg="addSp modSp new del mod">
        <pc:chgData name="Patricia Penades Huesca" userId="3509e332-4dce-4f92-868b-b926e5c9054c" providerId="ADAL" clId="{BFB329B6-E445-4918-BE75-EF6AECC2FF41}" dt="2025-04-03T09:36:14.140" v="4239" actId="47"/>
        <pc:sldMkLst>
          <pc:docMk/>
          <pc:sldMk cId="1022701287" sldId="315"/>
        </pc:sldMkLst>
      </pc:sldChg>
      <pc:sldChg chg="addSp delSp modSp new mod ord delAnim modAnim">
        <pc:chgData name="Patricia Penades Huesca" userId="3509e332-4dce-4f92-868b-b926e5c9054c" providerId="ADAL" clId="{BFB329B6-E445-4918-BE75-EF6AECC2FF41}" dt="2025-04-07T15:42:40.384" v="8567" actId="20577"/>
        <pc:sldMkLst>
          <pc:docMk/>
          <pc:sldMk cId="3590725559" sldId="316"/>
        </pc:sldMkLst>
        <pc:spChg chg="mod">
          <ac:chgData name="Patricia Penades Huesca" userId="3509e332-4dce-4f92-868b-b926e5c9054c" providerId="ADAL" clId="{BFB329B6-E445-4918-BE75-EF6AECC2FF41}" dt="2025-04-07T14:47:46.400" v="8264" actId="313"/>
          <ac:spMkLst>
            <pc:docMk/>
            <pc:sldMk cId="3590725559" sldId="316"/>
            <ac:spMk id="2" creationId="{044DAE17-4C4E-E6B4-F341-E448154B8C04}"/>
          </ac:spMkLst>
        </pc:spChg>
        <pc:spChg chg="add mod">
          <ac:chgData name="Patricia Penades Huesca" userId="3509e332-4dce-4f92-868b-b926e5c9054c" providerId="ADAL" clId="{BFB329B6-E445-4918-BE75-EF6AECC2FF41}" dt="2025-04-07T15:42:40.384" v="8567" actId="20577"/>
          <ac:spMkLst>
            <pc:docMk/>
            <pc:sldMk cId="3590725559" sldId="316"/>
            <ac:spMk id="11" creationId="{7B99433A-0F75-9AEA-A237-5C1DE1D64117}"/>
          </ac:spMkLst>
        </pc:spChg>
        <pc:spChg chg="mod ord">
          <ac:chgData name="Patricia Penades Huesca" userId="3509e332-4dce-4f92-868b-b926e5c9054c" providerId="ADAL" clId="{BFB329B6-E445-4918-BE75-EF6AECC2FF41}" dt="2025-04-01T08:06:03.059" v="526" actId="14100"/>
          <ac:spMkLst>
            <pc:docMk/>
            <pc:sldMk cId="3590725559" sldId="316"/>
            <ac:spMk id="53" creationId="{825FD054-535C-D363-CE12-7BC9B2BDCF48}"/>
          </ac:spMkLst>
        </pc:spChg>
        <pc:spChg chg="add mod ord">
          <ac:chgData name="Patricia Penades Huesca" userId="3509e332-4dce-4f92-868b-b926e5c9054c" providerId="ADAL" clId="{BFB329B6-E445-4918-BE75-EF6AECC2FF41}" dt="2025-04-07T11:32:26.624" v="7433" actId="113"/>
          <ac:spMkLst>
            <pc:docMk/>
            <pc:sldMk cId="3590725559" sldId="316"/>
            <ac:spMk id="54" creationId="{04EBE65C-CE20-8595-DD48-C8011BE6893D}"/>
          </ac:spMkLst>
        </pc:spChg>
        <pc:spChg chg="add mod">
          <ac:chgData name="Patricia Penades Huesca" userId="3509e332-4dce-4f92-868b-b926e5c9054c" providerId="ADAL" clId="{BFB329B6-E445-4918-BE75-EF6AECC2FF41}" dt="2025-04-01T09:31:42.388" v="1310" actId="1076"/>
          <ac:spMkLst>
            <pc:docMk/>
            <pc:sldMk cId="3590725559" sldId="316"/>
            <ac:spMk id="55" creationId="{0A65BE54-FA5D-2D18-C4E0-3CF3ED304115}"/>
          </ac:spMkLst>
        </pc:spChg>
        <pc:spChg chg="add mod">
          <ac:chgData name="Patricia Penades Huesca" userId="3509e332-4dce-4f92-868b-b926e5c9054c" providerId="ADAL" clId="{BFB329B6-E445-4918-BE75-EF6AECC2FF41}" dt="2025-04-01T09:31:42.388" v="1310" actId="1076"/>
          <ac:spMkLst>
            <pc:docMk/>
            <pc:sldMk cId="3590725559" sldId="316"/>
            <ac:spMk id="56" creationId="{F4389DDC-27B5-3F66-A14C-0A3A65F9890B}"/>
          </ac:spMkLst>
        </pc:spChg>
        <pc:spChg chg="add mod">
          <ac:chgData name="Patricia Penades Huesca" userId="3509e332-4dce-4f92-868b-b926e5c9054c" providerId="ADAL" clId="{BFB329B6-E445-4918-BE75-EF6AECC2FF41}" dt="2025-04-03T12:33:25.761" v="4849" actId="13926"/>
          <ac:spMkLst>
            <pc:docMk/>
            <pc:sldMk cId="3590725559" sldId="316"/>
            <ac:spMk id="57" creationId="{8DB5ED85-3886-2B20-C1F0-7227F1186AF9}"/>
          </ac:spMkLst>
        </pc:spChg>
        <pc:spChg chg="add mod">
          <ac:chgData name="Patricia Penades Huesca" userId="3509e332-4dce-4f92-868b-b926e5c9054c" providerId="ADAL" clId="{BFB329B6-E445-4918-BE75-EF6AECC2FF41}" dt="2025-04-01T09:57:05.860" v="1491" actId="1076"/>
          <ac:spMkLst>
            <pc:docMk/>
            <pc:sldMk cId="3590725559" sldId="316"/>
            <ac:spMk id="59" creationId="{E6446624-699B-6C39-BDBB-C7D23D36D564}"/>
          </ac:spMkLst>
        </pc:spChg>
        <pc:spChg chg="mod">
          <ac:chgData name="Patricia Penades Huesca" userId="3509e332-4dce-4f92-868b-b926e5c9054c" providerId="ADAL" clId="{BFB329B6-E445-4918-BE75-EF6AECC2FF41}" dt="2025-04-01T09:56:20.399" v="1488" actId="1076"/>
          <ac:spMkLst>
            <pc:docMk/>
            <pc:sldMk cId="3590725559" sldId="316"/>
            <ac:spMk id="60" creationId="{94034CFC-43CD-BE83-2026-6390D42F44C2}"/>
          </ac:spMkLst>
        </pc:spChg>
        <pc:spChg chg="add mod">
          <ac:chgData name="Patricia Penades Huesca" userId="3509e332-4dce-4f92-868b-b926e5c9054c" providerId="ADAL" clId="{BFB329B6-E445-4918-BE75-EF6AECC2FF41}" dt="2025-04-01T09:56:20.399" v="1488" actId="1076"/>
          <ac:spMkLst>
            <pc:docMk/>
            <pc:sldMk cId="3590725559" sldId="316"/>
            <ac:spMk id="61" creationId="{D179B1D7-0280-745B-4118-13408EF91336}"/>
          </ac:spMkLst>
        </pc:spChg>
        <pc:spChg chg="mod">
          <ac:chgData name="Patricia Penades Huesca" userId="3509e332-4dce-4f92-868b-b926e5c9054c" providerId="ADAL" clId="{BFB329B6-E445-4918-BE75-EF6AECC2FF41}" dt="2025-04-01T09:31:42.388" v="1310" actId="1076"/>
          <ac:spMkLst>
            <pc:docMk/>
            <pc:sldMk cId="3590725559" sldId="316"/>
            <ac:spMk id="62" creationId="{028A696E-99D4-4E62-98AB-CBE842B14756}"/>
          </ac:spMkLst>
        </pc:spChg>
        <pc:spChg chg="mod">
          <ac:chgData name="Patricia Penades Huesca" userId="3509e332-4dce-4f92-868b-b926e5c9054c" providerId="ADAL" clId="{BFB329B6-E445-4918-BE75-EF6AECC2FF41}" dt="2025-04-01T10:11:23.135" v="1674" actId="1076"/>
          <ac:spMkLst>
            <pc:docMk/>
            <pc:sldMk cId="3590725559" sldId="316"/>
            <ac:spMk id="63" creationId="{5D0380C9-D1A7-A9B0-BC99-59A4C23B5253}"/>
          </ac:spMkLst>
        </pc:spChg>
        <pc:spChg chg="mod">
          <ac:chgData name="Patricia Penades Huesca" userId="3509e332-4dce-4f92-868b-b926e5c9054c" providerId="ADAL" clId="{BFB329B6-E445-4918-BE75-EF6AECC2FF41}" dt="2025-04-01T09:31:42.388" v="1310" actId="1076"/>
          <ac:spMkLst>
            <pc:docMk/>
            <pc:sldMk cId="3590725559" sldId="316"/>
            <ac:spMk id="64" creationId="{6DAC6D34-DEF9-B617-3117-1732FECDD57A}"/>
          </ac:spMkLst>
        </pc:spChg>
        <pc:spChg chg="mod">
          <ac:chgData name="Patricia Penades Huesca" userId="3509e332-4dce-4f92-868b-b926e5c9054c" providerId="ADAL" clId="{BFB329B6-E445-4918-BE75-EF6AECC2FF41}" dt="2025-04-01T07:45:41.508" v="309" actId="1076"/>
          <ac:spMkLst>
            <pc:docMk/>
            <pc:sldMk cId="3590725559" sldId="316"/>
            <ac:spMk id="66" creationId="{DA87F672-7CAB-8F8D-754E-E9FAA4F5E0D9}"/>
          </ac:spMkLst>
        </pc:spChg>
        <pc:spChg chg="add mod">
          <ac:chgData name="Patricia Penades Huesca" userId="3509e332-4dce-4f92-868b-b926e5c9054c" providerId="ADAL" clId="{BFB329B6-E445-4918-BE75-EF6AECC2FF41}" dt="2025-04-01T08:06:26.483" v="548" actId="1038"/>
          <ac:spMkLst>
            <pc:docMk/>
            <pc:sldMk cId="3590725559" sldId="316"/>
            <ac:spMk id="67" creationId="{DC2BDC11-6265-3B17-D44D-EC255992915B}"/>
          </ac:spMkLst>
        </pc:spChg>
        <pc:spChg chg="add mod">
          <ac:chgData name="Patricia Penades Huesca" userId="3509e332-4dce-4f92-868b-b926e5c9054c" providerId="ADAL" clId="{BFB329B6-E445-4918-BE75-EF6AECC2FF41}" dt="2025-04-01T08:06:26.483" v="548" actId="1038"/>
          <ac:spMkLst>
            <pc:docMk/>
            <pc:sldMk cId="3590725559" sldId="316"/>
            <ac:spMk id="68" creationId="{ED152A50-00DA-8272-8A6F-9A3987B53569}"/>
          </ac:spMkLst>
        </pc:spChg>
        <pc:spChg chg="mod">
          <ac:chgData name="Patricia Penades Huesca" userId="3509e332-4dce-4f92-868b-b926e5c9054c" providerId="ADAL" clId="{BFB329B6-E445-4918-BE75-EF6AECC2FF41}" dt="2025-04-01T07:53:36.235" v="351" actId="207"/>
          <ac:spMkLst>
            <pc:docMk/>
            <pc:sldMk cId="3590725559" sldId="316"/>
            <ac:spMk id="69" creationId="{6D8055AA-BF4D-0331-B244-DA1F2352659E}"/>
          </ac:spMkLst>
        </pc:spChg>
        <pc:spChg chg="mod">
          <ac:chgData name="Patricia Penades Huesca" userId="3509e332-4dce-4f92-868b-b926e5c9054c" providerId="ADAL" clId="{BFB329B6-E445-4918-BE75-EF6AECC2FF41}" dt="2025-04-01T09:57:12.829" v="1492" actId="1076"/>
          <ac:spMkLst>
            <pc:docMk/>
            <pc:sldMk cId="3590725559" sldId="316"/>
            <ac:spMk id="72" creationId="{967D97F5-853E-0D47-D221-67AF16CA7410}"/>
          </ac:spMkLst>
        </pc:spChg>
        <pc:spChg chg="add mod">
          <ac:chgData name="Patricia Penades Huesca" userId="3509e332-4dce-4f92-868b-b926e5c9054c" providerId="ADAL" clId="{BFB329B6-E445-4918-BE75-EF6AECC2FF41}" dt="2025-04-01T09:57:05.860" v="1491" actId="1076"/>
          <ac:spMkLst>
            <pc:docMk/>
            <pc:sldMk cId="3590725559" sldId="316"/>
            <ac:spMk id="74" creationId="{89D0730C-90B0-86BC-1CB9-2537966F6194}"/>
          </ac:spMkLst>
        </pc:spChg>
        <pc:spChg chg="add mod">
          <ac:chgData name="Patricia Penades Huesca" userId="3509e332-4dce-4f92-868b-b926e5c9054c" providerId="ADAL" clId="{BFB329B6-E445-4918-BE75-EF6AECC2FF41}" dt="2025-04-01T08:06:26.483" v="548" actId="1038"/>
          <ac:spMkLst>
            <pc:docMk/>
            <pc:sldMk cId="3590725559" sldId="316"/>
            <ac:spMk id="75" creationId="{2A2C5AFB-DF66-0354-2106-9BC8CF2CB631}"/>
          </ac:spMkLst>
        </pc:spChg>
        <pc:spChg chg="add mod">
          <ac:chgData name="Patricia Penades Huesca" userId="3509e332-4dce-4f92-868b-b926e5c9054c" providerId="ADAL" clId="{BFB329B6-E445-4918-BE75-EF6AECC2FF41}" dt="2025-04-01T09:31:42.388" v="1310" actId="1076"/>
          <ac:spMkLst>
            <pc:docMk/>
            <pc:sldMk cId="3590725559" sldId="316"/>
            <ac:spMk id="82" creationId="{E5E8F49F-5BBD-AEC8-060C-F96AAE89BB20}"/>
          </ac:spMkLst>
        </pc:spChg>
        <pc:spChg chg="add mod">
          <ac:chgData name="Patricia Penades Huesca" userId="3509e332-4dce-4f92-868b-b926e5c9054c" providerId="ADAL" clId="{BFB329B6-E445-4918-BE75-EF6AECC2FF41}" dt="2025-04-07T14:47:52.406" v="8265" actId="1076"/>
          <ac:spMkLst>
            <pc:docMk/>
            <pc:sldMk cId="3590725559" sldId="316"/>
            <ac:spMk id="84" creationId="{AD09B464-B8C1-5BDF-CB63-BCB7C60D1319}"/>
          </ac:spMkLst>
        </pc:spChg>
        <pc:spChg chg="add mod">
          <ac:chgData name="Patricia Penades Huesca" userId="3509e332-4dce-4f92-868b-b926e5c9054c" providerId="ADAL" clId="{BFB329B6-E445-4918-BE75-EF6AECC2FF41}" dt="2025-04-07T12:17:24.651" v="7955" actId="1582"/>
          <ac:spMkLst>
            <pc:docMk/>
            <pc:sldMk cId="3590725559" sldId="316"/>
            <ac:spMk id="85" creationId="{2351E4D5-D2C1-3BC4-3F7B-2C6BCA5EB2B0}"/>
          </ac:spMkLst>
        </pc:spChg>
        <pc:spChg chg="add mod">
          <ac:chgData name="Patricia Penades Huesca" userId="3509e332-4dce-4f92-868b-b926e5c9054c" providerId="ADAL" clId="{BFB329B6-E445-4918-BE75-EF6AECC2FF41}" dt="2025-04-07T12:17:24.651" v="7955" actId="1582"/>
          <ac:spMkLst>
            <pc:docMk/>
            <pc:sldMk cId="3590725559" sldId="316"/>
            <ac:spMk id="86" creationId="{FF191C40-22F2-5814-BF35-C5D219405C53}"/>
          </ac:spMkLst>
        </pc:spChg>
        <pc:spChg chg="add mod">
          <ac:chgData name="Patricia Penades Huesca" userId="3509e332-4dce-4f92-868b-b926e5c9054c" providerId="ADAL" clId="{BFB329B6-E445-4918-BE75-EF6AECC2FF41}" dt="2025-04-01T10:07:22.437" v="1613" actId="14100"/>
          <ac:spMkLst>
            <pc:docMk/>
            <pc:sldMk cId="3590725559" sldId="316"/>
            <ac:spMk id="107" creationId="{F7272425-7395-8719-4591-D98E76A148F4}"/>
          </ac:spMkLst>
        </pc:spChg>
        <pc:spChg chg="add mod">
          <ac:chgData name="Patricia Penades Huesca" userId="3509e332-4dce-4f92-868b-b926e5c9054c" providerId="ADAL" clId="{BFB329B6-E445-4918-BE75-EF6AECC2FF41}" dt="2025-04-01T10:06:28.284" v="1501" actId="20577"/>
          <ac:spMkLst>
            <pc:docMk/>
            <pc:sldMk cId="3590725559" sldId="316"/>
            <ac:spMk id="109" creationId="{506CDD77-88EA-ACE5-6DCB-9AB7D242E9A9}"/>
          </ac:spMkLst>
        </pc:spChg>
        <pc:spChg chg="add mod ord">
          <ac:chgData name="Patricia Penades Huesca" userId="3509e332-4dce-4f92-868b-b926e5c9054c" providerId="ADAL" clId="{BFB329B6-E445-4918-BE75-EF6AECC2FF41}" dt="2025-04-01T10:09:59.375" v="1642" actId="164"/>
          <ac:spMkLst>
            <pc:docMk/>
            <pc:sldMk cId="3590725559" sldId="316"/>
            <ac:spMk id="110" creationId="{42E75C66-F088-9233-16E0-288E1BA6C0B5}"/>
          </ac:spMkLst>
        </pc:spChg>
        <pc:spChg chg="add mod ord">
          <ac:chgData name="Patricia Penades Huesca" userId="3509e332-4dce-4f92-868b-b926e5c9054c" providerId="ADAL" clId="{BFB329B6-E445-4918-BE75-EF6AECC2FF41}" dt="2025-04-01T10:12:11.325" v="1703" actId="14100"/>
          <ac:spMkLst>
            <pc:docMk/>
            <pc:sldMk cId="3590725559" sldId="316"/>
            <ac:spMk id="111" creationId="{39BE0EC1-C1DF-1C22-BD27-A21546BD7405}"/>
          </ac:spMkLst>
        </pc:spChg>
        <pc:spChg chg="add mod ord">
          <ac:chgData name="Patricia Penades Huesca" userId="3509e332-4dce-4f92-868b-b926e5c9054c" providerId="ADAL" clId="{BFB329B6-E445-4918-BE75-EF6AECC2FF41}" dt="2025-04-01T10:09:59.375" v="1642" actId="164"/>
          <ac:spMkLst>
            <pc:docMk/>
            <pc:sldMk cId="3590725559" sldId="316"/>
            <ac:spMk id="112" creationId="{6FC74C96-524A-1FE9-37E1-0D9A285B4663}"/>
          </ac:spMkLst>
        </pc:spChg>
        <pc:spChg chg="add mod ord">
          <ac:chgData name="Patricia Penades Huesca" userId="3509e332-4dce-4f92-868b-b926e5c9054c" providerId="ADAL" clId="{BFB329B6-E445-4918-BE75-EF6AECC2FF41}" dt="2025-04-07T12:12:17.381" v="7909" actId="1037"/>
          <ac:spMkLst>
            <pc:docMk/>
            <pc:sldMk cId="3590725559" sldId="316"/>
            <ac:spMk id="114" creationId="{66CDCA62-05F7-8B3A-ABA1-8AE0CD8D2786}"/>
          </ac:spMkLst>
        </pc:spChg>
        <pc:spChg chg="add mod ord">
          <ac:chgData name="Patricia Penades Huesca" userId="3509e332-4dce-4f92-868b-b926e5c9054c" providerId="ADAL" clId="{BFB329B6-E445-4918-BE75-EF6AECC2FF41}" dt="2025-04-07T12:12:17.381" v="7909" actId="1037"/>
          <ac:spMkLst>
            <pc:docMk/>
            <pc:sldMk cId="3590725559" sldId="316"/>
            <ac:spMk id="116" creationId="{51D61A83-0835-B743-6B29-7DDDD48A31E4}"/>
          </ac:spMkLst>
        </pc:spChg>
        <pc:spChg chg="add mod ord">
          <ac:chgData name="Patricia Penades Huesca" userId="3509e332-4dce-4f92-868b-b926e5c9054c" providerId="ADAL" clId="{BFB329B6-E445-4918-BE75-EF6AECC2FF41}" dt="2025-04-07T12:12:23.694" v="7911" actId="1076"/>
          <ac:spMkLst>
            <pc:docMk/>
            <pc:sldMk cId="3590725559" sldId="316"/>
            <ac:spMk id="129" creationId="{00DF0838-6140-3EEC-F344-034382828A69}"/>
          </ac:spMkLst>
        </pc:spChg>
        <pc:spChg chg="add mod">
          <ac:chgData name="Patricia Penades Huesca" userId="3509e332-4dce-4f92-868b-b926e5c9054c" providerId="ADAL" clId="{BFB329B6-E445-4918-BE75-EF6AECC2FF41}" dt="2025-04-01T10:10:29.989" v="1667" actId="1035"/>
          <ac:spMkLst>
            <pc:docMk/>
            <pc:sldMk cId="3590725559" sldId="316"/>
            <ac:spMk id="130" creationId="{103B96CB-65FC-D355-3706-6EA7476EAF9E}"/>
          </ac:spMkLst>
        </pc:spChg>
        <pc:spChg chg="add mod">
          <ac:chgData name="Patricia Penades Huesca" userId="3509e332-4dce-4f92-868b-b926e5c9054c" providerId="ADAL" clId="{BFB329B6-E445-4918-BE75-EF6AECC2FF41}" dt="2025-04-07T12:12:31.195" v="7912" actId="1076"/>
          <ac:spMkLst>
            <pc:docMk/>
            <pc:sldMk cId="3590725559" sldId="316"/>
            <ac:spMk id="131" creationId="{277C7402-EEC2-4665-9F76-BA35218874CA}"/>
          </ac:spMkLst>
        </pc:spChg>
        <pc:spChg chg="add mod">
          <ac:chgData name="Patricia Penades Huesca" userId="3509e332-4dce-4f92-868b-b926e5c9054c" providerId="ADAL" clId="{BFB329B6-E445-4918-BE75-EF6AECC2FF41}" dt="2025-04-01T10:12:23.821" v="1706" actId="1076"/>
          <ac:spMkLst>
            <pc:docMk/>
            <pc:sldMk cId="3590725559" sldId="316"/>
            <ac:spMk id="133" creationId="{5CEC4712-13FD-E7B2-E318-2AC905664D82}"/>
          </ac:spMkLst>
        </pc:spChg>
        <pc:spChg chg="add mod">
          <ac:chgData name="Patricia Penades Huesca" userId="3509e332-4dce-4f92-868b-b926e5c9054c" providerId="ADAL" clId="{BFB329B6-E445-4918-BE75-EF6AECC2FF41}" dt="2025-04-01T10:12:04.839" v="1701" actId="1076"/>
          <ac:spMkLst>
            <pc:docMk/>
            <pc:sldMk cId="3590725559" sldId="316"/>
            <ac:spMk id="134" creationId="{C37434BD-B2A7-FCBD-6AC3-7E38AE3D881E}"/>
          </ac:spMkLst>
        </pc:spChg>
        <pc:grpChg chg="add mod">
          <ac:chgData name="Patricia Penades Huesca" userId="3509e332-4dce-4f92-868b-b926e5c9054c" providerId="ADAL" clId="{BFB329B6-E445-4918-BE75-EF6AECC2FF41}" dt="2025-04-01T10:10:02.049" v="1656" actId="1036"/>
          <ac:grpSpMkLst>
            <pc:docMk/>
            <pc:sldMk cId="3590725559" sldId="316"/>
            <ac:grpSpMk id="132" creationId="{36386679-F78B-308C-817A-78E9E6F8F103}"/>
          </ac:grpSpMkLst>
        </pc:grpChg>
        <pc:picChg chg="add mod">
          <ac:chgData name="Patricia Penades Huesca" userId="3509e332-4dce-4f92-868b-b926e5c9054c" providerId="ADAL" clId="{BFB329B6-E445-4918-BE75-EF6AECC2FF41}" dt="2025-04-07T12:27:54.655" v="7974"/>
          <ac:picMkLst>
            <pc:docMk/>
            <pc:sldMk cId="3590725559" sldId="316"/>
            <ac:picMk id="6" creationId="{D09918AA-73FA-AF70-8381-B7739861A5DF}"/>
          </ac:picMkLst>
        </pc:picChg>
        <pc:picChg chg="add mod">
          <ac:chgData name="Patricia Penades Huesca" userId="3509e332-4dce-4f92-868b-b926e5c9054c" providerId="ADAL" clId="{BFB329B6-E445-4918-BE75-EF6AECC2FF41}" dt="2025-04-07T12:27:54.655" v="7974"/>
          <ac:picMkLst>
            <pc:docMk/>
            <pc:sldMk cId="3590725559" sldId="316"/>
            <ac:picMk id="7" creationId="{68CCD017-1C43-F6D9-A36A-AC5F802503FD}"/>
          </ac:picMkLst>
        </pc:picChg>
        <pc:picChg chg="add del mod">
          <ac:chgData name="Patricia Penades Huesca" userId="3509e332-4dce-4f92-868b-b926e5c9054c" providerId="ADAL" clId="{BFB329B6-E445-4918-BE75-EF6AECC2FF41}" dt="2025-04-07T12:28:04.475" v="7975" actId="478"/>
          <ac:picMkLst>
            <pc:docMk/>
            <pc:sldMk cId="3590725559" sldId="316"/>
            <ac:picMk id="8" creationId="{1EE16895-94C5-7B61-104C-0EC558DD8F1B}"/>
          </ac:picMkLst>
        </pc:picChg>
        <pc:picChg chg="add mod">
          <ac:chgData name="Patricia Penades Huesca" userId="3509e332-4dce-4f92-868b-b926e5c9054c" providerId="ADAL" clId="{BFB329B6-E445-4918-BE75-EF6AECC2FF41}" dt="2025-04-07T12:28:09.306" v="7979" actId="1076"/>
          <ac:picMkLst>
            <pc:docMk/>
            <pc:sldMk cId="3590725559" sldId="316"/>
            <ac:picMk id="10" creationId="{1BE94C6E-B030-6CBE-FB9D-DAB2E703BC82}"/>
          </ac:picMkLst>
        </pc:picChg>
        <pc:picChg chg="mod ord modCrop">
          <ac:chgData name="Patricia Penades Huesca" userId="3509e332-4dce-4f92-868b-b926e5c9054c" providerId="ADAL" clId="{BFB329B6-E445-4918-BE75-EF6AECC2FF41}" dt="2025-04-01T08:06:37.987" v="562" actId="732"/>
          <ac:picMkLst>
            <pc:docMk/>
            <pc:sldMk cId="3590725559" sldId="316"/>
            <ac:picMk id="52" creationId="{6F5380C3-AF81-CDCE-821A-FFEC670251C8}"/>
          </ac:picMkLst>
        </pc:picChg>
        <pc:picChg chg="mod ord">
          <ac:chgData name="Patricia Penades Huesca" userId="3509e332-4dce-4f92-868b-b926e5c9054c" providerId="ADAL" clId="{BFB329B6-E445-4918-BE75-EF6AECC2FF41}" dt="2025-04-01T09:57:05.860" v="1491" actId="1076"/>
          <ac:picMkLst>
            <pc:docMk/>
            <pc:sldMk cId="3590725559" sldId="316"/>
            <ac:picMk id="58" creationId="{01109226-9980-AF75-73F3-79D2264AB9F5}"/>
          </ac:picMkLst>
        </pc:picChg>
        <pc:picChg chg="add mod">
          <ac:chgData name="Patricia Penades Huesca" userId="3509e332-4dce-4f92-868b-b926e5c9054c" providerId="ADAL" clId="{BFB329B6-E445-4918-BE75-EF6AECC2FF41}" dt="2025-04-01T08:32:23.721" v="1029" actId="14100"/>
          <ac:picMkLst>
            <pc:docMk/>
            <pc:sldMk cId="3590725559" sldId="316"/>
            <ac:picMk id="73" creationId="{4F32F25B-C423-6BAB-6B86-9491E06BC655}"/>
          </ac:picMkLst>
        </pc:picChg>
        <pc:picChg chg="add mod">
          <ac:chgData name="Patricia Penades Huesca" userId="3509e332-4dce-4f92-868b-b926e5c9054c" providerId="ADAL" clId="{BFB329B6-E445-4918-BE75-EF6AECC2FF41}" dt="2025-04-01T07:55:13.783" v="361" actId="1076"/>
          <ac:picMkLst>
            <pc:docMk/>
            <pc:sldMk cId="3590725559" sldId="316"/>
            <ac:picMk id="77" creationId="{39C99094-65F8-00CA-69E3-1F6316F0A3C1}"/>
          </ac:picMkLst>
        </pc:picChg>
        <pc:picChg chg="add mod modCrop">
          <ac:chgData name="Patricia Penades Huesca" userId="3509e332-4dce-4f92-868b-b926e5c9054c" providerId="ADAL" clId="{BFB329B6-E445-4918-BE75-EF6AECC2FF41}" dt="2025-04-01T07:57:06.796" v="374" actId="1038"/>
          <ac:picMkLst>
            <pc:docMk/>
            <pc:sldMk cId="3590725559" sldId="316"/>
            <ac:picMk id="79" creationId="{09B07EAC-CC0B-2C42-FB85-879DBAF120B1}"/>
          </ac:picMkLst>
        </pc:picChg>
        <pc:picChg chg="add mod">
          <ac:chgData name="Patricia Penades Huesca" userId="3509e332-4dce-4f92-868b-b926e5c9054c" providerId="ADAL" clId="{BFB329B6-E445-4918-BE75-EF6AECC2FF41}" dt="2025-04-01T07:57:15.148" v="377" actId="1036"/>
          <ac:picMkLst>
            <pc:docMk/>
            <pc:sldMk cId="3590725559" sldId="316"/>
            <ac:picMk id="80" creationId="{EDE521E3-26BD-6789-8789-3AE65CF82209}"/>
          </ac:picMkLst>
        </pc:picChg>
        <pc:picChg chg="add mod">
          <ac:chgData name="Patricia Penades Huesca" userId="3509e332-4dce-4f92-868b-b926e5c9054c" providerId="ADAL" clId="{BFB329B6-E445-4918-BE75-EF6AECC2FF41}" dt="2025-04-01T09:44:45.388" v="1388" actId="14100"/>
          <ac:picMkLst>
            <pc:docMk/>
            <pc:sldMk cId="3590725559" sldId="316"/>
            <ac:picMk id="105" creationId="{1E1AB04D-91AE-1186-772A-52F36B112594}"/>
          </ac:picMkLst>
        </pc:picChg>
        <pc:picChg chg="add mod ord">
          <ac:chgData name="Patricia Penades Huesca" userId="3509e332-4dce-4f92-868b-b926e5c9054c" providerId="ADAL" clId="{BFB329B6-E445-4918-BE75-EF6AECC2FF41}" dt="2025-04-01T10:09:59.375" v="1642" actId="164"/>
          <ac:picMkLst>
            <pc:docMk/>
            <pc:sldMk cId="3590725559" sldId="316"/>
            <ac:picMk id="113" creationId="{76FDB085-9DF8-6F78-3652-85B979EEFE3A}"/>
          </ac:picMkLst>
        </pc:picChg>
        <pc:picChg chg="add mod ord">
          <ac:chgData name="Patricia Penades Huesca" userId="3509e332-4dce-4f92-868b-b926e5c9054c" providerId="ADAL" clId="{BFB329B6-E445-4918-BE75-EF6AECC2FF41}" dt="2025-04-01T10:09:59.375" v="1642" actId="164"/>
          <ac:picMkLst>
            <pc:docMk/>
            <pc:sldMk cId="3590725559" sldId="316"/>
            <ac:picMk id="118" creationId="{BC84C7A5-BD2F-AE36-39B2-BDD73A2CEA28}"/>
          </ac:picMkLst>
        </pc:picChg>
        <pc:picChg chg="add mod ord">
          <ac:chgData name="Patricia Penades Huesca" userId="3509e332-4dce-4f92-868b-b926e5c9054c" providerId="ADAL" clId="{BFB329B6-E445-4918-BE75-EF6AECC2FF41}" dt="2025-04-07T12:12:42.500" v="7914" actId="1076"/>
          <ac:picMkLst>
            <pc:docMk/>
            <pc:sldMk cId="3590725559" sldId="316"/>
            <ac:picMk id="119" creationId="{86DF17EE-ECEF-CF86-0AE0-4C3BB2175D2C}"/>
          </ac:picMkLst>
        </pc:picChg>
        <pc:picChg chg="add mod ord">
          <ac:chgData name="Patricia Penades Huesca" userId="3509e332-4dce-4f92-868b-b926e5c9054c" providerId="ADAL" clId="{BFB329B6-E445-4918-BE75-EF6AECC2FF41}" dt="2025-04-07T12:12:37.371" v="7913" actId="1076"/>
          <ac:picMkLst>
            <pc:docMk/>
            <pc:sldMk cId="3590725559" sldId="316"/>
            <ac:picMk id="120" creationId="{269F66A0-D58B-CE24-580C-4CA73F2233C0}"/>
          </ac:picMkLst>
        </pc:picChg>
      </pc:sldChg>
      <pc:sldChg chg="new del">
        <pc:chgData name="Patricia Penades Huesca" userId="3509e332-4dce-4f92-868b-b926e5c9054c" providerId="ADAL" clId="{BFB329B6-E445-4918-BE75-EF6AECC2FF41}" dt="2025-04-01T07:20:22.292" v="217" actId="47"/>
        <pc:sldMkLst>
          <pc:docMk/>
          <pc:sldMk cId="2716622021" sldId="317"/>
        </pc:sldMkLst>
      </pc:sldChg>
      <pc:sldChg chg="new del">
        <pc:chgData name="Patricia Penades Huesca" userId="3509e332-4dce-4f92-868b-b926e5c9054c" providerId="ADAL" clId="{BFB329B6-E445-4918-BE75-EF6AECC2FF41}" dt="2025-04-01T09:45:44.990" v="1396" actId="47"/>
        <pc:sldMkLst>
          <pc:docMk/>
          <pc:sldMk cId="4030894057" sldId="318"/>
        </pc:sldMkLst>
      </pc:sldChg>
      <pc:sldChg chg="addSp delSp modSp new del mod ord">
        <pc:chgData name="Patricia Penades Huesca" userId="3509e332-4dce-4f92-868b-b926e5c9054c" providerId="ADAL" clId="{BFB329B6-E445-4918-BE75-EF6AECC2FF41}" dt="2025-04-03T12:13:02.040" v="4627" actId="47"/>
        <pc:sldMkLst>
          <pc:docMk/>
          <pc:sldMk cId="2626835764" sldId="319"/>
        </pc:sldMkLst>
      </pc:sldChg>
      <pc:sldChg chg="addSp delSp modSp new del mod ord">
        <pc:chgData name="Patricia Penades Huesca" userId="3509e332-4dce-4f92-868b-b926e5c9054c" providerId="ADAL" clId="{BFB329B6-E445-4918-BE75-EF6AECC2FF41}" dt="2025-04-03T08:50:35.735" v="4037" actId="47"/>
        <pc:sldMkLst>
          <pc:docMk/>
          <pc:sldMk cId="1135310578" sldId="320"/>
        </pc:sldMkLst>
      </pc:sldChg>
      <pc:sldChg chg="addSp modSp new del mod">
        <pc:chgData name="Patricia Penades Huesca" userId="3509e332-4dce-4f92-868b-b926e5c9054c" providerId="ADAL" clId="{BFB329B6-E445-4918-BE75-EF6AECC2FF41}" dt="2025-04-03T10:06:57.623" v="4510" actId="47"/>
        <pc:sldMkLst>
          <pc:docMk/>
          <pc:sldMk cId="2176366772" sldId="321"/>
        </pc:sldMkLst>
      </pc:sldChg>
      <pc:sldChg chg="addSp delSp modSp add mod modAnim">
        <pc:chgData name="Patricia Penades Huesca" userId="3509e332-4dce-4f92-868b-b926e5c9054c" providerId="ADAL" clId="{BFB329B6-E445-4918-BE75-EF6AECC2FF41}" dt="2025-04-07T14:35:19.821" v="8260"/>
        <pc:sldMkLst>
          <pc:docMk/>
          <pc:sldMk cId="727209289" sldId="322"/>
        </pc:sldMkLst>
        <pc:spChg chg="mod">
          <ac:chgData name="Patricia Penades Huesca" userId="3509e332-4dce-4f92-868b-b926e5c9054c" providerId="ADAL" clId="{BFB329B6-E445-4918-BE75-EF6AECC2FF41}" dt="2025-04-07T14:35:19.821" v="8260"/>
          <ac:spMkLst>
            <pc:docMk/>
            <pc:sldMk cId="727209289" sldId="322"/>
            <ac:spMk id="2" creationId="{71EADB34-4D96-A050-2345-70D9215B1640}"/>
          </ac:spMkLst>
        </pc:spChg>
        <pc:spChg chg="add mod">
          <ac:chgData name="Patricia Penades Huesca" userId="3509e332-4dce-4f92-868b-b926e5c9054c" providerId="ADAL" clId="{BFB329B6-E445-4918-BE75-EF6AECC2FF41}" dt="2025-04-02T15:09:23.554" v="2368" actId="1038"/>
          <ac:spMkLst>
            <pc:docMk/>
            <pc:sldMk cId="727209289" sldId="322"/>
            <ac:spMk id="9" creationId="{8CC99ED5-2638-A3E0-8AFD-16EF88087CF4}"/>
          </ac:spMkLst>
        </pc:spChg>
        <pc:spChg chg="add mod">
          <ac:chgData name="Patricia Penades Huesca" userId="3509e332-4dce-4f92-868b-b926e5c9054c" providerId="ADAL" clId="{BFB329B6-E445-4918-BE75-EF6AECC2FF41}" dt="2025-04-02T15:09:35.536" v="2380" actId="1037"/>
          <ac:spMkLst>
            <pc:docMk/>
            <pc:sldMk cId="727209289" sldId="322"/>
            <ac:spMk id="10" creationId="{DB552425-2DBC-51A2-0D71-1152C6501B91}"/>
          </ac:spMkLst>
        </pc:spChg>
        <pc:spChg chg="add mod">
          <ac:chgData name="Patricia Penades Huesca" userId="3509e332-4dce-4f92-868b-b926e5c9054c" providerId="ADAL" clId="{BFB329B6-E445-4918-BE75-EF6AECC2FF41}" dt="2025-04-02T15:12:29.656" v="2420" actId="14100"/>
          <ac:spMkLst>
            <pc:docMk/>
            <pc:sldMk cId="727209289" sldId="322"/>
            <ac:spMk id="25" creationId="{4C2CFD8D-7C48-161C-FA54-3EC136F0DE15}"/>
          </ac:spMkLst>
        </pc:spChg>
        <pc:spChg chg="add mod">
          <ac:chgData name="Patricia Penades Huesca" userId="3509e332-4dce-4f92-868b-b926e5c9054c" providerId="ADAL" clId="{BFB329B6-E445-4918-BE75-EF6AECC2FF41}" dt="2025-04-02T15:12:57.041" v="2466" actId="20577"/>
          <ac:spMkLst>
            <pc:docMk/>
            <pc:sldMk cId="727209289" sldId="322"/>
            <ac:spMk id="26" creationId="{20BA9180-7B88-5949-BB87-5FCE69976FF3}"/>
          </ac:spMkLst>
        </pc:spChg>
        <pc:spChg chg="add">
          <ac:chgData name="Patricia Penades Huesca" userId="3509e332-4dce-4f92-868b-b926e5c9054c" providerId="ADAL" clId="{BFB329B6-E445-4918-BE75-EF6AECC2FF41}" dt="2025-04-02T15:12:41.465" v="2421" actId="11529"/>
          <ac:spMkLst>
            <pc:docMk/>
            <pc:sldMk cId="727209289" sldId="322"/>
            <ac:spMk id="27" creationId="{15C1A487-96B2-F1B6-178A-BFE3239C6C12}"/>
          </ac:spMkLst>
        </pc:spChg>
        <pc:spChg chg="mod">
          <ac:chgData name="Patricia Penades Huesca" userId="3509e332-4dce-4f92-868b-b926e5c9054c" providerId="ADAL" clId="{BFB329B6-E445-4918-BE75-EF6AECC2FF41}" dt="2025-04-07T11:32:23.071" v="7431" actId="207"/>
          <ac:spMkLst>
            <pc:docMk/>
            <pc:sldMk cId="727209289" sldId="322"/>
            <ac:spMk id="54" creationId="{F10821E8-F661-4440-EE21-017881E73BED}"/>
          </ac:spMkLst>
        </pc:spChg>
        <pc:spChg chg="mod">
          <ac:chgData name="Patricia Penades Huesca" userId="3509e332-4dce-4f92-868b-b926e5c9054c" providerId="ADAL" clId="{BFB329B6-E445-4918-BE75-EF6AECC2FF41}" dt="2025-04-01T09:56:09.160" v="1486" actId="1036"/>
          <ac:spMkLst>
            <pc:docMk/>
            <pc:sldMk cId="727209289" sldId="322"/>
            <ac:spMk id="55" creationId="{D07311D7-4A47-AB3E-1ED1-83AAB69C4830}"/>
          </ac:spMkLst>
        </pc:spChg>
        <pc:spChg chg="mod">
          <ac:chgData name="Patricia Penades Huesca" userId="3509e332-4dce-4f92-868b-b926e5c9054c" providerId="ADAL" clId="{BFB329B6-E445-4918-BE75-EF6AECC2FF41}" dt="2025-04-01T09:56:09.160" v="1486" actId="1036"/>
          <ac:spMkLst>
            <pc:docMk/>
            <pc:sldMk cId="727209289" sldId="322"/>
            <ac:spMk id="56" creationId="{1BCB1483-9E15-E00C-EF8B-B2B568B97B19}"/>
          </ac:spMkLst>
        </pc:spChg>
        <pc:spChg chg="mod">
          <ac:chgData name="Patricia Penades Huesca" userId="3509e332-4dce-4f92-868b-b926e5c9054c" providerId="ADAL" clId="{BFB329B6-E445-4918-BE75-EF6AECC2FF41}" dt="2025-04-01T09:56:09.160" v="1486" actId="1036"/>
          <ac:spMkLst>
            <pc:docMk/>
            <pc:sldMk cId="727209289" sldId="322"/>
            <ac:spMk id="57" creationId="{9A8A11CC-9D25-FEB1-05B6-DF6AC9B58F10}"/>
          </ac:spMkLst>
        </pc:spChg>
        <pc:spChg chg="mod">
          <ac:chgData name="Patricia Penades Huesca" userId="3509e332-4dce-4f92-868b-b926e5c9054c" providerId="ADAL" clId="{BFB329B6-E445-4918-BE75-EF6AECC2FF41}" dt="2025-04-07T11:32:20.469" v="7429" actId="1076"/>
          <ac:spMkLst>
            <pc:docMk/>
            <pc:sldMk cId="727209289" sldId="322"/>
            <ac:spMk id="59" creationId="{CC6BF6FE-25F3-7944-10E7-550DD75BA7B7}"/>
          </ac:spMkLst>
        </pc:spChg>
        <pc:spChg chg="mod">
          <ac:chgData name="Patricia Penades Huesca" userId="3509e332-4dce-4f92-868b-b926e5c9054c" providerId="ADAL" clId="{BFB329B6-E445-4918-BE75-EF6AECC2FF41}" dt="2025-04-01T09:57:35.151" v="1493" actId="1076"/>
          <ac:spMkLst>
            <pc:docMk/>
            <pc:sldMk cId="727209289" sldId="322"/>
            <ac:spMk id="60" creationId="{92C52BF0-C6D8-14CA-23DD-BB6BB9E1FFEF}"/>
          </ac:spMkLst>
        </pc:spChg>
        <pc:spChg chg="mod">
          <ac:chgData name="Patricia Penades Huesca" userId="3509e332-4dce-4f92-868b-b926e5c9054c" providerId="ADAL" clId="{BFB329B6-E445-4918-BE75-EF6AECC2FF41}" dt="2025-04-01T09:57:35.151" v="1493" actId="1076"/>
          <ac:spMkLst>
            <pc:docMk/>
            <pc:sldMk cId="727209289" sldId="322"/>
            <ac:spMk id="61" creationId="{3F7B0AA8-A7C2-F3D3-0EFF-CDFE24EE2E6D}"/>
          </ac:spMkLst>
        </pc:spChg>
        <pc:spChg chg="mod">
          <ac:chgData name="Patricia Penades Huesca" userId="3509e332-4dce-4f92-868b-b926e5c9054c" providerId="ADAL" clId="{BFB329B6-E445-4918-BE75-EF6AECC2FF41}" dt="2025-04-01T09:56:09.160" v="1486" actId="1036"/>
          <ac:spMkLst>
            <pc:docMk/>
            <pc:sldMk cId="727209289" sldId="322"/>
            <ac:spMk id="64" creationId="{EDE7E9A5-759E-94DD-4CE8-EC1A4DD66E54}"/>
          </ac:spMkLst>
        </pc:spChg>
        <pc:spChg chg="mod">
          <ac:chgData name="Patricia Penades Huesca" userId="3509e332-4dce-4f92-868b-b926e5c9054c" providerId="ADAL" clId="{BFB329B6-E445-4918-BE75-EF6AECC2FF41}" dt="2025-04-07T11:32:20.469" v="7429" actId="1076"/>
          <ac:spMkLst>
            <pc:docMk/>
            <pc:sldMk cId="727209289" sldId="322"/>
            <ac:spMk id="72" creationId="{40244F50-F31A-70BE-BF28-D38646FF2DA1}"/>
          </ac:spMkLst>
        </pc:spChg>
        <pc:spChg chg="mod">
          <ac:chgData name="Patricia Penades Huesca" userId="3509e332-4dce-4f92-868b-b926e5c9054c" providerId="ADAL" clId="{BFB329B6-E445-4918-BE75-EF6AECC2FF41}" dt="2025-04-01T09:57:35.151" v="1493" actId="1076"/>
          <ac:spMkLst>
            <pc:docMk/>
            <pc:sldMk cId="727209289" sldId="322"/>
            <ac:spMk id="74" creationId="{4DB85E5D-4F18-E7E8-6AD1-E472261DEE76}"/>
          </ac:spMkLst>
        </pc:spChg>
        <pc:spChg chg="mod">
          <ac:chgData name="Patricia Penades Huesca" userId="3509e332-4dce-4f92-868b-b926e5c9054c" providerId="ADAL" clId="{BFB329B6-E445-4918-BE75-EF6AECC2FF41}" dt="2025-04-01T09:56:09.160" v="1486" actId="1036"/>
          <ac:spMkLst>
            <pc:docMk/>
            <pc:sldMk cId="727209289" sldId="322"/>
            <ac:spMk id="82" creationId="{8CC0A66B-51C4-72F5-8BD3-82BEDC195297}"/>
          </ac:spMkLst>
        </pc:spChg>
        <pc:spChg chg="mod">
          <ac:chgData name="Patricia Penades Huesca" userId="3509e332-4dce-4f92-868b-b926e5c9054c" providerId="ADAL" clId="{BFB329B6-E445-4918-BE75-EF6AECC2FF41}" dt="2025-04-02T15:05:28.638" v="2326" actId="1582"/>
          <ac:spMkLst>
            <pc:docMk/>
            <pc:sldMk cId="727209289" sldId="322"/>
            <ac:spMk id="85" creationId="{A4FEA7C6-4DDB-7C42-20CA-CBF5CF35F319}"/>
          </ac:spMkLst>
        </pc:spChg>
        <pc:spChg chg="mod">
          <ac:chgData name="Patricia Penades Huesca" userId="3509e332-4dce-4f92-868b-b926e5c9054c" providerId="ADAL" clId="{BFB329B6-E445-4918-BE75-EF6AECC2FF41}" dt="2025-04-02T15:05:22.926" v="2324" actId="1582"/>
          <ac:spMkLst>
            <pc:docMk/>
            <pc:sldMk cId="727209289" sldId="322"/>
            <ac:spMk id="86" creationId="{FADC80DA-57D6-1290-C1CA-21AB53C34035}"/>
          </ac:spMkLst>
        </pc:spChg>
        <pc:spChg chg="mod">
          <ac:chgData name="Patricia Penades Huesca" userId="3509e332-4dce-4f92-868b-b926e5c9054c" providerId="ADAL" clId="{BFB329B6-E445-4918-BE75-EF6AECC2FF41}" dt="2025-04-02T15:09:19.619" v="2361" actId="1076"/>
          <ac:spMkLst>
            <pc:docMk/>
            <pc:sldMk cId="727209289" sldId="322"/>
            <ac:spMk id="109" creationId="{9B4EC1EF-155E-5D5B-95A0-227E64CF8043}"/>
          </ac:spMkLst>
        </pc:spChg>
        <pc:picChg chg="add del mod">
          <ac:chgData name="Patricia Penades Huesca" userId="3509e332-4dce-4f92-868b-b926e5c9054c" providerId="ADAL" clId="{BFB329B6-E445-4918-BE75-EF6AECC2FF41}" dt="2025-04-07T12:24:28.707" v="7964" actId="478"/>
          <ac:picMkLst>
            <pc:docMk/>
            <pc:sldMk cId="727209289" sldId="322"/>
            <ac:picMk id="7" creationId="{3377904D-3997-9567-33AC-02328A5ED26F}"/>
          </ac:picMkLst>
        </pc:picChg>
        <pc:picChg chg="add mod">
          <ac:chgData name="Patricia Penades Huesca" userId="3509e332-4dce-4f92-868b-b926e5c9054c" providerId="ADAL" clId="{BFB329B6-E445-4918-BE75-EF6AECC2FF41}" dt="2025-04-07T12:25:42.043" v="7970" actId="1076"/>
          <ac:picMkLst>
            <pc:docMk/>
            <pc:sldMk cId="727209289" sldId="322"/>
            <ac:picMk id="11" creationId="{19B5604E-8D11-B63C-BDB8-098631890E9E}"/>
          </ac:picMkLst>
        </pc:picChg>
        <pc:picChg chg="add mod">
          <ac:chgData name="Patricia Penades Huesca" userId="3509e332-4dce-4f92-868b-b926e5c9054c" providerId="ADAL" clId="{BFB329B6-E445-4918-BE75-EF6AECC2FF41}" dt="2025-04-07T12:25:34.027" v="7969" actId="14100"/>
          <ac:picMkLst>
            <pc:docMk/>
            <pc:sldMk cId="727209289" sldId="322"/>
            <ac:picMk id="13" creationId="{0C02E3A8-DCEC-75AF-E1E5-97C19F42F649}"/>
          </ac:picMkLst>
        </pc:picChg>
        <pc:picChg chg="add mod">
          <ac:chgData name="Patricia Penades Huesca" userId="3509e332-4dce-4f92-868b-b926e5c9054c" providerId="ADAL" clId="{BFB329B6-E445-4918-BE75-EF6AECC2FF41}" dt="2025-04-07T12:26:17.291" v="7973" actId="1076"/>
          <ac:picMkLst>
            <pc:docMk/>
            <pc:sldMk cId="727209289" sldId="322"/>
            <ac:picMk id="15" creationId="{50134802-F1CF-3F4D-1C6C-BA5B5412DD30}"/>
          </ac:picMkLst>
        </pc:picChg>
        <pc:picChg chg="mod">
          <ac:chgData name="Patricia Penades Huesca" userId="3509e332-4dce-4f92-868b-b926e5c9054c" providerId="ADAL" clId="{BFB329B6-E445-4918-BE75-EF6AECC2FF41}" dt="2025-04-07T11:32:20.469" v="7429" actId="1076"/>
          <ac:picMkLst>
            <pc:docMk/>
            <pc:sldMk cId="727209289" sldId="322"/>
            <ac:picMk id="58" creationId="{0C384C1E-D665-AAD2-6FE2-1C0D222F0824}"/>
          </ac:picMkLst>
        </pc:picChg>
      </pc:sldChg>
      <pc:sldChg chg="addSp delSp modSp new del mod">
        <pc:chgData name="Patricia Penades Huesca" userId="3509e332-4dce-4f92-868b-b926e5c9054c" providerId="ADAL" clId="{BFB329B6-E445-4918-BE75-EF6AECC2FF41}" dt="2025-04-02T15:50:14.084" v="2890" actId="47"/>
        <pc:sldMkLst>
          <pc:docMk/>
          <pc:sldMk cId="1960211072" sldId="323"/>
        </pc:sldMkLst>
      </pc:sldChg>
      <pc:sldChg chg="addSp delSp modSp new del mod">
        <pc:chgData name="Patricia Penades Huesca" userId="3509e332-4dce-4f92-868b-b926e5c9054c" providerId="ADAL" clId="{BFB329B6-E445-4918-BE75-EF6AECC2FF41}" dt="2025-04-03T06:52:28.113" v="3227" actId="47"/>
        <pc:sldMkLst>
          <pc:docMk/>
          <pc:sldMk cId="4041259994" sldId="324"/>
        </pc:sldMkLst>
      </pc:sldChg>
      <pc:sldChg chg="new del">
        <pc:chgData name="Patricia Penades Huesca" userId="3509e332-4dce-4f92-868b-b926e5c9054c" providerId="ADAL" clId="{BFB329B6-E445-4918-BE75-EF6AECC2FF41}" dt="2025-04-01T12:04:52.764" v="1770" actId="47"/>
        <pc:sldMkLst>
          <pc:docMk/>
          <pc:sldMk cId="1487931924" sldId="325"/>
        </pc:sldMkLst>
      </pc:sldChg>
      <pc:sldChg chg="new del">
        <pc:chgData name="Patricia Penades Huesca" userId="3509e332-4dce-4f92-868b-b926e5c9054c" providerId="ADAL" clId="{BFB329B6-E445-4918-BE75-EF6AECC2FF41}" dt="2025-04-01T12:11:14.100" v="1775" actId="47"/>
        <pc:sldMkLst>
          <pc:docMk/>
          <pc:sldMk cId="2336258163" sldId="325"/>
        </pc:sldMkLst>
      </pc:sldChg>
      <pc:sldChg chg="modSp add del ord">
        <pc:chgData name="Patricia Penades Huesca" userId="3509e332-4dce-4f92-868b-b926e5c9054c" providerId="ADAL" clId="{BFB329B6-E445-4918-BE75-EF6AECC2FF41}" dt="2025-04-03T08:12:43.119" v="3816" actId="47"/>
        <pc:sldMkLst>
          <pc:docMk/>
          <pc:sldMk cId="473642323" sldId="326"/>
        </pc:sldMkLst>
      </pc:sldChg>
      <pc:sldChg chg="add del">
        <pc:chgData name="Patricia Penades Huesca" userId="3509e332-4dce-4f92-868b-b926e5c9054c" providerId="ADAL" clId="{BFB329B6-E445-4918-BE75-EF6AECC2FF41}" dt="2025-04-03T08:13:45.104" v="3820" actId="47"/>
        <pc:sldMkLst>
          <pc:docMk/>
          <pc:sldMk cId="94682670" sldId="439"/>
        </pc:sldMkLst>
      </pc:sldChg>
      <pc:sldChg chg="addSp modSp new mod">
        <pc:chgData name="Patricia Penades Huesca" userId="3509e332-4dce-4f92-868b-b926e5c9054c" providerId="ADAL" clId="{BFB329B6-E445-4918-BE75-EF6AECC2FF41}" dt="2025-04-03T08:44:45.854" v="4018" actId="20577"/>
        <pc:sldMkLst>
          <pc:docMk/>
          <pc:sldMk cId="2155563432" sldId="440"/>
        </pc:sldMkLst>
      </pc:sldChg>
      <pc:sldChg chg="new">
        <pc:chgData name="Patricia Penades Huesca" userId="3509e332-4dce-4f92-868b-b926e5c9054c" providerId="ADAL" clId="{BFB329B6-E445-4918-BE75-EF6AECC2FF41}" dt="2025-04-01T12:45:55.321" v="1807" actId="680"/>
        <pc:sldMkLst>
          <pc:docMk/>
          <pc:sldMk cId="1839888048" sldId="441"/>
        </pc:sldMkLst>
      </pc:sldChg>
      <pc:sldChg chg="new del">
        <pc:chgData name="Patricia Penades Huesca" userId="3509e332-4dce-4f92-868b-b926e5c9054c" providerId="ADAL" clId="{BFB329B6-E445-4918-BE75-EF6AECC2FF41}" dt="2025-04-01T12:49:00.934" v="1812" actId="47"/>
        <pc:sldMkLst>
          <pc:docMk/>
          <pc:sldMk cId="209265500" sldId="442"/>
        </pc:sldMkLst>
      </pc:sldChg>
      <pc:sldChg chg="modSp new del mod">
        <pc:chgData name="Patricia Penades Huesca" userId="3509e332-4dce-4f92-868b-b926e5c9054c" providerId="ADAL" clId="{BFB329B6-E445-4918-BE75-EF6AECC2FF41}" dt="2025-04-01T12:58:53.586" v="1829" actId="47"/>
        <pc:sldMkLst>
          <pc:docMk/>
          <pc:sldMk cId="1045058007" sldId="442"/>
        </pc:sldMkLst>
      </pc:sldChg>
      <pc:sldChg chg="new del">
        <pc:chgData name="Patricia Penades Huesca" userId="3509e332-4dce-4f92-868b-b926e5c9054c" providerId="ADAL" clId="{BFB329B6-E445-4918-BE75-EF6AECC2FF41}" dt="2025-04-01T15:47:15.634" v="2135" actId="47"/>
        <pc:sldMkLst>
          <pc:docMk/>
          <pc:sldMk cId="2946007133" sldId="443"/>
        </pc:sldMkLst>
      </pc:sldChg>
      <pc:sldChg chg="addSp delSp modSp new mod ord">
        <pc:chgData name="Patricia Penades Huesca" userId="3509e332-4dce-4f92-868b-b926e5c9054c" providerId="ADAL" clId="{BFB329B6-E445-4918-BE75-EF6AECC2FF41}" dt="2025-04-07T15:36:00.822" v="8457" actId="20577"/>
        <pc:sldMkLst>
          <pc:docMk/>
          <pc:sldMk cId="2109889003" sldId="444"/>
        </pc:sldMkLst>
        <pc:spChg chg="mod">
          <ac:chgData name="Patricia Penades Huesca" userId="3509e332-4dce-4f92-868b-b926e5c9054c" providerId="ADAL" clId="{BFB329B6-E445-4918-BE75-EF6AECC2FF41}" dt="2025-04-07T15:36:00.822" v="8457" actId="20577"/>
          <ac:spMkLst>
            <pc:docMk/>
            <pc:sldMk cId="2109889003" sldId="444"/>
            <ac:spMk id="2" creationId="{B073FE8C-0010-0DC0-CD06-FACFE64DE241}"/>
          </ac:spMkLst>
        </pc:spChg>
        <pc:graphicFrameChg chg="add mod modGraphic">
          <ac:chgData name="Patricia Penades Huesca" userId="3509e332-4dce-4f92-868b-b926e5c9054c" providerId="ADAL" clId="{BFB329B6-E445-4918-BE75-EF6AECC2FF41}" dt="2025-04-07T12:55:46.867" v="7984" actId="1076"/>
          <ac:graphicFrameMkLst>
            <pc:docMk/>
            <pc:sldMk cId="2109889003" sldId="444"/>
            <ac:graphicFrameMk id="3" creationId="{E3C52E0F-D93D-1F21-05FF-8A465A1C6581}"/>
          </ac:graphicFrameMkLst>
        </pc:graphicFrameChg>
        <pc:graphicFrameChg chg="add mod modGraphic">
          <ac:chgData name="Patricia Penades Huesca" userId="3509e332-4dce-4f92-868b-b926e5c9054c" providerId="ADAL" clId="{BFB329B6-E445-4918-BE75-EF6AECC2FF41}" dt="2025-04-07T12:55:46.867" v="7984" actId="1076"/>
          <ac:graphicFrameMkLst>
            <pc:docMk/>
            <pc:sldMk cId="2109889003" sldId="444"/>
            <ac:graphicFrameMk id="9" creationId="{E2091284-B114-37BA-D8CA-61A64969072F}"/>
          </ac:graphicFrameMkLst>
        </pc:graphicFrameChg>
        <pc:graphicFrameChg chg="add mod modGraphic">
          <ac:chgData name="Patricia Penades Huesca" userId="3509e332-4dce-4f92-868b-b926e5c9054c" providerId="ADAL" clId="{BFB329B6-E445-4918-BE75-EF6AECC2FF41}" dt="2025-04-07T12:55:46.867" v="7984" actId="1076"/>
          <ac:graphicFrameMkLst>
            <pc:docMk/>
            <pc:sldMk cId="2109889003" sldId="444"/>
            <ac:graphicFrameMk id="11" creationId="{6B908CC7-BD0F-E97A-79C4-DF5725FCE6DF}"/>
          </ac:graphicFrameMkLst>
        </pc:graphicFrameChg>
        <pc:graphicFrameChg chg="add mod modGraphic">
          <ac:chgData name="Patricia Penades Huesca" userId="3509e332-4dce-4f92-868b-b926e5c9054c" providerId="ADAL" clId="{BFB329B6-E445-4918-BE75-EF6AECC2FF41}" dt="2025-04-07T08:22:40.247" v="6279" actId="1076"/>
          <ac:graphicFrameMkLst>
            <pc:docMk/>
            <pc:sldMk cId="2109889003" sldId="444"/>
            <ac:graphicFrameMk id="13" creationId="{1A53A701-A782-9508-FFD0-EC8DACD19618}"/>
          </ac:graphicFrameMkLst>
        </pc:graphicFrameChg>
        <pc:picChg chg="add del mod">
          <ac:chgData name="Patricia Penades Huesca" userId="3509e332-4dce-4f92-868b-b926e5c9054c" providerId="ADAL" clId="{BFB329B6-E445-4918-BE75-EF6AECC2FF41}" dt="2025-04-07T08:21:28.829" v="6272" actId="478"/>
          <ac:picMkLst>
            <pc:docMk/>
            <pc:sldMk cId="2109889003" sldId="444"/>
            <ac:picMk id="8" creationId="{D0BFCA2D-1760-7BE0-EFF5-F48CF460CBCC}"/>
          </ac:picMkLst>
        </pc:picChg>
        <pc:picChg chg="add del mod">
          <ac:chgData name="Patricia Penades Huesca" userId="3509e332-4dce-4f92-868b-b926e5c9054c" providerId="ADAL" clId="{BFB329B6-E445-4918-BE75-EF6AECC2FF41}" dt="2025-04-07T08:23:08.018" v="6286" actId="478"/>
          <ac:picMkLst>
            <pc:docMk/>
            <pc:sldMk cId="2109889003" sldId="444"/>
            <ac:picMk id="10" creationId="{133A87E3-6979-9C3B-323A-5661A668DC47}"/>
          </ac:picMkLst>
        </pc:picChg>
        <pc:picChg chg="add del mod">
          <ac:chgData name="Patricia Penades Huesca" userId="3509e332-4dce-4f92-868b-b926e5c9054c" providerId="ADAL" clId="{BFB329B6-E445-4918-BE75-EF6AECC2FF41}" dt="2025-04-07T12:55:43.387" v="7983" actId="478"/>
          <ac:picMkLst>
            <pc:docMk/>
            <pc:sldMk cId="2109889003" sldId="444"/>
            <ac:picMk id="14" creationId="{0627D52D-C43E-04A6-80E6-AADAA761F0BA}"/>
          </ac:picMkLst>
        </pc:picChg>
        <pc:picChg chg="add del mod">
          <ac:chgData name="Patricia Penades Huesca" userId="3509e332-4dce-4f92-868b-b926e5c9054c" providerId="ADAL" clId="{BFB329B6-E445-4918-BE75-EF6AECC2FF41}" dt="2025-04-07T12:55:42.915" v="7982" actId="478"/>
          <ac:picMkLst>
            <pc:docMk/>
            <pc:sldMk cId="2109889003" sldId="444"/>
            <ac:picMk id="16" creationId="{2416F27D-593C-7B15-FFAE-21A1F68C4194}"/>
          </ac:picMkLst>
        </pc:picChg>
      </pc:sldChg>
      <pc:sldChg chg="addSp modSp new del mod">
        <pc:chgData name="Patricia Penades Huesca" userId="3509e332-4dce-4f92-868b-b926e5c9054c" providerId="ADAL" clId="{BFB329B6-E445-4918-BE75-EF6AECC2FF41}" dt="2025-04-02T15:15:12.962" v="2467" actId="47"/>
        <pc:sldMkLst>
          <pc:docMk/>
          <pc:sldMk cId="145503291" sldId="445"/>
        </pc:sldMkLst>
      </pc:sldChg>
      <pc:sldChg chg="addSp delSp modSp new add del mod">
        <pc:chgData name="Patricia Penades Huesca" userId="3509e332-4dce-4f92-868b-b926e5c9054c" providerId="ADAL" clId="{BFB329B6-E445-4918-BE75-EF6AECC2FF41}" dt="2025-04-02T15:22:19.461" v="2550" actId="47"/>
        <pc:sldMkLst>
          <pc:docMk/>
          <pc:sldMk cId="3405041411" sldId="446"/>
        </pc:sldMkLst>
      </pc:sldChg>
      <pc:sldChg chg="addSp delSp modSp new del mod">
        <pc:chgData name="Patricia Penades Huesca" userId="3509e332-4dce-4f92-868b-b926e5c9054c" providerId="ADAL" clId="{BFB329B6-E445-4918-BE75-EF6AECC2FF41}" dt="2025-04-03T06:52:53.714" v="3228" actId="47"/>
        <pc:sldMkLst>
          <pc:docMk/>
          <pc:sldMk cId="1808402423" sldId="447"/>
        </pc:sldMkLst>
      </pc:sldChg>
      <pc:sldChg chg="addSp delSp modSp new add del mod">
        <pc:chgData name="Patricia Penades Huesca" userId="3509e332-4dce-4f92-868b-b926e5c9054c" providerId="ADAL" clId="{BFB329B6-E445-4918-BE75-EF6AECC2FF41}" dt="2025-04-03T06:52:54.914" v="3230" actId="47"/>
        <pc:sldMkLst>
          <pc:docMk/>
          <pc:sldMk cId="3747926545" sldId="448"/>
        </pc:sldMkLst>
      </pc:sldChg>
      <pc:sldChg chg="addSp modSp new del mod">
        <pc:chgData name="Patricia Penades Huesca" userId="3509e332-4dce-4f92-868b-b926e5c9054c" providerId="ADAL" clId="{BFB329B6-E445-4918-BE75-EF6AECC2FF41}" dt="2025-04-03T06:52:54.371" v="3229" actId="47"/>
        <pc:sldMkLst>
          <pc:docMk/>
          <pc:sldMk cId="3313819598" sldId="449"/>
        </pc:sldMkLst>
      </pc:sldChg>
      <pc:sldChg chg="modSp add del mod modShow">
        <pc:chgData name="Patricia Penades Huesca" userId="3509e332-4dce-4f92-868b-b926e5c9054c" providerId="ADAL" clId="{BFB329B6-E445-4918-BE75-EF6AECC2FF41}" dt="2025-04-05T08:26:47.748" v="5149" actId="47"/>
        <pc:sldMkLst>
          <pc:docMk/>
          <pc:sldMk cId="1521507115" sldId="450"/>
        </pc:sldMkLst>
      </pc:sldChg>
      <pc:sldChg chg="modSp add mod">
        <pc:chgData name="Patricia Penades Huesca" userId="3509e332-4dce-4f92-868b-b926e5c9054c" providerId="ADAL" clId="{BFB329B6-E445-4918-BE75-EF6AECC2FF41}" dt="2025-04-03T07:50:06.812" v="3719" actId="20577"/>
        <pc:sldMkLst>
          <pc:docMk/>
          <pc:sldMk cId="1875939415" sldId="451"/>
        </pc:sldMkLst>
      </pc:sldChg>
      <pc:sldChg chg="del">
        <pc:chgData name="Patricia Penades Huesca" userId="3509e332-4dce-4f92-868b-b926e5c9054c" providerId="ADAL" clId="{BFB329B6-E445-4918-BE75-EF6AECC2FF41}" dt="2025-04-03T07:49:44.815" v="3715" actId="2696"/>
        <pc:sldMkLst>
          <pc:docMk/>
          <pc:sldMk cId="3105699658" sldId="451"/>
        </pc:sldMkLst>
      </pc:sldChg>
      <pc:sldChg chg="addSp delSp modSp new mod ord">
        <pc:chgData name="Patricia Penades Huesca" userId="3509e332-4dce-4f92-868b-b926e5c9054c" providerId="ADAL" clId="{BFB329B6-E445-4918-BE75-EF6AECC2FF41}" dt="2025-04-07T12:07:39.621" v="7801" actId="14100"/>
        <pc:sldMkLst>
          <pc:docMk/>
          <pc:sldMk cId="2018049932" sldId="452"/>
        </pc:sldMkLst>
        <pc:spChg chg="add mod">
          <ac:chgData name="Patricia Penades Huesca" userId="3509e332-4dce-4f92-868b-b926e5c9054c" providerId="ADAL" clId="{BFB329B6-E445-4918-BE75-EF6AECC2FF41}" dt="2025-04-07T12:03:04.292" v="7771" actId="14100"/>
          <ac:spMkLst>
            <pc:docMk/>
            <pc:sldMk cId="2018049932" sldId="452"/>
            <ac:spMk id="5" creationId="{FF4EA8D1-D657-7768-AA00-B4E0146B793C}"/>
          </ac:spMkLst>
        </pc:spChg>
        <pc:spChg chg="add mod">
          <ac:chgData name="Patricia Penades Huesca" userId="3509e332-4dce-4f92-868b-b926e5c9054c" providerId="ADAL" clId="{BFB329B6-E445-4918-BE75-EF6AECC2FF41}" dt="2025-04-03T09:44:50.481" v="4341" actId="20577"/>
          <ac:spMkLst>
            <pc:docMk/>
            <pc:sldMk cId="2018049932" sldId="452"/>
            <ac:spMk id="7" creationId="{3A64AF6A-C56A-39D2-9462-321005B6B838}"/>
          </ac:spMkLst>
        </pc:spChg>
        <pc:spChg chg="add mod">
          <ac:chgData name="Patricia Penades Huesca" userId="3509e332-4dce-4f92-868b-b926e5c9054c" providerId="ADAL" clId="{BFB329B6-E445-4918-BE75-EF6AECC2FF41}" dt="2025-04-07T12:07:04.524" v="7795" actId="1076"/>
          <ac:spMkLst>
            <pc:docMk/>
            <pc:sldMk cId="2018049932" sldId="452"/>
            <ac:spMk id="8" creationId="{16A11C5D-008B-1CA8-65B4-8A4BD4BF5744}"/>
          </ac:spMkLst>
        </pc:spChg>
        <pc:spChg chg="add mod ord">
          <ac:chgData name="Patricia Penades Huesca" userId="3509e332-4dce-4f92-868b-b926e5c9054c" providerId="ADAL" clId="{BFB329B6-E445-4918-BE75-EF6AECC2FF41}" dt="2025-04-07T12:07:39.621" v="7801" actId="14100"/>
          <ac:spMkLst>
            <pc:docMk/>
            <pc:sldMk cId="2018049932" sldId="452"/>
            <ac:spMk id="11" creationId="{667E3582-6112-A84D-2FB2-7E12F759E2E3}"/>
          </ac:spMkLst>
        </pc:spChg>
        <pc:spChg chg="add mod">
          <ac:chgData name="Patricia Penades Huesca" userId="3509e332-4dce-4f92-868b-b926e5c9054c" providerId="ADAL" clId="{BFB329B6-E445-4918-BE75-EF6AECC2FF41}" dt="2025-04-07T12:07:16.756" v="7796" actId="208"/>
          <ac:spMkLst>
            <pc:docMk/>
            <pc:sldMk cId="2018049932" sldId="452"/>
            <ac:spMk id="14" creationId="{F604203F-AC62-2344-46CA-D79AA3CCA495}"/>
          </ac:spMkLst>
        </pc:spChg>
        <pc:picChg chg="add mod">
          <ac:chgData name="Patricia Penades Huesca" userId="3509e332-4dce-4f92-868b-b926e5c9054c" providerId="ADAL" clId="{BFB329B6-E445-4918-BE75-EF6AECC2FF41}" dt="2025-04-07T12:06:46.640" v="7794" actId="1076"/>
          <ac:picMkLst>
            <pc:docMk/>
            <pc:sldMk cId="2018049932" sldId="452"/>
            <ac:picMk id="6" creationId="{DBCE8257-707F-1048-42CD-B47F29AF80EA}"/>
          </ac:picMkLst>
        </pc:picChg>
        <pc:picChg chg="add mod">
          <ac:chgData name="Patricia Penades Huesca" userId="3509e332-4dce-4f92-868b-b926e5c9054c" providerId="ADAL" clId="{BFB329B6-E445-4918-BE75-EF6AECC2FF41}" dt="2025-04-07T12:07:04.524" v="7795" actId="1076"/>
          <ac:picMkLst>
            <pc:docMk/>
            <pc:sldMk cId="2018049932" sldId="452"/>
            <ac:picMk id="9" creationId="{44814245-349E-4AE8-C189-36E0FDCE6A40}"/>
          </ac:picMkLst>
        </pc:picChg>
        <pc:picChg chg="add del mod">
          <ac:chgData name="Patricia Penades Huesca" userId="3509e332-4dce-4f92-868b-b926e5c9054c" providerId="ADAL" clId="{BFB329B6-E445-4918-BE75-EF6AECC2FF41}" dt="2025-04-07T12:05:56.964" v="7776" actId="478"/>
          <ac:picMkLst>
            <pc:docMk/>
            <pc:sldMk cId="2018049932" sldId="452"/>
            <ac:picMk id="10" creationId="{467AF92B-6DE5-1598-ADCC-A079A1A10F0A}"/>
          </ac:picMkLst>
        </pc:picChg>
        <pc:picChg chg="add mod">
          <ac:chgData name="Patricia Penades Huesca" userId="3509e332-4dce-4f92-868b-b926e5c9054c" providerId="ADAL" clId="{BFB329B6-E445-4918-BE75-EF6AECC2FF41}" dt="2025-04-07T12:07:33.602" v="7798" actId="208"/>
          <ac:picMkLst>
            <pc:docMk/>
            <pc:sldMk cId="2018049932" sldId="452"/>
            <ac:picMk id="13" creationId="{B64ED71E-FF10-10F9-3D7A-7C802D5720B1}"/>
          </ac:picMkLst>
        </pc:picChg>
      </pc:sldChg>
      <pc:sldChg chg="addSp delSp modSp new mod ord modClrScheme chgLayout">
        <pc:chgData name="Patricia Penades Huesca" userId="3509e332-4dce-4f92-868b-b926e5c9054c" providerId="ADAL" clId="{BFB329B6-E445-4918-BE75-EF6AECC2FF41}" dt="2025-04-03T11:38:08.541" v="4522" actId="6549"/>
        <pc:sldMkLst>
          <pc:docMk/>
          <pc:sldMk cId="857918005" sldId="453"/>
        </pc:sldMkLst>
      </pc:sldChg>
      <pc:sldChg chg="new del">
        <pc:chgData name="Patricia Penades Huesca" userId="3509e332-4dce-4f92-868b-b926e5c9054c" providerId="ADAL" clId="{BFB329B6-E445-4918-BE75-EF6AECC2FF41}" dt="2025-04-02T15:19:28.895" v="2515" actId="47"/>
        <pc:sldMkLst>
          <pc:docMk/>
          <pc:sldMk cId="1868897705" sldId="453"/>
        </pc:sldMkLst>
      </pc:sldChg>
      <pc:sldChg chg="new del">
        <pc:chgData name="Patricia Penades Huesca" userId="3509e332-4dce-4f92-868b-b926e5c9054c" providerId="ADAL" clId="{BFB329B6-E445-4918-BE75-EF6AECC2FF41}" dt="2025-04-02T15:20:20.290" v="2517" actId="47"/>
        <pc:sldMkLst>
          <pc:docMk/>
          <pc:sldMk cId="3936650299" sldId="453"/>
        </pc:sldMkLst>
      </pc:sldChg>
      <pc:sldChg chg="new del">
        <pc:chgData name="Patricia Penades Huesca" userId="3509e332-4dce-4f92-868b-b926e5c9054c" providerId="ADAL" clId="{BFB329B6-E445-4918-BE75-EF6AECC2FF41}" dt="2025-04-02T15:56:11.518" v="2893" actId="47"/>
        <pc:sldMkLst>
          <pc:docMk/>
          <pc:sldMk cId="339530376" sldId="454"/>
        </pc:sldMkLst>
      </pc:sldChg>
      <pc:sldChg chg="delSp modSp add del mod">
        <pc:chgData name="Patricia Penades Huesca" userId="3509e332-4dce-4f92-868b-b926e5c9054c" providerId="ADAL" clId="{BFB329B6-E445-4918-BE75-EF6AECC2FF41}" dt="2025-04-03T09:19:14.608" v="4226" actId="47"/>
        <pc:sldMkLst>
          <pc:docMk/>
          <pc:sldMk cId="1031796235" sldId="455"/>
        </pc:sldMkLst>
      </pc:sldChg>
      <pc:sldChg chg="new del">
        <pc:chgData name="Patricia Penades Huesca" userId="3509e332-4dce-4f92-868b-b926e5c9054c" providerId="ADAL" clId="{BFB329B6-E445-4918-BE75-EF6AECC2FF41}" dt="2025-04-03T07:46:35.315" v="3583" actId="47"/>
        <pc:sldMkLst>
          <pc:docMk/>
          <pc:sldMk cId="484433649" sldId="456"/>
        </pc:sldMkLst>
      </pc:sldChg>
      <pc:sldChg chg="add del">
        <pc:chgData name="Patricia Penades Huesca" userId="3509e332-4dce-4f92-868b-b926e5c9054c" providerId="ADAL" clId="{BFB329B6-E445-4918-BE75-EF6AECC2FF41}" dt="2025-04-02T15:56:17.580" v="2895" actId="47"/>
        <pc:sldMkLst>
          <pc:docMk/>
          <pc:sldMk cId="3721743190" sldId="456"/>
        </pc:sldMkLst>
      </pc:sldChg>
      <pc:sldChg chg="addSp delSp modSp add mod ord delAnim">
        <pc:chgData name="Patricia Penades Huesca" userId="3509e332-4dce-4f92-868b-b926e5c9054c" providerId="ADAL" clId="{BFB329B6-E445-4918-BE75-EF6AECC2FF41}" dt="2025-04-03T11:45:43.027" v="4539" actId="478"/>
        <pc:sldMkLst>
          <pc:docMk/>
          <pc:sldMk cId="1119790048" sldId="457"/>
        </pc:sldMkLst>
      </pc:sldChg>
      <pc:sldChg chg="addSp delSp modSp new mod ord modClrScheme chgLayout modNotesTx">
        <pc:chgData name="Patricia Penades Huesca" userId="3509e332-4dce-4f92-868b-b926e5c9054c" providerId="ADAL" clId="{BFB329B6-E445-4918-BE75-EF6AECC2FF41}" dt="2025-04-03T12:20:16.404" v="4711" actId="20577"/>
        <pc:sldMkLst>
          <pc:docMk/>
          <pc:sldMk cId="1152082686" sldId="458"/>
        </pc:sldMkLst>
      </pc:sldChg>
      <pc:sldChg chg="modSp new del mod ord">
        <pc:chgData name="Patricia Penades Huesca" userId="3509e332-4dce-4f92-868b-b926e5c9054c" providerId="ADAL" clId="{BFB329B6-E445-4918-BE75-EF6AECC2FF41}" dt="2025-04-03T08:25:36.677" v="3863" actId="47"/>
        <pc:sldMkLst>
          <pc:docMk/>
          <pc:sldMk cId="3448514383" sldId="459"/>
        </pc:sldMkLst>
      </pc:sldChg>
      <pc:sldChg chg="new del">
        <pc:chgData name="Patricia Penades Huesca" userId="3509e332-4dce-4f92-868b-b926e5c9054c" providerId="ADAL" clId="{BFB329B6-E445-4918-BE75-EF6AECC2FF41}" dt="2025-04-03T07:48:01.665" v="3704" actId="47"/>
        <pc:sldMkLst>
          <pc:docMk/>
          <pc:sldMk cId="2826299161" sldId="460"/>
        </pc:sldMkLst>
      </pc:sldChg>
      <pc:sldChg chg="modSp new mod">
        <pc:chgData name="Patricia Penades Huesca" userId="3509e332-4dce-4f92-868b-b926e5c9054c" providerId="ADAL" clId="{BFB329B6-E445-4918-BE75-EF6AECC2FF41}" dt="2025-04-03T07:47:58.707" v="3703" actId="20577"/>
        <pc:sldMkLst>
          <pc:docMk/>
          <pc:sldMk cId="384842994" sldId="461"/>
        </pc:sldMkLst>
      </pc:sldChg>
      <pc:sldChg chg="delSp new del mod">
        <pc:chgData name="Patricia Penades Huesca" userId="3509e332-4dce-4f92-868b-b926e5c9054c" providerId="ADAL" clId="{BFB329B6-E445-4918-BE75-EF6AECC2FF41}" dt="2025-04-03T08:25:36.084" v="3862" actId="47"/>
        <pc:sldMkLst>
          <pc:docMk/>
          <pc:sldMk cId="1255500714" sldId="462"/>
        </pc:sldMkLst>
      </pc:sldChg>
      <pc:sldChg chg="modSp mod">
        <pc:chgData name="Patricia Penades Huesca" userId="3509e332-4dce-4f92-868b-b926e5c9054c" providerId="ADAL" clId="{BFB329B6-E445-4918-BE75-EF6AECC2FF41}" dt="2025-04-07T12:59:13.952" v="8028" actId="113"/>
        <pc:sldMkLst>
          <pc:docMk/>
          <pc:sldMk cId="2347095399" sldId="465"/>
        </pc:sldMkLst>
        <pc:spChg chg="mod">
          <ac:chgData name="Patricia Penades Huesca" userId="3509e332-4dce-4f92-868b-b926e5c9054c" providerId="ADAL" clId="{BFB329B6-E445-4918-BE75-EF6AECC2FF41}" dt="2025-04-07T12:58:49.860" v="8024" actId="20577"/>
          <ac:spMkLst>
            <pc:docMk/>
            <pc:sldMk cId="2347095399" sldId="465"/>
            <ac:spMk id="2" creationId="{A9123D11-1E70-A004-5BBE-EA3EF7D8B2CD}"/>
          </ac:spMkLst>
        </pc:spChg>
        <pc:spChg chg="mod">
          <ac:chgData name="Patricia Penades Huesca" userId="3509e332-4dce-4f92-868b-b926e5c9054c" providerId="ADAL" clId="{BFB329B6-E445-4918-BE75-EF6AECC2FF41}" dt="2025-04-07T12:59:13.952" v="8028" actId="113"/>
          <ac:spMkLst>
            <pc:docMk/>
            <pc:sldMk cId="2347095399" sldId="465"/>
            <ac:spMk id="5" creationId="{8B12AE98-6A53-9069-6FC7-F22ECAEECA82}"/>
          </ac:spMkLst>
        </pc:spChg>
      </pc:sldChg>
      <pc:sldChg chg="addSp delSp modSp new del mod">
        <pc:chgData name="Patricia Penades Huesca" userId="3509e332-4dce-4f92-868b-b926e5c9054c" providerId="ADAL" clId="{BFB329B6-E445-4918-BE75-EF6AECC2FF41}" dt="2025-04-03T08:26:25.469" v="3911" actId="47"/>
        <pc:sldMkLst>
          <pc:docMk/>
          <pc:sldMk cId="3947733992" sldId="466"/>
        </pc:sldMkLst>
      </pc:sldChg>
      <pc:sldChg chg="modSp del mod ord">
        <pc:chgData name="Patricia Penades Huesca" userId="3509e332-4dce-4f92-868b-b926e5c9054c" providerId="ADAL" clId="{BFB329B6-E445-4918-BE75-EF6AECC2FF41}" dt="2025-04-07T09:02:37.154" v="6375" actId="2696"/>
        <pc:sldMkLst>
          <pc:docMk/>
          <pc:sldMk cId="663666747" sldId="1897"/>
        </pc:sldMkLst>
      </pc:sldChg>
      <pc:sldChg chg="add">
        <pc:chgData name="Patricia Penades Huesca" userId="3509e332-4dce-4f92-868b-b926e5c9054c" providerId="ADAL" clId="{BFB329B6-E445-4918-BE75-EF6AECC2FF41}" dt="2025-04-07T09:02:39.908" v="6376"/>
        <pc:sldMkLst>
          <pc:docMk/>
          <pc:sldMk cId="3384743380" sldId="1897"/>
        </pc:sldMkLst>
      </pc:sldChg>
      <pc:sldChg chg="del ord">
        <pc:chgData name="Patricia Penades Huesca" userId="3509e332-4dce-4f92-868b-b926e5c9054c" providerId="ADAL" clId="{BFB329B6-E445-4918-BE75-EF6AECC2FF41}" dt="2025-04-07T09:02:37.154" v="6375" actId="2696"/>
        <pc:sldMkLst>
          <pc:docMk/>
          <pc:sldMk cId="995037780" sldId="1900"/>
        </pc:sldMkLst>
      </pc:sldChg>
      <pc:sldChg chg="add">
        <pc:chgData name="Patricia Penades Huesca" userId="3509e332-4dce-4f92-868b-b926e5c9054c" providerId="ADAL" clId="{BFB329B6-E445-4918-BE75-EF6AECC2FF41}" dt="2025-04-07T09:02:39.908" v="6376"/>
        <pc:sldMkLst>
          <pc:docMk/>
          <pc:sldMk cId="3572611993" sldId="1900"/>
        </pc:sldMkLst>
      </pc:sldChg>
      <pc:sldChg chg="addSp delSp modSp new mod">
        <pc:chgData name="Patricia Penades Huesca" userId="3509e332-4dce-4f92-868b-b926e5c9054c" providerId="ADAL" clId="{BFB329B6-E445-4918-BE75-EF6AECC2FF41}" dt="2025-04-03T09:04:28.885" v="4200" actId="478"/>
        <pc:sldMkLst>
          <pc:docMk/>
          <pc:sldMk cId="3147394891" sldId="1901"/>
        </pc:sldMkLst>
      </pc:sldChg>
      <pc:sldChg chg="delSp modSp mod">
        <pc:chgData name="Patricia Penades Huesca" userId="3509e332-4dce-4f92-868b-b926e5c9054c" providerId="ADAL" clId="{BFB329B6-E445-4918-BE75-EF6AECC2FF41}" dt="2025-04-07T14:14:48.071" v="8237" actId="478"/>
        <pc:sldMkLst>
          <pc:docMk/>
          <pc:sldMk cId="3636323912" sldId="1902"/>
        </pc:sldMkLst>
        <pc:spChg chg="del mod">
          <ac:chgData name="Patricia Penades Huesca" userId="3509e332-4dce-4f92-868b-b926e5c9054c" providerId="ADAL" clId="{BFB329B6-E445-4918-BE75-EF6AECC2FF41}" dt="2025-04-07T14:14:48.071" v="8237" actId="478"/>
          <ac:spMkLst>
            <pc:docMk/>
            <pc:sldMk cId="3636323912" sldId="1902"/>
            <ac:spMk id="7" creationId="{12F9B08B-CBCB-556E-3872-ACD6E8659DDC}"/>
          </ac:spMkLst>
        </pc:spChg>
      </pc:sldChg>
      <pc:sldChg chg="add del ord">
        <pc:chgData name="Patricia Penades Huesca" userId="3509e332-4dce-4f92-868b-b926e5c9054c" providerId="ADAL" clId="{BFB329B6-E445-4918-BE75-EF6AECC2FF41}" dt="2025-04-03T09:43:10.004" v="4321" actId="47"/>
        <pc:sldMkLst>
          <pc:docMk/>
          <pc:sldMk cId="1258045584" sldId="1903"/>
        </pc:sldMkLst>
      </pc:sldChg>
      <pc:sldChg chg="addSp delSp modSp add mod">
        <pc:chgData name="Patricia Penades Huesca" userId="3509e332-4dce-4f92-868b-b926e5c9054c" providerId="ADAL" clId="{BFB329B6-E445-4918-BE75-EF6AECC2FF41}" dt="2025-04-03T08:56:39.213" v="4128" actId="478"/>
        <pc:sldMkLst>
          <pc:docMk/>
          <pc:sldMk cId="2819402360" sldId="1903"/>
        </pc:sldMkLst>
      </pc:sldChg>
      <pc:sldChg chg="new">
        <pc:chgData name="Patricia Penades Huesca" userId="3509e332-4dce-4f92-868b-b926e5c9054c" providerId="ADAL" clId="{BFB329B6-E445-4918-BE75-EF6AECC2FF41}" dt="2025-04-03T09:28:37.985" v="4234" actId="680"/>
        <pc:sldMkLst>
          <pc:docMk/>
          <pc:sldMk cId="3791598834" sldId="1905"/>
        </pc:sldMkLst>
      </pc:sldChg>
      <pc:sldChg chg="ord">
        <pc:chgData name="Patricia Penades Huesca" userId="3509e332-4dce-4f92-868b-b926e5c9054c" providerId="ADAL" clId="{BFB329B6-E445-4918-BE75-EF6AECC2FF41}" dt="2025-04-03T09:32:13.206" v="4236"/>
        <pc:sldMkLst>
          <pc:docMk/>
          <pc:sldMk cId="1231519114" sldId="1907"/>
        </pc:sldMkLst>
      </pc:sldChg>
      <pc:sldChg chg="addSp delSp modSp mod">
        <pc:chgData name="Patricia Penades Huesca" userId="3509e332-4dce-4f92-868b-b926e5c9054c" providerId="ADAL" clId="{BFB329B6-E445-4918-BE75-EF6AECC2FF41}" dt="2025-04-03T09:59:05.026" v="4509" actId="207"/>
        <pc:sldMkLst>
          <pc:docMk/>
          <pc:sldMk cId="2974107111" sldId="1911"/>
        </pc:sldMkLst>
      </pc:sldChg>
      <pc:sldChg chg="new del">
        <pc:chgData name="Patricia Penades Huesca" userId="3509e332-4dce-4f92-868b-b926e5c9054c" providerId="ADAL" clId="{BFB329B6-E445-4918-BE75-EF6AECC2FF41}" dt="2025-04-03T09:39:38.805" v="4284" actId="47"/>
        <pc:sldMkLst>
          <pc:docMk/>
          <pc:sldMk cId="1071995339" sldId="1912"/>
        </pc:sldMkLst>
      </pc:sldChg>
      <pc:sldChg chg="addSp delSp modSp add del mod">
        <pc:chgData name="Patricia Penades Huesca" userId="3509e332-4dce-4f92-868b-b926e5c9054c" providerId="ADAL" clId="{BFB329B6-E445-4918-BE75-EF6AECC2FF41}" dt="2025-04-03T09:43:11.239" v="4322" actId="47"/>
        <pc:sldMkLst>
          <pc:docMk/>
          <pc:sldMk cId="2607154006" sldId="1913"/>
        </pc:sldMkLst>
      </pc:sldChg>
      <pc:sldChg chg="addSp delSp modSp add mod ord delAnim modAnim modNotesTx">
        <pc:chgData name="Patricia Penades Huesca" userId="3509e332-4dce-4f92-868b-b926e5c9054c" providerId="ADAL" clId="{BFB329B6-E445-4918-BE75-EF6AECC2FF41}" dt="2025-04-07T12:15:38.558" v="7947"/>
        <pc:sldMkLst>
          <pc:docMk/>
          <pc:sldMk cId="2536444180" sldId="1914"/>
        </pc:sldMkLst>
        <pc:spChg chg="mod">
          <ac:chgData name="Patricia Penades Huesca" userId="3509e332-4dce-4f92-868b-b926e5c9054c" providerId="ADAL" clId="{BFB329B6-E445-4918-BE75-EF6AECC2FF41}" dt="2025-04-03T09:41:11.962" v="4301" actId="14100"/>
          <ac:spMkLst>
            <pc:docMk/>
            <pc:sldMk cId="2536444180" sldId="1914"/>
            <ac:spMk id="7" creationId="{BAB15EAF-C6C1-498D-F8E8-BE2BBC7C76D7}"/>
          </ac:spMkLst>
        </pc:spChg>
        <pc:spChg chg="mod">
          <ac:chgData name="Patricia Penades Huesca" userId="3509e332-4dce-4f92-868b-b926e5c9054c" providerId="ADAL" clId="{BFB329B6-E445-4918-BE75-EF6AECC2FF41}" dt="2025-04-03T09:38:09.649" v="4263"/>
          <ac:spMkLst>
            <pc:docMk/>
            <pc:sldMk cId="2536444180" sldId="1914"/>
            <ac:spMk id="8" creationId="{C6D18DA2-3428-D754-354C-F8B8FBD78CFE}"/>
          </ac:spMkLst>
        </pc:spChg>
        <pc:spChg chg="add del">
          <ac:chgData name="Patricia Penades Huesca" userId="3509e332-4dce-4f92-868b-b926e5c9054c" providerId="ADAL" clId="{BFB329B6-E445-4918-BE75-EF6AECC2FF41}" dt="2025-04-03T09:39:17.576" v="4280" actId="478"/>
          <ac:spMkLst>
            <pc:docMk/>
            <pc:sldMk cId="2536444180" sldId="1914"/>
            <ac:spMk id="9" creationId="{AD2AFE07-6B32-1A51-C9BA-282B68AE6928}"/>
          </ac:spMkLst>
        </pc:spChg>
        <pc:spChg chg="add del">
          <ac:chgData name="Patricia Penades Huesca" userId="3509e332-4dce-4f92-868b-b926e5c9054c" providerId="ADAL" clId="{BFB329B6-E445-4918-BE75-EF6AECC2FF41}" dt="2025-04-03T09:39:17.129" v="4279" actId="478"/>
          <ac:spMkLst>
            <pc:docMk/>
            <pc:sldMk cId="2536444180" sldId="1914"/>
            <ac:spMk id="10" creationId="{0B674706-1941-600F-6E70-54F8E5D0A0A8}"/>
          </ac:spMkLst>
        </pc:spChg>
        <pc:spChg chg="mod">
          <ac:chgData name="Patricia Penades Huesca" userId="3509e332-4dce-4f92-868b-b926e5c9054c" providerId="ADAL" clId="{BFB329B6-E445-4918-BE75-EF6AECC2FF41}" dt="2025-04-07T12:11:39.286" v="7846" actId="20577"/>
          <ac:spMkLst>
            <pc:docMk/>
            <pc:sldMk cId="2536444180" sldId="1914"/>
            <ac:spMk id="11" creationId="{EA871ED2-2F80-97B8-16D0-E9F2485C978A}"/>
          </ac:spMkLst>
        </pc:spChg>
        <pc:spChg chg="mod">
          <ac:chgData name="Patricia Penades Huesca" userId="3509e332-4dce-4f92-868b-b926e5c9054c" providerId="ADAL" clId="{BFB329B6-E445-4918-BE75-EF6AECC2FF41}" dt="2025-04-07T12:11:49.054" v="7877" actId="1038"/>
          <ac:spMkLst>
            <pc:docMk/>
            <pc:sldMk cId="2536444180" sldId="1914"/>
            <ac:spMk id="13" creationId="{3C36FB73-E12F-6611-9E50-A29E36FBF6D5}"/>
          </ac:spMkLst>
        </pc:spChg>
        <pc:spChg chg="mod">
          <ac:chgData name="Patricia Penades Huesca" userId="3509e332-4dce-4f92-868b-b926e5c9054c" providerId="ADAL" clId="{BFB329B6-E445-4918-BE75-EF6AECC2FF41}" dt="2025-04-03T09:38:09.649" v="4263"/>
          <ac:spMkLst>
            <pc:docMk/>
            <pc:sldMk cId="2536444180" sldId="1914"/>
            <ac:spMk id="15" creationId="{E055653A-701E-0A45-63CA-D5AF8A33DA1E}"/>
          </ac:spMkLst>
        </pc:spChg>
        <pc:spChg chg="mod">
          <ac:chgData name="Patricia Penades Huesca" userId="3509e332-4dce-4f92-868b-b926e5c9054c" providerId="ADAL" clId="{BFB329B6-E445-4918-BE75-EF6AECC2FF41}" dt="2025-04-03T09:38:09.649" v="4263"/>
          <ac:spMkLst>
            <pc:docMk/>
            <pc:sldMk cId="2536444180" sldId="1914"/>
            <ac:spMk id="16" creationId="{698CC600-55DE-E7DA-99C1-F9DA726089E8}"/>
          </ac:spMkLst>
        </pc:spChg>
        <pc:spChg chg="mod">
          <ac:chgData name="Patricia Penades Huesca" userId="3509e332-4dce-4f92-868b-b926e5c9054c" providerId="ADAL" clId="{BFB329B6-E445-4918-BE75-EF6AECC2FF41}" dt="2025-04-03T09:38:09.649" v="4263"/>
          <ac:spMkLst>
            <pc:docMk/>
            <pc:sldMk cId="2536444180" sldId="1914"/>
            <ac:spMk id="17" creationId="{A4B76ED1-CF71-A0C3-AC76-A0B23B60E574}"/>
          </ac:spMkLst>
        </pc:spChg>
        <pc:spChg chg="mod">
          <ac:chgData name="Patricia Penades Huesca" userId="3509e332-4dce-4f92-868b-b926e5c9054c" providerId="ADAL" clId="{BFB329B6-E445-4918-BE75-EF6AECC2FF41}" dt="2025-04-03T09:38:09.649" v="4263"/>
          <ac:spMkLst>
            <pc:docMk/>
            <pc:sldMk cId="2536444180" sldId="1914"/>
            <ac:spMk id="18" creationId="{D736F657-9A58-35FA-A3F9-1B097C7F3DAB}"/>
          </ac:spMkLst>
        </pc:spChg>
        <pc:spChg chg="mod">
          <ac:chgData name="Patricia Penades Huesca" userId="3509e332-4dce-4f92-868b-b926e5c9054c" providerId="ADAL" clId="{BFB329B6-E445-4918-BE75-EF6AECC2FF41}" dt="2025-04-03T09:38:09.649" v="4263"/>
          <ac:spMkLst>
            <pc:docMk/>
            <pc:sldMk cId="2536444180" sldId="1914"/>
            <ac:spMk id="19" creationId="{C3B6C8BB-2532-F07D-71EC-64B151A5ECE9}"/>
          </ac:spMkLst>
        </pc:spChg>
        <pc:spChg chg="mod">
          <ac:chgData name="Patricia Penades Huesca" userId="3509e332-4dce-4f92-868b-b926e5c9054c" providerId="ADAL" clId="{BFB329B6-E445-4918-BE75-EF6AECC2FF41}" dt="2025-04-07T12:11:49.054" v="7877" actId="1038"/>
          <ac:spMkLst>
            <pc:docMk/>
            <pc:sldMk cId="2536444180" sldId="1914"/>
            <ac:spMk id="21" creationId="{31707278-F12A-9F48-5C5E-5AAA1C7B2828}"/>
          </ac:spMkLst>
        </pc:spChg>
        <pc:spChg chg="mod">
          <ac:chgData name="Patricia Penades Huesca" userId="3509e332-4dce-4f92-868b-b926e5c9054c" providerId="ADAL" clId="{BFB329B6-E445-4918-BE75-EF6AECC2FF41}" dt="2025-04-07T12:11:49.054" v="7877" actId="1038"/>
          <ac:spMkLst>
            <pc:docMk/>
            <pc:sldMk cId="2536444180" sldId="1914"/>
            <ac:spMk id="22" creationId="{2112AE99-8E69-0161-9316-63B47F8E5643}"/>
          </ac:spMkLst>
        </pc:spChg>
        <pc:spChg chg="add del mod">
          <ac:chgData name="Patricia Penades Huesca" userId="3509e332-4dce-4f92-868b-b926e5c9054c" providerId="ADAL" clId="{BFB329B6-E445-4918-BE75-EF6AECC2FF41}" dt="2025-04-07T11:34:17.384" v="7445" actId="478"/>
          <ac:spMkLst>
            <pc:docMk/>
            <pc:sldMk cId="2536444180" sldId="1914"/>
            <ac:spMk id="25" creationId="{12247333-0E42-7421-9FA6-6F6A74B8DBCA}"/>
          </ac:spMkLst>
        </pc:spChg>
        <pc:spChg chg="add mod">
          <ac:chgData name="Patricia Penades Huesca" userId="3509e332-4dce-4f92-868b-b926e5c9054c" providerId="ADAL" clId="{BFB329B6-E445-4918-BE75-EF6AECC2FF41}" dt="2025-04-07T11:34:38.732" v="7451" actId="14100"/>
          <ac:spMkLst>
            <pc:docMk/>
            <pc:sldMk cId="2536444180" sldId="1914"/>
            <ac:spMk id="26" creationId="{98A2819E-9C4F-7ED7-11CD-98B025939D83}"/>
          </ac:spMkLst>
        </pc:spChg>
        <pc:spChg chg="add mod">
          <ac:chgData name="Patricia Penades Huesca" userId="3509e332-4dce-4f92-868b-b926e5c9054c" providerId="ADAL" clId="{BFB329B6-E445-4918-BE75-EF6AECC2FF41}" dt="2025-04-07T12:11:54.188" v="7879" actId="14100"/>
          <ac:spMkLst>
            <pc:docMk/>
            <pc:sldMk cId="2536444180" sldId="1914"/>
            <ac:spMk id="30" creationId="{20FF656E-FE8E-A9C2-57AA-3807E3782881}"/>
          </ac:spMkLst>
        </pc:spChg>
        <pc:spChg chg="add mod">
          <ac:chgData name="Patricia Penades Huesca" userId="3509e332-4dce-4f92-868b-b926e5c9054c" providerId="ADAL" clId="{BFB329B6-E445-4918-BE75-EF6AECC2FF41}" dt="2025-04-03T09:43:02.936" v="4320" actId="1036"/>
          <ac:spMkLst>
            <pc:docMk/>
            <pc:sldMk cId="2536444180" sldId="1914"/>
            <ac:spMk id="32" creationId="{5368F4B4-C1B6-7DFE-9BA1-A5FB35C0F70D}"/>
          </ac:spMkLst>
        </pc:spChg>
        <pc:spChg chg="add mod">
          <ac:chgData name="Patricia Penades Huesca" userId="3509e332-4dce-4f92-868b-b926e5c9054c" providerId="ADAL" clId="{BFB329B6-E445-4918-BE75-EF6AECC2FF41}" dt="2025-04-04T14:47:24.237" v="5012" actId="1036"/>
          <ac:spMkLst>
            <pc:docMk/>
            <pc:sldMk cId="2536444180" sldId="1914"/>
            <ac:spMk id="33" creationId="{8ADA1935-0D1F-67F7-4598-920815B991BC}"/>
          </ac:spMkLst>
        </pc:spChg>
        <pc:spChg chg="add mod">
          <ac:chgData name="Patricia Penades Huesca" userId="3509e332-4dce-4f92-868b-b926e5c9054c" providerId="ADAL" clId="{BFB329B6-E445-4918-BE75-EF6AECC2FF41}" dt="2025-04-03T09:42:37.028" v="4313"/>
          <ac:spMkLst>
            <pc:docMk/>
            <pc:sldMk cId="2536444180" sldId="1914"/>
            <ac:spMk id="35" creationId="{FD1B7025-14FB-62D5-52C7-56ED10B0246F}"/>
          </ac:spMkLst>
        </pc:spChg>
        <pc:spChg chg="add mod">
          <ac:chgData name="Patricia Penades Huesca" userId="3509e332-4dce-4f92-868b-b926e5c9054c" providerId="ADAL" clId="{BFB329B6-E445-4918-BE75-EF6AECC2FF41}" dt="2025-04-03T12:22:42.360" v="4818" actId="20577"/>
          <ac:spMkLst>
            <pc:docMk/>
            <pc:sldMk cId="2536444180" sldId="1914"/>
            <ac:spMk id="36" creationId="{1A604A86-1785-6390-3BD4-7FC876A19729}"/>
          </ac:spMkLst>
        </pc:spChg>
        <pc:spChg chg="add mod">
          <ac:chgData name="Patricia Penades Huesca" userId="3509e332-4dce-4f92-868b-b926e5c9054c" providerId="ADAL" clId="{BFB329B6-E445-4918-BE75-EF6AECC2FF41}" dt="2025-04-03T12:23:05.128" v="4831" actId="20577"/>
          <ac:spMkLst>
            <pc:docMk/>
            <pc:sldMk cId="2536444180" sldId="1914"/>
            <ac:spMk id="37" creationId="{177C98D6-F302-E067-CD41-CE5A0CD8C6FC}"/>
          </ac:spMkLst>
        </pc:spChg>
        <pc:spChg chg="mod">
          <ac:chgData name="Patricia Penades Huesca" userId="3509e332-4dce-4f92-868b-b926e5c9054c" providerId="ADAL" clId="{BFB329B6-E445-4918-BE75-EF6AECC2FF41}" dt="2025-04-03T09:39:16.282" v="4277" actId="14100"/>
          <ac:spMkLst>
            <pc:docMk/>
            <pc:sldMk cId="2536444180" sldId="1914"/>
            <ac:spMk id="53" creationId="{31CA875F-8D9F-9DEB-7439-7FC99399DB71}"/>
          </ac:spMkLst>
        </pc:spChg>
        <pc:spChg chg="mod">
          <ac:chgData name="Patricia Penades Huesca" userId="3509e332-4dce-4f92-868b-b926e5c9054c" providerId="ADAL" clId="{BFB329B6-E445-4918-BE75-EF6AECC2FF41}" dt="2025-04-07T11:32:04.782" v="7427" actId="1076"/>
          <ac:spMkLst>
            <pc:docMk/>
            <pc:sldMk cId="2536444180" sldId="1914"/>
            <ac:spMk id="54" creationId="{54BF676A-E994-DD9D-3B7E-210C5DF23D54}"/>
          </ac:spMkLst>
        </pc:spChg>
        <pc:spChg chg="mod">
          <ac:chgData name="Patricia Penades Huesca" userId="3509e332-4dce-4f92-868b-b926e5c9054c" providerId="ADAL" clId="{BFB329B6-E445-4918-BE75-EF6AECC2FF41}" dt="2025-04-07T11:32:11.174" v="7428" actId="1076"/>
          <ac:spMkLst>
            <pc:docMk/>
            <pc:sldMk cId="2536444180" sldId="1914"/>
            <ac:spMk id="59" creationId="{730AB45C-686E-4615-1DEE-01B7F8F259C3}"/>
          </ac:spMkLst>
        </pc:spChg>
        <pc:spChg chg="mod">
          <ac:chgData name="Patricia Penades Huesca" userId="3509e332-4dce-4f92-868b-b926e5c9054c" providerId="ADAL" clId="{BFB329B6-E445-4918-BE75-EF6AECC2FF41}" dt="2025-04-07T11:32:11.174" v="7428" actId="1076"/>
          <ac:spMkLst>
            <pc:docMk/>
            <pc:sldMk cId="2536444180" sldId="1914"/>
            <ac:spMk id="72" creationId="{8E69ADAE-E5F8-E515-4C41-493E0F287DD2}"/>
          </ac:spMkLst>
        </pc:spChg>
        <pc:spChg chg="mod">
          <ac:chgData name="Patricia Penades Huesca" userId="3509e332-4dce-4f92-868b-b926e5c9054c" providerId="ADAL" clId="{BFB329B6-E445-4918-BE75-EF6AECC2FF41}" dt="2025-04-03T09:39:33.454" v="4283" actId="14100"/>
          <ac:spMkLst>
            <pc:docMk/>
            <pc:sldMk cId="2536444180" sldId="1914"/>
            <ac:spMk id="107" creationId="{D6A1C394-A0B2-4811-94DE-E69D4816E0AE}"/>
          </ac:spMkLst>
        </pc:spChg>
        <pc:spChg chg="mod">
          <ac:chgData name="Patricia Penades Huesca" userId="3509e332-4dce-4f92-868b-b926e5c9054c" providerId="ADAL" clId="{BFB329B6-E445-4918-BE75-EF6AECC2FF41}" dt="2025-04-03T09:39:15.703" v="4276" actId="164"/>
          <ac:spMkLst>
            <pc:docMk/>
            <pc:sldMk cId="2536444180" sldId="1914"/>
            <ac:spMk id="109" creationId="{CB7BEF39-C2CE-F941-76A1-6ECF98A6B757}"/>
          </ac:spMkLst>
        </pc:spChg>
        <pc:spChg chg="mod">
          <ac:chgData name="Patricia Penades Huesca" userId="3509e332-4dce-4f92-868b-b926e5c9054c" providerId="ADAL" clId="{BFB329B6-E445-4918-BE75-EF6AECC2FF41}" dt="2025-04-03T09:39:15.703" v="4276" actId="164"/>
          <ac:spMkLst>
            <pc:docMk/>
            <pc:sldMk cId="2536444180" sldId="1914"/>
            <ac:spMk id="110" creationId="{38A206D2-0655-EA8B-88CF-14D8018C4CA7}"/>
          </ac:spMkLst>
        </pc:spChg>
        <pc:spChg chg="mod">
          <ac:chgData name="Patricia Penades Huesca" userId="3509e332-4dce-4f92-868b-b926e5c9054c" providerId="ADAL" clId="{BFB329B6-E445-4918-BE75-EF6AECC2FF41}" dt="2025-04-03T09:39:15.703" v="4276" actId="164"/>
          <ac:spMkLst>
            <pc:docMk/>
            <pc:sldMk cId="2536444180" sldId="1914"/>
            <ac:spMk id="111" creationId="{654C7D03-4817-AAC7-3E30-A0A9FA6C000F}"/>
          </ac:spMkLst>
        </pc:spChg>
        <pc:spChg chg="mod">
          <ac:chgData name="Patricia Penades Huesca" userId="3509e332-4dce-4f92-868b-b926e5c9054c" providerId="ADAL" clId="{BFB329B6-E445-4918-BE75-EF6AECC2FF41}" dt="2025-04-03T09:39:15.703" v="4276" actId="164"/>
          <ac:spMkLst>
            <pc:docMk/>
            <pc:sldMk cId="2536444180" sldId="1914"/>
            <ac:spMk id="112" creationId="{CEB7EB5B-4E86-F297-8730-94E8084C5FDA}"/>
          </ac:spMkLst>
        </pc:spChg>
        <pc:spChg chg="mod">
          <ac:chgData name="Patricia Penades Huesca" userId="3509e332-4dce-4f92-868b-b926e5c9054c" providerId="ADAL" clId="{BFB329B6-E445-4918-BE75-EF6AECC2FF41}" dt="2025-04-03T09:39:15.703" v="4276" actId="164"/>
          <ac:spMkLst>
            <pc:docMk/>
            <pc:sldMk cId="2536444180" sldId="1914"/>
            <ac:spMk id="114" creationId="{A9B155F5-8990-B0CD-4CD7-EEDC9FF0BEF2}"/>
          </ac:spMkLst>
        </pc:spChg>
        <pc:spChg chg="mod">
          <ac:chgData name="Patricia Penades Huesca" userId="3509e332-4dce-4f92-868b-b926e5c9054c" providerId="ADAL" clId="{BFB329B6-E445-4918-BE75-EF6AECC2FF41}" dt="2025-04-03T09:39:15.703" v="4276" actId="164"/>
          <ac:spMkLst>
            <pc:docMk/>
            <pc:sldMk cId="2536444180" sldId="1914"/>
            <ac:spMk id="116" creationId="{10834A24-69E1-6269-6FF4-1E07690A7DE6}"/>
          </ac:spMkLst>
        </pc:spChg>
        <pc:grpChg chg="mod">
          <ac:chgData name="Patricia Penades Huesca" userId="3509e332-4dce-4f92-868b-b926e5c9054c" providerId="ADAL" clId="{BFB329B6-E445-4918-BE75-EF6AECC2FF41}" dt="2025-04-03T09:42:53.518" v="4315" actId="1076"/>
          <ac:grpSpMkLst>
            <pc:docMk/>
            <pc:sldMk cId="2536444180" sldId="1914"/>
            <ac:grpSpMk id="6" creationId="{560117E6-A59E-37D8-A6A5-9660669EC747}"/>
          </ac:grpSpMkLst>
        </pc:grpChg>
        <pc:picChg chg="mod">
          <ac:chgData name="Patricia Penades Huesca" userId="3509e332-4dce-4f92-868b-b926e5c9054c" providerId="ADAL" clId="{BFB329B6-E445-4918-BE75-EF6AECC2FF41}" dt="2025-04-07T12:11:49.054" v="7877" actId="1038"/>
          <ac:picMkLst>
            <pc:docMk/>
            <pc:sldMk cId="2536444180" sldId="1914"/>
            <ac:picMk id="24" creationId="{67AEDD13-ECBA-E3F6-85EF-9209DBB0C2F9}"/>
          </ac:picMkLst>
        </pc:picChg>
        <pc:picChg chg="add del mod modCrop">
          <ac:chgData name="Patricia Penades Huesca" userId="3509e332-4dce-4f92-868b-b926e5c9054c" providerId="ADAL" clId="{BFB329B6-E445-4918-BE75-EF6AECC2FF41}" dt="2025-04-07T12:10:27.459" v="7833" actId="478"/>
          <ac:picMkLst>
            <pc:docMk/>
            <pc:sldMk cId="2536444180" sldId="1914"/>
            <ac:picMk id="27" creationId="{19E0BA95-A97A-5D63-6CAD-9D8429D7B52B}"/>
          </ac:picMkLst>
        </pc:picChg>
        <pc:picChg chg="mod">
          <ac:chgData name="Patricia Penades Huesca" userId="3509e332-4dce-4f92-868b-b926e5c9054c" providerId="ADAL" clId="{BFB329B6-E445-4918-BE75-EF6AECC2FF41}" dt="2025-04-07T12:11:49.054" v="7877" actId="1038"/>
          <ac:picMkLst>
            <pc:docMk/>
            <pc:sldMk cId="2536444180" sldId="1914"/>
            <ac:picMk id="28" creationId="{8595B917-2642-2337-8CD2-F413730744DB}"/>
          </ac:picMkLst>
        </pc:picChg>
        <pc:picChg chg="add del mod ord">
          <ac:chgData name="Patricia Penades Huesca" userId="3509e332-4dce-4f92-868b-b926e5c9054c" providerId="ADAL" clId="{BFB329B6-E445-4918-BE75-EF6AECC2FF41}" dt="2025-04-07T12:14:58.852" v="7942" actId="478"/>
          <ac:picMkLst>
            <pc:docMk/>
            <pc:sldMk cId="2536444180" sldId="1914"/>
            <ac:picMk id="29" creationId="{0DB816D6-FC49-5A6C-8120-C9FCE54F9223}"/>
          </ac:picMkLst>
        </pc:picChg>
        <pc:picChg chg="add mod modCrop">
          <ac:chgData name="Patricia Penades Huesca" userId="3509e332-4dce-4f92-868b-b926e5c9054c" providerId="ADAL" clId="{BFB329B6-E445-4918-BE75-EF6AECC2FF41}" dt="2025-04-07T12:15:09.675" v="7945" actId="732"/>
          <ac:picMkLst>
            <pc:docMk/>
            <pc:sldMk cId="2536444180" sldId="1914"/>
            <ac:picMk id="38" creationId="{B9BFB351-CC30-B0B2-9EE2-CE9944B5470A}"/>
          </ac:picMkLst>
        </pc:picChg>
        <pc:picChg chg="add mod">
          <ac:chgData name="Patricia Penades Huesca" userId="3509e332-4dce-4f92-868b-b926e5c9054c" providerId="ADAL" clId="{BFB329B6-E445-4918-BE75-EF6AECC2FF41}" dt="2025-04-07T12:15:12.627" v="7946" actId="1076"/>
          <ac:picMkLst>
            <pc:docMk/>
            <pc:sldMk cId="2536444180" sldId="1914"/>
            <ac:picMk id="40" creationId="{010D9EF6-76FA-1817-38ED-F25A35DE3578}"/>
          </ac:picMkLst>
        </pc:picChg>
        <pc:picChg chg="mod">
          <ac:chgData name="Patricia Penades Huesca" userId="3509e332-4dce-4f92-868b-b926e5c9054c" providerId="ADAL" clId="{BFB329B6-E445-4918-BE75-EF6AECC2FF41}" dt="2025-04-07T11:32:11.174" v="7428" actId="1076"/>
          <ac:picMkLst>
            <pc:docMk/>
            <pc:sldMk cId="2536444180" sldId="1914"/>
            <ac:picMk id="58" creationId="{D30906E6-0097-F54A-3F5F-DEDD1C6D9151}"/>
          </ac:picMkLst>
        </pc:picChg>
        <pc:picChg chg="mod">
          <ac:chgData name="Patricia Penades Huesca" userId="3509e332-4dce-4f92-868b-b926e5c9054c" providerId="ADAL" clId="{BFB329B6-E445-4918-BE75-EF6AECC2FF41}" dt="2025-04-03T09:41:15.486" v="4302" actId="14100"/>
          <ac:picMkLst>
            <pc:docMk/>
            <pc:sldMk cId="2536444180" sldId="1914"/>
            <ac:picMk id="73" creationId="{DA075A8C-60A8-88D4-00E1-EF5D191D1E89}"/>
          </ac:picMkLst>
        </pc:picChg>
        <pc:picChg chg="mod">
          <ac:chgData name="Patricia Penades Huesca" userId="3509e332-4dce-4f92-868b-b926e5c9054c" providerId="ADAL" clId="{BFB329B6-E445-4918-BE75-EF6AECC2FF41}" dt="2025-04-03T09:39:15.703" v="4276" actId="164"/>
          <ac:picMkLst>
            <pc:docMk/>
            <pc:sldMk cId="2536444180" sldId="1914"/>
            <ac:picMk id="113" creationId="{0280D377-D098-9767-588E-21248A236F97}"/>
          </ac:picMkLst>
        </pc:picChg>
        <pc:picChg chg="mod">
          <ac:chgData name="Patricia Penades Huesca" userId="3509e332-4dce-4f92-868b-b926e5c9054c" providerId="ADAL" clId="{BFB329B6-E445-4918-BE75-EF6AECC2FF41}" dt="2025-04-03T09:39:15.703" v="4276" actId="164"/>
          <ac:picMkLst>
            <pc:docMk/>
            <pc:sldMk cId="2536444180" sldId="1914"/>
            <ac:picMk id="119" creationId="{A10D1AB4-02BD-B1D7-834C-17BD1548DD57}"/>
          </ac:picMkLst>
        </pc:picChg>
        <pc:picChg chg="mod">
          <ac:chgData name="Patricia Penades Huesca" userId="3509e332-4dce-4f92-868b-b926e5c9054c" providerId="ADAL" clId="{BFB329B6-E445-4918-BE75-EF6AECC2FF41}" dt="2025-04-03T09:39:15.703" v="4276" actId="164"/>
          <ac:picMkLst>
            <pc:docMk/>
            <pc:sldMk cId="2536444180" sldId="1914"/>
            <ac:picMk id="120" creationId="{194DB1AF-1DF0-BF4C-5192-EE2B56AB3937}"/>
          </ac:picMkLst>
        </pc:picChg>
      </pc:sldChg>
      <pc:sldChg chg="addSp delSp modSp mod">
        <pc:chgData name="Patricia Penades Huesca" userId="3509e332-4dce-4f92-868b-b926e5c9054c" providerId="ADAL" clId="{BFB329B6-E445-4918-BE75-EF6AECC2FF41}" dt="2025-04-03T09:55:41.201" v="4437" actId="478"/>
        <pc:sldMkLst>
          <pc:docMk/>
          <pc:sldMk cId="1568159476" sldId="1915"/>
        </pc:sldMkLst>
      </pc:sldChg>
      <pc:sldChg chg="addSp delSp modSp add del mod ord modAnim">
        <pc:chgData name="Patricia Penades Huesca" userId="3509e332-4dce-4f92-868b-b926e5c9054c" providerId="ADAL" clId="{BFB329B6-E445-4918-BE75-EF6AECC2FF41}" dt="2025-04-07T12:58:24.274" v="8012" actId="47"/>
        <pc:sldMkLst>
          <pc:docMk/>
          <pc:sldMk cId="1795006857" sldId="1915"/>
        </pc:sldMkLst>
      </pc:sldChg>
      <pc:sldChg chg="addSp delSp modSp add del mod delAnim">
        <pc:chgData name="Patricia Penades Huesca" userId="3509e332-4dce-4f92-868b-b926e5c9054c" providerId="ADAL" clId="{BFB329B6-E445-4918-BE75-EF6AECC2FF41}" dt="2025-04-07T08:09:42.645" v="6234" actId="47"/>
        <pc:sldMkLst>
          <pc:docMk/>
          <pc:sldMk cId="594595742" sldId="1916"/>
        </pc:sldMkLst>
        <pc:spChg chg="add mod">
          <ac:chgData name="Patricia Penades Huesca" userId="3509e332-4dce-4f92-868b-b926e5c9054c" providerId="ADAL" clId="{BFB329B6-E445-4918-BE75-EF6AECC2FF41}" dt="2025-04-06T19:01:15.794" v="6219" actId="13926"/>
          <ac:spMkLst>
            <pc:docMk/>
            <pc:sldMk cId="594595742" sldId="1916"/>
            <ac:spMk id="5" creationId="{F43A23BE-E421-8595-E482-CF905AEAD384}"/>
          </ac:spMkLst>
        </pc:spChg>
        <pc:spChg chg="mod">
          <ac:chgData name="Patricia Penades Huesca" userId="3509e332-4dce-4f92-868b-b926e5c9054c" providerId="ADAL" clId="{BFB329B6-E445-4918-BE75-EF6AECC2FF41}" dt="2025-04-06T15:57:04.664" v="6041" actId="1076"/>
          <ac:spMkLst>
            <pc:docMk/>
            <pc:sldMk cId="594595742" sldId="1916"/>
            <ac:spMk id="10" creationId="{F1442501-2734-6F0D-B89E-766259326794}"/>
          </ac:spMkLst>
        </pc:spChg>
        <pc:spChg chg="mod">
          <ac:chgData name="Patricia Penades Huesca" userId="3509e332-4dce-4f92-868b-b926e5c9054c" providerId="ADAL" clId="{BFB329B6-E445-4918-BE75-EF6AECC2FF41}" dt="2025-04-06T19:00:58.132" v="6203" actId="13926"/>
          <ac:spMkLst>
            <pc:docMk/>
            <pc:sldMk cId="594595742" sldId="1916"/>
            <ac:spMk id="18" creationId="{6CF12CAD-04F3-B8B4-5C27-92F08F01B3A8}"/>
          </ac:spMkLst>
        </pc:spChg>
        <pc:spChg chg="mod">
          <ac:chgData name="Patricia Penades Huesca" userId="3509e332-4dce-4f92-868b-b926e5c9054c" providerId="ADAL" clId="{BFB329B6-E445-4918-BE75-EF6AECC2FF41}" dt="2025-04-06T15:57:07.292" v="6042" actId="1076"/>
          <ac:spMkLst>
            <pc:docMk/>
            <pc:sldMk cId="594595742" sldId="1916"/>
            <ac:spMk id="19" creationId="{DAE9EC31-93A2-A6F5-569B-96DC5823F82A}"/>
          </ac:spMkLst>
        </pc:spChg>
        <pc:picChg chg="mod">
          <ac:chgData name="Patricia Penades Huesca" userId="3509e332-4dce-4f92-868b-b926e5c9054c" providerId="ADAL" clId="{BFB329B6-E445-4918-BE75-EF6AECC2FF41}" dt="2025-04-06T15:56:54.756" v="6040" actId="1076"/>
          <ac:picMkLst>
            <pc:docMk/>
            <pc:sldMk cId="594595742" sldId="1916"/>
            <ac:picMk id="15" creationId="{2E07C512-7ADA-79A8-A96A-50F3463DDF58}"/>
          </ac:picMkLst>
        </pc:picChg>
      </pc:sldChg>
      <pc:sldChg chg="modSp">
        <pc:chgData name="Patricia Penades Huesca" userId="3509e332-4dce-4f92-868b-b926e5c9054c" providerId="ADAL" clId="{BFB329B6-E445-4918-BE75-EF6AECC2FF41}" dt="2025-04-06T15:16:19.061" v="6004" actId="20577"/>
        <pc:sldMkLst>
          <pc:docMk/>
          <pc:sldMk cId="4002342726" sldId="1917"/>
        </pc:sldMkLst>
        <pc:graphicFrameChg chg="mod">
          <ac:chgData name="Patricia Penades Huesca" userId="3509e332-4dce-4f92-868b-b926e5c9054c" providerId="ADAL" clId="{BFB329B6-E445-4918-BE75-EF6AECC2FF41}" dt="2025-04-06T15:16:19.061" v="6004" actId="20577"/>
          <ac:graphicFrameMkLst>
            <pc:docMk/>
            <pc:sldMk cId="4002342726" sldId="1917"/>
            <ac:graphicFrameMk id="8" creationId="{B11A5F29-1E66-4E89-843B-007923932334}"/>
          </ac:graphicFrameMkLst>
        </pc:graphicFrameChg>
      </pc:sldChg>
      <pc:sldChg chg="del">
        <pc:chgData name="Patricia Penades Huesca" userId="3509e332-4dce-4f92-868b-b926e5c9054c" providerId="ADAL" clId="{BFB329B6-E445-4918-BE75-EF6AECC2FF41}" dt="2025-04-07T08:07:16.374" v="6230" actId="47"/>
        <pc:sldMkLst>
          <pc:docMk/>
          <pc:sldMk cId="949865565" sldId="1919"/>
        </pc:sldMkLst>
      </pc:sldChg>
      <pc:sldChg chg="modSp mod">
        <pc:chgData name="Patricia Penades Huesca" userId="3509e332-4dce-4f92-868b-b926e5c9054c" providerId="ADAL" clId="{BFB329B6-E445-4918-BE75-EF6AECC2FF41}" dt="2025-04-06T15:16:27.786" v="6007" actId="20577"/>
        <pc:sldMkLst>
          <pc:docMk/>
          <pc:sldMk cId="1323755583" sldId="1920"/>
        </pc:sldMkLst>
        <pc:spChg chg="mod">
          <ac:chgData name="Patricia Penades Huesca" userId="3509e332-4dce-4f92-868b-b926e5c9054c" providerId="ADAL" clId="{BFB329B6-E445-4918-BE75-EF6AECC2FF41}" dt="2025-04-06T15:16:27.786" v="6007" actId="20577"/>
          <ac:spMkLst>
            <pc:docMk/>
            <pc:sldMk cId="1323755583" sldId="1920"/>
            <ac:spMk id="2" creationId="{4DE36BD8-6A8B-0198-FDE9-0C7D7E62D2B1}"/>
          </ac:spMkLst>
        </pc:spChg>
      </pc:sldChg>
      <pc:sldChg chg="addSp delSp modSp del mod">
        <pc:chgData name="Patricia Penades Huesca" userId="3509e332-4dce-4f92-868b-b926e5c9054c" providerId="ADAL" clId="{BFB329B6-E445-4918-BE75-EF6AECC2FF41}" dt="2025-04-07T10:06:54.328" v="6997" actId="47"/>
        <pc:sldMkLst>
          <pc:docMk/>
          <pc:sldMk cId="1914905821" sldId="1921"/>
        </pc:sldMkLst>
        <pc:spChg chg="mod">
          <ac:chgData name="Patricia Penades Huesca" userId="3509e332-4dce-4f92-868b-b926e5c9054c" providerId="ADAL" clId="{BFB329B6-E445-4918-BE75-EF6AECC2FF41}" dt="2025-04-06T15:16:35.607" v="6013" actId="20577"/>
          <ac:spMkLst>
            <pc:docMk/>
            <pc:sldMk cId="1914905821" sldId="1921"/>
            <ac:spMk id="3" creationId="{A23F152F-71F2-0D1A-6217-41505D998CED}"/>
          </ac:spMkLst>
        </pc:spChg>
        <pc:spChg chg="mod">
          <ac:chgData name="Patricia Penades Huesca" userId="3509e332-4dce-4f92-868b-b926e5c9054c" providerId="ADAL" clId="{BFB329B6-E445-4918-BE75-EF6AECC2FF41}" dt="2025-04-07T10:05:38.778" v="6983" actId="27803"/>
          <ac:spMkLst>
            <pc:docMk/>
            <pc:sldMk cId="1914905821" sldId="1921"/>
            <ac:spMk id="15" creationId="{9FD13071-0CD4-A68F-9CCD-6F1CC85306DC}"/>
          </ac:spMkLst>
        </pc:spChg>
        <pc:spChg chg="mod">
          <ac:chgData name="Patricia Penades Huesca" userId="3509e332-4dce-4f92-868b-b926e5c9054c" providerId="ADAL" clId="{BFB329B6-E445-4918-BE75-EF6AECC2FF41}" dt="2025-04-07T10:05:38.778" v="6983" actId="27803"/>
          <ac:spMkLst>
            <pc:docMk/>
            <pc:sldMk cId="1914905821" sldId="1921"/>
            <ac:spMk id="19" creationId="{A346D952-E4B4-5E0D-DE84-17CA2DA0C975}"/>
          </ac:spMkLst>
        </pc:spChg>
        <pc:spChg chg="mod">
          <ac:chgData name="Patricia Penades Huesca" userId="3509e332-4dce-4f92-868b-b926e5c9054c" providerId="ADAL" clId="{BFB329B6-E445-4918-BE75-EF6AECC2FF41}" dt="2025-04-07T10:05:38.778" v="6983" actId="27803"/>
          <ac:spMkLst>
            <pc:docMk/>
            <pc:sldMk cId="1914905821" sldId="1921"/>
            <ac:spMk id="614" creationId="{7A41EC47-5480-9DBD-F998-B66F5A46C450}"/>
          </ac:spMkLst>
        </pc:spChg>
        <pc:spChg chg="del">
          <ac:chgData name="Patricia Penades Huesca" userId="3509e332-4dce-4f92-868b-b926e5c9054c" providerId="ADAL" clId="{BFB329B6-E445-4918-BE75-EF6AECC2FF41}" dt="2025-04-06T15:56:16.390" v="6037" actId="478"/>
          <ac:spMkLst>
            <pc:docMk/>
            <pc:sldMk cId="1914905821" sldId="1921"/>
            <ac:spMk id="624" creationId="{79574C22-5A4F-871D-13F5-301A0C5EBF3D}"/>
          </ac:spMkLst>
        </pc:spChg>
        <pc:spChg chg="del">
          <ac:chgData name="Patricia Penades Huesca" userId="3509e332-4dce-4f92-868b-b926e5c9054c" providerId="ADAL" clId="{BFB329B6-E445-4918-BE75-EF6AECC2FF41}" dt="2025-04-06T15:56:19.440" v="6038" actId="478"/>
          <ac:spMkLst>
            <pc:docMk/>
            <pc:sldMk cId="1914905821" sldId="1921"/>
            <ac:spMk id="625" creationId="{A0986E6D-0993-C7FE-65CA-88BE62ABE636}"/>
          </ac:spMkLst>
        </pc:spChg>
        <pc:spChg chg="mod">
          <ac:chgData name="Patricia Penades Huesca" userId="3509e332-4dce-4f92-868b-b926e5c9054c" providerId="ADAL" clId="{BFB329B6-E445-4918-BE75-EF6AECC2FF41}" dt="2025-04-07T08:08:31.541" v="6231" actId="113"/>
          <ac:spMkLst>
            <pc:docMk/>
            <pc:sldMk cId="1914905821" sldId="1921"/>
            <ac:spMk id="633" creationId="{D623D8A8-77B0-D7E3-C1E6-5283F015583F}"/>
          </ac:spMkLst>
        </pc:spChg>
        <pc:spChg chg="mod">
          <ac:chgData name="Patricia Penades Huesca" userId="3509e332-4dce-4f92-868b-b926e5c9054c" providerId="ADAL" clId="{BFB329B6-E445-4918-BE75-EF6AECC2FF41}" dt="2025-04-07T10:05:38.778" v="6983" actId="27803"/>
          <ac:spMkLst>
            <pc:docMk/>
            <pc:sldMk cId="1914905821" sldId="1921"/>
            <ac:spMk id="690" creationId="{97C5B616-F5BE-9FA9-D0F8-0EFC761CEEE0}"/>
          </ac:spMkLst>
        </pc:spChg>
        <pc:spChg chg="mod">
          <ac:chgData name="Patricia Penades Huesca" userId="3509e332-4dce-4f92-868b-b926e5c9054c" providerId="ADAL" clId="{BFB329B6-E445-4918-BE75-EF6AECC2FF41}" dt="2025-04-07T10:05:38.778" v="6983" actId="27803"/>
          <ac:spMkLst>
            <pc:docMk/>
            <pc:sldMk cId="1914905821" sldId="1921"/>
            <ac:spMk id="815" creationId="{577C7BBD-9FB2-EA36-A1B7-261363AB4623}"/>
          </ac:spMkLst>
        </pc:spChg>
        <pc:spChg chg="mod">
          <ac:chgData name="Patricia Penades Huesca" userId="3509e332-4dce-4f92-868b-b926e5c9054c" providerId="ADAL" clId="{BFB329B6-E445-4918-BE75-EF6AECC2FF41}" dt="2025-04-07T10:05:38.778" v="6983" actId="27803"/>
          <ac:spMkLst>
            <pc:docMk/>
            <pc:sldMk cId="1914905821" sldId="1921"/>
            <ac:spMk id="841" creationId="{DD362406-4D13-BC62-529D-4463859EDE6C}"/>
          </ac:spMkLst>
        </pc:spChg>
        <pc:spChg chg="mod">
          <ac:chgData name="Patricia Penades Huesca" userId="3509e332-4dce-4f92-868b-b926e5c9054c" providerId="ADAL" clId="{BFB329B6-E445-4918-BE75-EF6AECC2FF41}" dt="2025-04-07T10:05:38.778" v="6983" actId="27803"/>
          <ac:spMkLst>
            <pc:docMk/>
            <pc:sldMk cId="1914905821" sldId="1921"/>
            <ac:spMk id="895" creationId="{B288A0FB-2861-75C6-1FA5-3AB6C50DC2B0}"/>
          </ac:spMkLst>
        </pc:spChg>
        <pc:spChg chg="mod">
          <ac:chgData name="Patricia Penades Huesca" userId="3509e332-4dce-4f92-868b-b926e5c9054c" providerId="ADAL" clId="{BFB329B6-E445-4918-BE75-EF6AECC2FF41}" dt="2025-04-07T10:05:38.778" v="6983" actId="27803"/>
          <ac:spMkLst>
            <pc:docMk/>
            <pc:sldMk cId="1914905821" sldId="1921"/>
            <ac:spMk id="977" creationId="{57A35244-836F-DE5A-E747-20E1C247D86F}"/>
          </ac:spMkLst>
        </pc:spChg>
        <pc:spChg chg="mod">
          <ac:chgData name="Patricia Penades Huesca" userId="3509e332-4dce-4f92-868b-b926e5c9054c" providerId="ADAL" clId="{BFB329B6-E445-4918-BE75-EF6AECC2FF41}" dt="2025-04-07T10:05:38.778" v="6983" actId="27803"/>
          <ac:spMkLst>
            <pc:docMk/>
            <pc:sldMk cId="1914905821" sldId="1921"/>
            <ac:spMk id="1049" creationId="{0BE49B38-27F3-A50A-7AB3-A943EBAB5ABE}"/>
          </ac:spMkLst>
        </pc:spChg>
        <pc:spChg chg="mod">
          <ac:chgData name="Patricia Penades Huesca" userId="3509e332-4dce-4f92-868b-b926e5c9054c" providerId="ADAL" clId="{BFB329B6-E445-4918-BE75-EF6AECC2FF41}" dt="2025-04-07T10:05:38.778" v="6983" actId="27803"/>
          <ac:spMkLst>
            <pc:docMk/>
            <pc:sldMk cId="1914905821" sldId="1921"/>
            <ac:spMk id="1090" creationId="{CAFCC3A6-F387-C866-5B5A-FAF9678EC372}"/>
          </ac:spMkLst>
        </pc:spChg>
        <pc:picChg chg="add">
          <ac:chgData name="Patricia Penades Huesca" userId="3509e332-4dce-4f92-868b-b926e5c9054c" providerId="ADAL" clId="{BFB329B6-E445-4918-BE75-EF6AECC2FF41}" dt="2025-04-07T10:05:44.536" v="6984" actId="27803"/>
          <ac:picMkLst>
            <pc:docMk/>
            <pc:sldMk cId="1914905821" sldId="1921"/>
            <ac:picMk id="622" creationId="{F1F63615-EB85-5C95-5DE7-9BC165622FB3}"/>
          </ac:picMkLst>
        </pc:picChg>
      </pc:sldChg>
      <pc:sldChg chg="addSp delSp modSp del mod">
        <pc:chgData name="Patricia Penades Huesca" userId="3509e332-4dce-4f92-868b-b926e5c9054c" providerId="ADAL" clId="{BFB329B6-E445-4918-BE75-EF6AECC2FF41}" dt="2025-04-07T08:15:46.429" v="6254" actId="47"/>
        <pc:sldMkLst>
          <pc:docMk/>
          <pc:sldMk cId="1729364513" sldId="1922"/>
        </pc:sldMkLst>
        <pc:spChg chg="mod">
          <ac:chgData name="Patricia Penades Huesca" userId="3509e332-4dce-4f92-868b-b926e5c9054c" providerId="ADAL" clId="{BFB329B6-E445-4918-BE75-EF6AECC2FF41}" dt="2025-04-06T16:05:59.180" v="6138" actId="20577"/>
          <ac:spMkLst>
            <pc:docMk/>
            <pc:sldMk cId="1729364513" sldId="1922"/>
            <ac:spMk id="13" creationId="{55D8A50D-5B08-392A-4B79-00E9AD9B1441}"/>
          </ac:spMkLst>
        </pc:spChg>
      </pc:sldChg>
      <pc:sldChg chg="modSp mod">
        <pc:chgData name="Patricia Penades Huesca" userId="3509e332-4dce-4f92-868b-b926e5c9054c" providerId="ADAL" clId="{BFB329B6-E445-4918-BE75-EF6AECC2FF41}" dt="2025-04-06T16:06:04.311" v="6139" actId="20577"/>
        <pc:sldMkLst>
          <pc:docMk/>
          <pc:sldMk cId="3478676978" sldId="1923"/>
        </pc:sldMkLst>
        <pc:spChg chg="mod">
          <ac:chgData name="Patricia Penades Huesca" userId="3509e332-4dce-4f92-868b-b926e5c9054c" providerId="ADAL" clId="{BFB329B6-E445-4918-BE75-EF6AECC2FF41}" dt="2025-04-06T16:06:04.311" v="6139" actId="20577"/>
          <ac:spMkLst>
            <pc:docMk/>
            <pc:sldMk cId="3478676978" sldId="1923"/>
            <ac:spMk id="2" creationId="{CD572C2B-64F4-4550-2F30-FBE9D96C8DBA}"/>
          </ac:spMkLst>
        </pc:spChg>
      </pc:sldChg>
      <pc:sldChg chg="modSp mod">
        <pc:chgData name="Patricia Penades Huesca" userId="3509e332-4dce-4f92-868b-b926e5c9054c" providerId="ADAL" clId="{BFB329B6-E445-4918-BE75-EF6AECC2FF41}" dt="2025-04-06T16:06:07.568" v="6140" actId="20577"/>
        <pc:sldMkLst>
          <pc:docMk/>
          <pc:sldMk cId="104810358" sldId="1924"/>
        </pc:sldMkLst>
        <pc:spChg chg="mod">
          <ac:chgData name="Patricia Penades Huesca" userId="3509e332-4dce-4f92-868b-b926e5c9054c" providerId="ADAL" clId="{BFB329B6-E445-4918-BE75-EF6AECC2FF41}" dt="2025-04-06T16:06:07.568" v="6140" actId="20577"/>
          <ac:spMkLst>
            <pc:docMk/>
            <pc:sldMk cId="104810358" sldId="1924"/>
            <ac:spMk id="2" creationId="{1D4CB87B-D727-E2C7-6401-67C1FB140DF9}"/>
          </ac:spMkLst>
        </pc:spChg>
      </pc:sldChg>
      <pc:sldChg chg="add">
        <pc:chgData name="Patricia Penades Huesca" userId="3509e332-4dce-4f92-868b-b926e5c9054c" providerId="ADAL" clId="{BFB329B6-E445-4918-BE75-EF6AECC2FF41}" dt="2025-04-03T12:34:20.943" v="4850"/>
        <pc:sldMkLst>
          <pc:docMk/>
          <pc:sldMk cId="1269615222" sldId="1925"/>
        </pc:sldMkLst>
      </pc:sldChg>
      <pc:sldChg chg="modSp mod">
        <pc:chgData name="Patricia Penades Huesca" userId="3509e332-4dce-4f92-868b-b926e5c9054c" providerId="ADAL" clId="{BFB329B6-E445-4918-BE75-EF6AECC2FF41}" dt="2025-04-07T13:02:40.445" v="8054" actId="20577"/>
        <pc:sldMkLst>
          <pc:docMk/>
          <pc:sldMk cId="220979049" sldId="1927"/>
        </pc:sldMkLst>
        <pc:spChg chg="mod">
          <ac:chgData name="Patricia Penades Huesca" userId="3509e332-4dce-4f92-868b-b926e5c9054c" providerId="ADAL" clId="{BFB329B6-E445-4918-BE75-EF6AECC2FF41}" dt="2025-04-07T13:02:40.445" v="8054" actId="20577"/>
          <ac:spMkLst>
            <pc:docMk/>
            <pc:sldMk cId="220979049" sldId="1927"/>
            <ac:spMk id="2" creationId="{C22E4601-D509-83C7-2455-CE84DD3E387A}"/>
          </ac:spMkLst>
        </pc:spChg>
      </pc:sldChg>
      <pc:sldChg chg="addSp delSp modSp add mod">
        <pc:chgData name="Patricia Penades Huesca" userId="3509e332-4dce-4f92-868b-b926e5c9054c" providerId="ADAL" clId="{BFB329B6-E445-4918-BE75-EF6AECC2FF41}" dt="2025-04-03T12:44:23.038" v="4875" actId="1076"/>
        <pc:sldMkLst>
          <pc:docMk/>
          <pc:sldMk cId="1420254668" sldId="1929"/>
        </pc:sldMkLst>
      </pc:sldChg>
      <pc:sldChg chg="modSp add del mod">
        <pc:chgData name="Patricia Penades Huesca" userId="3509e332-4dce-4f92-868b-b926e5c9054c" providerId="ADAL" clId="{BFB329B6-E445-4918-BE75-EF6AECC2FF41}" dt="2025-04-07T09:23:16.965" v="6959" actId="47"/>
        <pc:sldMkLst>
          <pc:docMk/>
          <pc:sldMk cId="2618658090" sldId="1930"/>
        </pc:sldMkLst>
        <pc:spChg chg="mod">
          <ac:chgData name="Patricia Penades Huesca" userId="3509e332-4dce-4f92-868b-b926e5c9054c" providerId="ADAL" clId="{BFB329B6-E445-4918-BE75-EF6AECC2FF41}" dt="2025-04-06T16:08:18.898" v="6152"/>
          <ac:spMkLst>
            <pc:docMk/>
            <pc:sldMk cId="2618658090" sldId="1930"/>
            <ac:spMk id="9" creationId="{79D84549-28E7-49C0-92C9-35ABB7F4BA0E}"/>
          </ac:spMkLst>
        </pc:spChg>
        <pc:spChg chg="mod">
          <ac:chgData name="Patricia Penades Huesca" userId="3509e332-4dce-4f92-868b-b926e5c9054c" providerId="ADAL" clId="{BFB329B6-E445-4918-BE75-EF6AECC2FF41}" dt="2025-04-06T16:05:56.278" v="6137" actId="20577"/>
          <ac:spMkLst>
            <pc:docMk/>
            <pc:sldMk cId="2618658090" sldId="1930"/>
            <ac:spMk id="13" creationId="{1754DE2D-DBBD-908C-78C2-A89D392D6FEA}"/>
          </ac:spMkLst>
        </pc:spChg>
      </pc:sldChg>
      <pc:sldChg chg="new del">
        <pc:chgData name="Patricia Penades Huesca" userId="3509e332-4dce-4f92-868b-b926e5c9054c" providerId="ADAL" clId="{BFB329B6-E445-4918-BE75-EF6AECC2FF41}" dt="2025-04-05T08:23:04.054" v="5148" actId="47"/>
        <pc:sldMkLst>
          <pc:docMk/>
          <pc:sldMk cId="1959564583" sldId="1931"/>
        </pc:sldMkLst>
      </pc:sldChg>
      <pc:sldChg chg="addSp delSp modSp new add del mod">
        <pc:chgData name="Patricia Penades Huesca" userId="3509e332-4dce-4f92-868b-b926e5c9054c" providerId="ADAL" clId="{BFB329B6-E445-4918-BE75-EF6AECC2FF41}" dt="2025-04-06T14:52:09.366" v="5619" actId="47"/>
        <pc:sldMkLst>
          <pc:docMk/>
          <pc:sldMk cId="2542069654" sldId="1932"/>
        </pc:sldMkLst>
      </pc:sldChg>
      <pc:sldChg chg="modSp add del mod modNotesTx">
        <pc:chgData name="Patricia Penades Huesca" userId="3509e332-4dce-4f92-868b-b926e5c9054c" providerId="ADAL" clId="{BFB329B6-E445-4918-BE75-EF6AECC2FF41}" dt="2025-04-07T08:11:38.711" v="6237" actId="47"/>
        <pc:sldMkLst>
          <pc:docMk/>
          <pc:sldMk cId="2706435904" sldId="1932"/>
        </pc:sldMkLst>
        <pc:spChg chg="mod">
          <ac:chgData name="Patricia Penades Huesca" userId="3509e332-4dce-4f92-868b-b926e5c9054c" providerId="ADAL" clId="{BFB329B6-E445-4918-BE75-EF6AECC2FF41}" dt="2025-04-06T19:03:23.656" v="6221" actId="13926"/>
          <ac:spMkLst>
            <pc:docMk/>
            <pc:sldMk cId="2706435904" sldId="1932"/>
            <ac:spMk id="9" creationId="{D6DC2911-AAF5-6A78-BF68-939CFD4D0377}"/>
          </ac:spMkLst>
        </pc:spChg>
        <pc:spChg chg="mod">
          <ac:chgData name="Patricia Penades Huesca" userId="3509e332-4dce-4f92-868b-b926e5c9054c" providerId="ADAL" clId="{BFB329B6-E445-4918-BE75-EF6AECC2FF41}" dt="2025-04-06T19:02:23.051" v="6220" actId="1076"/>
          <ac:spMkLst>
            <pc:docMk/>
            <pc:sldMk cId="2706435904" sldId="1932"/>
            <ac:spMk id="23" creationId="{27CAA6BE-DE5E-19BF-ADBB-4C71A50468CB}"/>
          </ac:spMkLst>
        </pc:spChg>
        <pc:spChg chg="mod">
          <ac:chgData name="Patricia Penades Huesca" userId="3509e332-4dce-4f92-868b-b926e5c9054c" providerId="ADAL" clId="{BFB329B6-E445-4918-BE75-EF6AECC2FF41}" dt="2025-04-06T16:28:28.833" v="6189" actId="1076"/>
          <ac:spMkLst>
            <pc:docMk/>
            <pc:sldMk cId="2706435904" sldId="1932"/>
            <ac:spMk id="24" creationId="{37211474-7863-29E4-3400-A0FCB3CBB4F2}"/>
          </ac:spMkLst>
        </pc:spChg>
        <pc:spChg chg="mod">
          <ac:chgData name="Patricia Penades Huesca" userId="3509e332-4dce-4f92-868b-b926e5c9054c" providerId="ADAL" clId="{BFB329B6-E445-4918-BE75-EF6AECC2FF41}" dt="2025-04-06T16:28:21.457" v="6188" actId="1076"/>
          <ac:spMkLst>
            <pc:docMk/>
            <pc:sldMk cId="2706435904" sldId="1932"/>
            <ac:spMk id="28" creationId="{95BA20F1-28B4-8689-16B2-6E7F97640B47}"/>
          </ac:spMkLst>
        </pc:spChg>
      </pc:sldChg>
      <pc:sldChg chg="addSp delSp modSp new add del mod">
        <pc:chgData name="Patricia Penades Huesca" userId="3509e332-4dce-4f92-868b-b926e5c9054c" providerId="ADAL" clId="{BFB329B6-E445-4918-BE75-EF6AECC2FF41}" dt="2025-04-06T14:52:13.741" v="5620" actId="47"/>
        <pc:sldMkLst>
          <pc:docMk/>
          <pc:sldMk cId="532725707" sldId="1933"/>
        </pc:sldMkLst>
        <pc:spChg chg="add del mod">
          <ac:chgData name="Patricia Penades Huesca" userId="3509e332-4dce-4f92-868b-b926e5c9054c" providerId="ADAL" clId="{BFB329B6-E445-4918-BE75-EF6AECC2FF41}" dt="2025-04-06T14:37:41.140" v="5509" actId="21"/>
          <ac:spMkLst>
            <pc:docMk/>
            <pc:sldMk cId="532725707" sldId="1933"/>
            <ac:spMk id="11" creationId="{9124DB38-9A98-C265-AC74-BD152A4A8807}"/>
          </ac:spMkLst>
        </pc:spChg>
        <pc:picChg chg="add del">
          <ac:chgData name="Patricia Penades Huesca" userId="3509e332-4dce-4f92-868b-b926e5c9054c" providerId="ADAL" clId="{BFB329B6-E445-4918-BE75-EF6AECC2FF41}" dt="2025-04-06T14:35:42.259" v="5465" actId="478"/>
          <ac:picMkLst>
            <pc:docMk/>
            <pc:sldMk cId="532725707" sldId="1933"/>
            <ac:picMk id="8" creationId="{B6B62419-9FDA-34A6-19A3-22D1436BD868}"/>
          </ac:picMkLst>
        </pc:picChg>
        <pc:picChg chg="add">
          <ac:chgData name="Patricia Penades Huesca" userId="3509e332-4dce-4f92-868b-b926e5c9054c" providerId="ADAL" clId="{BFB329B6-E445-4918-BE75-EF6AECC2FF41}" dt="2025-04-06T14:35:42.524" v="5466" actId="22"/>
          <ac:picMkLst>
            <pc:docMk/>
            <pc:sldMk cId="532725707" sldId="1933"/>
            <ac:picMk id="10" creationId="{EC5CD9A6-93C8-3576-85A6-9AC8D925513D}"/>
          </ac:picMkLst>
        </pc:picChg>
      </pc:sldChg>
      <pc:sldChg chg="addSp delSp modSp new mod modNotesTx">
        <pc:chgData name="Patricia Penades Huesca" userId="3509e332-4dce-4f92-868b-b926e5c9054c" providerId="ADAL" clId="{BFB329B6-E445-4918-BE75-EF6AECC2FF41}" dt="2025-04-07T15:54:29.498" v="8722" actId="14100"/>
        <pc:sldMkLst>
          <pc:docMk/>
          <pc:sldMk cId="1367831243" sldId="1934"/>
        </pc:sldMkLst>
        <pc:spChg chg="del">
          <ac:chgData name="Patricia Penades Huesca" userId="3509e332-4dce-4f92-868b-b926e5c9054c" providerId="ADAL" clId="{BFB329B6-E445-4918-BE75-EF6AECC2FF41}" dt="2025-04-06T14:35:52.241" v="5467" actId="478"/>
          <ac:spMkLst>
            <pc:docMk/>
            <pc:sldMk cId="1367831243" sldId="1934"/>
            <ac:spMk id="2" creationId="{E000D0C4-1FAE-D44D-7BF2-B36FDF752F74}"/>
          </ac:spMkLst>
        </pc:spChg>
        <pc:spChg chg="mod">
          <ac:chgData name="Patricia Penades Huesca" userId="3509e332-4dce-4f92-868b-b926e5c9054c" providerId="ADAL" clId="{BFB329B6-E445-4918-BE75-EF6AECC2FF41}" dt="2025-04-06T14:49:49.529" v="5590" actId="20577"/>
          <ac:spMkLst>
            <pc:docMk/>
            <pc:sldMk cId="1367831243" sldId="1934"/>
            <ac:spMk id="3" creationId="{31B2F463-B401-502C-3EC6-40C67A914EAF}"/>
          </ac:spMkLst>
        </pc:spChg>
        <pc:spChg chg="add del mod">
          <ac:chgData name="Patricia Penades Huesca" userId="3509e332-4dce-4f92-868b-b926e5c9054c" providerId="ADAL" clId="{BFB329B6-E445-4918-BE75-EF6AECC2FF41}" dt="2025-04-07T15:18:31.605" v="8397" actId="478"/>
          <ac:spMkLst>
            <pc:docMk/>
            <pc:sldMk cId="1367831243" sldId="1934"/>
            <ac:spMk id="7" creationId="{8DCCA373-E7AC-2F04-589D-23AC9D00994B}"/>
          </ac:spMkLst>
        </pc:spChg>
        <pc:spChg chg="add del mod">
          <ac:chgData name="Patricia Penades Huesca" userId="3509e332-4dce-4f92-868b-b926e5c9054c" providerId="ADAL" clId="{BFB329B6-E445-4918-BE75-EF6AECC2FF41}" dt="2025-04-06T15:00:21.451" v="5713" actId="478"/>
          <ac:spMkLst>
            <pc:docMk/>
            <pc:sldMk cId="1367831243" sldId="1934"/>
            <ac:spMk id="7" creationId="{AE71348F-C81D-4733-6DDC-CC29E60257D0}"/>
          </ac:spMkLst>
        </pc:spChg>
        <pc:spChg chg="add del mod">
          <ac:chgData name="Patricia Penades Huesca" userId="3509e332-4dce-4f92-868b-b926e5c9054c" providerId="ADAL" clId="{BFB329B6-E445-4918-BE75-EF6AECC2FF41}" dt="2025-04-06T14:43:47.396" v="5539" actId="478"/>
          <ac:spMkLst>
            <pc:docMk/>
            <pc:sldMk cId="1367831243" sldId="1934"/>
            <ac:spMk id="8" creationId="{23034040-7FE2-8B3F-A3CD-E393DD6E20CE}"/>
          </ac:spMkLst>
        </pc:spChg>
        <pc:spChg chg="add del mod">
          <ac:chgData name="Patricia Penades Huesca" userId="3509e332-4dce-4f92-868b-b926e5c9054c" providerId="ADAL" clId="{BFB329B6-E445-4918-BE75-EF6AECC2FF41}" dt="2025-04-07T15:18:31.605" v="8397" actId="478"/>
          <ac:spMkLst>
            <pc:docMk/>
            <pc:sldMk cId="1367831243" sldId="1934"/>
            <ac:spMk id="8" creationId="{25E24490-2667-2846-2BCC-C50AEB2DD043}"/>
          </ac:spMkLst>
        </pc:spChg>
        <pc:spChg chg="add mod">
          <ac:chgData name="Patricia Penades Huesca" userId="3509e332-4dce-4f92-868b-b926e5c9054c" providerId="ADAL" clId="{BFB329B6-E445-4918-BE75-EF6AECC2FF41}" dt="2025-04-06T15:06:44.311" v="5919" actId="1076"/>
          <ac:spMkLst>
            <pc:docMk/>
            <pc:sldMk cId="1367831243" sldId="1934"/>
            <ac:spMk id="9" creationId="{DA407A8F-803E-5F49-D047-15AF890D807B}"/>
          </ac:spMkLst>
        </pc:spChg>
        <pc:spChg chg="add del mod">
          <ac:chgData name="Patricia Penades Huesca" userId="3509e332-4dce-4f92-868b-b926e5c9054c" providerId="ADAL" clId="{BFB329B6-E445-4918-BE75-EF6AECC2FF41}" dt="2025-04-07T15:18:31.605" v="8397" actId="478"/>
          <ac:spMkLst>
            <pc:docMk/>
            <pc:sldMk cId="1367831243" sldId="1934"/>
            <ac:spMk id="10" creationId="{94B23086-2E64-EBA0-0715-5C28DED2E3AA}"/>
          </ac:spMkLst>
        </pc:spChg>
        <pc:spChg chg="add del mod ord">
          <ac:chgData name="Patricia Penades Huesca" userId="3509e332-4dce-4f92-868b-b926e5c9054c" providerId="ADAL" clId="{BFB329B6-E445-4918-BE75-EF6AECC2FF41}" dt="2025-04-07T15:18:31.605" v="8397" actId="478"/>
          <ac:spMkLst>
            <pc:docMk/>
            <pc:sldMk cId="1367831243" sldId="1934"/>
            <ac:spMk id="11" creationId="{9124DB38-9A98-C265-AC74-BD152A4A8807}"/>
          </ac:spMkLst>
        </pc:spChg>
        <pc:spChg chg="add del mod">
          <ac:chgData name="Patricia Penades Huesca" userId="3509e332-4dce-4f92-868b-b926e5c9054c" providerId="ADAL" clId="{BFB329B6-E445-4918-BE75-EF6AECC2FF41}" dt="2025-04-07T15:18:31.605" v="8397" actId="478"/>
          <ac:spMkLst>
            <pc:docMk/>
            <pc:sldMk cId="1367831243" sldId="1934"/>
            <ac:spMk id="13" creationId="{62F6DA02-13F2-3FC7-2AFE-7AF3C43C7165}"/>
          </ac:spMkLst>
        </pc:spChg>
        <pc:spChg chg="add del mod">
          <ac:chgData name="Patricia Penades Huesca" userId="3509e332-4dce-4f92-868b-b926e5c9054c" providerId="ADAL" clId="{BFB329B6-E445-4918-BE75-EF6AECC2FF41}" dt="2025-04-07T15:18:31.605" v="8397" actId="478"/>
          <ac:spMkLst>
            <pc:docMk/>
            <pc:sldMk cId="1367831243" sldId="1934"/>
            <ac:spMk id="14" creationId="{18C52B3E-E264-EAA6-A43E-A1D91E4CB08F}"/>
          </ac:spMkLst>
        </pc:spChg>
        <pc:spChg chg="add del mod">
          <ac:chgData name="Patricia Penades Huesca" userId="3509e332-4dce-4f92-868b-b926e5c9054c" providerId="ADAL" clId="{BFB329B6-E445-4918-BE75-EF6AECC2FF41}" dt="2025-04-07T15:18:31.605" v="8397" actId="478"/>
          <ac:spMkLst>
            <pc:docMk/>
            <pc:sldMk cId="1367831243" sldId="1934"/>
            <ac:spMk id="15" creationId="{F3D3B573-2C38-8435-90E5-D9BEAD201FC2}"/>
          </ac:spMkLst>
        </pc:spChg>
        <pc:spChg chg="add mod">
          <ac:chgData name="Patricia Penades Huesca" userId="3509e332-4dce-4f92-868b-b926e5c9054c" providerId="ADAL" clId="{BFB329B6-E445-4918-BE75-EF6AECC2FF41}" dt="2025-04-06T14:52:40.027" v="5621" actId="1076"/>
          <ac:spMkLst>
            <pc:docMk/>
            <pc:sldMk cId="1367831243" sldId="1934"/>
            <ac:spMk id="20" creationId="{665F9955-E01D-C91E-8C5A-9D79688DA667}"/>
          </ac:spMkLst>
        </pc:spChg>
        <pc:spChg chg="add mod">
          <ac:chgData name="Patricia Penades Huesca" userId="3509e332-4dce-4f92-868b-b926e5c9054c" providerId="ADAL" clId="{BFB329B6-E445-4918-BE75-EF6AECC2FF41}" dt="2025-04-06T14:52:40.027" v="5621" actId="1076"/>
          <ac:spMkLst>
            <pc:docMk/>
            <pc:sldMk cId="1367831243" sldId="1934"/>
            <ac:spMk id="21" creationId="{3BF962FA-215E-833B-535A-1F9E69F725E7}"/>
          </ac:spMkLst>
        </pc:spChg>
        <pc:spChg chg="add mod">
          <ac:chgData name="Patricia Penades Huesca" userId="3509e332-4dce-4f92-868b-b926e5c9054c" providerId="ADAL" clId="{BFB329B6-E445-4918-BE75-EF6AECC2FF41}" dt="2025-04-07T09:34:01.603" v="6980" actId="14861"/>
          <ac:spMkLst>
            <pc:docMk/>
            <pc:sldMk cId="1367831243" sldId="1934"/>
            <ac:spMk id="22" creationId="{06850211-473C-0E0B-FC71-A189D23510F5}"/>
          </ac:spMkLst>
        </pc:spChg>
        <pc:spChg chg="add mod">
          <ac:chgData name="Patricia Penades Huesca" userId="3509e332-4dce-4f92-868b-b926e5c9054c" providerId="ADAL" clId="{BFB329B6-E445-4918-BE75-EF6AECC2FF41}" dt="2025-04-07T09:34:14.611" v="6981" actId="14861"/>
          <ac:spMkLst>
            <pc:docMk/>
            <pc:sldMk cId="1367831243" sldId="1934"/>
            <ac:spMk id="23" creationId="{C6EDC51F-DDA3-4D0C-7143-4CDC88D23C34}"/>
          </ac:spMkLst>
        </pc:spChg>
        <pc:spChg chg="add mod">
          <ac:chgData name="Patricia Penades Huesca" userId="3509e332-4dce-4f92-868b-b926e5c9054c" providerId="ADAL" clId="{BFB329B6-E445-4918-BE75-EF6AECC2FF41}" dt="2025-04-06T14:52:40.027" v="5621" actId="1076"/>
          <ac:spMkLst>
            <pc:docMk/>
            <pc:sldMk cId="1367831243" sldId="1934"/>
            <ac:spMk id="24" creationId="{78549FA2-5298-3F9F-FAE6-C2EDC9EFC9AF}"/>
          </ac:spMkLst>
        </pc:spChg>
        <pc:spChg chg="add del mod">
          <ac:chgData name="Patricia Penades Huesca" userId="3509e332-4dce-4f92-868b-b926e5c9054c" providerId="ADAL" clId="{BFB329B6-E445-4918-BE75-EF6AECC2FF41}" dt="2025-04-06T15:06:10.024" v="5839" actId="478"/>
          <ac:spMkLst>
            <pc:docMk/>
            <pc:sldMk cId="1367831243" sldId="1934"/>
            <ac:spMk id="27" creationId="{05616A9E-94CB-7EBD-BC06-C8A27A5B2FFD}"/>
          </ac:spMkLst>
        </pc:spChg>
        <pc:spChg chg="add mod">
          <ac:chgData name="Patricia Penades Huesca" userId="3509e332-4dce-4f92-868b-b926e5c9054c" providerId="ADAL" clId="{BFB329B6-E445-4918-BE75-EF6AECC2FF41}" dt="2025-04-07T15:32:12.851" v="8454" actId="14100"/>
          <ac:spMkLst>
            <pc:docMk/>
            <pc:sldMk cId="1367831243" sldId="1934"/>
            <ac:spMk id="27" creationId="{F9DCA63C-5A85-CA5B-0299-75F02B57578C}"/>
          </ac:spMkLst>
        </pc:spChg>
        <pc:spChg chg="add del mod">
          <ac:chgData name="Patricia Penades Huesca" userId="3509e332-4dce-4f92-868b-b926e5c9054c" providerId="ADAL" clId="{BFB329B6-E445-4918-BE75-EF6AECC2FF41}" dt="2025-04-06T15:06:09.111" v="5838" actId="478"/>
          <ac:spMkLst>
            <pc:docMk/>
            <pc:sldMk cId="1367831243" sldId="1934"/>
            <ac:spMk id="28" creationId="{772D4029-4A6F-62E9-2B4A-EF3DD3AC8EC3}"/>
          </ac:spMkLst>
        </pc:spChg>
        <pc:spChg chg="add mod">
          <ac:chgData name="Patricia Penades Huesca" userId="3509e332-4dce-4f92-868b-b926e5c9054c" providerId="ADAL" clId="{BFB329B6-E445-4918-BE75-EF6AECC2FF41}" dt="2025-04-07T09:31:46.486" v="6968" actId="108"/>
          <ac:spMkLst>
            <pc:docMk/>
            <pc:sldMk cId="1367831243" sldId="1934"/>
            <ac:spMk id="30" creationId="{1909E172-0448-5286-F018-D41B26686D93}"/>
          </ac:spMkLst>
        </pc:spChg>
        <pc:spChg chg="add del mod">
          <ac:chgData name="Patricia Penades Huesca" userId="3509e332-4dce-4f92-868b-b926e5c9054c" providerId="ADAL" clId="{BFB329B6-E445-4918-BE75-EF6AECC2FF41}" dt="2025-04-06T15:06:07.933" v="5837" actId="478"/>
          <ac:spMkLst>
            <pc:docMk/>
            <pc:sldMk cId="1367831243" sldId="1934"/>
            <ac:spMk id="31" creationId="{694DF9D8-F265-062E-476D-C8B8C6E8C625}"/>
          </ac:spMkLst>
        </pc:spChg>
        <pc:spChg chg="add del mod">
          <ac:chgData name="Patricia Penades Huesca" userId="3509e332-4dce-4f92-868b-b926e5c9054c" providerId="ADAL" clId="{BFB329B6-E445-4918-BE75-EF6AECC2FF41}" dt="2025-04-07T15:54:11.330" v="8716" actId="1076"/>
          <ac:spMkLst>
            <pc:docMk/>
            <pc:sldMk cId="1367831243" sldId="1934"/>
            <ac:spMk id="32" creationId="{6D77EEA9-0524-DB05-CAD9-5E65C664F8F5}"/>
          </ac:spMkLst>
        </pc:spChg>
        <pc:spChg chg="add del mod">
          <ac:chgData name="Patricia Penades Huesca" userId="3509e332-4dce-4f92-868b-b926e5c9054c" providerId="ADAL" clId="{BFB329B6-E445-4918-BE75-EF6AECC2FF41}" dt="2025-04-07T15:18:33.830" v="8398" actId="478"/>
          <ac:spMkLst>
            <pc:docMk/>
            <pc:sldMk cId="1367831243" sldId="1934"/>
            <ac:spMk id="34" creationId="{CB2ED916-05F6-950B-0CBC-33D07901F9AA}"/>
          </ac:spMkLst>
        </pc:spChg>
        <pc:spChg chg="add del mod">
          <ac:chgData name="Patricia Penades Huesca" userId="3509e332-4dce-4f92-868b-b926e5c9054c" providerId="ADAL" clId="{BFB329B6-E445-4918-BE75-EF6AECC2FF41}" dt="2025-04-06T14:58:17.991" v="5650" actId="478"/>
          <ac:spMkLst>
            <pc:docMk/>
            <pc:sldMk cId="1367831243" sldId="1934"/>
            <ac:spMk id="35" creationId="{7EBCBD0E-B895-0FB9-7C3C-2F7E58871299}"/>
          </ac:spMkLst>
        </pc:spChg>
        <pc:spChg chg="add mod">
          <ac:chgData name="Patricia Penades Huesca" userId="3509e332-4dce-4f92-868b-b926e5c9054c" providerId="ADAL" clId="{BFB329B6-E445-4918-BE75-EF6AECC2FF41}" dt="2025-04-07T15:32:26.819" v="8456"/>
          <ac:spMkLst>
            <pc:docMk/>
            <pc:sldMk cId="1367831243" sldId="1934"/>
            <ac:spMk id="36" creationId="{FC448A2C-160A-0B67-74E3-5D79840D5CCB}"/>
          </ac:spMkLst>
        </pc:spChg>
        <pc:spChg chg="add mod">
          <ac:chgData name="Patricia Penades Huesca" userId="3509e332-4dce-4f92-868b-b926e5c9054c" providerId="ADAL" clId="{BFB329B6-E445-4918-BE75-EF6AECC2FF41}" dt="2025-04-07T15:32:26.819" v="8456"/>
          <ac:spMkLst>
            <pc:docMk/>
            <pc:sldMk cId="1367831243" sldId="1934"/>
            <ac:spMk id="37" creationId="{6FC8142D-6EDD-A950-5AE0-8021ED3188D5}"/>
          </ac:spMkLst>
        </pc:spChg>
        <pc:spChg chg="add del mod">
          <ac:chgData name="Patricia Penades Huesca" userId="3509e332-4dce-4f92-868b-b926e5c9054c" providerId="ADAL" clId="{BFB329B6-E445-4918-BE75-EF6AECC2FF41}" dt="2025-04-07T09:33:27.358" v="6978" actId="478"/>
          <ac:spMkLst>
            <pc:docMk/>
            <pc:sldMk cId="1367831243" sldId="1934"/>
            <ac:spMk id="38" creationId="{9137208B-D3B4-827A-CE7B-54565DC75509}"/>
          </ac:spMkLst>
        </pc:spChg>
        <pc:spChg chg="add del mod">
          <ac:chgData name="Patricia Penades Huesca" userId="3509e332-4dce-4f92-868b-b926e5c9054c" providerId="ADAL" clId="{BFB329B6-E445-4918-BE75-EF6AECC2FF41}" dt="2025-04-07T15:54:02.787" v="8704" actId="478"/>
          <ac:spMkLst>
            <pc:docMk/>
            <pc:sldMk cId="1367831243" sldId="1934"/>
            <ac:spMk id="39" creationId="{59412D3A-B77A-DE29-CE6D-BDC9F4DE30E6}"/>
          </ac:spMkLst>
        </pc:spChg>
        <pc:spChg chg="add mod">
          <ac:chgData name="Patricia Penades Huesca" userId="3509e332-4dce-4f92-868b-b926e5c9054c" providerId="ADAL" clId="{BFB329B6-E445-4918-BE75-EF6AECC2FF41}" dt="2025-04-07T15:32:26.819" v="8456"/>
          <ac:spMkLst>
            <pc:docMk/>
            <pc:sldMk cId="1367831243" sldId="1934"/>
            <ac:spMk id="40" creationId="{7FBC3379-DA2D-4012-DC70-32C565F29168}"/>
          </ac:spMkLst>
        </pc:spChg>
        <pc:spChg chg="add mod">
          <ac:chgData name="Patricia Penades Huesca" userId="3509e332-4dce-4f92-868b-b926e5c9054c" providerId="ADAL" clId="{BFB329B6-E445-4918-BE75-EF6AECC2FF41}" dt="2025-04-07T15:32:26.819" v="8456"/>
          <ac:spMkLst>
            <pc:docMk/>
            <pc:sldMk cId="1367831243" sldId="1934"/>
            <ac:spMk id="41" creationId="{29D662C0-A8BA-C7B8-0739-BCA1413D20A9}"/>
          </ac:spMkLst>
        </pc:spChg>
        <pc:spChg chg="add mod">
          <ac:chgData name="Patricia Penades Huesca" userId="3509e332-4dce-4f92-868b-b926e5c9054c" providerId="ADAL" clId="{BFB329B6-E445-4918-BE75-EF6AECC2FF41}" dt="2025-04-07T15:32:26.819" v="8456"/>
          <ac:spMkLst>
            <pc:docMk/>
            <pc:sldMk cId="1367831243" sldId="1934"/>
            <ac:spMk id="43" creationId="{0FF8A9AC-6914-BEF8-9799-C012E9EADD62}"/>
          </ac:spMkLst>
        </pc:spChg>
        <pc:spChg chg="add mod">
          <ac:chgData name="Patricia Penades Huesca" userId="3509e332-4dce-4f92-868b-b926e5c9054c" providerId="ADAL" clId="{BFB329B6-E445-4918-BE75-EF6AECC2FF41}" dt="2025-04-07T15:54:14.163" v="8717" actId="14100"/>
          <ac:spMkLst>
            <pc:docMk/>
            <pc:sldMk cId="1367831243" sldId="1934"/>
            <ac:spMk id="44" creationId="{56E2571B-7065-4275-DD63-7D787016EC65}"/>
          </ac:spMkLst>
        </pc:spChg>
        <pc:spChg chg="add mod">
          <ac:chgData name="Patricia Penades Huesca" userId="3509e332-4dce-4f92-868b-b926e5c9054c" providerId="ADAL" clId="{BFB329B6-E445-4918-BE75-EF6AECC2FF41}" dt="2025-04-07T15:32:26.819" v="8456"/>
          <ac:spMkLst>
            <pc:docMk/>
            <pc:sldMk cId="1367831243" sldId="1934"/>
            <ac:spMk id="45" creationId="{5DFF5E4A-80DB-7726-344D-7478F4B3E5AB}"/>
          </ac:spMkLst>
        </pc:spChg>
        <pc:spChg chg="add del mod">
          <ac:chgData name="Patricia Penades Huesca" userId="3509e332-4dce-4f92-868b-b926e5c9054c" providerId="ADAL" clId="{BFB329B6-E445-4918-BE75-EF6AECC2FF41}" dt="2025-04-07T15:18:31.605" v="8397" actId="478"/>
          <ac:spMkLst>
            <pc:docMk/>
            <pc:sldMk cId="1367831243" sldId="1934"/>
            <ac:spMk id="46" creationId="{F1434671-D440-9AF3-0DB4-DA275A068F7C}"/>
          </ac:spMkLst>
        </pc:spChg>
        <pc:spChg chg="add mod">
          <ac:chgData name="Patricia Penades Huesca" userId="3509e332-4dce-4f92-868b-b926e5c9054c" providerId="ADAL" clId="{BFB329B6-E445-4918-BE75-EF6AECC2FF41}" dt="2025-04-06T15:03:57.435" v="5777" actId="1076"/>
          <ac:spMkLst>
            <pc:docMk/>
            <pc:sldMk cId="1367831243" sldId="1934"/>
            <ac:spMk id="47" creationId="{C483E964-3E33-CC2B-5296-CF5ADCF24D02}"/>
          </ac:spMkLst>
        </pc:spChg>
        <pc:spChg chg="add mod">
          <ac:chgData name="Patricia Penades Huesca" userId="3509e332-4dce-4f92-868b-b926e5c9054c" providerId="ADAL" clId="{BFB329B6-E445-4918-BE75-EF6AECC2FF41}" dt="2025-04-06T15:03:57.435" v="5777" actId="1076"/>
          <ac:spMkLst>
            <pc:docMk/>
            <pc:sldMk cId="1367831243" sldId="1934"/>
            <ac:spMk id="49" creationId="{834917FB-8C5F-2479-5F8B-7A19D407C579}"/>
          </ac:spMkLst>
        </pc:spChg>
        <pc:spChg chg="add mod">
          <ac:chgData name="Patricia Penades Huesca" userId="3509e332-4dce-4f92-868b-b926e5c9054c" providerId="ADAL" clId="{BFB329B6-E445-4918-BE75-EF6AECC2FF41}" dt="2025-04-06T15:03:57.435" v="5777" actId="1076"/>
          <ac:spMkLst>
            <pc:docMk/>
            <pc:sldMk cId="1367831243" sldId="1934"/>
            <ac:spMk id="50" creationId="{D3DF4F80-C63F-911C-C8C7-9A876BB91E0F}"/>
          </ac:spMkLst>
        </pc:spChg>
        <pc:spChg chg="add mod">
          <ac:chgData name="Patricia Penades Huesca" userId="3509e332-4dce-4f92-868b-b926e5c9054c" providerId="ADAL" clId="{BFB329B6-E445-4918-BE75-EF6AECC2FF41}" dt="2025-04-06T15:03:57.435" v="5777" actId="1076"/>
          <ac:spMkLst>
            <pc:docMk/>
            <pc:sldMk cId="1367831243" sldId="1934"/>
            <ac:spMk id="51" creationId="{E5D53277-D5DA-6A24-D361-842129956F44}"/>
          </ac:spMkLst>
        </pc:spChg>
        <pc:spChg chg="add mod">
          <ac:chgData name="Patricia Penades Huesca" userId="3509e332-4dce-4f92-868b-b926e5c9054c" providerId="ADAL" clId="{BFB329B6-E445-4918-BE75-EF6AECC2FF41}" dt="2025-04-06T15:03:57.435" v="5777" actId="1076"/>
          <ac:spMkLst>
            <pc:docMk/>
            <pc:sldMk cId="1367831243" sldId="1934"/>
            <ac:spMk id="52" creationId="{AC038EF2-FAE1-52A9-32C5-A05512754F17}"/>
          </ac:spMkLst>
        </pc:spChg>
        <pc:spChg chg="add mod">
          <ac:chgData name="Patricia Penades Huesca" userId="3509e332-4dce-4f92-868b-b926e5c9054c" providerId="ADAL" clId="{BFB329B6-E445-4918-BE75-EF6AECC2FF41}" dt="2025-04-06T15:03:57.435" v="5777" actId="1076"/>
          <ac:spMkLst>
            <pc:docMk/>
            <pc:sldMk cId="1367831243" sldId="1934"/>
            <ac:spMk id="53" creationId="{0AC972FC-77EF-CC97-CBA3-7FFC151BF604}"/>
          </ac:spMkLst>
        </pc:spChg>
        <pc:spChg chg="add mod">
          <ac:chgData name="Patricia Penades Huesca" userId="3509e332-4dce-4f92-868b-b926e5c9054c" providerId="ADAL" clId="{BFB329B6-E445-4918-BE75-EF6AECC2FF41}" dt="2025-04-06T15:03:57.435" v="5777" actId="1076"/>
          <ac:spMkLst>
            <pc:docMk/>
            <pc:sldMk cId="1367831243" sldId="1934"/>
            <ac:spMk id="55" creationId="{31B62B64-E99F-FCFA-1D3A-FB99891111D5}"/>
          </ac:spMkLst>
        </pc:spChg>
        <pc:spChg chg="add mod">
          <ac:chgData name="Patricia Penades Huesca" userId="3509e332-4dce-4f92-868b-b926e5c9054c" providerId="ADAL" clId="{BFB329B6-E445-4918-BE75-EF6AECC2FF41}" dt="2025-04-06T15:03:57.435" v="5777" actId="1076"/>
          <ac:spMkLst>
            <pc:docMk/>
            <pc:sldMk cId="1367831243" sldId="1934"/>
            <ac:spMk id="56" creationId="{2A6E1052-001D-EFA9-E9C3-7D0C71B65E3D}"/>
          </ac:spMkLst>
        </pc:spChg>
        <pc:spChg chg="add mod">
          <ac:chgData name="Patricia Penades Huesca" userId="3509e332-4dce-4f92-868b-b926e5c9054c" providerId="ADAL" clId="{BFB329B6-E445-4918-BE75-EF6AECC2FF41}" dt="2025-04-07T15:19:53.548" v="8401" actId="1076"/>
          <ac:spMkLst>
            <pc:docMk/>
            <pc:sldMk cId="1367831243" sldId="1934"/>
            <ac:spMk id="57" creationId="{076AB1B8-ED23-1650-9C6D-B2A9296BBC6D}"/>
          </ac:spMkLst>
        </pc:spChg>
        <pc:spChg chg="add del mod">
          <ac:chgData name="Patricia Penades Huesca" userId="3509e332-4dce-4f92-868b-b926e5c9054c" providerId="ADAL" clId="{BFB329B6-E445-4918-BE75-EF6AECC2FF41}" dt="2025-04-06T15:06:11.527" v="5840" actId="478"/>
          <ac:spMkLst>
            <pc:docMk/>
            <pc:sldMk cId="1367831243" sldId="1934"/>
            <ac:spMk id="59" creationId="{55F8E188-D32D-462F-7C83-4F8974E67AA4}"/>
          </ac:spMkLst>
        </pc:spChg>
        <pc:spChg chg="add del mod">
          <ac:chgData name="Patricia Penades Huesca" userId="3509e332-4dce-4f92-868b-b926e5c9054c" providerId="ADAL" clId="{BFB329B6-E445-4918-BE75-EF6AECC2FF41}" dt="2025-04-06T15:06:13.883" v="5841" actId="478"/>
          <ac:spMkLst>
            <pc:docMk/>
            <pc:sldMk cId="1367831243" sldId="1934"/>
            <ac:spMk id="60" creationId="{2964CF86-846D-C558-95E7-E532E06E0B32}"/>
          </ac:spMkLst>
        </pc:spChg>
        <pc:spChg chg="add mod">
          <ac:chgData name="Patricia Penades Huesca" userId="3509e332-4dce-4f92-868b-b926e5c9054c" providerId="ADAL" clId="{BFB329B6-E445-4918-BE75-EF6AECC2FF41}" dt="2025-04-07T15:29:47.164" v="8407" actId="14100"/>
          <ac:spMkLst>
            <pc:docMk/>
            <pc:sldMk cId="1367831243" sldId="1934"/>
            <ac:spMk id="61" creationId="{C366F91D-B421-DD9A-B995-50050C287D1F}"/>
          </ac:spMkLst>
        </pc:spChg>
        <pc:spChg chg="add mod">
          <ac:chgData name="Patricia Penades Huesca" userId="3509e332-4dce-4f92-868b-b926e5c9054c" providerId="ADAL" clId="{BFB329B6-E445-4918-BE75-EF6AECC2FF41}" dt="2025-04-07T09:32:55.094" v="6974" actId="208"/>
          <ac:spMkLst>
            <pc:docMk/>
            <pc:sldMk cId="1367831243" sldId="1934"/>
            <ac:spMk id="62" creationId="{94049540-085B-1E17-0D9B-ACAF52B16447}"/>
          </ac:spMkLst>
        </pc:spChg>
        <pc:spChg chg="add mod">
          <ac:chgData name="Patricia Penades Huesca" userId="3509e332-4dce-4f92-868b-b926e5c9054c" providerId="ADAL" clId="{BFB329B6-E445-4918-BE75-EF6AECC2FF41}" dt="2025-04-07T09:32:27.985" v="6972" actId="14861"/>
          <ac:spMkLst>
            <pc:docMk/>
            <pc:sldMk cId="1367831243" sldId="1934"/>
            <ac:spMk id="63" creationId="{CFA489C3-D1B8-2890-828A-CF6C56DECF82}"/>
          </ac:spMkLst>
        </pc:spChg>
        <pc:spChg chg="add mod">
          <ac:chgData name="Patricia Penades Huesca" userId="3509e332-4dce-4f92-868b-b926e5c9054c" providerId="ADAL" clId="{BFB329B6-E445-4918-BE75-EF6AECC2FF41}" dt="2025-04-06T15:12:11.427" v="5968" actId="1037"/>
          <ac:spMkLst>
            <pc:docMk/>
            <pc:sldMk cId="1367831243" sldId="1934"/>
            <ac:spMk id="2049" creationId="{29E974C9-59A8-B82E-954D-B533A66C49AB}"/>
          </ac:spMkLst>
        </pc:spChg>
        <pc:spChg chg="add mod">
          <ac:chgData name="Patricia Penades Huesca" userId="3509e332-4dce-4f92-868b-b926e5c9054c" providerId="ADAL" clId="{BFB329B6-E445-4918-BE75-EF6AECC2FF41}" dt="2025-04-07T15:29:52.244" v="8409" actId="14100"/>
          <ac:spMkLst>
            <pc:docMk/>
            <pc:sldMk cId="1367831243" sldId="1934"/>
            <ac:spMk id="2051" creationId="{89F977E7-40F4-B1F7-9DFD-ECF67D9F4CC8}"/>
          </ac:spMkLst>
        </pc:spChg>
        <pc:picChg chg="add del mod">
          <ac:chgData name="Patricia Penades Huesca" userId="3509e332-4dce-4f92-868b-b926e5c9054c" providerId="ADAL" clId="{BFB329B6-E445-4918-BE75-EF6AECC2FF41}" dt="2025-04-07T15:18:31.605" v="8397" actId="478"/>
          <ac:picMkLst>
            <pc:docMk/>
            <pc:sldMk cId="1367831243" sldId="1934"/>
            <ac:picMk id="2" creationId="{9FA8701B-70B8-B265-075F-82B216DABD77}"/>
          </ac:picMkLst>
        </pc:picChg>
        <pc:picChg chg="add del mod ord">
          <ac:chgData name="Patricia Penades Huesca" userId="3509e332-4dce-4f92-868b-b926e5c9054c" providerId="ADAL" clId="{BFB329B6-E445-4918-BE75-EF6AECC2FF41}" dt="2025-04-07T09:33:24.678" v="6977" actId="478"/>
          <ac:picMkLst>
            <pc:docMk/>
            <pc:sldMk cId="1367831243" sldId="1934"/>
            <ac:picMk id="17" creationId="{3A41CD03-A94D-4151-DFFA-E9821C50D01A}"/>
          </ac:picMkLst>
        </pc:picChg>
        <pc:picChg chg="add mod ord">
          <ac:chgData name="Patricia Penades Huesca" userId="3509e332-4dce-4f92-868b-b926e5c9054c" providerId="ADAL" clId="{BFB329B6-E445-4918-BE75-EF6AECC2FF41}" dt="2025-04-06T15:12:11.427" v="5968" actId="1037"/>
          <ac:picMkLst>
            <pc:docMk/>
            <pc:sldMk cId="1367831243" sldId="1934"/>
            <ac:picMk id="19" creationId="{3A7ACC25-B943-0BF5-AFA1-8903A235B26E}"/>
          </ac:picMkLst>
        </pc:picChg>
        <pc:picChg chg="add del mod">
          <ac:chgData name="Patricia Penades Huesca" userId="3509e332-4dce-4f92-868b-b926e5c9054c" providerId="ADAL" clId="{BFB329B6-E445-4918-BE75-EF6AECC2FF41}" dt="2025-04-06T14:51:48.408" v="5612" actId="22"/>
          <ac:picMkLst>
            <pc:docMk/>
            <pc:sldMk cId="1367831243" sldId="1934"/>
            <ac:picMk id="26" creationId="{38EA4455-62D1-E9F6-1931-5E614D5E1059}"/>
          </ac:picMkLst>
        </pc:picChg>
        <pc:picChg chg="add mod">
          <ac:chgData name="Patricia Penades Huesca" userId="3509e332-4dce-4f92-868b-b926e5c9054c" providerId="ADAL" clId="{BFB329B6-E445-4918-BE75-EF6AECC2FF41}" dt="2025-04-06T14:53:10.576" v="5629" actId="1076"/>
          <ac:picMkLst>
            <pc:docMk/>
            <pc:sldMk cId="1367831243" sldId="1934"/>
            <ac:picMk id="33" creationId="{8D6D0137-2A96-E4C3-0E02-1AB72EBEA18A}"/>
          </ac:picMkLst>
        </pc:picChg>
        <pc:picChg chg="add mod">
          <ac:chgData name="Patricia Penades Huesca" userId="3509e332-4dce-4f92-868b-b926e5c9054c" providerId="ADAL" clId="{BFB329B6-E445-4918-BE75-EF6AECC2FF41}" dt="2025-04-06T14:59:49.060" v="5685"/>
          <ac:picMkLst>
            <pc:docMk/>
            <pc:sldMk cId="1367831243" sldId="1934"/>
            <ac:picMk id="37" creationId="{3A41CD03-A94D-4151-DFFA-E9821C50D01A}"/>
          </ac:picMkLst>
        </pc:picChg>
        <pc:picChg chg="add mod">
          <ac:chgData name="Patricia Penades Huesca" userId="3509e332-4dce-4f92-868b-b926e5c9054c" providerId="ADAL" clId="{BFB329B6-E445-4918-BE75-EF6AECC2FF41}" dt="2025-04-07T15:32:26.819" v="8456"/>
          <ac:picMkLst>
            <pc:docMk/>
            <pc:sldMk cId="1367831243" sldId="1934"/>
            <ac:picMk id="42" creationId="{69F8C3A4-DC41-D7D9-78F0-4E73EA1D2943}"/>
          </ac:picMkLst>
        </pc:picChg>
        <pc:picChg chg="add mod">
          <ac:chgData name="Patricia Penades Huesca" userId="3509e332-4dce-4f92-868b-b926e5c9054c" providerId="ADAL" clId="{BFB329B6-E445-4918-BE75-EF6AECC2FF41}" dt="2025-04-06T15:03:57.435" v="5777" actId="1076"/>
          <ac:picMkLst>
            <pc:docMk/>
            <pc:sldMk cId="1367831243" sldId="1934"/>
            <ac:picMk id="54" creationId="{6F8410DC-CABF-68AE-B221-58EF6AF9A308}"/>
          </ac:picMkLst>
        </pc:picChg>
        <pc:picChg chg="add del mod">
          <ac:chgData name="Patricia Penades Huesca" userId="3509e332-4dce-4f92-868b-b926e5c9054c" providerId="ADAL" clId="{BFB329B6-E445-4918-BE75-EF6AECC2FF41}" dt="2025-04-06T15:04:28.946" v="5793" actId="478"/>
          <ac:picMkLst>
            <pc:docMk/>
            <pc:sldMk cId="1367831243" sldId="1934"/>
            <ac:picMk id="2048" creationId="{86C6DED9-833C-25A8-5DEF-4903E08D7984}"/>
          </ac:picMkLst>
        </pc:picChg>
        <pc:picChg chg="add">
          <ac:chgData name="Patricia Penades Huesca" userId="3509e332-4dce-4f92-868b-b926e5c9054c" providerId="ADAL" clId="{BFB329B6-E445-4918-BE75-EF6AECC2FF41}" dt="2025-04-06T14:43:17.449" v="5538"/>
          <ac:picMkLst>
            <pc:docMk/>
            <pc:sldMk cId="1367831243" sldId="1934"/>
            <ac:picMk id="2050" creationId="{B251070B-5FE7-679A-9C4D-421DE9E5E804}"/>
          </ac:picMkLst>
        </pc:picChg>
        <pc:cxnChg chg="add del mod">
          <ac:chgData name="Patricia Penades Huesca" userId="3509e332-4dce-4f92-868b-b926e5c9054c" providerId="ADAL" clId="{BFB329B6-E445-4918-BE75-EF6AECC2FF41}" dt="2025-04-07T15:18:31.605" v="8397" actId="478"/>
          <ac:cxnSpMkLst>
            <pc:docMk/>
            <pc:sldMk cId="1367831243" sldId="1934"/>
            <ac:cxnSpMk id="12" creationId="{CE2CD633-A18F-C4AD-692A-E88D779F2F9A}"/>
          </ac:cxnSpMkLst>
        </pc:cxnChg>
        <pc:cxnChg chg="add">
          <ac:chgData name="Patricia Penades Huesca" userId="3509e332-4dce-4f92-868b-b926e5c9054c" providerId="ADAL" clId="{BFB329B6-E445-4918-BE75-EF6AECC2FF41}" dt="2025-04-07T13:18:01.108" v="8122" actId="11529"/>
          <ac:cxnSpMkLst>
            <pc:docMk/>
            <pc:sldMk cId="1367831243" sldId="1934"/>
            <ac:cxnSpMk id="18" creationId="{E0D49D8F-8095-3C4E-2386-C0B0BBFFE2DD}"/>
          </ac:cxnSpMkLst>
        </pc:cxnChg>
        <pc:cxnChg chg="add">
          <ac:chgData name="Patricia Penades Huesca" userId="3509e332-4dce-4f92-868b-b926e5c9054c" providerId="ADAL" clId="{BFB329B6-E445-4918-BE75-EF6AECC2FF41}" dt="2025-04-07T13:18:08.302" v="8123" actId="11529"/>
          <ac:cxnSpMkLst>
            <pc:docMk/>
            <pc:sldMk cId="1367831243" sldId="1934"/>
            <ac:cxnSpMk id="26" creationId="{C38841EB-FD56-792C-2B39-4740D86DBAD3}"/>
          </ac:cxnSpMkLst>
        </pc:cxnChg>
        <pc:cxnChg chg="add del mod">
          <ac:chgData name="Patricia Penades Huesca" userId="3509e332-4dce-4f92-868b-b926e5c9054c" providerId="ADAL" clId="{BFB329B6-E445-4918-BE75-EF6AECC2FF41}" dt="2025-04-07T15:32:01.100" v="8451" actId="478"/>
          <ac:cxnSpMkLst>
            <pc:docMk/>
            <pc:sldMk cId="1367831243" sldId="1934"/>
            <ac:cxnSpMk id="28" creationId="{7BCCF271-7228-D0B1-F7DD-EB817AFE6091}"/>
          </ac:cxnSpMkLst>
        </pc:cxnChg>
        <pc:cxnChg chg="add mod">
          <ac:chgData name="Patricia Penades Huesca" userId="3509e332-4dce-4f92-868b-b926e5c9054c" providerId="ADAL" clId="{BFB329B6-E445-4918-BE75-EF6AECC2FF41}" dt="2025-04-07T15:31:58.620" v="8450" actId="108"/>
          <ac:cxnSpMkLst>
            <pc:docMk/>
            <pc:sldMk cId="1367831243" sldId="1934"/>
            <ac:cxnSpMk id="29" creationId="{05BB09B5-9A44-7CFD-D2B8-CA8C0F3655B9}"/>
          </ac:cxnSpMkLst>
        </pc:cxnChg>
        <pc:cxnChg chg="add del mod">
          <ac:chgData name="Patricia Penades Huesca" userId="3509e332-4dce-4f92-868b-b926e5c9054c" providerId="ADAL" clId="{BFB329B6-E445-4918-BE75-EF6AECC2FF41}" dt="2025-04-06T14:57:06.131" v="5642" actId="478"/>
          <ac:cxnSpMkLst>
            <pc:docMk/>
            <pc:sldMk cId="1367831243" sldId="1934"/>
            <ac:cxnSpMk id="29" creationId="{486E2AB7-81AE-9A33-96E4-8D8AFBB33973}"/>
          </ac:cxnSpMkLst>
        </pc:cxnChg>
        <pc:cxnChg chg="del mod">
          <ac:chgData name="Patricia Penades Huesca" userId="3509e332-4dce-4f92-868b-b926e5c9054c" providerId="ADAL" clId="{BFB329B6-E445-4918-BE75-EF6AECC2FF41}" dt="2025-04-07T15:54:19.204" v="8718" actId="478"/>
          <ac:cxnSpMkLst>
            <pc:docMk/>
            <pc:sldMk cId="1367831243" sldId="1934"/>
            <ac:cxnSpMk id="35" creationId="{024D6D9C-55C8-775B-75CA-65082205A7BB}"/>
          </ac:cxnSpMkLst>
        </pc:cxnChg>
        <pc:cxnChg chg="add mod">
          <ac:chgData name="Patricia Penades Huesca" userId="3509e332-4dce-4f92-868b-b926e5c9054c" providerId="ADAL" clId="{BFB329B6-E445-4918-BE75-EF6AECC2FF41}" dt="2025-04-06T15:02:19.223" v="5743" actId="14100"/>
          <ac:cxnSpMkLst>
            <pc:docMk/>
            <pc:sldMk cId="1367831243" sldId="1934"/>
            <ac:cxnSpMk id="40" creationId="{556283AA-B0FC-71DA-48F8-1A0500DA0355}"/>
          </ac:cxnSpMkLst>
        </pc:cxnChg>
        <pc:cxnChg chg="add mod">
          <ac:chgData name="Patricia Penades Huesca" userId="3509e332-4dce-4f92-868b-b926e5c9054c" providerId="ADAL" clId="{BFB329B6-E445-4918-BE75-EF6AECC2FF41}" dt="2025-04-06T15:03:57.435" v="5777" actId="1076"/>
          <ac:cxnSpMkLst>
            <pc:docMk/>
            <pc:sldMk cId="1367831243" sldId="1934"/>
            <ac:cxnSpMk id="48" creationId="{0015AC7A-5D1F-0DE3-E285-60C957897DEF}"/>
          </ac:cxnSpMkLst>
        </pc:cxnChg>
        <pc:cxnChg chg="add mod">
          <ac:chgData name="Patricia Penades Huesca" userId="3509e332-4dce-4f92-868b-b926e5c9054c" providerId="ADAL" clId="{BFB329B6-E445-4918-BE75-EF6AECC2FF41}" dt="2025-04-07T15:54:29.498" v="8722" actId="14100"/>
          <ac:cxnSpMkLst>
            <pc:docMk/>
            <pc:sldMk cId="1367831243" sldId="1934"/>
            <ac:cxnSpMk id="49" creationId="{45F283A5-B0DE-67E6-9EAF-C3FCFECAC0E9}"/>
          </ac:cxnSpMkLst>
        </pc:cxnChg>
        <pc:cxnChg chg="add del mod">
          <ac:chgData name="Patricia Penades Huesca" userId="3509e332-4dce-4f92-868b-b926e5c9054c" providerId="ADAL" clId="{BFB329B6-E445-4918-BE75-EF6AECC2FF41}" dt="2025-04-07T15:18:52.901" v="8400" actId="478"/>
          <ac:cxnSpMkLst>
            <pc:docMk/>
            <pc:sldMk cId="1367831243" sldId="1934"/>
            <ac:cxnSpMk id="58" creationId="{7B4E8D00-1200-9E58-30DA-17259213D69D}"/>
          </ac:cxnSpMkLst>
        </pc:cxnChg>
        <pc:cxnChg chg="add mod">
          <ac:chgData name="Patricia Penades Huesca" userId="3509e332-4dce-4f92-868b-b926e5c9054c" providerId="ADAL" clId="{BFB329B6-E445-4918-BE75-EF6AECC2FF41}" dt="2025-04-06T15:05:50.605" v="5834" actId="1076"/>
          <ac:cxnSpMkLst>
            <pc:docMk/>
            <pc:sldMk cId="1367831243" sldId="1934"/>
            <ac:cxnSpMk id="2052" creationId="{74175FB9-EB63-5638-CFC8-64F3AF7B06AE}"/>
          </ac:cxnSpMkLst>
        </pc:cxnChg>
      </pc:sldChg>
      <pc:sldChg chg="addSp delSp modSp add mod ord">
        <pc:chgData name="Patricia Penades Huesca" userId="3509e332-4dce-4f92-868b-b926e5c9054c" providerId="ADAL" clId="{BFB329B6-E445-4918-BE75-EF6AECC2FF41}" dt="2025-04-07T15:54:38.167" v="8725"/>
        <pc:sldMkLst>
          <pc:docMk/>
          <pc:sldMk cId="236301237" sldId="1935"/>
        </pc:sldMkLst>
        <pc:spChg chg="del">
          <ac:chgData name="Patricia Penades Huesca" userId="3509e332-4dce-4f92-868b-b926e5c9054c" providerId="ADAL" clId="{BFB329B6-E445-4918-BE75-EF6AECC2FF41}" dt="2025-04-06T15:07:08.196" v="5924" actId="478"/>
          <ac:spMkLst>
            <pc:docMk/>
            <pc:sldMk cId="236301237" sldId="1935"/>
            <ac:spMk id="9" creationId="{71C39FC5-D1CE-4360-B83B-78A09230945B}"/>
          </ac:spMkLst>
        </pc:spChg>
        <pc:spChg chg="add mod">
          <ac:chgData name="Patricia Penades Huesca" userId="3509e332-4dce-4f92-868b-b926e5c9054c" providerId="ADAL" clId="{BFB329B6-E445-4918-BE75-EF6AECC2FF41}" dt="2025-04-07T15:30:48.571" v="8435" actId="1076"/>
          <ac:spMkLst>
            <pc:docMk/>
            <pc:sldMk cId="236301237" sldId="1935"/>
            <ac:spMk id="9" creationId="{78307E91-4BF4-9A73-C2C7-1AECE06A9EAC}"/>
          </ac:spMkLst>
        </pc:spChg>
        <pc:spChg chg="del mod">
          <ac:chgData name="Patricia Penades Huesca" userId="3509e332-4dce-4f92-868b-b926e5c9054c" providerId="ADAL" clId="{BFB329B6-E445-4918-BE75-EF6AECC2FF41}" dt="2025-04-07T15:54:32.788" v="8723" actId="478"/>
          <ac:spMkLst>
            <pc:docMk/>
            <pc:sldMk cId="236301237" sldId="1935"/>
            <ac:spMk id="10" creationId="{731FF0F3-55FA-3458-A8CC-A8225D75BDCD}"/>
          </ac:spMkLst>
        </pc:spChg>
        <pc:spChg chg="mod">
          <ac:chgData name="Patricia Penades Huesca" userId="3509e332-4dce-4f92-868b-b926e5c9054c" providerId="ADAL" clId="{BFB329B6-E445-4918-BE75-EF6AECC2FF41}" dt="2025-04-07T15:30:52.092" v="8436" actId="1076"/>
          <ac:spMkLst>
            <pc:docMk/>
            <pc:sldMk cId="236301237" sldId="1935"/>
            <ac:spMk id="13" creationId="{F2D68C6C-E616-CAF9-0CF7-FDE5061EB175}"/>
          </ac:spMkLst>
        </pc:spChg>
        <pc:spChg chg="mod">
          <ac:chgData name="Patricia Penades Huesca" userId="3509e332-4dce-4f92-868b-b926e5c9054c" providerId="ADAL" clId="{BFB329B6-E445-4918-BE75-EF6AECC2FF41}" dt="2025-04-07T15:30:43.995" v="8434" actId="1076"/>
          <ac:spMkLst>
            <pc:docMk/>
            <pc:sldMk cId="236301237" sldId="1935"/>
            <ac:spMk id="14" creationId="{5E350451-FF79-FE95-7DB7-DB934CE5B174}"/>
          </ac:spMkLst>
        </pc:spChg>
        <pc:spChg chg="mod">
          <ac:chgData name="Patricia Penades Huesca" userId="3509e332-4dce-4f92-868b-b926e5c9054c" providerId="ADAL" clId="{BFB329B6-E445-4918-BE75-EF6AECC2FF41}" dt="2025-04-07T15:30:59.243" v="8438" actId="14100"/>
          <ac:spMkLst>
            <pc:docMk/>
            <pc:sldMk cId="236301237" sldId="1935"/>
            <ac:spMk id="15" creationId="{53EAC0BD-0C95-A584-2F20-75BCD07C1920}"/>
          </ac:spMkLst>
        </pc:spChg>
        <pc:spChg chg="mod">
          <ac:chgData name="Patricia Penades Huesca" userId="3509e332-4dce-4f92-868b-b926e5c9054c" providerId="ADAL" clId="{BFB329B6-E445-4918-BE75-EF6AECC2FF41}" dt="2025-04-06T15:07:45.184" v="5934" actId="207"/>
          <ac:spMkLst>
            <pc:docMk/>
            <pc:sldMk cId="236301237" sldId="1935"/>
            <ac:spMk id="21" creationId="{6022C2C0-0398-27DB-B01A-6418B6753FDE}"/>
          </ac:spMkLst>
        </pc:spChg>
        <pc:spChg chg="mod">
          <ac:chgData name="Patricia Penades Huesca" userId="3509e332-4dce-4f92-868b-b926e5c9054c" providerId="ADAL" clId="{BFB329B6-E445-4918-BE75-EF6AECC2FF41}" dt="2025-04-06T15:07:40.053" v="5932" actId="207"/>
          <ac:spMkLst>
            <pc:docMk/>
            <pc:sldMk cId="236301237" sldId="1935"/>
            <ac:spMk id="23" creationId="{FF33A58F-EF32-30D5-605D-E28B9E5BBDBA}"/>
          </ac:spMkLst>
        </pc:spChg>
        <pc:spChg chg="add mod">
          <ac:chgData name="Patricia Penades Huesca" userId="3509e332-4dce-4f92-868b-b926e5c9054c" providerId="ADAL" clId="{BFB329B6-E445-4918-BE75-EF6AECC2FF41}" dt="2025-04-07T15:54:38.167" v="8725"/>
          <ac:spMkLst>
            <pc:docMk/>
            <pc:sldMk cId="236301237" sldId="1935"/>
            <ac:spMk id="27" creationId="{50B117DE-F3E3-7B03-C7E5-1CAA43153E03}"/>
          </ac:spMkLst>
        </pc:spChg>
        <pc:spChg chg="del">
          <ac:chgData name="Patricia Penades Huesca" userId="3509e332-4dce-4f92-868b-b926e5c9054c" providerId="ADAL" clId="{BFB329B6-E445-4918-BE75-EF6AECC2FF41}" dt="2025-04-06T15:07:07.389" v="5923" actId="478"/>
          <ac:spMkLst>
            <pc:docMk/>
            <pc:sldMk cId="236301237" sldId="1935"/>
            <ac:spMk id="30" creationId="{A889A34E-84FC-C8C6-9E46-D5F44CABAF64}"/>
          </ac:spMkLst>
        </pc:spChg>
        <pc:spChg chg="mod">
          <ac:chgData name="Patricia Penades Huesca" userId="3509e332-4dce-4f92-868b-b926e5c9054c" providerId="ADAL" clId="{BFB329B6-E445-4918-BE75-EF6AECC2FF41}" dt="2025-04-07T15:31:02.763" v="8439" actId="14100"/>
          <ac:spMkLst>
            <pc:docMk/>
            <pc:sldMk cId="236301237" sldId="1935"/>
            <ac:spMk id="46" creationId="{320CD522-B62B-26E8-E558-5A7073B50CC9}"/>
          </ac:spMkLst>
        </pc:spChg>
        <pc:spChg chg="del">
          <ac:chgData name="Patricia Penades Huesca" userId="3509e332-4dce-4f92-868b-b926e5c9054c" providerId="ADAL" clId="{BFB329B6-E445-4918-BE75-EF6AECC2FF41}" dt="2025-04-06T15:07:07.389" v="5923" actId="478"/>
          <ac:spMkLst>
            <pc:docMk/>
            <pc:sldMk cId="236301237" sldId="1935"/>
            <ac:spMk id="57" creationId="{59E96DF8-2AF6-E0F8-ED24-E574432178FD}"/>
          </ac:spMkLst>
        </pc:spChg>
        <pc:spChg chg="del">
          <ac:chgData name="Patricia Penades Huesca" userId="3509e332-4dce-4f92-868b-b926e5c9054c" providerId="ADAL" clId="{BFB329B6-E445-4918-BE75-EF6AECC2FF41}" dt="2025-04-06T15:07:07.389" v="5923" actId="478"/>
          <ac:spMkLst>
            <pc:docMk/>
            <pc:sldMk cId="236301237" sldId="1935"/>
            <ac:spMk id="61" creationId="{2C0489EF-917E-EB16-9B31-8F7738D27DFB}"/>
          </ac:spMkLst>
        </pc:spChg>
        <pc:spChg chg="del">
          <ac:chgData name="Patricia Penades Huesca" userId="3509e332-4dce-4f92-868b-b926e5c9054c" providerId="ADAL" clId="{BFB329B6-E445-4918-BE75-EF6AECC2FF41}" dt="2025-04-06T15:07:07.389" v="5923" actId="478"/>
          <ac:spMkLst>
            <pc:docMk/>
            <pc:sldMk cId="236301237" sldId="1935"/>
            <ac:spMk id="62" creationId="{B471A880-F595-A909-F6C3-B965C0ED8F5E}"/>
          </ac:spMkLst>
        </pc:spChg>
        <pc:spChg chg="del">
          <ac:chgData name="Patricia Penades Huesca" userId="3509e332-4dce-4f92-868b-b926e5c9054c" providerId="ADAL" clId="{BFB329B6-E445-4918-BE75-EF6AECC2FF41}" dt="2025-04-06T15:07:07.389" v="5923" actId="478"/>
          <ac:spMkLst>
            <pc:docMk/>
            <pc:sldMk cId="236301237" sldId="1935"/>
            <ac:spMk id="63" creationId="{58E7D11B-0931-F5E3-ABF2-1EE9253AEEA3}"/>
          </ac:spMkLst>
        </pc:spChg>
        <pc:spChg chg="del">
          <ac:chgData name="Patricia Penades Huesca" userId="3509e332-4dce-4f92-868b-b926e5c9054c" providerId="ADAL" clId="{BFB329B6-E445-4918-BE75-EF6AECC2FF41}" dt="2025-04-06T15:07:07.389" v="5923" actId="478"/>
          <ac:spMkLst>
            <pc:docMk/>
            <pc:sldMk cId="236301237" sldId="1935"/>
            <ac:spMk id="2049" creationId="{E408D25C-EC64-62E1-B2EA-F51149F62C9C}"/>
          </ac:spMkLst>
        </pc:spChg>
        <pc:spChg chg="del">
          <ac:chgData name="Patricia Penades Huesca" userId="3509e332-4dce-4f92-868b-b926e5c9054c" providerId="ADAL" clId="{BFB329B6-E445-4918-BE75-EF6AECC2FF41}" dt="2025-04-06T15:07:07.389" v="5923" actId="478"/>
          <ac:spMkLst>
            <pc:docMk/>
            <pc:sldMk cId="236301237" sldId="1935"/>
            <ac:spMk id="2051" creationId="{2E728D8C-0713-C90E-1DC8-4BCCC8A5C7B7}"/>
          </ac:spMkLst>
        </pc:spChg>
        <pc:picChg chg="add del mod">
          <ac:chgData name="Patricia Penades Huesca" userId="3509e332-4dce-4f92-868b-b926e5c9054c" providerId="ADAL" clId="{BFB329B6-E445-4918-BE75-EF6AECC2FF41}" dt="2025-04-07T09:33:14.287" v="6976" actId="478"/>
          <ac:picMkLst>
            <pc:docMk/>
            <pc:sldMk cId="236301237" sldId="1935"/>
            <ac:picMk id="2" creationId="{0E2851B6-7ACA-3D50-8CC7-54BD3CEC9696}"/>
          </ac:picMkLst>
        </pc:picChg>
        <pc:picChg chg="del">
          <ac:chgData name="Patricia Penades Huesca" userId="3509e332-4dce-4f92-868b-b926e5c9054c" providerId="ADAL" clId="{BFB329B6-E445-4918-BE75-EF6AECC2FF41}" dt="2025-04-06T15:07:07.389" v="5923" actId="478"/>
          <ac:picMkLst>
            <pc:docMk/>
            <pc:sldMk cId="236301237" sldId="1935"/>
            <ac:picMk id="19" creationId="{7C07AA01-AD97-EC23-851A-D5E8CA269C12}"/>
          </ac:picMkLst>
        </pc:picChg>
        <pc:cxnChg chg="del mod">
          <ac:chgData name="Patricia Penades Huesca" userId="3509e332-4dce-4f92-868b-b926e5c9054c" providerId="ADAL" clId="{BFB329B6-E445-4918-BE75-EF6AECC2FF41}" dt="2025-04-07T15:54:33.868" v="8724" actId="478"/>
          <ac:cxnSpMkLst>
            <pc:docMk/>
            <pc:sldMk cId="236301237" sldId="1935"/>
            <ac:cxnSpMk id="12" creationId="{E46A283A-FF10-FC36-5BC6-526188C005F9}"/>
          </ac:cxnSpMkLst>
        </pc:cxnChg>
        <pc:cxnChg chg="add mod">
          <ac:chgData name="Patricia Penades Huesca" userId="3509e332-4dce-4f92-868b-b926e5c9054c" providerId="ADAL" clId="{BFB329B6-E445-4918-BE75-EF6AECC2FF41}" dt="2025-04-07T15:32:19.858" v="8455" actId="1582"/>
          <ac:cxnSpMkLst>
            <pc:docMk/>
            <pc:sldMk cId="236301237" sldId="1935"/>
            <ac:cxnSpMk id="25" creationId="{481EA061-2FD6-E400-389A-F72BD0AAFCF9}"/>
          </ac:cxnSpMkLst>
        </pc:cxnChg>
        <pc:cxnChg chg="add mod">
          <ac:chgData name="Patricia Penades Huesca" userId="3509e332-4dce-4f92-868b-b926e5c9054c" providerId="ADAL" clId="{BFB329B6-E445-4918-BE75-EF6AECC2FF41}" dt="2025-04-07T15:32:19.858" v="8455" actId="1582"/>
          <ac:cxnSpMkLst>
            <pc:docMk/>
            <pc:sldMk cId="236301237" sldId="1935"/>
            <ac:cxnSpMk id="26" creationId="{8E79E560-E508-291C-A5D4-3CE6E4B6C158}"/>
          </ac:cxnSpMkLst>
        </pc:cxnChg>
        <pc:cxnChg chg="add mod">
          <ac:chgData name="Patricia Penades Huesca" userId="3509e332-4dce-4f92-868b-b926e5c9054c" providerId="ADAL" clId="{BFB329B6-E445-4918-BE75-EF6AECC2FF41}" dt="2025-04-07T15:54:38.167" v="8725"/>
          <ac:cxnSpMkLst>
            <pc:docMk/>
            <pc:sldMk cId="236301237" sldId="1935"/>
            <ac:cxnSpMk id="28" creationId="{030EBE48-2DDA-4D71-64BC-AE28C03726BB}"/>
          </ac:cxnSpMkLst>
        </pc:cxnChg>
        <pc:cxnChg chg="del mod">
          <ac:chgData name="Patricia Penades Huesca" userId="3509e332-4dce-4f92-868b-b926e5c9054c" providerId="ADAL" clId="{BFB329B6-E445-4918-BE75-EF6AECC2FF41}" dt="2025-04-06T15:07:07.389" v="5923" actId="478"/>
          <ac:cxnSpMkLst>
            <pc:docMk/>
            <pc:sldMk cId="236301237" sldId="1935"/>
            <ac:cxnSpMk id="58" creationId="{773A019A-DD01-DDC4-2314-7D6BF63FB25D}"/>
          </ac:cxnSpMkLst>
        </pc:cxnChg>
      </pc:sldChg>
      <pc:sldChg chg="delSp add del mod">
        <pc:chgData name="Patricia Penades Huesca" userId="3509e332-4dce-4f92-868b-b926e5c9054c" providerId="ADAL" clId="{BFB329B6-E445-4918-BE75-EF6AECC2FF41}" dt="2025-04-06T14:49:52.710" v="5591" actId="47"/>
        <pc:sldMkLst>
          <pc:docMk/>
          <pc:sldMk cId="937797420" sldId="1935"/>
        </pc:sldMkLst>
        <pc:spChg chg="del">
          <ac:chgData name="Patricia Penades Huesca" userId="3509e332-4dce-4f92-868b-b926e5c9054c" providerId="ADAL" clId="{BFB329B6-E445-4918-BE75-EF6AECC2FF41}" dt="2025-04-06T14:34:44.284" v="5463" actId="478"/>
          <ac:spMkLst>
            <pc:docMk/>
            <pc:sldMk cId="937797420" sldId="1935"/>
            <ac:spMk id="16" creationId="{85B87778-DA26-341A-B594-3096D6A87FDA}"/>
          </ac:spMkLst>
        </pc:spChg>
        <pc:spChg chg="del">
          <ac:chgData name="Patricia Penades Huesca" userId="3509e332-4dce-4f92-868b-b926e5c9054c" providerId="ADAL" clId="{BFB329B6-E445-4918-BE75-EF6AECC2FF41}" dt="2025-04-06T14:34:44.284" v="5463" actId="478"/>
          <ac:spMkLst>
            <pc:docMk/>
            <pc:sldMk cId="937797420" sldId="1935"/>
            <ac:spMk id="17" creationId="{25BBA013-99F2-3CAE-F7B6-B8D18F3EEA4F}"/>
          </ac:spMkLst>
        </pc:spChg>
        <pc:spChg chg="del">
          <ac:chgData name="Patricia Penades Huesca" userId="3509e332-4dce-4f92-868b-b926e5c9054c" providerId="ADAL" clId="{BFB329B6-E445-4918-BE75-EF6AECC2FF41}" dt="2025-04-06T14:34:44.284" v="5463" actId="478"/>
          <ac:spMkLst>
            <pc:docMk/>
            <pc:sldMk cId="937797420" sldId="1935"/>
            <ac:spMk id="23" creationId="{9C2807EF-7875-972D-2C7D-18AE4316CB6C}"/>
          </ac:spMkLst>
        </pc:spChg>
        <pc:spChg chg="del">
          <ac:chgData name="Patricia Penades Huesca" userId="3509e332-4dce-4f92-868b-b926e5c9054c" providerId="ADAL" clId="{BFB329B6-E445-4918-BE75-EF6AECC2FF41}" dt="2025-04-06T14:34:44.284" v="5463" actId="478"/>
          <ac:spMkLst>
            <pc:docMk/>
            <pc:sldMk cId="937797420" sldId="1935"/>
            <ac:spMk id="24" creationId="{1D80932C-E8F6-A282-2850-2B4C1EE8D883}"/>
          </ac:spMkLst>
        </pc:spChg>
        <pc:spChg chg="del">
          <ac:chgData name="Patricia Penades Huesca" userId="3509e332-4dce-4f92-868b-b926e5c9054c" providerId="ADAL" clId="{BFB329B6-E445-4918-BE75-EF6AECC2FF41}" dt="2025-04-06T14:34:44.284" v="5463" actId="478"/>
          <ac:spMkLst>
            <pc:docMk/>
            <pc:sldMk cId="937797420" sldId="1935"/>
            <ac:spMk id="26" creationId="{0882D5A2-1AB7-02A6-03E2-97F2AB7EF841}"/>
          </ac:spMkLst>
        </pc:spChg>
        <pc:spChg chg="del">
          <ac:chgData name="Patricia Penades Huesca" userId="3509e332-4dce-4f92-868b-b926e5c9054c" providerId="ADAL" clId="{BFB329B6-E445-4918-BE75-EF6AECC2FF41}" dt="2025-04-06T14:34:44.284" v="5463" actId="478"/>
          <ac:spMkLst>
            <pc:docMk/>
            <pc:sldMk cId="937797420" sldId="1935"/>
            <ac:spMk id="27" creationId="{6EBF878B-AEA4-B136-DAE7-676105EF634E}"/>
          </ac:spMkLst>
        </pc:spChg>
        <pc:spChg chg="del">
          <ac:chgData name="Patricia Penades Huesca" userId="3509e332-4dce-4f92-868b-b926e5c9054c" providerId="ADAL" clId="{BFB329B6-E445-4918-BE75-EF6AECC2FF41}" dt="2025-04-06T14:34:44.284" v="5463" actId="478"/>
          <ac:spMkLst>
            <pc:docMk/>
            <pc:sldMk cId="937797420" sldId="1935"/>
            <ac:spMk id="29" creationId="{4093EA9E-238A-D519-4805-56AFF29BFA0A}"/>
          </ac:spMkLst>
        </pc:spChg>
        <pc:spChg chg="del">
          <ac:chgData name="Patricia Penades Huesca" userId="3509e332-4dce-4f92-868b-b926e5c9054c" providerId="ADAL" clId="{BFB329B6-E445-4918-BE75-EF6AECC2FF41}" dt="2025-04-06T14:34:48.157" v="5464" actId="478"/>
          <ac:spMkLst>
            <pc:docMk/>
            <pc:sldMk cId="937797420" sldId="1935"/>
            <ac:spMk id="32" creationId="{E81C604C-67DE-2B0F-7310-1795CEFC61ED}"/>
          </ac:spMkLst>
        </pc:spChg>
        <pc:cxnChg chg="del">
          <ac:chgData name="Patricia Penades Huesca" userId="3509e332-4dce-4f92-868b-b926e5c9054c" providerId="ADAL" clId="{BFB329B6-E445-4918-BE75-EF6AECC2FF41}" dt="2025-04-06T14:34:44.284" v="5463" actId="478"/>
          <ac:cxnSpMkLst>
            <pc:docMk/>
            <pc:sldMk cId="937797420" sldId="1935"/>
            <ac:cxnSpMk id="19" creationId="{B7C499B5-9582-18E1-9737-B876FD45323B}"/>
          </ac:cxnSpMkLst>
        </pc:cxnChg>
        <pc:cxnChg chg="del">
          <ac:chgData name="Patricia Penades Huesca" userId="3509e332-4dce-4f92-868b-b926e5c9054c" providerId="ADAL" clId="{BFB329B6-E445-4918-BE75-EF6AECC2FF41}" dt="2025-04-06T14:34:44.284" v="5463" actId="478"/>
          <ac:cxnSpMkLst>
            <pc:docMk/>
            <pc:sldMk cId="937797420" sldId="1935"/>
            <ac:cxnSpMk id="28" creationId="{2F76CA6F-CC15-4CDF-CD33-AD6F2E1D6E22}"/>
          </ac:cxnSpMkLst>
        </pc:cxnChg>
      </pc:sldChg>
      <pc:sldChg chg="delSp modSp add mod ord">
        <pc:chgData name="Patricia Penades Huesca" userId="3509e332-4dce-4f92-868b-b926e5c9054c" providerId="ADAL" clId="{BFB329B6-E445-4918-BE75-EF6AECC2FF41}" dt="2025-04-06T15:07:56.855" v="5938" actId="478"/>
        <pc:sldMkLst>
          <pc:docMk/>
          <pc:sldMk cId="790500350" sldId="1936"/>
        </pc:sldMkLst>
        <pc:spChg chg="del">
          <ac:chgData name="Patricia Penades Huesca" userId="3509e332-4dce-4f92-868b-b926e5c9054c" providerId="ADAL" clId="{BFB329B6-E445-4918-BE75-EF6AECC2FF41}" dt="2025-04-06T15:07:54.712" v="5935" actId="478"/>
          <ac:spMkLst>
            <pc:docMk/>
            <pc:sldMk cId="790500350" sldId="1936"/>
            <ac:spMk id="10" creationId="{2B24F1F4-771E-89C2-1331-487F5B18F170}"/>
          </ac:spMkLst>
        </pc:spChg>
        <pc:spChg chg="del">
          <ac:chgData name="Patricia Penades Huesca" userId="3509e332-4dce-4f92-868b-b926e5c9054c" providerId="ADAL" clId="{BFB329B6-E445-4918-BE75-EF6AECC2FF41}" dt="2025-04-06T15:07:55.327" v="5936" actId="478"/>
          <ac:spMkLst>
            <pc:docMk/>
            <pc:sldMk cId="790500350" sldId="1936"/>
            <ac:spMk id="11" creationId="{4F70D5EC-C612-F482-F93C-AC8192AB1569}"/>
          </ac:spMkLst>
        </pc:spChg>
        <pc:spChg chg="del">
          <ac:chgData name="Patricia Penades Huesca" userId="3509e332-4dce-4f92-868b-b926e5c9054c" providerId="ADAL" clId="{BFB329B6-E445-4918-BE75-EF6AECC2FF41}" dt="2025-04-06T15:07:54.712" v="5935" actId="478"/>
          <ac:spMkLst>
            <pc:docMk/>
            <pc:sldMk cId="790500350" sldId="1936"/>
            <ac:spMk id="13" creationId="{06FEBEA1-5A59-1168-B07B-2E1C0477B954}"/>
          </ac:spMkLst>
        </pc:spChg>
        <pc:spChg chg="del">
          <ac:chgData name="Patricia Penades Huesca" userId="3509e332-4dce-4f92-868b-b926e5c9054c" providerId="ADAL" clId="{BFB329B6-E445-4918-BE75-EF6AECC2FF41}" dt="2025-04-06T15:07:54.712" v="5935" actId="478"/>
          <ac:spMkLst>
            <pc:docMk/>
            <pc:sldMk cId="790500350" sldId="1936"/>
            <ac:spMk id="14" creationId="{1A828173-CF19-48E5-104F-F1126C137A4F}"/>
          </ac:spMkLst>
        </pc:spChg>
        <pc:spChg chg="del">
          <ac:chgData name="Patricia Penades Huesca" userId="3509e332-4dce-4f92-868b-b926e5c9054c" providerId="ADAL" clId="{BFB329B6-E445-4918-BE75-EF6AECC2FF41}" dt="2025-04-06T15:07:54.712" v="5935" actId="478"/>
          <ac:spMkLst>
            <pc:docMk/>
            <pc:sldMk cId="790500350" sldId="1936"/>
            <ac:spMk id="15" creationId="{073AE915-AC35-4CFC-330C-277F04304DA4}"/>
          </ac:spMkLst>
        </pc:spChg>
        <pc:spChg chg="del">
          <ac:chgData name="Patricia Penades Huesca" userId="3509e332-4dce-4f92-868b-b926e5c9054c" providerId="ADAL" clId="{BFB329B6-E445-4918-BE75-EF6AECC2FF41}" dt="2025-04-06T15:07:56.855" v="5938" actId="478"/>
          <ac:spMkLst>
            <pc:docMk/>
            <pc:sldMk cId="790500350" sldId="1936"/>
            <ac:spMk id="34" creationId="{1932E304-8E31-9242-849B-47C3A47589C3}"/>
          </ac:spMkLst>
        </pc:spChg>
        <pc:spChg chg="del">
          <ac:chgData name="Patricia Penades Huesca" userId="3509e332-4dce-4f92-868b-b926e5c9054c" providerId="ADAL" clId="{BFB329B6-E445-4918-BE75-EF6AECC2FF41}" dt="2025-04-06T15:07:54.712" v="5935" actId="478"/>
          <ac:spMkLst>
            <pc:docMk/>
            <pc:sldMk cId="790500350" sldId="1936"/>
            <ac:spMk id="38" creationId="{13AC9D96-5BC2-0DA1-A96F-67529338FEDF}"/>
          </ac:spMkLst>
        </pc:spChg>
        <pc:spChg chg="del">
          <ac:chgData name="Patricia Penades Huesca" userId="3509e332-4dce-4f92-868b-b926e5c9054c" providerId="ADAL" clId="{BFB329B6-E445-4918-BE75-EF6AECC2FF41}" dt="2025-04-06T15:07:54.712" v="5935" actId="478"/>
          <ac:spMkLst>
            <pc:docMk/>
            <pc:sldMk cId="790500350" sldId="1936"/>
            <ac:spMk id="46" creationId="{57611853-C169-1BCB-7EE2-E0D30379DC54}"/>
          </ac:spMkLst>
        </pc:spChg>
        <pc:picChg chg="del">
          <ac:chgData name="Patricia Penades Huesca" userId="3509e332-4dce-4f92-868b-b926e5c9054c" providerId="ADAL" clId="{BFB329B6-E445-4918-BE75-EF6AECC2FF41}" dt="2025-04-06T15:07:56.216" v="5937" actId="478"/>
          <ac:picMkLst>
            <pc:docMk/>
            <pc:sldMk cId="790500350" sldId="1936"/>
            <ac:picMk id="17" creationId="{217FE3FC-74F9-B066-9D4C-DF0CBAFA58D9}"/>
          </ac:picMkLst>
        </pc:picChg>
        <pc:cxnChg chg="del mod">
          <ac:chgData name="Patricia Penades Huesca" userId="3509e332-4dce-4f92-868b-b926e5c9054c" providerId="ADAL" clId="{BFB329B6-E445-4918-BE75-EF6AECC2FF41}" dt="2025-04-06T15:07:54.712" v="5935" actId="478"/>
          <ac:cxnSpMkLst>
            <pc:docMk/>
            <pc:sldMk cId="790500350" sldId="1936"/>
            <ac:cxnSpMk id="12" creationId="{2690C954-7000-1DDB-CA65-813539D25A57}"/>
          </ac:cxnSpMkLst>
        </pc:cxnChg>
      </pc:sldChg>
      <pc:sldChg chg="modSp add mod">
        <pc:chgData name="Patricia Penades Huesca" userId="3509e332-4dce-4f92-868b-b926e5c9054c" providerId="ADAL" clId="{BFB329B6-E445-4918-BE75-EF6AECC2FF41}" dt="2025-04-07T13:08:04.955" v="8055" actId="13926"/>
        <pc:sldMkLst>
          <pc:docMk/>
          <pc:sldMk cId="319461583" sldId="1937"/>
        </pc:sldMkLst>
        <pc:spChg chg="mod">
          <ac:chgData name="Patricia Penades Huesca" userId="3509e332-4dce-4f92-868b-b926e5c9054c" providerId="ADAL" clId="{BFB329B6-E445-4918-BE75-EF6AECC2FF41}" dt="2025-04-06T18:56:12.236" v="6202" actId="20577"/>
          <ac:spMkLst>
            <pc:docMk/>
            <pc:sldMk cId="319461583" sldId="1937"/>
            <ac:spMk id="2" creationId="{E27A8CF9-B5F5-66C9-E68F-4F03F82B041D}"/>
          </ac:spMkLst>
        </pc:spChg>
        <pc:spChg chg="mod">
          <ac:chgData name="Patricia Penades Huesca" userId="3509e332-4dce-4f92-868b-b926e5c9054c" providerId="ADAL" clId="{BFB329B6-E445-4918-BE75-EF6AECC2FF41}" dt="2025-04-07T13:08:04.955" v="8055" actId="13926"/>
          <ac:spMkLst>
            <pc:docMk/>
            <pc:sldMk cId="319461583" sldId="1937"/>
            <ac:spMk id="6" creationId="{BAECFFE9-2186-5081-F4AA-B3C025567AFA}"/>
          </ac:spMkLst>
        </pc:spChg>
        <pc:picChg chg="mod">
          <ac:chgData name="Patricia Penades Huesca" userId="3509e332-4dce-4f92-868b-b926e5c9054c" providerId="ADAL" clId="{BFB329B6-E445-4918-BE75-EF6AECC2FF41}" dt="2025-04-06T15:17:13.934" v="6020" actId="1076"/>
          <ac:picMkLst>
            <pc:docMk/>
            <pc:sldMk cId="319461583" sldId="1937"/>
            <ac:picMk id="13" creationId="{F6192695-F715-2D98-04E1-82FC6620B95D}"/>
          </ac:picMkLst>
        </pc:picChg>
        <pc:picChg chg="mod">
          <ac:chgData name="Patricia Penades Huesca" userId="3509e332-4dce-4f92-868b-b926e5c9054c" providerId="ADAL" clId="{BFB329B6-E445-4918-BE75-EF6AECC2FF41}" dt="2025-04-06T15:17:12.097" v="6019" actId="1076"/>
          <ac:picMkLst>
            <pc:docMk/>
            <pc:sldMk cId="319461583" sldId="1937"/>
            <ac:picMk id="15" creationId="{C63F1F93-46BA-2D92-49AE-078E5A706F2E}"/>
          </ac:picMkLst>
        </pc:picChg>
      </pc:sldChg>
      <pc:sldChg chg="modSp add del mod">
        <pc:chgData name="Patricia Penades Huesca" userId="3509e332-4dce-4f92-868b-b926e5c9054c" providerId="ADAL" clId="{BFB329B6-E445-4918-BE75-EF6AECC2FF41}" dt="2025-04-06T16:28:09.337" v="6186" actId="47"/>
        <pc:sldMkLst>
          <pc:docMk/>
          <pc:sldMk cId="534425682" sldId="1938"/>
        </pc:sldMkLst>
        <pc:spChg chg="mod">
          <ac:chgData name="Patricia Penades Huesca" userId="3509e332-4dce-4f92-868b-b926e5c9054c" providerId="ADAL" clId="{BFB329B6-E445-4918-BE75-EF6AECC2FF41}" dt="2025-04-06T16:25:52.899" v="6180" actId="20577"/>
          <ac:spMkLst>
            <pc:docMk/>
            <pc:sldMk cId="534425682" sldId="1938"/>
            <ac:spMk id="9" creationId="{EB777CBC-ECA0-B510-5478-E388E24C859C}"/>
          </ac:spMkLst>
        </pc:spChg>
      </pc:sldChg>
      <pc:sldChg chg="addSp delSp modSp add mod modNotesTx">
        <pc:chgData name="Patricia Penades Huesca" userId="3509e332-4dce-4f92-868b-b926e5c9054c" providerId="ADAL" clId="{BFB329B6-E445-4918-BE75-EF6AECC2FF41}" dt="2025-04-07T13:56:30.749" v="8205" actId="113"/>
        <pc:sldMkLst>
          <pc:docMk/>
          <pc:sldMk cId="980634889" sldId="1939"/>
        </pc:sldMkLst>
        <pc:spChg chg="mod">
          <ac:chgData name="Patricia Penades Huesca" userId="3509e332-4dce-4f92-868b-b926e5c9054c" providerId="ADAL" clId="{BFB329B6-E445-4918-BE75-EF6AECC2FF41}" dt="2025-04-07T10:30:30.828" v="7335" actId="14100"/>
          <ac:spMkLst>
            <pc:docMk/>
            <pc:sldMk cId="980634889" sldId="1939"/>
            <ac:spMk id="11" creationId="{C6DB9445-446A-61C3-6700-0352A52B0895}"/>
          </ac:spMkLst>
        </pc:spChg>
        <pc:spChg chg="mod">
          <ac:chgData name="Patricia Penades Huesca" userId="3509e332-4dce-4f92-868b-b926e5c9054c" providerId="ADAL" clId="{BFB329B6-E445-4918-BE75-EF6AECC2FF41}" dt="2025-04-07T10:34:37.269" v="7422" actId="115"/>
          <ac:spMkLst>
            <pc:docMk/>
            <pc:sldMk cId="980634889" sldId="1939"/>
            <ac:spMk id="13" creationId="{EE956011-9AD8-6D2D-734D-E3F425DC53D9}"/>
          </ac:spMkLst>
        </pc:spChg>
        <pc:spChg chg="del">
          <ac:chgData name="Patricia Penades Huesca" userId="3509e332-4dce-4f92-868b-b926e5c9054c" providerId="ADAL" clId="{BFB329B6-E445-4918-BE75-EF6AECC2FF41}" dt="2025-04-06T21:17:56.340" v="6228" actId="478"/>
          <ac:spMkLst>
            <pc:docMk/>
            <pc:sldMk cId="980634889" sldId="1939"/>
            <ac:spMk id="16" creationId="{535E4271-0722-7208-D7EF-D31E2FF952F9}"/>
          </ac:spMkLst>
        </pc:spChg>
        <pc:spChg chg="mod">
          <ac:chgData name="Patricia Penades Huesca" userId="3509e332-4dce-4f92-868b-b926e5c9054c" providerId="ADAL" clId="{BFB329B6-E445-4918-BE75-EF6AECC2FF41}" dt="2025-04-07T13:56:30.749" v="8205" actId="113"/>
          <ac:spMkLst>
            <pc:docMk/>
            <pc:sldMk cId="980634889" sldId="1939"/>
            <ac:spMk id="16" creationId="{5EC86F29-5997-26ED-80E0-A468B4A14190}"/>
          </ac:spMkLst>
        </pc:spChg>
        <pc:spChg chg="mod">
          <ac:chgData name="Patricia Penades Huesca" userId="3509e332-4dce-4f92-868b-b926e5c9054c" providerId="ADAL" clId="{BFB329B6-E445-4918-BE75-EF6AECC2FF41}" dt="2025-04-07T08:15:35.930" v="6252" actId="27803"/>
          <ac:spMkLst>
            <pc:docMk/>
            <pc:sldMk cId="980634889" sldId="1939"/>
            <ac:spMk id="20" creationId="{E2C2101F-335B-659E-4A40-6032A741E4B7}"/>
          </ac:spMkLst>
        </pc:spChg>
        <pc:spChg chg="mod">
          <ac:chgData name="Patricia Penades Huesca" userId="3509e332-4dce-4f92-868b-b926e5c9054c" providerId="ADAL" clId="{BFB329B6-E445-4918-BE75-EF6AECC2FF41}" dt="2025-04-07T10:30:05.774" v="7329" actId="165"/>
          <ac:spMkLst>
            <pc:docMk/>
            <pc:sldMk cId="980634889" sldId="1939"/>
            <ac:spMk id="29" creationId="{FB4972EF-FE1F-E2CD-114E-E3D664EBF45F}"/>
          </ac:spMkLst>
        </pc:spChg>
        <pc:spChg chg="mod">
          <ac:chgData name="Patricia Penades Huesca" userId="3509e332-4dce-4f92-868b-b926e5c9054c" providerId="ADAL" clId="{BFB329B6-E445-4918-BE75-EF6AECC2FF41}" dt="2025-04-07T13:53:52.426" v="8169" actId="1076"/>
          <ac:spMkLst>
            <pc:docMk/>
            <pc:sldMk cId="980634889" sldId="1939"/>
            <ac:spMk id="37" creationId="{C27DBF98-B209-8568-926D-4C792DF200AB}"/>
          </ac:spMkLst>
        </pc:spChg>
        <pc:spChg chg="mod">
          <ac:chgData name="Patricia Penades Huesca" userId="3509e332-4dce-4f92-868b-b926e5c9054c" providerId="ADAL" clId="{BFB329B6-E445-4918-BE75-EF6AECC2FF41}" dt="2025-04-07T10:30:05.774" v="7329" actId="165"/>
          <ac:spMkLst>
            <pc:docMk/>
            <pc:sldMk cId="980634889" sldId="1939"/>
            <ac:spMk id="44" creationId="{5932C109-4DAB-91A5-DE13-3ED40D4E8DE7}"/>
          </ac:spMkLst>
        </pc:spChg>
        <pc:spChg chg="mod">
          <ac:chgData name="Patricia Penades Huesca" userId="3509e332-4dce-4f92-868b-b926e5c9054c" providerId="ADAL" clId="{BFB329B6-E445-4918-BE75-EF6AECC2FF41}" dt="2025-04-07T10:30:05.774" v="7329" actId="165"/>
          <ac:spMkLst>
            <pc:docMk/>
            <pc:sldMk cId="980634889" sldId="1939"/>
            <ac:spMk id="52" creationId="{A6E8DAC8-18BC-93DB-7F72-386F8101AB6A}"/>
          </ac:spMkLst>
        </pc:spChg>
        <pc:spChg chg="mod">
          <ac:chgData name="Patricia Penades Huesca" userId="3509e332-4dce-4f92-868b-b926e5c9054c" providerId="ADAL" clId="{BFB329B6-E445-4918-BE75-EF6AECC2FF41}" dt="2025-04-07T13:53:52.426" v="8169" actId="1076"/>
          <ac:spMkLst>
            <pc:docMk/>
            <pc:sldMk cId="980634889" sldId="1939"/>
            <ac:spMk id="55" creationId="{4AE5EB17-DB2C-BA9B-A3F5-3C939D86657E}"/>
          </ac:spMkLst>
        </pc:spChg>
        <pc:spChg chg="mod">
          <ac:chgData name="Patricia Penades Huesca" userId="3509e332-4dce-4f92-868b-b926e5c9054c" providerId="ADAL" clId="{BFB329B6-E445-4918-BE75-EF6AECC2FF41}" dt="2025-04-07T13:53:52.426" v="8169" actId="1076"/>
          <ac:spMkLst>
            <pc:docMk/>
            <pc:sldMk cId="980634889" sldId="1939"/>
            <ac:spMk id="56" creationId="{A4D18201-9744-E15C-51DF-B0D2FCB10D04}"/>
          </ac:spMkLst>
        </pc:spChg>
        <pc:spChg chg="mod">
          <ac:chgData name="Patricia Penades Huesca" userId="3509e332-4dce-4f92-868b-b926e5c9054c" providerId="ADAL" clId="{BFB329B6-E445-4918-BE75-EF6AECC2FF41}" dt="2025-04-07T13:53:52.426" v="8169" actId="1076"/>
          <ac:spMkLst>
            <pc:docMk/>
            <pc:sldMk cId="980634889" sldId="1939"/>
            <ac:spMk id="57" creationId="{70D719EB-3170-6A44-E3F9-D8A1FE2A65CB}"/>
          </ac:spMkLst>
        </pc:spChg>
        <pc:spChg chg="mod topLvl">
          <ac:chgData name="Patricia Penades Huesca" userId="3509e332-4dce-4f92-868b-b926e5c9054c" providerId="ADAL" clId="{BFB329B6-E445-4918-BE75-EF6AECC2FF41}" dt="2025-04-07T13:54:01.331" v="8170" actId="1076"/>
          <ac:spMkLst>
            <pc:docMk/>
            <pc:sldMk cId="980634889" sldId="1939"/>
            <ac:spMk id="63" creationId="{A30F8C0E-16CF-53A6-9F3F-5295853DE2C6}"/>
          </ac:spMkLst>
        </pc:spChg>
        <pc:spChg chg="mod">
          <ac:chgData name="Patricia Penades Huesca" userId="3509e332-4dce-4f92-868b-b926e5c9054c" providerId="ADAL" clId="{BFB329B6-E445-4918-BE75-EF6AECC2FF41}" dt="2025-04-07T13:53:52.426" v="8169" actId="1076"/>
          <ac:spMkLst>
            <pc:docMk/>
            <pc:sldMk cId="980634889" sldId="1939"/>
            <ac:spMk id="64" creationId="{A59BD06A-9D67-CF48-A8DE-80772AD381A3}"/>
          </ac:spMkLst>
        </pc:spChg>
        <pc:spChg chg="mod">
          <ac:chgData name="Patricia Penades Huesca" userId="3509e332-4dce-4f92-868b-b926e5c9054c" providerId="ADAL" clId="{BFB329B6-E445-4918-BE75-EF6AECC2FF41}" dt="2025-04-07T13:53:52.426" v="8169" actId="1076"/>
          <ac:spMkLst>
            <pc:docMk/>
            <pc:sldMk cId="980634889" sldId="1939"/>
            <ac:spMk id="65" creationId="{39A0B933-BFB9-3C29-FAAC-3EE2151B3CEB}"/>
          </ac:spMkLst>
        </pc:spChg>
        <pc:spChg chg="mod">
          <ac:chgData name="Patricia Penades Huesca" userId="3509e332-4dce-4f92-868b-b926e5c9054c" providerId="ADAL" clId="{BFB329B6-E445-4918-BE75-EF6AECC2FF41}" dt="2025-04-07T13:54:01.331" v="8170" actId="1076"/>
          <ac:spMkLst>
            <pc:docMk/>
            <pc:sldMk cId="980634889" sldId="1939"/>
            <ac:spMk id="68" creationId="{A85526E7-9A1D-4C63-760E-33CABB6541FC}"/>
          </ac:spMkLst>
        </pc:spChg>
        <pc:spChg chg="mod">
          <ac:chgData name="Patricia Penades Huesca" userId="3509e332-4dce-4f92-868b-b926e5c9054c" providerId="ADAL" clId="{BFB329B6-E445-4918-BE75-EF6AECC2FF41}" dt="2025-04-07T13:54:01.331" v="8170" actId="1076"/>
          <ac:spMkLst>
            <pc:docMk/>
            <pc:sldMk cId="980634889" sldId="1939"/>
            <ac:spMk id="69" creationId="{ED64D104-2779-ECEA-5828-3239B2D13B32}"/>
          </ac:spMkLst>
        </pc:spChg>
        <pc:spChg chg="mod topLvl">
          <ac:chgData name="Patricia Penades Huesca" userId="3509e332-4dce-4f92-868b-b926e5c9054c" providerId="ADAL" clId="{BFB329B6-E445-4918-BE75-EF6AECC2FF41}" dt="2025-04-07T10:30:05.774" v="7329" actId="165"/>
          <ac:spMkLst>
            <pc:docMk/>
            <pc:sldMk cId="980634889" sldId="1939"/>
            <ac:spMk id="87" creationId="{952DFAE0-7EC8-99B3-A943-25EECE64AE3C}"/>
          </ac:spMkLst>
        </pc:spChg>
        <pc:spChg chg="mod">
          <ac:chgData name="Patricia Penades Huesca" userId="3509e332-4dce-4f92-868b-b926e5c9054c" providerId="ADAL" clId="{BFB329B6-E445-4918-BE75-EF6AECC2FF41}" dt="2025-04-07T10:30:19.474" v="7333" actId="14100"/>
          <ac:spMkLst>
            <pc:docMk/>
            <pc:sldMk cId="980634889" sldId="1939"/>
            <ac:spMk id="88" creationId="{4F271D73-7653-9CC7-4559-1287DA8D7240}"/>
          </ac:spMkLst>
        </pc:spChg>
        <pc:spChg chg="mod">
          <ac:chgData name="Patricia Penades Huesca" userId="3509e332-4dce-4f92-868b-b926e5c9054c" providerId="ADAL" clId="{BFB329B6-E445-4918-BE75-EF6AECC2FF41}" dt="2025-04-07T13:54:01.331" v="8170" actId="1076"/>
          <ac:spMkLst>
            <pc:docMk/>
            <pc:sldMk cId="980634889" sldId="1939"/>
            <ac:spMk id="90" creationId="{06E1F07C-AB21-EC22-CBF5-35D5E10948E9}"/>
          </ac:spMkLst>
        </pc:spChg>
        <pc:spChg chg="mod">
          <ac:chgData name="Patricia Penades Huesca" userId="3509e332-4dce-4f92-868b-b926e5c9054c" providerId="ADAL" clId="{BFB329B6-E445-4918-BE75-EF6AECC2FF41}" dt="2025-04-07T13:54:01.331" v="8170" actId="1076"/>
          <ac:spMkLst>
            <pc:docMk/>
            <pc:sldMk cId="980634889" sldId="1939"/>
            <ac:spMk id="91" creationId="{301C39C8-EEAA-6560-4FA7-EC3E7A76D275}"/>
          </ac:spMkLst>
        </pc:spChg>
        <pc:spChg chg="mod">
          <ac:chgData name="Patricia Penades Huesca" userId="3509e332-4dce-4f92-868b-b926e5c9054c" providerId="ADAL" clId="{BFB329B6-E445-4918-BE75-EF6AECC2FF41}" dt="2025-04-07T13:53:52.426" v="8169" actId="1076"/>
          <ac:spMkLst>
            <pc:docMk/>
            <pc:sldMk cId="980634889" sldId="1939"/>
            <ac:spMk id="95" creationId="{BFC955D6-E1C3-9C69-7B2A-EF9423A49DBF}"/>
          </ac:spMkLst>
        </pc:spChg>
        <pc:spChg chg="mod">
          <ac:chgData name="Patricia Penades Huesca" userId="3509e332-4dce-4f92-868b-b926e5c9054c" providerId="ADAL" clId="{BFB329B6-E445-4918-BE75-EF6AECC2FF41}" dt="2025-04-07T13:54:01.331" v="8170" actId="1076"/>
          <ac:spMkLst>
            <pc:docMk/>
            <pc:sldMk cId="980634889" sldId="1939"/>
            <ac:spMk id="98" creationId="{F3238150-CB5C-5DB1-B6F2-B52D4256D740}"/>
          </ac:spMkLst>
        </pc:spChg>
        <pc:spChg chg="mod">
          <ac:chgData name="Patricia Penades Huesca" userId="3509e332-4dce-4f92-868b-b926e5c9054c" providerId="ADAL" clId="{BFB329B6-E445-4918-BE75-EF6AECC2FF41}" dt="2025-04-07T13:54:01.331" v="8170" actId="1076"/>
          <ac:spMkLst>
            <pc:docMk/>
            <pc:sldMk cId="980634889" sldId="1939"/>
            <ac:spMk id="105" creationId="{B9D65F0B-31D6-22EE-92F7-7309B6DB00DA}"/>
          </ac:spMkLst>
        </pc:spChg>
        <pc:spChg chg="del mod topLvl">
          <ac:chgData name="Patricia Penades Huesca" userId="3509e332-4dce-4f92-868b-b926e5c9054c" providerId="ADAL" clId="{BFB329B6-E445-4918-BE75-EF6AECC2FF41}" dt="2025-04-07T10:07:37.132" v="7019" actId="478"/>
          <ac:spMkLst>
            <pc:docMk/>
            <pc:sldMk cId="980634889" sldId="1939"/>
            <ac:spMk id="107" creationId="{88B61B62-7C6E-6100-0CD2-DE1834801B5E}"/>
          </ac:spMkLst>
        </pc:spChg>
        <pc:spChg chg="del mod topLvl">
          <ac:chgData name="Patricia Penades Huesca" userId="3509e332-4dce-4f92-868b-b926e5c9054c" providerId="ADAL" clId="{BFB329B6-E445-4918-BE75-EF6AECC2FF41}" dt="2025-04-07T10:07:35.268" v="7018" actId="478"/>
          <ac:spMkLst>
            <pc:docMk/>
            <pc:sldMk cId="980634889" sldId="1939"/>
            <ac:spMk id="108" creationId="{A0D97F1F-2E58-A233-46C8-497D32393F5A}"/>
          </ac:spMkLst>
        </pc:spChg>
        <pc:spChg chg="mod">
          <ac:chgData name="Patricia Penades Huesca" userId="3509e332-4dce-4f92-868b-b926e5c9054c" providerId="ADAL" clId="{BFB329B6-E445-4918-BE75-EF6AECC2FF41}" dt="2025-04-07T08:15:35.930" v="6252" actId="27803"/>
          <ac:spMkLst>
            <pc:docMk/>
            <pc:sldMk cId="980634889" sldId="1939"/>
            <ac:spMk id="115" creationId="{8D01A0B1-DC05-0550-984D-49067FAB6C12}"/>
          </ac:spMkLst>
        </pc:spChg>
        <pc:spChg chg="mod">
          <ac:chgData name="Patricia Penades Huesca" userId="3509e332-4dce-4f92-868b-b926e5c9054c" providerId="ADAL" clId="{BFB329B6-E445-4918-BE75-EF6AECC2FF41}" dt="2025-04-07T10:30:05.774" v="7329" actId="165"/>
          <ac:spMkLst>
            <pc:docMk/>
            <pc:sldMk cId="980634889" sldId="1939"/>
            <ac:spMk id="122" creationId="{07DD3385-3747-B2A7-7EB8-BC5096AB80E9}"/>
          </ac:spMkLst>
        </pc:spChg>
        <pc:spChg chg="mod">
          <ac:chgData name="Patricia Penades Huesca" userId="3509e332-4dce-4f92-868b-b926e5c9054c" providerId="ADAL" clId="{BFB329B6-E445-4918-BE75-EF6AECC2FF41}" dt="2025-04-07T13:54:01.331" v="8170" actId="1076"/>
          <ac:spMkLst>
            <pc:docMk/>
            <pc:sldMk cId="980634889" sldId="1939"/>
            <ac:spMk id="129" creationId="{9D22ED16-2DAC-0D19-3A35-E5BD5FD21D21}"/>
          </ac:spMkLst>
        </pc:spChg>
        <pc:spChg chg="mod">
          <ac:chgData name="Patricia Penades Huesca" userId="3509e332-4dce-4f92-868b-b926e5c9054c" providerId="ADAL" clId="{BFB329B6-E445-4918-BE75-EF6AECC2FF41}" dt="2025-04-07T10:30:05.774" v="7329" actId="165"/>
          <ac:spMkLst>
            <pc:docMk/>
            <pc:sldMk cId="980634889" sldId="1939"/>
            <ac:spMk id="136" creationId="{3A8F4D20-4F1E-BF24-3E5F-E08CE53F089C}"/>
          </ac:spMkLst>
        </pc:spChg>
        <pc:spChg chg="mod">
          <ac:chgData name="Patricia Penades Huesca" userId="3509e332-4dce-4f92-868b-b926e5c9054c" providerId="ADAL" clId="{BFB329B6-E445-4918-BE75-EF6AECC2FF41}" dt="2025-04-07T13:54:01.331" v="8170" actId="1076"/>
          <ac:spMkLst>
            <pc:docMk/>
            <pc:sldMk cId="980634889" sldId="1939"/>
            <ac:spMk id="152" creationId="{FCB87D53-9FD1-F249-ABD3-2E062C38167C}"/>
          </ac:spMkLst>
        </pc:spChg>
        <pc:spChg chg="mod">
          <ac:chgData name="Patricia Penades Huesca" userId="3509e332-4dce-4f92-868b-b926e5c9054c" providerId="ADAL" clId="{BFB329B6-E445-4918-BE75-EF6AECC2FF41}" dt="2025-04-07T10:30:05.774" v="7329" actId="165"/>
          <ac:spMkLst>
            <pc:docMk/>
            <pc:sldMk cId="980634889" sldId="1939"/>
            <ac:spMk id="173" creationId="{8C2AAAC3-4BFE-A1D8-2DEE-69947B6993AF}"/>
          </ac:spMkLst>
        </pc:spChg>
        <pc:spChg chg="mod">
          <ac:chgData name="Patricia Penades Huesca" userId="3509e332-4dce-4f92-868b-b926e5c9054c" providerId="ADAL" clId="{BFB329B6-E445-4918-BE75-EF6AECC2FF41}" dt="2025-04-07T13:53:52.426" v="8169" actId="1076"/>
          <ac:spMkLst>
            <pc:docMk/>
            <pc:sldMk cId="980634889" sldId="1939"/>
            <ac:spMk id="182" creationId="{E9843AFE-EE0B-056D-72BA-6CE14931A46F}"/>
          </ac:spMkLst>
        </pc:spChg>
        <pc:spChg chg="mod">
          <ac:chgData name="Patricia Penades Huesca" userId="3509e332-4dce-4f92-868b-b926e5c9054c" providerId="ADAL" clId="{BFB329B6-E445-4918-BE75-EF6AECC2FF41}" dt="2025-04-07T13:54:01.331" v="8170" actId="1076"/>
          <ac:spMkLst>
            <pc:docMk/>
            <pc:sldMk cId="980634889" sldId="1939"/>
            <ac:spMk id="195" creationId="{371E068E-BFB1-EF67-129C-BC51D36A849B}"/>
          </ac:spMkLst>
        </pc:spChg>
        <pc:spChg chg="mod">
          <ac:chgData name="Patricia Penades Huesca" userId="3509e332-4dce-4f92-868b-b926e5c9054c" providerId="ADAL" clId="{BFB329B6-E445-4918-BE75-EF6AECC2FF41}" dt="2025-04-07T13:53:52.426" v="8169" actId="1076"/>
          <ac:spMkLst>
            <pc:docMk/>
            <pc:sldMk cId="980634889" sldId="1939"/>
            <ac:spMk id="207" creationId="{7022A2EE-6775-CA36-6E0C-DF649FE0A65B}"/>
          </ac:spMkLst>
        </pc:spChg>
        <pc:spChg chg="mod topLvl">
          <ac:chgData name="Patricia Penades Huesca" userId="3509e332-4dce-4f92-868b-b926e5c9054c" providerId="ADAL" clId="{BFB329B6-E445-4918-BE75-EF6AECC2FF41}" dt="2025-04-07T10:30:05.774" v="7329" actId="165"/>
          <ac:spMkLst>
            <pc:docMk/>
            <pc:sldMk cId="980634889" sldId="1939"/>
            <ac:spMk id="237" creationId="{8156ADAC-78DB-2D50-A5AC-618BA5A1B45F}"/>
          </ac:spMkLst>
        </pc:spChg>
        <pc:spChg chg="mod">
          <ac:chgData name="Patricia Penades Huesca" userId="3509e332-4dce-4f92-868b-b926e5c9054c" providerId="ADAL" clId="{BFB329B6-E445-4918-BE75-EF6AECC2FF41}" dt="2025-04-07T08:15:35.930" v="6252" actId="27803"/>
          <ac:spMkLst>
            <pc:docMk/>
            <pc:sldMk cId="980634889" sldId="1939"/>
            <ac:spMk id="240" creationId="{DAD4533F-A115-266D-B3CE-32113CFA066E}"/>
          </ac:spMkLst>
        </pc:spChg>
        <pc:spChg chg="mod">
          <ac:chgData name="Patricia Penades Huesca" userId="3509e332-4dce-4f92-868b-b926e5c9054c" providerId="ADAL" clId="{BFB329B6-E445-4918-BE75-EF6AECC2FF41}" dt="2025-04-07T08:15:35.930" v="6252" actId="27803"/>
          <ac:spMkLst>
            <pc:docMk/>
            <pc:sldMk cId="980634889" sldId="1939"/>
            <ac:spMk id="243" creationId="{45E1EC7A-0F22-04E2-0503-A49EE9C1D86D}"/>
          </ac:spMkLst>
        </pc:spChg>
        <pc:spChg chg="mod">
          <ac:chgData name="Patricia Penades Huesca" userId="3509e332-4dce-4f92-868b-b926e5c9054c" providerId="ADAL" clId="{BFB329B6-E445-4918-BE75-EF6AECC2FF41}" dt="2025-04-07T13:53:52.426" v="8169" actId="1076"/>
          <ac:spMkLst>
            <pc:docMk/>
            <pc:sldMk cId="980634889" sldId="1939"/>
            <ac:spMk id="261" creationId="{892E94FE-F821-665A-BDBF-EA938F558D00}"/>
          </ac:spMkLst>
        </pc:spChg>
        <pc:spChg chg="mod">
          <ac:chgData name="Patricia Penades Huesca" userId="3509e332-4dce-4f92-868b-b926e5c9054c" providerId="ADAL" clId="{BFB329B6-E445-4918-BE75-EF6AECC2FF41}" dt="2025-04-07T08:17:10.448" v="6261" actId="1036"/>
          <ac:spMkLst>
            <pc:docMk/>
            <pc:sldMk cId="980634889" sldId="1939"/>
            <ac:spMk id="276" creationId="{B96FAF2A-70F0-CC2D-CBC9-F4B9644C8D8D}"/>
          </ac:spMkLst>
        </pc:spChg>
        <pc:spChg chg="mod">
          <ac:chgData name="Patricia Penades Huesca" userId="3509e332-4dce-4f92-868b-b926e5c9054c" providerId="ADAL" clId="{BFB329B6-E445-4918-BE75-EF6AECC2FF41}" dt="2025-04-07T08:17:27.204" v="6270" actId="1035"/>
          <ac:spMkLst>
            <pc:docMk/>
            <pc:sldMk cId="980634889" sldId="1939"/>
            <ac:spMk id="287" creationId="{F0A0EDE3-4B68-D806-76C5-CB9A67029FB1}"/>
          </ac:spMkLst>
        </pc:spChg>
        <pc:spChg chg="mod">
          <ac:chgData name="Patricia Penades Huesca" userId="3509e332-4dce-4f92-868b-b926e5c9054c" providerId="ADAL" clId="{BFB329B6-E445-4918-BE75-EF6AECC2FF41}" dt="2025-04-07T08:15:35.930" v="6252" actId="27803"/>
          <ac:spMkLst>
            <pc:docMk/>
            <pc:sldMk cId="980634889" sldId="1939"/>
            <ac:spMk id="317" creationId="{629F7C19-B96A-33D2-9BD6-C03D9D0FAA4A}"/>
          </ac:spMkLst>
        </pc:spChg>
        <pc:spChg chg="mod">
          <ac:chgData name="Patricia Penades Huesca" userId="3509e332-4dce-4f92-868b-b926e5c9054c" providerId="ADAL" clId="{BFB329B6-E445-4918-BE75-EF6AECC2FF41}" dt="2025-04-07T10:30:05.774" v="7329" actId="165"/>
          <ac:spMkLst>
            <pc:docMk/>
            <pc:sldMk cId="980634889" sldId="1939"/>
            <ac:spMk id="319" creationId="{0436A6F7-9340-A26E-9909-7C490FFDC298}"/>
          </ac:spMkLst>
        </pc:spChg>
        <pc:spChg chg="mod">
          <ac:chgData name="Patricia Penades Huesca" userId="3509e332-4dce-4f92-868b-b926e5c9054c" providerId="ADAL" clId="{BFB329B6-E445-4918-BE75-EF6AECC2FF41}" dt="2025-04-07T10:24:51.425" v="7263"/>
          <ac:spMkLst>
            <pc:docMk/>
            <pc:sldMk cId="980634889" sldId="1939"/>
            <ac:spMk id="326" creationId="{EFAD3891-55AE-DB34-C615-837679CF1C47}"/>
          </ac:spMkLst>
        </pc:spChg>
        <pc:spChg chg="mod">
          <ac:chgData name="Patricia Penades Huesca" userId="3509e332-4dce-4f92-868b-b926e5c9054c" providerId="ADAL" clId="{BFB329B6-E445-4918-BE75-EF6AECC2FF41}" dt="2025-04-07T10:24:51.425" v="7263"/>
          <ac:spMkLst>
            <pc:docMk/>
            <pc:sldMk cId="980634889" sldId="1939"/>
            <ac:spMk id="327" creationId="{8B762F64-025C-ABA3-D590-F2C78804E2B7}"/>
          </ac:spMkLst>
        </pc:spChg>
        <pc:spChg chg="mod">
          <ac:chgData name="Patricia Penades Huesca" userId="3509e332-4dce-4f92-868b-b926e5c9054c" providerId="ADAL" clId="{BFB329B6-E445-4918-BE75-EF6AECC2FF41}" dt="2025-04-07T10:24:51.425" v="7263"/>
          <ac:spMkLst>
            <pc:docMk/>
            <pc:sldMk cId="980634889" sldId="1939"/>
            <ac:spMk id="328" creationId="{EE406D4F-581E-1A3C-8BF1-30ABB195261A}"/>
          </ac:spMkLst>
        </pc:spChg>
        <pc:spChg chg="mod">
          <ac:chgData name="Patricia Penades Huesca" userId="3509e332-4dce-4f92-868b-b926e5c9054c" providerId="ADAL" clId="{BFB329B6-E445-4918-BE75-EF6AECC2FF41}" dt="2025-04-07T10:24:51.425" v="7263"/>
          <ac:spMkLst>
            <pc:docMk/>
            <pc:sldMk cId="980634889" sldId="1939"/>
            <ac:spMk id="329" creationId="{19FEF699-1E9A-09FB-DDFB-9FBEB93DB4AB}"/>
          </ac:spMkLst>
        </pc:spChg>
        <pc:spChg chg="mod">
          <ac:chgData name="Patricia Penades Huesca" userId="3509e332-4dce-4f92-868b-b926e5c9054c" providerId="ADAL" clId="{BFB329B6-E445-4918-BE75-EF6AECC2FF41}" dt="2025-04-07T10:24:51.425" v="7263"/>
          <ac:spMkLst>
            <pc:docMk/>
            <pc:sldMk cId="980634889" sldId="1939"/>
            <ac:spMk id="330" creationId="{130F5A8C-FFDC-5DFD-A6AF-5D8BD59ADEE7}"/>
          </ac:spMkLst>
        </pc:spChg>
        <pc:spChg chg="mod">
          <ac:chgData name="Patricia Penades Huesca" userId="3509e332-4dce-4f92-868b-b926e5c9054c" providerId="ADAL" clId="{BFB329B6-E445-4918-BE75-EF6AECC2FF41}" dt="2025-04-07T10:24:51.425" v="7263"/>
          <ac:spMkLst>
            <pc:docMk/>
            <pc:sldMk cId="980634889" sldId="1939"/>
            <ac:spMk id="331" creationId="{D49E9F54-08F4-03BF-2AC8-A45665BE17D2}"/>
          </ac:spMkLst>
        </pc:spChg>
        <pc:spChg chg="mod">
          <ac:chgData name="Patricia Penades Huesca" userId="3509e332-4dce-4f92-868b-b926e5c9054c" providerId="ADAL" clId="{BFB329B6-E445-4918-BE75-EF6AECC2FF41}" dt="2025-04-07T10:24:51.425" v="7263"/>
          <ac:spMkLst>
            <pc:docMk/>
            <pc:sldMk cId="980634889" sldId="1939"/>
            <ac:spMk id="332" creationId="{3D24FE25-D4B3-84E4-3AD2-F4C65E36279E}"/>
          </ac:spMkLst>
        </pc:spChg>
        <pc:spChg chg="mod">
          <ac:chgData name="Patricia Penades Huesca" userId="3509e332-4dce-4f92-868b-b926e5c9054c" providerId="ADAL" clId="{BFB329B6-E445-4918-BE75-EF6AECC2FF41}" dt="2025-04-07T10:24:51.425" v="7263"/>
          <ac:spMkLst>
            <pc:docMk/>
            <pc:sldMk cId="980634889" sldId="1939"/>
            <ac:spMk id="333" creationId="{94AA209E-A7DA-D8A8-698E-D307A65B0D90}"/>
          </ac:spMkLst>
        </pc:spChg>
        <pc:spChg chg="mod">
          <ac:chgData name="Patricia Penades Huesca" userId="3509e332-4dce-4f92-868b-b926e5c9054c" providerId="ADAL" clId="{BFB329B6-E445-4918-BE75-EF6AECC2FF41}" dt="2025-04-07T10:24:51.425" v="7263"/>
          <ac:spMkLst>
            <pc:docMk/>
            <pc:sldMk cId="980634889" sldId="1939"/>
            <ac:spMk id="334" creationId="{4605CD12-6F09-A9D9-A411-C4A9EB5D03E4}"/>
          </ac:spMkLst>
        </pc:spChg>
        <pc:spChg chg="mod">
          <ac:chgData name="Patricia Penades Huesca" userId="3509e332-4dce-4f92-868b-b926e5c9054c" providerId="ADAL" clId="{BFB329B6-E445-4918-BE75-EF6AECC2FF41}" dt="2025-04-07T10:24:51.425" v="7263"/>
          <ac:spMkLst>
            <pc:docMk/>
            <pc:sldMk cId="980634889" sldId="1939"/>
            <ac:spMk id="335" creationId="{0CB3D2E4-0FC1-ED4E-D25C-8297199CBA82}"/>
          </ac:spMkLst>
        </pc:spChg>
        <pc:spChg chg="mod">
          <ac:chgData name="Patricia Penades Huesca" userId="3509e332-4dce-4f92-868b-b926e5c9054c" providerId="ADAL" clId="{BFB329B6-E445-4918-BE75-EF6AECC2FF41}" dt="2025-04-07T10:29:46.118" v="7323"/>
          <ac:spMkLst>
            <pc:docMk/>
            <pc:sldMk cId="980634889" sldId="1939"/>
            <ac:spMk id="339" creationId="{DE12921E-E5D2-0C66-B55C-496681346644}"/>
          </ac:spMkLst>
        </pc:spChg>
        <pc:spChg chg="mod">
          <ac:chgData name="Patricia Penades Huesca" userId="3509e332-4dce-4f92-868b-b926e5c9054c" providerId="ADAL" clId="{BFB329B6-E445-4918-BE75-EF6AECC2FF41}" dt="2025-04-07T10:29:46.118" v="7323"/>
          <ac:spMkLst>
            <pc:docMk/>
            <pc:sldMk cId="980634889" sldId="1939"/>
            <ac:spMk id="340" creationId="{83AC0642-3702-4441-7ED7-7D06DF8C76AE}"/>
          </ac:spMkLst>
        </pc:spChg>
        <pc:spChg chg="mod">
          <ac:chgData name="Patricia Penades Huesca" userId="3509e332-4dce-4f92-868b-b926e5c9054c" providerId="ADAL" clId="{BFB329B6-E445-4918-BE75-EF6AECC2FF41}" dt="2025-04-07T10:29:46.118" v="7323"/>
          <ac:spMkLst>
            <pc:docMk/>
            <pc:sldMk cId="980634889" sldId="1939"/>
            <ac:spMk id="341" creationId="{8A0DCB38-9C04-1784-4419-143A823FDF4F}"/>
          </ac:spMkLst>
        </pc:spChg>
        <pc:spChg chg="mod">
          <ac:chgData name="Patricia Penades Huesca" userId="3509e332-4dce-4f92-868b-b926e5c9054c" providerId="ADAL" clId="{BFB329B6-E445-4918-BE75-EF6AECC2FF41}" dt="2025-04-07T10:29:46.118" v="7323"/>
          <ac:spMkLst>
            <pc:docMk/>
            <pc:sldMk cId="980634889" sldId="1939"/>
            <ac:spMk id="342" creationId="{73ADDDB6-40BD-24EA-A674-BF19E06F5207}"/>
          </ac:spMkLst>
        </pc:spChg>
        <pc:spChg chg="mod">
          <ac:chgData name="Patricia Penades Huesca" userId="3509e332-4dce-4f92-868b-b926e5c9054c" providerId="ADAL" clId="{BFB329B6-E445-4918-BE75-EF6AECC2FF41}" dt="2025-04-07T10:29:46.118" v="7323"/>
          <ac:spMkLst>
            <pc:docMk/>
            <pc:sldMk cId="980634889" sldId="1939"/>
            <ac:spMk id="343" creationId="{89CB882C-F6F0-A269-3DC7-4E50C6748CB7}"/>
          </ac:spMkLst>
        </pc:spChg>
        <pc:spChg chg="mod">
          <ac:chgData name="Patricia Penades Huesca" userId="3509e332-4dce-4f92-868b-b926e5c9054c" providerId="ADAL" clId="{BFB329B6-E445-4918-BE75-EF6AECC2FF41}" dt="2025-04-07T10:29:46.118" v="7323"/>
          <ac:spMkLst>
            <pc:docMk/>
            <pc:sldMk cId="980634889" sldId="1939"/>
            <ac:spMk id="344" creationId="{737BBB62-4FEA-E699-ED49-BCA11DFC9D44}"/>
          </ac:spMkLst>
        </pc:spChg>
        <pc:spChg chg="mod">
          <ac:chgData name="Patricia Penades Huesca" userId="3509e332-4dce-4f92-868b-b926e5c9054c" providerId="ADAL" clId="{BFB329B6-E445-4918-BE75-EF6AECC2FF41}" dt="2025-04-07T10:29:46.118" v="7323"/>
          <ac:spMkLst>
            <pc:docMk/>
            <pc:sldMk cId="980634889" sldId="1939"/>
            <ac:spMk id="345" creationId="{3BC8B83F-8406-2EA0-A893-54AD4D0B545A}"/>
          </ac:spMkLst>
        </pc:spChg>
        <pc:spChg chg="mod">
          <ac:chgData name="Patricia Penades Huesca" userId="3509e332-4dce-4f92-868b-b926e5c9054c" providerId="ADAL" clId="{BFB329B6-E445-4918-BE75-EF6AECC2FF41}" dt="2025-04-07T10:29:46.118" v="7323"/>
          <ac:spMkLst>
            <pc:docMk/>
            <pc:sldMk cId="980634889" sldId="1939"/>
            <ac:spMk id="346" creationId="{F49EBF7A-BBCB-17D7-52F8-C2BC26E24134}"/>
          </ac:spMkLst>
        </pc:spChg>
        <pc:spChg chg="mod">
          <ac:chgData name="Patricia Penades Huesca" userId="3509e332-4dce-4f92-868b-b926e5c9054c" providerId="ADAL" clId="{BFB329B6-E445-4918-BE75-EF6AECC2FF41}" dt="2025-04-07T10:29:46.118" v="7323"/>
          <ac:spMkLst>
            <pc:docMk/>
            <pc:sldMk cId="980634889" sldId="1939"/>
            <ac:spMk id="347" creationId="{C69D5E4E-1B89-4316-639E-316F254A4260}"/>
          </ac:spMkLst>
        </pc:spChg>
        <pc:spChg chg="mod">
          <ac:chgData name="Patricia Penades Huesca" userId="3509e332-4dce-4f92-868b-b926e5c9054c" providerId="ADAL" clId="{BFB329B6-E445-4918-BE75-EF6AECC2FF41}" dt="2025-04-07T10:29:46.118" v="7323"/>
          <ac:spMkLst>
            <pc:docMk/>
            <pc:sldMk cId="980634889" sldId="1939"/>
            <ac:spMk id="348" creationId="{E0B94E8D-1D55-0ECF-847B-A5E7FEF4E14D}"/>
          </ac:spMkLst>
        </pc:spChg>
        <pc:grpChg chg="mod">
          <ac:chgData name="Patricia Penades Huesca" userId="3509e332-4dce-4f92-868b-b926e5c9054c" providerId="ADAL" clId="{BFB329B6-E445-4918-BE75-EF6AECC2FF41}" dt="2025-04-07T10:27:58.885" v="7300" actId="1076"/>
          <ac:grpSpMkLst>
            <pc:docMk/>
            <pc:sldMk cId="980634889" sldId="1939"/>
            <ac:grpSpMk id="9" creationId="{4EB9A0FC-59CC-B483-1372-9C363184CA0E}"/>
          </ac:grpSpMkLst>
        </pc:grpChg>
        <pc:grpChg chg="del">
          <ac:chgData name="Patricia Penades Huesca" userId="3509e332-4dce-4f92-868b-b926e5c9054c" providerId="ADAL" clId="{BFB329B6-E445-4918-BE75-EF6AECC2FF41}" dt="2025-04-07T10:30:08.171" v="7330" actId="478"/>
          <ac:grpSpMkLst>
            <pc:docMk/>
            <pc:sldMk cId="980634889" sldId="1939"/>
            <ac:grpSpMk id="94" creationId="{2435B2B6-1CAF-D351-23E8-927A0138960A}"/>
          </ac:grpSpMkLst>
        </pc:grpChg>
        <pc:grpChg chg="del mod">
          <ac:chgData name="Patricia Penades Huesca" userId="3509e332-4dce-4f92-868b-b926e5c9054c" providerId="ADAL" clId="{BFB329B6-E445-4918-BE75-EF6AECC2FF41}" dt="2025-04-07T10:07:26.188" v="7008" actId="165"/>
          <ac:grpSpMkLst>
            <pc:docMk/>
            <pc:sldMk cId="980634889" sldId="1939"/>
            <ac:grpSpMk id="106" creationId="{4A97E9FC-2052-5FF1-5875-6238886569E9}"/>
          </ac:grpSpMkLst>
        </pc:grpChg>
        <pc:grpChg chg="mod">
          <ac:chgData name="Patricia Penades Huesca" userId="3509e332-4dce-4f92-868b-b926e5c9054c" providerId="ADAL" clId="{BFB329B6-E445-4918-BE75-EF6AECC2FF41}" dt="2025-04-07T10:29:43.522" v="7322" actId="1076"/>
          <ac:grpSpMkLst>
            <pc:docMk/>
            <pc:sldMk cId="980634889" sldId="1939"/>
            <ac:grpSpMk id="183" creationId="{30A94D05-9A48-E3DC-ABE1-4BEEAF773F4F}"/>
          </ac:grpSpMkLst>
        </pc:grpChg>
        <pc:grpChg chg="mod">
          <ac:chgData name="Patricia Penades Huesca" userId="3509e332-4dce-4f92-868b-b926e5c9054c" providerId="ADAL" clId="{BFB329B6-E445-4918-BE75-EF6AECC2FF41}" dt="2025-04-07T10:30:15.834" v="7332" actId="1076"/>
          <ac:grpSpMkLst>
            <pc:docMk/>
            <pc:sldMk cId="980634889" sldId="1939"/>
            <ac:grpSpMk id="336" creationId="{F5E99DD3-148B-8387-66A2-2D66D516671E}"/>
          </ac:grpSpMkLst>
        </pc:grpChg>
        <pc:picChg chg="add del mod">
          <ac:chgData name="Patricia Penades Huesca" userId="3509e332-4dce-4f92-868b-b926e5c9054c" providerId="ADAL" clId="{BFB329B6-E445-4918-BE75-EF6AECC2FF41}" dt="2025-04-07T08:15:25.884" v="6251" actId="478"/>
          <ac:picMkLst>
            <pc:docMk/>
            <pc:sldMk cId="980634889" sldId="1939"/>
            <ac:picMk id="9" creationId="{22772203-DC20-B53D-9E7D-E5FAFA37CD41}"/>
          </ac:picMkLst>
        </pc:picChg>
      </pc:sldChg>
      <pc:sldChg chg="modSp add del mod">
        <pc:chgData name="Patricia Penades Huesca" userId="3509e332-4dce-4f92-868b-b926e5c9054c" providerId="ADAL" clId="{BFB329B6-E445-4918-BE75-EF6AECC2FF41}" dt="2025-04-07T10:09:29.716" v="7027" actId="47"/>
        <pc:sldMkLst>
          <pc:docMk/>
          <pc:sldMk cId="3923682524" sldId="1940"/>
        </pc:sldMkLst>
        <pc:spChg chg="mod">
          <ac:chgData name="Patricia Penades Huesca" userId="3509e332-4dce-4f92-868b-b926e5c9054c" providerId="ADAL" clId="{BFB329B6-E445-4918-BE75-EF6AECC2FF41}" dt="2025-04-07T08:14:00.452" v="6243" actId="113"/>
          <ac:spMkLst>
            <pc:docMk/>
            <pc:sldMk cId="3923682524" sldId="1940"/>
            <ac:spMk id="9" creationId="{905C7806-0547-29D1-C335-2CAF45B9EBB6}"/>
          </ac:spMkLst>
        </pc:spChg>
        <pc:spChg chg="mod">
          <ac:chgData name="Patricia Penades Huesca" userId="3509e332-4dce-4f92-868b-b926e5c9054c" providerId="ADAL" clId="{BFB329B6-E445-4918-BE75-EF6AECC2FF41}" dt="2025-04-07T08:11:51.501" v="6238" actId="20577"/>
          <ac:spMkLst>
            <pc:docMk/>
            <pc:sldMk cId="3923682524" sldId="1940"/>
            <ac:spMk id="13" creationId="{E0E7C844-BB38-0455-21FE-0FE5DBC22AD0}"/>
          </ac:spMkLst>
        </pc:spChg>
      </pc:sldChg>
      <pc:sldChg chg="new del">
        <pc:chgData name="Patricia Penades Huesca" userId="3509e332-4dce-4f92-868b-b926e5c9054c" providerId="ADAL" clId="{BFB329B6-E445-4918-BE75-EF6AECC2FF41}" dt="2025-04-07T08:12:08.597" v="6239" actId="47"/>
        <pc:sldMkLst>
          <pc:docMk/>
          <pc:sldMk cId="1937196694" sldId="1941"/>
        </pc:sldMkLst>
      </pc:sldChg>
      <pc:sldChg chg="new del">
        <pc:chgData name="Patricia Penades Huesca" userId="3509e332-4dce-4f92-868b-b926e5c9054c" providerId="ADAL" clId="{BFB329B6-E445-4918-BE75-EF6AECC2FF41}" dt="2025-04-07T08:09:44.279" v="6235" actId="47"/>
        <pc:sldMkLst>
          <pc:docMk/>
          <pc:sldMk cId="472620901" sldId="1942"/>
        </pc:sldMkLst>
      </pc:sldChg>
      <pc:sldChg chg="delSp modSp add del mod">
        <pc:chgData name="Patricia Penades Huesca" userId="3509e332-4dce-4f92-868b-b926e5c9054c" providerId="ADAL" clId="{BFB329B6-E445-4918-BE75-EF6AECC2FF41}" dt="2025-04-07T11:48:34.160" v="7602" actId="47"/>
        <pc:sldMkLst>
          <pc:docMk/>
          <pc:sldMk cId="752627027" sldId="1943"/>
        </pc:sldMkLst>
        <pc:spChg chg="del">
          <ac:chgData name="Patricia Penades Huesca" userId="3509e332-4dce-4f92-868b-b926e5c9054c" providerId="ADAL" clId="{BFB329B6-E445-4918-BE75-EF6AECC2FF41}" dt="2025-04-07T11:48:21.362" v="7596" actId="21"/>
          <ac:spMkLst>
            <pc:docMk/>
            <pc:sldMk cId="752627027" sldId="1943"/>
            <ac:spMk id="10" creationId="{4AA09E96-5A12-42E3-7B8D-41EDECC8A215}"/>
          </ac:spMkLst>
        </pc:spChg>
        <pc:spChg chg="mod">
          <ac:chgData name="Patricia Penades Huesca" userId="3509e332-4dce-4f92-868b-b926e5c9054c" providerId="ADAL" clId="{BFB329B6-E445-4918-BE75-EF6AECC2FF41}" dt="2025-04-07T09:21:10.621" v="6956" actId="1076"/>
          <ac:spMkLst>
            <pc:docMk/>
            <pc:sldMk cId="752627027" sldId="1943"/>
            <ac:spMk id="25" creationId="{9BA631FC-C3C4-05CC-0DB3-6DC7B6FECC31}"/>
          </ac:spMkLst>
        </pc:spChg>
        <pc:spChg chg="del">
          <ac:chgData name="Patricia Penades Huesca" userId="3509e332-4dce-4f92-868b-b926e5c9054c" providerId="ADAL" clId="{BFB329B6-E445-4918-BE75-EF6AECC2FF41}" dt="2025-04-07T11:48:28.539" v="7599" actId="21"/>
          <ac:spMkLst>
            <pc:docMk/>
            <pc:sldMk cId="752627027" sldId="1943"/>
            <ac:spMk id="30" creationId="{27C44C0F-70F2-0BC6-E727-F01958788005}"/>
          </ac:spMkLst>
        </pc:spChg>
        <pc:picChg chg="mod">
          <ac:chgData name="Patricia Penades Huesca" userId="3509e332-4dce-4f92-868b-b926e5c9054c" providerId="ADAL" clId="{BFB329B6-E445-4918-BE75-EF6AECC2FF41}" dt="2025-04-07T08:09:47.343" v="6236" actId="1076"/>
          <ac:picMkLst>
            <pc:docMk/>
            <pc:sldMk cId="752627027" sldId="1943"/>
            <ac:picMk id="8" creationId="{81DECD0B-81B7-171C-87AE-129679AE43CF}"/>
          </ac:picMkLst>
        </pc:picChg>
      </pc:sldChg>
      <pc:sldChg chg="addSp delSp modSp new mod">
        <pc:chgData name="Patricia Penades Huesca" userId="3509e332-4dce-4f92-868b-b926e5c9054c" providerId="ADAL" clId="{BFB329B6-E445-4918-BE75-EF6AECC2FF41}" dt="2025-04-07T15:49:18.677" v="8617" actId="20577"/>
        <pc:sldMkLst>
          <pc:docMk/>
          <pc:sldMk cId="2053102963" sldId="1944"/>
        </pc:sldMkLst>
        <pc:spChg chg="mod">
          <ac:chgData name="Patricia Penades Huesca" userId="3509e332-4dce-4f92-868b-b926e5c9054c" providerId="ADAL" clId="{BFB329B6-E445-4918-BE75-EF6AECC2FF41}" dt="2025-04-07T09:02:52.063" v="6378" actId="1076"/>
          <ac:spMkLst>
            <pc:docMk/>
            <pc:sldMk cId="2053102963" sldId="1944"/>
            <ac:spMk id="2" creationId="{21A5139B-3639-91E6-7ED4-0D864A4989D6}"/>
          </ac:spMkLst>
        </pc:spChg>
        <pc:spChg chg="del">
          <ac:chgData name="Patricia Penades Huesca" userId="3509e332-4dce-4f92-868b-b926e5c9054c" providerId="ADAL" clId="{BFB329B6-E445-4918-BE75-EF6AECC2FF41}" dt="2025-04-07T08:44:12.618" v="6289" actId="478"/>
          <ac:spMkLst>
            <pc:docMk/>
            <pc:sldMk cId="2053102963" sldId="1944"/>
            <ac:spMk id="3" creationId="{3403C6F5-45C7-0B49-DF7C-CB43B1405C7B}"/>
          </ac:spMkLst>
        </pc:spChg>
        <pc:spChg chg="del">
          <ac:chgData name="Patricia Penades Huesca" userId="3509e332-4dce-4f92-868b-b926e5c9054c" providerId="ADAL" clId="{BFB329B6-E445-4918-BE75-EF6AECC2FF41}" dt="2025-04-07T08:44:13.682" v="6290" actId="478"/>
          <ac:spMkLst>
            <pc:docMk/>
            <pc:sldMk cId="2053102963" sldId="1944"/>
            <ac:spMk id="4" creationId="{9656FA9C-D48C-553C-A850-E6B05459A593}"/>
          </ac:spMkLst>
        </pc:spChg>
        <pc:spChg chg="mod">
          <ac:chgData name="Patricia Penades Huesca" userId="3509e332-4dce-4f92-868b-b926e5c9054c" providerId="ADAL" clId="{BFB329B6-E445-4918-BE75-EF6AECC2FF41}" dt="2025-04-07T14:27:43.835" v="8241" actId="113"/>
          <ac:spMkLst>
            <pc:docMk/>
            <pc:sldMk cId="2053102963" sldId="1944"/>
            <ac:spMk id="4" creationId="{B148A8E8-FD83-6D0E-A977-825164652FC4}"/>
          </ac:spMkLst>
        </pc:spChg>
        <pc:spChg chg="add mod ord">
          <ac:chgData name="Patricia Penades Huesca" userId="3509e332-4dce-4f92-868b-b926e5c9054c" providerId="ADAL" clId="{BFB329B6-E445-4918-BE75-EF6AECC2FF41}" dt="2025-04-07T08:48:49.156" v="6345" actId="167"/>
          <ac:spMkLst>
            <pc:docMk/>
            <pc:sldMk cId="2053102963" sldId="1944"/>
            <ac:spMk id="10" creationId="{32B3A7FD-FC54-303B-2869-FD6523B364B3}"/>
          </ac:spMkLst>
        </pc:spChg>
        <pc:spChg chg="add mod ord">
          <ac:chgData name="Patricia Penades Huesca" userId="3509e332-4dce-4f92-868b-b926e5c9054c" providerId="ADAL" clId="{BFB329B6-E445-4918-BE75-EF6AECC2FF41}" dt="2025-04-07T14:22:08.632" v="8238" actId="1076"/>
          <ac:spMkLst>
            <pc:docMk/>
            <pc:sldMk cId="2053102963" sldId="1944"/>
            <ac:spMk id="11" creationId="{03F4E8F8-BC36-AB92-44AA-14CA427757F5}"/>
          </ac:spMkLst>
        </pc:spChg>
        <pc:spChg chg="add mod ord">
          <ac:chgData name="Patricia Penades Huesca" userId="3509e332-4dce-4f92-868b-b926e5c9054c" providerId="ADAL" clId="{BFB329B6-E445-4918-BE75-EF6AECC2FF41}" dt="2025-04-07T14:22:12.840" v="8240" actId="1076"/>
          <ac:spMkLst>
            <pc:docMk/>
            <pc:sldMk cId="2053102963" sldId="1944"/>
            <ac:spMk id="12" creationId="{0A9645F2-DE6C-9002-FA1B-8B547918FCAE}"/>
          </ac:spMkLst>
        </pc:spChg>
        <pc:spChg chg="add mod ord">
          <ac:chgData name="Patricia Penades Huesca" userId="3509e332-4dce-4f92-868b-b926e5c9054c" providerId="ADAL" clId="{BFB329B6-E445-4918-BE75-EF6AECC2FF41}" dt="2025-04-07T08:46:55.361" v="6324" actId="167"/>
          <ac:spMkLst>
            <pc:docMk/>
            <pc:sldMk cId="2053102963" sldId="1944"/>
            <ac:spMk id="13" creationId="{222FEBB8-0093-B29C-063E-360AC40A1DB7}"/>
          </ac:spMkLst>
        </pc:spChg>
        <pc:spChg chg="add mod ord">
          <ac:chgData name="Patricia Penades Huesca" userId="3509e332-4dce-4f92-868b-b926e5c9054c" providerId="ADAL" clId="{BFB329B6-E445-4918-BE75-EF6AECC2FF41}" dt="2025-04-07T15:47:56.787" v="8600" actId="14100"/>
          <ac:spMkLst>
            <pc:docMk/>
            <pc:sldMk cId="2053102963" sldId="1944"/>
            <ac:spMk id="14" creationId="{F56EB001-9296-49EF-9589-94AB7AA87535}"/>
          </ac:spMkLst>
        </pc:spChg>
        <pc:spChg chg="mod">
          <ac:chgData name="Patricia Penades Huesca" userId="3509e332-4dce-4f92-868b-b926e5c9054c" providerId="ADAL" clId="{BFB329B6-E445-4918-BE75-EF6AECC2FF41}" dt="2025-04-07T08:46:23.571" v="6321" actId="27803"/>
          <ac:spMkLst>
            <pc:docMk/>
            <pc:sldMk cId="2053102963" sldId="1944"/>
            <ac:spMk id="70" creationId="{ED44E5B5-45FB-521B-F78F-9FC8D3C545D9}"/>
          </ac:spMkLst>
        </pc:spChg>
        <pc:spChg chg="mod">
          <ac:chgData name="Patricia Penades Huesca" userId="3509e332-4dce-4f92-868b-b926e5c9054c" providerId="ADAL" clId="{BFB329B6-E445-4918-BE75-EF6AECC2FF41}" dt="2025-04-07T08:46:23.571" v="6321" actId="27803"/>
          <ac:spMkLst>
            <pc:docMk/>
            <pc:sldMk cId="2053102963" sldId="1944"/>
            <ac:spMk id="84" creationId="{E48E262F-F8E3-4B5B-44EB-0EA6199BEC07}"/>
          </ac:spMkLst>
        </pc:spChg>
        <pc:spChg chg="mod">
          <ac:chgData name="Patricia Penades Huesca" userId="3509e332-4dce-4f92-868b-b926e5c9054c" providerId="ADAL" clId="{BFB329B6-E445-4918-BE75-EF6AECC2FF41}" dt="2025-04-07T08:46:23.571" v="6321" actId="27803"/>
          <ac:spMkLst>
            <pc:docMk/>
            <pc:sldMk cId="2053102963" sldId="1944"/>
            <ac:spMk id="124" creationId="{42BD26FF-1D1C-AFE7-C9F6-9D659D1A570B}"/>
          </ac:spMkLst>
        </pc:spChg>
        <pc:spChg chg="mod">
          <ac:chgData name="Patricia Penades Huesca" userId="3509e332-4dce-4f92-868b-b926e5c9054c" providerId="ADAL" clId="{BFB329B6-E445-4918-BE75-EF6AECC2FF41}" dt="2025-04-07T08:46:23.571" v="6321" actId="27803"/>
          <ac:spMkLst>
            <pc:docMk/>
            <pc:sldMk cId="2053102963" sldId="1944"/>
            <ac:spMk id="136" creationId="{D754A3BA-0BF5-885D-9D2D-59B6B442EFBA}"/>
          </ac:spMkLst>
        </pc:spChg>
        <pc:spChg chg="mod">
          <ac:chgData name="Patricia Penades Huesca" userId="3509e332-4dce-4f92-868b-b926e5c9054c" providerId="ADAL" clId="{BFB329B6-E445-4918-BE75-EF6AECC2FF41}" dt="2025-04-07T08:46:23.571" v="6321" actId="27803"/>
          <ac:spMkLst>
            <pc:docMk/>
            <pc:sldMk cId="2053102963" sldId="1944"/>
            <ac:spMk id="157" creationId="{08945A0B-DB2E-12D7-6E7D-47C7052EA5DF}"/>
          </ac:spMkLst>
        </pc:spChg>
        <pc:spChg chg="mod">
          <ac:chgData name="Patricia Penades Huesca" userId="3509e332-4dce-4f92-868b-b926e5c9054c" providerId="ADAL" clId="{BFB329B6-E445-4918-BE75-EF6AECC2FF41}" dt="2025-04-07T08:46:23.571" v="6321" actId="27803"/>
          <ac:spMkLst>
            <pc:docMk/>
            <pc:sldMk cId="2053102963" sldId="1944"/>
            <ac:spMk id="180" creationId="{7AA82830-15A6-9720-1754-77410AED4892}"/>
          </ac:spMkLst>
        </pc:spChg>
        <pc:spChg chg="mod">
          <ac:chgData name="Patricia Penades Huesca" userId="3509e332-4dce-4f92-868b-b926e5c9054c" providerId="ADAL" clId="{BFB329B6-E445-4918-BE75-EF6AECC2FF41}" dt="2025-04-07T08:47:02.343" v="6325" actId="207"/>
          <ac:spMkLst>
            <pc:docMk/>
            <pc:sldMk cId="2053102963" sldId="1944"/>
            <ac:spMk id="183" creationId="{C168A96A-571B-6F19-D35E-27CB73002FFB}"/>
          </ac:spMkLst>
        </pc:spChg>
        <pc:spChg chg="mod">
          <ac:chgData name="Patricia Penades Huesca" userId="3509e332-4dce-4f92-868b-b926e5c9054c" providerId="ADAL" clId="{BFB329B6-E445-4918-BE75-EF6AECC2FF41}" dt="2025-04-07T08:46:23.571" v="6321" actId="27803"/>
          <ac:spMkLst>
            <pc:docMk/>
            <pc:sldMk cId="2053102963" sldId="1944"/>
            <ac:spMk id="212" creationId="{DBFAB452-8802-DB13-CF2F-24D985C1DC3D}"/>
          </ac:spMkLst>
        </pc:spChg>
        <pc:spChg chg="del">
          <ac:chgData name="Patricia Penades Huesca" userId="3509e332-4dce-4f92-868b-b926e5c9054c" providerId="ADAL" clId="{BFB329B6-E445-4918-BE75-EF6AECC2FF41}" dt="2025-04-07T15:38:56.467" v="8498" actId="478"/>
          <ac:spMkLst>
            <pc:docMk/>
            <pc:sldMk cId="2053102963" sldId="1944"/>
            <ac:spMk id="247" creationId="{36C92B06-A898-E1EA-EE76-7D333047557D}"/>
          </ac:spMkLst>
        </pc:spChg>
        <pc:spChg chg="del">
          <ac:chgData name="Patricia Penades Huesca" userId="3509e332-4dce-4f92-868b-b926e5c9054c" providerId="ADAL" clId="{BFB329B6-E445-4918-BE75-EF6AECC2FF41}" dt="2025-04-07T15:38:54.994" v="8497" actId="478"/>
          <ac:spMkLst>
            <pc:docMk/>
            <pc:sldMk cId="2053102963" sldId="1944"/>
            <ac:spMk id="248" creationId="{3E5D464E-C8F4-A58F-0515-B8F806A51D30}"/>
          </ac:spMkLst>
        </pc:spChg>
        <pc:spChg chg="del">
          <ac:chgData name="Patricia Penades Huesca" userId="3509e332-4dce-4f92-868b-b926e5c9054c" providerId="ADAL" clId="{BFB329B6-E445-4918-BE75-EF6AECC2FF41}" dt="2025-04-07T15:38:42.181" v="8492" actId="478"/>
          <ac:spMkLst>
            <pc:docMk/>
            <pc:sldMk cId="2053102963" sldId="1944"/>
            <ac:spMk id="250" creationId="{28B45662-0145-A09D-A0C0-9ACD587799AE}"/>
          </ac:spMkLst>
        </pc:spChg>
        <pc:spChg chg="del">
          <ac:chgData name="Patricia Penades Huesca" userId="3509e332-4dce-4f92-868b-b926e5c9054c" providerId="ADAL" clId="{BFB329B6-E445-4918-BE75-EF6AECC2FF41}" dt="2025-04-07T15:38:43.895" v="8493" actId="478"/>
          <ac:spMkLst>
            <pc:docMk/>
            <pc:sldMk cId="2053102963" sldId="1944"/>
            <ac:spMk id="251" creationId="{5DD6EE97-36F6-EBDC-1C49-FF8CC1D31DC5}"/>
          </ac:spMkLst>
        </pc:spChg>
        <pc:spChg chg="del">
          <ac:chgData name="Patricia Penades Huesca" userId="3509e332-4dce-4f92-868b-b926e5c9054c" providerId="ADAL" clId="{BFB329B6-E445-4918-BE75-EF6AECC2FF41}" dt="2025-04-07T15:38:45.293" v="8494" actId="478"/>
          <ac:spMkLst>
            <pc:docMk/>
            <pc:sldMk cId="2053102963" sldId="1944"/>
            <ac:spMk id="252" creationId="{07BEC94E-1273-4CCD-91DF-A10523D369C3}"/>
          </ac:spMkLst>
        </pc:spChg>
        <pc:spChg chg="del">
          <ac:chgData name="Patricia Penades Huesca" userId="3509e332-4dce-4f92-868b-b926e5c9054c" providerId="ADAL" clId="{BFB329B6-E445-4918-BE75-EF6AECC2FF41}" dt="2025-04-07T15:38:52.892" v="8496" actId="478"/>
          <ac:spMkLst>
            <pc:docMk/>
            <pc:sldMk cId="2053102963" sldId="1944"/>
            <ac:spMk id="253" creationId="{6A3ADBAF-5C2C-8558-06FB-0AD6E5652018}"/>
          </ac:spMkLst>
        </pc:spChg>
        <pc:spChg chg="del">
          <ac:chgData name="Patricia Penades Huesca" userId="3509e332-4dce-4f92-868b-b926e5c9054c" providerId="ADAL" clId="{BFB329B6-E445-4918-BE75-EF6AECC2FF41}" dt="2025-04-07T15:38:50.275" v="8495" actId="478"/>
          <ac:spMkLst>
            <pc:docMk/>
            <pc:sldMk cId="2053102963" sldId="1944"/>
            <ac:spMk id="254" creationId="{D44AC476-BEA7-DA40-5145-ED0B602A07B9}"/>
          </ac:spMkLst>
        </pc:spChg>
        <pc:spChg chg="mod">
          <ac:chgData name="Patricia Penades Huesca" userId="3509e332-4dce-4f92-868b-b926e5c9054c" providerId="ADAL" clId="{BFB329B6-E445-4918-BE75-EF6AECC2FF41}" dt="2025-04-07T08:46:23.571" v="6321" actId="27803"/>
          <ac:spMkLst>
            <pc:docMk/>
            <pc:sldMk cId="2053102963" sldId="1944"/>
            <ac:spMk id="291" creationId="{0247A739-4823-4FFE-A1C6-C23E340B298F}"/>
          </ac:spMkLst>
        </pc:spChg>
        <pc:spChg chg="mod">
          <ac:chgData name="Patricia Penades Huesca" userId="3509e332-4dce-4f92-868b-b926e5c9054c" providerId="ADAL" clId="{BFB329B6-E445-4918-BE75-EF6AECC2FF41}" dt="2025-04-07T08:46:23.571" v="6321" actId="27803"/>
          <ac:spMkLst>
            <pc:docMk/>
            <pc:sldMk cId="2053102963" sldId="1944"/>
            <ac:spMk id="310" creationId="{1EC50EE0-A3DF-8BB8-B65F-ED8D7ED63DAB}"/>
          </ac:spMkLst>
        </pc:spChg>
        <pc:spChg chg="mod">
          <ac:chgData name="Patricia Penades Huesca" userId="3509e332-4dce-4f92-868b-b926e5c9054c" providerId="ADAL" clId="{BFB329B6-E445-4918-BE75-EF6AECC2FF41}" dt="2025-04-07T08:46:35.312" v="6323" actId="207"/>
          <ac:spMkLst>
            <pc:docMk/>
            <pc:sldMk cId="2053102963" sldId="1944"/>
            <ac:spMk id="331" creationId="{F7FB6747-9954-65EF-7B93-F0FCB9717EA4}"/>
          </ac:spMkLst>
        </pc:spChg>
        <pc:spChg chg="mod">
          <ac:chgData name="Patricia Penades Huesca" userId="3509e332-4dce-4f92-868b-b926e5c9054c" providerId="ADAL" clId="{BFB329B6-E445-4918-BE75-EF6AECC2FF41}" dt="2025-04-07T08:46:23.571" v="6321" actId="27803"/>
          <ac:spMkLst>
            <pc:docMk/>
            <pc:sldMk cId="2053102963" sldId="1944"/>
            <ac:spMk id="353" creationId="{04A59F2C-613D-59BA-2228-40574413959D}"/>
          </ac:spMkLst>
        </pc:spChg>
        <pc:spChg chg="add del mod">
          <ac:chgData name="Patricia Penades Huesca" userId="3509e332-4dce-4f92-868b-b926e5c9054c" providerId="ADAL" clId="{BFB329B6-E445-4918-BE75-EF6AECC2FF41}" dt="2025-04-07T08:49:08.457" v="6348" actId="478"/>
          <ac:spMkLst>
            <pc:docMk/>
            <pc:sldMk cId="2053102963" sldId="1944"/>
            <ac:spMk id="388" creationId="{0ECAAFE0-7BAF-861D-4362-410AC4CFB14A}"/>
          </ac:spMkLst>
        </pc:spChg>
        <pc:spChg chg="mod">
          <ac:chgData name="Patricia Penades Huesca" userId="3509e332-4dce-4f92-868b-b926e5c9054c" providerId="ADAL" clId="{BFB329B6-E445-4918-BE75-EF6AECC2FF41}" dt="2025-04-07T08:47:35.719" v="6328" actId="207"/>
          <ac:spMkLst>
            <pc:docMk/>
            <pc:sldMk cId="2053102963" sldId="1944"/>
            <ac:spMk id="389" creationId="{DD798488-AC06-F241-9005-49DEAF73AE72}"/>
          </ac:spMkLst>
        </pc:spChg>
        <pc:spChg chg="mod">
          <ac:chgData name="Patricia Penades Huesca" userId="3509e332-4dce-4f92-868b-b926e5c9054c" providerId="ADAL" clId="{BFB329B6-E445-4918-BE75-EF6AECC2FF41}" dt="2025-04-07T08:48:55.205" v="6347" actId="207"/>
          <ac:spMkLst>
            <pc:docMk/>
            <pc:sldMk cId="2053102963" sldId="1944"/>
            <ac:spMk id="393" creationId="{A674743D-1D4A-B29B-6EAE-D5F260636D12}"/>
          </ac:spMkLst>
        </pc:spChg>
        <pc:spChg chg="mod">
          <ac:chgData name="Patricia Penades Huesca" userId="3509e332-4dce-4f92-868b-b926e5c9054c" providerId="ADAL" clId="{BFB329B6-E445-4918-BE75-EF6AECC2FF41}" dt="2025-04-07T15:15:18.950" v="8360" actId="208"/>
          <ac:spMkLst>
            <pc:docMk/>
            <pc:sldMk cId="2053102963" sldId="1944"/>
            <ac:spMk id="394" creationId="{5A722D17-1A00-D3D9-2E2E-05A1E0DBDAAF}"/>
          </ac:spMkLst>
        </pc:spChg>
        <pc:spChg chg="add del mod">
          <ac:chgData name="Patricia Penades Huesca" userId="3509e332-4dce-4f92-868b-b926e5c9054c" providerId="ADAL" clId="{BFB329B6-E445-4918-BE75-EF6AECC2FF41}" dt="2025-04-07T15:14:36.798" v="8358" actId="478"/>
          <ac:spMkLst>
            <pc:docMk/>
            <pc:sldMk cId="2053102963" sldId="1944"/>
            <ac:spMk id="426" creationId="{03CF8773-9EB3-A3A5-9A5C-04850FF612FD}"/>
          </ac:spMkLst>
        </pc:spChg>
        <pc:spChg chg="add mod">
          <ac:chgData name="Patricia Penades Huesca" userId="3509e332-4dce-4f92-868b-b926e5c9054c" providerId="ADAL" clId="{BFB329B6-E445-4918-BE75-EF6AECC2FF41}" dt="2025-04-07T14:33:29.785" v="8259" actId="1076"/>
          <ac:spMkLst>
            <pc:docMk/>
            <pc:sldMk cId="2053102963" sldId="1944"/>
            <ac:spMk id="427" creationId="{731F097C-8647-A5B5-08CE-D7B09BA1E25B}"/>
          </ac:spMkLst>
        </pc:spChg>
        <pc:spChg chg="add del mod">
          <ac:chgData name="Patricia Penades Huesca" userId="3509e332-4dce-4f92-868b-b926e5c9054c" providerId="ADAL" clId="{BFB329B6-E445-4918-BE75-EF6AECC2FF41}" dt="2025-04-07T15:40:29.664" v="8544" actId="21"/>
          <ac:spMkLst>
            <pc:docMk/>
            <pc:sldMk cId="2053102963" sldId="1944"/>
            <ac:spMk id="428" creationId="{1B73D6D9-2B5B-DA16-43A8-6B3457E63F1D}"/>
          </ac:spMkLst>
        </pc:spChg>
        <pc:spChg chg="add mod">
          <ac:chgData name="Patricia Penades Huesca" userId="3509e332-4dce-4f92-868b-b926e5c9054c" providerId="ADAL" clId="{BFB329B6-E445-4918-BE75-EF6AECC2FF41}" dt="2025-04-07T15:49:18.677" v="8617" actId="20577"/>
          <ac:spMkLst>
            <pc:docMk/>
            <pc:sldMk cId="2053102963" sldId="1944"/>
            <ac:spMk id="429" creationId="{1B73D6D9-2B5B-DA16-43A8-6B3457E63F1D}"/>
          </ac:spMkLst>
        </pc:spChg>
        <pc:grpChg chg="del">
          <ac:chgData name="Patricia Penades Huesca" userId="3509e332-4dce-4f92-868b-b926e5c9054c" providerId="ADAL" clId="{BFB329B6-E445-4918-BE75-EF6AECC2FF41}" dt="2025-04-07T15:38:54.994" v="8497" actId="478"/>
          <ac:grpSpMkLst>
            <pc:docMk/>
            <pc:sldMk cId="2053102963" sldId="1944"/>
            <ac:grpSpMk id="246" creationId="{77C2F433-0549-7140-FF37-F07CBF129424}"/>
          </ac:grpSpMkLst>
        </pc:grpChg>
        <pc:grpChg chg="del">
          <ac:chgData name="Patricia Penades Huesca" userId="3509e332-4dce-4f92-868b-b926e5c9054c" providerId="ADAL" clId="{BFB329B6-E445-4918-BE75-EF6AECC2FF41}" dt="2025-04-07T15:38:50.275" v="8495" actId="478"/>
          <ac:grpSpMkLst>
            <pc:docMk/>
            <pc:sldMk cId="2053102963" sldId="1944"/>
            <ac:grpSpMk id="249" creationId="{79B4B8C0-7B14-3361-5603-5DE8E41DA83B}"/>
          </ac:grpSpMkLst>
        </pc:grpChg>
        <pc:picChg chg="add mod">
          <ac:chgData name="Patricia Penades Huesca" userId="3509e332-4dce-4f92-868b-b926e5c9054c" providerId="ADAL" clId="{BFB329B6-E445-4918-BE75-EF6AECC2FF41}" dt="2025-04-07T08:45:21.983" v="6303" actId="1076"/>
          <ac:picMkLst>
            <pc:docMk/>
            <pc:sldMk cId="2053102963" sldId="1944"/>
            <ac:picMk id="9" creationId="{219E3187-C17F-DBF7-3E5E-B36F02E1286B}"/>
          </ac:picMkLst>
        </pc:picChg>
      </pc:sldChg>
      <pc:sldChg chg="add del">
        <pc:chgData name="Patricia Penades Huesca" userId="3509e332-4dce-4f92-868b-b926e5c9054c" providerId="ADAL" clId="{BFB329B6-E445-4918-BE75-EF6AECC2FF41}" dt="2025-04-07T08:51:12.776" v="6372" actId="47"/>
        <pc:sldMkLst>
          <pc:docMk/>
          <pc:sldMk cId="1032538696" sldId="1945"/>
        </pc:sldMkLst>
      </pc:sldChg>
      <pc:sldChg chg="addSp delSp modSp add mod ord">
        <pc:chgData name="Patricia Penades Huesca" userId="3509e332-4dce-4f92-868b-b926e5c9054c" providerId="ADAL" clId="{BFB329B6-E445-4918-BE75-EF6AECC2FF41}" dt="2025-04-07T15:52:31.557" v="8687" actId="571"/>
        <pc:sldMkLst>
          <pc:docMk/>
          <pc:sldMk cId="1097910315" sldId="1946"/>
        </pc:sldMkLst>
        <pc:spChg chg="add mod">
          <ac:chgData name="Patricia Penades Huesca" userId="3509e332-4dce-4f92-868b-b926e5c9054c" providerId="ADAL" clId="{BFB329B6-E445-4918-BE75-EF6AECC2FF41}" dt="2025-04-07T08:50:41.035" v="6366" actId="207"/>
          <ac:spMkLst>
            <pc:docMk/>
            <pc:sldMk cId="1097910315" sldId="1946"/>
            <ac:spMk id="3" creationId="{C7E94B94-61BA-C4BD-3862-734CFF73D091}"/>
          </ac:spMkLst>
        </pc:spChg>
        <pc:spChg chg="add del mod">
          <ac:chgData name="Patricia Penades Huesca" userId="3509e332-4dce-4f92-868b-b926e5c9054c" providerId="ADAL" clId="{BFB329B6-E445-4918-BE75-EF6AECC2FF41}" dt="2025-04-07T08:50:52.432" v="6369" actId="478"/>
          <ac:spMkLst>
            <pc:docMk/>
            <pc:sldMk cId="1097910315" sldId="1946"/>
            <ac:spMk id="4" creationId="{F7E044B1-83E3-DCF2-44D0-3D18620A38F6}"/>
          </ac:spMkLst>
        </pc:spChg>
        <pc:spChg chg="mod">
          <ac:chgData name="Patricia Penades Huesca" userId="3509e332-4dce-4f92-868b-b926e5c9054c" providerId="ADAL" clId="{BFB329B6-E445-4918-BE75-EF6AECC2FF41}" dt="2025-04-07T14:29:36.326" v="8255" actId="1076"/>
          <ac:spMkLst>
            <pc:docMk/>
            <pc:sldMk cId="1097910315" sldId="1946"/>
            <ac:spMk id="10" creationId="{9C8BD993-8E24-8E94-C537-B1DF52585DEC}"/>
          </ac:spMkLst>
        </pc:spChg>
        <pc:spChg chg="del mod">
          <ac:chgData name="Patricia Penades Huesca" userId="3509e332-4dce-4f92-868b-b926e5c9054c" providerId="ADAL" clId="{BFB329B6-E445-4918-BE75-EF6AECC2FF41}" dt="2025-04-07T15:39:32.854" v="8514" actId="478"/>
          <ac:spMkLst>
            <pc:docMk/>
            <pc:sldMk cId="1097910315" sldId="1946"/>
            <ac:spMk id="14" creationId="{D45A129E-BE8C-8602-5208-54AD54C21426}"/>
          </ac:spMkLst>
        </pc:spChg>
        <pc:spChg chg="del mod">
          <ac:chgData name="Patricia Penades Huesca" userId="3509e332-4dce-4f92-868b-b926e5c9054c" providerId="ADAL" clId="{BFB329B6-E445-4918-BE75-EF6AECC2FF41}" dt="2025-04-07T15:01:04.144" v="8324" actId="478"/>
          <ac:spMkLst>
            <pc:docMk/>
            <pc:sldMk cId="1097910315" sldId="1946"/>
            <ac:spMk id="37" creationId="{9CDCBC5F-8679-1CB9-47DD-0ABBC4ABBC14}"/>
          </ac:spMkLst>
        </pc:spChg>
        <pc:spChg chg="mod">
          <ac:chgData name="Patricia Penades Huesca" userId="3509e332-4dce-4f92-868b-b926e5c9054c" providerId="ADAL" clId="{BFB329B6-E445-4918-BE75-EF6AECC2FF41}" dt="2025-04-07T15:52:31.557" v="8687" actId="571"/>
          <ac:spMkLst>
            <pc:docMk/>
            <pc:sldMk cId="1097910315" sldId="1946"/>
            <ac:spMk id="46" creationId="{6CC2A94B-1BFA-BC34-9E0F-8436BC4724BA}"/>
          </ac:spMkLst>
        </pc:spChg>
        <pc:spChg chg="mod">
          <ac:chgData name="Patricia Penades Huesca" userId="3509e332-4dce-4f92-868b-b926e5c9054c" providerId="ADAL" clId="{BFB329B6-E445-4918-BE75-EF6AECC2FF41}" dt="2025-04-07T15:52:31.557" v="8687" actId="571"/>
          <ac:spMkLst>
            <pc:docMk/>
            <pc:sldMk cId="1097910315" sldId="1946"/>
            <ac:spMk id="49" creationId="{A37F49C4-FA5F-2C15-EA20-8FA5B4613E36}"/>
          </ac:spMkLst>
        </pc:spChg>
        <pc:spChg chg="mod">
          <ac:chgData name="Patricia Penades Huesca" userId="3509e332-4dce-4f92-868b-b926e5c9054c" providerId="ADAL" clId="{BFB329B6-E445-4918-BE75-EF6AECC2FF41}" dt="2025-04-07T15:52:31.557" v="8687" actId="571"/>
          <ac:spMkLst>
            <pc:docMk/>
            <pc:sldMk cId="1097910315" sldId="1946"/>
            <ac:spMk id="81" creationId="{7B5F3061-7B41-71B0-3F82-B1029BD2A1AD}"/>
          </ac:spMkLst>
        </pc:spChg>
        <pc:spChg chg="mod">
          <ac:chgData name="Patricia Penades Huesca" userId="3509e332-4dce-4f92-868b-b926e5c9054c" providerId="ADAL" clId="{BFB329B6-E445-4918-BE75-EF6AECC2FF41}" dt="2025-04-07T15:52:31.557" v="8687" actId="571"/>
          <ac:spMkLst>
            <pc:docMk/>
            <pc:sldMk cId="1097910315" sldId="1946"/>
            <ac:spMk id="87" creationId="{E44AD58F-1266-4AE4-BF2E-025C3F0EB81F}"/>
          </ac:spMkLst>
        </pc:spChg>
        <pc:spChg chg="mod">
          <ac:chgData name="Patricia Penades Huesca" userId="3509e332-4dce-4f92-868b-b926e5c9054c" providerId="ADAL" clId="{BFB329B6-E445-4918-BE75-EF6AECC2FF41}" dt="2025-04-07T15:52:31.557" v="8687" actId="571"/>
          <ac:spMkLst>
            <pc:docMk/>
            <pc:sldMk cId="1097910315" sldId="1946"/>
            <ac:spMk id="89" creationId="{4B332C39-B0DF-1152-5199-38679B005D5B}"/>
          </ac:spMkLst>
        </pc:spChg>
        <pc:spChg chg="mod">
          <ac:chgData name="Patricia Penades Huesca" userId="3509e332-4dce-4f92-868b-b926e5c9054c" providerId="ADAL" clId="{BFB329B6-E445-4918-BE75-EF6AECC2FF41}" dt="2025-04-07T15:52:31.557" v="8687" actId="571"/>
          <ac:spMkLst>
            <pc:docMk/>
            <pc:sldMk cId="1097910315" sldId="1946"/>
            <ac:spMk id="190" creationId="{AA81E249-6364-3A48-5703-1B03C8EA4A69}"/>
          </ac:spMkLst>
        </pc:spChg>
        <pc:spChg chg="mod">
          <ac:chgData name="Patricia Penades Huesca" userId="3509e332-4dce-4f92-868b-b926e5c9054c" providerId="ADAL" clId="{BFB329B6-E445-4918-BE75-EF6AECC2FF41}" dt="2025-04-07T15:50:51.862" v="8667" actId="1037"/>
          <ac:spMkLst>
            <pc:docMk/>
            <pc:sldMk cId="1097910315" sldId="1946"/>
            <ac:spMk id="243" creationId="{CE9EFCA0-AAAF-5FCA-4856-48686F394730}"/>
          </ac:spMkLst>
        </pc:spChg>
        <pc:spChg chg="mod">
          <ac:chgData name="Patricia Penades Huesca" userId="3509e332-4dce-4f92-868b-b926e5c9054c" providerId="ADAL" clId="{BFB329B6-E445-4918-BE75-EF6AECC2FF41}" dt="2025-04-07T15:50:51.862" v="8667" actId="1037"/>
          <ac:spMkLst>
            <pc:docMk/>
            <pc:sldMk cId="1097910315" sldId="1946"/>
            <ac:spMk id="244" creationId="{DF93C397-D69E-0D94-DCE0-D9E406592584}"/>
          </ac:spMkLst>
        </pc:spChg>
        <pc:spChg chg="del">
          <ac:chgData name="Patricia Penades Huesca" userId="3509e332-4dce-4f92-868b-b926e5c9054c" providerId="ADAL" clId="{BFB329B6-E445-4918-BE75-EF6AECC2FF41}" dt="2025-04-07T15:39:34.051" v="8515" actId="478"/>
          <ac:spMkLst>
            <pc:docMk/>
            <pc:sldMk cId="1097910315" sldId="1946"/>
            <ac:spMk id="247" creationId="{7130A21B-80D3-A26B-D7E4-44A64AB8FB15}"/>
          </ac:spMkLst>
        </pc:spChg>
        <pc:spChg chg="del">
          <ac:chgData name="Patricia Penades Huesca" userId="3509e332-4dce-4f92-868b-b926e5c9054c" providerId="ADAL" clId="{BFB329B6-E445-4918-BE75-EF6AECC2FF41}" dt="2025-04-07T15:39:44.075" v="8521" actId="478"/>
          <ac:spMkLst>
            <pc:docMk/>
            <pc:sldMk cId="1097910315" sldId="1946"/>
            <ac:spMk id="248" creationId="{D21A8D72-643A-F33D-B290-3FD86737D015}"/>
          </ac:spMkLst>
        </pc:spChg>
        <pc:spChg chg="del">
          <ac:chgData name="Patricia Penades Huesca" userId="3509e332-4dce-4f92-868b-b926e5c9054c" providerId="ADAL" clId="{BFB329B6-E445-4918-BE75-EF6AECC2FF41}" dt="2025-04-07T15:39:36.147" v="8516" actId="478"/>
          <ac:spMkLst>
            <pc:docMk/>
            <pc:sldMk cId="1097910315" sldId="1946"/>
            <ac:spMk id="250" creationId="{FB1BA760-AFFA-2AD9-3C99-4DBA59B7CC60}"/>
          </ac:spMkLst>
        </pc:spChg>
        <pc:spChg chg="del">
          <ac:chgData name="Patricia Penades Huesca" userId="3509e332-4dce-4f92-868b-b926e5c9054c" providerId="ADAL" clId="{BFB329B6-E445-4918-BE75-EF6AECC2FF41}" dt="2025-04-07T15:39:37.811" v="8517" actId="478"/>
          <ac:spMkLst>
            <pc:docMk/>
            <pc:sldMk cId="1097910315" sldId="1946"/>
            <ac:spMk id="251" creationId="{3CD60785-7891-5431-1340-8D844713FB5B}"/>
          </ac:spMkLst>
        </pc:spChg>
        <pc:spChg chg="del">
          <ac:chgData name="Patricia Penades Huesca" userId="3509e332-4dce-4f92-868b-b926e5c9054c" providerId="ADAL" clId="{BFB329B6-E445-4918-BE75-EF6AECC2FF41}" dt="2025-04-07T15:39:39.132" v="8518" actId="478"/>
          <ac:spMkLst>
            <pc:docMk/>
            <pc:sldMk cId="1097910315" sldId="1946"/>
            <ac:spMk id="252" creationId="{DDABC2C7-DDF6-01CD-999E-E72E04D8DBAA}"/>
          </ac:spMkLst>
        </pc:spChg>
        <pc:spChg chg="del">
          <ac:chgData name="Patricia Penades Huesca" userId="3509e332-4dce-4f92-868b-b926e5c9054c" providerId="ADAL" clId="{BFB329B6-E445-4918-BE75-EF6AECC2FF41}" dt="2025-04-07T15:39:42.363" v="8520" actId="478"/>
          <ac:spMkLst>
            <pc:docMk/>
            <pc:sldMk cId="1097910315" sldId="1946"/>
            <ac:spMk id="253" creationId="{C68627E0-BE40-AAF6-37B9-7D0D5682F195}"/>
          </ac:spMkLst>
        </pc:spChg>
        <pc:spChg chg="del">
          <ac:chgData name="Patricia Penades Huesca" userId="3509e332-4dce-4f92-868b-b926e5c9054c" providerId="ADAL" clId="{BFB329B6-E445-4918-BE75-EF6AECC2FF41}" dt="2025-04-07T15:39:40.772" v="8519" actId="478"/>
          <ac:spMkLst>
            <pc:docMk/>
            <pc:sldMk cId="1097910315" sldId="1946"/>
            <ac:spMk id="254" creationId="{3777C30D-52C9-071D-8242-51C8F4FC3E5C}"/>
          </ac:spMkLst>
        </pc:spChg>
        <pc:spChg chg="mod">
          <ac:chgData name="Patricia Penades Huesca" userId="3509e332-4dce-4f92-868b-b926e5c9054c" providerId="ADAL" clId="{BFB329B6-E445-4918-BE75-EF6AECC2FF41}" dt="2025-04-07T15:10:25.373" v="8356" actId="207"/>
          <ac:spMkLst>
            <pc:docMk/>
            <pc:sldMk cId="1097910315" sldId="1946"/>
            <ac:spMk id="258" creationId="{1BD3378D-3475-73BB-1C40-B849A5386762}"/>
          </ac:spMkLst>
        </pc:spChg>
        <pc:spChg chg="mod">
          <ac:chgData name="Patricia Penades Huesca" userId="3509e332-4dce-4f92-868b-b926e5c9054c" providerId="ADAL" clId="{BFB329B6-E445-4918-BE75-EF6AECC2FF41}" dt="2025-04-07T15:10:25.373" v="8356" actId="207"/>
          <ac:spMkLst>
            <pc:docMk/>
            <pc:sldMk cId="1097910315" sldId="1946"/>
            <ac:spMk id="260" creationId="{9958FB50-23A4-09A7-2E2F-5EC1679D982B}"/>
          </ac:spMkLst>
        </pc:spChg>
        <pc:spChg chg="mod">
          <ac:chgData name="Patricia Penades Huesca" userId="3509e332-4dce-4f92-868b-b926e5c9054c" providerId="ADAL" clId="{BFB329B6-E445-4918-BE75-EF6AECC2FF41}" dt="2025-04-07T15:52:31.557" v="8687" actId="571"/>
          <ac:spMkLst>
            <pc:docMk/>
            <pc:sldMk cId="1097910315" sldId="1946"/>
            <ac:spMk id="268" creationId="{27BB9137-9FC8-786E-3349-8A8C07011231}"/>
          </ac:spMkLst>
        </pc:spChg>
        <pc:spChg chg="mod">
          <ac:chgData name="Patricia Penades Huesca" userId="3509e332-4dce-4f92-868b-b926e5c9054c" providerId="ADAL" clId="{BFB329B6-E445-4918-BE75-EF6AECC2FF41}" dt="2025-04-07T15:09:29.238" v="8342" actId="208"/>
          <ac:spMkLst>
            <pc:docMk/>
            <pc:sldMk cId="1097910315" sldId="1946"/>
            <ac:spMk id="290" creationId="{4E469F87-6EA9-F04D-14B0-5F95EEB63DB2}"/>
          </ac:spMkLst>
        </pc:spChg>
        <pc:spChg chg="mod">
          <ac:chgData name="Patricia Penades Huesca" userId="3509e332-4dce-4f92-868b-b926e5c9054c" providerId="ADAL" clId="{BFB329B6-E445-4918-BE75-EF6AECC2FF41}" dt="2025-04-07T15:09:27.099" v="8341" actId="208"/>
          <ac:spMkLst>
            <pc:docMk/>
            <pc:sldMk cId="1097910315" sldId="1946"/>
            <ac:spMk id="291" creationId="{4C5F850A-EAE4-511E-425C-956826314ED9}"/>
          </ac:spMkLst>
        </pc:spChg>
        <pc:spChg chg="mod">
          <ac:chgData name="Patricia Penades Huesca" userId="3509e332-4dce-4f92-868b-b926e5c9054c" providerId="ADAL" clId="{BFB329B6-E445-4918-BE75-EF6AECC2FF41}" dt="2025-04-07T15:09:42.219" v="8345" actId="207"/>
          <ac:spMkLst>
            <pc:docMk/>
            <pc:sldMk cId="1097910315" sldId="1946"/>
            <ac:spMk id="294" creationId="{D8FFA758-6BBF-27D3-BA0C-5FF76F21715F}"/>
          </ac:spMkLst>
        </pc:spChg>
        <pc:spChg chg="mod">
          <ac:chgData name="Patricia Penades Huesca" userId="3509e332-4dce-4f92-868b-b926e5c9054c" providerId="ADAL" clId="{BFB329B6-E445-4918-BE75-EF6AECC2FF41}" dt="2025-04-07T15:09:42.219" v="8345" actId="207"/>
          <ac:spMkLst>
            <pc:docMk/>
            <pc:sldMk cId="1097910315" sldId="1946"/>
            <ac:spMk id="295" creationId="{39A60FD0-467F-6C87-9F0E-E76ADF0707C5}"/>
          </ac:spMkLst>
        </pc:spChg>
        <pc:spChg chg="mod">
          <ac:chgData name="Patricia Penades Huesca" userId="3509e332-4dce-4f92-868b-b926e5c9054c" providerId="ADAL" clId="{BFB329B6-E445-4918-BE75-EF6AECC2FF41}" dt="2025-04-07T15:09:42.219" v="8345" actId="207"/>
          <ac:spMkLst>
            <pc:docMk/>
            <pc:sldMk cId="1097910315" sldId="1946"/>
            <ac:spMk id="297" creationId="{02347638-6C79-A37D-33EE-DDD02140F2A8}"/>
          </ac:spMkLst>
        </pc:spChg>
        <pc:spChg chg="mod">
          <ac:chgData name="Patricia Penades Huesca" userId="3509e332-4dce-4f92-868b-b926e5c9054c" providerId="ADAL" clId="{BFB329B6-E445-4918-BE75-EF6AECC2FF41}" dt="2025-04-07T15:09:42.219" v="8345" actId="207"/>
          <ac:spMkLst>
            <pc:docMk/>
            <pc:sldMk cId="1097910315" sldId="1946"/>
            <ac:spMk id="298" creationId="{CDDE78B0-B67F-39B0-3023-F2D3C8190F93}"/>
          </ac:spMkLst>
        </pc:spChg>
        <pc:spChg chg="mod">
          <ac:chgData name="Patricia Penades Huesca" userId="3509e332-4dce-4f92-868b-b926e5c9054c" providerId="ADAL" clId="{BFB329B6-E445-4918-BE75-EF6AECC2FF41}" dt="2025-04-07T15:09:48.781" v="8347" actId="207"/>
          <ac:spMkLst>
            <pc:docMk/>
            <pc:sldMk cId="1097910315" sldId="1946"/>
            <ac:spMk id="299" creationId="{5EBCD9CE-0930-0C02-DF2F-F8E93327E8ED}"/>
          </ac:spMkLst>
        </pc:spChg>
        <pc:spChg chg="mod">
          <ac:chgData name="Patricia Penades Huesca" userId="3509e332-4dce-4f92-868b-b926e5c9054c" providerId="ADAL" clId="{BFB329B6-E445-4918-BE75-EF6AECC2FF41}" dt="2025-04-07T15:09:48.781" v="8347" actId="207"/>
          <ac:spMkLst>
            <pc:docMk/>
            <pc:sldMk cId="1097910315" sldId="1946"/>
            <ac:spMk id="300" creationId="{CDA06FE4-840E-EE43-044E-9395A84C9606}"/>
          </ac:spMkLst>
        </pc:spChg>
        <pc:spChg chg="mod">
          <ac:chgData name="Patricia Penades Huesca" userId="3509e332-4dce-4f92-868b-b926e5c9054c" providerId="ADAL" clId="{BFB329B6-E445-4918-BE75-EF6AECC2FF41}" dt="2025-04-07T15:09:48.781" v="8347" actId="207"/>
          <ac:spMkLst>
            <pc:docMk/>
            <pc:sldMk cId="1097910315" sldId="1946"/>
            <ac:spMk id="301" creationId="{65FBDE68-C7A6-CC53-B5F4-EBE8AA186BBD}"/>
          </ac:spMkLst>
        </pc:spChg>
        <pc:spChg chg="mod">
          <ac:chgData name="Patricia Penades Huesca" userId="3509e332-4dce-4f92-868b-b926e5c9054c" providerId="ADAL" clId="{BFB329B6-E445-4918-BE75-EF6AECC2FF41}" dt="2025-04-07T15:09:48.781" v="8347" actId="207"/>
          <ac:spMkLst>
            <pc:docMk/>
            <pc:sldMk cId="1097910315" sldId="1946"/>
            <ac:spMk id="302" creationId="{5AFC0D04-3947-8752-2CBA-67F02F8F09B9}"/>
          </ac:spMkLst>
        </pc:spChg>
        <pc:spChg chg="mod">
          <ac:chgData name="Patricia Penades Huesca" userId="3509e332-4dce-4f92-868b-b926e5c9054c" providerId="ADAL" clId="{BFB329B6-E445-4918-BE75-EF6AECC2FF41}" dt="2025-04-07T15:09:48.781" v="8347" actId="207"/>
          <ac:spMkLst>
            <pc:docMk/>
            <pc:sldMk cId="1097910315" sldId="1946"/>
            <ac:spMk id="303" creationId="{BB5B89EF-52F8-723D-68BD-51139A458FFC}"/>
          </ac:spMkLst>
        </pc:spChg>
        <pc:spChg chg="mod">
          <ac:chgData name="Patricia Penades Huesca" userId="3509e332-4dce-4f92-868b-b926e5c9054c" providerId="ADAL" clId="{BFB329B6-E445-4918-BE75-EF6AECC2FF41}" dt="2025-04-07T15:09:48.781" v="8347" actId="207"/>
          <ac:spMkLst>
            <pc:docMk/>
            <pc:sldMk cId="1097910315" sldId="1946"/>
            <ac:spMk id="304" creationId="{CF5B04B4-7F8A-C12E-334D-EA38433E57DA}"/>
          </ac:spMkLst>
        </pc:spChg>
        <pc:spChg chg="mod">
          <ac:chgData name="Patricia Penades Huesca" userId="3509e332-4dce-4f92-868b-b926e5c9054c" providerId="ADAL" clId="{BFB329B6-E445-4918-BE75-EF6AECC2FF41}" dt="2025-04-07T08:49:40.724" v="6351" actId="208"/>
          <ac:spMkLst>
            <pc:docMk/>
            <pc:sldMk cId="1097910315" sldId="1946"/>
            <ac:spMk id="331" creationId="{F61474B8-A4B0-000E-CA0B-022A8B90D96D}"/>
          </ac:spMkLst>
        </pc:spChg>
        <pc:spChg chg="mod">
          <ac:chgData name="Patricia Penades Huesca" userId="3509e332-4dce-4f92-868b-b926e5c9054c" providerId="ADAL" clId="{BFB329B6-E445-4918-BE75-EF6AECC2FF41}" dt="2025-04-07T15:50:26.339" v="8639" actId="1035"/>
          <ac:spMkLst>
            <pc:docMk/>
            <pc:sldMk cId="1097910315" sldId="1946"/>
            <ac:spMk id="368" creationId="{DC12FC56-2345-006C-3FC4-0E8B13D68E09}"/>
          </ac:spMkLst>
        </pc:spChg>
        <pc:spChg chg="mod">
          <ac:chgData name="Patricia Penades Huesca" userId="3509e332-4dce-4f92-868b-b926e5c9054c" providerId="ADAL" clId="{BFB329B6-E445-4918-BE75-EF6AECC2FF41}" dt="2025-04-07T15:10:18.053" v="8354" actId="207"/>
          <ac:spMkLst>
            <pc:docMk/>
            <pc:sldMk cId="1097910315" sldId="1946"/>
            <ac:spMk id="371" creationId="{52B5C6D5-B13F-8310-43CF-31E3333D96C7}"/>
          </ac:spMkLst>
        </pc:spChg>
        <pc:spChg chg="mod">
          <ac:chgData name="Patricia Penades Huesca" userId="3509e332-4dce-4f92-868b-b926e5c9054c" providerId="ADAL" clId="{BFB329B6-E445-4918-BE75-EF6AECC2FF41}" dt="2025-04-07T15:10:18.053" v="8354" actId="207"/>
          <ac:spMkLst>
            <pc:docMk/>
            <pc:sldMk cId="1097910315" sldId="1946"/>
            <ac:spMk id="372" creationId="{38AB0173-8D84-1D46-7CD3-4DA509527945}"/>
          </ac:spMkLst>
        </pc:spChg>
        <pc:spChg chg="mod">
          <ac:chgData name="Patricia Penades Huesca" userId="3509e332-4dce-4f92-868b-b926e5c9054c" providerId="ADAL" clId="{BFB329B6-E445-4918-BE75-EF6AECC2FF41}" dt="2025-04-07T15:10:18.053" v="8354" actId="207"/>
          <ac:spMkLst>
            <pc:docMk/>
            <pc:sldMk cId="1097910315" sldId="1946"/>
            <ac:spMk id="373" creationId="{58CF2778-D987-03A4-CF91-B3EA9CDD9F47}"/>
          </ac:spMkLst>
        </pc:spChg>
        <pc:spChg chg="mod">
          <ac:chgData name="Patricia Penades Huesca" userId="3509e332-4dce-4f92-868b-b926e5c9054c" providerId="ADAL" clId="{BFB329B6-E445-4918-BE75-EF6AECC2FF41}" dt="2025-04-07T15:10:18.053" v="8354" actId="207"/>
          <ac:spMkLst>
            <pc:docMk/>
            <pc:sldMk cId="1097910315" sldId="1946"/>
            <ac:spMk id="375" creationId="{C94C2BFE-F056-12DC-5157-18E10E769980}"/>
          </ac:spMkLst>
        </pc:spChg>
        <pc:spChg chg="mod">
          <ac:chgData name="Patricia Penades Huesca" userId="3509e332-4dce-4f92-868b-b926e5c9054c" providerId="ADAL" clId="{BFB329B6-E445-4918-BE75-EF6AECC2FF41}" dt="2025-04-07T15:10:18.053" v="8354" actId="207"/>
          <ac:spMkLst>
            <pc:docMk/>
            <pc:sldMk cId="1097910315" sldId="1946"/>
            <ac:spMk id="376" creationId="{FFDA4EB8-B8D6-69D3-0667-2DA910CD1FE4}"/>
          </ac:spMkLst>
        </pc:spChg>
        <pc:spChg chg="mod">
          <ac:chgData name="Patricia Penades Huesca" userId="3509e332-4dce-4f92-868b-b926e5c9054c" providerId="ADAL" clId="{BFB329B6-E445-4918-BE75-EF6AECC2FF41}" dt="2025-04-07T15:10:18.053" v="8354" actId="207"/>
          <ac:spMkLst>
            <pc:docMk/>
            <pc:sldMk cId="1097910315" sldId="1946"/>
            <ac:spMk id="377" creationId="{2FF1663D-CE9C-958B-6025-DA789AD5DF0B}"/>
          </ac:spMkLst>
        </pc:spChg>
        <pc:spChg chg="mod">
          <ac:chgData name="Patricia Penades Huesca" userId="3509e332-4dce-4f92-868b-b926e5c9054c" providerId="ADAL" clId="{BFB329B6-E445-4918-BE75-EF6AECC2FF41}" dt="2025-04-07T15:10:18.053" v="8354" actId="207"/>
          <ac:spMkLst>
            <pc:docMk/>
            <pc:sldMk cId="1097910315" sldId="1946"/>
            <ac:spMk id="378" creationId="{F3521A7A-AA96-9EC2-559D-861DB3BB1FF8}"/>
          </ac:spMkLst>
        </pc:spChg>
        <pc:spChg chg="mod">
          <ac:chgData name="Patricia Penades Huesca" userId="3509e332-4dce-4f92-868b-b926e5c9054c" providerId="ADAL" clId="{BFB329B6-E445-4918-BE75-EF6AECC2FF41}" dt="2025-04-07T15:10:05.014" v="8351" actId="207"/>
          <ac:spMkLst>
            <pc:docMk/>
            <pc:sldMk cId="1097910315" sldId="1946"/>
            <ac:spMk id="380" creationId="{488AC370-C3CE-857F-4B3D-6447AB60F2FE}"/>
          </ac:spMkLst>
        </pc:spChg>
        <pc:spChg chg="mod">
          <ac:chgData name="Patricia Penades Huesca" userId="3509e332-4dce-4f92-868b-b926e5c9054c" providerId="ADAL" clId="{BFB329B6-E445-4918-BE75-EF6AECC2FF41}" dt="2025-04-07T15:10:05.014" v="8351" actId="207"/>
          <ac:spMkLst>
            <pc:docMk/>
            <pc:sldMk cId="1097910315" sldId="1946"/>
            <ac:spMk id="381" creationId="{7FAEA24A-5BC3-EFBD-0ADF-0C696425A402}"/>
          </ac:spMkLst>
        </pc:spChg>
        <pc:spChg chg="mod">
          <ac:chgData name="Patricia Penades Huesca" userId="3509e332-4dce-4f92-868b-b926e5c9054c" providerId="ADAL" clId="{BFB329B6-E445-4918-BE75-EF6AECC2FF41}" dt="2025-04-07T15:10:05.014" v="8351" actId="207"/>
          <ac:spMkLst>
            <pc:docMk/>
            <pc:sldMk cId="1097910315" sldId="1946"/>
            <ac:spMk id="382" creationId="{234C32F0-529D-BD9E-E6CC-C3122B59330C}"/>
          </ac:spMkLst>
        </pc:spChg>
        <pc:spChg chg="mod">
          <ac:chgData name="Patricia Penades Huesca" userId="3509e332-4dce-4f92-868b-b926e5c9054c" providerId="ADAL" clId="{BFB329B6-E445-4918-BE75-EF6AECC2FF41}" dt="2025-04-07T15:10:05.014" v="8351" actId="207"/>
          <ac:spMkLst>
            <pc:docMk/>
            <pc:sldMk cId="1097910315" sldId="1946"/>
            <ac:spMk id="383" creationId="{97745883-82B2-B450-C293-2A0C2EAF931A}"/>
          </ac:spMkLst>
        </pc:spChg>
        <pc:spChg chg="mod">
          <ac:chgData name="Patricia Penades Huesca" userId="3509e332-4dce-4f92-868b-b926e5c9054c" providerId="ADAL" clId="{BFB329B6-E445-4918-BE75-EF6AECC2FF41}" dt="2025-04-07T15:10:05.014" v="8351" actId="207"/>
          <ac:spMkLst>
            <pc:docMk/>
            <pc:sldMk cId="1097910315" sldId="1946"/>
            <ac:spMk id="384" creationId="{E87866ED-75A1-C3EC-8FD6-0B9AED7A9E26}"/>
          </ac:spMkLst>
        </pc:spChg>
        <pc:spChg chg="mod">
          <ac:chgData name="Patricia Penades Huesca" userId="3509e332-4dce-4f92-868b-b926e5c9054c" providerId="ADAL" clId="{BFB329B6-E445-4918-BE75-EF6AECC2FF41}" dt="2025-04-07T15:10:05.014" v="8351" actId="207"/>
          <ac:spMkLst>
            <pc:docMk/>
            <pc:sldMk cId="1097910315" sldId="1946"/>
            <ac:spMk id="385" creationId="{8041722B-E690-85EA-1820-7AD038719B75}"/>
          </ac:spMkLst>
        </pc:spChg>
        <pc:spChg chg="mod">
          <ac:chgData name="Patricia Penades Huesca" userId="3509e332-4dce-4f92-868b-b926e5c9054c" providerId="ADAL" clId="{BFB329B6-E445-4918-BE75-EF6AECC2FF41}" dt="2025-04-07T14:55:41.892" v="8312" actId="14100"/>
          <ac:spMkLst>
            <pc:docMk/>
            <pc:sldMk cId="1097910315" sldId="1946"/>
            <ac:spMk id="388" creationId="{14034CE0-5DBB-CB28-10FC-9C9E38837741}"/>
          </ac:spMkLst>
        </pc:spChg>
        <pc:spChg chg="mod">
          <ac:chgData name="Patricia Penades Huesca" userId="3509e332-4dce-4f92-868b-b926e5c9054c" providerId="ADAL" clId="{BFB329B6-E445-4918-BE75-EF6AECC2FF41}" dt="2025-04-07T15:52:31.557" v="8687" actId="571"/>
          <ac:spMkLst>
            <pc:docMk/>
            <pc:sldMk cId="1097910315" sldId="1946"/>
            <ac:spMk id="390" creationId="{929D31F4-D12B-A184-4C88-42BA60A9F4E0}"/>
          </ac:spMkLst>
        </pc:spChg>
        <pc:spChg chg="mod">
          <ac:chgData name="Patricia Penades Huesca" userId="3509e332-4dce-4f92-868b-b926e5c9054c" providerId="ADAL" clId="{BFB329B6-E445-4918-BE75-EF6AECC2FF41}" dt="2025-04-07T15:52:31.557" v="8687" actId="571"/>
          <ac:spMkLst>
            <pc:docMk/>
            <pc:sldMk cId="1097910315" sldId="1946"/>
            <ac:spMk id="399" creationId="{61D90B2D-EC8A-49FD-098F-ABC242AF238C}"/>
          </ac:spMkLst>
        </pc:spChg>
        <pc:spChg chg="mod">
          <ac:chgData name="Patricia Penades Huesca" userId="3509e332-4dce-4f92-868b-b926e5c9054c" providerId="ADAL" clId="{BFB329B6-E445-4918-BE75-EF6AECC2FF41}" dt="2025-04-07T15:52:31.557" v="8687" actId="571"/>
          <ac:spMkLst>
            <pc:docMk/>
            <pc:sldMk cId="1097910315" sldId="1946"/>
            <ac:spMk id="413" creationId="{7CBF238E-408C-682A-C789-A9ABA36196BA}"/>
          </ac:spMkLst>
        </pc:spChg>
        <pc:spChg chg="mod ord">
          <ac:chgData name="Patricia Penades Huesca" userId="3509e332-4dce-4f92-868b-b926e5c9054c" providerId="ADAL" clId="{BFB329B6-E445-4918-BE75-EF6AECC2FF41}" dt="2025-04-07T15:51:09.732" v="8669" actId="167"/>
          <ac:spMkLst>
            <pc:docMk/>
            <pc:sldMk cId="1097910315" sldId="1946"/>
            <ac:spMk id="426" creationId="{8B7B3EDE-6139-58BB-9E2D-F29EF0C08939}"/>
          </ac:spMkLst>
        </pc:spChg>
        <pc:spChg chg="add mod">
          <ac:chgData name="Patricia Penades Huesca" userId="3509e332-4dce-4f92-868b-b926e5c9054c" providerId="ADAL" clId="{BFB329B6-E445-4918-BE75-EF6AECC2FF41}" dt="2025-04-07T14:57:45.472" v="8314" actId="1076"/>
          <ac:spMkLst>
            <pc:docMk/>
            <pc:sldMk cId="1097910315" sldId="1946"/>
            <ac:spMk id="430" creationId="{0DEFF812-AF5B-2B2E-A1F5-57A016FA11F4}"/>
          </ac:spMkLst>
        </pc:spChg>
        <pc:spChg chg="add mod">
          <ac:chgData name="Patricia Penades Huesca" userId="3509e332-4dce-4f92-868b-b926e5c9054c" providerId="ADAL" clId="{BFB329B6-E445-4918-BE75-EF6AECC2FF41}" dt="2025-04-07T14:57:45.472" v="8314" actId="1076"/>
          <ac:spMkLst>
            <pc:docMk/>
            <pc:sldMk cId="1097910315" sldId="1946"/>
            <ac:spMk id="431" creationId="{7FA3C61E-EC34-2580-06E1-052333921B97}"/>
          </ac:spMkLst>
        </pc:spChg>
        <pc:spChg chg="add mod">
          <ac:chgData name="Patricia Penades Huesca" userId="3509e332-4dce-4f92-868b-b926e5c9054c" providerId="ADAL" clId="{BFB329B6-E445-4918-BE75-EF6AECC2FF41}" dt="2025-04-07T14:58:00.613" v="8318" actId="1037"/>
          <ac:spMkLst>
            <pc:docMk/>
            <pc:sldMk cId="1097910315" sldId="1946"/>
            <ac:spMk id="432" creationId="{E3E8F1A3-94F5-1CE8-F883-4D797EDED73F}"/>
          </ac:spMkLst>
        </pc:spChg>
        <pc:spChg chg="add mod">
          <ac:chgData name="Patricia Penades Huesca" userId="3509e332-4dce-4f92-868b-b926e5c9054c" providerId="ADAL" clId="{BFB329B6-E445-4918-BE75-EF6AECC2FF41}" dt="2025-04-07T15:00:58.815" v="8322" actId="1076"/>
          <ac:spMkLst>
            <pc:docMk/>
            <pc:sldMk cId="1097910315" sldId="1946"/>
            <ac:spMk id="433" creationId="{AA95E0FC-EEB3-C18F-6CAC-8A9A33F28B19}"/>
          </ac:spMkLst>
        </pc:spChg>
        <pc:spChg chg="add mod">
          <ac:chgData name="Patricia Penades Huesca" userId="3509e332-4dce-4f92-868b-b926e5c9054c" providerId="ADAL" clId="{BFB329B6-E445-4918-BE75-EF6AECC2FF41}" dt="2025-04-07T15:03:37.701" v="8340" actId="20577"/>
          <ac:spMkLst>
            <pc:docMk/>
            <pc:sldMk cId="1097910315" sldId="1946"/>
            <ac:spMk id="435" creationId="{F5690F7F-91A5-A9DC-58B1-17D5A82F9B46}"/>
          </ac:spMkLst>
        </pc:spChg>
        <pc:spChg chg="add mod ord">
          <ac:chgData name="Patricia Penades Huesca" userId="3509e332-4dce-4f92-868b-b926e5c9054c" providerId="ADAL" clId="{BFB329B6-E445-4918-BE75-EF6AECC2FF41}" dt="2025-04-07T15:51:17.709" v="8672" actId="1036"/>
          <ac:spMkLst>
            <pc:docMk/>
            <pc:sldMk cId="1097910315" sldId="1946"/>
            <ac:spMk id="437" creationId="{7722BFAD-335B-F496-EFAF-2838FC999110}"/>
          </ac:spMkLst>
        </pc:spChg>
        <pc:spChg chg="add mod ord">
          <ac:chgData name="Patricia Penades Huesca" userId="3509e332-4dce-4f92-868b-b926e5c9054c" providerId="ADAL" clId="{BFB329B6-E445-4918-BE75-EF6AECC2FF41}" dt="2025-04-07T15:50:57.794" v="8668" actId="1076"/>
          <ac:spMkLst>
            <pc:docMk/>
            <pc:sldMk cId="1097910315" sldId="1946"/>
            <ac:spMk id="438" creationId="{80C6EC2D-65FA-56DF-EEC2-F87A1CFF2FBC}"/>
          </ac:spMkLst>
        </pc:spChg>
        <pc:grpChg chg="mod">
          <ac:chgData name="Patricia Penades Huesca" userId="3509e332-4dce-4f92-868b-b926e5c9054c" providerId="ADAL" clId="{BFB329B6-E445-4918-BE75-EF6AECC2FF41}" dt="2025-04-07T15:50:45.790" v="8649" actId="1037"/>
          <ac:grpSpMkLst>
            <pc:docMk/>
            <pc:sldMk cId="1097910315" sldId="1946"/>
            <ac:grpSpMk id="15" creationId="{D1191169-9766-F29F-1460-F3D68E4EFF01}"/>
          </ac:grpSpMkLst>
        </pc:grpChg>
        <pc:grpChg chg="del">
          <ac:chgData name="Patricia Penades Huesca" userId="3509e332-4dce-4f92-868b-b926e5c9054c" providerId="ADAL" clId="{BFB329B6-E445-4918-BE75-EF6AECC2FF41}" dt="2025-04-07T15:39:34.051" v="8515" actId="478"/>
          <ac:grpSpMkLst>
            <pc:docMk/>
            <pc:sldMk cId="1097910315" sldId="1946"/>
            <ac:grpSpMk id="246" creationId="{84699457-F7A8-B776-72FB-7D5D0467D414}"/>
          </ac:grpSpMkLst>
        </pc:grpChg>
        <pc:grpChg chg="del">
          <ac:chgData name="Patricia Penades Huesca" userId="3509e332-4dce-4f92-868b-b926e5c9054c" providerId="ADAL" clId="{BFB329B6-E445-4918-BE75-EF6AECC2FF41}" dt="2025-04-07T15:39:40.772" v="8519" actId="478"/>
          <ac:grpSpMkLst>
            <pc:docMk/>
            <pc:sldMk cId="1097910315" sldId="1946"/>
            <ac:grpSpMk id="249" creationId="{612418E3-3C65-8E75-FA22-7A71DDA8AA03}"/>
          </ac:grpSpMkLst>
        </pc:grpChg>
        <pc:picChg chg="mod">
          <ac:chgData name="Patricia Penades Huesca" userId="3509e332-4dce-4f92-868b-b926e5c9054c" providerId="ADAL" clId="{BFB329B6-E445-4918-BE75-EF6AECC2FF41}" dt="2025-04-07T15:50:11.397" v="8632" actId="1038"/>
          <ac:picMkLst>
            <pc:docMk/>
            <pc:sldMk cId="1097910315" sldId="1946"/>
            <ac:picMk id="429" creationId="{C202B347-15E4-2F1E-8801-954B2F62714B}"/>
          </ac:picMkLst>
        </pc:picChg>
        <pc:picChg chg="add mod">
          <ac:chgData name="Patricia Penades Huesca" userId="3509e332-4dce-4f92-868b-b926e5c9054c" providerId="ADAL" clId="{BFB329B6-E445-4918-BE75-EF6AECC2FF41}" dt="2025-04-07T15:50:11.397" v="8632" actId="1038"/>
          <ac:picMkLst>
            <pc:docMk/>
            <pc:sldMk cId="1097910315" sldId="1946"/>
            <ac:picMk id="436" creationId="{987581E4-735B-8A8C-13C5-79935C99A69F}"/>
          </ac:picMkLst>
        </pc:picChg>
      </pc:sldChg>
      <pc:sldChg chg="addSp delSp modSp add mod">
        <pc:chgData name="Patricia Penades Huesca" userId="3509e332-4dce-4f92-868b-b926e5c9054c" providerId="ADAL" clId="{BFB329B6-E445-4918-BE75-EF6AECC2FF41}" dt="2025-04-07T11:54:40.884" v="7657" actId="478"/>
        <pc:sldMkLst>
          <pc:docMk/>
          <pc:sldMk cId="1795701047" sldId="1947"/>
        </pc:sldMkLst>
        <pc:spChg chg="add del mod">
          <ac:chgData name="Patricia Penades Huesca" userId="3509e332-4dce-4f92-868b-b926e5c9054c" providerId="ADAL" clId="{BFB329B6-E445-4918-BE75-EF6AECC2FF41}" dt="2025-04-07T11:54:39.991" v="7656" actId="478"/>
          <ac:spMkLst>
            <pc:docMk/>
            <pc:sldMk cId="1795701047" sldId="1947"/>
            <ac:spMk id="9" creationId="{A6608D3F-2648-78A3-5D47-9510ADD34C2F}"/>
          </ac:spMkLst>
        </pc:spChg>
        <pc:spChg chg="add del mod">
          <ac:chgData name="Patricia Penades Huesca" userId="3509e332-4dce-4f92-868b-b926e5c9054c" providerId="ADAL" clId="{BFB329B6-E445-4918-BE75-EF6AECC2FF41}" dt="2025-04-07T11:54:40.884" v="7657" actId="478"/>
          <ac:spMkLst>
            <pc:docMk/>
            <pc:sldMk cId="1795701047" sldId="1947"/>
            <ac:spMk id="10" creationId="{07FC4A56-E5D2-31EA-CAD3-7567E219CA38}"/>
          </ac:spMkLst>
        </pc:spChg>
        <pc:spChg chg="mod">
          <ac:chgData name="Patricia Penades Huesca" userId="3509e332-4dce-4f92-868b-b926e5c9054c" providerId="ADAL" clId="{BFB329B6-E445-4918-BE75-EF6AECC2FF41}" dt="2025-04-07T10:06:36.380" v="6996" actId="1076"/>
          <ac:spMkLst>
            <pc:docMk/>
            <pc:sldMk cId="1795701047" sldId="1947"/>
            <ac:spMk id="623" creationId="{4D7F40EA-E86D-94DF-E572-616965B9EBA1}"/>
          </ac:spMkLst>
        </pc:spChg>
        <pc:picChg chg="add mod modCrop">
          <ac:chgData name="Patricia Penades Huesca" userId="3509e332-4dce-4f92-868b-b926e5c9054c" providerId="ADAL" clId="{BFB329B6-E445-4918-BE75-EF6AECC2FF41}" dt="2025-04-07T10:06:32.723" v="6995" actId="1076"/>
          <ac:picMkLst>
            <pc:docMk/>
            <pc:sldMk cId="1795701047" sldId="1947"/>
            <ac:picMk id="8" creationId="{31AD4641-F58E-72AB-6C82-D0CA2B377D90}"/>
          </ac:picMkLst>
        </pc:picChg>
        <pc:picChg chg="del">
          <ac:chgData name="Patricia Penades Huesca" userId="3509e332-4dce-4f92-868b-b926e5c9054c" providerId="ADAL" clId="{BFB329B6-E445-4918-BE75-EF6AECC2FF41}" dt="2025-04-07T10:05:51.389" v="6987" actId="478"/>
          <ac:picMkLst>
            <pc:docMk/>
            <pc:sldMk cId="1795701047" sldId="1947"/>
            <ac:picMk id="622" creationId="{217FB5CB-3672-68DB-415A-A4BCCCBE3928}"/>
          </ac:picMkLst>
        </pc:picChg>
      </pc:sldChg>
      <pc:sldChg chg="addSp delSp modSp add del mod">
        <pc:chgData name="Patricia Penades Huesca" userId="3509e332-4dce-4f92-868b-b926e5c9054c" providerId="ADAL" clId="{BFB329B6-E445-4918-BE75-EF6AECC2FF41}" dt="2025-04-07T10:34:43.571" v="7423" actId="47"/>
        <pc:sldMkLst>
          <pc:docMk/>
          <pc:sldMk cId="2563792657" sldId="1948"/>
        </pc:sldMkLst>
        <pc:spChg chg="add del">
          <ac:chgData name="Patricia Penades Huesca" userId="3509e332-4dce-4f92-868b-b926e5c9054c" providerId="ADAL" clId="{BFB329B6-E445-4918-BE75-EF6AECC2FF41}" dt="2025-04-07T10:11:24.830" v="7046" actId="478"/>
          <ac:spMkLst>
            <pc:docMk/>
            <pc:sldMk cId="2563792657" sldId="1948"/>
            <ac:spMk id="6" creationId="{A2177765-4015-C671-CB0D-374592D5653A}"/>
          </ac:spMkLst>
        </pc:spChg>
        <pc:spChg chg="del">
          <ac:chgData name="Patricia Penades Huesca" userId="3509e332-4dce-4f92-868b-b926e5c9054c" providerId="ADAL" clId="{BFB329B6-E445-4918-BE75-EF6AECC2FF41}" dt="2025-04-07T10:10:56.886" v="7038" actId="478"/>
          <ac:spMkLst>
            <pc:docMk/>
            <pc:sldMk cId="2563792657" sldId="1948"/>
            <ac:spMk id="9" creationId="{7D3855B5-1730-9BF8-6815-96633BBB2A33}"/>
          </ac:spMkLst>
        </pc:spChg>
        <pc:spChg chg="mod">
          <ac:chgData name="Patricia Penades Huesca" userId="3509e332-4dce-4f92-868b-b926e5c9054c" providerId="ADAL" clId="{BFB329B6-E445-4918-BE75-EF6AECC2FF41}" dt="2025-04-07T10:11:27.239" v="7048" actId="1076"/>
          <ac:spMkLst>
            <pc:docMk/>
            <pc:sldMk cId="2563792657" sldId="1948"/>
            <ac:spMk id="13" creationId="{C9346488-2CD5-2AFC-9687-C681C01B082A}"/>
          </ac:spMkLst>
        </pc:spChg>
        <pc:spChg chg="add del">
          <ac:chgData name="Patricia Penades Huesca" userId="3509e332-4dce-4f92-868b-b926e5c9054c" providerId="ADAL" clId="{BFB329B6-E445-4918-BE75-EF6AECC2FF41}" dt="2025-04-07T10:13:24.120" v="7132" actId="478"/>
          <ac:spMkLst>
            <pc:docMk/>
            <pc:sldMk cId="2563792657" sldId="1948"/>
            <ac:spMk id="21" creationId="{C1B77463-DFB7-D4A2-EE1B-DD85DFA09E07}"/>
          </ac:spMkLst>
        </pc:spChg>
        <pc:spChg chg="del">
          <ac:chgData name="Patricia Penades Huesca" userId="3509e332-4dce-4f92-868b-b926e5c9054c" providerId="ADAL" clId="{BFB329B6-E445-4918-BE75-EF6AECC2FF41}" dt="2025-04-07T10:12:21.758" v="7065" actId="478"/>
          <ac:spMkLst>
            <pc:docMk/>
            <pc:sldMk cId="2563792657" sldId="1948"/>
            <ac:spMk id="24" creationId="{87D1E317-10EC-CB73-E3B2-4D5E733B22AC}"/>
          </ac:spMkLst>
        </pc:spChg>
        <pc:spChg chg="add del">
          <ac:chgData name="Patricia Penades Huesca" userId="3509e332-4dce-4f92-868b-b926e5c9054c" providerId="ADAL" clId="{BFB329B6-E445-4918-BE75-EF6AECC2FF41}" dt="2025-04-07T10:12:53.906" v="7102" actId="478"/>
          <ac:spMkLst>
            <pc:docMk/>
            <pc:sldMk cId="2563792657" sldId="1948"/>
            <ac:spMk id="28" creationId="{87F46255-21B0-E869-174A-2AA5A7C10918}"/>
          </ac:spMkLst>
        </pc:spChg>
        <pc:spChg chg="mod">
          <ac:chgData name="Patricia Penades Huesca" userId="3509e332-4dce-4f92-868b-b926e5c9054c" providerId="ADAL" clId="{BFB329B6-E445-4918-BE75-EF6AECC2FF41}" dt="2025-04-07T10:10:52.271" v="7033" actId="1076"/>
          <ac:spMkLst>
            <pc:docMk/>
            <pc:sldMk cId="2563792657" sldId="1948"/>
            <ac:spMk id="71" creationId="{A7FB61A7-549B-E308-C629-E6E3C52419EF}"/>
          </ac:spMkLst>
        </pc:spChg>
        <pc:spChg chg="mod">
          <ac:chgData name="Patricia Penades Huesca" userId="3509e332-4dce-4f92-868b-b926e5c9054c" providerId="ADAL" clId="{BFB329B6-E445-4918-BE75-EF6AECC2FF41}" dt="2025-04-07T10:10:31.886" v="7028" actId="27803"/>
          <ac:spMkLst>
            <pc:docMk/>
            <pc:sldMk cId="2563792657" sldId="1948"/>
            <ac:spMk id="88" creationId="{20112DE6-DF6F-1E47-9614-BFD69F96C3CE}"/>
          </ac:spMkLst>
        </pc:spChg>
        <pc:spChg chg="add del">
          <ac:chgData name="Patricia Penades Huesca" userId="3509e332-4dce-4f92-868b-b926e5c9054c" providerId="ADAL" clId="{BFB329B6-E445-4918-BE75-EF6AECC2FF41}" dt="2025-04-07T10:11:21.702" v="7044" actId="478"/>
          <ac:spMkLst>
            <pc:docMk/>
            <pc:sldMk cId="2563792657" sldId="1948"/>
            <ac:spMk id="105" creationId="{3CD4FCB5-B8BF-1EAE-C6ED-FA97E0042256}"/>
          </ac:spMkLst>
        </pc:spChg>
        <pc:spChg chg="mod">
          <ac:chgData name="Patricia Penades Huesca" userId="3509e332-4dce-4f92-868b-b926e5c9054c" providerId="ADAL" clId="{BFB329B6-E445-4918-BE75-EF6AECC2FF41}" dt="2025-04-07T10:10:31.886" v="7028" actId="27803"/>
          <ac:spMkLst>
            <pc:docMk/>
            <pc:sldMk cId="2563792657" sldId="1948"/>
            <ac:spMk id="106" creationId="{1E12CB4F-C0AB-AB36-D152-81F79E1201B1}"/>
          </ac:spMkLst>
        </pc:spChg>
        <pc:spChg chg="add del">
          <ac:chgData name="Patricia Penades Huesca" userId="3509e332-4dce-4f92-868b-b926e5c9054c" providerId="ADAL" clId="{BFB329B6-E445-4918-BE75-EF6AECC2FF41}" dt="2025-04-07T10:11:21.702" v="7044" actId="478"/>
          <ac:spMkLst>
            <pc:docMk/>
            <pc:sldMk cId="2563792657" sldId="1948"/>
            <ac:spMk id="264" creationId="{CEBC7DF9-4469-1206-56CF-D2F840743D07}"/>
          </ac:spMkLst>
        </pc:spChg>
        <pc:spChg chg="mod">
          <ac:chgData name="Patricia Penades Huesca" userId="3509e332-4dce-4f92-868b-b926e5c9054c" providerId="ADAL" clId="{BFB329B6-E445-4918-BE75-EF6AECC2FF41}" dt="2025-04-07T10:10:31.886" v="7028" actId="27803"/>
          <ac:spMkLst>
            <pc:docMk/>
            <pc:sldMk cId="2563792657" sldId="1948"/>
            <ac:spMk id="281" creationId="{37F19E58-F5B0-639A-BD5B-43CACC5DB6CE}"/>
          </ac:spMkLst>
        </pc:spChg>
        <pc:spChg chg="mod">
          <ac:chgData name="Patricia Penades Huesca" userId="3509e332-4dce-4f92-868b-b926e5c9054c" providerId="ADAL" clId="{BFB329B6-E445-4918-BE75-EF6AECC2FF41}" dt="2025-04-07T10:10:31.886" v="7028" actId="27803"/>
          <ac:spMkLst>
            <pc:docMk/>
            <pc:sldMk cId="2563792657" sldId="1948"/>
            <ac:spMk id="350" creationId="{AE6FE25B-3B70-AF3B-2DDE-EF92811C93E1}"/>
          </ac:spMkLst>
        </pc:spChg>
        <pc:spChg chg="mod">
          <ac:chgData name="Patricia Penades Huesca" userId="3509e332-4dce-4f92-868b-b926e5c9054c" providerId="ADAL" clId="{BFB329B6-E445-4918-BE75-EF6AECC2FF41}" dt="2025-04-07T10:10:31.886" v="7028" actId="27803"/>
          <ac:spMkLst>
            <pc:docMk/>
            <pc:sldMk cId="2563792657" sldId="1948"/>
            <ac:spMk id="373" creationId="{3FB10A9D-C7D6-F941-D4B7-50D25789ACFF}"/>
          </ac:spMkLst>
        </pc:spChg>
        <pc:spChg chg="add del">
          <ac:chgData name="Patricia Penades Huesca" userId="3509e332-4dce-4f92-868b-b926e5c9054c" providerId="ADAL" clId="{BFB329B6-E445-4918-BE75-EF6AECC2FF41}" dt="2025-04-07T10:10:53.680" v="7036" actId="478"/>
          <ac:spMkLst>
            <pc:docMk/>
            <pc:sldMk cId="2563792657" sldId="1948"/>
            <ac:spMk id="437" creationId="{DD45FB09-5B73-7551-FE00-BC282E8F4E54}"/>
          </ac:spMkLst>
        </pc:spChg>
        <pc:spChg chg="mod">
          <ac:chgData name="Patricia Penades Huesca" userId="3509e332-4dce-4f92-868b-b926e5c9054c" providerId="ADAL" clId="{BFB329B6-E445-4918-BE75-EF6AECC2FF41}" dt="2025-04-07T10:10:31.886" v="7028" actId="27803"/>
          <ac:spMkLst>
            <pc:docMk/>
            <pc:sldMk cId="2563792657" sldId="1948"/>
            <ac:spMk id="484" creationId="{CF8775B2-7115-2D9B-316A-02EDBAF05FF2}"/>
          </ac:spMkLst>
        </pc:spChg>
        <pc:spChg chg="mod">
          <ac:chgData name="Patricia Penades Huesca" userId="3509e332-4dce-4f92-868b-b926e5c9054c" providerId="ADAL" clId="{BFB329B6-E445-4918-BE75-EF6AECC2FF41}" dt="2025-04-07T10:10:31.886" v="7028" actId="27803"/>
          <ac:spMkLst>
            <pc:docMk/>
            <pc:sldMk cId="2563792657" sldId="1948"/>
            <ac:spMk id="683" creationId="{7847224E-6E78-7499-9C23-493D7947C1F5}"/>
          </ac:spMkLst>
        </pc:spChg>
        <pc:spChg chg="mod">
          <ac:chgData name="Patricia Penades Huesca" userId="3509e332-4dce-4f92-868b-b926e5c9054c" providerId="ADAL" clId="{BFB329B6-E445-4918-BE75-EF6AECC2FF41}" dt="2025-04-07T10:10:31.886" v="7028" actId="27803"/>
          <ac:spMkLst>
            <pc:docMk/>
            <pc:sldMk cId="2563792657" sldId="1948"/>
            <ac:spMk id="716" creationId="{153B5D93-8466-B90A-0C5F-9578EDF815D9}"/>
          </ac:spMkLst>
        </pc:spChg>
        <pc:spChg chg="mod">
          <ac:chgData name="Patricia Penades Huesca" userId="3509e332-4dce-4f92-868b-b926e5c9054c" providerId="ADAL" clId="{BFB329B6-E445-4918-BE75-EF6AECC2FF41}" dt="2025-04-07T10:10:31.886" v="7028" actId="27803"/>
          <ac:spMkLst>
            <pc:docMk/>
            <pc:sldMk cId="2563792657" sldId="1948"/>
            <ac:spMk id="720" creationId="{088A66BC-E6FB-E5FB-CF6C-EC75AC5DA54A}"/>
          </ac:spMkLst>
        </pc:spChg>
        <pc:spChg chg="mod">
          <ac:chgData name="Patricia Penades Huesca" userId="3509e332-4dce-4f92-868b-b926e5c9054c" providerId="ADAL" clId="{BFB329B6-E445-4918-BE75-EF6AECC2FF41}" dt="2025-04-07T10:10:31.886" v="7028" actId="27803"/>
          <ac:spMkLst>
            <pc:docMk/>
            <pc:sldMk cId="2563792657" sldId="1948"/>
            <ac:spMk id="771" creationId="{DD534F87-89A1-254B-A7D8-8CEC3B5CF59C}"/>
          </ac:spMkLst>
        </pc:spChg>
        <pc:spChg chg="add del mod">
          <ac:chgData name="Patricia Penades Huesca" userId="3509e332-4dce-4f92-868b-b926e5c9054c" providerId="ADAL" clId="{BFB329B6-E445-4918-BE75-EF6AECC2FF41}" dt="2025-04-07T10:11:02.325" v="7040" actId="478"/>
          <ac:spMkLst>
            <pc:docMk/>
            <pc:sldMk cId="2563792657" sldId="1948"/>
            <ac:spMk id="776" creationId="{1A4DF75D-A954-03F9-8D83-5FACC2BD2E22}"/>
          </ac:spMkLst>
        </pc:spChg>
        <pc:spChg chg="mod">
          <ac:chgData name="Patricia Penades Huesca" userId="3509e332-4dce-4f92-868b-b926e5c9054c" providerId="ADAL" clId="{BFB329B6-E445-4918-BE75-EF6AECC2FF41}" dt="2025-04-07T10:11:06.483" v="7041" actId="27803"/>
          <ac:spMkLst>
            <pc:docMk/>
            <pc:sldMk cId="2563792657" sldId="1948"/>
            <ac:spMk id="825" creationId="{F7524081-FCA9-8926-8E8A-149189D6AA07}"/>
          </ac:spMkLst>
        </pc:spChg>
        <pc:spChg chg="mod">
          <ac:chgData name="Patricia Penades Huesca" userId="3509e332-4dce-4f92-868b-b926e5c9054c" providerId="ADAL" clId="{BFB329B6-E445-4918-BE75-EF6AECC2FF41}" dt="2025-04-07T10:11:06.483" v="7041" actId="27803"/>
          <ac:spMkLst>
            <pc:docMk/>
            <pc:sldMk cId="2563792657" sldId="1948"/>
            <ac:spMk id="829" creationId="{0617ADDD-D2F3-41AA-0BDE-A935D75A9E4D}"/>
          </ac:spMkLst>
        </pc:spChg>
        <pc:spChg chg="mod">
          <ac:chgData name="Patricia Penades Huesca" userId="3509e332-4dce-4f92-868b-b926e5c9054c" providerId="ADAL" clId="{BFB329B6-E445-4918-BE75-EF6AECC2FF41}" dt="2025-04-07T10:11:06.483" v="7041" actId="27803"/>
          <ac:spMkLst>
            <pc:docMk/>
            <pc:sldMk cId="2563792657" sldId="1948"/>
            <ac:spMk id="918" creationId="{F59C350D-A7B5-3BEE-5AAB-E5D77922C644}"/>
          </ac:spMkLst>
        </pc:spChg>
        <pc:spChg chg="mod">
          <ac:chgData name="Patricia Penades Huesca" userId="3509e332-4dce-4f92-868b-b926e5c9054c" providerId="ADAL" clId="{BFB329B6-E445-4918-BE75-EF6AECC2FF41}" dt="2025-04-07T10:11:06.483" v="7041" actId="27803"/>
          <ac:spMkLst>
            <pc:docMk/>
            <pc:sldMk cId="2563792657" sldId="1948"/>
            <ac:spMk id="971" creationId="{6ACF9601-E563-90D2-C855-879F4B19785C}"/>
          </ac:spMkLst>
        </pc:spChg>
        <pc:spChg chg="mod">
          <ac:chgData name="Patricia Penades Huesca" userId="3509e332-4dce-4f92-868b-b926e5c9054c" providerId="ADAL" clId="{BFB329B6-E445-4918-BE75-EF6AECC2FF41}" dt="2025-04-07T10:11:06.483" v="7041" actId="27803"/>
          <ac:spMkLst>
            <pc:docMk/>
            <pc:sldMk cId="2563792657" sldId="1948"/>
            <ac:spMk id="991" creationId="{160566B1-58C6-0A97-D156-EF66097D13A5}"/>
          </ac:spMkLst>
        </pc:spChg>
        <pc:spChg chg="mod">
          <ac:chgData name="Patricia Penades Huesca" userId="3509e332-4dce-4f92-868b-b926e5c9054c" providerId="ADAL" clId="{BFB329B6-E445-4918-BE75-EF6AECC2FF41}" dt="2025-04-07T10:11:06.483" v="7041" actId="27803"/>
          <ac:spMkLst>
            <pc:docMk/>
            <pc:sldMk cId="2563792657" sldId="1948"/>
            <ac:spMk id="1086" creationId="{EE7489BB-D0BC-CBB2-6D51-3721726DFEE1}"/>
          </ac:spMkLst>
        </pc:spChg>
        <pc:spChg chg="mod">
          <ac:chgData name="Patricia Penades Huesca" userId="3509e332-4dce-4f92-868b-b926e5c9054c" providerId="ADAL" clId="{BFB329B6-E445-4918-BE75-EF6AECC2FF41}" dt="2025-04-07T10:11:06.483" v="7041" actId="27803"/>
          <ac:spMkLst>
            <pc:docMk/>
            <pc:sldMk cId="2563792657" sldId="1948"/>
            <ac:spMk id="1296" creationId="{6ADEF920-E76A-4BA1-7B90-7AFDD42FD686}"/>
          </ac:spMkLst>
        </pc:spChg>
        <pc:spChg chg="mod">
          <ac:chgData name="Patricia Penades Huesca" userId="3509e332-4dce-4f92-868b-b926e5c9054c" providerId="ADAL" clId="{BFB329B6-E445-4918-BE75-EF6AECC2FF41}" dt="2025-04-07T10:11:06.483" v="7041" actId="27803"/>
          <ac:spMkLst>
            <pc:docMk/>
            <pc:sldMk cId="2563792657" sldId="1948"/>
            <ac:spMk id="1313" creationId="{C670D124-F16F-D0B2-7370-ABEAD765455C}"/>
          </ac:spMkLst>
        </pc:spChg>
        <pc:spChg chg="mod">
          <ac:chgData name="Patricia Penades Huesca" userId="3509e332-4dce-4f92-868b-b926e5c9054c" providerId="ADAL" clId="{BFB329B6-E445-4918-BE75-EF6AECC2FF41}" dt="2025-04-07T10:11:06.483" v="7041" actId="27803"/>
          <ac:spMkLst>
            <pc:docMk/>
            <pc:sldMk cId="2563792657" sldId="1948"/>
            <ac:spMk id="1315" creationId="{FCE1F186-883C-C257-1B66-2F2592E7C999}"/>
          </ac:spMkLst>
        </pc:spChg>
        <pc:spChg chg="mod">
          <ac:chgData name="Patricia Penades Huesca" userId="3509e332-4dce-4f92-868b-b926e5c9054c" providerId="ADAL" clId="{BFB329B6-E445-4918-BE75-EF6AECC2FF41}" dt="2025-04-07T10:11:06.483" v="7041" actId="27803"/>
          <ac:spMkLst>
            <pc:docMk/>
            <pc:sldMk cId="2563792657" sldId="1948"/>
            <ac:spMk id="1381" creationId="{620CE8D4-F88E-6D98-C31D-5FB6DD62560A}"/>
          </ac:spMkLst>
        </pc:spChg>
        <pc:spChg chg="add del">
          <ac:chgData name="Patricia Penades Huesca" userId="3509e332-4dce-4f92-868b-b926e5c9054c" providerId="ADAL" clId="{BFB329B6-E445-4918-BE75-EF6AECC2FF41}" dt="2025-04-07T10:13:24.184" v="7134" actId="478"/>
          <ac:spMkLst>
            <pc:docMk/>
            <pc:sldMk cId="2563792657" sldId="1948"/>
            <ac:spMk id="1408" creationId="{98736DFB-FA70-6AB3-58CB-2E98273E492B}"/>
          </ac:spMkLst>
        </pc:spChg>
        <pc:spChg chg="add del">
          <ac:chgData name="Patricia Penades Huesca" userId="3509e332-4dce-4f92-868b-b926e5c9054c" providerId="ADAL" clId="{BFB329B6-E445-4918-BE75-EF6AECC2FF41}" dt="2025-04-07T10:12:50.374" v="7090" actId="478"/>
          <ac:spMkLst>
            <pc:docMk/>
            <pc:sldMk cId="2563792657" sldId="1948"/>
            <ac:spMk id="1423" creationId="{3CF0A3B0-B515-C6BE-19AA-BC2FA6E08A32}"/>
          </ac:spMkLst>
        </pc:spChg>
        <pc:spChg chg="add del">
          <ac:chgData name="Patricia Penades Huesca" userId="3509e332-4dce-4f92-868b-b926e5c9054c" providerId="ADAL" clId="{BFB329B6-E445-4918-BE75-EF6AECC2FF41}" dt="2025-04-07T10:12:49.293" v="7087" actId="478"/>
          <ac:spMkLst>
            <pc:docMk/>
            <pc:sldMk cId="2563792657" sldId="1948"/>
            <ac:spMk id="1424" creationId="{ECF9B96E-A997-5278-DB18-933A430EE8F6}"/>
          </ac:spMkLst>
        </pc:spChg>
        <pc:spChg chg="add">
          <ac:chgData name="Patricia Penades Huesca" userId="3509e332-4dce-4f92-868b-b926e5c9054c" providerId="ADAL" clId="{BFB329B6-E445-4918-BE75-EF6AECC2FF41}" dt="2025-04-07T10:12:53.906" v="7102" actId="478"/>
          <ac:spMkLst>
            <pc:docMk/>
            <pc:sldMk cId="2563792657" sldId="1948"/>
            <ac:spMk id="1426" creationId="{235FE0BF-121B-71EB-0BFF-86B8C4DC338E}"/>
          </ac:spMkLst>
        </pc:spChg>
        <pc:spChg chg="del">
          <ac:chgData name="Patricia Penades Huesca" userId="3509e332-4dce-4f92-868b-b926e5c9054c" providerId="ADAL" clId="{BFB329B6-E445-4918-BE75-EF6AECC2FF41}" dt="2025-04-07T10:12:17.766" v="7062" actId="478"/>
          <ac:spMkLst>
            <pc:docMk/>
            <pc:sldMk cId="2563792657" sldId="1948"/>
            <ac:spMk id="1432" creationId="{BE509AB5-8B93-663A-06DF-3A85CE6075CB}"/>
          </ac:spMkLst>
        </pc:spChg>
        <pc:spChg chg="add del">
          <ac:chgData name="Patricia Penades Huesca" userId="3509e332-4dce-4f92-868b-b926e5c9054c" providerId="ADAL" clId="{BFB329B6-E445-4918-BE75-EF6AECC2FF41}" dt="2025-04-07T10:13:23.981" v="7128" actId="478"/>
          <ac:spMkLst>
            <pc:docMk/>
            <pc:sldMk cId="2563792657" sldId="1948"/>
            <ac:spMk id="1445" creationId="{E69A28CD-F1D8-19A5-EA59-1CF935B10C62}"/>
          </ac:spMkLst>
        </pc:spChg>
        <pc:spChg chg="add del">
          <ac:chgData name="Patricia Penades Huesca" userId="3509e332-4dce-4f92-868b-b926e5c9054c" providerId="ADAL" clId="{BFB329B6-E445-4918-BE75-EF6AECC2FF41}" dt="2025-04-07T10:13:24.010" v="7129" actId="478"/>
          <ac:spMkLst>
            <pc:docMk/>
            <pc:sldMk cId="2563792657" sldId="1948"/>
            <ac:spMk id="1446" creationId="{7223E866-7C3A-F97D-C6CD-FD0A51F08735}"/>
          </ac:spMkLst>
        </pc:spChg>
        <pc:spChg chg="add del">
          <ac:chgData name="Patricia Penades Huesca" userId="3509e332-4dce-4f92-868b-b926e5c9054c" providerId="ADAL" clId="{BFB329B6-E445-4918-BE75-EF6AECC2FF41}" dt="2025-04-07T10:13:23.981" v="7128" actId="478"/>
          <ac:spMkLst>
            <pc:docMk/>
            <pc:sldMk cId="2563792657" sldId="1948"/>
            <ac:spMk id="1447" creationId="{2086B352-0A4E-87C8-570E-305176113089}"/>
          </ac:spMkLst>
        </pc:spChg>
        <pc:spChg chg="add del">
          <ac:chgData name="Patricia Penades Huesca" userId="3509e332-4dce-4f92-868b-b926e5c9054c" providerId="ADAL" clId="{BFB329B6-E445-4918-BE75-EF6AECC2FF41}" dt="2025-04-07T10:12:53.906" v="7102" actId="478"/>
          <ac:spMkLst>
            <pc:docMk/>
            <pc:sldMk cId="2563792657" sldId="1948"/>
            <ac:spMk id="1455" creationId="{02421A51-C5B3-1F2A-3509-8CE588626CD0}"/>
          </ac:spMkLst>
        </pc:spChg>
        <pc:spChg chg="add del">
          <ac:chgData name="Patricia Penades Huesca" userId="3509e332-4dce-4f92-868b-b926e5c9054c" providerId="ADAL" clId="{BFB329B6-E445-4918-BE75-EF6AECC2FF41}" dt="2025-04-07T10:12:50.725" v="7091" actId="478"/>
          <ac:spMkLst>
            <pc:docMk/>
            <pc:sldMk cId="2563792657" sldId="1948"/>
            <ac:spMk id="1458" creationId="{B5A73952-591E-7008-BAEB-92B39764A1C6}"/>
          </ac:spMkLst>
        </pc:spChg>
        <pc:spChg chg="add del">
          <ac:chgData name="Patricia Penades Huesca" userId="3509e332-4dce-4f92-868b-b926e5c9054c" providerId="ADAL" clId="{BFB329B6-E445-4918-BE75-EF6AECC2FF41}" dt="2025-04-07T10:12:48.917" v="7086" actId="478"/>
          <ac:spMkLst>
            <pc:docMk/>
            <pc:sldMk cId="2563792657" sldId="1948"/>
            <ac:spMk id="1459" creationId="{19D4BF95-DDD7-BF9D-16F9-C24309D09EAB}"/>
          </ac:spMkLst>
        </pc:spChg>
        <pc:spChg chg="del">
          <ac:chgData name="Patricia Penades Huesca" userId="3509e332-4dce-4f92-868b-b926e5c9054c" providerId="ADAL" clId="{BFB329B6-E445-4918-BE75-EF6AECC2FF41}" dt="2025-04-07T10:12:02.935" v="7056" actId="478"/>
          <ac:spMkLst>
            <pc:docMk/>
            <pc:sldMk cId="2563792657" sldId="1948"/>
            <ac:spMk id="1461" creationId="{E06BB67F-4F48-D597-A171-127E8B8867D8}"/>
          </ac:spMkLst>
        </pc:spChg>
        <pc:spChg chg="mod">
          <ac:chgData name="Patricia Penades Huesca" userId="3509e332-4dce-4f92-868b-b926e5c9054c" providerId="ADAL" clId="{BFB329B6-E445-4918-BE75-EF6AECC2FF41}" dt="2025-04-07T10:12:09.886" v="7059" actId="165"/>
          <ac:spMkLst>
            <pc:docMk/>
            <pc:sldMk cId="2563792657" sldId="1948"/>
            <ac:spMk id="1469" creationId="{130B093E-F4D1-822B-299D-F4CBBBCA4DA3}"/>
          </ac:spMkLst>
        </pc:spChg>
        <pc:spChg chg="mod">
          <ac:chgData name="Patricia Penades Huesca" userId="3509e332-4dce-4f92-868b-b926e5c9054c" providerId="ADAL" clId="{BFB329B6-E445-4918-BE75-EF6AECC2FF41}" dt="2025-04-07T10:11:56.541" v="7055" actId="27803"/>
          <ac:spMkLst>
            <pc:docMk/>
            <pc:sldMk cId="2563792657" sldId="1948"/>
            <ac:spMk id="1473" creationId="{266BF9EC-22D4-2E92-C41D-D7B921D35D34}"/>
          </ac:spMkLst>
        </pc:spChg>
        <pc:spChg chg="mod">
          <ac:chgData name="Patricia Penades Huesca" userId="3509e332-4dce-4f92-868b-b926e5c9054c" providerId="ADAL" clId="{BFB329B6-E445-4918-BE75-EF6AECC2FF41}" dt="2025-04-07T10:11:56.541" v="7055" actId="27803"/>
          <ac:spMkLst>
            <pc:docMk/>
            <pc:sldMk cId="2563792657" sldId="1948"/>
            <ac:spMk id="1477" creationId="{54D00A45-EEC2-51AA-139D-3AB22097A22E}"/>
          </ac:spMkLst>
        </pc:spChg>
        <pc:spChg chg="mod">
          <ac:chgData name="Patricia Penades Huesca" userId="3509e332-4dce-4f92-868b-b926e5c9054c" providerId="ADAL" clId="{BFB329B6-E445-4918-BE75-EF6AECC2FF41}" dt="2025-04-07T10:11:56.541" v="7055" actId="27803"/>
          <ac:spMkLst>
            <pc:docMk/>
            <pc:sldMk cId="2563792657" sldId="1948"/>
            <ac:spMk id="1482" creationId="{4B78A103-1A7F-4512-E350-30BF7405478D}"/>
          </ac:spMkLst>
        </pc:spChg>
        <pc:spChg chg="add del">
          <ac:chgData name="Patricia Penades Huesca" userId="3509e332-4dce-4f92-868b-b926e5c9054c" providerId="ADAL" clId="{BFB329B6-E445-4918-BE75-EF6AECC2FF41}" dt="2025-04-07T10:12:54.029" v="7104" actId="478"/>
          <ac:spMkLst>
            <pc:docMk/>
            <pc:sldMk cId="2563792657" sldId="1948"/>
            <ac:spMk id="1485" creationId="{535C1D4E-ACCF-53AC-7C15-CAA2F777979B}"/>
          </ac:spMkLst>
        </pc:spChg>
        <pc:spChg chg="mod">
          <ac:chgData name="Patricia Penades Huesca" userId="3509e332-4dce-4f92-868b-b926e5c9054c" providerId="ADAL" clId="{BFB329B6-E445-4918-BE75-EF6AECC2FF41}" dt="2025-04-07T10:12:09.886" v="7059" actId="165"/>
          <ac:spMkLst>
            <pc:docMk/>
            <pc:sldMk cId="2563792657" sldId="1948"/>
            <ac:spMk id="1507" creationId="{7CAB8EC7-D141-48FA-C24D-35ECAF6104BD}"/>
          </ac:spMkLst>
        </pc:spChg>
        <pc:spChg chg="mod topLvl">
          <ac:chgData name="Patricia Penades Huesca" userId="3509e332-4dce-4f92-868b-b926e5c9054c" providerId="ADAL" clId="{BFB329B6-E445-4918-BE75-EF6AECC2FF41}" dt="2025-04-07T10:12:09.886" v="7059" actId="165"/>
          <ac:spMkLst>
            <pc:docMk/>
            <pc:sldMk cId="2563792657" sldId="1948"/>
            <ac:spMk id="1516" creationId="{1A4DD757-E28F-0BA5-6F5A-52C0801FDF2A}"/>
          </ac:spMkLst>
        </pc:spChg>
        <pc:spChg chg="mod">
          <ac:chgData name="Patricia Penades Huesca" userId="3509e332-4dce-4f92-868b-b926e5c9054c" providerId="ADAL" clId="{BFB329B6-E445-4918-BE75-EF6AECC2FF41}" dt="2025-04-07T10:11:56.541" v="7055" actId="27803"/>
          <ac:spMkLst>
            <pc:docMk/>
            <pc:sldMk cId="2563792657" sldId="1948"/>
            <ac:spMk id="1541" creationId="{3C7F0CA1-936B-8433-1654-B4595280BD9A}"/>
          </ac:spMkLst>
        </pc:spChg>
        <pc:spChg chg="add del">
          <ac:chgData name="Patricia Penades Huesca" userId="3509e332-4dce-4f92-868b-b926e5c9054c" providerId="ADAL" clId="{BFB329B6-E445-4918-BE75-EF6AECC2FF41}" dt="2025-04-07T10:12:49.670" v="7088" actId="478"/>
          <ac:spMkLst>
            <pc:docMk/>
            <pc:sldMk cId="2563792657" sldId="1948"/>
            <ac:spMk id="1572" creationId="{542407FF-1322-63FB-16B9-5161C60B9793}"/>
          </ac:spMkLst>
        </pc:spChg>
        <pc:spChg chg="add del">
          <ac:chgData name="Patricia Penades Huesca" userId="3509e332-4dce-4f92-868b-b926e5c9054c" providerId="ADAL" clId="{BFB329B6-E445-4918-BE75-EF6AECC2FF41}" dt="2025-04-07T10:12:53.906" v="7102" actId="478"/>
          <ac:spMkLst>
            <pc:docMk/>
            <pc:sldMk cId="2563792657" sldId="1948"/>
            <ac:spMk id="1583" creationId="{DC65802E-F4F0-DB3E-FB95-C4B749B47FBF}"/>
          </ac:spMkLst>
        </pc:spChg>
        <pc:spChg chg="add del mod">
          <ac:chgData name="Patricia Penades Huesca" userId="3509e332-4dce-4f92-868b-b926e5c9054c" providerId="ADAL" clId="{BFB329B6-E445-4918-BE75-EF6AECC2FF41}" dt="2025-04-07T10:13:23.914" v="7126" actId="1076"/>
          <ac:spMkLst>
            <pc:docMk/>
            <pc:sldMk cId="2563792657" sldId="1948"/>
            <ac:spMk id="1604" creationId="{9D094707-F96C-1C90-0DE8-5BFDBD13AD99}"/>
          </ac:spMkLst>
        </pc:spChg>
        <pc:spChg chg="mod">
          <ac:chgData name="Patricia Penades Huesca" userId="3509e332-4dce-4f92-868b-b926e5c9054c" providerId="ADAL" clId="{BFB329B6-E445-4918-BE75-EF6AECC2FF41}" dt="2025-04-07T10:11:56.541" v="7055" actId="27803"/>
          <ac:spMkLst>
            <pc:docMk/>
            <pc:sldMk cId="2563792657" sldId="1948"/>
            <ac:spMk id="1634" creationId="{8005A238-9A65-2472-1CCA-77D85598D514}"/>
          </ac:spMkLst>
        </pc:spChg>
        <pc:spChg chg="add del mod">
          <ac:chgData name="Patricia Penades Huesca" userId="3509e332-4dce-4f92-868b-b926e5c9054c" providerId="ADAL" clId="{BFB329B6-E445-4918-BE75-EF6AECC2FF41}" dt="2025-04-07T10:13:24.225" v="7135" actId="478"/>
          <ac:spMkLst>
            <pc:docMk/>
            <pc:sldMk cId="2563792657" sldId="1948"/>
            <ac:spMk id="1640" creationId="{8C269E62-FFD7-29B1-0D28-AD07C07DE34F}"/>
          </ac:spMkLst>
        </pc:spChg>
        <pc:spChg chg="mod">
          <ac:chgData name="Patricia Penades Huesca" userId="3509e332-4dce-4f92-868b-b926e5c9054c" providerId="ADAL" clId="{BFB329B6-E445-4918-BE75-EF6AECC2FF41}" dt="2025-04-07T10:12:09.886" v="7059" actId="165"/>
          <ac:spMkLst>
            <pc:docMk/>
            <pc:sldMk cId="2563792657" sldId="1948"/>
            <ac:spMk id="1649" creationId="{B8E21731-2AB0-0D79-F85A-A8E1663E7CB9}"/>
          </ac:spMkLst>
        </pc:spChg>
        <pc:spChg chg="mod">
          <ac:chgData name="Patricia Penades Huesca" userId="3509e332-4dce-4f92-868b-b926e5c9054c" providerId="ADAL" clId="{BFB329B6-E445-4918-BE75-EF6AECC2FF41}" dt="2025-04-07T10:12:14.204" v="7060" actId="1076"/>
          <ac:spMkLst>
            <pc:docMk/>
            <pc:sldMk cId="2563792657" sldId="1948"/>
            <ac:spMk id="1651" creationId="{EC057964-D35F-E5D5-BBD8-8CBAC41F3915}"/>
          </ac:spMkLst>
        </pc:spChg>
        <pc:spChg chg="add del">
          <ac:chgData name="Patricia Penades Huesca" userId="3509e332-4dce-4f92-868b-b926e5c9054c" providerId="ADAL" clId="{BFB329B6-E445-4918-BE75-EF6AECC2FF41}" dt="2025-04-07T10:13:24.158" v="7133" actId="478"/>
          <ac:spMkLst>
            <pc:docMk/>
            <pc:sldMk cId="2563792657" sldId="1948"/>
            <ac:spMk id="1673" creationId="{EC084089-0091-4546-3DE3-3559C58CC805}"/>
          </ac:spMkLst>
        </pc:spChg>
        <pc:spChg chg="mod">
          <ac:chgData name="Patricia Penades Huesca" userId="3509e332-4dce-4f92-868b-b926e5c9054c" providerId="ADAL" clId="{BFB329B6-E445-4918-BE75-EF6AECC2FF41}" dt="2025-04-07T10:12:09.886" v="7059" actId="165"/>
          <ac:spMkLst>
            <pc:docMk/>
            <pc:sldMk cId="2563792657" sldId="1948"/>
            <ac:spMk id="1687" creationId="{281C64B4-4ABB-EB7A-A017-A23C8F2E4727}"/>
          </ac:spMkLst>
        </pc:spChg>
        <pc:spChg chg="mod">
          <ac:chgData name="Patricia Penades Huesca" userId="3509e332-4dce-4f92-868b-b926e5c9054c" providerId="ADAL" clId="{BFB329B6-E445-4918-BE75-EF6AECC2FF41}" dt="2025-04-07T10:11:56.541" v="7055" actId="27803"/>
          <ac:spMkLst>
            <pc:docMk/>
            <pc:sldMk cId="2563792657" sldId="1948"/>
            <ac:spMk id="1692" creationId="{A7D01B24-0CE7-1972-BFEB-A90E4200776B}"/>
          </ac:spMkLst>
        </pc:spChg>
        <pc:spChg chg="add del">
          <ac:chgData name="Patricia Penades Huesca" userId="3509e332-4dce-4f92-868b-b926e5c9054c" providerId="ADAL" clId="{BFB329B6-E445-4918-BE75-EF6AECC2FF41}" dt="2025-04-07T10:13:24.225" v="7135" actId="478"/>
          <ac:spMkLst>
            <pc:docMk/>
            <pc:sldMk cId="2563792657" sldId="1948"/>
            <ac:spMk id="1719" creationId="{CF5A1223-F4A4-A1DB-3D6B-89B7E98C72D9}"/>
          </ac:spMkLst>
        </pc:spChg>
        <pc:spChg chg="add del mod">
          <ac:chgData name="Patricia Penades Huesca" userId="3509e332-4dce-4f92-868b-b926e5c9054c" providerId="ADAL" clId="{BFB329B6-E445-4918-BE75-EF6AECC2FF41}" dt="2025-04-07T10:13:24.225" v="7135" actId="478"/>
          <ac:spMkLst>
            <pc:docMk/>
            <pc:sldMk cId="2563792657" sldId="1948"/>
            <ac:spMk id="1749" creationId="{ACD4EEB8-BB2C-9126-784C-02F4AF6FE615}"/>
          </ac:spMkLst>
        </pc:spChg>
        <pc:spChg chg="add del">
          <ac:chgData name="Patricia Penades Huesca" userId="3509e332-4dce-4f92-868b-b926e5c9054c" providerId="ADAL" clId="{BFB329B6-E445-4918-BE75-EF6AECC2FF41}" dt="2025-04-07T10:13:24.225" v="7135" actId="478"/>
          <ac:spMkLst>
            <pc:docMk/>
            <pc:sldMk cId="2563792657" sldId="1948"/>
            <ac:spMk id="1750" creationId="{FCC4CD03-E790-C211-A7C2-E411318E6625}"/>
          </ac:spMkLst>
        </pc:spChg>
        <pc:spChg chg="mod">
          <ac:chgData name="Patricia Penades Huesca" userId="3509e332-4dce-4f92-868b-b926e5c9054c" providerId="ADAL" clId="{BFB329B6-E445-4918-BE75-EF6AECC2FF41}" dt="2025-04-07T10:11:56.541" v="7055" actId="27803"/>
          <ac:spMkLst>
            <pc:docMk/>
            <pc:sldMk cId="2563792657" sldId="1948"/>
            <ac:spMk id="1778" creationId="{1E3309EC-344A-EE9F-8BC2-4550FAECE74D}"/>
          </ac:spMkLst>
        </pc:spChg>
        <pc:spChg chg="mod topLvl">
          <ac:chgData name="Patricia Penades Huesca" userId="3509e332-4dce-4f92-868b-b926e5c9054c" providerId="ADAL" clId="{BFB329B6-E445-4918-BE75-EF6AECC2FF41}" dt="2025-04-07T10:12:09.886" v="7059" actId="165"/>
          <ac:spMkLst>
            <pc:docMk/>
            <pc:sldMk cId="2563792657" sldId="1948"/>
            <ac:spMk id="1797" creationId="{1A260ACE-C147-3E11-D032-5BF7D6D4F8D0}"/>
          </ac:spMkLst>
        </pc:spChg>
        <pc:spChg chg="mod">
          <ac:chgData name="Patricia Penades Huesca" userId="3509e332-4dce-4f92-868b-b926e5c9054c" providerId="ADAL" clId="{BFB329B6-E445-4918-BE75-EF6AECC2FF41}" dt="2025-04-07T10:12:09.886" v="7059" actId="165"/>
          <ac:spMkLst>
            <pc:docMk/>
            <pc:sldMk cId="2563792657" sldId="1948"/>
            <ac:spMk id="1813" creationId="{DB3897BD-0BB0-78D7-224C-7D54AA3EBD84}"/>
          </ac:spMkLst>
        </pc:spChg>
        <pc:spChg chg="add del">
          <ac:chgData name="Patricia Penades Huesca" userId="3509e332-4dce-4f92-868b-b926e5c9054c" providerId="ADAL" clId="{BFB329B6-E445-4918-BE75-EF6AECC2FF41}" dt="2025-04-07T10:13:24.225" v="7135" actId="478"/>
          <ac:spMkLst>
            <pc:docMk/>
            <pc:sldMk cId="2563792657" sldId="1948"/>
            <ac:spMk id="1845" creationId="{2F9B65B4-C8C9-94EE-6A86-6144639AD5E7}"/>
          </ac:spMkLst>
        </pc:spChg>
        <pc:spChg chg="add del">
          <ac:chgData name="Patricia Penades Huesca" userId="3509e332-4dce-4f92-868b-b926e5c9054c" providerId="ADAL" clId="{BFB329B6-E445-4918-BE75-EF6AECC2FF41}" dt="2025-04-07T10:13:24.289" v="7136" actId="478"/>
          <ac:spMkLst>
            <pc:docMk/>
            <pc:sldMk cId="2563792657" sldId="1948"/>
            <ac:spMk id="1856" creationId="{590172C1-A76D-38AA-5A2E-557BEF1AC2F3}"/>
          </ac:spMkLst>
        </pc:spChg>
        <pc:spChg chg="mod">
          <ac:chgData name="Patricia Penades Huesca" userId="3509e332-4dce-4f92-868b-b926e5c9054c" providerId="ADAL" clId="{BFB329B6-E445-4918-BE75-EF6AECC2FF41}" dt="2025-04-07T10:12:09.886" v="7059" actId="165"/>
          <ac:spMkLst>
            <pc:docMk/>
            <pc:sldMk cId="2563792657" sldId="1948"/>
            <ac:spMk id="1881" creationId="{1B72BBB0-013C-FC46-7893-CAF59F6DD4DA}"/>
          </ac:spMkLst>
        </pc:spChg>
        <pc:spChg chg="add del">
          <ac:chgData name="Patricia Penades Huesca" userId="3509e332-4dce-4f92-868b-b926e5c9054c" providerId="ADAL" clId="{BFB329B6-E445-4918-BE75-EF6AECC2FF41}" dt="2025-04-07T10:12:53.906" v="7102" actId="478"/>
          <ac:spMkLst>
            <pc:docMk/>
            <pc:sldMk cId="2563792657" sldId="1948"/>
            <ac:spMk id="1898" creationId="{21FDABEC-C7F1-F84F-9578-AB574CDAD0D8}"/>
          </ac:spMkLst>
        </pc:spChg>
        <pc:spChg chg="add del">
          <ac:chgData name="Patricia Penades Huesca" userId="3509e332-4dce-4f92-868b-b926e5c9054c" providerId="ADAL" clId="{BFB329B6-E445-4918-BE75-EF6AECC2FF41}" dt="2025-04-07T10:12:53.906" v="7102" actId="478"/>
          <ac:spMkLst>
            <pc:docMk/>
            <pc:sldMk cId="2563792657" sldId="1948"/>
            <ac:spMk id="1899" creationId="{66B08E61-C202-6EAD-E1FB-B9E4C7FAA942}"/>
          </ac:spMkLst>
        </pc:spChg>
        <pc:spChg chg="add del mod">
          <ac:chgData name="Patricia Penades Huesca" userId="3509e332-4dce-4f92-868b-b926e5c9054c" providerId="ADAL" clId="{BFB329B6-E445-4918-BE75-EF6AECC2FF41}" dt="2025-04-07T10:13:24.225" v="7135" actId="478"/>
          <ac:spMkLst>
            <pc:docMk/>
            <pc:sldMk cId="2563792657" sldId="1948"/>
            <ac:spMk id="1907" creationId="{9C8CE0A5-02C0-7FEF-C0DF-71CCA75CE59F}"/>
          </ac:spMkLst>
        </pc:spChg>
        <pc:spChg chg="add del">
          <ac:chgData name="Patricia Penades Huesca" userId="3509e332-4dce-4f92-868b-b926e5c9054c" providerId="ADAL" clId="{BFB329B6-E445-4918-BE75-EF6AECC2FF41}" dt="2025-04-07T10:13:24.225" v="7135" actId="478"/>
          <ac:spMkLst>
            <pc:docMk/>
            <pc:sldMk cId="2563792657" sldId="1948"/>
            <ac:spMk id="1909" creationId="{DA130153-3681-FBF1-915E-FE9F886491C6}"/>
          </ac:spMkLst>
        </pc:spChg>
        <pc:spChg chg="mod topLvl">
          <ac:chgData name="Patricia Penades Huesca" userId="3509e332-4dce-4f92-868b-b926e5c9054c" providerId="ADAL" clId="{BFB329B6-E445-4918-BE75-EF6AECC2FF41}" dt="2025-04-07T10:12:09.886" v="7059" actId="165"/>
          <ac:spMkLst>
            <pc:docMk/>
            <pc:sldMk cId="2563792657" sldId="1948"/>
            <ac:spMk id="1913" creationId="{7D7ECF0C-3EFC-E0C4-C05F-A7722C62F5C6}"/>
          </ac:spMkLst>
        </pc:spChg>
        <pc:spChg chg="add del">
          <ac:chgData name="Patricia Penades Huesca" userId="3509e332-4dce-4f92-868b-b926e5c9054c" providerId="ADAL" clId="{BFB329B6-E445-4918-BE75-EF6AECC2FF41}" dt="2025-04-07T10:13:24.225" v="7135" actId="478"/>
          <ac:spMkLst>
            <pc:docMk/>
            <pc:sldMk cId="2563792657" sldId="1948"/>
            <ac:spMk id="1914" creationId="{CB6904BC-C3A2-9FC4-C17B-6EBA5F81D700}"/>
          </ac:spMkLst>
        </pc:spChg>
        <pc:spChg chg="mod">
          <ac:chgData name="Patricia Penades Huesca" userId="3509e332-4dce-4f92-868b-b926e5c9054c" providerId="ADAL" clId="{BFB329B6-E445-4918-BE75-EF6AECC2FF41}" dt="2025-04-07T10:11:56.541" v="7055" actId="27803"/>
          <ac:spMkLst>
            <pc:docMk/>
            <pc:sldMk cId="2563792657" sldId="1948"/>
            <ac:spMk id="1925" creationId="{6BD93661-0394-794B-1162-CAF7E3A58314}"/>
          </ac:spMkLst>
        </pc:spChg>
        <pc:spChg chg="add del">
          <ac:chgData name="Patricia Penades Huesca" userId="3509e332-4dce-4f92-868b-b926e5c9054c" providerId="ADAL" clId="{BFB329B6-E445-4918-BE75-EF6AECC2FF41}" dt="2025-04-07T10:13:24.225" v="7135" actId="478"/>
          <ac:spMkLst>
            <pc:docMk/>
            <pc:sldMk cId="2563792657" sldId="1948"/>
            <ac:spMk id="1934" creationId="{81B58D69-8374-5F76-DC41-DF5241A42312}"/>
          </ac:spMkLst>
        </pc:spChg>
        <pc:spChg chg="add del">
          <ac:chgData name="Patricia Penades Huesca" userId="3509e332-4dce-4f92-868b-b926e5c9054c" providerId="ADAL" clId="{BFB329B6-E445-4918-BE75-EF6AECC2FF41}" dt="2025-04-07T10:12:53.906" v="7102" actId="478"/>
          <ac:spMkLst>
            <pc:docMk/>
            <pc:sldMk cId="2563792657" sldId="1948"/>
            <ac:spMk id="1950" creationId="{4E367E78-8671-43A7-F822-1339869AD9F3}"/>
          </ac:spMkLst>
        </pc:spChg>
        <pc:spChg chg="add del">
          <ac:chgData name="Patricia Penades Huesca" userId="3509e332-4dce-4f92-868b-b926e5c9054c" providerId="ADAL" clId="{BFB329B6-E445-4918-BE75-EF6AECC2FF41}" dt="2025-04-07T10:12:53.906" v="7102" actId="478"/>
          <ac:spMkLst>
            <pc:docMk/>
            <pc:sldMk cId="2563792657" sldId="1948"/>
            <ac:spMk id="1951" creationId="{73C62CE0-2387-39D6-0930-73E730A9B0D6}"/>
          </ac:spMkLst>
        </pc:spChg>
        <pc:spChg chg="add del">
          <ac:chgData name="Patricia Penades Huesca" userId="3509e332-4dce-4f92-868b-b926e5c9054c" providerId="ADAL" clId="{BFB329B6-E445-4918-BE75-EF6AECC2FF41}" dt="2025-04-07T10:13:24.225" v="7135" actId="478"/>
          <ac:spMkLst>
            <pc:docMk/>
            <pc:sldMk cId="2563792657" sldId="1948"/>
            <ac:spMk id="1952" creationId="{E3A8EDD1-6A25-22F7-7403-08EB45AF9949}"/>
          </ac:spMkLst>
        </pc:spChg>
        <pc:spChg chg="mod">
          <ac:chgData name="Patricia Penades Huesca" userId="3509e332-4dce-4f92-868b-b926e5c9054c" providerId="ADAL" clId="{BFB329B6-E445-4918-BE75-EF6AECC2FF41}" dt="2025-04-07T10:12:09.886" v="7059" actId="165"/>
          <ac:spMkLst>
            <pc:docMk/>
            <pc:sldMk cId="2563792657" sldId="1948"/>
            <ac:spMk id="1984" creationId="{309E3AB2-F296-CEF8-964D-2E6ABFB39D8F}"/>
          </ac:spMkLst>
        </pc:spChg>
        <pc:grpChg chg="mod">
          <ac:chgData name="Patricia Penades Huesca" userId="3509e332-4dce-4f92-868b-b926e5c9054c" providerId="ADAL" clId="{BFB329B6-E445-4918-BE75-EF6AECC2FF41}" dt="2025-04-07T10:10:52.528" v="7034" actId="1076"/>
          <ac:grpSpMkLst>
            <pc:docMk/>
            <pc:sldMk cId="2563792657" sldId="1948"/>
            <ac:grpSpMk id="7" creationId="{C0969ED2-B5B0-AD0F-3BE3-E8A6EC0539B6}"/>
          </ac:grpSpMkLst>
        </pc:grpChg>
        <pc:grpChg chg="add del mod">
          <ac:chgData name="Patricia Penades Huesca" userId="3509e332-4dce-4f92-868b-b926e5c9054c" providerId="ADAL" clId="{BFB329B6-E445-4918-BE75-EF6AECC2FF41}" dt="2025-04-07T10:11:41.737" v="7052" actId="478"/>
          <ac:grpSpMkLst>
            <pc:docMk/>
            <pc:sldMk cId="2563792657" sldId="1948"/>
            <ac:grpSpMk id="777" creationId="{E608779C-A523-5E30-EB55-CC9506AE098E}"/>
          </ac:grpSpMkLst>
        </pc:grpChg>
        <pc:grpChg chg="add del">
          <ac:chgData name="Patricia Penades Huesca" userId="3509e332-4dce-4f92-868b-b926e5c9054c" providerId="ADAL" clId="{BFB329B6-E445-4918-BE75-EF6AECC2FF41}" dt="2025-04-07T10:12:05.007" v="7058" actId="478"/>
          <ac:grpSpMkLst>
            <pc:docMk/>
            <pc:sldMk cId="2563792657" sldId="1948"/>
            <ac:grpSpMk id="1407" creationId="{6996155B-D5E6-4085-2FEB-DA511E02C894}"/>
          </ac:grpSpMkLst>
        </pc:grpChg>
        <pc:grpChg chg="add del">
          <ac:chgData name="Patricia Penades Huesca" userId="3509e332-4dce-4f92-868b-b926e5c9054c" providerId="ADAL" clId="{BFB329B6-E445-4918-BE75-EF6AECC2FF41}" dt="2025-04-07T10:13:24.072" v="7131" actId="478"/>
          <ac:grpSpMkLst>
            <pc:docMk/>
            <pc:sldMk cId="2563792657" sldId="1948"/>
            <ac:grpSpMk id="1409" creationId="{2465468A-F010-B757-B602-2FBF173FE68F}"/>
          </ac:grpSpMkLst>
        </pc:grpChg>
        <pc:grpChg chg="add del">
          <ac:chgData name="Patricia Penades Huesca" userId="3509e332-4dce-4f92-868b-b926e5c9054c" providerId="ADAL" clId="{BFB329B6-E445-4918-BE75-EF6AECC2FF41}" dt="2025-04-07T10:13:24.042" v="7130" actId="478"/>
          <ac:grpSpMkLst>
            <pc:docMk/>
            <pc:sldMk cId="2563792657" sldId="1948"/>
            <ac:grpSpMk id="1417" creationId="{C8318408-1D2F-D229-F759-06E1725139BB}"/>
          </ac:grpSpMkLst>
        </pc:grpChg>
        <pc:grpChg chg="add del">
          <ac:chgData name="Patricia Penades Huesca" userId="3509e332-4dce-4f92-868b-b926e5c9054c" providerId="ADAL" clId="{BFB329B6-E445-4918-BE75-EF6AECC2FF41}" dt="2025-04-07T10:13:23.981" v="7128" actId="478"/>
          <ac:grpSpMkLst>
            <pc:docMk/>
            <pc:sldMk cId="2563792657" sldId="1948"/>
            <ac:grpSpMk id="1448" creationId="{DDEBD6B1-6BF3-A66E-24B0-D9B93FB2C11A}"/>
          </ac:grpSpMkLst>
        </pc:grpChg>
        <pc:grpChg chg="add del">
          <ac:chgData name="Patricia Penades Huesca" userId="3509e332-4dce-4f92-868b-b926e5c9054c" providerId="ADAL" clId="{BFB329B6-E445-4918-BE75-EF6AECC2FF41}" dt="2025-04-07T10:12:53.930" v="7103" actId="478"/>
          <ac:grpSpMkLst>
            <pc:docMk/>
            <pc:sldMk cId="2563792657" sldId="1948"/>
            <ac:grpSpMk id="1545" creationId="{27876AE4-FC11-6CA0-12D0-73526B6405F0}"/>
          </ac:grpSpMkLst>
        </pc:grpChg>
        <pc:grpChg chg="add del">
          <ac:chgData name="Patricia Penades Huesca" userId="3509e332-4dce-4f92-868b-b926e5c9054c" providerId="ADAL" clId="{BFB329B6-E445-4918-BE75-EF6AECC2FF41}" dt="2025-04-07T10:12:51.102" v="7092" actId="478"/>
          <ac:grpSpMkLst>
            <pc:docMk/>
            <pc:sldMk cId="2563792657" sldId="1948"/>
            <ac:grpSpMk id="1562" creationId="{5E605385-BED0-4618-51D4-AAF30B71D154}"/>
          </ac:grpSpMkLst>
        </pc:grpChg>
        <pc:grpChg chg="add del">
          <ac:chgData name="Patricia Penades Huesca" userId="3509e332-4dce-4f92-868b-b926e5c9054c" providerId="ADAL" clId="{BFB329B6-E445-4918-BE75-EF6AECC2FF41}" dt="2025-04-07T10:12:52.542" v="7096" actId="478"/>
          <ac:grpSpMkLst>
            <pc:docMk/>
            <pc:sldMk cId="2563792657" sldId="1948"/>
            <ac:grpSpMk id="1567" creationId="{00BC1121-FD4B-54EF-D87E-32546E511B7F}"/>
          </ac:grpSpMkLst>
        </pc:grpChg>
        <pc:grpChg chg="add del">
          <ac:chgData name="Patricia Penades Huesca" userId="3509e332-4dce-4f92-868b-b926e5c9054c" providerId="ADAL" clId="{BFB329B6-E445-4918-BE75-EF6AECC2FF41}" dt="2025-04-07T10:12:50.014" v="7089" actId="478"/>
          <ac:grpSpMkLst>
            <pc:docMk/>
            <pc:sldMk cId="2563792657" sldId="1948"/>
            <ac:grpSpMk id="1573" creationId="{A31D9D38-F7F1-4FAA-5EAE-4BEA0CA7D4A9}"/>
          </ac:grpSpMkLst>
        </pc:grpChg>
        <pc:grpChg chg="add del">
          <ac:chgData name="Patricia Penades Huesca" userId="3509e332-4dce-4f92-868b-b926e5c9054c" providerId="ADAL" clId="{BFB329B6-E445-4918-BE75-EF6AECC2FF41}" dt="2025-04-07T10:12:51.830" v="7094" actId="478"/>
          <ac:grpSpMkLst>
            <pc:docMk/>
            <pc:sldMk cId="2563792657" sldId="1948"/>
            <ac:grpSpMk id="1578" creationId="{1C522D8F-34EC-490D-9C34-402272BDCF75}"/>
          </ac:grpSpMkLst>
        </pc:grpChg>
        <pc:grpChg chg="add del">
          <ac:chgData name="Patricia Penades Huesca" userId="3509e332-4dce-4f92-868b-b926e5c9054c" providerId="ADAL" clId="{BFB329B6-E445-4918-BE75-EF6AECC2FF41}" dt="2025-04-07T10:12:53.826" v="7100" actId="478"/>
          <ac:grpSpMkLst>
            <pc:docMk/>
            <pc:sldMk cId="2563792657" sldId="1948"/>
            <ac:grpSpMk id="1645" creationId="{7DAEDAA9-6D72-629C-19D7-8582204399E4}"/>
          </ac:grpSpMkLst>
        </pc:grpChg>
        <pc:grpChg chg="add del">
          <ac:chgData name="Patricia Penades Huesca" userId="3509e332-4dce-4f92-868b-b926e5c9054c" providerId="ADAL" clId="{BFB329B6-E445-4918-BE75-EF6AECC2FF41}" dt="2025-04-07T10:12:53.788" v="7099" actId="478"/>
          <ac:grpSpMkLst>
            <pc:docMk/>
            <pc:sldMk cId="2563792657" sldId="1948"/>
            <ac:grpSpMk id="1652" creationId="{6603A198-B6F0-5FCD-9D0F-B0763FFE72E6}"/>
          </ac:grpSpMkLst>
        </pc:grpChg>
        <pc:grpChg chg="add del">
          <ac:chgData name="Patricia Penades Huesca" userId="3509e332-4dce-4f92-868b-b926e5c9054c" providerId="ADAL" clId="{BFB329B6-E445-4918-BE75-EF6AECC2FF41}" dt="2025-04-07T10:13:23.125" v="7122" actId="478"/>
          <ac:grpSpMkLst>
            <pc:docMk/>
            <pc:sldMk cId="2563792657" sldId="1948"/>
            <ac:grpSpMk id="1657" creationId="{A788CE20-E17D-16EA-9DF6-E86D9F4CD389}"/>
          </ac:grpSpMkLst>
        </pc:grpChg>
        <pc:grpChg chg="add del">
          <ac:chgData name="Patricia Penades Huesca" userId="3509e332-4dce-4f92-868b-b926e5c9054c" providerId="ADAL" clId="{BFB329B6-E445-4918-BE75-EF6AECC2FF41}" dt="2025-04-07T10:13:23.851" v="7124" actId="478"/>
          <ac:grpSpMkLst>
            <pc:docMk/>
            <pc:sldMk cId="2563792657" sldId="1948"/>
            <ac:grpSpMk id="1660" creationId="{01F4EA6A-70A4-0CEC-57FE-254B5404C2A4}"/>
          </ac:grpSpMkLst>
        </pc:grpChg>
        <pc:grpChg chg="add del">
          <ac:chgData name="Patricia Penades Huesca" userId="3509e332-4dce-4f92-868b-b926e5c9054c" providerId="ADAL" clId="{BFB329B6-E445-4918-BE75-EF6AECC2FF41}" dt="2025-04-07T10:13:23.341" v="7123" actId="478"/>
          <ac:grpSpMkLst>
            <pc:docMk/>
            <pc:sldMk cId="2563792657" sldId="1948"/>
            <ac:grpSpMk id="1665" creationId="{C663A6B7-FCA1-43BB-A397-7E330E579736}"/>
          </ac:grpSpMkLst>
        </pc:grpChg>
        <pc:grpChg chg="add del">
          <ac:chgData name="Patricia Penades Huesca" userId="3509e332-4dce-4f92-868b-b926e5c9054c" providerId="ADAL" clId="{BFB329B6-E445-4918-BE75-EF6AECC2FF41}" dt="2025-04-07T10:13:23.947" v="7127" actId="478"/>
          <ac:grpSpMkLst>
            <pc:docMk/>
            <pc:sldMk cId="2563792657" sldId="1948"/>
            <ac:grpSpMk id="1674" creationId="{5C6A6AAA-E29D-4E62-C3D7-7FAA4645CE07}"/>
          </ac:grpSpMkLst>
        </pc:grpChg>
        <pc:grpChg chg="add del">
          <ac:chgData name="Patricia Penades Huesca" userId="3509e332-4dce-4f92-868b-b926e5c9054c" providerId="ADAL" clId="{BFB329B6-E445-4918-BE75-EF6AECC2FF41}" dt="2025-04-07T10:13:23.947" v="7127" actId="478"/>
          <ac:grpSpMkLst>
            <pc:docMk/>
            <pc:sldMk cId="2563792657" sldId="1948"/>
            <ac:grpSpMk id="1682" creationId="{4C668238-BB58-8E10-C24F-C80A8796F83F}"/>
          </ac:grpSpMkLst>
        </pc:grpChg>
        <pc:grpChg chg="del">
          <ac:chgData name="Patricia Penades Huesca" userId="3509e332-4dce-4f92-868b-b926e5c9054c" providerId="ADAL" clId="{BFB329B6-E445-4918-BE75-EF6AECC2FF41}" dt="2025-04-07T10:12:16.133" v="7061" actId="478"/>
          <ac:grpSpMkLst>
            <pc:docMk/>
            <pc:sldMk cId="2563792657" sldId="1948"/>
            <ac:grpSpMk id="1956" creationId="{091D0790-6629-F815-5996-D404D3F3D307}"/>
          </ac:grpSpMkLst>
        </pc:grpChg>
        <pc:picChg chg="add mod modCrop">
          <ac:chgData name="Patricia Penades Huesca" userId="3509e332-4dce-4f92-868b-b926e5c9054c" providerId="ADAL" clId="{BFB329B6-E445-4918-BE75-EF6AECC2FF41}" dt="2025-04-07T10:10:54.192" v="7037" actId="27803"/>
          <ac:picMkLst>
            <pc:docMk/>
            <pc:sldMk cId="2563792657" sldId="1948"/>
            <ac:picMk id="3" creationId="{D09C4DA5-0F38-EF2E-A3E9-DC1FA9AC6E23}"/>
          </ac:picMkLst>
        </pc:picChg>
        <pc:picChg chg="del">
          <ac:chgData name="Patricia Penades Huesca" userId="3509e332-4dce-4f92-868b-b926e5c9054c" providerId="ADAL" clId="{BFB329B6-E445-4918-BE75-EF6AECC2FF41}" dt="2025-04-07T10:07:48.736" v="7021" actId="478"/>
          <ac:picMkLst>
            <pc:docMk/>
            <pc:sldMk cId="2563792657" sldId="1948"/>
            <ac:picMk id="8" creationId="{6AC5EC27-298B-B0A8-61C8-6BF2A03B32FF}"/>
          </ac:picMkLst>
        </pc:picChg>
        <pc:picChg chg="del">
          <ac:chgData name="Patricia Penades Huesca" userId="3509e332-4dce-4f92-868b-b926e5c9054c" providerId="ADAL" clId="{BFB329B6-E445-4918-BE75-EF6AECC2FF41}" dt="2025-04-07T10:10:58.365" v="7039" actId="478"/>
          <ac:picMkLst>
            <pc:docMk/>
            <pc:sldMk cId="2563792657" sldId="1948"/>
            <ac:picMk id="18" creationId="{C8CC5435-B5E2-34EA-3BAC-1BCA7CF29692}"/>
          </ac:picMkLst>
        </pc:picChg>
        <pc:picChg chg="del">
          <ac:chgData name="Patricia Penades Huesca" userId="3509e332-4dce-4f92-868b-b926e5c9054c" providerId="ADAL" clId="{BFB329B6-E445-4918-BE75-EF6AECC2FF41}" dt="2025-04-07T10:10:58.365" v="7039" actId="478"/>
          <ac:picMkLst>
            <pc:docMk/>
            <pc:sldMk cId="2563792657" sldId="1948"/>
            <ac:picMk id="26" creationId="{104A5EA0-0984-BD9A-A823-A61CB03A1BA1}"/>
          </ac:picMkLst>
        </pc:picChg>
        <pc:picChg chg="add mod">
          <ac:chgData name="Patricia Penades Huesca" userId="3509e332-4dce-4f92-868b-b926e5c9054c" providerId="ADAL" clId="{BFB329B6-E445-4918-BE75-EF6AECC2FF41}" dt="2025-04-07T10:11:52.618" v="7054" actId="931"/>
          <ac:picMkLst>
            <pc:docMk/>
            <pc:sldMk cId="2563792657" sldId="1948"/>
            <ac:picMk id="1406" creationId="{38D274E0-F673-49B5-2EBF-9A4AFD13AA0D}"/>
          </ac:picMkLst>
        </pc:picChg>
      </pc:sldChg>
      <pc:sldChg chg="new del">
        <pc:chgData name="Patricia Penades Huesca" userId="3509e332-4dce-4f92-868b-b926e5c9054c" providerId="ADAL" clId="{BFB329B6-E445-4918-BE75-EF6AECC2FF41}" dt="2025-04-07T10:13:24.455" v="7138" actId="680"/>
        <pc:sldMkLst>
          <pc:docMk/>
          <pc:sldMk cId="1315750212" sldId="1949"/>
        </pc:sldMkLst>
      </pc:sldChg>
      <pc:sldChg chg="addSp delSp modSp new mod">
        <pc:chgData name="Patricia Penades Huesca" userId="3509e332-4dce-4f92-868b-b926e5c9054c" providerId="ADAL" clId="{BFB329B6-E445-4918-BE75-EF6AECC2FF41}" dt="2025-04-07T10:33:43.449" v="7413" actId="20577"/>
        <pc:sldMkLst>
          <pc:docMk/>
          <pc:sldMk cId="3582087071" sldId="1949"/>
        </pc:sldMkLst>
        <pc:spChg chg="add mod">
          <ac:chgData name="Patricia Penades Huesca" userId="3509e332-4dce-4f92-868b-b926e5c9054c" providerId="ADAL" clId="{BFB329B6-E445-4918-BE75-EF6AECC2FF41}" dt="2025-04-07T10:19:42.485" v="7211" actId="1076"/>
          <ac:spMkLst>
            <pc:docMk/>
            <pc:sldMk cId="3582087071" sldId="1949"/>
            <ac:spMk id="7" creationId="{1BECC180-B4B7-81F1-784F-0D988D14A978}"/>
          </ac:spMkLst>
        </pc:spChg>
        <pc:spChg chg="add mod">
          <ac:chgData name="Patricia Penades Huesca" userId="3509e332-4dce-4f92-868b-b926e5c9054c" providerId="ADAL" clId="{BFB329B6-E445-4918-BE75-EF6AECC2FF41}" dt="2025-04-07T10:15:05.327" v="7151"/>
          <ac:spMkLst>
            <pc:docMk/>
            <pc:sldMk cId="3582087071" sldId="1949"/>
            <ac:spMk id="8" creationId="{0D71ABF4-478B-03B1-4A76-ABE414789306}"/>
          </ac:spMkLst>
        </pc:spChg>
        <pc:spChg chg="mod">
          <ac:chgData name="Patricia Penades Huesca" userId="3509e332-4dce-4f92-868b-b926e5c9054c" providerId="ADAL" clId="{BFB329B6-E445-4918-BE75-EF6AECC2FF41}" dt="2025-04-07T10:15:02.988" v="7149" actId="27803"/>
          <ac:spMkLst>
            <pc:docMk/>
            <pc:sldMk cId="3582087071" sldId="1949"/>
            <ac:spMk id="34" creationId="{E687B34F-F9EA-3DE6-55CE-4BF5FE4C370B}"/>
          </ac:spMkLst>
        </pc:spChg>
        <pc:spChg chg="mod">
          <ac:chgData name="Patricia Penades Huesca" userId="3509e332-4dce-4f92-868b-b926e5c9054c" providerId="ADAL" clId="{BFB329B6-E445-4918-BE75-EF6AECC2FF41}" dt="2025-04-07T10:15:02.988" v="7149" actId="27803"/>
          <ac:spMkLst>
            <pc:docMk/>
            <pc:sldMk cId="3582087071" sldId="1949"/>
            <ac:spMk id="195" creationId="{DE595689-6EA5-BC79-D925-0A1ADC4262BD}"/>
          </ac:spMkLst>
        </pc:spChg>
        <pc:spChg chg="mod">
          <ac:chgData name="Patricia Penades Huesca" userId="3509e332-4dce-4f92-868b-b926e5c9054c" providerId="ADAL" clId="{BFB329B6-E445-4918-BE75-EF6AECC2FF41}" dt="2025-04-07T10:15:02.988" v="7149" actId="27803"/>
          <ac:spMkLst>
            <pc:docMk/>
            <pc:sldMk cId="3582087071" sldId="1949"/>
            <ac:spMk id="270" creationId="{E765243A-6B05-C829-3AAB-FD2EF57DC4D1}"/>
          </ac:spMkLst>
        </pc:spChg>
        <pc:spChg chg="mod">
          <ac:chgData name="Patricia Penades Huesca" userId="3509e332-4dce-4f92-868b-b926e5c9054c" providerId="ADAL" clId="{BFB329B6-E445-4918-BE75-EF6AECC2FF41}" dt="2025-04-07T10:15:02.988" v="7149" actId="27803"/>
          <ac:spMkLst>
            <pc:docMk/>
            <pc:sldMk cId="3582087071" sldId="1949"/>
            <ac:spMk id="285" creationId="{2CF9CFA7-755A-67FB-8E51-88E2F334874C}"/>
          </ac:spMkLst>
        </pc:spChg>
        <pc:spChg chg="mod">
          <ac:chgData name="Patricia Penades Huesca" userId="3509e332-4dce-4f92-868b-b926e5c9054c" providerId="ADAL" clId="{BFB329B6-E445-4918-BE75-EF6AECC2FF41}" dt="2025-04-07T10:15:02.988" v="7149" actId="27803"/>
          <ac:spMkLst>
            <pc:docMk/>
            <pc:sldMk cId="3582087071" sldId="1949"/>
            <ac:spMk id="300" creationId="{55C78F30-AE1F-2B63-59CF-87C9D1B2FF4F}"/>
          </ac:spMkLst>
        </pc:spChg>
        <pc:spChg chg="mod">
          <ac:chgData name="Patricia Penades Huesca" userId="3509e332-4dce-4f92-868b-b926e5c9054c" providerId="ADAL" clId="{BFB329B6-E445-4918-BE75-EF6AECC2FF41}" dt="2025-04-07T10:15:02.988" v="7149" actId="27803"/>
          <ac:spMkLst>
            <pc:docMk/>
            <pc:sldMk cId="3582087071" sldId="1949"/>
            <ac:spMk id="362" creationId="{5D95CDA6-544C-A805-E3ED-9EFAD81B3994}"/>
          </ac:spMkLst>
        </pc:spChg>
        <pc:spChg chg="mod">
          <ac:chgData name="Patricia Penades Huesca" userId="3509e332-4dce-4f92-868b-b926e5c9054c" providerId="ADAL" clId="{BFB329B6-E445-4918-BE75-EF6AECC2FF41}" dt="2025-04-07T10:15:02.988" v="7149" actId="27803"/>
          <ac:spMkLst>
            <pc:docMk/>
            <pc:sldMk cId="3582087071" sldId="1949"/>
            <ac:spMk id="434" creationId="{017FEC7A-2554-F991-5E23-BF9392426785}"/>
          </ac:spMkLst>
        </pc:spChg>
        <pc:spChg chg="mod">
          <ac:chgData name="Patricia Penades Huesca" userId="3509e332-4dce-4f92-868b-b926e5c9054c" providerId="ADAL" clId="{BFB329B6-E445-4918-BE75-EF6AECC2FF41}" dt="2025-04-07T10:15:02.988" v="7149" actId="27803"/>
          <ac:spMkLst>
            <pc:docMk/>
            <pc:sldMk cId="3582087071" sldId="1949"/>
            <ac:spMk id="457" creationId="{E5947F3A-1723-3862-2E14-49B88EB1E6C8}"/>
          </ac:spMkLst>
        </pc:spChg>
        <pc:spChg chg="mod">
          <ac:chgData name="Patricia Penades Huesca" userId="3509e332-4dce-4f92-868b-b926e5c9054c" providerId="ADAL" clId="{BFB329B6-E445-4918-BE75-EF6AECC2FF41}" dt="2025-04-07T10:15:02.988" v="7149" actId="27803"/>
          <ac:spMkLst>
            <pc:docMk/>
            <pc:sldMk cId="3582087071" sldId="1949"/>
            <ac:spMk id="505" creationId="{81A30CD1-6DEE-7F7E-929B-D1098A1C5C22}"/>
          </ac:spMkLst>
        </pc:spChg>
        <pc:spChg chg="mod">
          <ac:chgData name="Patricia Penades Huesca" userId="3509e332-4dce-4f92-868b-b926e5c9054c" providerId="ADAL" clId="{BFB329B6-E445-4918-BE75-EF6AECC2FF41}" dt="2025-04-07T10:15:02.988" v="7149" actId="27803"/>
          <ac:spMkLst>
            <pc:docMk/>
            <pc:sldMk cId="3582087071" sldId="1949"/>
            <ac:spMk id="630" creationId="{BE1F20BB-17C1-884D-A51C-26D9CBFB7FD5}"/>
          </ac:spMkLst>
        </pc:spChg>
        <pc:spChg chg="mod">
          <ac:chgData name="Patricia Penades Huesca" userId="3509e332-4dce-4f92-868b-b926e5c9054c" providerId="ADAL" clId="{BFB329B6-E445-4918-BE75-EF6AECC2FF41}" dt="2025-04-07T10:15:09.175" v="7152" actId="27803"/>
          <ac:spMkLst>
            <pc:docMk/>
            <pc:sldMk cId="3582087071" sldId="1949"/>
            <ac:spMk id="693" creationId="{F643FB26-227B-4850-55D5-86D85DD9D482}"/>
          </ac:spMkLst>
        </pc:spChg>
        <pc:spChg chg="mod">
          <ac:chgData name="Patricia Penades Huesca" userId="3509e332-4dce-4f92-868b-b926e5c9054c" providerId="ADAL" clId="{BFB329B6-E445-4918-BE75-EF6AECC2FF41}" dt="2025-04-07T10:15:09.175" v="7152" actId="27803"/>
          <ac:spMkLst>
            <pc:docMk/>
            <pc:sldMk cId="3582087071" sldId="1949"/>
            <ac:spMk id="704" creationId="{A3B415D4-7812-8FFD-5D85-DB458179C83F}"/>
          </ac:spMkLst>
        </pc:spChg>
        <pc:spChg chg="mod">
          <ac:chgData name="Patricia Penades Huesca" userId="3509e332-4dce-4f92-868b-b926e5c9054c" providerId="ADAL" clId="{BFB329B6-E445-4918-BE75-EF6AECC2FF41}" dt="2025-04-07T10:15:09.175" v="7152" actId="27803"/>
          <ac:spMkLst>
            <pc:docMk/>
            <pc:sldMk cId="3582087071" sldId="1949"/>
            <ac:spMk id="741" creationId="{931BB979-3EA7-6E04-E440-E4AD5DD6E402}"/>
          </ac:spMkLst>
        </pc:spChg>
        <pc:spChg chg="mod">
          <ac:chgData name="Patricia Penades Huesca" userId="3509e332-4dce-4f92-868b-b926e5c9054c" providerId="ADAL" clId="{BFB329B6-E445-4918-BE75-EF6AECC2FF41}" dt="2025-04-07T10:15:09.175" v="7152" actId="27803"/>
          <ac:spMkLst>
            <pc:docMk/>
            <pc:sldMk cId="3582087071" sldId="1949"/>
            <ac:spMk id="848" creationId="{A12328E4-7155-9964-9FF3-F6F3FA44C094}"/>
          </ac:spMkLst>
        </pc:spChg>
        <pc:spChg chg="mod">
          <ac:chgData name="Patricia Penades Huesca" userId="3509e332-4dce-4f92-868b-b926e5c9054c" providerId="ADAL" clId="{BFB329B6-E445-4918-BE75-EF6AECC2FF41}" dt="2025-04-07T10:15:09.175" v="7152" actId="27803"/>
          <ac:spMkLst>
            <pc:docMk/>
            <pc:sldMk cId="3582087071" sldId="1949"/>
            <ac:spMk id="920" creationId="{357569B8-2FDA-FD49-C201-DEC8F1FB9D1B}"/>
          </ac:spMkLst>
        </pc:spChg>
        <pc:spChg chg="mod">
          <ac:chgData name="Patricia Penades Huesca" userId="3509e332-4dce-4f92-868b-b926e5c9054c" providerId="ADAL" clId="{BFB329B6-E445-4918-BE75-EF6AECC2FF41}" dt="2025-04-07T10:15:09.175" v="7152" actId="27803"/>
          <ac:spMkLst>
            <pc:docMk/>
            <pc:sldMk cId="3582087071" sldId="1949"/>
            <ac:spMk id="1036" creationId="{981B8DF3-A7A6-26C4-9DA6-EBC141061535}"/>
          </ac:spMkLst>
        </pc:spChg>
        <pc:spChg chg="mod">
          <ac:chgData name="Patricia Penades Huesca" userId="3509e332-4dce-4f92-868b-b926e5c9054c" providerId="ADAL" clId="{BFB329B6-E445-4918-BE75-EF6AECC2FF41}" dt="2025-04-07T10:15:09.175" v="7152" actId="27803"/>
          <ac:spMkLst>
            <pc:docMk/>
            <pc:sldMk cId="3582087071" sldId="1949"/>
            <ac:spMk id="1071" creationId="{4E759C02-A9C9-011A-A40F-3CA630B4F925}"/>
          </ac:spMkLst>
        </pc:spChg>
        <pc:spChg chg="mod">
          <ac:chgData name="Patricia Penades Huesca" userId="3509e332-4dce-4f92-868b-b926e5c9054c" providerId="ADAL" clId="{BFB329B6-E445-4918-BE75-EF6AECC2FF41}" dt="2025-04-07T10:15:09.175" v="7152" actId="27803"/>
          <ac:spMkLst>
            <pc:docMk/>
            <pc:sldMk cId="3582087071" sldId="1949"/>
            <ac:spMk id="1124" creationId="{6B6DF936-8996-92F9-FCC4-4B190E4B82C2}"/>
          </ac:spMkLst>
        </pc:spChg>
        <pc:spChg chg="mod">
          <ac:chgData name="Patricia Penades Huesca" userId="3509e332-4dce-4f92-868b-b926e5c9054c" providerId="ADAL" clId="{BFB329B6-E445-4918-BE75-EF6AECC2FF41}" dt="2025-04-07T10:15:09.175" v="7152" actId="27803"/>
          <ac:spMkLst>
            <pc:docMk/>
            <pc:sldMk cId="3582087071" sldId="1949"/>
            <ac:spMk id="1150" creationId="{EB77CAD4-6C2D-933A-FAA7-70C8516384F8}"/>
          </ac:spMkLst>
        </pc:spChg>
        <pc:spChg chg="mod">
          <ac:chgData name="Patricia Penades Huesca" userId="3509e332-4dce-4f92-868b-b926e5c9054c" providerId="ADAL" clId="{BFB329B6-E445-4918-BE75-EF6AECC2FF41}" dt="2025-04-07T10:15:09.175" v="7152" actId="27803"/>
          <ac:spMkLst>
            <pc:docMk/>
            <pc:sldMk cId="3582087071" sldId="1949"/>
            <ac:spMk id="1170" creationId="{D1AFB153-8959-7C22-CF65-54E24E375A6A}"/>
          </ac:spMkLst>
        </pc:spChg>
        <pc:spChg chg="add del">
          <ac:chgData name="Patricia Penades Huesca" userId="3509e332-4dce-4f92-868b-b926e5c9054c" providerId="ADAL" clId="{BFB329B6-E445-4918-BE75-EF6AECC2FF41}" dt="2025-04-07T10:18:44.781" v="7184" actId="478"/>
          <ac:spMkLst>
            <pc:docMk/>
            <pc:sldMk cId="3582087071" sldId="1949"/>
            <ac:spMk id="1270" creationId="{7F574770-BC2F-8174-3E39-09C1B2F08534}"/>
          </ac:spMkLst>
        </pc:spChg>
        <pc:spChg chg="add del mod topLvl">
          <ac:chgData name="Patricia Penades Huesca" userId="3509e332-4dce-4f92-868b-b926e5c9054c" providerId="ADAL" clId="{BFB329B6-E445-4918-BE75-EF6AECC2FF41}" dt="2025-04-07T10:18:46.647" v="7189" actId="165"/>
          <ac:spMkLst>
            <pc:docMk/>
            <pc:sldMk cId="3582087071" sldId="1949"/>
            <ac:spMk id="1285" creationId="{7D962B83-7B59-6625-D62C-30CBD6A42510}"/>
          </ac:spMkLst>
        </pc:spChg>
        <pc:spChg chg="add del">
          <ac:chgData name="Patricia Penades Huesca" userId="3509e332-4dce-4f92-868b-b926e5c9054c" providerId="ADAL" clId="{BFB329B6-E445-4918-BE75-EF6AECC2FF41}" dt="2025-04-07T10:18:45.181" v="7185" actId="478"/>
          <ac:spMkLst>
            <pc:docMk/>
            <pc:sldMk cId="3582087071" sldId="1949"/>
            <ac:spMk id="1286" creationId="{CB1C893C-A648-F7D4-85EA-DB548F44887D}"/>
          </ac:spMkLst>
        </pc:spChg>
        <pc:spChg chg="add del">
          <ac:chgData name="Patricia Penades Huesca" userId="3509e332-4dce-4f92-868b-b926e5c9054c" providerId="ADAL" clId="{BFB329B6-E445-4918-BE75-EF6AECC2FF41}" dt="2025-04-07T10:18:46.263" v="7188" actId="478"/>
          <ac:spMkLst>
            <pc:docMk/>
            <pc:sldMk cId="3582087071" sldId="1949"/>
            <ac:spMk id="1287" creationId="{9C060BAD-CE2E-67E8-C409-64B2950C502A}"/>
          </ac:spMkLst>
        </pc:spChg>
        <pc:spChg chg="add del">
          <ac:chgData name="Patricia Penades Huesca" userId="3509e332-4dce-4f92-868b-b926e5c9054c" providerId="ADAL" clId="{BFB329B6-E445-4918-BE75-EF6AECC2FF41}" dt="2025-04-07T10:18:46.263" v="7188" actId="478"/>
          <ac:spMkLst>
            <pc:docMk/>
            <pc:sldMk cId="3582087071" sldId="1949"/>
            <ac:spMk id="1314" creationId="{7587E8CE-0724-1C00-4BE0-223EAC74145A}"/>
          </ac:spMkLst>
        </pc:spChg>
        <pc:spChg chg="add del">
          <ac:chgData name="Patricia Penades Huesca" userId="3509e332-4dce-4f92-868b-b926e5c9054c" providerId="ADAL" clId="{BFB329B6-E445-4918-BE75-EF6AECC2FF41}" dt="2025-04-07T10:18:45.181" v="7185" actId="478"/>
          <ac:spMkLst>
            <pc:docMk/>
            <pc:sldMk cId="3582087071" sldId="1949"/>
            <ac:spMk id="1320" creationId="{776BB5B1-D2D7-53DE-FC16-344C946E5AD8}"/>
          </ac:spMkLst>
        </pc:spChg>
        <pc:spChg chg="add del">
          <ac:chgData name="Patricia Penades Huesca" userId="3509e332-4dce-4f92-868b-b926e5c9054c" providerId="ADAL" clId="{BFB329B6-E445-4918-BE75-EF6AECC2FF41}" dt="2025-04-07T10:18:45.181" v="7185" actId="478"/>
          <ac:spMkLst>
            <pc:docMk/>
            <pc:sldMk cId="3582087071" sldId="1949"/>
            <ac:spMk id="1321" creationId="{C8251166-6385-A62E-DED9-245CCED2B012}"/>
          </ac:spMkLst>
        </pc:spChg>
        <pc:spChg chg="add del">
          <ac:chgData name="Patricia Penades Huesca" userId="3509e332-4dce-4f92-868b-b926e5c9054c" providerId="ADAL" clId="{BFB329B6-E445-4918-BE75-EF6AECC2FF41}" dt="2025-04-07T10:18:46.263" v="7188" actId="478"/>
          <ac:spMkLst>
            <pc:docMk/>
            <pc:sldMk cId="3582087071" sldId="1949"/>
            <ac:spMk id="1348" creationId="{89D463B4-9ECC-1ECA-6C3B-F55B0A418053}"/>
          </ac:spMkLst>
        </pc:spChg>
        <pc:spChg chg="add del">
          <ac:chgData name="Patricia Penades Huesca" userId="3509e332-4dce-4f92-868b-b926e5c9054c" providerId="ADAL" clId="{BFB329B6-E445-4918-BE75-EF6AECC2FF41}" dt="2025-04-07T10:18:46.263" v="7188" actId="478"/>
          <ac:spMkLst>
            <pc:docMk/>
            <pc:sldMk cId="3582087071" sldId="1949"/>
            <ac:spMk id="1350" creationId="{F6D687B8-2573-4AD5-A0B2-92BA87567AF3}"/>
          </ac:spMkLst>
        </pc:spChg>
        <pc:spChg chg="add del">
          <ac:chgData name="Patricia Penades Huesca" userId="3509e332-4dce-4f92-868b-b926e5c9054c" providerId="ADAL" clId="{BFB329B6-E445-4918-BE75-EF6AECC2FF41}" dt="2025-04-07T10:18:46.263" v="7188" actId="478"/>
          <ac:spMkLst>
            <pc:docMk/>
            <pc:sldMk cId="3582087071" sldId="1949"/>
            <ac:spMk id="1379" creationId="{442DB212-AC0D-62CB-7638-7857E6FEACD9}"/>
          </ac:spMkLst>
        </pc:spChg>
        <pc:spChg chg="mod">
          <ac:chgData name="Patricia Penades Huesca" userId="3509e332-4dce-4f92-868b-b926e5c9054c" providerId="ADAL" clId="{BFB329B6-E445-4918-BE75-EF6AECC2FF41}" dt="2025-04-07T10:18:46.647" v="7189" actId="165"/>
          <ac:spMkLst>
            <pc:docMk/>
            <pc:sldMk cId="3582087071" sldId="1949"/>
            <ac:spMk id="1387" creationId="{88117D84-B4C4-458D-F7D1-3DFD2439D8EF}"/>
          </ac:spMkLst>
        </pc:spChg>
        <pc:spChg chg="mod">
          <ac:chgData name="Patricia Penades Huesca" userId="3509e332-4dce-4f92-868b-b926e5c9054c" providerId="ADAL" clId="{BFB329B6-E445-4918-BE75-EF6AECC2FF41}" dt="2025-04-07T10:18:46.647" v="7189" actId="165"/>
          <ac:spMkLst>
            <pc:docMk/>
            <pc:sldMk cId="3582087071" sldId="1949"/>
            <ac:spMk id="1390" creationId="{2199A4D2-9FD0-4F88-4710-8549846FB875}"/>
          </ac:spMkLst>
        </pc:spChg>
        <pc:spChg chg="mod">
          <ac:chgData name="Patricia Penades Huesca" userId="3509e332-4dce-4f92-868b-b926e5c9054c" providerId="ADAL" clId="{BFB329B6-E445-4918-BE75-EF6AECC2FF41}" dt="2025-04-07T10:18:46.647" v="7189" actId="165"/>
          <ac:spMkLst>
            <pc:docMk/>
            <pc:sldMk cId="3582087071" sldId="1949"/>
            <ac:spMk id="1413" creationId="{C210929E-1E08-5CD0-5915-120E5CDF8A04}"/>
          </ac:spMkLst>
        </pc:spChg>
        <pc:spChg chg="add del">
          <ac:chgData name="Patricia Penades Huesca" userId="3509e332-4dce-4f92-868b-b926e5c9054c" providerId="ADAL" clId="{BFB329B6-E445-4918-BE75-EF6AECC2FF41}" dt="2025-04-07T10:18:45.181" v="7185" actId="478"/>
          <ac:spMkLst>
            <pc:docMk/>
            <pc:sldMk cId="3582087071" sldId="1949"/>
            <ac:spMk id="1423" creationId="{3D5A6F47-722C-D631-2550-6657FB706F4E}"/>
          </ac:spMkLst>
        </pc:spChg>
        <pc:spChg chg="add del">
          <ac:chgData name="Patricia Penades Huesca" userId="3509e332-4dce-4f92-868b-b926e5c9054c" providerId="ADAL" clId="{BFB329B6-E445-4918-BE75-EF6AECC2FF41}" dt="2025-04-07T10:18:45.181" v="7185" actId="478"/>
          <ac:spMkLst>
            <pc:docMk/>
            <pc:sldMk cId="3582087071" sldId="1949"/>
            <ac:spMk id="1434" creationId="{8ABE7190-9055-C289-8079-658A6742AF0B}"/>
          </ac:spMkLst>
        </pc:spChg>
        <pc:spChg chg="add del">
          <ac:chgData name="Patricia Penades Huesca" userId="3509e332-4dce-4f92-868b-b926e5c9054c" providerId="ADAL" clId="{BFB329B6-E445-4918-BE75-EF6AECC2FF41}" dt="2025-04-07T10:18:46.263" v="7188" actId="478"/>
          <ac:spMkLst>
            <pc:docMk/>
            <pc:sldMk cId="3582087071" sldId="1949"/>
            <ac:spMk id="1445" creationId="{F4B603E4-8ACC-8DA7-D124-D97EC2E8AC76}"/>
          </ac:spMkLst>
        </pc:spChg>
        <pc:spChg chg="mod">
          <ac:chgData name="Patricia Penades Huesca" userId="3509e332-4dce-4f92-868b-b926e5c9054c" providerId="ADAL" clId="{BFB329B6-E445-4918-BE75-EF6AECC2FF41}" dt="2025-04-07T10:18:44.484" v="7183" actId="1076"/>
          <ac:spMkLst>
            <pc:docMk/>
            <pc:sldMk cId="3582087071" sldId="1949"/>
            <ac:spMk id="1502" creationId="{7F4C1A8D-038D-0E62-E9EE-C88BF3FAB878}"/>
          </ac:spMkLst>
        </pc:spChg>
        <pc:spChg chg="mod">
          <ac:chgData name="Patricia Penades Huesca" userId="3509e332-4dce-4f92-868b-b926e5c9054c" providerId="ADAL" clId="{BFB329B6-E445-4918-BE75-EF6AECC2FF41}" dt="2025-04-07T10:18:44.484" v="7183" actId="1076"/>
          <ac:spMkLst>
            <pc:docMk/>
            <pc:sldMk cId="3582087071" sldId="1949"/>
            <ac:spMk id="1513" creationId="{72D27F48-0D26-4555-A555-4951667C7A26}"/>
          </ac:spMkLst>
        </pc:spChg>
        <pc:spChg chg="mod">
          <ac:chgData name="Patricia Penades Huesca" userId="3509e332-4dce-4f92-868b-b926e5c9054c" providerId="ADAL" clId="{BFB329B6-E445-4918-BE75-EF6AECC2FF41}" dt="2025-04-07T10:18:46.647" v="7189" actId="165"/>
          <ac:spMkLst>
            <pc:docMk/>
            <pc:sldMk cId="3582087071" sldId="1949"/>
            <ac:spMk id="1517" creationId="{90915747-3546-6BCE-A7AA-164AB7C29000}"/>
          </ac:spMkLst>
        </pc:spChg>
        <pc:spChg chg="mod">
          <ac:chgData name="Patricia Penades Huesca" userId="3509e332-4dce-4f92-868b-b926e5c9054c" providerId="ADAL" clId="{BFB329B6-E445-4918-BE75-EF6AECC2FF41}" dt="2025-04-07T10:18:46.647" v="7189" actId="165"/>
          <ac:spMkLst>
            <pc:docMk/>
            <pc:sldMk cId="3582087071" sldId="1949"/>
            <ac:spMk id="1540" creationId="{C9307735-E4BB-CA09-DD0F-8C0254089B9E}"/>
          </ac:spMkLst>
        </pc:spChg>
        <pc:spChg chg="mod">
          <ac:chgData name="Patricia Penades Huesca" userId="3509e332-4dce-4f92-868b-b926e5c9054c" providerId="ADAL" clId="{BFB329B6-E445-4918-BE75-EF6AECC2FF41}" dt="2025-04-07T10:18:46.647" v="7189" actId="165"/>
          <ac:spMkLst>
            <pc:docMk/>
            <pc:sldMk cId="3582087071" sldId="1949"/>
            <ac:spMk id="1545" creationId="{B4CEB455-23B2-A3D2-02DE-FEDFAB150AAE}"/>
          </ac:spMkLst>
        </pc:spChg>
        <pc:spChg chg="mod">
          <ac:chgData name="Patricia Penades Huesca" userId="3509e332-4dce-4f92-868b-b926e5c9054c" providerId="ADAL" clId="{BFB329B6-E445-4918-BE75-EF6AECC2FF41}" dt="2025-04-07T10:18:40.654" v="7178" actId="1076"/>
          <ac:spMkLst>
            <pc:docMk/>
            <pc:sldMk cId="3582087071" sldId="1949"/>
            <ac:spMk id="1554" creationId="{C72ECA78-5C39-A7FC-EA99-128C38F65FC5}"/>
          </ac:spMkLst>
        </pc:spChg>
        <pc:spChg chg="mod">
          <ac:chgData name="Patricia Penades Huesca" userId="3509e332-4dce-4f92-868b-b926e5c9054c" providerId="ADAL" clId="{BFB329B6-E445-4918-BE75-EF6AECC2FF41}" dt="2025-04-07T10:18:40.654" v="7178" actId="1076"/>
          <ac:spMkLst>
            <pc:docMk/>
            <pc:sldMk cId="3582087071" sldId="1949"/>
            <ac:spMk id="1555" creationId="{58854826-5456-BF04-280D-F90962962CF0}"/>
          </ac:spMkLst>
        </pc:spChg>
        <pc:spChg chg="mod">
          <ac:chgData name="Patricia Penades Huesca" userId="3509e332-4dce-4f92-868b-b926e5c9054c" providerId="ADAL" clId="{BFB329B6-E445-4918-BE75-EF6AECC2FF41}" dt="2025-04-07T10:17:53.813" v="7165" actId="1076"/>
          <ac:spMkLst>
            <pc:docMk/>
            <pc:sldMk cId="3582087071" sldId="1949"/>
            <ac:spMk id="1559" creationId="{DE567162-DB8D-51CA-C238-6458C9DA62F4}"/>
          </ac:spMkLst>
        </pc:spChg>
        <pc:spChg chg="mod">
          <ac:chgData name="Patricia Penades Huesca" userId="3509e332-4dce-4f92-868b-b926e5c9054c" providerId="ADAL" clId="{BFB329B6-E445-4918-BE75-EF6AECC2FF41}" dt="2025-04-07T10:18:40.654" v="7178" actId="1076"/>
          <ac:spMkLst>
            <pc:docMk/>
            <pc:sldMk cId="3582087071" sldId="1949"/>
            <ac:spMk id="1574" creationId="{476853F3-942D-DEFF-F51D-8EECD8D4533D}"/>
          </ac:spMkLst>
        </pc:spChg>
        <pc:spChg chg="mod">
          <ac:chgData name="Patricia Penades Huesca" userId="3509e332-4dce-4f92-868b-b926e5c9054c" providerId="ADAL" clId="{BFB329B6-E445-4918-BE75-EF6AECC2FF41}" dt="2025-04-07T10:18:40.654" v="7178" actId="1076"/>
          <ac:spMkLst>
            <pc:docMk/>
            <pc:sldMk cId="3582087071" sldId="1949"/>
            <ac:spMk id="1586" creationId="{E2E6EFFC-4529-604B-BB13-D2CCEE53E1F0}"/>
          </ac:spMkLst>
        </pc:spChg>
        <pc:spChg chg="mod">
          <ac:chgData name="Patricia Penades Huesca" userId="3509e332-4dce-4f92-868b-b926e5c9054c" providerId="ADAL" clId="{BFB329B6-E445-4918-BE75-EF6AECC2FF41}" dt="2025-04-07T10:18:40.654" v="7178" actId="1076"/>
          <ac:spMkLst>
            <pc:docMk/>
            <pc:sldMk cId="3582087071" sldId="1949"/>
            <ac:spMk id="1660" creationId="{23864354-0AF9-4444-E018-0AD68BA33051}"/>
          </ac:spMkLst>
        </pc:spChg>
        <pc:spChg chg="add del">
          <ac:chgData name="Patricia Penades Huesca" userId="3509e332-4dce-4f92-868b-b926e5c9054c" providerId="ADAL" clId="{BFB329B6-E445-4918-BE75-EF6AECC2FF41}" dt="2025-04-07T10:18:46.263" v="7188" actId="478"/>
          <ac:spMkLst>
            <pc:docMk/>
            <pc:sldMk cId="3582087071" sldId="1949"/>
            <ac:spMk id="1760" creationId="{FD08E1CC-594C-C523-D689-6DCA8F6F1572}"/>
          </ac:spMkLst>
        </pc:spChg>
        <pc:spChg chg="add del">
          <ac:chgData name="Patricia Penades Huesca" userId="3509e332-4dce-4f92-868b-b926e5c9054c" providerId="ADAL" clId="{BFB329B6-E445-4918-BE75-EF6AECC2FF41}" dt="2025-04-07T10:18:46.263" v="7188" actId="478"/>
          <ac:spMkLst>
            <pc:docMk/>
            <pc:sldMk cId="3582087071" sldId="1949"/>
            <ac:spMk id="1762" creationId="{E23EC0A1-FE8B-D385-27CC-98F5F0123E3C}"/>
          </ac:spMkLst>
        </pc:spChg>
        <pc:spChg chg="add del">
          <ac:chgData name="Patricia Penades Huesca" userId="3509e332-4dce-4f92-868b-b926e5c9054c" providerId="ADAL" clId="{BFB329B6-E445-4918-BE75-EF6AECC2FF41}" dt="2025-04-07T10:18:46.263" v="7188" actId="478"/>
          <ac:spMkLst>
            <pc:docMk/>
            <pc:sldMk cId="3582087071" sldId="1949"/>
            <ac:spMk id="1763" creationId="{4D7BCFC2-EA52-5D82-D756-DD850787E81F}"/>
          </ac:spMkLst>
        </pc:spChg>
        <pc:spChg chg="mod">
          <ac:chgData name="Patricia Penades Huesca" userId="3509e332-4dce-4f92-868b-b926e5c9054c" providerId="ADAL" clId="{BFB329B6-E445-4918-BE75-EF6AECC2FF41}" dt="2025-04-07T10:18:40.654" v="7178" actId="1076"/>
          <ac:spMkLst>
            <pc:docMk/>
            <pc:sldMk cId="3582087071" sldId="1949"/>
            <ac:spMk id="1764" creationId="{726506F2-BD43-4040-0913-5695645FC0E3}"/>
          </ac:spMkLst>
        </pc:spChg>
        <pc:spChg chg="mod">
          <ac:chgData name="Patricia Penades Huesca" userId="3509e332-4dce-4f92-868b-b926e5c9054c" providerId="ADAL" clId="{BFB329B6-E445-4918-BE75-EF6AECC2FF41}" dt="2025-04-07T10:18:40.654" v="7178" actId="1076"/>
          <ac:spMkLst>
            <pc:docMk/>
            <pc:sldMk cId="3582087071" sldId="1949"/>
            <ac:spMk id="1775" creationId="{E0656D25-E362-14C2-689C-901BF2EB0759}"/>
          </ac:spMkLst>
        </pc:spChg>
        <pc:spChg chg="mod">
          <ac:chgData name="Patricia Penades Huesca" userId="3509e332-4dce-4f92-868b-b926e5c9054c" providerId="ADAL" clId="{BFB329B6-E445-4918-BE75-EF6AECC2FF41}" dt="2025-04-07T10:18:40.654" v="7178" actId="1076"/>
          <ac:spMkLst>
            <pc:docMk/>
            <pc:sldMk cId="3582087071" sldId="1949"/>
            <ac:spMk id="1795" creationId="{B2418EFB-B4D2-B3F5-71C1-A07EB4A9ACE0}"/>
          </ac:spMkLst>
        </pc:spChg>
        <pc:spChg chg="mod">
          <ac:chgData name="Patricia Penades Huesca" userId="3509e332-4dce-4f92-868b-b926e5c9054c" providerId="ADAL" clId="{BFB329B6-E445-4918-BE75-EF6AECC2FF41}" dt="2025-04-07T10:18:46.647" v="7189" actId="165"/>
          <ac:spMkLst>
            <pc:docMk/>
            <pc:sldMk cId="3582087071" sldId="1949"/>
            <ac:spMk id="1806" creationId="{2FDA1EA1-95F2-2195-C6DE-0E94515285A5}"/>
          </ac:spMkLst>
        </pc:spChg>
        <pc:spChg chg="add del">
          <ac:chgData name="Patricia Penades Huesca" userId="3509e332-4dce-4f92-868b-b926e5c9054c" providerId="ADAL" clId="{BFB329B6-E445-4918-BE75-EF6AECC2FF41}" dt="2025-04-07T10:18:46.263" v="7188" actId="478"/>
          <ac:spMkLst>
            <pc:docMk/>
            <pc:sldMk cId="3582087071" sldId="1949"/>
            <ac:spMk id="1815" creationId="{D63C79A1-9573-8F08-D130-CE8975CD3C86}"/>
          </ac:spMkLst>
        </pc:spChg>
        <pc:spChg chg="mod">
          <ac:chgData name="Patricia Penades Huesca" userId="3509e332-4dce-4f92-868b-b926e5c9054c" providerId="ADAL" clId="{BFB329B6-E445-4918-BE75-EF6AECC2FF41}" dt="2025-04-07T10:18:43.696" v="7181" actId="165"/>
          <ac:spMkLst>
            <pc:docMk/>
            <pc:sldMk cId="3582087071" sldId="1949"/>
            <ac:spMk id="1822" creationId="{93CDB842-005E-D1D6-BB01-AC79DDA1947E}"/>
          </ac:spMkLst>
        </pc:spChg>
        <pc:spChg chg="mod">
          <ac:chgData name="Patricia Penades Huesca" userId="3509e332-4dce-4f92-868b-b926e5c9054c" providerId="ADAL" clId="{BFB329B6-E445-4918-BE75-EF6AECC2FF41}" dt="2025-04-07T10:18:43.696" v="7181" actId="165"/>
          <ac:spMkLst>
            <pc:docMk/>
            <pc:sldMk cId="3582087071" sldId="1949"/>
            <ac:spMk id="1824" creationId="{F7B0C146-627A-45CB-3ADB-92C58CF6995E}"/>
          </ac:spMkLst>
        </pc:spChg>
        <pc:spChg chg="mod">
          <ac:chgData name="Patricia Penades Huesca" userId="3509e332-4dce-4f92-868b-b926e5c9054c" providerId="ADAL" clId="{BFB329B6-E445-4918-BE75-EF6AECC2FF41}" dt="2025-04-07T10:18:25.390" v="7174" actId="165"/>
          <ac:spMkLst>
            <pc:docMk/>
            <pc:sldMk cId="3582087071" sldId="1949"/>
            <ac:spMk id="1828" creationId="{E6CED867-3C43-E4E9-37A2-9422475CF1ED}"/>
          </ac:spMkLst>
        </pc:spChg>
        <pc:spChg chg="mod">
          <ac:chgData name="Patricia Penades Huesca" userId="3509e332-4dce-4f92-868b-b926e5c9054c" providerId="ADAL" clId="{BFB329B6-E445-4918-BE75-EF6AECC2FF41}" dt="2025-04-07T10:18:43.696" v="7181" actId="165"/>
          <ac:spMkLst>
            <pc:docMk/>
            <pc:sldMk cId="3582087071" sldId="1949"/>
            <ac:spMk id="1833" creationId="{4B0E2AAC-3009-B641-5778-99A168625D49}"/>
          </ac:spMkLst>
        </pc:spChg>
        <pc:spChg chg="mod">
          <ac:chgData name="Patricia Penades Huesca" userId="3509e332-4dce-4f92-868b-b926e5c9054c" providerId="ADAL" clId="{BFB329B6-E445-4918-BE75-EF6AECC2FF41}" dt="2025-04-07T10:18:46.647" v="7189" actId="165"/>
          <ac:spMkLst>
            <pc:docMk/>
            <pc:sldMk cId="3582087071" sldId="1949"/>
            <ac:spMk id="1834" creationId="{156106F0-0AC6-BFC1-64FF-2B8384E4EFDA}"/>
          </ac:spMkLst>
        </pc:spChg>
        <pc:spChg chg="mod">
          <ac:chgData name="Patricia Penades Huesca" userId="3509e332-4dce-4f92-868b-b926e5c9054c" providerId="ADAL" clId="{BFB329B6-E445-4918-BE75-EF6AECC2FF41}" dt="2025-04-07T10:18:25.390" v="7174" actId="165"/>
          <ac:spMkLst>
            <pc:docMk/>
            <pc:sldMk cId="3582087071" sldId="1949"/>
            <ac:spMk id="1847" creationId="{1468F778-E8E1-0626-5E55-E70ED0579631}"/>
          </ac:spMkLst>
        </pc:spChg>
        <pc:spChg chg="mod">
          <ac:chgData name="Patricia Penades Huesca" userId="3509e332-4dce-4f92-868b-b926e5c9054c" providerId="ADAL" clId="{BFB329B6-E445-4918-BE75-EF6AECC2FF41}" dt="2025-04-07T10:18:43.696" v="7181" actId="165"/>
          <ac:spMkLst>
            <pc:docMk/>
            <pc:sldMk cId="3582087071" sldId="1949"/>
            <ac:spMk id="1849" creationId="{E90009DA-EBD6-051A-6315-9DD70F90C27E}"/>
          </ac:spMkLst>
        </pc:spChg>
        <pc:spChg chg="mod">
          <ac:chgData name="Patricia Penades Huesca" userId="3509e332-4dce-4f92-868b-b926e5c9054c" providerId="ADAL" clId="{BFB329B6-E445-4918-BE75-EF6AECC2FF41}" dt="2025-04-07T10:18:43.696" v="7181" actId="165"/>
          <ac:spMkLst>
            <pc:docMk/>
            <pc:sldMk cId="3582087071" sldId="1949"/>
            <ac:spMk id="1851" creationId="{547A819A-3E1D-21CD-A1AC-1E2DFD48D62A}"/>
          </ac:spMkLst>
        </pc:spChg>
        <pc:spChg chg="mod">
          <ac:chgData name="Patricia Penades Huesca" userId="3509e332-4dce-4f92-868b-b926e5c9054c" providerId="ADAL" clId="{BFB329B6-E445-4918-BE75-EF6AECC2FF41}" dt="2025-04-07T10:18:25.390" v="7174" actId="165"/>
          <ac:spMkLst>
            <pc:docMk/>
            <pc:sldMk cId="3582087071" sldId="1949"/>
            <ac:spMk id="1853" creationId="{A9BD741B-591C-48C9-477A-A912AE841BE1}"/>
          </ac:spMkLst>
        </pc:spChg>
        <pc:spChg chg="add del">
          <ac:chgData name="Patricia Penades Huesca" userId="3509e332-4dce-4f92-868b-b926e5c9054c" providerId="ADAL" clId="{BFB329B6-E445-4918-BE75-EF6AECC2FF41}" dt="2025-04-07T10:18:41.332" v="7180" actId="478"/>
          <ac:spMkLst>
            <pc:docMk/>
            <pc:sldMk cId="3582087071" sldId="1949"/>
            <ac:spMk id="1854" creationId="{2C37CCA6-AA1A-B98D-30FA-8E51FAC5F87D}"/>
          </ac:spMkLst>
        </pc:spChg>
        <pc:spChg chg="mod">
          <ac:chgData name="Patricia Penades Huesca" userId="3509e332-4dce-4f92-868b-b926e5c9054c" providerId="ADAL" clId="{BFB329B6-E445-4918-BE75-EF6AECC2FF41}" dt="2025-04-07T10:18:25.390" v="7174" actId="165"/>
          <ac:spMkLst>
            <pc:docMk/>
            <pc:sldMk cId="3582087071" sldId="1949"/>
            <ac:spMk id="1856" creationId="{9CA0D207-657E-3E3B-4795-42FADD8EC3A3}"/>
          </ac:spMkLst>
        </pc:spChg>
        <pc:spChg chg="mod">
          <ac:chgData name="Patricia Penades Huesca" userId="3509e332-4dce-4f92-868b-b926e5c9054c" providerId="ADAL" clId="{BFB329B6-E445-4918-BE75-EF6AECC2FF41}" dt="2025-04-07T10:18:43.696" v="7181" actId="165"/>
          <ac:spMkLst>
            <pc:docMk/>
            <pc:sldMk cId="3582087071" sldId="1949"/>
            <ac:spMk id="1860" creationId="{01657495-AD7A-B562-4898-1122C3A438CF}"/>
          </ac:spMkLst>
        </pc:spChg>
        <pc:spChg chg="add del">
          <ac:chgData name="Patricia Penades Huesca" userId="3509e332-4dce-4f92-868b-b926e5c9054c" providerId="ADAL" clId="{BFB329B6-E445-4918-BE75-EF6AECC2FF41}" dt="2025-04-07T10:18:44.109" v="7182" actId="478"/>
          <ac:spMkLst>
            <pc:docMk/>
            <pc:sldMk cId="3582087071" sldId="1949"/>
            <ac:spMk id="1865" creationId="{579C8B32-C577-CFEA-E6A2-2259E6A99C96}"/>
          </ac:spMkLst>
        </pc:spChg>
        <pc:spChg chg="mod">
          <ac:chgData name="Patricia Penades Huesca" userId="3509e332-4dce-4f92-868b-b926e5c9054c" providerId="ADAL" clId="{BFB329B6-E445-4918-BE75-EF6AECC2FF41}" dt="2025-04-07T10:18:43.696" v="7181" actId="165"/>
          <ac:spMkLst>
            <pc:docMk/>
            <pc:sldMk cId="3582087071" sldId="1949"/>
            <ac:spMk id="1868" creationId="{86D25DD0-6408-829F-B34E-F9FABF6BB93E}"/>
          </ac:spMkLst>
        </pc:spChg>
        <pc:spChg chg="mod">
          <ac:chgData name="Patricia Penades Huesca" userId="3509e332-4dce-4f92-868b-b926e5c9054c" providerId="ADAL" clId="{BFB329B6-E445-4918-BE75-EF6AECC2FF41}" dt="2025-04-07T10:18:43.696" v="7181" actId="165"/>
          <ac:spMkLst>
            <pc:docMk/>
            <pc:sldMk cId="3582087071" sldId="1949"/>
            <ac:spMk id="1869" creationId="{8B4C7FE6-1021-F956-7E0F-9953F2F9D984}"/>
          </ac:spMkLst>
        </pc:spChg>
        <pc:spChg chg="mod">
          <ac:chgData name="Patricia Penades Huesca" userId="3509e332-4dce-4f92-868b-b926e5c9054c" providerId="ADAL" clId="{BFB329B6-E445-4918-BE75-EF6AECC2FF41}" dt="2025-04-07T10:18:25.390" v="7174" actId="165"/>
          <ac:spMkLst>
            <pc:docMk/>
            <pc:sldMk cId="3582087071" sldId="1949"/>
            <ac:spMk id="1870" creationId="{97B6C518-2E72-42F0-0CF4-A919539E3E48}"/>
          </ac:spMkLst>
        </pc:spChg>
        <pc:spChg chg="mod">
          <ac:chgData name="Patricia Penades Huesca" userId="3509e332-4dce-4f92-868b-b926e5c9054c" providerId="ADAL" clId="{BFB329B6-E445-4918-BE75-EF6AECC2FF41}" dt="2025-04-07T10:18:25.390" v="7174" actId="165"/>
          <ac:spMkLst>
            <pc:docMk/>
            <pc:sldMk cId="3582087071" sldId="1949"/>
            <ac:spMk id="1875" creationId="{2757E11F-4A83-4832-3D3E-9FCC3298C850}"/>
          </ac:spMkLst>
        </pc:spChg>
        <pc:spChg chg="mod">
          <ac:chgData name="Patricia Penades Huesca" userId="3509e332-4dce-4f92-868b-b926e5c9054c" providerId="ADAL" clId="{BFB329B6-E445-4918-BE75-EF6AECC2FF41}" dt="2025-04-07T10:18:25.390" v="7174" actId="165"/>
          <ac:spMkLst>
            <pc:docMk/>
            <pc:sldMk cId="3582087071" sldId="1949"/>
            <ac:spMk id="1876" creationId="{E956D69F-07DD-CDFA-AC52-505FE6E9C4AC}"/>
          </ac:spMkLst>
        </pc:spChg>
        <pc:spChg chg="mod">
          <ac:chgData name="Patricia Penades Huesca" userId="3509e332-4dce-4f92-868b-b926e5c9054c" providerId="ADAL" clId="{BFB329B6-E445-4918-BE75-EF6AECC2FF41}" dt="2025-04-07T10:18:46.647" v="7189" actId="165"/>
          <ac:spMkLst>
            <pc:docMk/>
            <pc:sldMk cId="3582087071" sldId="1949"/>
            <ac:spMk id="1882" creationId="{F2DB81E7-553D-E99A-F066-B72B0901C73C}"/>
          </ac:spMkLst>
        </pc:spChg>
        <pc:spChg chg="mod">
          <ac:chgData name="Patricia Penades Huesca" userId="3509e332-4dce-4f92-868b-b926e5c9054c" providerId="ADAL" clId="{BFB329B6-E445-4918-BE75-EF6AECC2FF41}" dt="2025-04-07T10:18:43.696" v="7181" actId="165"/>
          <ac:spMkLst>
            <pc:docMk/>
            <pc:sldMk cId="3582087071" sldId="1949"/>
            <ac:spMk id="1885" creationId="{141C20ED-5FFA-1C55-D162-CA54EE6E8343}"/>
          </ac:spMkLst>
        </pc:spChg>
        <pc:spChg chg="mod">
          <ac:chgData name="Patricia Penades Huesca" userId="3509e332-4dce-4f92-868b-b926e5c9054c" providerId="ADAL" clId="{BFB329B6-E445-4918-BE75-EF6AECC2FF41}" dt="2025-04-07T10:18:40.654" v="7178" actId="1076"/>
          <ac:spMkLst>
            <pc:docMk/>
            <pc:sldMk cId="3582087071" sldId="1949"/>
            <ac:spMk id="1887" creationId="{47A7131D-3544-95E4-34AF-A26B965DE881}"/>
          </ac:spMkLst>
        </pc:spChg>
        <pc:spChg chg="mod">
          <ac:chgData name="Patricia Penades Huesca" userId="3509e332-4dce-4f92-868b-b926e5c9054c" providerId="ADAL" clId="{BFB329B6-E445-4918-BE75-EF6AECC2FF41}" dt="2025-04-07T10:18:40.654" v="7178" actId="1076"/>
          <ac:spMkLst>
            <pc:docMk/>
            <pc:sldMk cId="3582087071" sldId="1949"/>
            <ac:spMk id="1895" creationId="{F18F4441-E260-9F07-FA87-3D659D4AAB23}"/>
          </ac:spMkLst>
        </pc:spChg>
        <pc:spChg chg="del">
          <ac:chgData name="Patricia Penades Huesca" userId="3509e332-4dce-4f92-868b-b926e5c9054c" providerId="ADAL" clId="{BFB329B6-E445-4918-BE75-EF6AECC2FF41}" dt="2025-04-07T10:19:37.453" v="7207" actId="478"/>
          <ac:spMkLst>
            <pc:docMk/>
            <pc:sldMk cId="3582087071" sldId="1949"/>
            <ac:spMk id="1901" creationId="{807DD006-AB88-610A-DACD-09842AE7AEB7}"/>
          </ac:spMkLst>
        </pc:spChg>
        <pc:spChg chg="del">
          <ac:chgData name="Patricia Penades Huesca" userId="3509e332-4dce-4f92-868b-b926e5c9054c" providerId="ADAL" clId="{BFB329B6-E445-4918-BE75-EF6AECC2FF41}" dt="2025-04-07T10:19:36.668" v="7206" actId="478"/>
          <ac:spMkLst>
            <pc:docMk/>
            <pc:sldMk cId="3582087071" sldId="1949"/>
            <ac:spMk id="1916" creationId="{0BC69B10-1217-F48B-28EE-BE34DE69B7E3}"/>
          </ac:spMkLst>
        </pc:spChg>
        <pc:spChg chg="del">
          <ac:chgData name="Patricia Penades Huesca" userId="3509e332-4dce-4f92-868b-b926e5c9054c" providerId="ADAL" clId="{BFB329B6-E445-4918-BE75-EF6AECC2FF41}" dt="2025-04-07T10:19:35.809" v="7205" actId="478"/>
          <ac:spMkLst>
            <pc:docMk/>
            <pc:sldMk cId="3582087071" sldId="1949"/>
            <ac:spMk id="1917" creationId="{2859E907-1502-888B-B98D-37A1DA8C9E4F}"/>
          </ac:spMkLst>
        </pc:spChg>
        <pc:spChg chg="del">
          <ac:chgData name="Patricia Penades Huesca" userId="3509e332-4dce-4f92-868b-b926e5c9054c" providerId="ADAL" clId="{BFB329B6-E445-4918-BE75-EF6AECC2FF41}" dt="2025-04-07T10:19:34.029" v="7203" actId="478"/>
          <ac:spMkLst>
            <pc:docMk/>
            <pc:sldMk cId="3582087071" sldId="1949"/>
            <ac:spMk id="1918" creationId="{3557208A-97F6-F926-2F8D-6620076F73EF}"/>
          </ac:spMkLst>
        </pc:spChg>
        <pc:spChg chg="del">
          <ac:chgData name="Patricia Penades Huesca" userId="3509e332-4dce-4f92-868b-b926e5c9054c" providerId="ADAL" clId="{BFB329B6-E445-4918-BE75-EF6AECC2FF41}" dt="2025-04-07T10:19:34.029" v="7203" actId="478"/>
          <ac:spMkLst>
            <pc:docMk/>
            <pc:sldMk cId="3582087071" sldId="1949"/>
            <ac:spMk id="1919" creationId="{307F62EA-D8F9-3A83-A314-FF31FD446057}"/>
          </ac:spMkLst>
        </pc:spChg>
        <pc:spChg chg="del">
          <ac:chgData name="Patricia Penades Huesca" userId="3509e332-4dce-4f92-868b-b926e5c9054c" providerId="ADAL" clId="{BFB329B6-E445-4918-BE75-EF6AECC2FF41}" dt="2025-04-07T10:19:32.629" v="7202" actId="478"/>
          <ac:spMkLst>
            <pc:docMk/>
            <pc:sldMk cId="3582087071" sldId="1949"/>
            <ac:spMk id="1925" creationId="{3FA3B356-E75C-2B73-2F43-9EBBB07B9B13}"/>
          </ac:spMkLst>
        </pc:spChg>
        <pc:spChg chg="del">
          <ac:chgData name="Patricia Penades Huesca" userId="3509e332-4dce-4f92-868b-b926e5c9054c" providerId="ADAL" clId="{BFB329B6-E445-4918-BE75-EF6AECC2FF41}" dt="2025-04-07T10:19:34.029" v="7203" actId="478"/>
          <ac:spMkLst>
            <pc:docMk/>
            <pc:sldMk cId="3582087071" sldId="1949"/>
            <ac:spMk id="1939" creationId="{A57B3409-3EDC-B6DA-5427-2B208F06474E}"/>
          </ac:spMkLst>
        </pc:spChg>
        <pc:spChg chg="del">
          <ac:chgData name="Patricia Penades Huesca" userId="3509e332-4dce-4f92-868b-b926e5c9054c" providerId="ADAL" clId="{BFB329B6-E445-4918-BE75-EF6AECC2FF41}" dt="2025-04-07T10:19:34.029" v="7203" actId="478"/>
          <ac:spMkLst>
            <pc:docMk/>
            <pc:sldMk cId="3582087071" sldId="1949"/>
            <ac:spMk id="1945" creationId="{D475841F-029E-0C8D-CC81-32C4E7213B39}"/>
          </ac:spMkLst>
        </pc:spChg>
        <pc:spChg chg="del">
          <ac:chgData name="Patricia Penades Huesca" userId="3509e332-4dce-4f92-868b-b926e5c9054c" providerId="ADAL" clId="{BFB329B6-E445-4918-BE75-EF6AECC2FF41}" dt="2025-04-07T10:19:34.029" v="7203" actId="478"/>
          <ac:spMkLst>
            <pc:docMk/>
            <pc:sldMk cId="3582087071" sldId="1949"/>
            <ac:spMk id="1946" creationId="{F432118C-F84D-0F39-F8DA-33EBC3C05F1D}"/>
          </ac:spMkLst>
        </pc:spChg>
        <pc:spChg chg="del">
          <ac:chgData name="Patricia Penades Huesca" userId="3509e332-4dce-4f92-868b-b926e5c9054c" providerId="ADAL" clId="{BFB329B6-E445-4918-BE75-EF6AECC2FF41}" dt="2025-04-07T10:19:34.029" v="7203" actId="478"/>
          <ac:spMkLst>
            <pc:docMk/>
            <pc:sldMk cId="3582087071" sldId="1949"/>
            <ac:spMk id="1948" creationId="{531CA02D-360A-87D5-6AD9-7F1F55BFD71B}"/>
          </ac:spMkLst>
        </pc:spChg>
        <pc:spChg chg="del">
          <ac:chgData name="Patricia Penades Huesca" userId="3509e332-4dce-4f92-868b-b926e5c9054c" providerId="ADAL" clId="{BFB329B6-E445-4918-BE75-EF6AECC2FF41}" dt="2025-04-07T10:19:32.629" v="7202" actId="478"/>
          <ac:spMkLst>
            <pc:docMk/>
            <pc:sldMk cId="3582087071" sldId="1949"/>
            <ac:spMk id="1950" creationId="{BDD1B3B5-A1B5-FEE0-ADCC-A54979C591A4}"/>
          </ac:spMkLst>
        </pc:spChg>
        <pc:spChg chg="del">
          <ac:chgData name="Patricia Penades Huesca" userId="3509e332-4dce-4f92-868b-b926e5c9054c" providerId="ADAL" clId="{BFB329B6-E445-4918-BE75-EF6AECC2FF41}" dt="2025-04-07T10:19:36.668" v="7206" actId="478"/>
          <ac:spMkLst>
            <pc:docMk/>
            <pc:sldMk cId="3582087071" sldId="1949"/>
            <ac:spMk id="1951" creationId="{7B658B29-1BF2-16F8-E108-871631FB2223}"/>
          </ac:spMkLst>
        </pc:spChg>
        <pc:spChg chg="del">
          <ac:chgData name="Patricia Penades Huesca" userId="3509e332-4dce-4f92-868b-b926e5c9054c" providerId="ADAL" clId="{BFB329B6-E445-4918-BE75-EF6AECC2FF41}" dt="2025-04-07T10:19:35.809" v="7205" actId="478"/>
          <ac:spMkLst>
            <pc:docMk/>
            <pc:sldMk cId="3582087071" sldId="1949"/>
            <ac:spMk id="1952" creationId="{FD068F03-1089-7D78-FAC1-DE53F8E338B7}"/>
          </ac:spMkLst>
        </pc:spChg>
        <pc:spChg chg="del">
          <ac:chgData name="Patricia Penades Huesca" userId="3509e332-4dce-4f92-868b-b926e5c9054c" providerId="ADAL" clId="{BFB329B6-E445-4918-BE75-EF6AECC2FF41}" dt="2025-04-07T10:19:32.629" v="7202" actId="478"/>
          <ac:spMkLst>
            <pc:docMk/>
            <pc:sldMk cId="3582087071" sldId="1949"/>
            <ac:spMk id="1954" creationId="{4CFA83D7-AEFF-712A-24C2-784F60076ED5}"/>
          </ac:spMkLst>
        </pc:spChg>
        <pc:spChg chg="del">
          <ac:chgData name="Patricia Penades Huesca" userId="3509e332-4dce-4f92-868b-b926e5c9054c" providerId="ADAL" clId="{BFB329B6-E445-4918-BE75-EF6AECC2FF41}" dt="2025-04-07T10:19:32.629" v="7202" actId="478"/>
          <ac:spMkLst>
            <pc:docMk/>
            <pc:sldMk cId="3582087071" sldId="1949"/>
            <ac:spMk id="1978" creationId="{AC6549DD-2315-E0C1-0C62-878DBCE9607E}"/>
          </ac:spMkLst>
        </pc:spChg>
        <pc:spChg chg="del">
          <ac:chgData name="Patricia Penades Huesca" userId="3509e332-4dce-4f92-868b-b926e5c9054c" providerId="ADAL" clId="{BFB329B6-E445-4918-BE75-EF6AECC2FF41}" dt="2025-04-07T10:19:32.629" v="7202" actId="478"/>
          <ac:spMkLst>
            <pc:docMk/>
            <pc:sldMk cId="3582087071" sldId="1949"/>
            <ac:spMk id="1980" creationId="{594DB3BA-DE77-9B5B-33D0-112A5FAD284A}"/>
          </ac:spMkLst>
        </pc:spChg>
        <pc:spChg chg="del">
          <ac:chgData name="Patricia Penades Huesca" userId="3509e332-4dce-4f92-868b-b926e5c9054c" providerId="ADAL" clId="{BFB329B6-E445-4918-BE75-EF6AECC2FF41}" dt="2025-04-07T10:19:32.629" v="7202" actId="478"/>
          <ac:spMkLst>
            <pc:docMk/>
            <pc:sldMk cId="3582087071" sldId="1949"/>
            <ac:spMk id="1981" creationId="{89FE0AB8-BB18-BC16-EDAF-FC23E1869B8E}"/>
          </ac:spMkLst>
        </pc:spChg>
        <pc:spChg chg="del">
          <ac:chgData name="Patricia Penades Huesca" userId="3509e332-4dce-4f92-868b-b926e5c9054c" providerId="ADAL" clId="{BFB329B6-E445-4918-BE75-EF6AECC2FF41}" dt="2025-04-07T10:19:34.029" v="7203" actId="478"/>
          <ac:spMkLst>
            <pc:docMk/>
            <pc:sldMk cId="3582087071" sldId="1949"/>
            <ac:spMk id="1982" creationId="{2718543E-B77B-1EE2-8CAC-A1C22DBC4F93}"/>
          </ac:spMkLst>
        </pc:spChg>
        <pc:spChg chg="mod">
          <ac:chgData name="Patricia Penades Huesca" userId="3509e332-4dce-4f92-868b-b926e5c9054c" providerId="ADAL" clId="{BFB329B6-E445-4918-BE75-EF6AECC2FF41}" dt="2025-04-07T10:19:25.122" v="7200" actId="165"/>
          <ac:spMkLst>
            <pc:docMk/>
            <pc:sldMk cId="3582087071" sldId="1949"/>
            <ac:spMk id="2007" creationId="{0772FD87-9261-71C3-3C55-0D28A62BBC03}"/>
          </ac:spMkLst>
        </pc:spChg>
        <pc:spChg chg="del">
          <ac:chgData name="Patricia Penades Huesca" userId="3509e332-4dce-4f92-868b-b926e5c9054c" providerId="ADAL" clId="{BFB329B6-E445-4918-BE75-EF6AECC2FF41}" dt="2025-04-07T10:19:34.029" v="7203" actId="478"/>
          <ac:spMkLst>
            <pc:docMk/>
            <pc:sldMk cId="3582087071" sldId="1949"/>
            <ac:spMk id="2009" creationId="{1B0F0D60-1389-AD8A-527B-DD0F994897CB}"/>
          </ac:spMkLst>
        </pc:spChg>
        <pc:spChg chg="del">
          <ac:chgData name="Patricia Penades Huesca" userId="3509e332-4dce-4f92-868b-b926e5c9054c" providerId="ADAL" clId="{BFB329B6-E445-4918-BE75-EF6AECC2FF41}" dt="2025-04-07T10:19:32.629" v="7202" actId="478"/>
          <ac:spMkLst>
            <pc:docMk/>
            <pc:sldMk cId="3582087071" sldId="1949"/>
            <ac:spMk id="2029" creationId="{F268B798-6389-DECE-2A85-474B92046D04}"/>
          </ac:spMkLst>
        </pc:spChg>
        <pc:spChg chg="del">
          <ac:chgData name="Patricia Penades Huesca" userId="3509e332-4dce-4f92-868b-b926e5c9054c" providerId="ADAL" clId="{BFB329B6-E445-4918-BE75-EF6AECC2FF41}" dt="2025-04-07T10:19:34.029" v="7203" actId="478"/>
          <ac:spMkLst>
            <pc:docMk/>
            <pc:sldMk cId="3582087071" sldId="1949"/>
            <ac:spMk id="2042" creationId="{00ED8E1D-29C0-5A6A-B93D-0560A2096C19}"/>
          </ac:spMkLst>
        </pc:spChg>
        <pc:spChg chg="del">
          <ac:chgData name="Patricia Penades Huesca" userId="3509e332-4dce-4f92-868b-b926e5c9054c" providerId="ADAL" clId="{BFB329B6-E445-4918-BE75-EF6AECC2FF41}" dt="2025-04-07T10:19:36.668" v="7206" actId="478"/>
          <ac:spMkLst>
            <pc:docMk/>
            <pc:sldMk cId="3582087071" sldId="1949"/>
            <ac:spMk id="2054" creationId="{B69F508D-DBA5-943D-A743-E725C23C8AE4}"/>
          </ac:spMkLst>
        </pc:spChg>
        <pc:spChg chg="del">
          <ac:chgData name="Patricia Penades Huesca" userId="3509e332-4dce-4f92-868b-b926e5c9054c" providerId="ADAL" clId="{BFB329B6-E445-4918-BE75-EF6AECC2FF41}" dt="2025-04-07T10:19:36.668" v="7206" actId="478"/>
          <ac:spMkLst>
            <pc:docMk/>
            <pc:sldMk cId="3582087071" sldId="1949"/>
            <ac:spMk id="2065" creationId="{049CAE1F-E103-FEE7-1263-4094A439DDBB}"/>
          </ac:spMkLst>
        </pc:spChg>
        <pc:spChg chg="mod topLvl">
          <ac:chgData name="Patricia Penades Huesca" userId="3509e332-4dce-4f92-868b-b926e5c9054c" providerId="ADAL" clId="{BFB329B6-E445-4918-BE75-EF6AECC2FF41}" dt="2025-04-07T10:19:25.122" v="7200" actId="165"/>
          <ac:spMkLst>
            <pc:docMk/>
            <pc:sldMk cId="3582087071" sldId="1949"/>
            <ac:spMk id="2076" creationId="{3D1BCF05-B13B-DE3A-A6FD-EDB7E30C2A38}"/>
          </ac:spMkLst>
        </pc:spChg>
        <pc:spChg chg="mod">
          <ac:chgData name="Patricia Penades Huesca" userId="3509e332-4dce-4f92-868b-b926e5c9054c" providerId="ADAL" clId="{BFB329B6-E445-4918-BE75-EF6AECC2FF41}" dt="2025-04-07T10:25:53.268" v="7272" actId="208"/>
          <ac:spMkLst>
            <pc:docMk/>
            <pc:sldMk cId="3582087071" sldId="1949"/>
            <ac:spMk id="2089" creationId="{B9FA7599-B55D-FE4D-1B00-295360C0C965}"/>
          </ac:spMkLst>
        </pc:spChg>
        <pc:spChg chg="mod">
          <ac:chgData name="Patricia Penades Huesca" userId="3509e332-4dce-4f92-868b-b926e5c9054c" providerId="ADAL" clId="{BFB329B6-E445-4918-BE75-EF6AECC2FF41}" dt="2025-04-07T10:25:53.268" v="7272" actId="208"/>
          <ac:spMkLst>
            <pc:docMk/>
            <pc:sldMk cId="3582087071" sldId="1949"/>
            <ac:spMk id="2090" creationId="{D2B5AC23-5F61-42C3-7C7A-E0AF75988EEC}"/>
          </ac:spMkLst>
        </pc:spChg>
        <pc:spChg chg="mod">
          <ac:chgData name="Patricia Penades Huesca" userId="3509e332-4dce-4f92-868b-b926e5c9054c" providerId="ADAL" clId="{BFB329B6-E445-4918-BE75-EF6AECC2FF41}" dt="2025-04-07T10:25:53.268" v="7272" actId="208"/>
          <ac:spMkLst>
            <pc:docMk/>
            <pc:sldMk cId="3582087071" sldId="1949"/>
            <ac:spMk id="2091" creationId="{5350E9FB-8143-ABC8-BE1C-0DE16A36ED21}"/>
          </ac:spMkLst>
        </pc:spChg>
        <pc:spChg chg="mod">
          <ac:chgData name="Patricia Penades Huesca" userId="3509e332-4dce-4f92-868b-b926e5c9054c" providerId="ADAL" clId="{BFB329B6-E445-4918-BE75-EF6AECC2FF41}" dt="2025-04-07T10:27:40.133" v="7299" actId="207"/>
          <ac:spMkLst>
            <pc:docMk/>
            <pc:sldMk cId="3582087071" sldId="1949"/>
            <ac:spMk id="2093" creationId="{941938C0-B3C1-1EAA-2FF6-2BA2B3637A91}"/>
          </ac:spMkLst>
        </pc:spChg>
        <pc:spChg chg="mod">
          <ac:chgData name="Patricia Penades Huesca" userId="3509e332-4dce-4f92-868b-b926e5c9054c" providerId="ADAL" clId="{BFB329B6-E445-4918-BE75-EF6AECC2FF41}" dt="2025-04-07T10:27:40.133" v="7299" actId="207"/>
          <ac:spMkLst>
            <pc:docMk/>
            <pc:sldMk cId="3582087071" sldId="1949"/>
            <ac:spMk id="2094" creationId="{ECA95C05-8ED1-7882-7871-AFF50936ACB8}"/>
          </ac:spMkLst>
        </pc:spChg>
        <pc:spChg chg="mod">
          <ac:chgData name="Patricia Penades Huesca" userId="3509e332-4dce-4f92-868b-b926e5c9054c" providerId="ADAL" clId="{BFB329B6-E445-4918-BE75-EF6AECC2FF41}" dt="2025-04-07T10:27:40.133" v="7299" actId="207"/>
          <ac:spMkLst>
            <pc:docMk/>
            <pc:sldMk cId="3582087071" sldId="1949"/>
            <ac:spMk id="2095" creationId="{7DDAF937-C925-C42C-4B43-9A60F7391E2A}"/>
          </ac:spMkLst>
        </pc:spChg>
        <pc:spChg chg="mod">
          <ac:chgData name="Patricia Penades Huesca" userId="3509e332-4dce-4f92-868b-b926e5c9054c" providerId="ADAL" clId="{BFB329B6-E445-4918-BE75-EF6AECC2FF41}" dt="2025-04-07T10:27:40.133" v="7299" actId="207"/>
          <ac:spMkLst>
            <pc:docMk/>
            <pc:sldMk cId="3582087071" sldId="1949"/>
            <ac:spMk id="2096" creationId="{B0ADDCD8-ABB2-5086-684F-BF417EB06B39}"/>
          </ac:spMkLst>
        </pc:spChg>
        <pc:spChg chg="del">
          <ac:chgData name="Patricia Penades Huesca" userId="3509e332-4dce-4f92-868b-b926e5c9054c" providerId="ADAL" clId="{BFB329B6-E445-4918-BE75-EF6AECC2FF41}" dt="2025-04-07T10:19:58.748" v="7218" actId="478"/>
          <ac:spMkLst>
            <pc:docMk/>
            <pc:sldMk cId="3582087071" sldId="1949"/>
            <ac:spMk id="2133" creationId="{C9A6929A-B36E-09A7-4540-C24554B4C411}"/>
          </ac:spMkLst>
        </pc:spChg>
        <pc:spChg chg="del">
          <ac:chgData name="Patricia Penades Huesca" userId="3509e332-4dce-4f92-868b-b926e5c9054c" providerId="ADAL" clId="{BFB329B6-E445-4918-BE75-EF6AECC2FF41}" dt="2025-04-07T10:19:57.908" v="7217" actId="478"/>
          <ac:spMkLst>
            <pc:docMk/>
            <pc:sldMk cId="3582087071" sldId="1949"/>
            <ac:spMk id="2144" creationId="{B47F0F79-72B3-C48F-16D2-ACB7B9976256}"/>
          </ac:spMkLst>
        </pc:spChg>
        <pc:spChg chg="mod">
          <ac:chgData name="Patricia Penades Huesca" userId="3509e332-4dce-4f92-868b-b926e5c9054c" providerId="ADAL" clId="{BFB329B6-E445-4918-BE75-EF6AECC2FF41}" dt="2025-04-07T10:19:51.512" v="7214" actId="1076"/>
          <ac:spMkLst>
            <pc:docMk/>
            <pc:sldMk cId="3582087071" sldId="1949"/>
            <ac:spMk id="2183" creationId="{65347CA9-7FF3-4F77-0BBA-5DA157782178}"/>
          </ac:spMkLst>
        </pc:spChg>
        <pc:spChg chg="mod">
          <ac:chgData name="Patricia Penades Huesca" userId="3509e332-4dce-4f92-868b-b926e5c9054c" providerId="ADAL" clId="{BFB329B6-E445-4918-BE75-EF6AECC2FF41}" dt="2025-04-07T10:19:51.512" v="7214" actId="1076"/>
          <ac:spMkLst>
            <pc:docMk/>
            <pc:sldMk cId="3582087071" sldId="1949"/>
            <ac:spMk id="2203" creationId="{A25FF476-C2E3-7D79-AE9F-B4FA733480AF}"/>
          </ac:spMkLst>
        </pc:spChg>
        <pc:spChg chg="mod">
          <ac:chgData name="Patricia Penades Huesca" userId="3509e332-4dce-4f92-868b-b926e5c9054c" providerId="ADAL" clId="{BFB329B6-E445-4918-BE75-EF6AECC2FF41}" dt="2025-04-07T10:19:25.122" v="7200" actId="165"/>
          <ac:spMkLst>
            <pc:docMk/>
            <pc:sldMk cId="3582087071" sldId="1949"/>
            <ac:spMk id="2207" creationId="{C68A029D-DF6E-A9C8-14BB-23646236D06C}"/>
          </ac:spMkLst>
        </pc:spChg>
        <pc:spChg chg="mod">
          <ac:chgData name="Patricia Penades Huesca" userId="3509e332-4dce-4f92-868b-b926e5c9054c" providerId="ADAL" clId="{BFB329B6-E445-4918-BE75-EF6AECC2FF41}" dt="2025-04-07T10:19:25.122" v="7200" actId="165"/>
          <ac:spMkLst>
            <pc:docMk/>
            <pc:sldMk cId="3582087071" sldId="1949"/>
            <ac:spMk id="2208" creationId="{958F822F-DF4B-7AF6-1F86-ACC448A8E847}"/>
          </ac:spMkLst>
        </pc:spChg>
        <pc:spChg chg="ord">
          <ac:chgData name="Patricia Penades Huesca" userId="3509e332-4dce-4f92-868b-b926e5c9054c" providerId="ADAL" clId="{BFB329B6-E445-4918-BE75-EF6AECC2FF41}" dt="2025-04-07T10:31:05.171" v="7343" actId="166"/>
          <ac:spMkLst>
            <pc:docMk/>
            <pc:sldMk cId="3582087071" sldId="1949"/>
            <ac:spMk id="2217" creationId="{EA5FF390-8C90-18D4-A7D6-D2F00E8ABF17}"/>
          </ac:spMkLst>
        </pc:spChg>
        <pc:spChg chg="mod">
          <ac:chgData name="Patricia Penades Huesca" userId="3509e332-4dce-4f92-868b-b926e5c9054c" providerId="ADAL" clId="{BFB329B6-E445-4918-BE75-EF6AECC2FF41}" dt="2025-04-07T10:19:51.512" v="7214" actId="1076"/>
          <ac:spMkLst>
            <pc:docMk/>
            <pc:sldMk cId="3582087071" sldId="1949"/>
            <ac:spMk id="2242" creationId="{14E277FC-3676-7C31-F501-E3A80FE60DBF}"/>
          </ac:spMkLst>
        </pc:spChg>
        <pc:spChg chg="mod">
          <ac:chgData name="Patricia Penades Huesca" userId="3509e332-4dce-4f92-868b-b926e5c9054c" providerId="ADAL" clId="{BFB329B6-E445-4918-BE75-EF6AECC2FF41}" dt="2025-04-07T10:19:51.512" v="7214" actId="1076"/>
          <ac:spMkLst>
            <pc:docMk/>
            <pc:sldMk cId="3582087071" sldId="1949"/>
            <ac:spMk id="2243" creationId="{15CB24F4-0DC3-8751-D9A9-5F0A610379AE}"/>
          </ac:spMkLst>
        </pc:spChg>
        <pc:spChg chg="mod">
          <ac:chgData name="Patricia Penades Huesca" userId="3509e332-4dce-4f92-868b-b926e5c9054c" providerId="ADAL" clId="{BFB329B6-E445-4918-BE75-EF6AECC2FF41}" dt="2025-04-07T10:19:25.122" v="7200" actId="165"/>
          <ac:spMkLst>
            <pc:docMk/>
            <pc:sldMk cId="3582087071" sldId="1949"/>
            <ac:spMk id="2253" creationId="{6512D529-A3E0-8DDD-D391-95A04D19C391}"/>
          </ac:spMkLst>
        </pc:spChg>
        <pc:spChg chg="mod">
          <ac:chgData name="Patricia Penades Huesca" userId="3509e332-4dce-4f92-868b-b926e5c9054c" providerId="ADAL" clId="{BFB329B6-E445-4918-BE75-EF6AECC2FF41}" dt="2025-04-07T10:19:51.512" v="7214" actId="1076"/>
          <ac:spMkLst>
            <pc:docMk/>
            <pc:sldMk cId="3582087071" sldId="1949"/>
            <ac:spMk id="2292" creationId="{98A28A21-7904-BAC5-75F4-F7E3E264D672}"/>
          </ac:spMkLst>
        </pc:spChg>
        <pc:spChg chg="mod">
          <ac:chgData name="Patricia Penades Huesca" userId="3509e332-4dce-4f92-868b-b926e5c9054c" providerId="ADAL" clId="{BFB329B6-E445-4918-BE75-EF6AECC2FF41}" dt="2025-04-07T10:19:25.122" v="7200" actId="165"/>
          <ac:spMkLst>
            <pc:docMk/>
            <pc:sldMk cId="3582087071" sldId="1949"/>
            <ac:spMk id="2297" creationId="{E74923C6-53C0-C36F-1363-DE02F3E6BBEF}"/>
          </ac:spMkLst>
        </pc:spChg>
        <pc:spChg chg="mod">
          <ac:chgData name="Patricia Penades Huesca" userId="3509e332-4dce-4f92-868b-b926e5c9054c" providerId="ADAL" clId="{BFB329B6-E445-4918-BE75-EF6AECC2FF41}" dt="2025-04-07T10:19:25.122" v="7200" actId="165"/>
          <ac:spMkLst>
            <pc:docMk/>
            <pc:sldMk cId="3582087071" sldId="1949"/>
            <ac:spMk id="2328" creationId="{CF4544B3-513D-589C-2F30-B57AC811664A}"/>
          </ac:spMkLst>
        </pc:spChg>
        <pc:spChg chg="mod">
          <ac:chgData name="Patricia Penades Huesca" userId="3509e332-4dce-4f92-868b-b926e5c9054c" providerId="ADAL" clId="{BFB329B6-E445-4918-BE75-EF6AECC2FF41}" dt="2025-04-07T10:19:25.122" v="7200" actId="165"/>
          <ac:spMkLst>
            <pc:docMk/>
            <pc:sldMk cId="3582087071" sldId="1949"/>
            <ac:spMk id="2342" creationId="{60C5CF4E-9AE7-E9B3-DC39-BD96150128B9}"/>
          </ac:spMkLst>
        </pc:spChg>
        <pc:spChg chg="mod">
          <ac:chgData name="Patricia Penades Huesca" userId="3509e332-4dce-4f92-868b-b926e5c9054c" providerId="ADAL" clId="{BFB329B6-E445-4918-BE75-EF6AECC2FF41}" dt="2025-04-07T10:21:10.220" v="7226" actId="207"/>
          <ac:spMkLst>
            <pc:docMk/>
            <pc:sldMk cId="3582087071" sldId="1949"/>
            <ac:spMk id="2349" creationId="{FE856315-94A2-FE71-EA5C-D8D6BB268399}"/>
          </ac:spMkLst>
        </pc:spChg>
        <pc:spChg chg="mod">
          <ac:chgData name="Patricia Penades Huesca" userId="3509e332-4dce-4f92-868b-b926e5c9054c" providerId="ADAL" clId="{BFB329B6-E445-4918-BE75-EF6AECC2FF41}" dt="2025-04-07T10:19:51.512" v="7214" actId="1076"/>
          <ac:spMkLst>
            <pc:docMk/>
            <pc:sldMk cId="3582087071" sldId="1949"/>
            <ac:spMk id="2377" creationId="{B76EC989-33CA-16DB-E73D-6676CE1B4CDF}"/>
          </ac:spMkLst>
        </pc:spChg>
        <pc:spChg chg="del">
          <ac:chgData name="Patricia Penades Huesca" userId="3509e332-4dce-4f92-868b-b926e5c9054c" providerId="ADAL" clId="{BFB329B6-E445-4918-BE75-EF6AECC2FF41}" dt="2025-04-07T10:19:34.029" v="7203" actId="478"/>
          <ac:spMkLst>
            <pc:docMk/>
            <pc:sldMk cId="3582087071" sldId="1949"/>
            <ac:spMk id="2394" creationId="{321AEAA5-1370-CBAE-C65B-6316BE1FD4B3}"/>
          </ac:spMkLst>
        </pc:spChg>
        <pc:spChg chg="mod">
          <ac:chgData name="Patricia Penades Huesca" userId="3509e332-4dce-4f92-868b-b926e5c9054c" providerId="ADAL" clId="{BFB329B6-E445-4918-BE75-EF6AECC2FF41}" dt="2025-04-07T10:26:39.774" v="7281" actId="1582"/>
          <ac:spMkLst>
            <pc:docMk/>
            <pc:sldMk cId="3582087071" sldId="1949"/>
            <ac:spMk id="2404" creationId="{531EE8F3-B659-FB69-ACBE-70565D0D9561}"/>
          </ac:spMkLst>
        </pc:spChg>
        <pc:spChg chg="mod">
          <ac:chgData name="Patricia Penades Huesca" userId="3509e332-4dce-4f92-868b-b926e5c9054c" providerId="ADAL" clId="{BFB329B6-E445-4918-BE75-EF6AECC2FF41}" dt="2025-04-07T10:26:39.774" v="7281" actId="1582"/>
          <ac:spMkLst>
            <pc:docMk/>
            <pc:sldMk cId="3582087071" sldId="1949"/>
            <ac:spMk id="2405" creationId="{940B2DFC-F5C4-D5A8-43B6-E07750874243}"/>
          </ac:spMkLst>
        </pc:spChg>
        <pc:spChg chg="mod">
          <ac:chgData name="Patricia Penades Huesca" userId="3509e332-4dce-4f92-868b-b926e5c9054c" providerId="ADAL" clId="{BFB329B6-E445-4918-BE75-EF6AECC2FF41}" dt="2025-04-07T10:26:39.774" v="7281" actId="1582"/>
          <ac:spMkLst>
            <pc:docMk/>
            <pc:sldMk cId="3582087071" sldId="1949"/>
            <ac:spMk id="2408" creationId="{AC11A31E-FF60-C839-CC81-67009189DED2}"/>
          </ac:spMkLst>
        </pc:spChg>
        <pc:spChg chg="del">
          <ac:chgData name="Patricia Penades Huesca" userId="3509e332-4dce-4f92-868b-b926e5c9054c" providerId="ADAL" clId="{BFB329B6-E445-4918-BE75-EF6AECC2FF41}" dt="2025-04-07T10:19:32.629" v="7202" actId="478"/>
          <ac:spMkLst>
            <pc:docMk/>
            <pc:sldMk cId="3582087071" sldId="1949"/>
            <ac:spMk id="2411" creationId="{ED10C0A5-4EBE-5EB3-BE08-759343C5F0A9}"/>
          </ac:spMkLst>
        </pc:spChg>
        <pc:spChg chg="del">
          <ac:chgData name="Patricia Penades Huesca" userId="3509e332-4dce-4f92-868b-b926e5c9054c" providerId="ADAL" clId="{BFB329B6-E445-4918-BE75-EF6AECC2FF41}" dt="2025-04-07T10:19:32.629" v="7202" actId="478"/>
          <ac:spMkLst>
            <pc:docMk/>
            <pc:sldMk cId="3582087071" sldId="1949"/>
            <ac:spMk id="2412" creationId="{783D763D-8204-62A6-D635-02A0183F2AB0}"/>
          </ac:spMkLst>
        </pc:spChg>
        <pc:spChg chg="del">
          <ac:chgData name="Patricia Penades Huesca" userId="3509e332-4dce-4f92-868b-b926e5c9054c" providerId="ADAL" clId="{BFB329B6-E445-4918-BE75-EF6AECC2FF41}" dt="2025-04-07T10:19:32.629" v="7202" actId="478"/>
          <ac:spMkLst>
            <pc:docMk/>
            <pc:sldMk cId="3582087071" sldId="1949"/>
            <ac:spMk id="2443" creationId="{F03CA25B-B47E-16A2-E525-260A28925919}"/>
          </ac:spMkLst>
        </pc:spChg>
        <pc:spChg chg="mod">
          <ac:chgData name="Patricia Penades Huesca" userId="3509e332-4dce-4f92-868b-b926e5c9054c" providerId="ADAL" clId="{BFB329B6-E445-4918-BE75-EF6AECC2FF41}" dt="2025-04-07T10:19:29.585" v="7201" actId="165"/>
          <ac:spMkLst>
            <pc:docMk/>
            <pc:sldMk cId="3582087071" sldId="1949"/>
            <ac:spMk id="2454" creationId="{E371CCD8-2C10-A46E-96BE-68FC5EE69424}"/>
          </ac:spMkLst>
        </pc:spChg>
        <pc:spChg chg="mod">
          <ac:chgData name="Patricia Penades Huesca" userId="3509e332-4dce-4f92-868b-b926e5c9054c" providerId="ADAL" clId="{BFB329B6-E445-4918-BE75-EF6AECC2FF41}" dt="2025-04-07T10:19:25.122" v="7200" actId="165"/>
          <ac:spMkLst>
            <pc:docMk/>
            <pc:sldMk cId="3582087071" sldId="1949"/>
            <ac:spMk id="2464" creationId="{5E141B7D-CECB-53E2-8FB0-CAEF8270FCBB}"/>
          </ac:spMkLst>
        </pc:spChg>
        <pc:spChg chg="mod">
          <ac:chgData name="Patricia Penades Huesca" userId="3509e332-4dce-4f92-868b-b926e5c9054c" providerId="ADAL" clId="{BFB329B6-E445-4918-BE75-EF6AECC2FF41}" dt="2025-04-07T10:19:29.585" v="7201" actId="165"/>
          <ac:spMkLst>
            <pc:docMk/>
            <pc:sldMk cId="3582087071" sldId="1949"/>
            <ac:spMk id="2467" creationId="{E7938A78-FBBC-6DD8-1CF5-63CC83A099AF}"/>
          </ac:spMkLst>
        </pc:spChg>
        <pc:spChg chg="mod">
          <ac:chgData name="Patricia Penades Huesca" userId="3509e332-4dce-4f92-868b-b926e5c9054c" providerId="ADAL" clId="{BFB329B6-E445-4918-BE75-EF6AECC2FF41}" dt="2025-04-07T10:19:29.585" v="7201" actId="165"/>
          <ac:spMkLst>
            <pc:docMk/>
            <pc:sldMk cId="3582087071" sldId="1949"/>
            <ac:spMk id="2484" creationId="{908297B9-D2A9-7DE7-16D2-7C5DC705E98A}"/>
          </ac:spMkLst>
        </pc:spChg>
        <pc:spChg chg="mod topLvl">
          <ac:chgData name="Patricia Penades Huesca" userId="3509e332-4dce-4f92-868b-b926e5c9054c" providerId="ADAL" clId="{BFB329B6-E445-4918-BE75-EF6AECC2FF41}" dt="2025-04-07T10:20:04.730" v="7219" actId="1076"/>
          <ac:spMkLst>
            <pc:docMk/>
            <pc:sldMk cId="3582087071" sldId="1949"/>
            <ac:spMk id="2485" creationId="{E6A33153-C055-0C8D-B751-11FCE9C5138F}"/>
          </ac:spMkLst>
        </pc:spChg>
        <pc:spChg chg="mod">
          <ac:chgData name="Patricia Penades Huesca" userId="3509e332-4dce-4f92-868b-b926e5c9054c" providerId="ADAL" clId="{BFB329B6-E445-4918-BE75-EF6AECC2FF41}" dt="2025-04-07T10:19:29.585" v="7201" actId="165"/>
          <ac:spMkLst>
            <pc:docMk/>
            <pc:sldMk cId="3582087071" sldId="1949"/>
            <ac:spMk id="2487" creationId="{C2D9107A-366D-6D9A-24F0-862D90207B58}"/>
          </ac:spMkLst>
        </pc:spChg>
        <pc:spChg chg="mod">
          <ac:chgData name="Patricia Penades Huesca" userId="3509e332-4dce-4f92-868b-b926e5c9054c" providerId="ADAL" clId="{BFB329B6-E445-4918-BE75-EF6AECC2FF41}" dt="2025-04-07T10:19:29.585" v="7201" actId="165"/>
          <ac:spMkLst>
            <pc:docMk/>
            <pc:sldMk cId="3582087071" sldId="1949"/>
            <ac:spMk id="2491" creationId="{05519A13-F479-C946-1E07-0DB547FE1DC8}"/>
          </ac:spMkLst>
        </pc:spChg>
        <pc:spChg chg="mod topLvl">
          <ac:chgData name="Patricia Penades Huesca" userId="3509e332-4dce-4f92-868b-b926e5c9054c" providerId="ADAL" clId="{BFB329B6-E445-4918-BE75-EF6AECC2FF41}" dt="2025-04-07T10:20:15.438" v="7223" actId="1036"/>
          <ac:spMkLst>
            <pc:docMk/>
            <pc:sldMk cId="3582087071" sldId="1949"/>
            <ac:spMk id="2496" creationId="{60A48AE6-1E37-22E0-847D-0A90F5E4D933}"/>
          </ac:spMkLst>
        </pc:spChg>
        <pc:spChg chg="mod">
          <ac:chgData name="Patricia Penades Huesca" userId="3509e332-4dce-4f92-868b-b926e5c9054c" providerId="ADAL" clId="{BFB329B6-E445-4918-BE75-EF6AECC2FF41}" dt="2025-04-07T10:19:29.585" v="7201" actId="165"/>
          <ac:spMkLst>
            <pc:docMk/>
            <pc:sldMk cId="3582087071" sldId="1949"/>
            <ac:spMk id="2501" creationId="{2944E6C5-6AD1-9CF8-1561-5766F1BDC533}"/>
          </ac:spMkLst>
        </pc:spChg>
        <pc:spChg chg="mod">
          <ac:chgData name="Patricia Penades Huesca" userId="3509e332-4dce-4f92-868b-b926e5c9054c" providerId="ADAL" clId="{BFB329B6-E445-4918-BE75-EF6AECC2FF41}" dt="2025-04-07T10:19:29.585" v="7201" actId="165"/>
          <ac:spMkLst>
            <pc:docMk/>
            <pc:sldMk cId="3582087071" sldId="1949"/>
            <ac:spMk id="2503" creationId="{DE4E3ED4-BEDF-1C6A-56B9-98583516569E}"/>
          </ac:spMkLst>
        </pc:spChg>
        <pc:spChg chg="mod">
          <ac:chgData name="Patricia Penades Huesca" userId="3509e332-4dce-4f92-868b-b926e5c9054c" providerId="ADAL" clId="{BFB329B6-E445-4918-BE75-EF6AECC2FF41}" dt="2025-04-07T10:19:29.585" v="7201" actId="165"/>
          <ac:spMkLst>
            <pc:docMk/>
            <pc:sldMk cId="3582087071" sldId="1949"/>
            <ac:spMk id="2511" creationId="{ED0585C3-E354-1585-62DA-42E8783B6F6E}"/>
          </ac:spMkLst>
        </pc:spChg>
        <pc:spChg chg="mod">
          <ac:chgData name="Patricia Penades Huesca" userId="3509e332-4dce-4f92-868b-b926e5c9054c" providerId="ADAL" clId="{BFB329B6-E445-4918-BE75-EF6AECC2FF41}" dt="2025-04-07T10:19:51.512" v="7214" actId="1076"/>
          <ac:spMkLst>
            <pc:docMk/>
            <pc:sldMk cId="3582087071" sldId="1949"/>
            <ac:spMk id="2521" creationId="{5CC896D9-886E-A942-EEA7-9D1A6AC66DC3}"/>
          </ac:spMkLst>
        </pc:spChg>
        <pc:spChg chg="mod">
          <ac:chgData name="Patricia Penades Huesca" userId="3509e332-4dce-4f92-868b-b926e5c9054c" providerId="ADAL" clId="{BFB329B6-E445-4918-BE75-EF6AECC2FF41}" dt="2025-04-07T10:19:51.512" v="7214" actId="1076"/>
          <ac:spMkLst>
            <pc:docMk/>
            <pc:sldMk cId="3582087071" sldId="1949"/>
            <ac:spMk id="2526" creationId="{3D3C3CB3-E06B-1989-1520-925D450D54D7}"/>
          </ac:spMkLst>
        </pc:spChg>
        <pc:spChg chg="add mod">
          <ac:chgData name="Patricia Penades Huesca" userId="3509e332-4dce-4f92-868b-b926e5c9054c" providerId="ADAL" clId="{BFB329B6-E445-4918-BE75-EF6AECC2FF41}" dt="2025-04-07T10:33:43.449" v="7413" actId="20577"/>
          <ac:spMkLst>
            <pc:docMk/>
            <pc:sldMk cId="3582087071" sldId="1949"/>
            <ac:spMk id="2528" creationId="{2BF5E568-E637-AD94-3E14-8B7C66DB0F7A}"/>
          </ac:spMkLst>
        </pc:spChg>
        <pc:spChg chg="add mod ord">
          <ac:chgData name="Patricia Penades Huesca" userId="3509e332-4dce-4f92-868b-b926e5c9054c" providerId="ADAL" clId="{BFB329B6-E445-4918-BE75-EF6AECC2FF41}" dt="2025-04-07T10:22:46.509" v="7249" actId="167"/>
          <ac:spMkLst>
            <pc:docMk/>
            <pc:sldMk cId="3582087071" sldId="1949"/>
            <ac:spMk id="2531" creationId="{F7434729-E71F-4645-78F9-788143852DBD}"/>
          </ac:spMkLst>
        </pc:spChg>
        <pc:spChg chg="add mod ord">
          <ac:chgData name="Patricia Penades Huesca" userId="3509e332-4dce-4f92-868b-b926e5c9054c" providerId="ADAL" clId="{BFB329B6-E445-4918-BE75-EF6AECC2FF41}" dt="2025-04-07T10:22:49.532" v="7250" actId="14100"/>
          <ac:spMkLst>
            <pc:docMk/>
            <pc:sldMk cId="3582087071" sldId="1949"/>
            <ac:spMk id="2532" creationId="{6C1BACC4-D8E9-CF8D-4286-99AE980BDB6E}"/>
          </ac:spMkLst>
        </pc:spChg>
        <pc:spChg chg="add mod ord">
          <ac:chgData name="Patricia Penades Huesca" userId="3509e332-4dce-4f92-868b-b926e5c9054c" providerId="ADAL" clId="{BFB329B6-E445-4918-BE75-EF6AECC2FF41}" dt="2025-04-07T10:22:46.509" v="7249" actId="167"/>
          <ac:spMkLst>
            <pc:docMk/>
            <pc:sldMk cId="3582087071" sldId="1949"/>
            <ac:spMk id="2533" creationId="{50375C0A-20D5-C156-2E02-1DD251964DE7}"/>
          </ac:spMkLst>
        </pc:spChg>
        <pc:spChg chg="add mod ord">
          <ac:chgData name="Patricia Penades Huesca" userId="3509e332-4dce-4f92-868b-b926e5c9054c" providerId="ADAL" clId="{BFB329B6-E445-4918-BE75-EF6AECC2FF41}" dt="2025-04-07T10:22:46.509" v="7249" actId="167"/>
          <ac:spMkLst>
            <pc:docMk/>
            <pc:sldMk cId="3582087071" sldId="1949"/>
            <ac:spMk id="2534" creationId="{E6425177-41EB-B39A-A207-DC2507D67C2F}"/>
          </ac:spMkLst>
        </pc:spChg>
        <pc:spChg chg="add mod ord">
          <ac:chgData name="Patricia Penades Huesca" userId="3509e332-4dce-4f92-868b-b926e5c9054c" providerId="ADAL" clId="{BFB329B6-E445-4918-BE75-EF6AECC2FF41}" dt="2025-04-07T10:22:46.509" v="7249" actId="167"/>
          <ac:spMkLst>
            <pc:docMk/>
            <pc:sldMk cId="3582087071" sldId="1949"/>
            <ac:spMk id="2535" creationId="{27F82FB6-DA5D-E956-8353-02C24982CDEE}"/>
          </ac:spMkLst>
        </pc:spChg>
        <pc:spChg chg="add del mod ord">
          <ac:chgData name="Patricia Penades Huesca" userId="3509e332-4dce-4f92-868b-b926e5c9054c" providerId="ADAL" clId="{BFB329B6-E445-4918-BE75-EF6AECC2FF41}" dt="2025-04-07T10:27:33.451" v="7297" actId="478"/>
          <ac:spMkLst>
            <pc:docMk/>
            <pc:sldMk cId="3582087071" sldId="1949"/>
            <ac:spMk id="2536" creationId="{64A3B8C6-E0BD-F732-62CA-08DDCC666AB9}"/>
          </ac:spMkLst>
        </pc:spChg>
        <pc:spChg chg="add mod">
          <ac:chgData name="Patricia Penades Huesca" userId="3509e332-4dce-4f92-868b-b926e5c9054c" providerId="ADAL" clId="{BFB329B6-E445-4918-BE75-EF6AECC2FF41}" dt="2025-04-07T10:27:20.936" v="7293"/>
          <ac:spMkLst>
            <pc:docMk/>
            <pc:sldMk cId="3582087071" sldId="1949"/>
            <ac:spMk id="2537" creationId="{FECEB413-2266-DC9E-EF91-91422C3F51A1}"/>
          </ac:spMkLst>
        </pc:spChg>
        <pc:spChg chg="mod">
          <ac:chgData name="Patricia Penades Huesca" userId="3509e332-4dce-4f92-868b-b926e5c9054c" providerId="ADAL" clId="{BFB329B6-E445-4918-BE75-EF6AECC2FF41}" dt="2025-04-07T10:27:20.936" v="7293"/>
          <ac:spMkLst>
            <pc:docMk/>
            <pc:sldMk cId="3582087071" sldId="1949"/>
            <ac:spMk id="2539" creationId="{529E55E7-6333-334E-5C8B-2A07E320042A}"/>
          </ac:spMkLst>
        </pc:spChg>
        <pc:spChg chg="mod">
          <ac:chgData name="Patricia Penades Huesca" userId="3509e332-4dce-4f92-868b-b926e5c9054c" providerId="ADAL" clId="{BFB329B6-E445-4918-BE75-EF6AECC2FF41}" dt="2025-04-07T10:27:20.936" v="7293"/>
          <ac:spMkLst>
            <pc:docMk/>
            <pc:sldMk cId="3582087071" sldId="1949"/>
            <ac:spMk id="2540" creationId="{81E62D76-A296-071F-6726-ADA8BF73E55B}"/>
          </ac:spMkLst>
        </pc:spChg>
        <pc:spChg chg="mod">
          <ac:chgData name="Patricia Penades Huesca" userId="3509e332-4dce-4f92-868b-b926e5c9054c" providerId="ADAL" clId="{BFB329B6-E445-4918-BE75-EF6AECC2FF41}" dt="2025-04-07T10:27:20.936" v="7293"/>
          <ac:spMkLst>
            <pc:docMk/>
            <pc:sldMk cId="3582087071" sldId="1949"/>
            <ac:spMk id="2541" creationId="{889DC698-5A7C-0432-55B6-E612387A307B}"/>
          </ac:spMkLst>
        </pc:spChg>
        <pc:spChg chg="mod">
          <ac:chgData name="Patricia Penades Huesca" userId="3509e332-4dce-4f92-868b-b926e5c9054c" providerId="ADAL" clId="{BFB329B6-E445-4918-BE75-EF6AECC2FF41}" dt="2025-04-07T10:27:20.936" v="7293"/>
          <ac:spMkLst>
            <pc:docMk/>
            <pc:sldMk cId="3582087071" sldId="1949"/>
            <ac:spMk id="2542" creationId="{0AFDF5D4-10DE-777E-2A66-0BEFAD9B9C48}"/>
          </ac:spMkLst>
        </pc:spChg>
        <pc:spChg chg="add mod">
          <ac:chgData name="Patricia Penades Huesca" userId="3509e332-4dce-4f92-868b-b926e5c9054c" providerId="ADAL" clId="{BFB329B6-E445-4918-BE75-EF6AECC2FF41}" dt="2025-04-07T10:31:10.732" v="7345" actId="1037"/>
          <ac:spMkLst>
            <pc:docMk/>
            <pc:sldMk cId="3582087071" sldId="1949"/>
            <ac:spMk id="2543" creationId="{D11A2B48-1332-5548-6CE5-33DDFA693313}"/>
          </ac:spMkLst>
        </pc:spChg>
        <pc:grpChg chg="del">
          <ac:chgData name="Patricia Penades Huesca" userId="3509e332-4dce-4f92-868b-b926e5c9054c" providerId="ADAL" clId="{BFB329B6-E445-4918-BE75-EF6AECC2FF41}" dt="2025-04-07T10:15:18.184" v="7153" actId="478"/>
          <ac:grpSpMkLst>
            <pc:docMk/>
            <pc:sldMk cId="3582087071" sldId="1949"/>
            <ac:grpSpMk id="639" creationId="{D74D4B24-12AD-9B8B-95E3-21D7FED22D17}"/>
          </ac:grpSpMkLst>
        </pc:grpChg>
        <pc:grpChg chg="add del">
          <ac:chgData name="Patricia Penades Huesca" userId="3509e332-4dce-4f92-868b-b926e5c9054c" providerId="ADAL" clId="{BFB329B6-E445-4918-BE75-EF6AECC2FF41}" dt="2025-04-07T10:18:45.181" v="7185" actId="478"/>
          <ac:grpSpMkLst>
            <pc:docMk/>
            <pc:sldMk cId="3582087071" sldId="1949"/>
            <ac:grpSpMk id="1271" creationId="{1FEFBA41-74E0-1256-2287-5E886727B917}"/>
          </ac:grpSpMkLst>
        </pc:grpChg>
        <pc:grpChg chg="del">
          <ac:chgData name="Patricia Penades Huesca" userId="3509e332-4dce-4f92-868b-b926e5c9054c" providerId="ADAL" clId="{BFB329B6-E445-4918-BE75-EF6AECC2FF41}" dt="2025-04-07T10:17:41.477" v="7160" actId="478"/>
          <ac:grpSpMkLst>
            <pc:docMk/>
            <pc:sldMk cId="3582087071" sldId="1949"/>
            <ac:grpSpMk id="1424" creationId="{EC14E877-4826-DDF3-C8AF-C34B896D9F92}"/>
          </ac:grpSpMkLst>
        </pc:grpChg>
        <pc:grpChg chg="add">
          <ac:chgData name="Patricia Penades Huesca" userId="3509e332-4dce-4f92-868b-b926e5c9054c" providerId="ADAL" clId="{BFB329B6-E445-4918-BE75-EF6AECC2FF41}" dt="2025-04-07T10:18:45.181" v="7185" actId="478"/>
          <ac:grpSpMkLst>
            <pc:docMk/>
            <pc:sldMk cId="3582087071" sldId="1949"/>
            <ac:grpSpMk id="1429" creationId="{0AEE95CF-C2EC-DB07-8620-62E53145A589}"/>
          </ac:grpSpMkLst>
        </pc:grpChg>
        <pc:grpChg chg="add del">
          <ac:chgData name="Patricia Penades Huesca" userId="3509e332-4dce-4f92-868b-b926e5c9054c" providerId="ADAL" clId="{BFB329B6-E445-4918-BE75-EF6AECC2FF41}" dt="2025-04-07T10:18:45.181" v="7185" actId="478"/>
          <ac:grpSpMkLst>
            <pc:docMk/>
            <pc:sldMk cId="3582087071" sldId="1949"/>
            <ac:grpSpMk id="1435" creationId="{9003BA2F-717A-3B90-18BD-A3387D85E1A8}"/>
          </ac:grpSpMkLst>
        </pc:grpChg>
        <pc:grpChg chg="add del">
          <ac:chgData name="Patricia Penades Huesca" userId="3509e332-4dce-4f92-868b-b926e5c9054c" providerId="ADAL" clId="{BFB329B6-E445-4918-BE75-EF6AECC2FF41}" dt="2025-04-07T10:18:45.181" v="7185" actId="478"/>
          <ac:grpSpMkLst>
            <pc:docMk/>
            <pc:sldMk cId="3582087071" sldId="1949"/>
            <ac:grpSpMk id="1440" creationId="{66A3F967-7BBB-F5F4-DA2D-C95C639C7D05}"/>
          </ac:grpSpMkLst>
        </pc:grpChg>
        <pc:grpChg chg="add del">
          <ac:chgData name="Patricia Penades Huesca" userId="3509e332-4dce-4f92-868b-b926e5c9054c" providerId="ADAL" clId="{BFB329B6-E445-4918-BE75-EF6AECC2FF41}" dt="2025-04-07T10:18:45.958" v="7187" actId="478"/>
          <ac:grpSpMkLst>
            <pc:docMk/>
            <pc:sldMk cId="3582087071" sldId="1949"/>
            <ac:grpSpMk id="1467" creationId="{226F9AC2-477B-EA6B-0719-F1519AF03188}"/>
          </ac:grpSpMkLst>
        </pc:grpChg>
        <pc:grpChg chg="add del">
          <ac:chgData name="Patricia Penades Huesca" userId="3509e332-4dce-4f92-868b-b926e5c9054c" providerId="ADAL" clId="{BFB329B6-E445-4918-BE75-EF6AECC2FF41}" dt="2025-04-07T10:18:45.958" v="7187" actId="478"/>
          <ac:grpSpMkLst>
            <pc:docMk/>
            <pc:sldMk cId="3582087071" sldId="1949"/>
            <ac:grpSpMk id="1475" creationId="{C707BD26-47D6-B500-B9CC-CCBE106789CD}"/>
          </ac:grpSpMkLst>
        </pc:grpChg>
        <pc:grpChg chg="add del">
          <ac:chgData name="Patricia Penades Huesca" userId="3509e332-4dce-4f92-868b-b926e5c9054c" providerId="ADAL" clId="{BFB329B6-E445-4918-BE75-EF6AECC2FF41}" dt="2025-04-07T10:18:45.958" v="7187" actId="478"/>
          <ac:grpSpMkLst>
            <pc:docMk/>
            <pc:sldMk cId="3582087071" sldId="1949"/>
            <ac:grpSpMk id="1479" creationId="{71046844-9E3D-2A89-90BE-2B2A7A0A498B}"/>
          </ac:grpSpMkLst>
        </pc:grpChg>
        <pc:grpChg chg="add del">
          <ac:chgData name="Patricia Penades Huesca" userId="3509e332-4dce-4f92-868b-b926e5c9054c" providerId="ADAL" clId="{BFB329B6-E445-4918-BE75-EF6AECC2FF41}" dt="2025-04-07T10:18:45.958" v="7187" actId="478"/>
          <ac:grpSpMkLst>
            <pc:docMk/>
            <pc:sldMk cId="3582087071" sldId="1949"/>
            <ac:grpSpMk id="1488" creationId="{91F02135-5E2B-5B2E-3E1C-3D156E5DE97C}"/>
          </ac:grpSpMkLst>
        </pc:grpChg>
        <pc:grpChg chg="add del">
          <ac:chgData name="Patricia Penades Huesca" userId="3509e332-4dce-4f92-868b-b926e5c9054c" providerId="ADAL" clId="{BFB329B6-E445-4918-BE75-EF6AECC2FF41}" dt="2025-04-07T10:18:45.958" v="7187" actId="478"/>
          <ac:grpSpMkLst>
            <pc:docMk/>
            <pc:sldMk cId="3582087071" sldId="1949"/>
            <ac:grpSpMk id="1493" creationId="{6EF7546A-93F5-06F0-7A28-2465CACBB920}"/>
          </ac:grpSpMkLst>
        </pc:grpChg>
        <pc:grpChg chg="add del">
          <ac:chgData name="Patricia Penades Huesca" userId="3509e332-4dce-4f92-868b-b926e5c9054c" providerId="ADAL" clId="{BFB329B6-E445-4918-BE75-EF6AECC2FF41}" dt="2025-04-07T10:18:45.958" v="7187" actId="478"/>
          <ac:grpSpMkLst>
            <pc:docMk/>
            <pc:sldMk cId="3582087071" sldId="1949"/>
            <ac:grpSpMk id="1498" creationId="{83693B66-DD81-C601-8EAB-1DD7E8A8F88E}"/>
          </ac:grpSpMkLst>
        </pc:grpChg>
        <pc:grpChg chg="add del">
          <ac:chgData name="Patricia Penades Huesca" userId="3509e332-4dce-4f92-868b-b926e5c9054c" providerId="ADAL" clId="{BFB329B6-E445-4918-BE75-EF6AECC2FF41}" dt="2025-04-07T10:18:45.958" v="7187" actId="478"/>
          <ac:grpSpMkLst>
            <pc:docMk/>
            <pc:sldMk cId="3582087071" sldId="1949"/>
            <ac:grpSpMk id="1503" creationId="{F9D4186B-5A38-563D-06DE-A63D6806A057}"/>
          </ac:grpSpMkLst>
        </pc:grpChg>
        <pc:grpChg chg="add del">
          <ac:chgData name="Patricia Penades Huesca" userId="3509e332-4dce-4f92-868b-b926e5c9054c" providerId="ADAL" clId="{BFB329B6-E445-4918-BE75-EF6AECC2FF41}" dt="2025-04-07T10:18:45.597" v="7186" actId="478"/>
          <ac:grpSpMkLst>
            <pc:docMk/>
            <pc:sldMk cId="3582087071" sldId="1949"/>
            <ac:grpSpMk id="1507" creationId="{7A4EE400-1CBC-3519-81AC-FE4C931D5C8B}"/>
          </ac:grpSpMkLst>
        </pc:grpChg>
        <pc:grpChg chg="add del">
          <ac:chgData name="Patricia Penades Huesca" userId="3509e332-4dce-4f92-868b-b926e5c9054c" providerId="ADAL" clId="{BFB329B6-E445-4918-BE75-EF6AECC2FF41}" dt="2025-04-07T10:18:45.597" v="7186" actId="478"/>
          <ac:grpSpMkLst>
            <pc:docMk/>
            <pc:sldMk cId="3582087071" sldId="1949"/>
            <ac:grpSpMk id="1514" creationId="{ED0AFE4D-9C6C-D1BF-74E9-6A1EC5B830F5}"/>
          </ac:grpSpMkLst>
        </pc:grpChg>
        <pc:grpChg chg="add del">
          <ac:chgData name="Patricia Penades Huesca" userId="3509e332-4dce-4f92-868b-b926e5c9054c" providerId="ADAL" clId="{BFB329B6-E445-4918-BE75-EF6AECC2FF41}" dt="2025-04-07T10:18:45.597" v="7186" actId="478"/>
          <ac:grpSpMkLst>
            <pc:docMk/>
            <pc:sldMk cId="3582087071" sldId="1949"/>
            <ac:grpSpMk id="1519" creationId="{0F11F122-AB2A-5CAE-D664-E050AFC19325}"/>
          </ac:grpSpMkLst>
        </pc:grpChg>
        <pc:grpChg chg="add del">
          <ac:chgData name="Patricia Penades Huesca" userId="3509e332-4dce-4f92-868b-b926e5c9054c" providerId="ADAL" clId="{BFB329B6-E445-4918-BE75-EF6AECC2FF41}" dt="2025-04-07T10:18:45.597" v="7186" actId="478"/>
          <ac:grpSpMkLst>
            <pc:docMk/>
            <pc:sldMk cId="3582087071" sldId="1949"/>
            <ac:grpSpMk id="1522" creationId="{5EA72582-35E7-3B0F-9FD6-B7D82A4135D0}"/>
          </ac:grpSpMkLst>
        </pc:grpChg>
        <pc:grpChg chg="add del">
          <ac:chgData name="Patricia Penades Huesca" userId="3509e332-4dce-4f92-868b-b926e5c9054c" providerId="ADAL" clId="{BFB329B6-E445-4918-BE75-EF6AECC2FF41}" dt="2025-04-07T10:18:45.597" v="7186" actId="478"/>
          <ac:grpSpMkLst>
            <pc:docMk/>
            <pc:sldMk cId="3582087071" sldId="1949"/>
            <ac:grpSpMk id="1527" creationId="{91D78FF2-AC44-A818-9032-5BFA7C709BB0}"/>
          </ac:grpSpMkLst>
        </pc:grpChg>
        <pc:grpChg chg="add del">
          <ac:chgData name="Patricia Penades Huesca" userId="3509e332-4dce-4f92-868b-b926e5c9054c" providerId="ADAL" clId="{BFB329B6-E445-4918-BE75-EF6AECC2FF41}" dt="2025-04-07T10:18:19.494" v="7173" actId="478"/>
          <ac:grpSpMkLst>
            <pc:docMk/>
            <pc:sldMk cId="3582087071" sldId="1949"/>
            <ac:grpSpMk id="1818" creationId="{517CC268-3C1F-650A-DDB4-8BCEFCCFC2F6}"/>
          </ac:grpSpMkLst>
        </pc:grpChg>
        <pc:grpChg chg="del">
          <ac:chgData name="Patricia Penades Huesca" userId="3509e332-4dce-4f92-868b-b926e5c9054c" providerId="ADAL" clId="{BFB329B6-E445-4918-BE75-EF6AECC2FF41}" dt="2025-04-07T10:19:35.809" v="7205" actId="478"/>
          <ac:grpSpMkLst>
            <pc:docMk/>
            <pc:sldMk cId="3582087071" sldId="1949"/>
            <ac:grpSpMk id="1902" creationId="{E2802E44-C9FB-90A9-9FB9-39CF445404BC}"/>
          </ac:grpSpMkLst>
        </pc:grpChg>
        <pc:grpChg chg="del">
          <ac:chgData name="Patricia Penades Huesca" userId="3509e332-4dce-4f92-868b-b926e5c9054c" providerId="ADAL" clId="{BFB329B6-E445-4918-BE75-EF6AECC2FF41}" dt="2025-04-07T10:19:35.809" v="7205" actId="478"/>
          <ac:grpSpMkLst>
            <pc:docMk/>
            <pc:sldMk cId="3582087071" sldId="1949"/>
            <ac:grpSpMk id="1910" creationId="{5671E10B-8FF0-375E-2572-B31DD1575442}"/>
          </ac:grpSpMkLst>
        </pc:grpChg>
        <pc:grpChg chg="del">
          <ac:chgData name="Patricia Penades Huesca" userId="3509e332-4dce-4f92-868b-b926e5c9054c" providerId="ADAL" clId="{BFB329B6-E445-4918-BE75-EF6AECC2FF41}" dt="2025-04-07T10:19:34.882" v="7204" actId="478"/>
          <ac:grpSpMkLst>
            <pc:docMk/>
            <pc:sldMk cId="3582087071" sldId="1949"/>
            <ac:grpSpMk id="2055" creationId="{74020519-F072-F597-4970-2AEC63BB12C8}"/>
          </ac:grpSpMkLst>
        </pc:grpChg>
        <pc:grpChg chg="del">
          <ac:chgData name="Patricia Penades Huesca" userId="3509e332-4dce-4f92-868b-b926e5c9054c" providerId="ADAL" clId="{BFB329B6-E445-4918-BE75-EF6AECC2FF41}" dt="2025-04-07T10:19:34.882" v="7204" actId="478"/>
          <ac:grpSpMkLst>
            <pc:docMk/>
            <pc:sldMk cId="3582087071" sldId="1949"/>
            <ac:grpSpMk id="2060" creationId="{313DB542-94C6-8CD1-EAB9-2C5A594E6823}"/>
          </ac:grpSpMkLst>
        </pc:grpChg>
        <pc:grpChg chg="del">
          <ac:chgData name="Patricia Penades Huesca" userId="3509e332-4dce-4f92-868b-b926e5c9054c" providerId="ADAL" clId="{BFB329B6-E445-4918-BE75-EF6AECC2FF41}" dt="2025-04-07T10:19:34.882" v="7204" actId="478"/>
          <ac:grpSpMkLst>
            <pc:docMk/>
            <pc:sldMk cId="3582087071" sldId="1949"/>
            <ac:grpSpMk id="2066" creationId="{B8A51356-1963-16F8-7F5C-D15089A30E56}"/>
          </ac:grpSpMkLst>
        </pc:grpChg>
        <pc:grpChg chg="del">
          <ac:chgData name="Patricia Penades Huesca" userId="3509e332-4dce-4f92-868b-b926e5c9054c" providerId="ADAL" clId="{BFB329B6-E445-4918-BE75-EF6AECC2FF41}" dt="2025-04-07T10:19:34.882" v="7204" actId="478"/>
          <ac:grpSpMkLst>
            <pc:docMk/>
            <pc:sldMk cId="3582087071" sldId="1949"/>
            <ac:grpSpMk id="2071" creationId="{795F2DB0-EE8F-5503-38A3-FC5FA147BEC8}"/>
          </ac:grpSpMkLst>
        </pc:grpChg>
        <pc:grpChg chg="mod">
          <ac:chgData name="Patricia Penades Huesca" userId="3509e332-4dce-4f92-868b-b926e5c9054c" providerId="ADAL" clId="{BFB329B6-E445-4918-BE75-EF6AECC2FF41}" dt="2025-04-07T10:27:40.133" v="7299" actId="207"/>
          <ac:grpSpMkLst>
            <pc:docMk/>
            <pc:sldMk cId="3582087071" sldId="1949"/>
            <ac:grpSpMk id="2092" creationId="{EA40A6F5-0072-8138-635F-B9FA103A7DBA}"/>
          </ac:grpSpMkLst>
        </pc:grpChg>
        <pc:grpChg chg="del">
          <ac:chgData name="Patricia Penades Huesca" userId="3509e332-4dce-4f92-868b-b926e5c9054c" providerId="ADAL" clId="{BFB329B6-E445-4918-BE75-EF6AECC2FF41}" dt="2025-04-07T10:19:38.476" v="7208" actId="478"/>
          <ac:grpSpMkLst>
            <pc:docMk/>
            <pc:sldMk cId="3582087071" sldId="1949"/>
            <ac:grpSpMk id="2098" creationId="{5F9FC2CF-1C7F-8B89-90F9-2E6CBE2E49B3}"/>
          </ac:grpSpMkLst>
        </pc:grpChg>
        <pc:grpChg chg="del">
          <ac:chgData name="Patricia Penades Huesca" userId="3509e332-4dce-4f92-868b-b926e5c9054c" providerId="ADAL" clId="{BFB329B6-E445-4918-BE75-EF6AECC2FF41}" dt="2025-04-07T10:19:38.476" v="7208" actId="478"/>
          <ac:grpSpMkLst>
            <pc:docMk/>
            <pc:sldMk cId="3582087071" sldId="1949"/>
            <ac:grpSpMk id="2106" creationId="{9A1B038E-987F-6EC9-1D80-1C335210BD91}"/>
          </ac:grpSpMkLst>
        </pc:grpChg>
        <pc:grpChg chg="del">
          <ac:chgData name="Patricia Penades Huesca" userId="3509e332-4dce-4f92-868b-b926e5c9054c" providerId="ADAL" clId="{BFB329B6-E445-4918-BE75-EF6AECC2FF41}" dt="2025-04-07T10:19:38.476" v="7208" actId="478"/>
          <ac:grpSpMkLst>
            <pc:docMk/>
            <pc:sldMk cId="3582087071" sldId="1949"/>
            <ac:grpSpMk id="2110" creationId="{1F19C4BE-09EE-AD3C-6213-BC033262C74B}"/>
          </ac:grpSpMkLst>
        </pc:grpChg>
        <pc:grpChg chg="del">
          <ac:chgData name="Patricia Penades Huesca" userId="3509e332-4dce-4f92-868b-b926e5c9054c" providerId="ADAL" clId="{BFB329B6-E445-4918-BE75-EF6AECC2FF41}" dt="2025-04-07T10:19:38.476" v="7208" actId="478"/>
          <ac:grpSpMkLst>
            <pc:docMk/>
            <pc:sldMk cId="3582087071" sldId="1949"/>
            <ac:grpSpMk id="2119" creationId="{B059444C-AF3C-8224-0BB1-FBE7A81FCC34}"/>
          </ac:grpSpMkLst>
        </pc:grpChg>
        <pc:grpChg chg="del">
          <ac:chgData name="Patricia Penades Huesca" userId="3509e332-4dce-4f92-868b-b926e5c9054c" providerId="ADAL" clId="{BFB329B6-E445-4918-BE75-EF6AECC2FF41}" dt="2025-04-07T10:19:38.476" v="7208" actId="478"/>
          <ac:grpSpMkLst>
            <pc:docMk/>
            <pc:sldMk cId="3582087071" sldId="1949"/>
            <ac:grpSpMk id="2124" creationId="{5EECC415-7253-2F72-2683-43F2FC85B566}"/>
          </ac:grpSpMkLst>
        </pc:grpChg>
        <pc:grpChg chg="del">
          <ac:chgData name="Patricia Penades Huesca" userId="3509e332-4dce-4f92-868b-b926e5c9054c" providerId="ADAL" clId="{BFB329B6-E445-4918-BE75-EF6AECC2FF41}" dt="2025-04-07T10:19:38.476" v="7208" actId="478"/>
          <ac:grpSpMkLst>
            <pc:docMk/>
            <pc:sldMk cId="3582087071" sldId="1949"/>
            <ac:grpSpMk id="2129" creationId="{448001C7-2CDC-8D22-12C1-E0B29FD46C30}"/>
          </ac:grpSpMkLst>
        </pc:grpChg>
        <pc:grpChg chg="del">
          <ac:chgData name="Patricia Penades Huesca" userId="3509e332-4dce-4f92-868b-b926e5c9054c" providerId="ADAL" clId="{BFB329B6-E445-4918-BE75-EF6AECC2FF41}" dt="2025-04-07T10:19:38.476" v="7208" actId="478"/>
          <ac:grpSpMkLst>
            <pc:docMk/>
            <pc:sldMk cId="3582087071" sldId="1949"/>
            <ac:grpSpMk id="2134" creationId="{B54DF3C8-DCAA-7C4A-A2C5-ED4C55C699DF}"/>
          </ac:grpSpMkLst>
        </pc:grpChg>
        <pc:grpChg chg="del">
          <ac:chgData name="Patricia Penades Huesca" userId="3509e332-4dce-4f92-868b-b926e5c9054c" providerId="ADAL" clId="{BFB329B6-E445-4918-BE75-EF6AECC2FF41}" dt="2025-04-07T10:19:39.909" v="7209" actId="478"/>
          <ac:grpSpMkLst>
            <pc:docMk/>
            <pc:sldMk cId="3582087071" sldId="1949"/>
            <ac:grpSpMk id="2138" creationId="{30CA57F9-E35C-7260-B79B-1AAF70F526F7}"/>
          </ac:grpSpMkLst>
        </pc:grpChg>
        <pc:grpChg chg="del">
          <ac:chgData name="Patricia Penades Huesca" userId="3509e332-4dce-4f92-868b-b926e5c9054c" providerId="ADAL" clId="{BFB329B6-E445-4918-BE75-EF6AECC2FF41}" dt="2025-04-07T10:19:38.476" v="7208" actId="478"/>
          <ac:grpSpMkLst>
            <pc:docMk/>
            <pc:sldMk cId="3582087071" sldId="1949"/>
            <ac:grpSpMk id="2145" creationId="{0400EA52-5651-E8EE-0569-239FE65DE112}"/>
          </ac:grpSpMkLst>
        </pc:grpChg>
        <pc:grpChg chg="del">
          <ac:chgData name="Patricia Penades Huesca" userId="3509e332-4dce-4f92-868b-b926e5c9054c" providerId="ADAL" clId="{BFB329B6-E445-4918-BE75-EF6AECC2FF41}" dt="2025-04-07T10:19:38.476" v="7208" actId="478"/>
          <ac:grpSpMkLst>
            <pc:docMk/>
            <pc:sldMk cId="3582087071" sldId="1949"/>
            <ac:grpSpMk id="2150" creationId="{6C589055-B06F-D147-BABE-C897274B1A23}"/>
          </ac:grpSpMkLst>
        </pc:grpChg>
        <pc:grpChg chg="del">
          <ac:chgData name="Patricia Penades Huesca" userId="3509e332-4dce-4f92-868b-b926e5c9054c" providerId="ADAL" clId="{BFB329B6-E445-4918-BE75-EF6AECC2FF41}" dt="2025-04-07T10:19:38.476" v="7208" actId="478"/>
          <ac:grpSpMkLst>
            <pc:docMk/>
            <pc:sldMk cId="3582087071" sldId="1949"/>
            <ac:grpSpMk id="2153" creationId="{F51DDBF8-69D5-44D2-E1BF-D949251D99D3}"/>
          </ac:grpSpMkLst>
        </pc:grpChg>
        <pc:grpChg chg="del">
          <ac:chgData name="Patricia Penades Huesca" userId="3509e332-4dce-4f92-868b-b926e5c9054c" providerId="ADAL" clId="{BFB329B6-E445-4918-BE75-EF6AECC2FF41}" dt="2025-04-07T10:19:39.909" v="7209" actId="478"/>
          <ac:grpSpMkLst>
            <pc:docMk/>
            <pc:sldMk cId="3582087071" sldId="1949"/>
            <ac:grpSpMk id="2158" creationId="{7F8D27C6-2D0B-D52E-66A1-7EE88162F470}"/>
          </ac:grpSpMkLst>
        </pc:grpChg>
        <pc:grpChg chg="add mod">
          <ac:chgData name="Patricia Penades Huesca" userId="3509e332-4dce-4f92-868b-b926e5c9054c" providerId="ADAL" clId="{BFB329B6-E445-4918-BE75-EF6AECC2FF41}" dt="2025-04-07T10:27:20.936" v="7293"/>
          <ac:grpSpMkLst>
            <pc:docMk/>
            <pc:sldMk cId="3582087071" sldId="1949"/>
            <ac:grpSpMk id="2538" creationId="{E47E1FD1-E007-FA35-BDA9-33FED8293711}"/>
          </ac:grpSpMkLst>
        </pc:grpChg>
        <pc:picChg chg="add mod modCrop">
          <ac:chgData name="Patricia Penades Huesca" userId="3509e332-4dce-4f92-868b-b926e5c9054c" providerId="ADAL" clId="{BFB329B6-E445-4918-BE75-EF6AECC2FF41}" dt="2025-04-07T10:15:04.591" v="7150" actId="27803"/>
          <ac:picMkLst>
            <pc:docMk/>
            <pc:sldMk cId="3582087071" sldId="1949"/>
            <ac:picMk id="6" creationId="{37A0A710-2C3F-0961-0079-27EFD9E206EF}"/>
          </ac:picMkLst>
        </pc:picChg>
        <pc:picChg chg="add mod">
          <ac:chgData name="Patricia Penades Huesca" userId="3509e332-4dce-4f92-868b-b926e5c9054c" providerId="ADAL" clId="{BFB329B6-E445-4918-BE75-EF6AECC2FF41}" dt="2025-04-07T10:14:57.376" v="7148"/>
          <ac:picMkLst>
            <pc:docMk/>
            <pc:sldMk cId="3582087071" sldId="1949"/>
            <ac:picMk id="9" creationId="{470D46AF-0930-A117-21A8-0AE9F488F982}"/>
          </ac:picMkLst>
        </pc:picChg>
        <pc:picChg chg="add mod">
          <ac:chgData name="Patricia Penades Huesca" userId="3509e332-4dce-4f92-868b-b926e5c9054c" providerId="ADAL" clId="{BFB329B6-E445-4918-BE75-EF6AECC2FF41}" dt="2025-04-07T10:14:57.376" v="7148"/>
          <ac:picMkLst>
            <pc:docMk/>
            <pc:sldMk cId="3582087071" sldId="1949"/>
            <ac:picMk id="10" creationId="{1B898445-9BA6-4834-187C-2B01B7634B01}"/>
          </ac:picMkLst>
        </pc:picChg>
        <pc:picChg chg="add mod">
          <ac:chgData name="Patricia Penades Huesca" userId="3509e332-4dce-4f92-868b-b926e5c9054c" providerId="ADAL" clId="{BFB329B6-E445-4918-BE75-EF6AECC2FF41}" dt="2025-04-07T10:18:47.052" v="7190" actId="27803"/>
          <ac:picMkLst>
            <pc:docMk/>
            <pc:sldMk cId="3582087071" sldId="1949"/>
            <ac:picMk id="1268" creationId="{52F435E6-7606-BE9F-27E1-D732C057C4A8}"/>
          </ac:picMkLst>
        </pc:picChg>
        <pc:picChg chg="add del mod">
          <ac:chgData name="Patricia Penades Huesca" userId="3509e332-4dce-4f92-868b-b926e5c9054c" providerId="ADAL" clId="{BFB329B6-E445-4918-BE75-EF6AECC2FF41}" dt="2025-04-07T10:18:59.675" v="7193" actId="478"/>
          <ac:picMkLst>
            <pc:docMk/>
            <pc:sldMk cId="3582087071" sldId="1949"/>
            <ac:picMk id="1897" creationId="{B8CDE811-B156-F9A7-40A9-E6733F759487}"/>
          </ac:picMkLst>
        </pc:picChg>
        <pc:picChg chg="add mod">
          <ac:chgData name="Patricia Penades Huesca" userId="3509e332-4dce-4f92-868b-b926e5c9054c" providerId="ADAL" clId="{BFB329B6-E445-4918-BE75-EF6AECC2FF41}" dt="2025-04-07T10:19:17.675" v="7198" actId="1076"/>
          <ac:picMkLst>
            <pc:docMk/>
            <pc:sldMk cId="3582087071" sldId="1949"/>
            <ac:picMk id="1899" creationId="{4BAF5DDC-8FFB-D700-1BC0-AEF67899B317}"/>
          </ac:picMkLst>
        </pc:picChg>
        <pc:picChg chg="add mod">
          <ac:chgData name="Patricia Penades Huesca" userId="3509e332-4dce-4f92-868b-b926e5c9054c" providerId="ADAL" clId="{BFB329B6-E445-4918-BE75-EF6AECC2FF41}" dt="2025-04-07T10:20:35.255" v="7224"/>
          <ac:picMkLst>
            <pc:docMk/>
            <pc:sldMk cId="3582087071" sldId="1949"/>
            <ac:picMk id="2529" creationId="{F8730699-4CBF-B6BA-136C-2A0739A2AA6A}"/>
          </ac:picMkLst>
        </pc:picChg>
        <pc:picChg chg="add mod">
          <ac:chgData name="Patricia Penades Huesca" userId="3509e332-4dce-4f92-868b-b926e5c9054c" providerId="ADAL" clId="{BFB329B6-E445-4918-BE75-EF6AECC2FF41}" dt="2025-04-07T10:33:18.908" v="7406" actId="1037"/>
          <ac:picMkLst>
            <pc:docMk/>
            <pc:sldMk cId="3582087071" sldId="1949"/>
            <ac:picMk id="2530" creationId="{3EA88667-E346-7779-9732-446AAA749952}"/>
          </ac:picMkLst>
        </pc:picChg>
      </pc:sldChg>
      <pc:sldChg chg="new del">
        <pc:chgData name="Patricia Penades Huesca" userId="3509e332-4dce-4f92-868b-b926e5c9054c" providerId="ADAL" clId="{BFB329B6-E445-4918-BE75-EF6AECC2FF41}" dt="2025-04-07T10:13:24.438" v="7137" actId="680"/>
        <pc:sldMkLst>
          <pc:docMk/>
          <pc:sldMk cId="2168021464" sldId="1950"/>
        </pc:sldMkLst>
      </pc:sldChg>
      <pc:sldChg chg="addSp delSp modSp new del mod">
        <pc:chgData name="Patricia Penades Huesca" userId="3509e332-4dce-4f92-868b-b926e5c9054c" providerId="ADAL" clId="{BFB329B6-E445-4918-BE75-EF6AECC2FF41}" dt="2025-04-07T11:49:29.592" v="7613" actId="47"/>
        <pc:sldMkLst>
          <pc:docMk/>
          <pc:sldMk cId="3271379646" sldId="1950"/>
        </pc:sldMkLst>
        <pc:spChg chg="del">
          <ac:chgData name="Patricia Penades Huesca" userId="3509e332-4dce-4f92-868b-b926e5c9054c" providerId="ADAL" clId="{BFB329B6-E445-4918-BE75-EF6AECC2FF41}" dt="2025-04-07T11:38:27.662" v="7479" actId="478"/>
          <ac:spMkLst>
            <pc:docMk/>
            <pc:sldMk cId="3271379646" sldId="1950"/>
            <ac:spMk id="2" creationId="{B8FCB07C-54BB-EB1E-84FE-D9BB69B0AE32}"/>
          </ac:spMkLst>
        </pc:spChg>
        <pc:spChg chg="add mod">
          <ac:chgData name="Patricia Penades Huesca" userId="3509e332-4dce-4f92-868b-b926e5c9054c" providerId="ADAL" clId="{BFB329B6-E445-4918-BE75-EF6AECC2FF41}" dt="2025-04-07T11:39:05.213" v="7498" actId="20577"/>
          <ac:spMkLst>
            <pc:docMk/>
            <pc:sldMk cId="3271379646" sldId="1950"/>
            <ac:spMk id="16" creationId="{3EE54921-D26D-0F0B-C37F-9A4A13B2672A}"/>
          </ac:spMkLst>
        </pc:spChg>
        <pc:spChg chg="add mod">
          <ac:chgData name="Patricia Penades Huesca" userId="3509e332-4dce-4f92-868b-b926e5c9054c" providerId="ADAL" clId="{BFB329B6-E445-4918-BE75-EF6AECC2FF41}" dt="2025-04-07T11:47:44.988" v="7595" actId="14100"/>
          <ac:spMkLst>
            <pc:docMk/>
            <pc:sldMk cId="3271379646" sldId="1950"/>
            <ac:spMk id="17" creationId="{DCB57E0A-E538-32AD-A447-ABB596F03197}"/>
          </ac:spMkLst>
        </pc:spChg>
        <pc:spChg chg="add mod">
          <ac:chgData name="Patricia Penades Huesca" userId="3509e332-4dce-4f92-868b-b926e5c9054c" providerId="ADAL" clId="{BFB329B6-E445-4918-BE75-EF6AECC2FF41}" dt="2025-04-07T11:47:09.883" v="7583" actId="1037"/>
          <ac:spMkLst>
            <pc:docMk/>
            <pc:sldMk cId="3271379646" sldId="1950"/>
            <ac:spMk id="22" creationId="{8E4EC777-4DAD-16E0-A110-3E47386D2282}"/>
          </ac:spMkLst>
        </pc:spChg>
        <pc:spChg chg="add del mod">
          <ac:chgData name="Patricia Penades Huesca" userId="3509e332-4dce-4f92-868b-b926e5c9054c" providerId="ADAL" clId="{BFB329B6-E445-4918-BE75-EF6AECC2FF41}" dt="2025-04-07T11:47:18.785" v="7589" actId="21"/>
          <ac:spMkLst>
            <pc:docMk/>
            <pc:sldMk cId="3271379646" sldId="1950"/>
            <ac:spMk id="23" creationId="{2A95C111-1CDD-FE17-4B2E-5D7A4595F0E2}"/>
          </ac:spMkLst>
        </pc:spChg>
        <pc:spChg chg="add mod">
          <ac:chgData name="Patricia Penades Huesca" userId="3509e332-4dce-4f92-868b-b926e5c9054c" providerId="ADAL" clId="{BFB329B6-E445-4918-BE75-EF6AECC2FF41}" dt="2025-04-07T11:47:28.124" v="7593" actId="14100"/>
          <ac:spMkLst>
            <pc:docMk/>
            <pc:sldMk cId="3271379646" sldId="1950"/>
            <ac:spMk id="24" creationId="{2A95C111-1CDD-FE17-4B2E-5D7A4595F0E2}"/>
          </ac:spMkLst>
        </pc:spChg>
        <pc:spChg chg="add mod">
          <ac:chgData name="Patricia Penades Huesca" userId="3509e332-4dce-4f92-868b-b926e5c9054c" providerId="ADAL" clId="{BFB329B6-E445-4918-BE75-EF6AECC2FF41}" dt="2025-04-07T11:48:25.231" v="7598" actId="1076"/>
          <ac:spMkLst>
            <pc:docMk/>
            <pc:sldMk cId="3271379646" sldId="1950"/>
            <ac:spMk id="25" creationId="{4AA09E96-5A12-42E3-7B8D-41EDECC8A215}"/>
          </ac:spMkLst>
        </pc:spChg>
        <pc:spChg chg="add mod">
          <ac:chgData name="Patricia Penades Huesca" userId="3509e332-4dce-4f92-868b-b926e5c9054c" providerId="ADAL" clId="{BFB329B6-E445-4918-BE75-EF6AECC2FF41}" dt="2025-04-07T11:48:32.543" v="7601" actId="1076"/>
          <ac:spMkLst>
            <pc:docMk/>
            <pc:sldMk cId="3271379646" sldId="1950"/>
            <ac:spMk id="30" creationId="{27C44C0F-70F2-0BC6-E727-F01958788005}"/>
          </ac:spMkLst>
        </pc:spChg>
        <pc:picChg chg="add mod">
          <ac:chgData name="Patricia Penades Huesca" userId="3509e332-4dce-4f92-868b-b926e5c9054c" providerId="ADAL" clId="{BFB329B6-E445-4918-BE75-EF6AECC2FF41}" dt="2025-04-07T11:47:15.797" v="7588" actId="1076"/>
          <ac:picMkLst>
            <pc:docMk/>
            <pc:sldMk cId="3271379646" sldId="1950"/>
            <ac:picMk id="7" creationId="{581E0A05-979A-A86A-C12C-6C035BAD3699}"/>
          </ac:picMkLst>
        </pc:picChg>
        <pc:picChg chg="add del mod modCrop">
          <ac:chgData name="Patricia Penades Huesca" userId="3509e332-4dce-4f92-868b-b926e5c9054c" providerId="ADAL" clId="{BFB329B6-E445-4918-BE75-EF6AECC2FF41}" dt="2025-04-07T11:45:30.540" v="7547" actId="478"/>
          <ac:picMkLst>
            <pc:docMk/>
            <pc:sldMk cId="3271379646" sldId="1950"/>
            <ac:picMk id="9" creationId="{4088B74C-9816-1F67-E7A1-072F8756BD3B}"/>
          </ac:picMkLst>
        </pc:picChg>
        <pc:picChg chg="add del mod">
          <ac:chgData name="Patricia Penades Huesca" userId="3509e332-4dce-4f92-868b-b926e5c9054c" providerId="ADAL" clId="{BFB329B6-E445-4918-BE75-EF6AECC2FF41}" dt="2025-04-07T11:37:35.223" v="7469" actId="478"/>
          <ac:picMkLst>
            <pc:docMk/>
            <pc:sldMk cId="3271379646" sldId="1950"/>
            <ac:picMk id="11" creationId="{B917F70B-D02D-D465-2DEC-9D28785DD32C}"/>
          </ac:picMkLst>
        </pc:picChg>
        <pc:picChg chg="add del mod">
          <ac:chgData name="Patricia Penades Huesca" userId="3509e332-4dce-4f92-868b-b926e5c9054c" providerId="ADAL" clId="{BFB329B6-E445-4918-BE75-EF6AECC2FF41}" dt="2025-04-07T11:45:31.052" v="7548" actId="478"/>
          <ac:picMkLst>
            <pc:docMk/>
            <pc:sldMk cId="3271379646" sldId="1950"/>
            <ac:picMk id="13" creationId="{A4C3061B-7506-52AE-8DEA-661285F27B56}"/>
          </ac:picMkLst>
        </pc:picChg>
        <pc:picChg chg="add mod">
          <ac:chgData name="Patricia Penades Huesca" userId="3509e332-4dce-4f92-868b-b926e5c9054c" providerId="ADAL" clId="{BFB329B6-E445-4918-BE75-EF6AECC2FF41}" dt="2025-04-07T11:46:15.942" v="7569" actId="1076"/>
          <ac:picMkLst>
            <pc:docMk/>
            <pc:sldMk cId="3271379646" sldId="1950"/>
            <ac:picMk id="14" creationId="{B482AA2A-78DB-732D-5389-692BCDBC4198}"/>
          </ac:picMkLst>
        </pc:picChg>
        <pc:picChg chg="add mod ord">
          <ac:chgData name="Patricia Penades Huesca" userId="3509e332-4dce-4f92-868b-b926e5c9054c" providerId="ADAL" clId="{BFB329B6-E445-4918-BE75-EF6AECC2FF41}" dt="2025-04-07T11:46:04.889" v="7566" actId="1076"/>
          <ac:picMkLst>
            <pc:docMk/>
            <pc:sldMk cId="3271379646" sldId="1950"/>
            <ac:picMk id="15" creationId="{F6A88266-6428-329E-5C97-C3ACA4BBFEC0}"/>
          </ac:picMkLst>
        </pc:picChg>
        <pc:picChg chg="add del mod">
          <ac:chgData name="Patricia Penades Huesca" userId="3509e332-4dce-4f92-868b-b926e5c9054c" providerId="ADAL" clId="{BFB329B6-E445-4918-BE75-EF6AECC2FF41}" dt="2025-04-07T11:44:58.573" v="7541" actId="22"/>
          <ac:picMkLst>
            <pc:docMk/>
            <pc:sldMk cId="3271379646" sldId="1950"/>
            <ac:picMk id="19" creationId="{403E04CF-4CEE-1C14-AEBE-CDE5132370F5}"/>
          </ac:picMkLst>
        </pc:picChg>
        <pc:picChg chg="add mod">
          <ac:chgData name="Patricia Penades Huesca" userId="3509e332-4dce-4f92-868b-b926e5c9054c" providerId="ADAL" clId="{BFB329B6-E445-4918-BE75-EF6AECC2FF41}" dt="2025-04-07T11:45:35.891" v="7551" actId="1076"/>
          <ac:picMkLst>
            <pc:docMk/>
            <pc:sldMk cId="3271379646" sldId="1950"/>
            <ac:picMk id="21" creationId="{FA89DD04-1A7B-E048-5BA2-308E6196B94B}"/>
          </ac:picMkLst>
        </pc:picChg>
      </pc:sldChg>
      <pc:sldChg chg="addSp delSp modSp add mod">
        <pc:chgData name="Patricia Penades Huesca" userId="3509e332-4dce-4f92-868b-b926e5c9054c" providerId="ADAL" clId="{BFB329B6-E445-4918-BE75-EF6AECC2FF41}" dt="2025-04-07T12:08:34.292" v="7806" actId="1076"/>
        <pc:sldMkLst>
          <pc:docMk/>
          <pc:sldMk cId="488830350" sldId="1951"/>
        </pc:sldMkLst>
        <pc:spChg chg="add del mod">
          <ac:chgData name="Patricia Penades Huesca" userId="3509e332-4dce-4f92-868b-b926e5c9054c" providerId="ADAL" clId="{BFB329B6-E445-4918-BE75-EF6AECC2FF41}" dt="2025-04-07T11:49:31.564" v="7614" actId="478"/>
          <ac:spMkLst>
            <pc:docMk/>
            <pc:sldMk cId="488830350" sldId="1951"/>
            <ac:spMk id="2" creationId="{43C5EB87-5548-3ACA-AE4C-8F8F24FECEE8}"/>
          </ac:spMkLst>
        </pc:spChg>
        <pc:spChg chg="del">
          <ac:chgData name="Patricia Penades Huesca" userId="3509e332-4dce-4f92-868b-b926e5c9054c" providerId="ADAL" clId="{BFB329B6-E445-4918-BE75-EF6AECC2FF41}" dt="2025-04-07T11:49:08.012" v="7608" actId="478"/>
          <ac:spMkLst>
            <pc:docMk/>
            <pc:sldMk cId="488830350" sldId="1951"/>
            <ac:spMk id="5" creationId="{0B94D0D7-4DE2-4958-1BED-1C70078284EC}"/>
          </ac:spMkLst>
        </pc:spChg>
        <pc:spChg chg="add mod">
          <ac:chgData name="Patricia Penades Huesca" userId="3509e332-4dce-4f92-868b-b926e5c9054c" providerId="ADAL" clId="{BFB329B6-E445-4918-BE75-EF6AECC2FF41}" dt="2025-04-07T11:49:27.351" v="7612" actId="1076"/>
          <ac:spMkLst>
            <pc:docMk/>
            <pc:sldMk cId="488830350" sldId="1951"/>
            <ac:spMk id="9" creationId="{2A6D03AA-48AE-5FC3-5CB9-D54D48B3DA06}"/>
          </ac:spMkLst>
        </pc:spChg>
        <pc:spChg chg="add mod">
          <ac:chgData name="Patricia Penades Huesca" userId="3509e332-4dce-4f92-868b-b926e5c9054c" providerId="ADAL" clId="{BFB329B6-E445-4918-BE75-EF6AECC2FF41}" dt="2025-04-07T11:49:27.351" v="7612" actId="1076"/>
          <ac:spMkLst>
            <pc:docMk/>
            <pc:sldMk cId="488830350" sldId="1951"/>
            <ac:spMk id="10" creationId="{3115CB72-E8EE-74DB-F35B-00547B992C86}"/>
          </ac:spMkLst>
        </pc:spChg>
        <pc:spChg chg="add del mod">
          <ac:chgData name="Patricia Penades Huesca" userId="3509e332-4dce-4f92-868b-b926e5c9054c" providerId="ADAL" clId="{BFB329B6-E445-4918-BE75-EF6AECC2FF41}" dt="2025-04-07T11:58:28.997" v="7719" actId="478"/>
          <ac:spMkLst>
            <pc:docMk/>
            <pc:sldMk cId="488830350" sldId="1951"/>
            <ac:spMk id="11" creationId="{0360CC22-C466-678A-1C82-D8CE736CC64F}"/>
          </ac:spMkLst>
        </pc:spChg>
        <pc:spChg chg="mod">
          <ac:chgData name="Patricia Penades Huesca" userId="3509e332-4dce-4f92-868b-b926e5c9054c" providerId="ADAL" clId="{BFB329B6-E445-4918-BE75-EF6AECC2FF41}" dt="2025-04-07T11:57:12.566" v="7694" actId="122"/>
          <ac:spMkLst>
            <pc:docMk/>
            <pc:sldMk cId="488830350" sldId="1951"/>
            <ac:spMk id="16" creationId="{E064DBEE-2D55-3DF7-E778-88D8A92B8746}"/>
          </ac:spMkLst>
        </pc:spChg>
        <pc:spChg chg="mod">
          <ac:chgData name="Patricia Penades Huesca" userId="3509e332-4dce-4f92-868b-b926e5c9054c" providerId="ADAL" clId="{BFB329B6-E445-4918-BE75-EF6AECC2FF41}" dt="2025-04-07T11:49:12.821" v="7609" actId="1076"/>
          <ac:spMkLst>
            <pc:docMk/>
            <pc:sldMk cId="488830350" sldId="1951"/>
            <ac:spMk id="17" creationId="{4DA7206B-DE90-987C-8FF7-0E0851740166}"/>
          </ac:spMkLst>
        </pc:spChg>
        <pc:spChg chg="mod">
          <ac:chgData name="Patricia Penades Huesca" userId="3509e332-4dce-4f92-868b-b926e5c9054c" providerId="ADAL" clId="{BFB329B6-E445-4918-BE75-EF6AECC2FF41}" dt="2025-04-07T11:49:12.821" v="7609" actId="1076"/>
          <ac:spMkLst>
            <pc:docMk/>
            <pc:sldMk cId="488830350" sldId="1951"/>
            <ac:spMk id="22" creationId="{57DBF490-A36D-2742-342F-069E9F92F84B}"/>
          </ac:spMkLst>
        </pc:spChg>
        <pc:spChg chg="del">
          <ac:chgData name="Patricia Penades Huesca" userId="3509e332-4dce-4f92-868b-b926e5c9054c" providerId="ADAL" clId="{BFB329B6-E445-4918-BE75-EF6AECC2FF41}" dt="2025-04-07T11:49:03.165" v="7606" actId="478"/>
          <ac:spMkLst>
            <pc:docMk/>
            <pc:sldMk cId="488830350" sldId="1951"/>
            <ac:spMk id="24" creationId="{2E175E26-D282-2A4F-7F53-01E68CEA8CC8}"/>
          </ac:spMkLst>
        </pc:spChg>
        <pc:spChg chg="mod">
          <ac:chgData name="Patricia Penades Huesca" userId="3509e332-4dce-4f92-868b-b926e5c9054c" providerId="ADAL" clId="{BFB329B6-E445-4918-BE75-EF6AECC2FF41}" dt="2025-04-07T11:49:12.821" v="7609" actId="1076"/>
          <ac:spMkLst>
            <pc:docMk/>
            <pc:sldMk cId="488830350" sldId="1951"/>
            <ac:spMk id="25" creationId="{D74D9463-C32B-B42E-16D9-ECEE552D1EC0}"/>
          </ac:spMkLst>
        </pc:spChg>
        <pc:spChg chg="del">
          <ac:chgData name="Patricia Penades Huesca" userId="3509e332-4dce-4f92-868b-b926e5c9054c" providerId="ADAL" clId="{BFB329B6-E445-4918-BE75-EF6AECC2FF41}" dt="2025-04-07T11:49:02.172" v="7605" actId="478"/>
          <ac:spMkLst>
            <pc:docMk/>
            <pc:sldMk cId="488830350" sldId="1951"/>
            <ac:spMk id="30" creationId="{E7E0CEDE-0D4E-623B-0794-595545CDB3A4}"/>
          </ac:spMkLst>
        </pc:spChg>
        <pc:spChg chg="mod">
          <ac:chgData name="Patricia Penades Huesca" userId="3509e332-4dce-4f92-868b-b926e5c9054c" providerId="ADAL" clId="{BFB329B6-E445-4918-BE75-EF6AECC2FF41}" dt="2025-04-07T11:55:12.543" v="7664" actId="27803"/>
          <ac:spMkLst>
            <pc:docMk/>
            <pc:sldMk cId="488830350" sldId="1951"/>
            <ac:spMk id="70" creationId="{29359DD7-3F87-0FA2-8747-CC4DAD4CA587}"/>
          </ac:spMkLst>
        </pc:spChg>
        <pc:spChg chg="mod">
          <ac:chgData name="Patricia Penades Huesca" userId="3509e332-4dce-4f92-868b-b926e5c9054c" providerId="ADAL" clId="{BFB329B6-E445-4918-BE75-EF6AECC2FF41}" dt="2025-04-07T11:55:12.543" v="7664" actId="27803"/>
          <ac:spMkLst>
            <pc:docMk/>
            <pc:sldMk cId="488830350" sldId="1951"/>
            <ac:spMk id="71" creationId="{BEB6047D-69C0-DF4A-6C5C-C6AB0EB6C0DA}"/>
          </ac:spMkLst>
        </pc:spChg>
        <pc:spChg chg="mod">
          <ac:chgData name="Patricia Penades Huesca" userId="3509e332-4dce-4f92-868b-b926e5c9054c" providerId="ADAL" clId="{BFB329B6-E445-4918-BE75-EF6AECC2FF41}" dt="2025-04-07T11:55:12.543" v="7664" actId="27803"/>
          <ac:spMkLst>
            <pc:docMk/>
            <pc:sldMk cId="488830350" sldId="1951"/>
            <ac:spMk id="148" creationId="{D9F8735F-4505-DA7C-E012-E5677FB57566}"/>
          </ac:spMkLst>
        </pc:spChg>
        <pc:spChg chg="mod">
          <ac:chgData name="Patricia Penades Huesca" userId="3509e332-4dce-4f92-868b-b926e5c9054c" providerId="ADAL" clId="{BFB329B6-E445-4918-BE75-EF6AECC2FF41}" dt="2025-04-07T11:55:12.543" v="7664" actId="27803"/>
          <ac:spMkLst>
            <pc:docMk/>
            <pc:sldMk cId="488830350" sldId="1951"/>
            <ac:spMk id="231" creationId="{D5EB1BDD-4453-08A3-D925-A5B90E3FFF67}"/>
          </ac:spMkLst>
        </pc:spChg>
        <pc:spChg chg="mod">
          <ac:chgData name="Patricia Penades Huesca" userId="3509e332-4dce-4f92-868b-b926e5c9054c" providerId="ADAL" clId="{BFB329B6-E445-4918-BE75-EF6AECC2FF41}" dt="2025-04-07T11:55:12.543" v="7664" actId="27803"/>
          <ac:spMkLst>
            <pc:docMk/>
            <pc:sldMk cId="488830350" sldId="1951"/>
            <ac:spMk id="274" creationId="{362DE23A-487D-FF6F-462B-D43DA632D9AC}"/>
          </ac:spMkLst>
        </pc:spChg>
        <pc:spChg chg="mod">
          <ac:chgData name="Patricia Penades Huesca" userId="3509e332-4dce-4f92-868b-b926e5c9054c" providerId="ADAL" clId="{BFB329B6-E445-4918-BE75-EF6AECC2FF41}" dt="2025-04-07T11:55:12.543" v="7664" actId="27803"/>
          <ac:spMkLst>
            <pc:docMk/>
            <pc:sldMk cId="488830350" sldId="1951"/>
            <ac:spMk id="289" creationId="{3911AB9A-A33D-C4EE-AFA5-B42E57E982A5}"/>
          </ac:spMkLst>
        </pc:spChg>
        <pc:spChg chg="mod">
          <ac:chgData name="Patricia Penades Huesca" userId="3509e332-4dce-4f92-868b-b926e5c9054c" providerId="ADAL" clId="{BFB329B6-E445-4918-BE75-EF6AECC2FF41}" dt="2025-04-07T11:55:12.543" v="7664" actId="27803"/>
          <ac:spMkLst>
            <pc:docMk/>
            <pc:sldMk cId="488830350" sldId="1951"/>
            <ac:spMk id="308" creationId="{BDFE0BC8-6B9B-CCA7-27D2-3FF0D67CB971}"/>
          </ac:spMkLst>
        </pc:spChg>
        <pc:spChg chg="mod">
          <ac:chgData name="Patricia Penades Huesca" userId="3509e332-4dce-4f92-868b-b926e5c9054c" providerId="ADAL" clId="{BFB329B6-E445-4918-BE75-EF6AECC2FF41}" dt="2025-04-07T11:55:12.543" v="7664" actId="27803"/>
          <ac:spMkLst>
            <pc:docMk/>
            <pc:sldMk cId="488830350" sldId="1951"/>
            <ac:spMk id="411" creationId="{44A816ED-16E5-060E-FB08-B7BAB124BF09}"/>
          </ac:spMkLst>
        </pc:spChg>
        <pc:spChg chg="mod">
          <ac:chgData name="Patricia Penades Huesca" userId="3509e332-4dce-4f92-868b-b926e5c9054c" providerId="ADAL" clId="{BFB329B6-E445-4918-BE75-EF6AECC2FF41}" dt="2025-04-07T11:55:12.543" v="7664" actId="27803"/>
          <ac:spMkLst>
            <pc:docMk/>
            <pc:sldMk cId="488830350" sldId="1951"/>
            <ac:spMk id="460" creationId="{4064FDBD-EF06-4522-A5BC-2870536F02A3}"/>
          </ac:spMkLst>
        </pc:spChg>
        <pc:spChg chg="mod">
          <ac:chgData name="Patricia Penades Huesca" userId="3509e332-4dce-4f92-868b-b926e5c9054c" providerId="ADAL" clId="{BFB329B6-E445-4918-BE75-EF6AECC2FF41}" dt="2025-04-07T11:55:12.543" v="7664" actId="27803"/>
          <ac:spMkLst>
            <pc:docMk/>
            <pc:sldMk cId="488830350" sldId="1951"/>
            <ac:spMk id="500" creationId="{F20CD989-B29C-18D1-7A39-467265F30CFB}"/>
          </ac:spMkLst>
        </pc:spChg>
        <pc:spChg chg="add mod topLvl">
          <ac:chgData name="Patricia Penades Huesca" userId="3509e332-4dce-4f92-868b-b926e5c9054c" providerId="ADAL" clId="{BFB329B6-E445-4918-BE75-EF6AECC2FF41}" dt="2025-04-07T11:59:53.210" v="7729" actId="1582"/>
          <ac:spMkLst>
            <pc:docMk/>
            <pc:sldMk cId="488830350" sldId="1951"/>
            <ac:spMk id="651" creationId="{4312949B-A59F-8062-79B2-D5912508D12C}"/>
          </ac:spMkLst>
        </pc:spChg>
        <pc:spChg chg="add mod">
          <ac:chgData name="Patricia Penades Huesca" userId="3509e332-4dce-4f92-868b-b926e5c9054c" providerId="ADAL" clId="{BFB329B6-E445-4918-BE75-EF6AECC2FF41}" dt="2025-04-07T11:59:43.051" v="7727" actId="1582"/>
          <ac:spMkLst>
            <pc:docMk/>
            <pc:sldMk cId="488830350" sldId="1951"/>
            <ac:spMk id="652" creationId="{2A86AF25-4A32-82D9-B925-809FF2C47F29}"/>
          </ac:spMkLst>
        </pc:spChg>
        <pc:spChg chg="mod">
          <ac:chgData name="Patricia Penades Huesca" userId="3509e332-4dce-4f92-868b-b926e5c9054c" providerId="ADAL" clId="{BFB329B6-E445-4918-BE75-EF6AECC2FF41}" dt="2025-04-07T11:59:46.247" v="7728" actId="165"/>
          <ac:spMkLst>
            <pc:docMk/>
            <pc:sldMk cId="488830350" sldId="1951"/>
            <ac:spMk id="654" creationId="{F526D5B8-1C9D-418F-5FF1-18C67AA5790E}"/>
          </ac:spMkLst>
        </pc:spChg>
        <pc:spChg chg="mod">
          <ac:chgData name="Patricia Penades Huesca" userId="3509e332-4dce-4f92-868b-b926e5c9054c" providerId="ADAL" clId="{BFB329B6-E445-4918-BE75-EF6AECC2FF41}" dt="2025-04-07T11:59:46.247" v="7728" actId="165"/>
          <ac:spMkLst>
            <pc:docMk/>
            <pc:sldMk cId="488830350" sldId="1951"/>
            <ac:spMk id="655" creationId="{DE9C0E6D-E460-EF4C-6169-71D24FE3F823}"/>
          </ac:spMkLst>
        </pc:spChg>
        <pc:spChg chg="mod">
          <ac:chgData name="Patricia Penades Huesca" userId="3509e332-4dce-4f92-868b-b926e5c9054c" providerId="ADAL" clId="{BFB329B6-E445-4918-BE75-EF6AECC2FF41}" dt="2025-04-07T11:56:08.834" v="7680"/>
          <ac:spMkLst>
            <pc:docMk/>
            <pc:sldMk cId="488830350" sldId="1951"/>
            <ac:spMk id="656" creationId="{BA5736E1-664A-C777-C3EB-69C391419672}"/>
          </ac:spMkLst>
        </pc:spChg>
        <pc:spChg chg="mod">
          <ac:chgData name="Patricia Penades Huesca" userId="3509e332-4dce-4f92-868b-b926e5c9054c" providerId="ADAL" clId="{BFB329B6-E445-4918-BE75-EF6AECC2FF41}" dt="2025-04-07T11:59:46.247" v="7728" actId="165"/>
          <ac:spMkLst>
            <pc:docMk/>
            <pc:sldMk cId="488830350" sldId="1951"/>
            <ac:spMk id="657" creationId="{A4F82943-3C05-FB61-8E22-0D7C4918E765}"/>
          </ac:spMkLst>
        </pc:spChg>
        <pc:spChg chg="mod">
          <ac:chgData name="Patricia Penades Huesca" userId="3509e332-4dce-4f92-868b-b926e5c9054c" providerId="ADAL" clId="{BFB329B6-E445-4918-BE75-EF6AECC2FF41}" dt="2025-04-07T11:59:46.247" v="7728" actId="165"/>
          <ac:spMkLst>
            <pc:docMk/>
            <pc:sldMk cId="488830350" sldId="1951"/>
            <ac:spMk id="659" creationId="{DA365B29-C595-9F8E-5C58-4B613FA3C563}"/>
          </ac:spMkLst>
        </pc:spChg>
        <pc:spChg chg="mod">
          <ac:chgData name="Patricia Penades Huesca" userId="3509e332-4dce-4f92-868b-b926e5c9054c" providerId="ADAL" clId="{BFB329B6-E445-4918-BE75-EF6AECC2FF41}" dt="2025-04-07T11:59:46.247" v="7728" actId="165"/>
          <ac:spMkLst>
            <pc:docMk/>
            <pc:sldMk cId="488830350" sldId="1951"/>
            <ac:spMk id="660" creationId="{8D21A5E0-7AC2-4A22-A58C-C634AD618262}"/>
          </ac:spMkLst>
        </pc:spChg>
        <pc:spChg chg="mod">
          <ac:chgData name="Patricia Penades Huesca" userId="3509e332-4dce-4f92-868b-b926e5c9054c" providerId="ADAL" clId="{BFB329B6-E445-4918-BE75-EF6AECC2FF41}" dt="2025-04-07T11:59:46.247" v="7728" actId="165"/>
          <ac:spMkLst>
            <pc:docMk/>
            <pc:sldMk cId="488830350" sldId="1951"/>
            <ac:spMk id="661" creationId="{55271770-E2CE-357B-7DD3-3FF16EC4A3DF}"/>
          </ac:spMkLst>
        </pc:spChg>
        <pc:spChg chg="mod">
          <ac:chgData name="Patricia Penades Huesca" userId="3509e332-4dce-4f92-868b-b926e5c9054c" providerId="ADAL" clId="{BFB329B6-E445-4918-BE75-EF6AECC2FF41}" dt="2025-04-07T11:59:46.247" v="7728" actId="165"/>
          <ac:spMkLst>
            <pc:docMk/>
            <pc:sldMk cId="488830350" sldId="1951"/>
            <ac:spMk id="662" creationId="{AD546B09-46CA-045E-916E-F9661709E192}"/>
          </ac:spMkLst>
        </pc:spChg>
        <pc:spChg chg="mod">
          <ac:chgData name="Patricia Penades Huesca" userId="3509e332-4dce-4f92-868b-b926e5c9054c" providerId="ADAL" clId="{BFB329B6-E445-4918-BE75-EF6AECC2FF41}" dt="2025-04-07T11:59:46.247" v="7728" actId="165"/>
          <ac:spMkLst>
            <pc:docMk/>
            <pc:sldMk cId="488830350" sldId="1951"/>
            <ac:spMk id="663" creationId="{DB76F2A0-8C34-1927-30B8-20F34CFD78AA}"/>
          </ac:spMkLst>
        </pc:spChg>
        <pc:spChg chg="mod">
          <ac:chgData name="Patricia Penades Huesca" userId="3509e332-4dce-4f92-868b-b926e5c9054c" providerId="ADAL" clId="{BFB329B6-E445-4918-BE75-EF6AECC2FF41}" dt="2025-04-07T11:59:46.247" v="7728" actId="165"/>
          <ac:spMkLst>
            <pc:docMk/>
            <pc:sldMk cId="488830350" sldId="1951"/>
            <ac:spMk id="664" creationId="{D0045993-B499-6A0D-1ECF-1F843C6A5CD8}"/>
          </ac:spMkLst>
        </pc:spChg>
        <pc:spChg chg="mod">
          <ac:chgData name="Patricia Penades Huesca" userId="3509e332-4dce-4f92-868b-b926e5c9054c" providerId="ADAL" clId="{BFB329B6-E445-4918-BE75-EF6AECC2FF41}" dt="2025-04-07T11:59:32.126" v="7726" actId="165"/>
          <ac:spMkLst>
            <pc:docMk/>
            <pc:sldMk cId="488830350" sldId="1951"/>
            <ac:spMk id="672" creationId="{25713017-A369-788C-0514-0EFCD83BEEB5}"/>
          </ac:spMkLst>
        </pc:spChg>
        <pc:spChg chg="mod">
          <ac:chgData name="Patricia Penades Huesca" userId="3509e332-4dce-4f92-868b-b926e5c9054c" providerId="ADAL" clId="{BFB329B6-E445-4918-BE75-EF6AECC2FF41}" dt="2025-04-07T11:59:32.126" v="7726" actId="165"/>
          <ac:spMkLst>
            <pc:docMk/>
            <pc:sldMk cId="488830350" sldId="1951"/>
            <ac:spMk id="673" creationId="{0C367EF3-81E3-7045-8F77-B067A38DE566}"/>
          </ac:spMkLst>
        </pc:spChg>
        <pc:spChg chg="mod">
          <ac:chgData name="Patricia Penades Huesca" userId="3509e332-4dce-4f92-868b-b926e5c9054c" providerId="ADAL" clId="{BFB329B6-E445-4918-BE75-EF6AECC2FF41}" dt="2025-04-07T11:59:32.126" v="7726" actId="165"/>
          <ac:spMkLst>
            <pc:docMk/>
            <pc:sldMk cId="488830350" sldId="1951"/>
            <ac:spMk id="674" creationId="{B0D08BAD-7EBB-112B-A7EB-8D93A399C24D}"/>
          </ac:spMkLst>
        </pc:spChg>
        <pc:spChg chg="mod">
          <ac:chgData name="Patricia Penades Huesca" userId="3509e332-4dce-4f92-868b-b926e5c9054c" providerId="ADAL" clId="{BFB329B6-E445-4918-BE75-EF6AECC2FF41}" dt="2025-04-07T11:59:32.126" v="7726" actId="165"/>
          <ac:spMkLst>
            <pc:docMk/>
            <pc:sldMk cId="488830350" sldId="1951"/>
            <ac:spMk id="676" creationId="{5E9DE100-8263-320A-3497-88782816A178}"/>
          </ac:spMkLst>
        </pc:spChg>
        <pc:spChg chg="mod">
          <ac:chgData name="Patricia Penades Huesca" userId="3509e332-4dce-4f92-868b-b926e5c9054c" providerId="ADAL" clId="{BFB329B6-E445-4918-BE75-EF6AECC2FF41}" dt="2025-04-07T11:59:26.807" v="7725" actId="208"/>
          <ac:spMkLst>
            <pc:docMk/>
            <pc:sldMk cId="488830350" sldId="1951"/>
            <ac:spMk id="677" creationId="{971184D7-8155-65C1-AF11-F6566369C825}"/>
          </ac:spMkLst>
        </pc:spChg>
        <pc:spChg chg="mod">
          <ac:chgData name="Patricia Penades Huesca" userId="3509e332-4dce-4f92-868b-b926e5c9054c" providerId="ADAL" clId="{BFB329B6-E445-4918-BE75-EF6AECC2FF41}" dt="2025-04-07T11:59:32.126" v="7726" actId="165"/>
          <ac:spMkLst>
            <pc:docMk/>
            <pc:sldMk cId="488830350" sldId="1951"/>
            <ac:spMk id="678" creationId="{9B93365C-ED5D-EE6F-77D7-49B7C8043593}"/>
          </ac:spMkLst>
        </pc:spChg>
        <pc:spChg chg="mod">
          <ac:chgData name="Patricia Penades Huesca" userId="3509e332-4dce-4f92-868b-b926e5c9054c" providerId="ADAL" clId="{BFB329B6-E445-4918-BE75-EF6AECC2FF41}" dt="2025-04-07T11:59:32.126" v="7726" actId="165"/>
          <ac:spMkLst>
            <pc:docMk/>
            <pc:sldMk cId="488830350" sldId="1951"/>
            <ac:spMk id="679" creationId="{753671A4-A95F-CEF6-8B2F-96BA1EA44E3D}"/>
          </ac:spMkLst>
        </pc:spChg>
        <pc:spChg chg="mod">
          <ac:chgData name="Patricia Penades Huesca" userId="3509e332-4dce-4f92-868b-b926e5c9054c" providerId="ADAL" clId="{BFB329B6-E445-4918-BE75-EF6AECC2FF41}" dt="2025-04-07T11:59:26.807" v="7725" actId="208"/>
          <ac:spMkLst>
            <pc:docMk/>
            <pc:sldMk cId="488830350" sldId="1951"/>
            <ac:spMk id="681" creationId="{FF294BD9-9ADC-C692-D824-40F8A2AF3D28}"/>
          </ac:spMkLst>
        </pc:spChg>
        <pc:spChg chg="mod">
          <ac:chgData name="Patricia Penades Huesca" userId="3509e332-4dce-4f92-868b-b926e5c9054c" providerId="ADAL" clId="{BFB329B6-E445-4918-BE75-EF6AECC2FF41}" dt="2025-04-07T11:59:32.126" v="7726" actId="165"/>
          <ac:spMkLst>
            <pc:docMk/>
            <pc:sldMk cId="488830350" sldId="1951"/>
            <ac:spMk id="682" creationId="{B51AA8DA-87B4-F239-B167-0C460C59618C}"/>
          </ac:spMkLst>
        </pc:spChg>
        <pc:spChg chg="mod">
          <ac:chgData name="Patricia Penades Huesca" userId="3509e332-4dce-4f92-868b-b926e5c9054c" providerId="ADAL" clId="{BFB329B6-E445-4918-BE75-EF6AECC2FF41}" dt="2025-04-07T11:59:32.126" v="7726" actId="165"/>
          <ac:spMkLst>
            <pc:docMk/>
            <pc:sldMk cId="488830350" sldId="1951"/>
            <ac:spMk id="683" creationId="{FCE3E932-9694-9D51-342B-A7A638773543}"/>
          </ac:spMkLst>
        </pc:spChg>
        <pc:spChg chg="mod">
          <ac:chgData name="Patricia Penades Huesca" userId="3509e332-4dce-4f92-868b-b926e5c9054c" providerId="ADAL" clId="{BFB329B6-E445-4918-BE75-EF6AECC2FF41}" dt="2025-04-07T11:59:32.126" v="7726" actId="165"/>
          <ac:spMkLst>
            <pc:docMk/>
            <pc:sldMk cId="488830350" sldId="1951"/>
            <ac:spMk id="684" creationId="{410E7B4C-3ABA-0235-CAB2-0A4B29210CC3}"/>
          </ac:spMkLst>
        </pc:spChg>
        <pc:spChg chg="mod">
          <ac:chgData name="Patricia Penades Huesca" userId="3509e332-4dce-4f92-868b-b926e5c9054c" providerId="ADAL" clId="{BFB329B6-E445-4918-BE75-EF6AECC2FF41}" dt="2025-04-07T11:59:26.807" v="7725" actId="208"/>
          <ac:spMkLst>
            <pc:docMk/>
            <pc:sldMk cId="488830350" sldId="1951"/>
            <ac:spMk id="685" creationId="{B72970E9-C0BA-2E3D-A0FD-E6D4A05A3FD5}"/>
          </ac:spMkLst>
        </pc:spChg>
        <pc:spChg chg="mod">
          <ac:chgData name="Patricia Penades Huesca" userId="3509e332-4dce-4f92-868b-b926e5c9054c" providerId="ADAL" clId="{BFB329B6-E445-4918-BE75-EF6AECC2FF41}" dt="2025-04-07T11:59:32.126" v="7726" actId="165"/>
          <ac:spMkLst>
            <pc:docMk/>
            <pc:sldMk cId="488830350" sldId="1951"/>
            <ac:spMk id="686" creationId="{16D0244F-83DF-C391-F9B8-17F76391E513}"/>
          </ac:spMkLst>
        </pc:spChg>
        <pc:spChg chg="mod">
          <ac:chgData name="Patricia Penades Huesca" userId="3509e332-4dce-4f92-868b-b926e5c9054c" providerId="ADAL" clId="{BFB329B6-E445-4918-BE75-EF6AECC2FF41}" dt="2025-04-07T11:59:26.807" v="7725" actId="208"/>
          <ac:spMkLst>
            <pc:docMk/>
            <pc:sldMk cId="488830350" sldId="1951"/>
            <ac:spMk id="687" creationId="{8B0D4AF6-FC5B-1C1B-4F54-7AB527E82CA0}"/>
          </ac:spMkLst>
        </pc:spChg>
        <pc:spChg chg="mod">
          <ac:chgData name="Patricia Penades Huesca" userId="3509e332-4dce-4f92-868b-b926e5c9054c" providerId="ADAL" clId="{BFB329B6-E445-4918-BE75-EF6AECC2FF41}" dt="2025-04-07T11:59:26.807" v="7725" actId="208"/>
          <ac:spMkLst>
            <pc:docMk/>
            <pc:sldMk cId="488830350" sldId="1951"/>
            <ac:spMk id="688" creationId="{97D4D77A-AD7B-11FF-F816-1D6FFF0E5BB7}"/>
          </ac:spMkLst>
        </pc:spChg>
        <pc:spChg chg="mod">
          <ac:chgData name="Patricia Penades Huesca" userId="3509e332-4dce-4f92-868b-b926e5c9054c" providerId="ADAL" clId="{BFB329B6-E445-4918-BE75-EF6AECC2FF41}" dt="2025-04-07T11:57:39.822" v="7704"/>
          <ac:spMkLst>
            <pc:docMk/>
            <pc:sldMk cId="488830350" sldId="1951"/>
            <ac:spMk id="689" creationId="{8077B5A3-70F7-7859-4D6C-836A06F63330}"/>
          </ac:spMkLst>
        </pc:spChg>
        <pc:spChg chg="add mod">
          <ac:chgData name="Patricia Penades Huesca" userId="3509e332-4dce-4f92-868b-b926e5c9054c" providerId="ADAL" clId="{BFB329B6-E445-4918-BE75-EF6AECC2FF41}" dt="2025-04-07T12:08:34.292" v="7806" actId="1076"/>
          <ac:spMkLst>
            <pc:docMk/>
            <pc:sldMk cId="488830350" sldId="1951"/>
            <ac:spMk id="691" creationId="{F5F0BF95-7F04-E73F-D188-E412A232C9BC}"/>
          </ac:spMkLst>
        </pc:spChg>
        <pc:grpChg chg="mod">
          <ac:chgData name="Patricia Penades Huesca" userId="3509e332-4dce-4f92-868b-b926e5c9054c" providerId="ADAL" clId="{BFB329B6-E445-4918-BE75-EF6AECC2FF41}" dt="2025-04-07T11:56:24.335" v="7682" actId="164"/>
          <ac:grpSpMkLst>
            <pc:docMk/>
            <pc:sldMk cId="488830350" sldId="1951"/>
            <ac:grpSpMk id="653" creationId="{5F7561A5-6708-CC0E-5B71-E819927CE4FF}"/>
          </ac:grpSpMkLst>
        </pc:grpChg>
        <pc:grpChg chg="mod">
          <ac:chgData name="Patricia Penades Huesca" userId="3509e332-4dce-4f92-868b-b926e5c9054c" providerId="ADAL" clId="{BFB329B6-E445-4918-BE75-EF6AECC2FF41}" dt="2025-04-07T11:56:24.335" v="7682" actId="164"/>
          <ac:grpSpMkLst>
            <pc:docMk/>
            <pc:sldMk cId="488830350" sldId="1951"/>
            <ac:grpSpMk id="658" creationId="{33CAE04C-9949-0F53-BA62-DFDFA3BA5EB3}"/>
          </ac:grpSpMkLst>
        </pc:grpChg>
        <pc:grpChg chg="add mod">
          <ac:chgData name="Patricia Penades Huesca" userId="3509e332-4dce-4f92-868b-b926e5c9054c" providerId="ADAL" clId="{BFB329B6-E445-4918-BE75-EF6AECC2FF41}" dt="2025-04-07T11:58:19.494" v="7718" actId="1076"/>
          <ac:grpSpMkLst>
            <pc:docMk/>
            <pc:sldMk cId="488830350" sldId="1951"/>
            <ac:grpSpMk id="665" creationId="{13C6C249-CD13-E7DA-09BE-274EC88E07AA}"/>
          </ac:grpSpMkLst>
        </pc:grpChg>
        <pc:grpChg chg="mod">
          <ac:chgData name="Patricia Penades Huesca" userId="3509e332-4dce-4f92-868b-b926e5c9054c" providerId="ADAL" clId="{BFB329B6-E445-4918-BE75-EF6AECC2FF41}" dt="2025-04-07T11:57:49.757" v="7708" actId="164"/>
          <ac:grpSpMkLst>
            <pc:docMk/>
            <pc:sldMk cId="488830350" sldId="1951"/>
            <ac:grpSpMk id="666" creationId="{7739C372-7092-2FFD-9B5D-C84769A87A40}"/>
          </ac:grpSpMkLst>
        </pc:grpChg>
        <pc:grpChg chg="add mod">
          <ac:chgData name="Patricia Penades Huesca" userId="3509e332-4dce-4f92-868b-b926e5c9054c" providerId="ADAL" clId="{BFB329B6-E445-4918-BE75-EF6AECC2FF41}" dt="2025-04-07T11:58:57.480" v="7721" actId="1076"/>
          <ac:grpSpMkLst>
            <pc:docMk/>
            <pc:sldMk cId="488830350" sldId="1951"/>
            <ac:grpSpMk id="690" creationId="{B778C8F8-5126-9EA3-713E-FCB03BE8135C}"/>
          </ac:grpSpMkLst>
        </pc:grpChg>
        <pc:picChg chg="add mod">
          <ac:chgData name="Patricia Penades Huesca" userId="3509e332-4dce-4f92-868b-b926e5c9054c" providerId="ADAL" clId="{BFB329B6-E445-4918-BE75-EF6AECC2FF41}" dt="2025-04-07T11:57:41.752" v="7706" actId="1076"/>
          <ac:picMkLst>
            <pc:docMk/>
            <pc:sldMk cId="488830350" sldId="1951"/>
            <ac:picMk id="6" creationId="{30185732-ED17-054C-54AD-8F71FDEB1A84}"/>
          </ac:picMkLst>
        </pc:picChg>
        <pc:picChg chg="mod">
          <ac:chgData name="Patricia Penades Huesca" userId="3509e332-4dce-4f92-868b-b926e5c9054c" providerId="ADAL" clId="{BFB329B6-E445-4918-BE75-EF6AECC2FF41}" dt="2025-04-07T11:52:22.823" v="7648" actId="1076"/>
          <ac:picMkLst>
            <pc:docMk/>
            <pc:sldMk cId="488830350" sldId="1951"/>
            <ac:picMk id="7" creationId="{15B1B175-9FEE-4042-CA32-EB7C3165ADB3}"/>
          </ac:picMkLst>
        </pc:picChg>
        <pc:picChg chg="add mod">
          <ac:chgData name="Patricia Penades Huesca" userId="3509e332-4dce-4f92-868b-b926e5c9054c" providerId="ADAL" clId="{BFB329B6-E445-4918-BE75-EF6AECC2FF41}" dt="2025-04-07T11:49:27.351" v="7612" actId="1076"/>
          <ac:picMkLst>
            <pc:docMk/>
            <pc:sldMk cId="488830350" sldId="1951"/>
            <ac:picMk id="8" creationId="{27A3D76E-90A4-A2D0-17BC-CAC0801C79A2}"/>
          </ac:picMkLst>
        </pc:picChg>
        <pc:picChg chg="add del mod modCrop">
          <ac:chgData name="Patricia Penades Huesca" userId="3509e332-4dce-4f92-868b-b926e5c9054c" providerId="ADAL" clId="{BFB329B6-E445-4918-BE75-EF6AECC2FF41}" dt="2025-04-07T11:55:18.422" v="7666" actId="21"/>
          <ac:picMkLst>
            <pc:docMk/>
            <pc:sldMk cId="488830350" sldId="1951"/>
            <ac:picMk id="12" creationId="{2E9D3577-9186-47C4-DC58-AA3ED38531E9}"/>
          </ac:picMkLst>
        </pc:picChg>
        <pc:picChg chg="mod">
          <ac:chgData name="Patricia Penades Huesca" userId="3509e332-4dce-4f92-868b-b926e5c9054c" providerId="ADAL" clId="{BFB329B6-E445-4918-BE75-EF6AECC2FF41}" dt="2025-04-07T11:49:12.821" v="7609" actId="1076"/>
          <ac:picMkLst>
            <pc:docMk/>
            <pc:sldMk cId="488830350" sldId="1951"/>
            <ac:picMk id="14" creationId="{5EC5002A-EEEE-2F54-4A97-32E5C1D7190F}"/>
          </ac:picMkLst>
        </pc:picChg>
        <pc:picChg chg="del">
          <ac:chgData name="Patricia Penades Huesca" userId="3509e332-4dce-4f92-868b-b926e5c9054c" providerId="ADAL" clId="{BFB329B6-E445-4918-BE75-EF6AECC2FF41}" dt="2025-04-07T11:49:03.652" v="7607" actId="478"/>
          <ac:picMkLst>
            <pc:docMk/>
            <pc:sldMk cId="488830350" sldId="1951"/>
            <ac:picMk id="15" creationId="{0636D04F-BC17-1668-D12F-9AAA087A09D8}"/>
          </ac:picMkLst>
        </pc:picChg>
        <pc:picChg chg="del">
          <ac:chgData name="Patricia Penades Huesca" userId="3509e332-4dce-4f92-868b-b926e5c9054c" providerId="ADAL" clId="{BFB329B6-E445-4918-BE75-EF6AECC2FF41}" dt="2025-04-07T11:49:01.197" v="7604" actId="478"/>
          <ac:picMkLst>
            <pc:docMk/>
            <pc:sldMk cId="488830350" sldId="1951"/>
            <ac:picMk id="21" creationId="{73E609FD-F6AE-878D-9982-9975D80175F7}"/>
          </ac:picMkLst>
        </pc:picChg>
      </pc:sldChg>
      <pc:sldChg chg="modSp new del mod">
        <pc:chgData name="Patricia Penades Huesca" userId="3509e332-4dce-4f92-868b-b926e5c9054c" providerId="ADAL" clId="{BFB329B6-E445-4918-BE75-EF6AECC2FF41}" dt="2025-04-07T12:56:54.629" v="7989" actId="680"/>
        <pc:sldMkLst>
          <pc:docMk/>
          <pc:sldMk cId="389067105" sldId="1952"/>
        </pc:sldMkLst>
        <pc:spChg chg="mod">
          <ac:chgData name="Patricia Penades Huesca" userId="3509e332-4dce-4f92-868b-b926e5c9054c" providerId="ADAL" clId="{BFB329B6-E445-4918-BE75-EF6AECC2FF41}" dt="2025-04-07T12:56:54.263" v="7988"/>
          <ac:spMkLst>
            <pc:docMk/>
            <pc:sldMk cId="389067105" sldId="1952"/>
            <ac:spMk id="2" creationId="{D612FE2F-FD3F-1807-CDEE-2269F65A6093}"/>
          </ac:spMkLst>
        </pc:spChg>
      </pc:sldChg>
      <pc:sldChg chg="addSp delSp modSp new mod">
        <pc:chgData name="Patricia Penades Huesca" userId="3509e332-4dce-4f92-868b-b926e5c9054c" providerId="ADAL" clId="{BFB329B6-E445-4918-BE75-EF6AECC2FF41}" dt="2025-04-07T13:34:47.063" v="8168" actId="113"/>
        <pc:sldMkLst>
          <pc:docMk/>
          <pc:sldMk cId="605198635" sldId="1952"/>
        </pc:sldMkLst>
        <pc:spChg chg="del">
          <ac:chgData name="Patricia Penades Huesca" userId="3509e332-4dce-4f92-868b-b926e5c9054c" providerId="ADAL" clId="{BFB329B6-E445-4918-BE75-EF6AECC2FF41}" dt="2025-04-07T12:57:18.757" v="7993" actId="478"/>
          <ac:spMkLst>
            <pc:docMk/>
            <pc:sldMk cId="605198635" sldId="1952"/>
            <ac:spMk id="2" creationId="{8F918C92-E6CC-0E9F-E4CC-5DF8ECE253DC}"/>
          </ac:spMkLst>
        </pc:spChg>
        <pc:spChg chg="mod">
          <ac:chgData name="Patricia Penades Huesca" userId="3509e332-4dce-4f92-868b-b926e5c9054c" providerId="ADAL" clId="{BFB329B6-E445-4918-BE75-EF6AECC2FF41}" dt="2025-04-07T12:57:06.562" v="7991"/>
          <ac:spMkLst>
            <pc:docMk/>
            <pc:sldMk cId="605198635" sldId="1952"/>
            <ac:spMk id="3" creationId="{597191E0-ECFE-2AD5-C6C7-47FF08490111}"/>
          </ac:spMkLst>
        </pc:spChg>
        <pc:spChg chg="add mod">
          <ac:chgData name="Patricia Penades Huesca" userId="3509e332-4dce-4f92-868b-b926e5c9054c" providerId="ADAL" clId="{BFB329B6-E445-4918-BE75-EF6AECC2FF41}" dt="2025-04-07T12:57:16.012" v="7992"/>
          <ac:spMkLst>
            <pc:docMk/>
            <pc:sldMk cId="605198635" sldId="1952"/>
            <ac:spMk id="7" creationId="{994471F9-B24D-A590-7091-EEF794ACB023}"/>
          </ac:spMkLst>
        </pc:spChg>
        <pc:spChg chg="add mod">
          <ac:chgData name="Patricia Penades Huesca" userId="3509e332-4dce-4f92-868b-b926e5c9054c" providerId="ADAL" clId="{BFB329B6-E445-4918-BE75-EF6AECC2FF41}" dt="2025-04-07T12:57:16.012" v="7992"/>
          <ac:spMkLst>
            <pc:docMk/>
            <pc:sldMk cId="605198635" sldId="1952"/>
            <ac:spMk id="8" creationId="{6EB44628-C418-0073-6B4A-3AD8A5ABD755}"/>
          </ac:spMkLst>
        </pc:spChg>
        <pc:spChg chg="add mod">
          <ac:chgData name="Patricia Penades Huesca" userId="3509e332-4dce-4f92-868b-b926e5c9054c" providerId="ADAL" clId="{BFB329B6-E445-4918-BE75-EF6AECC2FF41}" dt="2025-04-07T12:57:16.012" v="7992"/>
          <ac:spMkLst>
            <pc:docMk/>
            <pc:sldMk cId="605198635" sldId="1952"/>
            <ac:spMk id="11" creationId="{0A947D8C-72A0-4BE8-EC41-4BFFE383A68B}"/>
          </ac:spMkLst>
        </pc:spChg>
        <pc:spChg chg="add mod">
          <ac:chgData name="Patricia Penades Huesca" userId="3509e332-4dce-4f92-868b-b926e5c9054c" providerId="ADAL" clId="{BFB329B6-E445-4918-BE75-EF6AECC2FF41}" dt="2025-04-07T12:57:16.012" v="7992"/>
          <ac:spMkLst>
            <pc:docMk/>
            <pc:sldMk cId="605198635" sldId="1952"/>
            <ac:spMk id="12" creationId="{609B5BE9-4072-58B1-958A-4F6B761EA009}"/>
          </ac:spMkLst>
        </pc:spChg>
        <pc:spChg chg="add mod">
          <ac:chgData name="Patricia Penades Huesca" userId="3509e332-4dce-4f92-868b-b926e5c9054c" providerId="ADAL" clId="{BFB329B6-E445-4918-BE75-EF6AECC2FF41}" dt="2025-04-07T12:57:16.012" v="7992"/>
          <ac:spMkLst>
            <pc:docMk/>
            <pc:sldMk cId="605198635" sldId="1952"/>
            <ac:spMk id="14" creationId="{027A886A-D207-D171-F913-0E4468A5BDD7}"/>
          </ac:spMkLst>
        </pc:spChg>
        <pc:spChg chg="add mod">
          <ac:chgData name="Patricia Penades Huesca" userId="3509e332-4dce-4f92-868b-b926e5c9054c" providerId="ADAL" clId="{BFB329B6-E445-4918-BE75-EF6AECC2FF41}" dt="2025-04-07T12:57:16.012" v="7992"/>
          <ac:spMkLst>
            <pc:docMk/>
            <pc:sldMk cId="605198635" sldId="1952"/>
            <ac:spMk id="15" creationId="{90C0AADF-88FE-70C7-1865-6CA2863B072E}"/>
          </ac:spMkLst>
        </pc:spChg>
        <pc:spChg chg="add mod">
          <ac:chgData name="Patricia Penades Huesca" userId="3509e332-4dce-4f92-868b-b926e5c9054c" providerId="ADAL" clId="{BFB329B6-E445-4918-BE75-EF6AECC2FF41}" dt="2025-04-07T12:57:16.012" v="7992"/>
          <ac:spMkLst>
            <pc:docMk/>
            <pc:sldMk cId="605198635" sldId="1952"/>
            <ac:spMk id="18" creationId="{67B8CDCE-857E-4780-BF11-736A9EFDFF39}"/>
          </ac:spMkLst>
        </pc:spChg>
        <pc:spChg chg="add mod">
          <ac:chgData name="Patricia Penades Huesca" userId="3509e332-4dce-4f92-868b-b926e5c9054c" providerId="ADAL" clId="{BFB329B6-E445-4918-BE75-EF6AECC2FF41}" dt="2025-04-07T12:57:16.012" v="7992"/>
          <ac:spMkLst>
            <pc:docMk/>
            <pc:sldMk cId="605198635" sldId="1952"/>
            <ac:spMk id="21" creationId="{946612D6-2CE2-CF96-C4F3-F35FEF1FB1C5}"/>
          </ac:spMkLst>
        </pc:spChg>
        <pc:spChg chg="add mod">
          <ac:chgData name="Patricia Penades Huesca" userId="3509e332-4dce-4f92-868b-b926e5c9054c" providerId="ADAL" clId="{BFB329B6-E445-4918-BE75-EF6AECC2FF41}" dt="2025-04-07T13:34:47.063" v="8168" actId="113"/>
          <ac:spMkLst>
            <pc:docMk/>
            <pc:sldMk cId="605198635" sldId="1952"/>
            <ac:spMk id="27" creationId="{CB9CD2CD-9FBE-F7D3-C0CF-3E0E4D3863CE}"/>
          </ac:spMkLst>
        </pc:spChg>
        <pc:spChg chg="add mod">
          <ac:chgData name="Patricia Penades Huesca" userId="3509e332-4dce-4f92-868b-b926e5c9054c" providerId="ADAL" clId="{BFB329B6-E445-4918-BE75-EF6AECC2FF41}" dt="2025-04-07T12:57:16.012" v="7992"/>
          <ac:spMkLst>
            <pc:docMk/>
            <pc:sldMk cId="605198635" sldId="1952"/>
            <ac:spMk id="31" creationId="{27082CF8-8706-889A-9B12-09586453E243}"/>
          </ac:spMkLst>
        </pc:spChg>
      </pc:sldChg>
      <pc:sldChg chg="addSp delSp modSp new del mod">
        <pc:chgData name="Patricia Penades Huesca" userId="3509e332-4dce-4f92-868b-b926e5c9054c" providerId="ADAL" clId="{BFB329B6-E445-4918-BE75-EF6AECC2FF41}" dt="2025-04-07T12:00:58.675" v="7730" actId="47"/>
        <pc:sldMkLst>
          <pc:docMk/>
          <pc:sldMk cId="3243417907" sldId="1952"/>
        </pc:sldMkLst>
        <pc:spChg chg="del">
          <ac:chgData name="Patricia Penades Huesca" userId="3509e332-4dce-4f92-868b-b926e5c9054c" providerId="ADAL" clId="{BFB329B6-E445-4918-BE75-EF6AECC2FF41}" dt="2025-04-07T11:55:36.064" v="7672" actId="478"/>
          <ac:spMkLst>
            <pc:docMk/>
            <pc:sldMk cId="3243417907" sldId="1952"/>
            <ac:spMk id="4" creationId="{2688ABDC-A296-281A-770B-392102AB959A}"/>
          </ac:spMkLst>
        </pc:spChg>
        <pc:spChg chg="mod">
          <ac:chgData name="Patricia Penades Huesca" userId="3509e332-4dce-4f92-868b-b926e5c9054c" providerId="ADAL" clId="{BFB329B6-E445-4918-BE75-EF6AECC2FF41}" dt="2025-04-07T11:56:01.413" v="7677" actId="1076"/>
          <ac:spMkLst>
            <pc:docMk/>
            <pc:sldMk cId="3243417907" sldId="1952"/>
            <ac:spMk id="5" creationId="{5B6D08B6-9773-6487-97A3-C8A6B08218F2}"/>
          </ac:spMkLst>
        </pc:spChg>
        <pc:spChg chg="mod">
          <ac:chgData name="Patricia Penades Huesca" userId="3509e332-4dce-4f92-868b-b926e5c9054c" providerId="ADAL" clId="{BFB329B6-E445-4918-BE75-EF6AECC2FF41}" dt="2025-04-07T11:55:58.013" v="7676" actId="1076"/>
          <ac:spMkLst>
            <pc:docMk/>
            <pc:sldMk cId="3243417907" sldId="1952"/>
            <ac:spMk id="32" creationId="{DF0BBA09-C1B5-BDBF-87B2-72BAE12D9F90}"/>
          </ac:spMkLst>
        </pc:spChg>
        <pc:spChg chg="mod">
          <ac:chgData name="Patricia Penades Huesca" userId="3509e332-4dce-4f92-868b-b926e5c9054c" providerId="ADAL" clId="{BFB329B6-E445-4918-BE75-EF6AECC2FF41}" dt="2025-04-07T11:55:28.570" v="7670" actId="27803"/>
          <ac:spMkLst>
            <pc:docMk/>
            <pc:sldMk cId="3243417907" sldId="1952"/>
            <ac:spMk id="57" creationId="{38BAFD71-71DC-648E-37A0-03F261E83C6E}"/>
          </ac:spMkLst>
        </pc:spChg>
        <pc:spChg chg="mod">
          <ac:chgData name="Patricia Penades Huesca" userId="3509e332-4dce-4f92-868b-b926e5c9054c" providerId="ADAL" clId="{BFB329B6-E445-4918-BE75-EF6AECC2FF41}" dt="2025-04-07T11:57:28.917" v="7699" actId="1076"/>
          <ac:spMkLst>
            <pc:docMk/>
            <pc:sldMk cId="3243417907" sldId="1952"/>
            <ac:spMk id="61" creationId="{1FE4488F-98F2-94C3-FA74-7465E681C38C}"/>
          </ac:spMkLst>
        </pc:spChg>
        <pc:spChg chg="mod topLvl">
          <ac:chgData name="Patricia Penades Huesca" userId="3509e332-4dce-4f92-868b-b926e5c9054c" providerId="ADAL" clId="{BFB329B6-E445-4918-BE75-EF6AECC2FF41}" dt="2025-04-07T11:55:41.693" v="7673" actId="165"/>
          <ac:spMkLst>
            <pc:docMk/>
            <pc:sldMk cId="3243417907" sldId="1952"/>
            <ac:spMk id="86" creationId="{ED99DC59-EFAD-E37B-6BEC-206B6FC2A1D2}"/>
          </ac:spMkLst>
        </pc:spChg>
        <pc:spChg chg="mod">
          <ac:chgData name="Patricia Penades Huesca" userId="3509e332-4dce-4f92-868b-b926e5c9054c" providerId="ADAL" clId="{BFB329B6-E445-4918-BE75-EF6AECC2FF41}" dt="2025-04-07T11:55:28.570" v="7670" actId="27803"/>
          <ac:spMkLst>
            <pc:docMk/>
            <pc:sldMk cId="3243417907" sldId="1952"/>
            <ac:spMk id="104" creationId="{D7046289-0137-623D-A4CF-E2FB621E02E7}"/>
          </ac:spMkLst>
        </pc:spChg>
        <pc:spChg chg="mod">
          <ac:chgData name="Patricia Penades Huesca" userId="3509e332-4dce-4f92-868b-b926e5c9054c" providerId="ADAL" clId="{BFB329B6-E445-4918-BE75-EF6AECC2FF41}" dt="2025-04-07T11:55:28.570" v="7670" actId="27803"/>
          <ac:spMkLst>
            <pc:docMk/>
            <pc:sldMk cId="3243417907" sldId="1952"/>
            <ac:spMk id="147" creationId="{E2D14A93-A306-1807-2C06-B1B5A8C7A0A0}"/>
          </ac:spMkLst>
        </pc:spChg>
        <pc:spChg chg="mod">
          <ac:chgData name="Patricia Penades Huesca" userId="3509e332-4dce-4f92-868b-b926e5c9054c" providerId="ADAL" clId="{BFB329B6-E445-4918-BE75-EF6AECC2FF41}" dt="2025-04-07T11:55:28.570" v="7670" actId="27803"/>
          <ac:spMkLst>
            <pc:docMk/>
            <pc:sldMk cId="3243417907" sldId="1952"/>
            <ac:spMk id="164" creationId="{9874BD32-4AB6-2E67-357B-549257A8A73D}"/>
          </ac:spMkLst>
        </pc:spChg>
        <pc:spChg chg="mod">
          <ac:chgData name="Patricia Penades Huesca" userId="3509e332-4dce-4f92-868b-b926e5c9054c" providerId="ADAL" clId="{BFB329B6-E445-4918-BE75-EF6AECC2FF41}" dt="2025-04-07T11:55:28.570" v="7670" actId="27803"/>
          <ac:spMkLst>
            <pc:docMk/>
            <pc:sldMk cId="3243417907" sldId="1952"/>
            <ac:spMk id="188" creationId="{D682B35D-24FD-9CE0-BAD9-78E55FCC013A}"/>
          </ac:spMkLst>
        </pc:spChg>
        <pc:spChg chg="mod">
          <ac:chgData name="Patricia Penades Huesca" userId="3509e332-4dce-4f92-868b-b926e5c9054c" providerId="ADAL" clId="{BFB329B6-E445-4918-BE75-EF6AECC2FF41}" dt="2025-04-07T11:55:28.570" v="7670" actId="27803"/>
          <ac:spMkLst>
            <pc:docMk/>
            <pc:sldMk cId="3243417907" sldId="1952"/>
            <ac:spMk id="202" creationId="{E1F86E44-7056-A548-B4DA-178E19BE5AEF}"/>
          </ac:spMkLst>
        </pc:spChg>
        <pc:spChg chg="mod">
          <ac:chgData name="Patricia Penades Huesca" userId="3509e332-4dce-4f92-868b-b926e5c9054c" providerId="ADAL" clId="{BFB329B6-E445-4918-BE75-EF6AECC2FF41}" dt="2025-04-07T11:55:41.693" v="7673" actId="165"/>
          <ac:spMkLst>
            <pc:docMk/>
            <pc:sldMk cId="3243417907" sldId="1952"/>
            <ac:spMk id="305" creationId="{98FD9182-1277-1D28-212D-B936563F5934}"/>
          </ac:spMkLst>
        </pc:spChg>
        <pc:spChg chg="mod">
          <ac:chgData name="Patricia Penades Huesca" userId="3509e332-4dce-4f92-868b-b926e5c9054c" providerId="ADAL" clId="{BFB329B6-E445-4918-BE75-EF6AECC2FF41}" dt="2025-04-07T11:55:28.570" v="7670" actId="27803"/>
          <ac:spMkLst>
            <pc:docMk/>
            <pc:sldMk cId="3243417907" sldId="1952"/>
            <ac:spMk id="311" creationId="{1047A393-F466-AF11-963F-0EEC69FDC620}"/>
          </ac:spMkLst>
        </pc:spChg>
        <pc:spChg chg="mod topLvl">
          <ac:chgData name="Patricia Penades Huesca" userId="3509e332-4dce-4f92-868b-b926e5c9054c" providerId="ADAL" clId="{BFB329B6-E445-4918-BE75-EF6AECC2FF41}" dt="2025-04-07T11:55:41.693" v="7673" actId="165"/>
          <ac:spMkLst>
            <pc:docMk/>
            <pc:sldMk cId="3243417907" sldId="1952"/>
            <ac:spMk id="313" creationId="{E2C666E8-EBBE-3327-21FA-8A2FCB37BFB8}"/>
          </ac:spMkLst>
        </pc:spChg>
        <pc:spChg chg="mod">
          <ac:chgData name="Patricia Penades Huesca" userId="3509e332-4dce-4f92-868b-b926e5c9054c" providerId="ADAL" clId="{BFB329B6-E445-4918-BE75-EF6AECC2FF41}" dt="2025-04-07T11:55:41.693" v="7673" actId="165"/>
          <ac:spMkLst>
            <pc:docMk/>
            <pc:sldMk cId="3243417907" sldId="1952"/>
            <ac:spMk id="328" creationId="{C98A1883-14D8-A752-4AA1-B42400E4B145}"/>
          </ac:spMkLst>
        </pc:spChg>
        <pc:spChg chg="mod">
          <ac:chgData name="Patricia Penades Huesca" userId="3509e332-4dce-4f92-868b-b926e5c9054c" providerId="ADAL" clId="{BFB329B6-E445-4918-BE75-EF6AECC2FF41}" dt="2025-04-07T11:55:41.693" v="7673" actId="165"/>
          <ac:spMkLst>
            <pc:docMk/>
            <pc:sldMk cId="3243417907" sldId="1952"/>
            <ac:spMk id="363" creationId="{200A3794-27CD-BC6A-2934-18DE97251350}"/>
          </ac:spMkLst>
        </pc:spChg>
        <pc:spChg chg="mod">
          <ac:chgData name="Patricia Penades Huesca" userId="3509e332-4dce-4f92-868b-b926e5c9054c" providerId="ADAL" clId="{BFB329B6-E445-4918-BE75-EF6AECC2FF41}" dt="2025-04-07T11:55:28.570" v="7670" actId="27803"/>
          <ac:spMkLst>
            <pc:docMk/>
            <pc:sldMk cId="3243417907" sldId="1952"/>
            <ac:spMk id="417" creationId="{96FE63CF-3663-5ACB-A3DA-2365989D8465}"/>
          </ac:spMkLst>
        </pc:spChg>
        <pc:spChg chg="mod">
          <ac:chgData name="Patricia Penades Huesca" userId="3509e332-4dce-4f92-868b-b926e5c9054c" providerId="ADAL" clId="{BFB329B6-E445-4918-BE75-EF6AECC2FF41}" dt="2025-04-07T11:55:41.693" v="7673" actId="165"/>
          <ac:spMkLst>
            <pc:docMk/>
            <pc:sldMk cId="3243417907" sldId="1952"/>
            <ac:spMk id="425" creationId="{7ABAA121-4321-C19A-77DF-3EEB4F85C48B}"/>
          </ac:spMkLst>
        </pc:spChg>
        <pc:spChg chg="mod">
          <ac:chgData name="Patricia Penades Huesca" userId="3509e332-4dce-4f92-868b-b926e5c9054c" providerId="ADAL" clId="{BFB329B6-E445-4918-BE75-EF6AECC2FF41}" dt="2025-04-07T11:55:41.693" v="7673" actId="165"/>
          <ac:spMkLst>
            <pc:docMk/>
            <pc:sldMk cId="3243417907" sldId="1952"/>
            <ac:spMk id="433" creationId="{6931BE10-9D4B-CC95-993F-7BEAFEC9FE46}"/>
          </ac:spMkLst>
        </pc:spChg>
        <pc:spChg chg="mod topLvl">
          <ac:chgData name="Patricia Penades Huesca" userId="3509e332-4dce-4f92-868b-b926e5c9054c" providerId="ADAL" clId="{BFB329B6-E445-4918-BE75-EF6AECC2FF41}" dt="2025-04-07T11:55:41.693" v="7673" actId="165"/>
          <ac:spMkLst>
            <pc:docMk/>
            <pc:sldMk cId="3243417907" sldId="1952"/>
            <ac:spMk id="553" creationId="{2F69D624-FD33-7BFB-77B2-F609573C1684}"/>
          </ac:spMkLst>
        </pc:spChg>
        <pc:spChg chg="mod">
          <ac:chgData name="Patricia Penades Huesca" userId="3509e332-4dce-4f92-868b-b926e5c9054c" providerId="ADAL" clId="{BFB329B6-E445-4918-BE75-EF6AECC2FF41}" dt="2025-04-07T11:55:28.570" v="7670" actId="27803"/>
          <ac:spMkLst>
            <pc:docMk/>
            <pc:sldMk cId="3243417907" sldId="1952"/>
            <ac:spMk id="564" creationId="{4C728A41-0EF5-3AD2-21F6-A941E91B866D}"/>
          </ac:spMkLst>
        </pc:spChg>
        <pc:spChg chg="mod">
          <ac:chgData name="Patricia Penades Huesca" userId="3509e332-4dce-4f92-868b-b926e5c9054c" providerId="ADAL" clId="{BFB329B6-E445-4918-BE75-EF6AECC2FF41}" dt="2025-04-07T11:55:28.570" v="7670" actId="27803"/>
          <ac:spMkLst>
            <pc:docMk/>
            <pc:sldMk cId="3243417907" sldId="1952"/>
            <ac:spMk id="597" creationId="{A25B9247-FA83-A5A0-CAB6-209B230858C0}"/>
          </ac:spMkLst>
        </pc:spChg>
        <pc:spChg chg="mod">
          <ac:chgData name="Patricia Penades Huesca" userId="3509e332-4dce-4f92-868b-b926e5c9054c" providerId="ADAL" clId="{BFB329B6-E445-4918-BE75-EF6AECC2FF41}" dt="2025-04-07T11:55:41.693" v="7673" actId="165"/>
          <ac:spMkLst>
            <pc:docMk/>
            <pc:sldMk cId="3243417907" sldId="1952"/>
            <ac:spMk id="602" creationId="{A021071D-7921-DA9D-8F02-7F186EEB0949}"/>
          </ac:spMkLst>
        </pc:spChg>
        <pc:spChg chg="del">
          <ac:chgData name="Patricia Penades Huesca" userId="3509e332-4dce-4f92-868b-b926e5c9054c" providerId="ADAL" clId="{BFB329B6-E445-4918-BE75-EF6AECC2FF41}" dt="2025-04-07T11:55:32.429" v="7671" actId="478"/>
          <ac:spMkLst>
            <pc:docMk/>
            <pc:sldMk cId="3243417907" sldId="1952"/>
            <ac:spMk id="604" creationId="{672A9F2A-5538-04B7-9ACB-385148A7C170}"/>
          </ac:spMkLst>
        </pc:spChg>
        <pc:spChg chg="mod">
          <ac:chgData name="Patricia Penades Huesca" userId="3509e332-4dce-4f92-868b-b926e5c9054c" providerId="ADAL" clId="{BFB329B6-E445-4918-BE75-EF6AECC2FF41}" dt="2025-04-07T11:55:41.693" v="7673" actId="165"/>
          <ac:spMkLst>
            <pc:docMk/>
            <pc:sldMk cId="3243417907" sldId="1952"/>
            <ac:spMk id="621" creationId="{A8FDC13B-8AF5-213F-F1FA-8479EA0C8A98}"/>
          </ac:spMkLst>
        </pc:spChg>
        <pc:grpChg chg="mod">
          <ac:chgData name="Patricia Penades Huesca" userId="3509e332-4dce-4f92-868b-b926e5c9054c" providerId="ADAL" clId="{BFB329B6-E445-4918-BE75-EF6AECC2FF41}" dt="2025-04-07T11:56:05.549" v="7679" actId="1076"/>
          <ac:grpSpMkLst>
            <pc:docMk/>
            <pc:sldMk cId="3243417907" sldId="1952"/>
            <ac:grpSpMk id="38" creationId="{FA968B63-1336-2F62-1CCA-1505A3CBB3CE}"/>
          </ac:grpSpMkLst>
        </pc:grpChg>
        <pc:grpChg chg="mod">
          <ac:chgData name="Patricia Penades Huesca" userId="3509e332-4dce-4f92-868b-b926e5c9054c" providerId="ADAL" clId="{BFB329B6-E445-4918-BE75-EF6AECC2FF41}" dt="2025-04-07T11:57:36.352" v="7702" actId="164"/>
          <ac:grpSpMkLst>
            <pc:docMk/>
            <pc:sldMk cId="3243417907" sldId="1952"/>
            <ac:grpSpMk id="62" creationId="{43CD764E-3887-0A8E-A3F8-9552929FF1CB}"/>
          </ac:grpSpMkLst>
        </pc:grpChg>
        <pc:grpChg chg="mod">
          <ac:chgData name="Patricia Penades Huesca" userId="3509e332-4dce-4f92-868b-b926e5c9054c" providerId="ADAL" clId="{BFB329B6-E445-4918-BE75-EF6AECC2FF41}" dt="2025-04-07T11:57:36.352" v="7702" actId="164"/>
          <ac:grpSpMkLst>
            <pc:docMk/>
            <pc:sldMk cId="3243417907" sldId="1952"/>
            <ac:grpSpMk id="66" creationId="{757AB696-9C8C-934D-FD95-93C90A1C7E42}"/>
          </ac:grpSpMkLst>
        </pc:grpChg>
        <pc:grpChg chg="mod">
          <ac:chgData name="Patricia Penades Huesca" userId="3509e332-4dce-4f92-868b-b926e5c9054c" providerId="ADAL" clId="{BFB329B6-E445-4918-BE75-EF6AECC2FF41}" dt="2025-04-07T11:57:36.352" v="7702" actId="164"/>
          <ac:grpSpMkLst>
            <pc:docMk/>
            <pc:sldMk cId="3243417907" sldId="1952"/>
            <ac:grpSpMk id="71" creationId="{A8BA1308-E80E-D77A-9491-173C508CEBE4}"/>
          </ac:grpSpMkLst>
        </pc:grpChg>
        <pc:grpChg chg="mod">
          <ac:chgData name="Patricia Penades Huesca" userId="3509e332-4dce-4f92-868b-b926e5c9054c" providerId="ADAL" clId="{BFB329B6-E445-4918-BE75-EF6AECC2FF41}" dt="2025-04-07T11:57:36.352" v="7702" actId="164"/>
          <ac:grpSpMkLst>
            <pc:docMk/>
            <pc:sldMk cId="3243417907" sldId="1952"/>
            <ac:grpSpMk id="74" creationId="{887E7504-435D-7617-730A-B361FD117578}"/>
          </ac:grpSpMkLst>
        </pc:grpChg>
        <pc:grpChg chg="mod">
          <ac:chgData name="Patricia Penades Huesca" userId="3509e332-4dce-4f92-868b-b926e5c9054c" providerId="ADAL" clId="{BFB329B6-E445-4918-BE75-EF6AECC2FF41}" dt="2025-04-07T11:57:36.352" v="7702" actId="164"/>
          <ac:grpSpMkLst>
            <pc:docMk/>
            <pc:sldMk cId="3243417907" sldId="1952"/>
            <ac:grpSpMk id="79" creationId="{9D3BA894-A3F7-19A3-542F-E6DC1069C4C0}"/>
          </ac:grpSpMkLst>
        </pc:grpChg>
        <pc:grpChg chg="add mod">
          <ac:chgData name="Patricia Penades Huesca" userId="3509e332-4dce-4f92-868b-b926e5c9054c" providerId="ADAL" clId="{BFB329B6-E445-4918-BE75-EF6AECC2FF41}" dt="2025-04-07T11:57:37.572" v="7703" actId="1076"/>
          <ac:grpSpMkLst>
            <pc:docMk/>
            <pc:sldMk cId="3243417907" sldId="1952"/>
            <ac:grpSpMk id="636" creationId="{263A5B54-B8E7-9A5F-CA2F-878A01241AC1}"/>
          </ac:grpSpMkLst>
        </pc:grpChg>
        <pc:picChg chg="add mod">
          <ac:chgData name="Patricia Penades Huesca" userId="3509e332-4dce-4f92-868b-b926e5c9054c" providerId="ADAL" clId="{BFB329B6-E445-4918-BE75-EF6AECC2FF41}" dt="2025-04-07T11:55:21.774" v="7669" actId="1076"/>
          <ac:picMkLst>
            <pc:docMk/>
            <pc:sldMk cId="3243417907" sldId="1952"/>
            <ac:picMk id="12" creationId="{2E9D3577-9186-47C4-DC58-AA3ED38531E9}"/>
          </ac:picMkLst>
        </pc:picChg>
      </pc:sldChg>
      <pc:sldChg chg="addSp delSp modSp new mod modAnim">
        <pc:chgData name="Patricia Penades Huesca" userId="3509e332-4dce-4f92-868b-b926e5c9054c" providerId="ADAL" clId="{BFB329B6-E445-4918-BE75-EF6AECC2FF41}" dt="2025-04-07T13:58:30.263" v="8235" actId="20577"/>
        <pc:sldMkLst>
          <pc:docMk/>
          <pc:sldMk cId="1642623784" sldId="1953"/>
        </pc:sldMkLst>
        <pc:spChg chg="del">
          <ac:chgData name="Patricia Penades Huesca" userId="3509e332-4dce-4f92-868b-b926e5c9054c" providerId="ADAL" clId="{BFB329B6-E445-4918-BE75-EF6AECC2FF41}" dt="2025-04-07T12:57:33.782" v="7996" actId="478"/>
          <ac:spMkLst>
            <pc:docMk/>
            <pc:sldMk cId="1642623784" sldId="1953"/>
            <ac:spMk id="2" creationId="{014B60E1-59DF-9474-0C18-CA3316D8E6B8}"/>
          </ac:spMkLst>
        </pc:spChg>
        <pc:spChg chg="mod">
          <ac:chgData name="Patricia Penades Huesca" userId="3509e332-4dce-4f92-868b-b926e5c9054c" providerId="ADAL" clId="{BFB329B6-E445-4918-BE75-EF6AECC2FF41}" dt="2025-04-07T13:58:30.263" v="8235" actId="20577"/>
          <ac:spMkLst>
            <pc:docMk/>
            <pc:sldMk cId="1642623784" sldId="1953"/>
            <ac:spMk id="3" creationId="{1D7DD9E6-E0C0-9C0D-1906-601824BFB077}"/>
          </ac:spMkLst>
        </pc:spChg>
        <pc:spChg chg="add mod">
          <ac:chgData name="Patricia Penades Huesca" userId="3509e332-4dce-4f92-868b-b926e5c9054c" providerId="ADAL" clId="{BFB329B6-E445-4918-BE75-EF6AECC2FF41}" dt="2025-04-07T12:57:47.073" v="7999"/>
          <ac:spMkLst>
            <pc:docMk/>
            <pc:sldMk cId="1642623784" sldId="1953"/>
            <ac:spMk id="8" creationId="{7C0F170E-E466-08CC-7B9D-60CDC4F202BC}"/>
          </ac:spMkLst>
        </pc:spChg>
        <pc:spChg chg="add mod">
          <ac:chgData name="Patricia Penades Huesca" userId="3509e332-4dce-4f92-868b-b926e5c9054c" providerId="ADAL" clId="{BFB329B6-E445-4918-BE75-EF6AECC2FF41}" dt="2025-04-07T12:57:47.073" v="7999"/>
          <ac:spMkLst>
            <pc:docMk/>
            <pc:sldMk cId="1642623784" sldId="1953"/>
            <ac:spMk id="9" creationId="{FB24AC20-9560-8B6D-CEB7-5B59A51D42D7}"/>
          </ac:spMkLst>
        </pc:spChg>
        <pc:spChg chg="add mod">
          <ac:chgData name="Patricia Penades Huesca" userId="3509e332-4dce-4f92-868b-b926e5c9054c" providerId="ADAL" clId="{BFB329B6-E445-4918-BE75-EF6AECC2FF41}" dt="2025-04-07T12:58:06.339" v="8007" actId="1076"/>
          <ac:spMkLst>
            <pc:docMk/>
            <pc:sldMk cId="1642623784" sldId="1953"/>
            <ac:spMk id="10" creationId="{C1ECE403-6AB0-CC8E-373E-080A991A62E7}"/>
          </ac:spMkLst>
        </pc:spChg>
        <pc:spChg chg="add mod">
          <ac:chgData name="Patricia Penades Huesca" userId="3509e332-4dce-4f92-868b-b926e5c9054c" providerId="ADAL" clId="{BFB329B6-E445-4918-BE75-EF6AECC2FF41}" dt="2025-04-07T12:58:11.300" v="8008" actId="1076"/>
          <ac:spMkLst>
            <pc:docMk/>
            <pc:sldMk cId="1642623784" sldId="1953"/>
            <ac:spMk id="11" creationId="{E9AC507B-1980-63CD-4450-5B4F4005CDE1}"/>
          </ac:spMkLst>
        </pc:spChg>
        <pc:spChg chg="add mod">
          <ac:chgData name="Patricia Penades Huesca" userId="3509e332-4dce-4f92-868b-b926e5c9054c" providerId="ADAL" clId="{BFB329B6-E445-4918-BE75-EF6AECC2FF41}" dt="2025-04-07T12:58:11.300" v="8008" actId="1076"/>
          <ac:spMkLst>
            <pc:docMk/>
            <pc:sldMk cId="1642623784" sldId="1953"/>
            <ac:spMk id="12" creationId="{CDEDFBB8-E4D4-6477-52BF-592A845D7857}"/>
          </ac:spMkLst>
        </pc:spChg>
        <pc:spChg chg="add mod">
          <ac:chgData name="Patricia Penades Huesca" userId="3509e332-4dce-4f92-868b-b926e5c9054c" providerId="ADAL" clId="{BFB329B6-E445-4918-BE75-EF6AECC2FF41}" dt="2025-04-07T12:57:47.073" v="7999"/>
          <ac:spMkLst>
            <pc:docMk/>
            <pc:sldMk cId="1642623784" sldId="1953"/>
            <ac:spMk id="14" creationId="{9E10FCE6-4BEC-7DF5-BE41-CEBC752EA1FC}"/>
          </ac:spMkLst>
        </pc:spChg>
        <pc:spChg chg="add mod">
          <ac:chgData name="Patricia Penades Huesca" userId="3509e332-4dce-4f92-868b-b926e5c9054c" providerId="ADAL" clId="{BFB329B6-E445-4918-BE75-EF6AECC2FF41}" dt="2025-04-07T12:57:47.073" v="7999"/>
          <ac:spMkLst>
            <pc:docMk/>
            <pc:sldMk cId="1642623784" sldId="1953"/>
            <ac:spMk id="15" creationId="{B46D8CF6-ED24-7BEF-C4DE-523E4617C860}"/>
          </ac:spMkLst>
        </pc:spChg>
        <pc:spChg chg="add mod">
          <ac:chgData name="Patricia Penades Huesca" userId="3509e332-4dce-4f92-868b-b926e5c9054c" providerId="ADAL" clId="{BFB329B6-E445-4918-BE75-EF6AECC2FF41}" dt="2025-04-07T12:58:22.395" v="8011" actId="1076"/>
          <ac:spMkLst>
            <pc:docMk/>
            <pc:sldMk cId="1642623784" sldId="1953"/>
            <ac:spMk id="16" creationId="{5BD6FB3E-97B1-1F70-1E6C-2D62FC9B2A50}"/>
          </ac:spMkLst>
        </pc:spChg>
        <pc:picChg chg="add mod">
          <ac:chgData name="Patricia Penades Huesca" userId="3509e332-4dce-4f92-868b-b926e5c9054c" providerId="ADAL" clId="{BFB329B6-E445-4918-BE75-EF6AECC2FF41}" dt="2025-04-07T12:57:52.558" v="8000" actId="14100"/>
          <ac:picMkLst>
            <pc:docMk/>
            <pc:sldMk cId="1642623784" sldId="1953"/>
            <ac:picMk id="7" creationId="{077AC1C6-70A3-89C6-1A38-A178AC4624C3}"/>
          </ac:picMkLst>
        </pc:picChg>
        <pc:picChg chg="add mod">
          <ac:chgData name="Patricia Penades Huesca" userId="3509e332-4dce-4f92-868b-b926e5c9054c" providerId="ADAL" clId="{BFB329B6-E445-4918-BE75-EF6AECC2FF41}" dt="2025-04-07T12:58:18.363" v="8010" actId="14100"/>
          <ac:picMkLst>
            <pc:docMk/>
            <pc:sldMk cId="1642623784" sldId="1953"/>
            <ac:picMk id="13" creationId="{B694FBF1-A4A3-9F53-D1B2-421444FF8FAB}"/>
          </ac:picMkLst>
        </pc:picChg>
        <pc:picChg chg="mod">
          <ac:chgData name="Patricia Penades Huesca" userId="3509e332-4dce-4f92-868b-b926e5c9054c" providerId="ADAL" clId="{BFB329B6-E445-4918-BE75-EF6AECC2FF41}" dt="2025-04-07T12:58:22.395" v="8011" actId="1076"/>
          <ac:picMkLst>
            <pc:docMk/>
            <pc:sldMk cId="1642623784" sldId="1953"/>
            <ac:picMk id="17" creationId="{789FC0A3-E78A-29DD-6936-DADFED9EEBD8}"/>
          </ac:picMkLst>
        </pc:picChg>
      </pc:sldChg>
      <pc:sldChg chg="addSp delSp modSp mod">
        <pc:chgData name="Patricia Penades Huesca" userId="3509e332-4dce-4f92-868b-b926e5c9054c" providerId="ADAL" clId="{BFB329B6-E445-4918-BE75-EF6AECC2FF41}" dt="2025-04-07T15:52:49.352" v="8690" actId="167"/>
        <pc:sldMkLst>
          <pc:docMk/>
          <pc:sldMk cId="175907575" sldId="1955"/>
        </pc:sldMkLst>
        <pc:spChg chg="add del mod ord">
          <ac:chgData name="Patricia Penades Huesca" userId="3509e332-4dce-4f92-868b-b926e5c9054c" providerId="ADAL" clId="{BFB329B6-E445-4918-BE75-EF6AECC2FF41}" dt="2025-04-07T15:51:36.739" v="8674" actId="478"/>
          <ac:spMkLst>
            <pc:docMk/>
            <pc:sldMk cId="175907575" sldId="1955"/>
            <ac:spMk id="9" creationId="{A8F4D605-92B1-DE8A-02B1-94E686504CE3}"/>
          </ac:spMkLst>
        </pc:spChg>
        <pc:spChg chg="del">
          <ac:chgData name="Patricia Penades Huesca" userId="3509e332-4dce-4f92-868b-b926e5c9054c" providerId="ADAL" clId="{BFB329B6-E445-4918-BE75-EF6AECC2FF41}" dt="2025-04-07T15:39:46.715" v="8522" actId="478"/>
          <ac:spMkLst>
            <pc:docMk/>
            <pc:sldMk cId="175907575" sldId="1955"/>
            <ac:spMk id="14" creationId="{614B5447-B5FD-147A-D4F0-9931A7E901D1}"/>
          </ac:spMkLst>
        </pc:spChg>
        <pc:spChg chg="add del mod ord">
          <ac:chgData name="Patricia Penades Huesca" userId="3509e332-4dce-4f92-868b-b926e5c9054c" providerId="ADAL" clId="{BFB329B6-E445-4918-BE75-EF6AECC2FF41}" dt="2025-04-07T15:51:40.372" v="8677" actId="478"/>
          <ac:spMkLst>
            <pc:docMk/>
            <pc:sldMk cId="175907575" sldId="1955"/>
            <ac:spMk id="37" creationId="{0CAC1F7F-B670-4888-C60B-71611108E915}"/>
          </ac:spMkLst>
        </pc:spChg>
        <pc:spChg chg="del">
          <ac:chgData name="Patricia Penades Huesca" userId="3509e332-4dce-4f92-868b-b926e5c9054c" providerId="ADAL" clId="{BFB329B6-E445-4918-BE75-EF6AECC2FF41}" dt="2025-04-07T15:51:43.959" v="8679" actId="478"/>
          <ac:spMkLst>
            <pc:docMk/>
            <pc:sldMk cId="175907575" sldId="1955"/>
            <ac:spMk id="243" creationId="{76C26288-DD25-C74C-8EE7-146135D88985}"/>
          </ac:spMkLst>
        </pc:spChg>
        <pc:spChg chg="del">
          <ac:chgData name="Patricia Penades Huesca" userId="3509e332-4dce-4f92-868b-b926e5c9054c" providerId="ADAL" clId="{BFB329B6-E445-4918-BE75-EF6AECC2FF41}" dt="2025-04-07T15:51:42.155" v="8678" actId="478"/>
          <ac:spMkLst>
            <pc:docMk/>
            <pc:sldMk cId="175907575" sldId="1955"/>
            <ac:spMk id="244" creationId="{29F901CF-18C1-964C-508C-4A04D3D1E172}"/>
          </ac:spMkLst>
        </pc:spChg>
        <pc:spChg chg="del">
          <ac:chgData name="Patricia Penades Huesca" userId="3509e332-4dce-4f92-868b-b926e5c9054c" providerId="ADAL" clId="{BFB329B6-E445-4918-BE75-EF6AECC2FF41}" dt="2025-04-07T15:39:48.276" v="8523" actId="478"/>
          <ac:spMkLst>
            <pc:docMk/>
            <pc:sldMk cId="175907575" sldId="1955"/>
            <ac:spMk id="247" creationId="{F3F555F8-EB94-8CBE-0D9D-F287077D9BC4}"/>
          </ac:spMkLst>
        </pc:spChg>
        <pc:spChg chg="del">
          <ac:chgData name="Patricia Penades Huesca" userId="3509e332-4dce-4f92-868b-b926e5c9054c" providerId="ADAL" clId="{BFB329B6-E445-4918-BE75-EF6AECC2FF41}" dt="2025-04-07T15:39:52.526" v="8525" actId="478"/>
          <ac:spMkLst>
            <pc:docMk/>
            <pc:sldMk cId="175907575" sldId="1955"/>
            <ac:spMk id="248" creationId="{FF3DCE36-4014-B493-DED0-5066501FF48F}"/>
          </ac:spMkLst>
        </pc:spChg>
        <pc:spChg chg="del">
          <ac:chgData name="Patricia Penades Huesca" userId="3509e332-4dce-4f92-868b-b926e5c9054c" providerId="ADAL" clId="{BFB329B6-E445-4918-BE75-EF6AECC2FF41}" dt="2025-04-07T15:39:50.876" v="8524" actId="478"/>
          <ac:spMkLst>
            <pc:docMk/>
            <pc:sldMk cId="175907575" sldId="1955"/>
            <ac:spMk id="250" creationId="{772CEDD1-301A-76B6-AD61-16B20083E8B6}"/>
          </ac:spMkLst>
        </pc:spChg>
        <pc:spChg chg="del mod">
          <ac:chgData name="Patricia Penades Huesca" userId="3509e332-4dce-4f92-868b-b926e5c9054c" providerId="ADAL" clId="{BFB329B6-E445-4918-BE75-EF6AECC2FF41}" dt="2025-04-07T15:39:57.437" v="8527" actId="478"/>
          <ac:spMkLst>
            <pc:docMk/>
            <pc:sldMk cId="175907575" sldId="1955"/>
            <ac:spMk id="251" creationId="{11920E7B-CD12-C6A5-C944-8CF29F205D02}"/>
          </ac:spMkLst>
        </pc:spChg>
        <pc:spChg chg="del mod">
          <ac:chgData name="Patricia Penades Huesca" userId="3509e332-4dce-4f92-868b-b926e5c9054c" providerId="ADAL" clId="{BFB329B6-E445-4918-BE75-EF6AECC2FF41}" dt="2025-04-07T15:40:00.181" v="8529" actId="478"/>
          <ac:spMkLst>
            <pc:docMk/>
            <pc:sldMk cId="175907575" sldId="1955"/>
            <ac:spMk id="252" creationId="{12067D95-6987-EB40-795E-F79222C693FC}"/>
          </ac:spMkLst>
        </pc:spChg>
        <pc:spChg chg="del">
          <ac:chgData name="Patricia Penades Huesca" userId="3509e332-4dce-4f92-868b-b926e5c9054c" providerId="ADAL" clId="{BFB329B6-E445-4918-BE75-EF6AECC2FF41}" dt="2025-04-07T15:40:06.300" v="8533" actId="478"/>
          <ac:spMkLst>
            <pc:docMk/>
            <pc:sldMk cId="175907575" sldId="1955"/>
            <ac:spMk id="253" creationId="{ABD9A885-BD67-94A4-4F84-C83A7D57559B}"/>
          </ac:spMkLst>
        </pc:spChg>
        <pc:spChg chg="del">
          <ac:chgData name="Patricia Penades Huesca" userId="3509e332-4dce-4f92-868b-b926e5c9054c" providerId="ADAL" clId="{BFB329B6-E445-4918-BE75-EF6AECC2FF41}" dt="2025-04-07T15:40:01.690" v="8530" actId="478"/>
          <ac:spMkLst>
            <pc:docMk/>
            <pc:sldMk cId="175907575" sldId="1955"/>
            <ac:spMk id="254" creationId="{33B96330-677B-9D56-3408-8ED3171E44DD}"/>
          </ac:spMkLst>
        </pc:spChg>
        <pc:spChg chg="add del mod">
          <ac:chgData name="Patricia Penades Huesca" userId="3509e332-4dce-4f92-868b-b926e5c9054c" providerId="ADAL" clId="{BFB329B6-E445-4918-BE75-EF6AECC2FF41}" dt="2025-04-07T15:52:09.624" v="8685" actId="478"/>
          <ac:spMkLst>
            <pc:docMk/>
            <pc:sldMk cId="175907575" sldId="1955"/>
            <ac:spMk id="332" creationId="{17373C5A-FDB0-D742-62E7-2937F854A022}"/>
          </ac:spMkLst>
        </pc:spChg>
        <pc:spChg chg="add mod">
          <ac:chgData name="Patricia Penades Huesca" userId="3509e332-4dce-4f92-868b-b926e5c9054c" providerId="ADAL" clId="{BFB329B6-E445-4918-BE75-EF6AECC2FF41}" dt="2025-04-07T15:52:37.113" v="8688"/>
          <ac:spMkLst>
            <pc:docMk/>
            <pc:sldMk cId="175907575" sldId="1955"/>
            <ac:spMk id="333" creationId="{549668A5-F468-AC0C-8819-A5A64C3FB624}"/>
          </ac:spMkLst>
        </pc:spChg>
        <pc:spChg chg="add mod">
          <ac:chgData name="Patricia Penades Huesca" userId="3509e332-4dce-4f92-868b-b926e5c9054c" providerId="ADAL" clId="{BFB329B6-E445-4918-BE75-EF6AECC2FF41}" dt="2025-04-07T15:52:37.113" v="8688"/>
          <ac:spMkLst>
            <pc:docMk/>
            <pc:sldMk cId="175907575" sldId="1955"/>
            <ac:spMk id="334" creationId="{5F0FA240-F8B6-E4B1-0D20-55D528598A11}"/>
          </ac:spMkLst>
        </pc:spChg>
        <pc:spChg chg="add mod">
          <ac:chgData name="Patricia Penades Huesca" userId="3509e332-4dce-4f92-868b-b926e5c9054c" providerId="ADAL" clId="{BFB329B6-E445-4918-BE75-EF6AECC2FF41}" dt="2025-04-07T15:52:37.113" v="8688"/>
          <ac:spMkLst>
            <pc:docMk/>
            <pc:sldMk cId="175907575" sldId="1955"/>
            <ac:spMk id="335" creationId="{82C3ECB4-4AB8-71EE-B74C-B74B052A1AB3}"/>
          </ac:spMkLst>
        </pc:spChg>
        <pc:spChg chg="add mod ord">
          <ac:chgData name="Patricia Penades Huesca" userId="3509e332-4dce-4f92-868b-b926e5c9054c" providerId="ADAL" clId="{BFB329B6-E445-4918-BE75-EF6AECC2FF41}" dt="2025-04-07T15:52:49.352" v="8690" actId="167"/>
          <ac:spMkLst>
            <pc:docMk/>
            <pc:sldMk cId="175907575" sldId="1955"/>
            <ac:spMk id="336" creationId="{2B8DDB7F-6D62-DFD9-104B-CF7CEF693B5D}"/>
          </ac:spMkLst>
        </pc:spChg>
        <pc:spChg chg="add mod">
          <ac:chgData name="Patricia Penades Huesca" userId="3509e332-4dce-4f92-868b-b926e5c9054c" providerId="ADAL" clId="{BFB329B6-E445-4918-BE75-EF6AECC2FF41}" dt="2025-04-07T15:52:42.851" v="8689"/>
          <ac:spMkLst>
            <pc:docMk/>
            <pc:sldMk cId="175907575" sldId="1955"/>
            <ac:spMk id="337" creationId="{871030A8-7F6F-2BE4-1064-8278A936FAFB}"/>
          </ac:spMkLst>
        </pc:spChg>
        <pc:spChg chg="del mod">
          <ac:chgData name="Patricia Penades Huesca" userId="3509e332-4dce-4f92-868b-b926e5c9054c" providerId="ADAL" clId="{BFB329B6-E445-4918-BE75-EF6AECC2FF41}" dt="2025-04-07T15:51:47.747" v="8681" actId="478"/>
          <ac:spMkLst>
            <pc:docMk/>
            <pc:sldMk cId="175907575" sldId="1955"/>
            <ac:spMk id="368" creationId="{D6B22AFF-2AD1-95C9-C620-42B4607D4B77}"/>
          </ac:spMkLst>
        </pc:spChg>
        <pc:grpChg chg="add del mod">
          <ac:chgData name="Patricia Penades Huesca" userId="3509e332-4dce-4f92-868b-b926e5c9054c" providerId="ADAL" clId="{BFB329B6-E445-4918-BE75-EF6AECC2FF41}" dt="2025-04-07T15:51:50.196" v="8683" actId="1076"/>
          <ac:grpSpMkLst>
            <pc:docMk/>
            <pc:sldMk cId="175907575" sldId="1955"/>
            <ac:grpSpMk id="15" creationId="{C66E36A0-49E0-628C-D01D-35031FFC8BC2}"/>
          </ac:grpSpMkLst>
        </pc:grpChg>
        <pc:grpChg chg="del">
          <ac:chgData name="Patricia Penades Huesca" userId="3509e332-4dce-4f92-868b-b926e5c9054c" providerId="ADAL" clId="{BFB329B6-E445-4918-BE75-EF6AECC2FF41}" dt="2025-04-07T15:39:48.276" v="8523" actId="478"/>
          <ac:grpSpMkLst>
            <pc:docMk/>
            <pc:sldMk cId="175907575" sldId="1955"/>
            <ac:grpSpMk id="246" creationId="{CA3F0A51-21C4-D9C6-274B-014D83473672}"/>
          </ac:grpSpMkLst>
        </pc:grpChg>
        <pc:grpChg chg="del">
          <ac:chgData name="Patricia Penades Huesca" userId="3509e332-4dce-4f92-868b-b926e5c9054c" providerId="ADAL" clId="{BFB329B6-E445-4918-BE75-EF6AECC2FF41}" dt="2025-04-07T15:40:01.690" v="8530" actId="478"/>
          <ac:grpSpMkLst>
            <pc:docMk/>
            <pc:sldMk cId="175907575" sldId="1955"/>
            <ac:grpSpMk id="249" creationId="{5D48DBEA-6D75-E76B-C58D-EEEA3FAFE39F}"/>
          </ac:grpSpMkLst>
        </pc:grpChg>
      </pc:sldChg>
      <pc:sldMasterChg chg="del delSldLayout">
        <pc:chgData name="Patricia Penades Huesca" userId="3509e332-4dce-4f92-868b-b926e5c9054c" providerId="ADAL" clId="{BFB329B6-E445-4918-BE75-EF6AECC2FF41}" dt="2025-04-03T09:42:16.760" v="4312" actId="47"/>
        <pc:sldMasterMkLst>
          <pc:docMk/>
          <pc:sldMasterMk cId="825775546" sldId="2147483703"/>
        </pc:sldMasterMkLst>
        <pc:sldLayoutChg chg="del">
          <pc:chgData name="Patricia Penades Huesca" userId="3509e332-4dce-4f92-868b-b926e5c9054c" providerId="ADAL" clId="{BFB329B6-E445-4918-BE75-EF6AECC2FF41}" dt="2025-04-03T09:42:16.760" v="4312" actId="47"/>
          <pc:sldLayoutMkLst>
            <pc:docMk/>
            <pc:sldMasterMk cId="825775546" sldId="2147483703"/>
            <pc:sldLayoutMk cId="616942182" sldId="2147483704"/>
          </pc:sldLayoutMkLst>
        </pc:sldLayoutChg>
        <pc:sldLayoutChg chg="del">
          <pc:chgData name="Patricia Penades Huesca" userId="3509e332-4dce-4f92-868b-b926e5c9054c" providerId="ADAL" clId="{BFB329B6-E445-4918-BE75-EF6AECC2FF41}" dt="2025-04-03T09:42:16.760" v="4312" actId="47"/>
          <pc:sldLayoutMkLst>
            <pc:docMk/>
            <pc:sldMasterMk cId="825775546" sldId="2147483703"/>
            <pc:sldLayoutMk cId="1287685944" sldId="2147483705"/>
          </pc:sldLayoutMkLst>
        </pc:sldLayoutChg>
        <pc:sldLayoutChg chg="del">
          <pc:chgData name="Patricia Penades Huesca" userId="3509e332-4dce-4f92-868b-b926e5c9054c" providerId="ADAL" clId="{BFB329B6-E445-4918-BE75-EF6AECC2FF41}" dt="2025-04-03T09:42:16.760" v="4312" actId="47"/>
          <pc:sldLayoutMkLst>
            <pc:docMk/>
            <pc:sldMasterMk cId="825775546" sldId="2147483703"/>
            <pc:sldLayoutMk cId="1652442718" sldId="2147483706"/>
          </pc:sldLayoutMkLst>
        </pc:sldLayoutChg>
        <pc:sldLayoutChg chg="del">
          <pc:chgData name="Patricia Penades Huesca" userId="3509e332-4dce-4f92-868b-b926e5c9054c" providerId="ADAL" clId="{BFB329B6-E445-4918-BE75-EF6AECC2FF41}" dt="2025-04-03T09:42:16.760" v="4312" actId="47"/>
          <pc:sldLayoutMkLst>
            <pc:docMk/>
            <pc:sldMasterMk cId="825775546" sldId="2147483703"/>
            <pc:sldLayoutMk cId="827455448" sldId="2147483707"/>
          </pc:sldLayoutMkLst>
        </pc:sldLayoutChg>
        <pc:sldLayoutChg chg="del">
          <pc:chgData name="Patricia Penades Huesca" userId="3509e332-4dce-4f92-868b-b926e5c9054c" providerId="ADAL" clId="{BFB329B6-E445-4918-BE75-EF6AECC2FF41}" dt="2025-04-03T09:42:16.760" v="4312" actId="47"/>
          <pc:sldLayoutMkLst>
            <pc:docMk/>
            <pc:sldMasterMk cId="825775546" sldId="2147483703"/>
            <pc:sldLayoutMk cId="506190955" sldId="2147483708"/>
          </pc:sldLayoutMkLst>
        </pc:sldLayoutChg>
        <pc:sldLayoutChg chg="del">
          <pc:chgData name="Patricia Penades Huesca" userId="3509e332-4dce-4f92-868b-b926e5c9054c" providerId="ADAL" clId="{BFB329B6-E445-4918-BE75-EF6AECC2FF41}" dt="2025-04-03T09:42:16.760" v="4312" actId="47"/>
          <pc:sldLayoutMkLst>
            <pc:docMk/>
            <pc:sldMasterMk cId="825775546" sldId="2147483703"/>
            <pc:sldLayoutMk cId="653740408" sldId="2147483709"/>
          </pc:sldLayoutMkLst>
        </pc:sldLayoutChg>
        <pc:sldLayoutChg chg="del">
          <pc:chgData name="Patricia Penades Huesca" userId="3509e332-4dce-4f92-868b-b926e5c9054c" providerId="ADAL" clId="{BFB329B6-E445-4918-BE75-EF6AECC2FF41}" dt="2025-04-03T09:42:16.760" v="4312" actId="47"/>
          <pc:sldLayoutMkLst>
            <pc:docMk/>
            <pc:sldMasterMk cId="825775546" sldId="2147483703"/>
            <pc:sldLayoutMk cId="870878698" sldId="2147483710"/>
          </pc:sldLayoutMkLst>
        </pc:sldLayoutChg>
        <pc:sldLayoutChg chg="del">
          <pc:chgData name="Patricia Penades Huesca" userId="3509e332-4dce-4f92-868b-b926e5c9054c" providerId="ADAL" clId="{BFB329B6-E445-4918-BE75-EF6AECC2FF41}" dt="2025-04-03T09:42:16.760" v="4312" actId="47"/>
          <pc:sldLayoutMkLst>
            <pc:docMk/>
            <pc:sldMasterMk cId="825775546" sldId="2147483703"/>
            <pc:sldLayoutMk cId="3745221655" sldId="2147483711"/>
          </pc:sldLayoutMkLst>
        </pc:sldLayoutChg>
        <pc:sldLayoutChg chg="del">
          <pc:chgData name="Patricia Penades Huesca" userId="3509e332-4dce-4f92-868b-b926e5c9054c" providerId="ADAL" clId="{BFB329B6-E445-4918-BE75-EF6AECC2FF41}" dt="2025-04-03T09:42:16.760" v="4312" actId="47"/>
          <pc:sldLayoutMkLst>
            <pc:docMk/>
            <pc:sldMasterMk cId="825775546" sldId="2147483703"/>
            <pc:sldLayoutMk cId="3977722581" sldId="2147483712"/>
          </pc:sldLayoutMkLst>
        </pc:sldLayoutChg>
        <pc:sldLayoutChg chg="del">
          <pc:chgData name="Patricia Penades Huesca" userId="3509e332-4dce-4f92-868b-b926e5c9054c" providerId="ADAL" clId="{BFB329B6-E445-4918-BE75-EF6AECC2FF41}" dt="2025-04-03T09:42:16.760" v="4312" actId="47"/>
          <pc:sldLayoutMkLst>
            <pc:docMk/>
            <pc:sldMasterMk cId="825775546" sldId="2147483703"/>
            <pc:sldLayoutMk cId="1637843620" sldId="2147483713"/>
          </pc:sldLayoutMkLst>
        </pc:sldLayoutChg>
        <pc:sldLayoutChg chg="del">
          <pc:chgData name="Patricia Penades Huesca" userId="3509e332-4dce-4f92-868b-b926e5c9054c" providerId="ADAL" clId="{BFB329B6-E445-4918-BE75-EF6AECC2FF41}" dt="2025-04-03T09:42:16.760" v="4312" actId="47"/>
          <pc:sldLayoutMkLst>
            <pc:docMk/>
            <pc:sldMasterMk cId="825775546" sldId="2147483703"/>
            <pc:sldLayoutMk cId="465942375" sldId="2147483714"/>
          </pc:sldLayoutMkLst>
        </pc:sldLayoutChg>
      </pc:sldMasterChg>
      <pc:sldMasterChg chg="modSldLayout">
        <pc:chgData name="Patricia Penades Huesca" userId="3509e332-4dce-4f92-868b-b926e5c9054c" providerId="ADAL" clId="{BFB329B6-E445-4918-BE75-EF6AECC2FF41}" dt="2025-04-01T15:31:41.208" v="2006"/>
        <pc:sldMasterMkLst>
          <pc:docMk/>
          <pc:sldMasterMk cId="3427501162" sldId="2147483727"/>
        </pc:sldMasterMkLst>
        <pc:sldLayoutChg chg="modSp">
          <pc:chgData name="Patricia Penades Huesca" userId="3509e332-4dce-4f92-868b-b926e5c9054c" providerId="ADAL" clId="{BFB329B6-E445-4918-BE75-EF6AECC2FF41}" dt="2025-04-01T15:31:41.208" v="2006"/>
          <pc:sldLayoutMkLst>
            <pc:docMk/>
            <pc:sldMasterMk cId="3427501162" sldId="2147483727"/>
            <pc:sldLayoutMk cId="3690081265" sldId="2147483750"/>
          </pc:sldLayoutMkLst>
          <pc:spChg chg="mod">
            <ac:chgData name="Patricia Penades Huesca" userId="3509e332-4dce-4f92-868b-b926e5c9054c" providerId="ADAL" clId="{BFB329B6-E445-4918-BE75-EF6AECC2FF41}" dt="2025-04-01T15:31:41.208" v="2006"/>
            <ac:spMkLst>
              <pc:docMk/>
              <pc:sldMasterMk cId="3427501162" sldId="2147483727"/>
              <pc:sldLayoutMk cId="3690081265" sldId="2147483750"/>
              <ac:spMk id="12" creationId="{8FF044A7-6055-B744-AD25-E9D675BBE602}"/>
            </ac:spMkLst>
          </pc:spChg>
        </pc:sldLayoutChg>
      </pc:sldMasterChg>
    </pc:docChg>
  </pc:docChgLst>
  <pc:docChgLst>
    <pc:chgData name="Isabel Amundarain Arguello" userId="4be01f49-22b8-409c-b790-9b22e256af7c" providerId="ADAL" clId="{51D36BF8-6D51-4C6E-ABA9-04F178EAC053}"/>
    <pc:docChg chg="undo redo custSel addSld delSld modSld sldOrd addMainMaster delMainMaster modMainMaster">
      <pc:chgData name="Isabel Amundarain Arguello" userId="4be01f49-22b8-409c-b790-9b22e256af7c" providerId="ADAL" clId="{51D36BF8-6D51-4C6E-ABA9-04F178EAC053}" dt="2025-04-03T13:02:46.011" v="2918" actId="1076"/>
      <pc:docMkLst>
        <pc:docMk/>
      </pc:docMkLst>
      <pc:sldChg chg="new del">
        <pc:chgData name="Isabel Amundarain Arguello" userId="4be01f49-22b8-409c-b790-9b22e256af7c" providerId="ADAL" clId="{51D36BF8-6D51-4C6E-ABA9-04F178EAC053}" dt="2025-04-03T11:20:46.659" v="2380" actId="680"/>
        <pc:sldMkLst>
          <pc:docMk/>
          <pc:sldMk cId="1053551461" sldId="256"/>
        </pc:sldMkLst>
      </pc:sldChg>
      <pc:sldChg chg="add del">
        <pc:chgData name="Isabel Amundarain Arguello" userId="4be01f49-22b8-409c-b790-9b22e256af7c" providerId="ADAL" clId="{51D36BF8-6D51-4C6E-ABA9-04F178EAC053}" dt="2025-04-03T11:20:48.709" v="2381" actId="2696"/>
        <pc:sldMkLst>
          <pc:docMk/>
          <pc:sldMk cId="2159943940" sldId="259"/>
        </pc:sldMkLst>
      </pc:sldChg>
      <pc:sldChg chg="modSp add del mod">
        <pc:chgData name="Isabel Amundarain Arguello" userId="4be01f49-22b8-409c-b790-9b22e256af7c" providerId="ADAL" clId="{51D36BF8-6D51-4C6E-ABA9-04F178EAC053}" dt="2025-04-03T12:29:59.656" v="2409"/>
        <pc:sldMkLst>
          <pc:docMk/>
          <pc:sldMk cId="538303439" sldId="262"/>
        </pc:sldMkLst>
        <pc:spChg chg="mod">
          <ac:chgData name="Isabel Amundarain Arguello" userId="4be01f49-22b8-409c-b790-9b22e256af7c" providerId="ADAL" clId="{51D36BF8-6D51-4C6E-ABA9-04F178EAC053}" dt="2025-04-03T12:29:59.656" v="2409"/>
          <ac:spMkLst>
            <pc:docMk/>
            <pc:sldMk cId="538303439" sldId="262"/>
            <ac:spMk id="2" creationId="{EFF4C770-2C2C-A042-9D18-171C0EE6F261}"/>
          </ac:spMkLst>
        </pc:spChg>
      </pc:sldChg>
      <pc:sldChg chg="add del">
        <pc:chgData name="Isabel Amundarain Arguello" userId="4be01f49-22b8-409c-b790-9b22e256af7c" providerId="ADAL" clId="{51D36BF8-6D51-4C6E-ABA9-04F178EAC053}" dt="2025-04-03T11:20:48.709" v="2381" actId="2696"/>
        <pc:sldMkLst>
          <pc:docMk/>
          <pc:sldMk cId="3142636678" sldId="288"/>
        </pc:sldMkLst>
      </pc:sldChg>
      <pc:sldChg chg="add del">
        <pc:chgData name="Isabel Amundarain Arguello" userId="4be01f49-22b8-409c-b790-9b22e256af7c" providerId="ADAL" clId="{51D36BF8-6D51-4C6E-ABA9-04F178EAC053}" dt="2025-04-03T11:20:48.709" v="2381" actId="2696"/>
        <pc:sldMkLst>
          <pc:docMk/>
          <pc:sldMk cId="2209895917" sldId="312"/>
        </pc:sldMkLst>
      </pc:sldChg>
      <pc:sldChg chg="add del">
        <pc:chgData name="Isabel Amundarain Arguello" userId="4be01f49-22b8-409c-b790-9b22e256af7c" providerId="ADAL" clId="{51D36BF8-6D51-4C6E-ABA9-04F178EAC053}" dt="2025-04-03T11:20:48.709" v="2381" actId="2696"/>
        <pc:sldMkLst>
          <pc:docMk/>
          <pc:sldMk cId="3590725559" sldId="316"/>
        </pc:sldMkLst>
      </pc:sldChg>
      <pc:sldChg chg="add del">
        <pc:chgData name="Isabel Amundarain Arguello" userId="4be01f49-22b8-409c-b790-9b22e256af7c" providerId="ADAL" clId="{51D36BF8-6D51-4C6E-ABA9-04F178EAC053}" dt="2025-04-03T11:20:48.709" v="2381" actId="2696"/>
        <pc:sldMkLst>
          <pc:docMk/>
          <pc:sldMk cId="2626835764" sldId="319"/>
        </pc:sldMkLst>
      </pc:sldChg>
      <pc:sldChg chg="add del">
        <pc:chgData name="Isabel Amundarain Arguello" userId="4be01f49-22b8-409c-b790-9b22e256af7c" providerId="ADAL" clId="{51D36BF8-6D51-4C6E-ABA9-04F178EAC053}" dt="2025-04-03T11:20:48.709" v="2381" actId="2696"/>
        <pc:sldMkLst>
          <pc:docMk/>
          <pc:sldMk cId="727209289" sldId="322"/>
        </pc:sldMkLst>
      </pc:sldChg>
      <pc:sldChg chg="addSp delSp modSp add del mod">
        <pc:chgData name="Isabel Amundarain Arguello" userId="4be01f49-22b8-409c-b790-9b22e256af7c" providerId="ADAL" clId="{51D36BF8-6D51-4C6E-ABA9-04F178EAC053}" dt="2025-04-03T12:27:53.558" v="2386" actId="47"/>
        <pc:sldMkLst>
          <pc:docMk/>
          <pc:sldMk cId="2155563432" sldId="440"/>
        </pc:sldMkLst>
      </pc:sldChg>
      <pc:sldChg chg="add del">
        <pc:chgData name="Isabel Amundarain Arguello" userId="4be01f49-22b8-409c-b790-9b22e256af7c" providerId="ADAL" clId="{51D36BF8-6D51-4C6E-ABA9-04F178EAC053}" dt="2025-04-03T11:20:48.709" v="2381" actId="2696"/>
        <pc:sldMkLst>
          <pc:docMk/>
          <pc:sldMk cId="2109889003" sldId="444"/>
        </pc:sldMkLst>
      </pc:sldChg>
      <pc:sldChg chg="add del">
        <pc:chgData name="Isabel Amundarain Arguello" userId="4be01f49-22b8-409c-b790-9b22e256af7c" providerId="ADAL" clId="{51D36BF8-6D51-4C6E-ABA9-04F178EAC053}" dt="2025-04-03T11:20:48.709" v="2381" actId="2696"/>
        <pc:sldMkLst>
          <pc:docMk/>
          <pc:sldMk cId="1521507115" sldId="450"/>
        </pc:sldMkLst>
      </pc:sldChg>
      <pc:sldChg chg="modSp del mod">
        <pc:chgData name="Isabel Amundarain Arguello" userId="4be01f49-22b8-409c-b790-9b22e256af7c" providerId="ADAL" clId="{51D36BF8-6D51-4C6E-ABA9-04F178EAC053}" dt="2025-04-03T08:26:21.200" v="217" actId="47"/>
        <pc:sldMkLst>
          <pc:docMk/>
          <pc:sldMk cId="1875939415" sldId="451"/>
        </pc:sldMkLst>
      </pc:sldChg>
      <pc:sldChg chg="modSp add del mod">
        <pc:chgData name="Isabel Amundarain Arguello" userId="4be01f49-22b8-409c-b790-9b22e256af7c" providerId="ADAL" clId="{51D36BF8-6D51-4C6E-ABA9-04F178EAC053}" dt="2025-04-03T12:31:28.097" v="2432"/>
        <pc:sldMkLst>
          <pc:docMk/>
          <pc:sldMk cId="2018049932" sldId="452"/>
        </pc:sldMkLst>
        <pc:spChg chg="mod">
          <ac:chgData name="Isabel Amundarain Arguello" userId="4be01f49-22b8-409c-b790-9b22e256af7c" providerId="ADAL" clId="{51D36BF8-6D51-4C6E-ABA9-04F178EAC053}" dt="2025-04-03T12:31:28.097" v="2432"/>
          <ac:spMkLst>
            <pc:docMk/>
            <pc:sldMk cId="2018049932" sldId="452"/>
            <ac:spMk id="7" creationId="{3A64AF6A-C56A-39D2-9462-321005B6B838}"/>
          </ac:spMkLst>
        </pc:spChg>
        <pc:picChg chg="mod">
          <ac:chgData name="Isabel Amundarain Arguello" userId="4be01f49-22b8-409c-b790-9b22e256af7c" providerId="ADAL" clId="{51D36BF8-6D51-4C6E-ABA9-04F178EAC053}" dt="2025-04-03T08:21:10.742" v="43" actId="1076"/>
          <ac:picMkLst>
            <pc:docMk/>
            <pc:sldMk cId="2018049932" sldId="452"/>
            <ac:picMk id="6" creationId="{DBCE8257-707F-1048-42CD-B47F29AF80EA}"/>
          </ac:picMkLst>
        </pc:picChg>
      </pc:sldChg>
      <pc:sldChg chg="modSp add del mod">
        <pc:chgData name="Isabel Amundarain Arguello" userId="4be01f49-22b8-409c-b790-9b22e256af7c" providerId="ADAL" clId="{51D36BF8-6D51-4C6E-ABA9-04F178EAC053}" dt="2025-04-03T12:28:28.508" v="2392" actId="47"/>
        <pc:sldMkLst>
          <pc:docMk/>
          <pc:sldMk cId="857918005" sldId="453"/>
        </pc:sldMkLst>
      </pc:sldChg>
      <pc:sldChg chg="add del">
        <pc:chgData name="Isabel Amundarain Arguello" userId="4be01f49-22b8-409c-b790-9b22e256af7c" providerId="ADAL" clId="{51D36BF8-6D51-4C6E-ABA9-04F178EAC053}" dt="2025-04-03T12:29:15.060" v="2402" actId="47"/>
        <pc:sldMkLst>
          <pc:docMk/>
          <pc:sldMk cId="1119790048" sldId="457"/>
        </pc:sldMkLst>
      </pc:sldChg>
      <pc:sldChg chg="addSp delSp modSp add del mod">
        <pc:chgData name="Isabel Amundarain Arguello" userId="4be01f49-22b8-409c-b790-9b22e256af7c" providerId="ADAL" clId="{51D36BF8-6D51-4C6E-ABA9-04F178EAC053}" dt="2025-04-03T12:30:19.689" v="2411" actId="47"/>
        <pc:sldMkLst>
          <pc:docMk/>
          <pc:sldMk cId="1152082686" sldId="458"/>
        </pc:sldMkLst>
      </pc:sldChg>
      <pc:sldChg chg="modSp add del mod">
        <pc:chgData name="Isabel Amundarain Arguello" userId="4be01f49-22b8-409c-b790-9b22e256af7c" providerId="ADAL" clId="{51D36BF8-6D51-4C6E-ABA9-04F178EAC053}" dt="2025-04-03T12:34:51.326" v="2469" actId="47"/>
        <pc:sldMkLst>
          <pc:docMk/>
          <pc:sldMk cId="384842994" sldId="461"/>
        </pc:sldMkLst>
      </pc:sldChg>
      <pc:sldChg chg="delSp add del mod">
        <pc:chgData name="Isabel Amundarain Arguello" userId="4be01f49-22b8-409c-b790-9b22e256af7c" providerId="ADAL" clId="{51D36BF8-6D51-4C6E-ABA9-04F178EAC053}" dt="2025-04-03T08:00:01.516" v="29" actId="47"/>
        <pc:sldMkLst>
          <pc:docMk/>
          <pc:sldMk cId="720618658" sldId="462"/>
        </pc:sldMkLst>
      </pc:sldChg>
      <pc:sldChg chg="addSp delSp add del mod">
        <pc:chgData name="Isabel Amundarain Arguello" userId="4be01f49-22b8-409c-b790-9b22e256af7c" providerId="ADAL" clId="{51D36BF8-6D51-4C6E-ABA9-04F178EAC053}" dt="2025-04-03T09:32:14.087" v="1096" actId="47"/>
        <pc:sldMkLst>
          <pc:docMk/>
          <pc:sldMk cId="2791705393" sldId="463"/>
        </pc:sldMkLst>
      </pc:sldChg>
      <pc:sldChg chg="addSp delSp modSp add del mod ord">
        <pc:chgData name="Isabel Amundarain Arguello" userId="4be01f49-22b8-409c-b790-9b22e256af7c" providerId="ADAL" clId="{51D36BF8-6D51-4C6E-ABA9-04F178EAC053}" dt="2025-04-03T12:37:26.803" v="2548" actId="47"/>
        <pc:sldMkLst>
          <pc:docMk/>
          <pc:sldMk cId="4109169573" sldId="464"/>
        </pc:sldMkLst>
      </pc:sldChg>
      <pc:sldChg chg="modSp add del mod">
        <pc:chgData name="Isabel Amundarain Arguello" userId="4be01f49-22b8-409c-b790-9b22e256af7c" providerId="ADAL" clId="{51D36BF8-6D51-4C6E-ABA9-04F178EAC053}" dt="2025-04-03T11:20:48.709" v="2381" actId="2696"/>
        <pc:sldMkLst>
          <pc:docMk/>
          <pc:sldMk cId="2347095399" sldId="465"/>
        </pc:sldMkLst>
        <pc:spChg chg="mod">
          <ac:chgData name="Isabel Amundarain Arguello" userId="4be01f49-22b8-409c-b790-9b22e256af7c" providerId="ADAL" clId="{51D36BF8-6D51-4C6E-ABA9-04F178EAC053}" dt="2025-04-03T11:17:09.525" v="2083" actId="20577"/>
          <ac:spMkLst>
            <pc:docMk/>
            <pc:sldMk cId="2347095399" sldId="465"/>
            <ac:spMk id="5" creationId="{8B12AE98-6A53-9069-6FC7-F22ECAEECA82}"/>
          </ac:spMkLst>
        </pc:spChg>
      </pc:sldChg>
      <pc:sldChg chg="addSp delSp modSp add del mod">
        <pc:chgData name="Isabel Amundarain Arguello" userId="4be01f49-22b8-409c-b790-9b22e256af7c" providerId="ADAL" clId="{51D36BF8-6D51-4C6E-ABA9-04F178EAC053}" dt="2025-04-03T12:56:22.243" v="2699" actId="20577"/>
        <pc:sldMkLst>
          <pc:docMk/>
          <pc:sldMk cId="663666747" sldId="1897"/>
        </pc:sldMkLst>
      </pc:sldChg>
      <pc:sldChg chg="addSp delSp modSp add del mod">
        <pc:chgData name="Isabel Amundarain Arguello" userId="4be01f49-22b8-409c-b790-9b22e256af7c" providerId="ADAL" clId="{51D36BF8-6D51-4C6E-ABA9-04F178EAC053}" dt="2025-04-03T12:35:56.815" v="2472" actId="403"/>
        <pc:sldMkLst>
          <pc:docMk/>
          <pc:sldMk cId="995037780" sldId="1900"/>
        </pc:sldMkLst>
      </pc:sldChg>
      <pc:sldChg chg="addSp delSp modSp add del mod">
        <pc:chgData name="Isabel Amundarain Arguello" userId="4be01f49-22b8-409c-b790-9b22e256af7c" providerId="ADAL" clId="{51D36BF8-6D51-4C6E-ABA9-04F178EAC053}" dt="2025-04-03T12:33:10.744" v="2464" actId="47"/>
        <pc:sldMkLst>
          <pc:docMk/>
          <pc:sldMk cId="3147394891" sldId="1901"/>
        </pc:sldMkLst>
      </pc:sldChg>
      <pc:sldChg chg="addSp delSp modSp add del mod ord">
        <pc:chgData name="Isabel Amundarain Arguello" userId="4be01f49-22b8-409c-b790-9b22e256af7c" providerId="ADAL" clId="{51D36BF8-6D51-4C6E-ABA9-04F178EAC053}" dt="2025-04-03T12:35:48.428" v="2470" actId="403"/>
        <pc:sldMkLst>
          <pc:docMk/>
          <pc:sldMk cId="3636323912" sldId="1902"/>
        </pc:sldMkLst>
        <pc:spChg chg="add mod">
          <ac:chgData name="Isabel Amundarain Arguello" userId="4be01f49-22b8-409c-b790-9b22e256af7c" providerId="ADAL" clId="{51D36BF8-6D51-4C6E-ABA9-04F178EAC053}" dt="2025-04-03T09:18:32.965" v="556"/>
          <ac:spMkLst>
            <pc:docMk/>
            <pc:sldMk cId="3636323912" sldId="1902"/>
            <ac:spMk id="2" creationId="{2275195D-C075-6A50-2EA9-130EAFE1C78C}"/>
          </ac:spMkLst>
        </pc:spChg>
        <pc:spChg chg="add mod">
          <ac:chgData name="Isabel Amundarain Arguello" userId="4be01f49-22b8-409c-b790-9b22e256af7c" providerId="ADAL" clId="{51D36BF8-6D51-4C6E-ABA9-04F178EAC053}" dt="2025-04-03T09:18:32.965" v="556"/>
          <ac:spMkLst>
            <pc:docMk/>
            <pc:sldMk cId="3636323912" sldId="1902"/>
            <ac:spMk id="3" creationId="{4CF3E086-D9AD-2CE0-8F7F-195EAD3564AE}"/>
          </ac:spMkLst>
        </pc:spChg>
        <pc:spChg chg="add mod">
          <ac:chgData name="Isabel Amundarain Arguello" userId="4be01f49-22b8-409c-b790-9b22e256af7c" providerId="ADAL" clId="{51D36BF8-6D51-4C6E-ABA9-04F178EAC053}" dt="2025-04-03T09:18:32.965" v="556"/>
          <ac:spMkLst>
            <pc:docMk/>
            <pc:sldMk cId="3636323912" sldId="1902"/>
            <ac:spMk id="4" creationId="{22BEC0DF-7C58-E8B9-355F-EF070DF624B7}"/>
          </ac:spMkLst>
        </pc:spChg>
        <pc:spChg chg="mod">
          <ac:chgData name="Isabel Amundarain Arguello" userId="4be01f49-22b8-409c-b790-9b22e256af7c" providerId="ADAL" clId="{51D36BF8-6D51-4C6E-ABA9-04F178EAC053}" dt="2025-04-03T12:35:48.428" v="2470" actId="403"/>
          <ac:spMkLst>
            <pc:docMk/>
            <pc:sldMk cId="3636323912" sldId="1902"/>
            <ac:spMk id="10" creationId="{C5F758DE-4931-1305-8AF8-D0423872F249}"/>
          </ac:spMkLst>
        </pc:spChg>
        <pc:picChg chg="add mod">
          <ac:chgData name="Isabel Amundarain Arguello" userId="4be01f49-22b8-409c-b790-9b22e256af7c" providerId="ADAL" clId="{51D36BF8-6D51-4C6E-ABA9-04F178EAC053}" dt="2025-04-03T08:40:59.350" v="405" actId="1036"/>
          <ac:picMkLst>
            <pc:docMk/>
            <pc:sldMk cId="3636323912" sldId="1902"/>
            <ac:picMk id="11" creationId="{156E9732-276D-B174-DA3D-2552C6A13FB8}"/>
          </ac:picMkLst>
        </pc:picChg>
      </pc:sldChg>
      <pc:sldChg chg="del">
        <pc:chgData name="Isabel Amundarain Arguello" userId="4be01f49-22b8-409c-b790-9b22e256af7c" providerId="ADAL" clId="{51D36BF8-6D51-4C6E-ABA9-04F178EAC053}" dt="2025-04-03T09:05:48.181" v="546" actId="47"/>
        <pc:sldMkLst>
          <pc:docMk/>
          <pc:sldMk cId="2819402360" sldId="1903"/>
        </pc:sldMkLst>
      </pc:sldChg>
      <pc:sldChg chg="addSp delSp modSp new add del mod modClrScheme chgLayout">
        <pc:chgData name="Isabel Amundarain Arguello" userId="4be01f49-22b8-409c-b790-9b22e256af7c" providerId="ADAL" clId="{51D36BF8-6D51-4C6E-ABA9-04F178EAC053}" dt="2025-04-03T12:27:24.169" v="2383" actId="47"/>
        <pc:sldMkLst>
          <pc:docMk/>
          <pc:sldMk cId="1198040627" sldId="1904"/>
        </pc:sldMkLst>
      </pc:sldChg>
      <pc:sldChg chg="del">
        <pc:chgData name="Isabel Amundarain Arguello" userId="4be01f49-22b8-409c-b790-9b22e256af7c" providerId="ADAL" clId="{51D36BF8-6D51-4C6E-ABA9-04F178EAC053}" dt="2025-04-03T09:31:18.285" v="1086" actId="47"/>
        <pc:sldMkLst>
          <pc:docMk/>
          <pc:sldMk cId="3791598834" sldId="1905"/>
        </pc:sldMkLst>
      </pc:sldChg>
      <pc:sldChg chg="delSp modSp new del mod ord">
        <pc:chgData name="Isabel Amundarain Arguello" userId="4be01f49-22b8-409c-b790-9b22e256af7c" providerId="ADAL" clId="{51D36BF8-6D51-4C6E-ABA9-04F178EAC053}" dt="2025-04-03T09:31:43.497" v="1091" actId="47"/>
        <pc:sldMkLst>
          <pc:docMk/>
          <pc:sldMk cId="4203364160" sldId="1906"/>
        </pc:sldMkLst>
      </pc:sldChg>
      <pc:sldChg chg="modSp add del mod">
        <pc:chgData name="Isabel Amundarain Arguello" userId="4be01f49-22b8-409c-b790-9b22e256af7c" providerId="ADAL" clId="{51D36BF8-6D51-4C6E-ABA9-04F178EAC053}" dt="2025-04-03T11:20:48.709" v="2381" actId="2696"/>
        <pc:sldMkLst>
          <pc:docMk/>
          <pc:sldMk cId="1231519114" sldId="1907"/>
        </pc:sldMkLst>
        <pc:spChg chg="mod">
          <ac:chgData name="Isabel Amundarain Arguello" userId="4be01f49-22b8-409c-b790-9b22e256af7c" providerId="ADAL" clId="{51D36BF8-6D51-4C6E-ABA9-04F178EAC053}" dt="2025-04-03T09:31:55.150" v="1092"/>
          <ac:spMkLst>
            <pc:docMk/>
            <pc:sldMk cId="1231519114" sldId="1907"/>
            <ac:spMk id="2" creationId="{DE8AE675-96FF-9E11-BF55-F1BB83B34562}"/>
          </ac:spMkLst>
        </pc:spChg>
      </pc:sldChg>
      <pc:sldChg chg="add del">
        <pc:chgData name="Isabel Amundarain Arguello" userId="4be01f49-22b8-409c-b790-9b22e256af7c" providerId="ADAL" clId="{51D36BF8-6D51-4C6E-ABA9-04F178EAC053}" dt="2025-04-03T12:28:05.352" v="2388" actId="47"/>
        <pc:sldMkLst>
          <pc:docMk/>
          <pc:sldMk cId="745852199" sldId="1908"/>
        </pc:sldMkLst>
      </pc:sldChg>
      <pc:sldChg chg="modSp add del mod">
        <pc:chgData name="Isabel Amundarain Arguello" userId="4be01f49-22b8-409c-b790-9b22e256af7c" providerId="ADAL" clId="{51D36BF8-6D51-4C6E-ABA9-04F178EAC053}" dt="2025-04-03T09:32:42.765" v="1098" actId="2696"/>
        <pc:sldMkLst>
          <pc:docMk/>
          <pc:sldMk cId="2783113998" sldId="1909"/>
        </pc:sldMkLst>
      </pc:sldChg>
      <pc:sldChg chg="modSp add del mod">
        <pc:chgData name="Isabel Amundarain Arguello" userId="4be01f49-22b8-409c-b790-9b22e256af7c" providerId="ADAL" clId="{51D36BF8-6D51-4C6E-ABA9-04F178EAC053}" dt="2025-04-03T12:56:06.637" v="2697" actId="20577"/>
        <pc:sldMkLst>
          <pc:docMk/>
          <pc:sldMk cId="3211318250" sldId="1909"/>
        </pc:sldMkLst>
        <pc:spChg chg="mod">
          <ac:chgData name="Isabel Amundarain Arguello" userId="4be01f49-22b8-409c-b790-9b22e256af7c" providerId="ADAL" clId="{51D36BF8-6D51-4C6E-ABA9-04F178EAC053}" dt="2025-04-03T12:56:06.637" v="2697" actId="20577"/>
          <ac:spMkLst>
            <pc:docMk/>
            <pc:sldMk cId="3211318250" sldId="1909"/>
            <ac:spMk id="2" creationId="{CCD66DFD-09ED-505A-600B-928DEB7F8D76}"/>
          </ac:spMkLst>
        </pc:spChg>
      </pc:sldChg>
      <pc:sldChg chg="add del">
        <pc:chgData name="Isabel Amundarain Arguello" userId="4be01f49-22b8-409c-b790-9b22e256af7c" providerId="ADAL" clId="{51D36BF8-6D51-4C6E-ABA9-04F178EAC053}" dt="2025-04-03T12:36:14.521" v="2473" actId="47"/>
        <pc:sldMkLst>
          <pc:docMk/>
          <pc:sldMk cId="3848486876" sldId="1910"/>
        </pc:sldMkLst>
      </pc:sldChg>
      <pc:sldChg chg="addSp delSp modSp add del mod">
        <pc:chgData name="Isabel Amundarain Arguello" userId="4be01f49-22b8-409c-b790-9b22e256af7c" providerId="ADAL" clId="{51D36BF8-6D51-4C6E-ABA9-04F178EAC053}" dt="2025-04-03T12:33:59.574" v="2466" actId="47"/>
        <pc:sldMkLst>
          <pc:docMk/>
          <pc:sldMk cId="770824210" sldId="1911"/>
        </pc:sldMkLst>
      </pc:sldChg>
      <pc:sldChg chg="addSp delSp modSp add del mod">
        <pc:chgData name="Isabel Amundarain Arguello" userId="4be01f49-22b8-409c-b790-9b22e256af7c" providerId="ADAL" clId="{51D36BF8-6D51-4C6E-ABA9-04F178EAC053}" dt="2025-04-03T10:01:50.995" v="1651" actId="2696"/>
        <pc:sldMkLst>
          <pc:docMk/>
          <pc:sldMk cId="2974107111" sldId="1911"/>
        </pc:sldMkLst>
      </pc:sldChg>
      <pc:sldChg chg="add del">
        <pc:chgData name="Isabel Amundarain Arguello" userId="4be01f49-22b8-409c-b790-9b22e256af7c" providerId="ADAL" clId="{51D36BF8-6D51-4C6E-ABA9-04F178EAC053}" dt="2025-04-03T11:20:48.709" v="2381" actId="2696"/>
        <pc:sldMkLst>
          <pc:docMk/>
          <pc:sldMk cId="2536444180" sldId="1914"/>
        </pc:sldMkLst>
      </pc:sldChg>
      <pc:sldChg chg="addSp delSp modSp add del mod">
        <pc:chgData name="Isabel Amundarain Arguello" userId="4be01f49-22b8-409c-b790-9b22e256af7c" providerId="ADAL" clId="{51D36BF8-6D51-4C6E-ABA9-04F178EAC053}" dt="2025-04-03T09:56:37.110" v="1371" actId="47"/>
        <pc:sldMkLst>
          <pc:docMk/>
          <pc:sldMk cId="1568159476" sldId="1915"/>
        </pc:sldMkLst>
      </pc:sldChg>
      <pc:sldChg chg="modSp mod">
        <pc:chgData name="Isabel Amundarain Arguello" userId="4be01f49-22b8-409c-b790-9b22e256af7c" providerId="ADAL" clId="{51D36BF8-6D51-4C6E-ABA9-04F178EAC053}" dt="2025-04-03T12:31:08.117" v="2431" actId="20577"/>
        <pc:sldMkLst>
          <pc:docMk/>
          <pc:sldMk cId="1795006857" sldId="1915"/>
        </pc:sldMkLst>
        <pc:spChg chg="mod">
          <ac:chgData name="Isabel Amundarain Arguello" userId="4be01f49-22b8-409c-b790-9b22e256af7c" providerId="ADAL" clId="{51D36BF8-6D51-4C6E-ABA9-04F178EAC053}" dt="2025-04-03T12:31:08.117" v="2431" actId="20577"/>
          <ac:spMkLst>
            <pc:docMk/>
            <pc:sldMk cId="1795006857" sldId="1915"/>
            <ac:spMk id="25" creationId="{4D86276E-F279-7DB0-706F-6CBBA7C7F7E1}"/>
          </ac:spMkLst>
        </pc:spChg>
      </pc:sldChg>
      <pc:sldChg chg="modSp mod">
        <pc:chgData name="Isabel Amundarain Arguello" userId="4be01f49-22b8-409c-b790-9b22e256af7c" providerId="ADAL" clId="{51D36BF8-6D51-4C6E-ABA9-04F178EAC053}" dt="2025-04-03T12:29:32.606" v="2408" actId="14100"/>
        <pc:sldMkLst>
          <pc:docMk/>
          <pc:sldMk cId="594595742" sldId="1916"/>
        </pc:sldMkLst>
      </pc:sldChg>
      <pc:sldChg chg="modSp add mod">
        <pc:chgData name="Isabel Amundarain Arguello" userId="4be01f49-22b8-409c-b790-9b22e256af7c" providerId="ADAL" clId="{51D36BF8-6D51-4C6E-ABA9-04F178EAC053}" dt="2025-04-03T13:02:46.011" v="2918" actId="1076"/>
        <pc:sldMkLst>
          <pc:docMk/>
          <pc:sldMk cId="4002342726" sldId="1917"/>
        </pc:sldMkLst>
        <pc:spChg chg="mod">
          <ac:chgData name="Isabel Amundarain Arguello" userId="4be01f49-22b8-409c-b790-9b22e256af7c" providerId="ADAL" clId="{51D36BF8-6D51-4C6E-ABA9-04F178EAC053}" dt="2025-04-03T13:02:32.705" v="2917" actId="14100"/>
          <ac:spMkLst>
            <pc:docMk/>
            <pc:sldMk cId="4002342726" sldId="1917"/>
            <ac:spMk id="3" creationId="{A89772F8-4AAF-3E7D-9098-DDCF2C0E6FDD}"/>
          </ac:spMkLst>
        </pc:spChg>
        <pc:graphicFrameChg chg="mod">
          <ac:chgData name="Isabel Amundarain Arguello" userId="4be01f49-22b8-409c-b790-9b22e256af7c" providerId="ADAL" clId="{51D36BF8-6D51-4C6E-ABA9-04F178EAC053}" dt="2025-04-03T13:02:46.011" v="2918" actId="1076"/>
          <ac:graphicFrameMkLst>
            <pc:docMk/>
            <pc:sldMk cId="4002342726" sldId="1917"/>
            <ac:graphicFrameMk id="8" creationId="{B11A5F29-1E66-4E89-843B-007923932334}"/>
          </ac:graphicFrameMkLst>
        </pc:graphicFrameChg>
      </pc:sldChg>
      <pc:sldChg chg="add">
        <pc:chgData name="Isabel Amundarain Arguello" userId="4be01f49-22b8-409c-b790-9b22e256af7c" providerId="ADAL" clId="{51D36BF8-6D51-4C6E-ABA9-04F178EAC053}" dt="2025-04-03T12:27:29.194" v="2384"/>
        <pc:sldMkLst>
          <pc:docMk/>
          <pc:sldMk cId="1291239433" sldId="1918"/>
        </pc:sldMkLst>
      </pc:sldChg>
      <pc:sldChg chg="add">
        <pc:chgData name="Isabel Amundarain Arguello" userId="4be01f49-22b8-409c-b790-9b22e256af7c" providerId="ADAL" clId="{51D36BF8-6D51-4C6E-ABA9-04F178EAC053}" dt="2025-04-03T12:27:51.672" v="2385"/>
        <pc:sldMkLst>
          <pc:docMk/>
          <pc:sldMk cId="949865565" sldId="1919"/>
        </pc:sldMkLst>
      </pc:sldChg>
      <pc:sldChg chg="add">
        <pc:chgData name="Isabel Amundarain Arguello" userId="4be01f49-22b8-409c-b790-9b22e256af7c" providerId="ADAL" clId="{51D36BF8-6D51-4C6E-ABA9-04F178EAC053}" dt="2025-04-03T12:28:03.977" v="2387"/>
        <pc:sldMkLst>
          <pc:docMk/>
          <pc:sldMk cId="1323755583" sldId="1920"/>
        </pc:sldMkLst>
      </pc:sldChg>
      <pc:sldChg chg="modSp add mod">
        <pc:chgData name="Isabel Amundarain Arguello" userId="4be01f49-22b8-409c-b790-9b22e256af7c" providerId="ADAL" clId="{51D36BF8-6D51-4C6E-ABA9-04F178EAC053}" dt="2025-04-03T12:28:37.722" v="2401" actId="20577"/>
        <pc:sldMkLst>
          <pc:docMk/>
          <pc:sldMk cId="1914905821" sldId="1921"/>
        </pc:sldMkLst>
      </pc:sldChg>
      <pc:sldChg chg="addSp delSp modSp add mod">
        <pc:chgData name="Isabel Amundarain Arguello" userId="4be01f49-22b8-409c-b790-9b22e256af7c" providerId="ADAL" clId="{51D36BF8-6D51-4C6E-ABA9-04F178EAC053}" dt="2025-04-03T12:55:07.162" v="2695" actId="167"/>
        <pc:sldMkLst>
          <pc:docMk/>
          <pc:sldMk cId="1729364513" sldId="1922"/>
        </pc:sldMkLst>
      </pc:sldChg>
      <pc:sldChg chg="add">
        <pc:chgData name="Isabel Amundarain Arguello" userId="4be01f49-22b8-409c-b790-9b22e256af7c" providerId="ADAL" clId="{51D36BF8-6D51-4C6E-ABA9-04F178EAC053}" dt="2025-04-03T12:33:08.711" v="2463"/>
        <pc:sldMkLst>
          <pc:docMk/>
          <pc:sldMk cId="3478676978" sldId="1923"/>
        </pc:sldMkLst>
      </pc:sldChg>
      <pc:sldChg chg="add">
        <pc:chgData name="Isabel Amundarain Arguello" userId="4be01f49-22b8-409c-b790-9b22e256af7c" providerId="ADAL" clId="{51D36BF8-6D51-4C6E-ABA9-04F178EAC053}" dt="2025-04-03T12:33:57.657" v="2465"/>
        <pc:sldMkLst>
          <pc:docMk/>
          <pc:sldMk cId="104810358" sldId="1924"/>
        </pc:sldMkLst>
      </pc:sldChg>
      <pc:sldChg chg="add">
        <pc:chgData name="Isabel Amundarain Arguello" userId="4be01f49-22b8-409c-b790-9b22e256af7c" providerId="ADAL" clId="{51D36BF8-6D51-4C6E-ABA9-04F178EAC053}" dt="2025-04-03T12:34:21.753" v="2467"/>
        <pc:sldMkLst>
          <pc:docMk/>
          <pc:sldMk cId="3923124973" sldId="1925"/>
        </pc:sldMkLst>
      </pc:sldChg>
      <pc:sldChg chg="modSp add mod">
        <pc:chgData name="Isabel Amundarain Arguello" userId="4be01f49-22b8-409c-b790-9b22e256af7c" providerId="ADAL" clId="{51D36BF8-6D51-4C6E-ABA9-04F178EAC053}" dt="2025-04-03T13:01:37.496" v="2916" actId="33524"/>
        <pc:sldMkLst>
          <pc:docMk/>
          <pc:sldMk cId="220979049" sldId="1927"/>
        </pc:sldMkLst>
        <pc:spChg chg="mod">
          <ac:chgData name="Isabel Amundarain Arguello" userId="4be01f49-22b8-409c-b790-9b22e256af7c" providerId="ADAL" clId="{51D36BF8-6D51-4C6E-ABA9-04F178EAC053}" dt="2025-04-03T13:01:37.496" v="2916" actId="33524"/>
          <ac:spMkLst>
            <pc:docMk/>
            <pc:sldMk cId="220979049" sldId="1927"/>
            <ac:spMk id="2" creationId="{C22E4601-D509-83C7-2455-CE84DD3E387A}"/>
          </ac:spMkLst>
        </pc:spChg>
      </pc:sldChg>
      <pc:sldChg chg="addSp delSp modSp add mod modClrScheme chgLayout">
        <pc:chgData name="Isabel Amundarain Arguello" userId="4be01f49-22b8-409c-b790-9b22e256af7c" providerId="ADAL" clId="{51D36BF8-6D51-4C6E-ABA9-04F178EAC053}" dt="2025-04-03T12:37:36.930" v="2549" actId="732"/>
        <pc:sldMkLst>
          <pc:docMk/>
          <pc:sldMk cId="1918708705" sldId="1928"/>
        </pc:sldMkLst>
        <pc:spChg chg="mod">
          <ac:chgData name="Isabel Amundarain Arguello" userId="4be01f49-22b8-409c-b790-9b22e256af7c" providerId="ADAL" clId="{51D36BF8-6D51-4C6E-ABA9-04F178EAC053}" dt="2025-04-03T12:37:22.951" v="2545" actId="26606"/>
          <ac:spMkLst>
            <pc:docMk/>
            <pc:sldMk cId="1918708705" sldId="1928"/>
            <ac:spMk id="2" creationId="{B0709F53-C490-F51F-8F4F-8D84E8E31D26}"/>
          </ac:spMkLst>
        </pc:spChg>
        <pc:spChg chg="mod">
          <ac:chgData name="Isabel Amundarain Arguello" userId="4be01f49-22b8-409c-b790-9b22e256af7c" providerId="ADAL" clId="{51D36BF8-6D51-4C6E-ABA9-04F178EAC053}" dt="2025-04-03T12:37:22.951" v="2545" actId="26606"/>
          <ac:spMkLst>
            <pc:docMk/>
            <pc:sldMk cId="1918708705" sldId="1928"/>
            <ac:spMk id="3" creationId="{3FAAB560-9F20-2E38-B340-4A5D7B6CD32D}"/>
          </ac:spMkLst>
        </pc:spChg>
        <pc:spChg chg="mod">
          <ac:chgData name="Isabel Amundarain Arguello" userId="4be01f49-22b8-409c-b790-9b22e256af7c" providerId="ADAL" clId="{51D36BF8-6D51-4C6E-ABA9-04F178EAC053}" dt="2025-04-03T12:37:22.951" v="2545" actId="26606"/>
          <ac:spMkLst>
            <pc:docMk/>
            <pc:sldMk cId="1918708705" sldId="1928"/>
            <ac:spMk id="4" creationId="{2625EE87-5F24-B78A-3CCD-5E946F310EA5}"/>
          </ac:spMkLst>
        </pc:spChg>
        <pc:spChg chg="mod ord">
          <ac:chgData name="Isabel Amundarain Arguello" userId="4be01f49-22b8-409c-b790-9b22e256af7c" providerId="ADAL" clId="{51D36BF8-6D51-4C6E-ABA9-04F178EAC053}" dt="2025-04-03T12:37:22.951" v="2545" actId="26606"/>
          <ac:spMkLst>
            <pc:docMk/>
            <pc:sldMk cId="1918708705" sldId="1928"/>
            <ac:spMk id="7" creationId="{E63976EF-24B3-1F29-5229-A18CCC45B2A5}"/>
          </ac:spMkLst>
        </pc:spChg>
        <pc:picChg chg="add mod ord modCrop">
          <ac:chgData name="Isabel Amundarain Arguello" userId="4be01f49-22b8-409c-b790-9b22e256af7c" providerId="ADAL" clId="{51D36BF8-6D51-4C6E-ABA9-04F178EAC053}" dt="2025-04-03T12:37:36.930" v="2549" actId="732"/>
          <ac:picMkLst>
            <pc:docMk/>
            <pc:sldMk cId="1918708705" sldId="1928"/>
            <ac:picMk id="5" creationId="{51271DF2-09D4-708D-B91F-BB3F70D285E0}"/>
          </ac:picMkLst>
        </pc:picChg>
      </pc:sldChg>
      <pc:sldChg chg="del">
        <pc:chgData name="Isabel Amundarain Arguello" userId="4be01f49-22b8-409c-b790-9b22e256af7c" providerId="ADAL" clId="{51D36BF8-6D51-4C6E-ABA9-04F178EAC053}" dt="2025-04-03T12:45:40.529" v="2563" actId="47"/>
        <pc:sldMkLst>
          <pc:docMk/>
          <pc:sldMk cId="1420254668" sldId="1929"/>
        </pc:sldMkLst>
      </pc:sldChg>
      <pc:sldChg chg="addSp delSp modSp add del mod">
        <pc:chgData name="Isabel Amundarain Arguello" userId="4be01f49-22b8-409c-b790-9b22e256af7c" providerId="ADAL" clId="{51D36BF8-6D51-4C6E-ABA9-04F178EAC053}" dt="2025-04-03T12:47:56.964" v="2605"/>
        <pc:sldMkLst>
          <pc:docMk/>
          <pc:sldMk cId="3478177305" sldId="1929"/>
        </pc:sldMkLst>
      </pc:sldChg>
      <pc:sldChg chg="delSp modSp add mod ord">
        <pc:chgData name="Isabel Amundarain Arguello" userId="4be01f49-22b8-409c-b790-9b22e256af7c" providerId="ADAL" clId="{51D36BF8-6D51-4C6E-ABA9-04F178EAC053}" dt="2025-04-03T12:52:00.861" v="2644" actId="478"/>
        <pc:sldMkLst>
          <pc:docMk/>
          <pc:sldMk cId="2618658090" sldId="1930"/>
        </pc:sldMkLst>
      </pc:sldChg>
      <pc:sldChg chg="delSp new del mod">
        <pc:chgData name="Isabel Amundarain Arguello" userId="4be01f49-22b8-409c-b790-9b22e256af7c" providerId="ADAL" clId="{51D36BF8-6D51-4C6E-ABA9-04F178EAC053}" dt="2025-04-03T12:48:03.025" v="2606" actId="47"/>
        <pc:sldMkLst>
          <pc:docMk/>
          <pc:sldMk cId="1939240445" sldId="1931"/>
        </pc:sldMkLst>
      </pc:sldChg>
      <pc:sldMasterChg chg="addSldLayout delSldLayout modSldLayout">
        <pc:chgData name="Isabel Amundarain Arguello" userId="4be01f49-22b8-409c-b790-9b22e256af7c" providerId="ADAL" clId="{51D36BF8-6D51-4C6E-ABA9-04F178EAC053}" dt="2025-04-03T11:20:48.709" v="2381" actId="2696"/>
        <pc:sldMasterMkLst>
          <pc:docMk/>
          <pc:sldMasterMk cId="1598869953" sldId="2147483648"/>
        </pc:sldMasterMkLst>
        <pc:sldLayoutChg chg="add del">
          <pc:chgData name="Isabel Amundarain Arguello" userId="4be01f49-22b8-409c-b790-9b22e256af7c" providerId="ADAL" clId="{51D36BF8-6D51-4C6E-ABA9-04F178EAC053}" dt="2025-04-03T11:20:48.709" v="2381" actId="2696"/>
          <pc:sldLayoutMkLst>
            <pc:docMk/>
            <pc:sldMasterMk cId="1598869953" sldId="2147483648"/>
            <pc:sldLayoutMk cId="1939885040" sldId="2147483751"/>
          </pc:sldLayoutMkLst>
        </pc:sldLayoutChg>
        <pc:sldLayoutChg chg="add del">
          <pc:chgData name="Isabel Amundarain Arguello" userId="4be01f49-22b8-409c-b790-9b22e256af7c" providerId="ADAL" clId="{51D36BF8-6D51-4C6E-ABA9-04F178EAC053}" dt="2025-04-03T11:20:48.709" v="2381" actId="2696"/>
          <pc:sldLayoutMkLst>
            <pc:docMk/>
            <pc:sldMasterMk cId="1598869953" sldId="2147483648"/>
            <pc:sldLayoutMk cId="2657699469" sldId="2147483752"/>
          </pc:sldLayoutMkLst>
        </pc:sldLayoutChg>
        <pc:sldLayoutChg chg="addSp delSp modSp add del mod">
          <pc:chgData name="Isabel Amundarain Arguello" userId="4be01f49-22b8-409c-b790-9b22e256af7c" providerId="ADAL" clId="{51D36BF8-6D51-4C6E-ABA9-04F178EAC053}" dt="2025-04-03T11:20:48.709" v="2381" actId="2696"/>
          <pc:sldLayoutMkLst>
            <pc:docMk/>
            <pc:sldMasterMk cId="1598869953" sldId="2147483648"/>
            <pc:sldLayoutMk cId="139820459" sldId="2147483753"/>
          </pc:sldLayoutMkLst>
          <pc:spChg chg="add mod">
            <ac:chgData name="Isabel Amundarain Arguello" userId="4be01f49-22b8-409c-b790-9b22e256af7c" providerId="ADAL" clId="{51D36BF8-6D51-4C6E-ABA9-04F178EAC053}" dt="2025-04-03T09:17:55.936" v="551"/>
            <ac:spMkLst>
              <pc:docMk/>
              <pc:sldMasterMk cId="1598869953" sldId="2147483648"/>
              <pc:sldLayoutMk cId="139820459" sldId="2147483753"/>
              <ac:spMk id="6" creationId="{7288B26B-CEA4-7060-8B39-CECB49488A14}"/>
            </ac:spMkLst>
          </pc:spChg>
          <pc:spChg chg="add mod">
            <ac:chgData name="Isabel Amundarain Arguello" userId="4be01f49-22b8-409c-b790-9b22e256af7c" providerId="ADAL" clId="{51D36BF8-6D51-4C6E-ABA9-04F178EAC053}" dt="2025-04-03T09:17:55.936" v="551"/>
            <ac:spMkLst>
              <pc:docMk/>
              <pc:sldMasterMk cId="1598869953" sldId="2147483648"/>
              <pc:sldLayoutMk cId="139820459" sldId="2147483753"/>
              <ac:spMk id="7" creationId="{79125AF2-5A25-F98C-6CEC-E5229FA9B378}"/>
            </ac:spMkLst>
          </pc:spChg>
          <pc:spChg chg="add mod">
            <ac:chgData name="Isabel Amundarain Arguello" userId="4be01f49-22b8-409c-b790-9b22e256af7c" providerId="ADAL" clId="{51D36BF8-6D51-4C6E-ABA9-04F178EAC053}" dt="2025-04-03T09:17:55.936" v="551"/>
            <ac:spMkLst>
              <pc:docMk/>
              <pc:sldMasterMk cId="1598869953" sldId="2147483648"/>
              <pc:sldLayoutMk cId="139820459" sldId="2147483753"/>
              <ac:spMk id="8" creationId="{B204DA04-9FBD-B9C2-D98F-1EF311084C7D}"/>
            </ac:spMkLst>
          </pc:spChg>
        </pc:sldLayoutChg>
      </pc:sldMasterChg>
      <pc:sldMasterChg chg="add del addSldLayout delSldLayout">
        <pc:chgData name="Isabel Amundarain Arguello" userId="4be01f49-22b8-409c-b790-9b22e256af7c" providerId="ADAL" clId="{51D36BF8-6D51-4C6E-ABA9-04F178EAC053}" dt="2025-04-03T11:20:48.709" v="2381" actId="2696"/>
        <pc:sldMasterMkLst>
          <pc:docMk/>
          <pc:sldMasterMk cId="3427501162" sldId="2147483727"/>
        </pc:sldMasterMkLst>
        <pc:sldLayoutChg chg="add del">
          <pc:chgData name="Isabel Amundarain Arguello" userId="4be01f49-22b8-409c-b790-9b22e256af7c" providerId="ADAL" clId="{51D36BF8-6D51-4C6E-ABA9-04F178EAC053}" dt="2025-04-03T11:20:48.709" v="2381" actId="2696"/>
          <pc:sldLayoutMkLst>
            <pc:docMk/>
            <pc:sldMasterMk cId="3427501162" sldId="2147483727"/>
            <pc:sldLayoutMk cId="3401426511" sldId="2147483728"/>
          </pc:sldLayoutMkLst>
        </pc:sldLayoutChg>
        <pc:sldLayoutChg chg="add del">
          <pc:chgData name="Isabel Amundarain Arguello" userId="4be01f49-22b8-409c-b790-9b22e256af7c" providerId="ADAL" clId="{51D36BF8-6D51-4C6E-ABA9-04F178EAC053}" dt="2025-04-03T11:20:48.709" v="2381" actId="2696"/>
          <pc:sldLayoutMkLst>
            <pc:docMk/>
            <pc:sldMasterMk cId="3427501162" sldId="2147483727"/>
            <pc:sldLayoutMk cId="2900537700" sldId="2147483729"/>
          </pc:sldLayoutMkLst>
        </pc:sldLayoutChg>
        <pc:sldLayoutChg chg="add del">
          <pc:chgData name="Isabel Amundarain Arguello" userId="4be01f49-22b8-409c-b790-9b22e256af7c" providerId="ADAL" clId="{51D36BF8-6D51-4C6E-ABA9-04F178EAC053}" dt="2025-04-03T11:20:48.709" v="2381" actId="2696"/>
          <pc:sldLayoutMkLst>
            <pc:docMk/>
            <pc:sldMasterMk cId="3427501162" sldId="2147483727"/>
            <pc:sldLayoutMk cId="3778127818" sldId="2147483730"/>
          </pc:sldLayoutMkLst>
        </pc:sldLayoutChg>
        <pc:sldLayoutChg chg="add del">
          <pc:chgData name="Isabel Amundarain Arguello" userId="4be01f49-22b8-409c-b790-9b22e256af7c" providerId="ADAL" clId="{51D36BF8-6D51-4C6E-ABA9-04F178EAC053}" dt="2025-04-03T11:20:48.709" v="2381" actId="2696"/>
          <pc:sldLayoutMkLst>
            <pc:docMk/>
            <pc:sldMasterMk cId="3427501162" sldId="2147483727"/>
            <pc:sldLayoutMk cId="3379327924" sldId="2147483731"/>
          </pc:sldLayoutMkLst>
        </pc:sldLayoutChg>
        <pc:sldLayoutChg chg="add del">
          <pc:chgData name="Isabel Amundarain Arguello" userId="4be01f49-22b8-409c-b790-9b22e256af7c" providerId="ADAL" clId="{51D36BF8-6D51-4C6E-ABA9-04F178EAC053}" dt="2025-04-03T11:20:48.709" v="2381" actId="2696"/>
          <pc:sldLayoutMkLst>
            <pc:docMk/>
            <pc:sldMasterMk cId="3427501162" sldId="2147483727"/>
            <pc:sldLayoutMk cId="4158705778" sldId="2147483732"/>
          </pc:sldLayoutMkLst>
        </pc:sldLayoutChg>
        <pc:sldLayoutChg chg="add del">
          <pc:chgData name="Isabel Amundarain Arguello" userId="4be01f49-22b8-409c-b790-9b22e256af7c" providerId="ADAL" clId="{51D36BF8-6D51-4C6E-ABA9-04F178EAC053}" dt="2025-04-03T11:20:48.709" v="2381" actId="2696"/>
          <pc:sldLayoutMkLst>
            <pc:docMk/>
            <pc:sldMasterMk cId="3427501162" sldId="2147483727"/>
            <pc:sldLayoutMk cId="1774683046" sldId="2147483733"/>
          </pc:sldLayoutMkLst>
        </pc:sldLayoutChg>
        <pc:sldLayoutChg chg="add del">
          <pc:chgData name="Isabel Amundarain Arguello" userId="4be01f49-22b8-409c-b790-9b22e256af7c" providerId="ADAL" clId="{51D36BF8-6D51-4C6E-ABA9-04F178EAC053}" dt="2025-04-03T11:20:48.709" v="2381" actId="2696"/>
          <pc:sldLayoutMkLst>
            <pc:docMk/>
            <pc:sldMasterMk cId="3427501162" sldId="2147483727"/>
            <pc:sldLayoutMk cId="2656300797" sldId="2147483734"/>
          </pc:sldLayoutMkLst>
        </pc:sldLayoutChg>
        <pc:sldLayoutChg chg="add del">
          <pc:chgData name="Isabel Amundarain Arguello" userId="4be01f49-22b8-409c-b790-9b22e256af7c" providerId="ADAL" clId="{51D36BF8-6D51-4C6E-ABA9-04F178EAC053}" dt="2025-04-03T11:20:48.709" v="2381" actId="2696"/>
          <pc:sldLayoutMkLst>
            <pc:docMk/>
            <pc:sldMasterMk cId="3427501162" sldId="2147483727"/>
            <pc:sldLayoutMk cId="1294830526" sldId="2147483735"/>
          </pc:sldLayoutMkLst>
        </pc:sldLayoutChg>
        <pc:sldLayoutChg chg="add del">
          <pc:chgData name="Isabel Amundarain Arguello" userId="4be01f49-22b8-409c-b790-9b22e256af7c" providerId="ADAL" clId="{51D36BF8-6D51-4C6E-ABA9-04F178EAC053}" dt="2025-04-03T11:20:48.709" v="2381" actId="2696"/>
          <pc:sldLayoutMkLst>
            <pc:docMk/>
            <pc:sldMasterMk cId="3427501162" sldId="2147483727"/>
            <pc:sldLayoutMk cId="4253339841" sldId="2147483736"/>
          </pc:sldLayoutMkLst>
        </pc:sldLayoutChg>
        <pc:sldLayoutChg chg="add del">
          <pc:chgData name="Isabel Amundarain Arguello" userId="4be01f49-22b8-409c-b790-9b22e256af7c" providerId="ADAL" clId="{51D36BF8-6D51-4C6E-ABA9-04F178EAC053}" dt="2025-04-03T11:20:48.709" v="2381" actId="2696"/>
          <pc:sldLayoutMkLst>
            <pc:docMk/>
            <pc:sldMasterMk cId="3427501162" sldId="2147483727"/>
            <pc:sldLayoutMk cId="1147913858" sldId="2147483737"/>
          </pc:sldLayoutMkLst>
        </pc:sldLayoutChg>
        <pc:sldLayoutChg chg="add del">
          <pc:chgData name="Isabel Amundarain Arguello" userId="4be01f49-22b8-409c-b790-9b22e256af7c" providerId="ADAL" clId="{51D36BF8-6D51-4C6E-ABA9-04F178EAC053}" dt="2025-04-03T11:20:48.709" v="2381" actId="2696"/>
          <pc:sldLayoutMkLst>
            <pc:docMk/>
            <pc:sldMasterMk cId="3427501162" sldId="2147483727"/>
            <pc:sldLayoutMk cId="1754622715" sldId="2147483738"/>
          </pc:sldLayoutMkLst>
        </pc:sldLayoutChg>
        <pc:sldLayoutChg chg="add del">
          <pc:chgData name="Isabel Amundarain Arguello" userId="4be01f49-22b8-409c-b790-9b22e256af7c" providerId="ADAL" clId="{51D36BF8-6D51-4C6E-ABA9-04F178EAC053}" dt="2025-04-03T11:20:48.709" v="2381" actId="2696"/>
          <pc:sldLayoutMkLst>
            <pc:docMk/>
            <pc:sldMasterMk cId="3427501162" sldId="2147483727"/>
            <pc:sldLayoutMk cId="3861246328" sldId="2147483739"/>
          </pc:sldLayoutMkLst>
        </pc:sldLayoutChg>
        <pc:sldLayoutChg chg="add del">
          <pc:chgData name="Isabel Amundarain Arguello" userId="4be01f49-22b8-409c-b790-9b22e256af7c" providerId="ADAL" clId="{51D36BF8-6D51-4C6E-ABA9-04F178EAC053}" dt="2025-04-03T11:20:48.709" v="2381" actId="2696"/>
          <pc:sldLayoutMkLst>
            <pc:docMk/>
            <pc:sldMasterMk cId="3427501162" sldId="2147483727"/>
            <pc:sldLayoutMk cId="2422027823" sldId="2147483740"/>
          </pc:sldLayoutMkLst>
        </pc:sldLayoutChg>
        <pc:sldLayoutChg chg="add del">
          <pc:chgData name="Isabel Amundarain Arguello" userId="4be01f49-22b8-409c-b790-9b22e256af7c" providerId="ADAL" clId="{51D36BF8-6D51-4C6E-ABA9-04F178EAC053}" dt="2025-04-03T11:20:48.709" v="2381" actId="2696"/>
          <pc:sldLayoutMkLst>
            <pc:docMk/>
            <pc:sldMasterMk cId="3427501162" sldId="2147483727"/>
            <pc:sldLayoutMk cId="524874415" sldId="2147483741"/>
          </pc:sldLayoutMkLst>
        </pc:sldLayoutChg>
        <pc:sldLayoutChg chg="add del">
          <pc:chgData name="Isabel Amundarain Arguello" userId="4be01f49-22b8-409c-b790-9b22e256af7c" providerId="ADAL" clId="{51D36BF8-6D51-4C6E-ABA9-04F178EAC053}" dt="2025-04-03T11:20:48.709" v="2381" actId="2696"/>
          <pc:sldLayoutMkLst>
            <pc:docMk/>
            <pc:sldMasterMk cId="3427501162" sldId="2147483727"/>
            <pc:sldLayoutMk cId="2260451344" sldId="2147483742"/>
          </pc:sldLayoutMkLst>
        </pc:sldLayoutChg>
        <pc:sldLayoutChg chg="add del">
          <pc:chgData name="Isabel Amundarain Arguello" userId="4be01f49-22b8-409c-b790-9b22e256af7c" providerId="ADAL" clId="{51D36BF8-6D51-4C6E-ABA9-04F178EAC053}" dt="2025-04-03T11:20:48.709" v="2381" actId="2696"/>
          <pc:sldLayoutMkLst>
            <pc:docMk/>
            <pc:sldMasterMk cId="3427501162" sldId="2147483727"/>
            <pc:sldLayoutMk cId="2615914899" sldId="2147483743"/>
          </pc:sldLayoutMkLst>
        </pc:sldLayoutChg>
        <pc:sldLayoutChg chg="add del">
          <pc:chgData name="Isabel Amundarain Arguello" userId="4be01f49-22b8-409c-b790-9b22e256af7c" providerId="ADAL" clId="{51D36BF8-6D51-4C6E-ABA9-04F178EAC053}" dt="2025-04-03T11:20:48.709" v="2381" actId="2696"/>
          <pc:sldLayoutMkLst>
            <pc:docMk/>
            <pc:sldMasterMk cId="3427501162" sldId="2147483727"/>
            <pc:sldLayoutMk cId="1691285920" sldId="2147483744"/>
          </pc:sldLayoutMkLst>
        </pc:sldLayoutChg>
        <pc:sldLayoutChg chg="add del">
          <pc:chgData name="Isabel Amundarain Arguello" userId="4be01f49-22b8-409c-b790-9b22e256af7c" providerId="ADAL" clId="{51D36BF8-6D51-4C6E-ABA9-04F178EAC053}" dt="2025-04-03T11:20:48.709" v="2381" actId="2696"/>
          <pc:sldLayoutMkLst>
            <pc:docMk/>
            <pc:sldMasterMk cId="3427501162" sldId="2147483727"/>
            <pc:sldLayoutMk cId="2515408869" sldId="2147483745"/>
          </pc:sldLayoutMkLst>
        </pc:sldLayoutChg>
        <pc:sldLayoutChg chg="add del">
          <pc:chgData name="Isabel Amundarain Arguello" userId="4be01f49-22b8-409c-b790-9b22e256af7c" providerId="ADAL" clId="{51D36BF8-6D51-4C6E-ABA9-04F178EAC053}" dt="2025-04-03T11:20:48.709" v="2381" actId="2696"/>
          <pc:sldLayoutMkLst>
            <pc:docMk/>
            <pc:sldMasterMk cId="3427501162" sldId="2147483727"/>
            <pc:sldLayoutMk cId="2614740705" sldId="2147483746"/>
          </pc:sldLayoutMkLst>
        </pc:sldLayoutChg>
        <pc:sldLayoutChg chg="add del">
          <pc:chgData name="Isabel Amundarain Arguello" userId="4be01f49-22b8-409c-b790-9b22e256af7c" providerId="ADAL" clId="{51D36BF8-6D51-4C6E-ABA9-04F178EAC053}" dt="2025-04-03T11:20:48.709" v="2381" actId="2696"/>
          <pc:sldLayoutMkLst>
            <pc:docMk/>
            <pc:sldMasterMk cId="3427501162" sldId="2147483727"/>
            <pc:sldLayoutMk cId="3400067257" sldId="2147483747"/>
          </pc:sldLayoutMkLst>
        </pc:sldLayoutChg>
        <pc:sldLayoutChg chg="add del">
          <pc:chgData name="Isabel Amundarain Arguello" userId="4be01f49-22b8-409c-b790-9b22e256af7c" providerId="ADAL" clId="{51D36BF8-6D51-4C6E-ABA9-04F178EAC053}" dt="2025-04-03T11:20:48.709" v="2381" actId="2696"/>
          <pc:sldLayoutMkLst>
            <pc:docMk/>
            <pc:sldMasterMk cId="3427501162" sldId="2147483727"/>
            <pc:sldLayoutMk cId="1299190045" sldId="2147483748"/>
          </pc:sldLayoutMkLst>
        </pc:sldLayoutChg>
        <pc:sldLayoutChg chg="add del">
          <pc:chgData name="Isabel Amundarain Arguello" userId="4be01f49-22b8-409c-b790-9b22e256af7c" providerId="ADAL" clId="{51D36BF8-6D51-4C6E-ABA9-04F178EAC053}" dt="2025-04-03T11:20:48.709" v="2381" actId="2696"/>
          <pc:sldLayoutMkLst>
            <pc:docMk/>
            <pc:sldMasterMk cId="3427501162" sldId="2147483727"/>
            <pc:sldLayoutMk cId="2163398563" sldId="2147483749"/>
          </pc:sldLayoutMkLst>
        </pc:sldLayoutChg>
        <pc:sldLayoutChg chg="add del">
          <pc:chgData name="Isabel Amundarain Arguello" userId="4be01f49-22b8-409c-b790-9b22e256af7c" providerId="ADAL" clId="{51D36BF8-6D51-4C6E-ABA9-04F178EAC053}" dt="2025-04-03T11:20:48.709" v="2381" actId="2696"/>
          <pc:sldLayoutMkLst>
            <pc:docMk/>
            <pc:sldMasterMk cId="3427501162" sldId="2147483727"/>
            <pc:sldLayoutMk cId="3690081265" sldId="2147483750"/>
          </pc:sldLayoutMkLst>
        </pc:sldLayoutChg>
      </pc:sldMasterChg>
    </pc:docChg>
  </pc:docChgLst>
  <pc:docChgLst>
    <pc:chgData name="Isabel Amundarain Arguello" userId="S::isabel.amundarain.arguello@cern.ch::4be01f49-22b8-409c-b790-9b22e256af7c" providerId="AD" clId="Web-{B6844CB6-7A4D-5853-19AB-02BB51B0FA00}"/>
    <pc:docChg chg="addSld delSld modSld">
      <pc:chgData name="Isabel Amundarain Arguello" userId="S::isabel.amundarain.arguello@cern.ch::4be01f49-22b8-409c-b790-9b22e256af7c" providerId="AD" clId="Web-{B6844CB6-7A4D-5853-19AB-02BB51B0FA00}" dt="2025-04-07T11:17:04.322" v="51"/>
      <pc:docMkLst>
        <pc:docMk/>
      </pc:docMkLst>
      <pc:sldChg chg="addSp delSp modSp">
        <pc:chgData name="Isabel Amundarain Arguello" userId="S::isabel.amundarain.arguello@cern.ch::4be01f49-22b8-409c-b790-9b22e256af7c" providerId="AD" clId="Web-{B6844CB6-7A4D-5853-19AB-02BB51B0FA00}" dt="2025-04-07T08:23:13.037" v="14" actId="14100"/>
        <pc:sldMkLst>
          <pc:docMk/>
          <pc:sldMk cId="3636323912" sldId="1902"/>
        </pc:sldMkLst>
        <pc:picChg chg="del">
          <ac:chgData name="Isabel Amundarain Arguello" userId="S::isabel.amundarain.arguello@cern.ch::4be01f49-22b8-409c-b790-9b22e256af7c" providerId="AD" clId="Web-{B6844CB6-7A4D-5853-19AB-02BB51B0FA00}" dt="2025-04-07T08:21:25.160" v="0"/>
          <ac:picMkLst>
            <pc:docMk/>
            <pc:sldMk cId="3636323912" sldId="1902"/>
            <ac:picMk id="5" creationId="{4706DA0E-CC5E-D4C4-537C-00754D5DE543}"/>
          </ac:picMkLst>
        </pc:picChg>
        <pc:picChg chg="add mod modCrop">
          <ac:chgData name="Isabel Amundarain Arguello" userId="S::isabel.amundarain.arguello@cern.ch::4be01f49-22b8-409c-b790-9b22e256af7c" providerId="AD" clId="Web-{B6844CB6-7A4D-5853-19AB-02BB51B0FA00}" dt="2025-04-07T08:23:03.568" v="12" actId="1076"/>
          <ac:picMkLst>
            <pc:docMk/>
            <pc:sldMk cId="3636323912" sldId="1902"/>
            <ac:picMk id="6" creationId="{A13F9ED8-FC31-2011-419D-E3AD14FE0D49}"/>
          </ac:picMkLst>
        </pc:picChg>
        <pc:picChg chg="mod">
          <ac:chgData name="Isabel Amundarain Arguello" userId="S::isabel.amundarain.arguello@cern.ch::4be01f49-22b8-409c-b790-9b22e256af7c" providerId="AD" clId="Web-{B6844CB6-7A4D-5853-19AB-02BB51B0FA00}" dt="2025-04-07T08:23:13.037" v="14" actId="14100"/>
          <ac:picMkLst>
            <pc:docMk/>
            <pc:sldMk cId="3636323912" sldId="1902"/>
            <ac:picMk id="11" creationId="{156E9732-276D-B174-DA3D-2552C6A13FB8}"/>
          </ac:picMkLst>
        </pc:picChg>
      </pc:sldChg>
      <pc:sldChg chg="addSp delSp modSp del">
        <pc:chgData name="Isabel Amundarain Arguello" userId="S::isabel.amundarain.arguello@cern.ch::4be01f49-22b8-409c-b790-9b22e256af7c" providerId="AD" clId="Web-{B6844CB6-7A4D-5853-19AB-02BB51B0FA00}" dt="2025-04-07T11:14:01.959" v="29"/>
        <pc:sldMkLst>
          <pc:docMk/>
          <pc:sldMk cId="3478676978" sldId="1923"/>
        </pc:sldMkLst>
        <pc:spChg chg="add del mod">
          <ac:chgData name="Isabel Amundarain Arguello" userId="S::isabel.amundarain.arguello@cern.ch::4be01f49-22b8-409c-b790-9b22e256af7c" providerId="AD" clId="Web-{B6844CB6-7A4D-5853-19AB-02BB51B0FA00}" dt="2025-04-07T11:13:18.724" v="16"/>
          <ac:spMkLst>
            <pc:docMk/>
            <pc:sldMk cId="3478676978" sldId="1923"/>
            <ac:spMk id="8" creationId="{0D0EB1F2-CC39-B766-15BB-2E311B21581A}"/>
          </ac:spMkLst>
        </pc:spChg>
        <pc:spChg chg="del">
          <ac:chgData name="Isabel Amundarain Arguello" userId="S::isabel.amundarain.arguello@cern.ch::4be01f49-22b8-409c-b790-9b22e256af7c" providerId="AD" clId="Web-{B6844CB6-7A4D-5853-19AB-02BB51B0FA00}" dt="2025-04-07T11:13:33.740" v="21"/>
          <ac:spMkLst>
            <pc:docMk/>
            <pc:sldMk cId="3478676978" sldId="1923"/>
            <ac:spMk id="10" creationId="{A5EC6F0F-FCB5-B795-EFA4-92126EDE3555}"/>
          </ac:spMkLst>
        </pc:spChg>
        <pc:spChg chg="del">
          <ac:chgData name="Isabel Amundarain Arguello" userId="S::isabel.amundarain.arguello@cern.ch::4be01f49-22b8-409c-b790-9b22e256af7c" providerId="AD" clId="Web-{B6844CB6-7A4D-5853-19AB-02BB51B0FA00}" dt="2025-04-07T11:13:33.521" v="19"/>
          <ac:spMkLst>
            <pc:docMk/>
            <pc:sldMk cId="3478676978" sldId="1923"/>
            <ac:spMk id="11" creationId="{E3594C67-E61F-D667-0BD5-BA32C1D041DA}"/>
          </ac:spMkLst>
        </pc:spChg>
        <pc:spChg chg="del">
          <ac:chgData name="Isabel Amundarain Arguello" userId="S::isabel.amundarain.arguello@cern.ch::4be01f49-22b8-409c-b790-9b22e256af7c" providerId="AD" clId="Web-{B6844CB6-7A4D-5853-19AB-02BB51B0FA00}" dt="2025-04-07T11:13:33.630" v="20"/>
          <ac:spMkLst>
            <pc:docMk/>
            <pc:sldMk cId="3478676978" sldId="1923"/>
            <ac:spMk id="17" creationId="{8AE25572-A07B-FBFA-49FC-48FD6D01CEBD}"/>
          </ac:spMkLst>
        </pc:spChg>
        <pc:spChg chg="del">
          <ac:chgData name="Isabel Amundarain Arguello" userId="S::isabel.amundarain.arguello@cern.ch::4be01f49-22b8-409c-b790-9b22e256af7c" providerId="AD" clId="Web-{B6844CB6-7A4D-5853-19AB-02BB51B0FA00}" dt="2025-04-07T11:13:31.787" v="18"/>
          <ac:spMkLst>
            <pc:docMk/>
            <pc:sldMk cId="3478676978" sldId="1923"/>
            <ac:spMk id="18" creationId="{822A9E5F-DAD2-5C1B-23A1-4351C31617D2}"/>
          </ac:spMkLst>
        </pc:spChg>
        <pc:spChg chg="del">
          <ac:chgData name="Isabel Amundarain Arguello" userId="S::isabel.amundarain.arguello@cern.ch::4be01f49-22b8-409c-b790-9b22e256af7c" providerId="AD" clId="Web-{B6844CB6-7A4D-5853-19AB-02BB51B0FA00}" dt="2025-04-07T11:13:33.818" v="22"/>
          <ac:spMkLst>
            <pc:docMk/>
            <pc:sldMk cId="3478676978" sldId="1923"/>
            <ac:spMk id="19" creationId="{4A111E74-5DA5-CD5C-B0F1-A9C082237113}"/>
          </ac:spMkLst>
        </pc:spChg>
        <pc:grpChg chg="add">
          <ac:chgData name="Isabel Amundarain Arguello" userId="S::isabel.amundarain.arguello@cern.ch::4be01f49-22b8-409c-b790-9b22e256af7c" providerId="AD" clId="Web-{B6844CB6-7A4D-5853-19AB-02BB51B0FA00}" dt="2025-04-07T11:13:28.537" v="17"/>
          <ac:grpSpMkLst>
            <pc:docMk/>
            <pc:sldMk cId="3478676978" sldId="1923"/>
            <ac:grpSpMk id="425" creationId="{967EAD5F-3CDD-F229-4978-C090594004BC}"/>
          </ac:grpSpMkLst>
        </pc:grpChg>
        <pc:picChg chg="del">
          <ac:chgData name="Isabel Amundarain Arguello" userId="S::isabel.amundarain.arguello@cern.ch::4be01f49-22b8-409c-b790-9b22e256af7c" providerId="AD" clId="Web-{B6844CB6-7A4D-5853-19AB-02BB51B0FA00}" dt="2025-04-07T11:13:15.302" v="15"/>
          <ac:picMkLst>
            <pc:docMk/>
            <pc:sldMk cId="3478676978" sldId="1923"/>
            <ac:picMk id="9" creationId="{E03BD93C-DBB9-E891-42CF-D6B1F383F593}"/>
          </ac:picMkLst>
        </pc:picChg>
      </pc:sldChg>
      <pc:sldChg chg="add del">
        <pc:chgData name="Isabel Amundarain Arguello" userId="S::isabel.amundarain.arguello@cern.ch::4be01f49-22b8-409c-b790-9b22e256af7c" providerId="AD" clId="Web-{B6844CB6-7A4D-5853-19AB-02BB51B0FA00}" dt="2025-04-07T11:16:37.009" v="49"/>
        <pc:sldMkLst>
          <pc:docMk/>
          <pc:sldMk cId="104810358" sldId="1924"/>
        </pc:sldMkLst>
      </pc:sldChg>
      <pc:sldChg chg="addSp modSp">
        <pc:chgData name="Isabel Amundarain Arguello" userId="S::isabel.amundarain.arguello@cern.ch::4be01f49-22b8-409c-b790-9b22e256af7c" providerId="AD" clId="Web-{B6844CB6-7A4D-5853-19AB-02BB51B0FA00}" dt="2025-04-07T11:14:17.647" v="37" actId="1076"/>
        <pc:sldMkLst>
          <pc:docMk/>
          <pc:sldMk cId="2053102963" sldId="1944"/>
        </pc:sldMkLst>
        <pc:spChg chg="mod">
          <ac:chgData name="Isabel Amundarain Arguello" userId="S::isabel.amundarain.arguello@cern.ch::4be01f49-22b8-409c-b790-9b22e256af7c" providerId="AD" clId="Web-{B6844CB6-7A4D-5853-19AB-02BB51B0FA00}" dt="2025-04-07T11:14:17.647" v="37" actId="1076"/>
          <ac:spMkLst>
            <pc:docMk/>
            <pc:sldMk cId="2053102963" sldId="1944"/>
            <ac:spMk id="2" creationId="{21A5139B-3639-91E6-7ED4-0D864A4989D6}"/>
          </ac:spMkLst>
        </pc:spChg>
        <pc:spChg chg="add mod">
          <ac:chgData name="Isabel Amundarain Arguello" userId="S::isabel.amundarain.arguello@cern.ch::4be01f49-22b8-409c-b790-9b22e256af7c" providerId="AD" clId="Web-{B6844CB6-7A4D-5853-19AB-02BB51B0FA00}" dt="2025-04-07T11:13:58.772" v="26" actId="1076"/>
          <ac:spMkLst>
            <pc:docMk/>
            <pc:sldMk cId="2053102963" sldId="1944"/>
            <ac:spMk id="4" creationId="{B148A8E8-FD83-6D0E-A977-825164652FC4}"/>
          </ac:spMkLst>
        </pc:spChg>
        <pc:spChg chg="mod">
          <ac:chgData name="Isabel Amundarain Arguello" userId="S::isabel.amundarain.arguello@cern.ch::4be01f49-22b8-409c-b790-9b22e256af7c" providerId="AD" clId="Web-{B6844CB6-7A4D-5853-19AB-02BB51B0FA00}" dt="2025-04-07T11:14:14.022" v="30" actId="1076"/>
          <ac:spMkLst>
            <pc:docMk/>
            <pc:sldMk cId="2053102963" sldId="1944"/>
            <ac:spMk id="10" creationId="{32B3A7FD-FC54-303B-2869-FD6523B364B3}"/>
          </ac:spMkLst>
        </pc:spChg>
        <pc:spChg chg="mod">
          <ac:chgData name="Isabel Amundarain Arguello" userId="S::isabel.amundarain.arguello@cern.ch::4be01f49-22b8-409c-b790-9b22e256af7c" providerId="AD" clId="Web-{B6844CB6-7A4D-5853-19AB-02BB51B0FA00}" dt="2025-04-07T11:14:14.084" v="31" actId="1076"/>
          <ac:spMkLst>
            <pc:docMk/>
            <pc:sldMk cId="2053102963" sldId="1944"/>
            <ac:spMk id="11" creationId="{03F4E8F8-BC36-AB92-44AA-14CA427757F5}"/>
          </ac:spMkLst>
        </pc:spChg>
        <pc:spChg chg="mod">
          <ac:chgData name="Isabel Amundarain Arguello" userId="S::isabel.amundarain.arguello@cern.ch::4be01f49-22b8-409c-b790-9b22e256af7c" providerId="AD" clId="Web-{B6844CB6-7A4D-5853-19AB-02BB51B0FA00}" dt="2025-04-07T11:14:14.131" v="32" actId="1076"/>
          <ac:spMkLst>
            <pc:docMk/>
            <pc:sldMk cId="2053102963" sldId="1944"/>
            <ac:spMk id="12" creationId="{0A9645F2-DE6C-9002-FA1B-8B547918FCAE}"/>
          </ac:spMkLst>
        </pc:spChg>
        <pc:spChg chg="mod">
          <ac:chgData name="Isabel Amundarain Arguello" userId="S::isabel.amundarain.arguello@cern.ch::4be01f49-22b8-409c-b790-9b22e256af7c" providerId="AD" clId="Web-{B6844CB6-7A4D-5853-19AB-02BB51B0FA00}" dt="2025-04-07T11:14:14.194" v="33" actId="1076"/>
          <ac:spMkLst>
            <pc:docMk/>
            <pc:sldMk cId="2053102963" sldId="1944"/>
            <ac:spMk id="13" creationId="{222FEBB8-0093-B29C-063E-360AC40A1DB7}"/>
          </ac:spMkLst>
        </pc:spChg>
        <pc:spChg chg="mod">
          <ac:chgData name="Isabel Amundarain Arguello" userId="S::isabel.amundarain.arguello@cern.ch::4be01f49-22b8-409c-b790-9b22e256af7c" providerId="AD" clId="Web-{B6844CB6-7A4D-5853-19AB-02BB51B0FA00}" dt="2025-04-07T11:14:14.241" v="34" actId="1076"/>
          <ac:spMkLst>
            <pc:docMk/>
            <pc:sldMk cId="2053102963" sldId="1944"/>
            <ac:spMk id="14" creationId="{F56EB001-9296-49EF-9589-94AB7AA87535}"/>
          </ac:spMkLst>
        </pc:spChg>
        <pc:grpChg chg="mod">
          <ac:chgData name="Isabel Amundarain Arguello" userId="S::isabel.amundarain.arguello@cern.ch::4be01f49-22b8-409c-b790-9b22e256af7c" providerId="AD" clId="Web-{B6844CB6-7A4D-5853-19AB-02BB51B0FA00}" dt="2025-04-07T11:14:16.413" v="36" actId="1076"/>
          <ac:grpSpMkLst>
            <pc:docMk/>
            <pc:sldMk cId="2053102963" sldId="1944"/>
            <ac:grpSpMk id="15" creationId="{15E46032-0876-62AD-95B0-7A79283278ED}"/>
          </ac:grpSpMkLst>
        </pc:grpChg>
        <pc:picChg chg="add mod">
          <ac:chgData name="Isabel Amundarain Arguello" userId="S::isabel.amundarain.arguello@cern.ch::4be01f49-22b8-409c-b790-9b22e256af7c" providerId="AD" clId="Web-{B6844CB6-7A4D-5853-19AB-02BB51B0FA00}" dt="2025-04-07T11:13:58.818" v="27" actId="1076"/>
          <ac:picMkLst>
            <pc:docMk/>
            <pc:sldMk cId="2053102963" sldId="1944"/>
            <ac:picMk id="9" creationId="{146E52A3-8D7F-849D-0B94-EF6F348FFD49}"/>
          </ac:picMkLst>
        </pc:picChg>
        <pc:picChg chg="add mod">
          <ac:chgData name="Isabel Amundarain Arguello" userId="S::isabel.amundarain.arguello@cern.ch::4be01f49-22b8-409c-b790-9b22e256af7c" providerId="AD" clId="Web-{B6844CB6-7A4D-5853-19AB-02BB51B0FA00}" dt="2025-04-07T11:13:58.865" v="28" actId="1076"/>
          <ac:picMkLst>
            <pc:docMk/>
            <pc:sldMk cId="2053102963" sldId="1944"/>
            <ac:picMk id="424" creationId="{CFAE1880-A6A5-ACF4-334D-AFAC384F9B67}"/>
          </ac:picMkLst>
        </pc:picChg>
      </pc:sldChg>
      <pc:sldChg chg="addSp delSp modSp">
        <pc:chgData name="Isabel Amundarain Arguello" userId="S::isabel.amundarain.arguello@cern.ch::4be01f49-22b8-409c-b790-9b22e256af7c" providerId="AD" clId="Web-{B6844CB6-7A4D-5853-19AB-02BB51B0FA00}" dt="2025-04-07T11:17:04.322" v="51"/>
        <pc:sldMkLst>
          <pc:docMk/>
          <pc:sldMk cId="1097910315" sldId="1946"/>
        </pc:sldMkLst>
        <pc:spChg chg="mod">
          <ac:chgData name="Isabel Amundarain Arguello" userId="S::isabel.amundarain.arguello@cern.ch::4be01f49-22b8-409c-b790-9b22e256af7c" providerId="AD" clId="Web-{B6844CB6-7A4D-5853-19AB-02BB51B0FA00}" dt="2025-04-07T11:16:33.556" v="48" actId="20577"/>
          <ac:spMkLst>
            <pc:docMk/>
            <pc:sldMk cId="1097910315" sldId="1946"/>
            <ac:spMk id="2" creationId="{3598516E-54DC-AFEF-B2B9-2540A05599DD}"/>
          </ac:spMkLst>
        </pc:spChg>
        <pc:spChg chg="del">
          <ac:chgData name="Isabel Amundarain Arguello" userId="S::isabel.amundarain.arguello@cern.ch::4be01f49-22b8-409c-b790-9b22e256af7c" providerId="AD" clId="Web-{B6844CB6-7A4D-5853-19AB-02BB51B0FA00}" dt="2025-04-07T11:14:40.179" v="38"/>
          <ac:spMkLst>
            <pc:docMk/>
            <pc:sldMk cId="1097910315" sldId="1946"/>
            <ac:spMk id="3" creationId="{C7E94B94-61BA-C4BD-3862-734CFF73D091}"/>
          </ac:spMkLst>
        </pc:spChg>
        <pc:spChg chg="add del">
          <ac:chgData name="Isabel Amundarain Arguello" userId="S::isabel.amundarain.arguello@cern.ch::4be01f49-22b8-409c-b790-9b22e256af7c" providerId="AD" clId="Web-{B6844CB6-7A4D-5853-19AB-02BB51B0FA00}" dt="2025-04-07T11:15:08.960" v="42"/>
          <ac:spMkLst>
            <pc:docMk/>
            <pc:sldMk cId="1097910315" sldId="1946"/>
            <ac:spMk id="4" creationId="{AB5B4F7E-0917-DC7C-37D8-0687CD660F71}"/>
          </ac:spMkLst>
        </pc:spChg>
        <pc:spChg chg="add del">
          <ac:chgData name="Isabel Amundarain Arguello" userId="S::isabel.amundarain.arguello@cern.ch::4be01f49-22b8-409c-b790-9b22e256af7c" providerId="AD" clId="Web-{B6844CB6-7A4D-5853-19AB-02BB51B0FA00}" dt="2025-04-07T11:14:55.429" v="41"/>
          <ac:spMkLst>
            <pc:docMk/>
            <pc:sldMk cId="1097910315" sldId="1946"/>
            <ac:spMk id="388" creationId="{A1D2CC99-A7A8-9594-52FA-3D64D76222F9}"/>
          </ac:spMkLst>
        </pc:spChg>
        <pc:spChg chg="add mod">
          <ac:chgData name="Isabel Amundarain Arguello" userId="S::isabel.amundarain.arguello@cern.ch::4be01f49-22b8-409c-b790-9b22e256af7c" providerId="AD" clId="Web-{B6844CB6-7A4D-5853-19AB-02BB51B0FA00}" dt="2025-04-07T11:15:29.680" v="44" actId="14100"/>
          <ac:spMkLst>
            <pc:docMk/>
            <pc:sldMk cId="1097910315" sldId="1946"/>
            <ac:spMk id="427" creationId="{C2013293-4F79-C3F9-9157-699893C1A397}"/>
          </ac:spMkLst>
        </pc:spChg>
        <pc:spChg chg="add del">
          <ac:chgData name="Isabel Amundarain Arguello" userId="S::isabel.amundarain.arguello@cern.ch::4be01f49-22b8-409c-b790-9b22e256af7c" providerId="AD" clId="Web-{B6844CB6-7A4D-5853-19AB-02BB51B0FA00}" dt="2025-04-07T11:17:04.322" v="51"/>
          <ac:spMkLst>
            <pc:docMk/>
            <pc:sldMk cId="1097910315" sldId="1946"/>
            <ac:spMk id="429" creationId="{0B0FDB9E-17EC-AF65-6678-D86440B849A8}"/>
          </ac:spMkLst>
        </pc:spChg>
        <pc:picChg chg="add del">
          <ac:chgData name="Isabel Amundarain Arguello" userId="S::isabel.amundarain.arguello@cern.ch::4be01f49-22b8-409c-b790-9b22e256af7c" providerId="AD" clId="Web-{B6844CB6-7A4D-5853-19AB-02BB51B0FA00}" dt="2025-04-07T11:15:08.960" v="42"/>
          <ac:picMkLst>
            <pc:docMk/>
            <pc:sldMk cId="1097910315" sldId="1946"/>
            <ac:picMk id="8" creationId="{6982E8BD-B98C-48A8-A9B3-59D76F8BE829}"/>
          </ac:picMkLst>
        </pc:picChg>
        <pc:picChg chg="add del">
          <ac:chgData name="Isabel Amundarain Arguello" userId="S::isabel.amundarain.arguello@cern.ch::4be01f49-22b8-409c-b790-9b22e256af7c" providerId="AD" clId="Web-{B6844CB6-7A4D-5853-19AB-02BB51B0FA00}" dt="2025-04-07T11:15:08.960" v="42"/>
          <ac:picMkLst>
            <pc:docMk/>
            <pc:sldMk cId="1097910315" sldId="1946"/>
            <ac:picMk id="9" creationId="{5D324016-67B0-E5B8-084B-0F5637F48350}"/>
          </ac:picMkLst>
        </pc:picChg>
        <pc:picChg chg="add del">
          <ac:chgData name="Isabel Amundarain Arguello" userId="S::isabel.amundarain.arguello@cern.ch::4be01f49-22b8-409c-b790-9b22e256af7c" providerId="AD" clId="Web-{B6844CB6-7A4D-5853-19AB-02BB51B0FA00}" dt="2025-04-07T11:14:55.429" v="41"/>
          <ac:picMkLst>
            <pc:docMk/>
            <pc:sldMk cId="1097910315" sldId="1946"/>
            <ac:picMk id="424" creationId="{F9A84F7E-616C-B248-F842-B0FE64FB6398}"/>
          </ac:picMkLst>
        </pc:picChg>
        <pc:picChg chg="add del">
          <ac:chgData name="Isabel Amundarain Arguello" userId="S::isabel.amundarain.arguello@cern.ch::4be01f49-22b8-409c-b790-9b22e256af7c" providerId="AD" clId="Web-{B6844CB6-7A4D-5853-19AB-02BB51B0FA00}" dt="2025-04-07T11:14:55.429" v="41"/>
          <ac:picMkLst>
            <pc:docMk/>
            <pc:sldMk cId="1097910315" sldId="1946"/>
            <ac:picMk id="425" creationId="{9781F42B-B565-6A53-0FA7-C7A86BB5C579}"/>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6/4/2025</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6/4/2025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Less time-consuming thank to the aft link. Still need human intervention (with the time window </a:t>
            </a:r>
            <a:r>
              <a:rPr lang="en-US" err="1"/>
              <a:t>etc</a:t>
            </a:r>
            <a:r>
              <a:rPr lang="en-US"/>
              <a:t>)</a:t>
            </a:r>
          </a:p>
          <a:p>
            <a:r>
              <a:rPr lang="en-US"/>
              <a:t>New entity created that is called ‘nature’: ‘event’, to be recorded in the logbook. This is to adapt the logbook to us and not mess with other natures. Step toward organization of this data.</a:t>
            </a:r>
          </a:p>
          <a:p>
            <a:endParaRPr lang="en-US"/>
          </a:p>
          <a:p>
            <a:r>
              <a:rPr lang="en-US"/>
              <a:t>We still have the same data, nothing has changed. Point 2 because of historical reasons, they realized it was always the lowest voltage</a:t>
            </a:r>
          </a:p>
          <a:p>
            <a:r>
              <a:rPr lang="en-US"/>
              <a:t>Even if there is a tool to facilitate, the correlation is still manual</a:t>
            </a:r>
          </a:p>
        </p:txBody>
      </p:sp>
      <p:sp>
        <p:nvSpPr>
          <p:cNvPr id="4" name="Slide Number Placeholder 3"/>
          <p:cNvSpPr>
            <a:spLocks noGrp="1"/>
          </p:cNvSpPr>
          <p:nvPr>
            <p:ph type="sldNum" sz="quarter" idx="5"/>
          </p:nvPr>
        </p:nvSpPr>
        <p:spPr/>
        <p:txBody>
          <a:bodyPr/>
          <a:lstStyle/>
          <a:p>
            <a:fld id="{8CB0EE9E-52B8-AA4F-8DD5-ED0FB4E5CBCC}" type="slidenum">
              <a:rPr lang="en-US" smtClean="0"/>
              <a:t>2</a:t>
            </a:fld>
            <a:endParaRPr lang="en-US"/>
          </a:p>
        </p:txBody>
      </p:sp>
    </p:spTree>
    <p:extLst>
      <p:ext uri="{BB962C8B-B14F-4D97-AF65-F5344CB8AC3E}">
        <p14:creationId xmlns:p14="http://schemas.microsoft.com/office/powerpoint/2010/main" val="18764545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a:cs typeface="Arial"/>
              </a:rPr>
              <a:t>Current state: SCADA data </a:t>
            </a:r>
            <a:r>
              <a:rPr lang="en-US" sz="1200" b="0">
                <a:cs typeface="Arial"/>
              </a:rPr>
              <a:t>goes to the operators and they fill manually info in AFT and TIOC report.</a:t>
            </a:r>
          </a:p>
          <a:p>
            <a:r>
              <a:rPr lang="en-US" sz="1200" b="0">
                <a:cs typeface="Arial"/>
              </a:rPr>
              <a:t>Future state: an event, there is some automation, more precision and integration of the systems</a:t>
            </a:r>
            <a:endParaRPr lang="en-GB"/>
          </a:p>
        </p:txBody>
      </p:sp>
      <p:sp>
        <p:nvSpPr>
          <p:cNvPr id="4" name="Slide Number Placeholder 3"/>
          <p:cNvSpPr>
            <a:spLocks noGrp="1"/>
          </p:cNvSpPr>
          <p:nvPr>
            <p:ph type="sldNum" sz="quarter" idx="5"/>
          </p:nvPr>
        </p:nvSpPr>
        <p:spPr/>
        <p:txBody>
          <a:bodyPr/>
          <a:lstStyle/>
          <a:p>
            <a:fld id="{8CB0EE9E-52B8-AA4F-8DD5-ED0FB4E5CBCC}" type="slidenum">
              <a:rPr lang="en-US" smtClean="0"/>
              <a:t>12</a:t>
            </a:fld>
            <a:endParaRPr lang="en-US"/>
          </a:p>
        </p:txBody>
      </p:sp>
    </p:spTree>
    <p:extLst>
      <p:ext uri="{BB962C8B-B14F-4D97-AF65-F5344CB8AC3E}">
        <p14:creationId xmlns:p14="http://schemas.microsoft.com/office/powerpoint/2010/main" val="3219187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For the complex cases, there will always be possibility to go through the EL operator.</a:t>
            </a:r>
          </a:p>
          <a:p>
            <a:r>
              <a:rPr lang="en-US"/>
              <a:t>Once everything is validated, we will have fully automatized process, we don’t need the nature event log anymore</a:t>
            </a:r>
          </a:p>
          <a:p>
            <a:endParaRPr lang="en-US"/>
          </a:p>
        </p:txBody>
      </p:sp>
      <p:sp>
        <p:nvSpPr>
          <p:cNvPr id="4" name="Slide Number Placeholder 3"/>
          <p:cNvSpPr>
            <a:spLocks noGrp="1"/>
          </p:cNvSpPr>
          <p:nvPr>
            <p:ph type="sldNum" sz="quarter" idx="5"/>
          </p:nvPr>
        </p:nvSpPr>
        <p:spPr/>
        <p:txBody>
          <a:bodyPr/>
          <a:lstStyle/>
          <a:p>
            <a:fld id="{8CB0EE9E-52B8-AA4F-8DD5-ED0FB4E5CBCC}" type="slidenum">
              <a:rPr lang="en-US" smtClean="0"/>
              <a:t>15</a:t>
            </a:fld>
            <a:endParaRPr lang="en-US"/>
          </a:p>
        </p:txBody>
      </p:sp>
    </p:spTree>
    <p:extLst>
      <p:ext uri="{BB962C8B-B14F-4D97-AF65-F5344CB8AC3E}">
        <p14:creationId xmlns:p14="http://schemas.microsoft.com/office/powerpoint/2010/main" val="29453637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0D926A-8AD0-910C-5B5E-291352CC960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304BCE4-CC79-2449-CA82-4EB35EA0204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C85813C-21C8-B91F-BD76-CE62AD53FBD8}"/>
              </a:ext>
            </a:extLst>
          </p:cNvPr>
          <p:cNvSpPr>
            <a:spLocks noGrp="1"/>
          </p:cNvSpPr>
          <p:nvPr>
            <p:ph type="body" idx="1"/>
          </p:nvPr>
        </p:nvSpPr>
        <p:spPr/>
        <p:txBody>
          <a:bodyPr/>
          <a:lstStyle/>
          <a:p>
            <a:r>
              <a:rPr lang="en-US"/>
              <a:t>For the complex cases, there will always be possibility to go through the EL operator.</a:t>
            </a:r>
          </a:p>
          <a:p>
            <a:r>
              <a:rPr lang="en-US"/>
              <a:t>Once everything is validated, we will have fully automatized process, this is the tendency. The necessary data is generated by the flow in the left.</a:t>
            </a:r>
          </a:p>
          <a:p>
            <a:r>
              <a:rPr lang="en-US"/>
              <a:t>From NXCALs, we would be doing all the smart automatization. There is possibility to link to other tools. We can run things over </a:t>
            </a:r>
            <a:r>
              <a:rPr lang="en-US" err="1"/>
              <a:t>nxcals</a:t>
            </a:r>
            <a:r>
              <a:rPr lang="en-US"/>
              <a:t>.</a:t>
            </a:r>
          </a:p>
        </p:txBody>
      </p:sp>
      <p:sp>
        <p:nvSpPr>
          <p:cNvPr id="4" name="Slide Number Placeholder 3">
            <a:extLst>
              <a:ext uri="{FF2B5EF4-FFF2-40B4-BE49-F238E27FC236}">
                <a16:creationId xmlns:a16="http://schemas.microsoft.com/office/drawing/2014/main" id="{87248297-64F4-7FDB-A046-3E98DFCD2F84}"/>
              </a:ext>
            </a:extLst>
          </p:cNvPr>
          <p:cNvSpPr>
            <a:spLocks noGrp="1"/>
          </p:cNvSpPr>
          <p:nvPr>
            <p:ph type="sldNum" sz="quarter" idx="5"/>
          </p:nvPr>
        </p:nvSpPr>
        <p:spPr/>
        <p:txBody>
          <a:bodyPr/>
          <a:lstStyle/>
          <a:p>
            <a:fld id="{8CB0EE9E-52B8-AA4F-8DD5-ED0FB4E5CBCC}" type="slidenum">
              <a:rPr lang="en-US" smtClean="0"/>
              <a:t>16</a:t>
            </a:fld>
            <a:endParaRPr lang="en-US"/>
          </a:p>
        </p:txBody>
      </p:sp>
    </p:spTree>
    <p:extLst>
      <p:ext uri="{BB962C8B-B14F-4D97-AF65-F5344CB8AC3E}">
        <p14:creationId xmlns:p14="http://schemas.microsoft.com/office/powerpoint/2010/main" val="28311512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ID4096"/>
          </a:p>
        </p:txBody>
      </p:sp>
    </p:spTree>
    <p:extLst>
      <p:ext uri="{BB962C8B-B14F-4D97-AF65-F5344CB8AC3E}">
        <p14:creationId xmlns:p14="http://schemas.microsoft.com/office/powerpoint/2010/main" val="35505744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4DB874-0E9A-BAB1-5E69-A897801C69F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6B6B8C1-2A03-DDF6-FEDB-E5828181DDE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102C845-CCC3-565E-802F-9B238034EEE9}"/>
              </a:ext>
            </a:extLst>
          </p:cNvPr>
          <p:cNvSpPr>
            <a:spLocks noGrp="1"/>
          </p:cNvSpPr>
          <p:nvPr>
            <p:ph type="body" idx="1"/>
          </p:nvPr>
        </p:nvSpPr>
        <p:spPr/>
        <p:txBody>
          <a:bodyPr/>
          <a:lstStyle/>
          <a:p>
            <a:r>
              <a:rPr lang="en-GB"/>
              <a:t>Once you have the nature event, there is a new need/requirement which is not fulfilled with the previous scheme (which only explains the events that affect the machine). In EN-EL EAM we want to have also the events that don’t affect the machine. There is an additional effort to be made by the EL operator and the Technical Infrastructure to capture those extra cases.</a:t>
            </a:r>
          </a:p>
        </p:txBody>
      </p:sp>
      <p:sp>
        <p:nvSpPr>
          <p:cNvPr id="4" name="Slide Number Placeholder 3">
            <a:extLst>
              <a:ext uri="{FF2B5EF4-FFF2-40B4-BE49-F238E27FC236}">
                <a16:creationId xmlns:a16="http://schemas.microsoft.com/office/drawing/2014/main" id="{11235DD8-81F8-A50E-DE1E-14946476854C}"/>
              </a:ext>
            </a:extLst>
          </p:cNvPr>
          <p:cNvSpPr>
            <a:spLocks noGrp="1"/>
          </p:cNvSpPr>
          <p:nvPr>
            <p:ph type="sldNum" sz="quarter" idx="5"/>
          </p:nvPr>
        </p:nvSpPr>
        <p:spPr/>
        <p:txBody>
          <a:bodyPr/>
          <a:lstStyle/>
          <a:p>
            <a:fld id="{8CB0EE9E-52B8-AA4F-8DD5-ED0FB4E5CBCC}" type="slidenum">
              <a:rPr lang="en-US" smtClean="0"/>
              <a:t>3</a:t>
            </a:fld>
            <a:endParaRPr lang="en-US"/>
          </a:p>
        </p:txBody>
      </p:sp>
    </p:spTree>
    <p:extLst>
      <p:ext uri="{BB962C8B-B14F-4D97-AF65-F5344CB8AC3E}">
        <p14:creationId xmlns:p14="http://schemas.microsoft.com/office/powerpoint/2010/main" val="37803464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a:t>Location: building</a:t>
            </a:r>
          </a:p>
          <a:p>
            <a:r>
              <a:rPr lang="fr-CH"/>
              <a:t>Site: Machine place, for </a:t>
            </a:r>
            <a:r>
              <a:rPr lang="fr-CH" err="1"/>
              <a:t>example</a:t>
            </a:r>
            <a:r>
              <a:rPr lang="fr-CH"/>
              <a:t> LH1</a:t>
            </a:r>
            <a:endParaRPr lang="en-GB"/>
          </a:p>
        </p:txBody>
      </p:sp>
      <p:sp>
        <p:nvSpPr>
          <p:cNvPr id="4" name="Slide Number Placeholder 3"/>
          <p:cNvSpPr>
            <a:spLocks noGrp="1"/>
          </p:cNvSpPr>
          <p:nvPr>
            <p:ph type="sldNum" sz="quarter" idx="5"/>
          </p:nvPr>
        </p:nvSpPr>
        <p:spPr/>
        <p:txBody>
          <a:bodyPr/>
          <a:lstStyle/>
          <a:p>
            <a:fld id="{8CB0EE9E-52B8-AA4F-8DD5-ED0FB4E5CBCC}" type="slidenum">
              <a:rPr lang="en-US" smtClean="0"/>
              <a:t>4</a:t>
            </a:fld>
            <a:endParaRPr lang="en-US"/>
          </a:p>
        </p:txBody>
      </p:sp>
    </p:spTree>
    <p:extLst>
      <p:ext uri="{BB962C8B-B14F-4D97-AF65-F5344CB8AC3E}">
        <p14:creationId xmlns:p14="http://schemas.microsoft.com/office/powerpoint/2010/main" val="2829942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Now we introduce the new tool, the PMUs and want to show how impactful is the use of this system and what different way of processing the data requires this technology</a:t>
            </a:r>
          </a:p>
        </p:txBody>
      </p:sp>
      <p:sp>
        <p:nvSpPr>
          <p:cNvPr id="4" name="Slide Number Placeholder 3"/>
          <p:cNvSpPr>
            <a:spLocks noGrp="1"/>
          </p:cNvSpPr>
          <p:nvPr>
            <p:ph type="sldNum" sz="quarter" idx="5"/>
          </p:nvPr>
        </p:nvSpPr>
        <p:spPr/>
        <p:txBody>
          <a:bodyPr/>
          <a:lstStyle/>
          <a:p>
            <a:fld id="{8CB0EE9E-52B8-AA4F-8DD5-ED0FB4E5CBCC}" type="slidenum">
              <a:rPr lang="en-US" smtClean="0"/>
              <a:t>5</a:t>
            </a:fld>
            <a:endParaRPr lang="en-US"/>
          </a:p>
        </p:txBody>
      </p:sp>
    </p:spTree>
    <p:extLst>
      <p:ext uri="{BB962C8B-B14F-4D97-AF65-F5344CB8AC3E}">
        <p14:creationId xmlns:p14="http://schemas.microsoft.com/office/powerpoint/2010/main" val="35975910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E49949-D42D-1A7B-F8F5-4567460DE1D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E7576AD-6308-9D0B-6DA4-D6114AD6DCC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FE236E7-8CE3-C148-F4CF-184FB9A605AB}"/>
              </a:ext>
            </a:extLst>
          </p:cNvPr>
          <p:cNvSpPr>
            <a:spLocks noGrp="1"/>
          </p:cNvSpPr>
          <p:nvPr>
            <p:ph type="body" idx="1"/>
          </p:nvPr>
        </p:nvSpPr>
        <p:spPr/>
        <p:txBody>
          <a:bodyPr/>
          <a:lstStyle/>
          <a:p>
            <a:r>
              <a:rPr lang="en-US"/>
              <a:t>It basically measures I and V.</a:t>
            </a:r>
          </a:p>
          <a:p>
            <a:r>
              <a:rPr lang="en-US"/>
              <a:t>it provides phasors data (magnitude and phase data synchronized with timestamped data)</a:t>
            </a:r>
          </a:p>
        </p:txBody>
      </p:sp>
      <p:sp>
        <p:nvSpPr>
          <p:cNvPr id="4" name="Slide Number Placeholder 3">
            <a:extLst>
              <a:ext uri="{FF2B5EF4-FFF2-40B4-BE49-F238E27FC236}">
                <a16:creationId xmlns:a16="http://schemas.microsoft.com/office/drawing/2014/main" id="{BD2060AF-E079-CE70-7B9D-9AFABD939586}"/>
              </a:ext>
            </a:extLst>
          </p:cNvPr>
          <p:cNvSpPr>
            <a:spLocks noGrp="1"/>
          </p:cNvSpPr>
          <p:nvPr>
            <p:ph type="sldNum" sz="quarter" idx="5"/>
          </p:nvPr>
        </p:nvSpPr>
        <p:spPr/>
        <p:txBody>
          <a:bodyPr/>
          <a:lstStyle/>
          <a:p>
            <a:fld id="{8CB0EE9E-52B8-AA4F-8DD5-ED0FB4E5CBCC}" type="slidenum">
              <a:rPr lang="en-US" smtClean="0"/>
              <a:t>6</a:t>
            </a:fld>
            <a:endParaRPr lang="en-US"/>
          </a:p>
        </p:txBody>
      </p:sp>
    </p:spTree>
    <p:extLst>
      <p:ext uri="{BB962C8B-B14F-4D97-AF65-F5344CB8AC3E}">
        <p14:creationId xmlns:p14="http://schemas.microsoft.com/office/powerpoint/2010/main" val="19305866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This is what a typical representation of an event looks like in the dashboard provided by the supplier of the system, still in commissioning, list of events recorded from different PMUs. We see phasors data, already postprocessed data compared to the waves we typically receive from the relays. It is RMS data, postprocessed.</a:t>
            </a:r>
          </a:p>
          <a:p>
            <a:r>
              <a:rPr lang="en-US"/>
              <a:t>It is measured in multiple locations. There are many records for the same perturbation.</a:t>
            </a:r>
          </a:p>
          <a:p>
            <a:r>
              <a:rPr lang="en-US"/>
              <a:t>It is possible to extrapolate magnitude and duration. It is already </a:t>
            </a:r>
            <a:r>
              <a:rPr lang="en-US" err="1"/>
              <a:t>prepocessed</a:t>
            </a:r>
            <a:r>
              <a:rPr lang="en-US"/>
              <a:t>. The manual process that was made by EN-EL doing this manually, it is already done and in multiple locations.</a:t>
            </a:r>
          </a:p>
        </p:txBody>
      </p:sp>
      <p:sp>
        <p:nvSpPr>
          <p:cNvPr id="4" name="Slide Number Placeholder 3"/>
          <p:cNvSpPr>
            <a:spLocks noGrp="1"/>
          </p:cNvSpPr>
          <p:nvPr>
            <p:ph type="sldNum" sz="quarter" idx="5"/>
          </p:nvPr>
        </p:nvSpPr>
        <p:spPr/>
        <p:txBody>
          <a:bodyPr/>
          <a:lstStyle/>
          <a:p>
            <a:fld id="{8CB0EE9E-52B8-AA4F-8DD5-ED0FB4E5CBCC}" type="slidenum">
              <a:rPr lang="en-US" smtClean="0"/>
              <a:t>7</a:t>
            </a:fld>
            <a:endParaRPr lang="en-US"/>
          </a:p>
        </p:txBody>
      </p:sp>
    </p:spTree>
    <p:extLst>
      <p:ext uri="{BB962C8B-B14F-4D97-AF65-F5344CB8AC3E}">
        <p14:creationId xmlns:p14="http://schemas.microsoft.com/office/powerpoint/2010/main" val="22809005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Same process as before, while before explaining the intervention of the EL operator, we explain the parallel process.</a:t>
            </a:r>
          </a:p>
          <a:p>
            <a:r>
              <a:rPr lang="en-US" dirty="0"/>
              <a:t>There is a perturbation, data sent to SCADA and then to repository NXCALs. For the moment, we will automatically create a log in EAM with the nature ‘perturbation’.</a:t>
            </a:r>
          </a:p>
          <a:p>
            <a:r>
              <a:rPr lang="en-US" dirty="0"/>
              <a:t>Up to 2026, there will be a validation process and we need to be sure that all events are grouped as necessary and identified properly.</a:t>
            </a:r>
          </a:p>
          <a:p>
            <a:r>
              <a:rPr lang="en-US" dirty="0"/>
              <a:t>Next step after validation and the automatic generation of the logs, we can get rid of the nature event.</a:t>
            </a:r>
          </a:p>
          <a:p>
            <a:endParaRPr lang="en-US" dirty="0"/>
          </a:p>
          <a:p>
            <a:r>
              <a:rPr lang="en-US" dirty="0"/>
              <a:t>- The line between systems includes the aft link. Once it is linked, we need to send back what is easy for correlation because we need information on the effects, for analysis for the equipment resilience. </a:t>
            </a:r>
          </a:p>
          <a:p>
            <a:endParaRPr lang="en-US" dirty="0"/>
          </a:p>
          <a:p>
            <a:r>
              <a:rPr lang="en-US" dirty="0"/>
              <a:t>- Differences are the improved correlation and analysis tools in </a:t>
            </a:r>
            <a:r>
              <a:rPr lang="en-US" dirty="0" err="1"/>
              <a:t>nxcals</a:t>
            </a:r>
            <a:r>
              <a:rPr lang="en-US" dirty="0"/>
              <a:t>. Also, more reliable fault data</a:t>
            </a:r>
          </a:p>
          <a:p>
            <a:endParaRPr lang="en-US" dirty="0"/>
          </a:p>
          <a:p>
            <a:r>
              <a:rPr lang="en-US" dirty="0"/>
              <a:t>- Why we want to use the data by EL expert? We aim </a:t>
            </a:r>
            <a:r>
              <a:rPr lang="en-GB" dirty="0"/>
              <a:t>to link and analyse the causes with the consequences</a:t>
            </a:r>
            <a:r>
              <a:rPr lang="en-US" dirty="0"/>
              <a:t> of the perturbations. To eventually be able to perform an immunity of the system or a specific subsystem of the grid. The specifics we don’t know yet and may depend also on the kind of information we start retrieving.</a:t>
            </a:r>
          </a:p>
          <a:p>
            <a:endParaRPr lang="en-US" dirty="0"/>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8</a:t>
            </a:fld>
            <a:endParaRPr lang="en-US"/>
          </a:p>
        </p:txBody>
      </p:sp>
    </p:spTree>
    <p:extLst>
      <p:ext uri="{BB962C8B-B14F-4D97-AF65-F5344CB8AC3E}">
        <p14:creationId xmlns:p14="http://schemas.microsoft.com/office/powerpoint/2010/main" val="22161396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Right down is the info of the event data.  Within the event nature log, no need for the network perturbation information </a:t>
            </a:r>
            <a:r>
              <a:rPr lang="en-US" err="1"/>
              <a:t>naymore</a:t>
            </a:r>
            <a:r>
              <a:rPr lang="en-US"/>
              <a:t>, because it will be shown and included in the perturbation nature log now (populated automatically by the </a:t>
            </a:r>
            <a:r>
              <a:rPr lang="en-US" err="1"/>
              <a:t>pmus</a:t>
            </a:r>
            <a:r>
              <a:rPr lang="en-US"/>
              <a:t>).</a:t>
            </a:r>
          </a:p>
          <a:p>
            <a:r>
              <a:rPr lang="en-US"/>
              <a:t>The idea is not only to </a:t>
            </a:r>
            <a:r>
              <a:rPr lang="en-US" err="1"/>
              <a:t>linkt</a:t>
            </a:r>
            <a:r>
              <a:rPr lang="en-US"/>
              <a:t> he aft but to send the data from </a:t>
            </a:r>
            <a:r>
              <a:rPr lang="en-US" err="1"/>
              <a:t>eam</a:t>
            </a:r>
            <a:r>
              <a:rPr lang="en-US"/>
              <a:t> to aft too. The event nature still requires manual intervention.</a:t>
            </a:r>
          </a:p>
        </p:txBody>
      </p:sp>
      <p:sp>
        <p:nvSpPr>
          <p:cNvPr id="4" name="Slide Number Placeholder 3"/>
          <p:cNvSpPr>
            <a:spLocks noGrp="1"/>
          </p:cNvSpPr>
          <p:nvPr>
            <p:ph type="sldNum" sz="quarter" idx="5"/>
          </p:nvPr>
        </p:nvSpPr>
        <p:spPr/>
        <p:txBody>
          <a:bodyPr/>
          <a:lstStyle/>
          <a:p>
            <a:fld id="{8CB0EE9E-52B8-AA4F-8DD5-ED0FB4E5CBCC}" type="slidenum">
              <a:rPr lang="en-US" smtClean="0"/>
              <a:t>9</a:t>
            </a:fld>
            <a:endParaRPr lang="en-US"/>
          </a:p>
        </p:txBody>
      </p:sp>
    </p:spTree>
    <p:extLst>
      <p:ext uri="{BB962C8B-B14F-4D97-AF65-F5344CB8AC3E}">
        <p14:creationId xmlns:p14="http://schemas.microsoft.com/office/powerpoint/2010/main" val="20131048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Whereas this is all </a:t>
            </a:r>
            <a:r>
              <a:rPr lang="en-GB" err="1"/>
              <a:t>autopopulated</a:t>
            </a:r>
            <a:r>
              <a:rPr lang="en-GB"/>
              <a:t> by the </a:t>
            </a:r>
            <a:r>
              <a:rPr lang="en-GB" err="1"/>
              <a:t>pmus</a:t>
            </a:r>
            <a:endParaRPr lang="en-GB"/>
          </a:p>
        </p:txBody>
      </p:sp>
      <p:sp>
        <p:nvSpPr>
          <p:cNvPr id="4" name="Slide Number Placeholder 3"/>
          <p:cNvSpPr>
            <a:spLocks noGrp="1"/>
          </p:cNvSpPr>
          <p:nvPr>
            <p:ph type="sldNum" sz="quarter" idx="5"/>
          </p:nvPr>
        </p:nvSpPr>
        <p:spPr/>
        <p:txBody>
          <a:bodyPr/>
          <a:lstStyle/>
          <a:p>
            <a:fld id="{8CB0EE9E-52B8-AA4F-8DD5-ED0FB4E5CBCC}" type="slidenum">
              <a:rPr lang="en-US" smtClean="0"/>
              <a:t>10</a:t>
            </a:fld>
            <a:endParaRPr lang="en-US"/>
          </a:p>
        </p:txBody>
      </p:sp>
    </p:spTree>
    <p:extLst>
      <p:ext uri="{BB962C8B-B14F-4D97-AF65-F5344CB8AC3E}">
        <p14:creationId xmlns:p14="http://schemas.microsoft.com/office/powerpoint/2010/main" val="349388106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73488"/>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73488"/>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r>
              <a:rPr lang="en-US"/>
              <a:t>2025-06-04</a:t>
            </a:r>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I. Amundarain, P. Penades ▪ EAM, AFT and PMU events data integration</a:t>
            </a:r>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207170"/>
          </a:xfrm>
          <a:pattFill prst="lgCheck">
            <a:fgClr>
              <a:schemeClr val="accent4"/>
            </a:fgClr>
            <a:bgClr>
              <a:schemeClr val="bg1"/>
            </a:bgClr>
          </a:pattFill>
        </p:spPr>
        <p:txBody>
          <a:bodyPr anchor="ctr"/>
          <a:lstStyle>
            <a:lvl1pPr algn="ctr">
              <a:defRPr/>
            </a:lvl1pPr>
          </a:lstStyle>
          <a:p>
            <a:r>
              <a:rPr lang="en-US"/>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2025-06-04</a:t>
            </a:r>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I. Amundarain, P. Penades ▪ EAM, AFT and PMU events data integration</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1808717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2025-06-04</a:t>
            </a:r>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I. Amundarain, P. Penades ▪ EAM, AFT and PMU events data integration</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2025-06-04</a:t>
            </a:r>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I. Amundarain, P. Penades ▪ EAM, AFT and PMU events data integration</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r>
              <a:rPr lang="en-US"/>
              <a:t>2025-06-04</a:t>
            </a:r>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I. Amundarain, P. Penades ▪ EAM, AFT and PMU events data integration</a:t>
            </a:r>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2025-06-04</a:t>
            </a:r>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I. Amundarain, P. Penades ▪ EAM, AFT and PMU events data integration</a:t>
            </a:r>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2025-06-04</a:t>
            </a:r>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I. Amundarain, P. Penades ▪ EAM, AFT and PMU events data integration</a:t>
            </a:r>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2025-06-04</a:t>
            </a:r>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I. Amundarain, P. Penades ▪ EAM, AFT and PMU events data integration</a:t>
            </a:r>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2025-06-04</a:t>
            </a:r>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I. Amundarain, P. Penades ▪ EAM, AFT and PMU events data integration</a:t>
            </a:r>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r>
              <a:rPr lang="en-US"/>
              <a:t>2025-06-04</a:t>
            </a:r>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I. Amundarain, P. Penades ▪ EAM, AFT and PMU events data integration</a:t>
            </a:r>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1806323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r>
              <a:rPr lang="en-US"/>
              <a:t>2025-06-04</a:t>
            </a:r>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I. Amundarain, P. Penades ▪ EAM, AFT and PMU events data integration</a:t>
            </a:r>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r>
              <a:rPr lang="en-US"/>
              <a:t>2025-06-04</a:t>
            </a:r>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I. Amundarain, P. Penades ▪ EAM, AFT and PMU events data integration</a:t>
            </a:r>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20457088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r>
              <a:rPr lang="en-US"/>
              <a:t>2025-06-04</a:t>
            </a:r>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I. Amundarain, P. Penades ▪ EAM, AFT and PMU events data integration</a:t>
            </a:r>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2370437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err="1"/>
              <a:t>home.cern</a:t>
            </a:r>
            <a:endParaRPr lang="en-US"/>
          </a:p>
        </p:txBody>
      </p:sp>
      <p:grpSp>
        <p:nvGrpSpPr>
          <p:cNvPr id="2" name="Group 1">
            <a:extLst>
              <a:ext uri="{FF2B5EF4-FFF2-40B4-BE49-F238E27FC236}">
                <a16:creationId xmlns:a16="http://schemas.microsoft.com/office/drawing/2014/main" id="{8B92C1EF-B18C-45A8-86B5-D8072DB68F76}"/>
              </a:ext>
            </a:extLst>
          </p:cNvPr>
          <p:cNvGrpSpPr/>
          <p:nvPr userDrawn="1"/>
        </p:nvGrpSpPr>
        <p:grpSpPr>
          <a:xfrm>
            <a:off x="3308104" y="2315864"/>
            <a:ext cx="5575792" cy="1728192"/>
            <a:chOff x="2279576" y="2315864"/>
            <a:chExt cx="5575792" cy="1728192"/>
          </a:xfrm>
        </p:grpSpPr>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2279576" y="2315864"/>
              <a:ext cx="1728192" cy="1728192"/>
            </a:xfrm>
            <a:prstGeom prst="rect">
              <a:avLst/>
            </a:prstGeom>
          </p:spPr>
        </p:pic>
        <p:pic>
          <p:nvPicPr>
            <p:cNvPr id="6" name="Picture 5">
              <a:extLst>
                <a:ext uri="{FF2B5EF4-FFF2-40B4-BE49-F238E27FC236}">
                  <a16:creationId xmlns:a16="http://schemas.microsoft.com/office/drawing/2014/main" id="{4CC54C32-F50E-42D2-841F-7B2F0AB75DC4}"/>
                </a:ext>
              </a:extLst>
            </p:cNvPr>
            <p:cNvPicPr>
              <a:picLocks noChangeAspect="1"/>
            </p:cNvPicPr>
            <p:nvPr userDrawn="1"/>
          </p:nvPicPr>
          <p:blipFill rotWithShape="1">
            <a:blip r:embed="rId3"/>
            <a:srcRect b="44750"/>
            <a:stretch/>
          </p:blipFill>
          <p:spPr bwMode="auto">
            <a:xfrm>
              <a:off x="4336631" y="2493903"/>
              <a:ext cx="3518737" cy="1372114"/>
            </a:xfrm>
            <a:prstGeom prst="rect">
              <a:avLst/>
            </a:prstGeom>
          </p:spPr>
        </p:pic>
      </p:grpSp>
    </p:spTree>
    <p:extLst>
      <p:ext uri="{BB962C8B-B14F-4D97-AF65-F5344CB8AC3E}">
        <p14:creationId xmlns:p14="http://schemas.microsoft.com/office/powerpoint/2010/main" val="10158736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22AC31-7C23-114B-75EC-95776FB54BD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E890640-BA93-195A-6326-42521FD208D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3DB50AE-D3EC-25BA-3EAB-9F9D673A900E}"/>
              </a:ext>
            </a:extLst>
          </p:cNvPr>
          <p:cNvSpPr>
            <a:spLocks noGrp="1"/>
          </p:cNvSpPr>
          <p:nvPr>
            <p:ph type="dt" sz="half" idx="10"/>
          </p:nvPr>
        </p:nvSpPr>
        <p:spPr/>
        <p:txBody>
          <a:bodyPr/>
          <a:lstStyle/>
          <a:p>
            <a:r>
              <a:rPr lang="en-US"/>
              <a:t>2025-06-04</a:t>
            </a:r>
          </a:p>
        </p:txBody>
      </p:sp>
      <p:sp>
        <p:nvSpPr>
          <p:cNvPr id="5" name="Footer Placeholder 4">
            <a:extLst>
              <a:ext uri="{FF2B5EF4-FFF2-40B4-BE49-F238E27FC236}">
                <a16:creationId xmlns:a16="http://schemas.microsoft.com/office/drawing/2014/main" id="{6048CDBC-EB7D-02E0-6DCA-320DBAB30DBE}"/>
              </a:ext>
            </a:extLst>
          </p:cNvPr>
          <p:cNvSpPr>
            <a:spLocks noGrp="1"/>
          </p:cNvSpPr>
          <p:nvPr>
            <p:ph type="ftr" sz="quarter" idx="11"/>
          </p:nvPr>
        </p:nvSpPr>
        <p:spPr/>
        <p:txBody>
          <a:bodyPr/>
          <a:lstStyle/>
          <a:p>
            <a:r>
              <a:rPr lang="en-GB"/>
              <a:t>I. Amundarain, P. Penades ▪ EAM, AFT and PMU events data integration</a:t>
            </a:r>
            <a:endParaRPr lang="en-US"/>
          </a:p>
        </p:txBody>
      </p:sp>
      <p:sp>
        <p:nvSpPr>
          <p:cNvPr id="6" name="Slide Number Placeholder 5">
            <a:extLst>
              <a:ext uri="{FF2B5EF4-FFF2-40B4-BE49-F238E27FC236}">
                <a16:creationId xmlns:a16="http://schemas.microsoft.com/office/drawing/2014/main" id="{597F53D2-1444-F03F-14AE-68DB83722F56}"/>
              </a:ext>
            </a:extLst>
          </p:cNvPr>
          <p:cNvSpPr>
            <a:spLocks noGrp="1"/>
          </p:cNvSpPr>
          <p:nvPr>
            <p:ph type="sldNum" sz="quarter" idx="12"/>
          </p:nvPr>
        </p:nvSpPr>
        <p:spPr/>
        <p:txBody>
          <a:bodyPr/>
          <a:lstStyle/>
          <a:p>
            <a:fld id="{188F577C-538D-43B8-9DC2-D7D073E96111}" type="slidenum">
              <a:rPr lang="en-US" smtClean="0"/>
              <a:t>‹#›</a:t>
            </a:fld>
            <a:endParaRPr lang="en-US"/>
          </a:p>
        </p:txBody>
      </p:sp>
    </p:spTree>
    <p:extLst>
      <p:ext uri="{BB962C8B-B14F-4D97-AF65-F5344CB8AC3E}">
        <p14:creationId xmlns:p14="http://schemas.microsoft.com/office/powerpoint/2010/main" val="193988504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Title, Sub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248803"/>
            <a:ext cx="10515600" cy="515901"/>
          </a:xfrm>
          <a:prstGeom prst="rect">
            <a:avLst/>
          </a:prstGeom>
        </p:spPr>
        <p:txBody>
          <a:bodyPr lIns="0" tIns="0" rIns="0" bIns="72000" anchor="ctr">
            <a:spAutoFit/>
          </a:bodyPr>
          <a:lstStyle>
            <a:lvl1pPr>
              <a:defRPr sz="3200"/>
            </a:lvl1pPr>
          </a:lstStyle>
          <a:p>
            <a:r>
              <a:rPr lang="en-US"/>
              <a:t>Click to edit Master title style</a:t>
            </a:r>
          </a:p>
        </p:txBody>
      </p:sp>
      <p:sp>
        <p:nvSpPr>
          <p:cNvPr id="3" name="Content Placeholder 2"/>
          <p:cNvSpPr>
            <a:spLocks noGrp="1"/>
          </p:cNvSpPr>
          <p:nvPr>
            <p:ph idx="1"/>
          </p:nvPr>
        </p:nvSpPr>
        <p:spPr>
          <a:xfrm>
            <a:off x="838200" y="1628801"/>
            <a:ext cx="10515600" cy="4320480"/>
          </a:xfrm>
          <a:prstGeom prst="rect">
            <a:avLst/>
          </a:prstGeom>
        </p:spPr>
        <p:txBody>
          <a:bodyPr lIns="0" tIns="0" rIns="0" bIns="0"/>
          <a:lstStyle>
            <a:lvl1pPr>
              <a:defRPr sz="2000" b="0" i="0">
                <a:solidFill>
                  <a:schemeClr val="tx2"/>
                </a:solidFill>
                <a:latin typeface="Barlow" pitchFamily="2" charset="77"/>
              </a:defRPr>
            </a:lvl1pPr>
            <a:lvl2pPr>
              <a:defRPr sz="1800" b="0" i="0">
                <a:solidFill>
                  <a:schemeClr val="tx2"/>
                </a:solidFill>
                <a:latin typeface="Barlow" pitchFamily="2" charset="77"/>
              </a:defRPr>
            </a:lvl2pPr>
            <a:lvl3pPr>
              <a:defRPr sz="1600" b="0" i="0">
                <a:solidFill>
                  <a:schemeClr val="tx2"/>
                </a:solidFill>
                <a:latin typeface="Barlow" pitchFamily="2" charset="77"/>
              </a:defRPr>
            </a:lvl3pPr>
            <a:lvl4pPr>
              <a:defRPr sz="1400" b="0" i="0">
                <a:solidFill>
                  <a:schemeClr val="tx2"/>
                </a:solidFill>
                <a:latin typeface="Barlow" pitchFamily="2" charset="77"/>
              </a:defRPr>
            </a:lvl4pPr>
            <a:lvl5pPr>
              <a:defRPr sz="1200" b="0" i="0">
                <a:solidFill>
                  <a:schemeClr val="tx2"/>
                </a:solidFill>
                <a:latin typeface="Barlow" pitchFamily="2" charset="77"/>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1" name="Text Placeholder 20">
            <a:extLst>
              <a:ext uri="{FF2B5EF4-FFF2-40B4-BE49-F238E27FC236}">
                <a16:creationId xmlns:a16="http://schemas.microsoft.com/office/drawing/2014/main" id="{AD875623-3904-7043-8FF9-712B8FD13C79}"/>
              </a:ext>
            </a:extLst>
          </p:cNvPr>
          <p:cNvSpPr>
            <a:spLocks noGrp="1"/>
          </p:cNvSpPr>
          <p:nvPr>
            <p:ph type="body" sz="quarter" idx="14"/>
          </p:nvPr>
        </p:nvSpPr>
        <p:spPr>
          <a:xfrm>
            <a:off x="838200" y="772020"/>
            <a:ext cx="10515600" cy="424732"/>
          </a:xfrm>
          <a:prstGeom prst="rect">
            <a:avLst/>
          </a:prstGeom>
        </p:spPr>
        <p:txBody>
          <a:bodyPr anchor="ctr">
            <a:spAutoFit/>
          </a:bodyPr>
          <a:lstStyle>
            <a:lvl1pPr>
              <a:defRPr lang="en-US" sz="2400" b="0" i="0" kern="1200" dirty="0" smtClean="0">
                <a:solidFill>
                  <a:srgbClr val="008EBE"/>
                </a:solidFill>
                <a:latin typeface="Barlow" pitchFamily="2" charset="77"/>
                <a:ea typeface="Helvetica Neue" panose="02000503000000020004" pitchFamily="2" charset="0"/>
                <a:cs typeface="Barlow" pitchFamily="2" charset="77"/>
              </a:defRPr>
            </a:lvl1pPr>
            <a:lvl2pPr>
              <a:defRPr/>
            </a:lvl2pPr>
            <a:lvl3pPr>
              <a:defRPr/>
            </a:lvl3pPr>
            <a:lvl4pPr>
              <a:defRPr/>
            </a:lvl4pPr>
            <a:lvl5pPr>
              <a:defRPr/>
            </a:lvl5pPr>
          </a:lstStyle>
          <a:p>
            <a:pPr marL="0" lvl="0" indent="0" algn="l" defTabSz="914377" rtl="0" eaLnBrk="1" latinLnBrk="0" hangingPunct="1">
              <a:lnSpc>
                <a:spcPct val="90000"/>
              </a:lnSpc>
              <a:spcBef>
                <a:spcPct val="0"/>
              </a:spcBef>
              <a:buFont typeface="Arial"/>
              <a:buNone/>
            </a:pPr>
            <a:r>
              <a:rPr lang="en-US"/>
              <a:t>Click to edit Master text styles</a:t>
            </a:r>
          </a:p>
        </p:txBody>
      </p:sp>
      <p:sp>
        <p:nvSpPr>
          <p:cNvPr id="6" name="Date Placeholder 4">
            <a:extLst>
              <a:ext uri="{FF2B5EF4-FFF2-40B4-BE49-F238E27FC236}">
                <a16:creationId xmlns:a16="http://schemas.microsoft.com/office/drawing/2014/main" id="{7288B26B-CEA4-7060-8B39-CECB49488A14}"/>
              </a:ext>
            </a:extLst>
          </p:cNvPr>
          <p:cNvSpPr>
            <a:spLocks noGrp="1"/>
          </p:cNvSpPr>
          <p:nvPr>
            <p:ph type="dt" sz="half" idx="10"/>
          </p:nvPr>
        </p:nvSpPr>
        <p:spPr>
          <a:xfrm>
            <a:off x="3287688" y="6378349"/>
            <a:ext cx="828700" cy="365125"/>
          </a:xfrm>
        </p:spPr>
        <p:txBody>
          <a:bodyPr/>
          <a:lstStyle/>
          <a:p>
            <a:r>
              <a:rPr lang="en-US"/>
              <a:t>2025-06-04</a:t>
            </a:r>
          </a:p>
        </p:txBody>
      </p:sp>
      <p:sp>
        <p:nvSpPr>
          <p:cNvPr id="7" name="Footer Placeholder 5">
            <a:extLst>
              <a:ext uri="{FF2B5EF4-FFF2-40B4-BE49-F238E27FC236}">
                <a16:creationId xmlns:a16="http://schemas.microsoft.com/office/drawing/2014/main" id="{79125AF2-5A25-F98C-6CEC-E5229FA9B378}"/>
              </a:ext>
            </a:extLst>
          </p:cNvPr>
          <p:cNvSpPr>
            <a:spLocks noGrp="1"/>
          </p:cNvSpPr>
          <p:nvPr>
            <p:ph type="ftr" sz="quarter" idx="11"/>
          </p:nvPr>
        </p:nvSpPr>
        <p:spPr>
          <a:xfrm>
            <a:off x="4259262" y="6383848"/>
            <a:ext cx="6572221" cy="365125"/>
          </a:xfrm>
        </p:spPr>
        <p:txBody>
          <a:bodyPr/>
          <a:lstStyle/>
          <a:p>
            <a:r>
              <a:rPr lang="en-US"/>
              <a:t>I. Amundarain, P. Penades ▪ EAM, AFT and PMU events data integration</a:t>
            </a:r>
          </a:p>
        </p:txBody>
      </p:sp>
      <p:sp>
        <p:nvSpPr>
          <p:cNvPr id="8" name="Slide Number Placeholder 6">
            <a:extLst>
              <a:ext uri="{FF2B5EF4-FFF2-40B4-BE49-F238E27FC236}">
                <a16:creationId xmlns:a16="http://schemas.microsoft.com/office/drawing/2014/main" id="{B204DA04-9FBD-B9C2-D98F-1EF311084C7D}"/>
              </a:ext>
            </a:extLst>
          </p:cNvPr>
          <p:cNvSpPr>
            <a:spLocks noGrp="1"/>
          </p:cNvSpPr>
          <p:nvPr>
            <p:ph type="sldNum" sz="quarter" idx="12"/>
          </p:nvPr>
        </p:nvSpPr>
        <p:spPr>
          <a:xfrm>
            <a:off x="11107546" y="6383848"/>
            <a:ext cx="681254" cy="365125"/>
          </a:xfrm>
        </p:spPr>
        <p:txBody>
          <a:bodyPr/>
          <a:lstStyle/>
          <a:p>
            <a:fld id="{DF59C1D4-6EAF-4F00-B30B-D67F2FC3E3E9}" type="slidenum">
              <a:rPr lang="en-US" smtClean="0"/>
              <a:t>‹#›</a:t>
            </a:fld>
            <a:endParaRPr lang="en-US"/>
          </a:p>
        </p:txBody>
      </p:sp>
    </p:spTree>
    <p:extLst>
      <p:ext uri="{BB962C8B-B14F-4D97-AF65-F5344CB8AC3E}">
        <p14:creationId xmlns:p14="http://schemas.microsoft.com/office/powerpoint/2010/main" val="13982045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0B9DB-16BD-323B-00AE-C1B6C9E1BAE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AE4ADC7-E0EA-DCDB-A9E4-A044DCBF35C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04C8B0C-9A97-C32C-14A3-C90BB1D6B5A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9836729-1A22-9BE7-2175-F17D3411A1E7}"/>
              </a:ext>
            </a:extLst>
          </p:cNvPr>
          <p:cNvSpPr>
            <a:spLocks noGrp="1"/>
          </p:cNvSpPr>
          <p:nvPr>
            <p:ph type="dt" sz="half" idx="10"/>
          </p:nvPr>
        </p:nvSpPr>
        <p:spPr/>
        <p:txBody>
          <a:bodyPr/>
          <a:lstStyle/>
          <a:p>
            <a:r>
              <a:rPr lang="en-US"/>
              <a:t>2025-06-04</a:t>
            </a:r>
          </a:p>
        </p:txBody>
      </p:sp>
      <p:sp>
        <p:nvSpPr>
          <p:cNvPr id="6" name="Footer Placeholder 5">
            <a:extLst>
              <a:ext uri="{FF2B5EF4-FFF2-40B4-BE49-F238E27FC236}">
                <a16:creationId xmlns:a16="http://schemas.microsoft.com/office/drawing/2014/main" id="{E3622AD2-A4EC-68B8-439E-0CDCA4C8684B}"/>
              </a:ext>
            </a:extLst>
          </p:cNvPr>
          <p:cNvSpPr>
            <a:spLocks noGrp="1"/>
          </p:cNvSpPr>
          <p:nvPr>
            <p:ph type="ftr" sz="quarter" idx="11"/>
          </p:nvPr>
        </p:nvSpPr>
        <p:spPr/>
        <p:txBody>
          <a:bodyPr/>
          <a:lstStyle/>
          <a:p>
            <a:r>
              <a:rPr lang="en-US"/>
              <a:t>I. Amundarain, P. Penades ▪ EAM, AFT and PMU events data integration</a:t>
            </a:r>
          </a:p>
        </p:txBody>
      </p:sp>
      <p:sp>
        <p:nvSpPr>
          <p:cNvPr id="7" name="Slide Number Placeholder 6">
            <a:extLst>
              <a:ext uri="{FF2B5EF4-FFF2-40B4-BE49-F238E27FC236}">
                <a16:creationId xmlns:a16="http://schemas.microsoft.com/office/drawing/2014/main" id="{229233C9-26DD-942B-3EB6-AE9B1686FFA4}"/>
              </a:ext>
            </a:extLst>
          </p:cNvPr>
          <p:cNvSpPr>
            <a:spLocks noGrp="1"/>
          </p:cNvSpPr>
          <p:nvPr>
            <p:ph type="sldNum" sz="quarter" idx="12"/>
          </p:nvPr>
        </p:nvSpPr>
        <p:spPr/>
        <p:txBody>
          <a:bodyPr/>
          <a:lstStyle/>
          <a:p>
            <a:fld id="{DF59C1D4-6EAF-4F00-B30B-D67F2FC3E3E9}" type="slidenum">
              <a:rPr lang="en-US" smtClean="0"/>
              <a:t>‹#›</a:t>
            </a:fld>
            <a:endParaRPr lang="en-US"/>
          </a:p>
        </p:txBody>
      </p:sp>
    </p:spTree>
    <p:extLst>
      <p:ext uri="{BB962C8B-B14F-4D97-AF65-F5344CB8AC3E}">
        <p14:creationId xmlns:p14="http://schemas.microsoft.com/office/powerpoint/2010/main" val="368535679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3401426511"/>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r>
              <a:rPr lang="en-US"/>
              <a:t>2025-06-04</a:t>
            </a:r>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I. Amundarain, P. Penades ▪ EAM, AFT and PMU events data integration</a:t>
            </a:r>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290053770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a:t>Click to edit Master title style</a:t>
            </a:r>
            <a:br>
              <a:rPr lang="en-US"/>
            </a:br>
            <a:endParaRPr lang="en-US"/>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3778127818"/>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p>
        </p:txBody>
      </p:sp>
      <p:sp>
        <p:nvSpPr>
          <p:cNvPr id="2" name="Date Placeholder 1">
            <a:extLst>
              <a:ext uri="{FF2B5EF4-FFF2-40B4-BE49-F238E27FC236}">
                <a16:creationId xmlns:a16="http://schemas.microsoft.com/office/drawing/2014/main" id="{63AD9047-491C-4CB9-AE49-11B94B8E1962}"/>
              </a:ext>
            </a:extLst>
          </p:cNvPr>
          <p:cNvSpPr>
            <a:spLocks noGrp="1"/>
          </p:cNvSpPr>
          <p:nvPr>
            <p:ph type="dt" sz="half" idx="10"/>
          </p:nvPr>
        </p:nvSpPr>
        <p:spPr/>
        <p:txBody>
          <a:bodyPr/>
          <a:lstStyle/>
          <a:p>
            <a:r>
              <a:rPr lang="en-US"/>
              <a:t>2025-06-04</a:t>
            </a:r>
          </a:p>
        </p:txBody>
      </p:sp>
      <p:sp>
        <p:nvSpPr>
          <p:cNvPr id="4" name="Footer Placeholder 3">
            <a:extLst>
              <a:ext uri="{FF2B5EF4-FFF2-40B4-BE49-F238E27FC236}">
                <a16:creationId xmlns:a16="http://schemas.microsoft.com/office/drawing/2014/main" id="{315BFD15-A1BC-4352-AB14-5B5A4925D4A2}"/>
              </a:ext>
            </a:extLst>
          </p:cNvPr>
          <p:cNvSpPr>
            <a:spLocks noGrp="1"/>
          </p:cNvSpPr>
          <p:nvPr>
            <p:ph type="ftr" sz="quarter" idx="11"/>
          </p:nvPr>
        </p:nvSpPr>
        <p:spPr/>
        <p:txBody>
          <a:bodyPr/>
          <a:lstStyle/>
          <a:p>
            <a:r>
              <a:rPr lang="en-US"/>
              <a:t>I. Amundarain, P. Penades ▪ EAM, AFT and PMU events data integration</a:t>
            </a:r>
          </a:p>
        </p:txBody>
      </p:sp>
      <p:sp>
        <p:nvSpPr>
          <p:cNvPr id="5" name="Slide Number Placeholder 4">
            <a:extLst>
              <a:ext uri="{FF2B5EF4-FFF2-40B4-BE49-F238E27FC236}">
                <a16:creationId xmlns:a16="http://schemas.microsoft.com/office/drawing/2014/main" id="{A303B7F1-83DF-4B44-9D13-622BDD70D13C}"/>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33793279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a:t>Click to edit Master title style</a:t>
            </a:r>
            <a:br>
              <a:rPr lang="en-US"/>
            </a:br>
            <a:endParaRPr lang="en-US"/>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0"/>
            <a:endParaRPr lang="en-US"/>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2025-06-04</a:t>
            </a:r>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I. Amundarain, P. Penades ▪ EAM, AFT and PMU events data integration</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a:p>
        </p:txBody>
      </p:sp>
      <p:sp>
        <p:nvSpPr>
          <p:cNvPr id="2" name="Title 1">
            <a:extLst>
              <a:ext uri="{FF2B5EF4-FFF2-40B4-BE49-F238E27FC236}">
                <a16:creationId xmlns:a16="http://schemas.microsoft.com/office/drawing/2014/main" id="{D427E3D5-2194-4AE8-80D4-1FCE73F4D650}"/>
              </a:ext>
            </a:extLst>
          </p:cNvPr>
          <p:cNvSpPr>
            <a:spLocks noGrp="1"/>
          </p:cNvSpPr>
          <p:nvPr>
            <p:ph type="title"/>
          </p:nvPr>
        </p:nvSpPr>
        <p:spPr/>
        <p:txBody>
          <a:bodyPr/>
          <a:lstStyle/>
          <a:p>
            <a:r>
              <a:rPr lang="en-US"/>
              <a:t>Click to edit Master title style</a:t>
            </a:r>
            <a:endParaRPr lang="fr-FR"/>
          </a:p>
        </p:txBody>
      </p:sp>
    </p:spTree>
    <p:extLst>
      <p:ext uri="{BB962C8B-B14F-4D97-AF65-F5344CB8AC3E}">
        <p14:creationId xmlns:p14="http://schemas.microsoft.com/office/powerpoint/2010/main" val="415870577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2025-06-04</a:t>
            </a:r>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I. Amundarain, P. Penades ▪ EAM, AFT and PMU events data integration</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a:t>Drag and drop picture</a:t>
            </a:r>
          </a:p>
        </p:txBody>
      </p:sp>
    </p:spTree>
    <p:extLst>
      <p:ext uri="{BB962C8B-B14F-4D97-AF65-F5344CB8AC3E}">
        <p14:creationId xmlns:p14="http://schemas.microsoft.com/office/powerpoint/2010/main" val="177468304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Full page colour or pictur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0B6E0-915E-6A4B-BE3D-83464DDCC020}"/>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en-GB"/>
          </a:p>
        </p:txBody>
      </p:sp>
      <p:sp>
        <p:nvSpPr>
          <p:cNvPr id="3" name="Date Placeholder 2">
            <a:extLst>
              <a:ext uri="{FF2B5EF4-FFF2-40B4-BE49-F238E27FC236}">
                <a16:creationId xmlns:a16="http://schemas.microsoft.com/office/drawing/2014/main" id="{73F185B5-CF74-D44D-A9E3-83166F096FD5}"/>
              </a:ext>
            </a:extLst>
          </p:cNvPr>
          <p:cNvSpPr>
            <a:spLocks noGrp="1"/>
          </p:cNvSpPr>
          <p:nvPr>
            <p:ph type="dt" sz="half" idx="10"/>
          </p:nvPr>
        </p:nvSpPr>
        <p:spPr/>
        <p:txBody>
          <a:bodyPr/>
          <a:lstStyle>
            <a:lvl1pPr>
              <a:defRPr>
                <a:solidFill>
                  <a:schemeClr val="bg1"/>
                </a:solidFill>
              </a:defRPr>
            </a:lvl1pPr>
          </a:lstStyle>
          <a:p>
            <a:r>
              <a:rPr lang="en-US"/>
              <a:t>2025-06-04</a:t>
            </a:r>
          </a:p>
        </p:txBody>
      </p:sp>
      <p:sp>
        <p:nvSpPr>
          <p:cNvPr id="4" name="Slide Number Placeholder 3">
            <a:extLst>
              <a:ext uri="{FF2B5EF4-FFF2-40B4-BE49-F238E27FC236}">
                <a16:creationId xmlns:a16="http://schemas.microsoft.com/office/drawing/2014/main" id="{5AD60124-268E-2640-B552-632FCB92FCF3}"/>
              </a:ext>
            </a:extLst>
          </p:cNvPr>
          <p:cNvSpPr>
            <a:spLocks noGrp="1"/>
          </p:cNvSpPr>
          <p:nvPr>
            <p:ph type="sldNum" sz="quarter" idx="11"/>
          </p:nvPr>
        </p:nvSpPr>
        <p:spPr/>
        <p:txBody>
          <a:bodyPr/>
          <a:lstStyle>
            <a:lvl1pPr>
              <a:defRPr>
                <a:solidFill>
                  <a:schemeClr val="bg1"/>
                </a:solidFill>
              </a:defRPr>
            </a:lvl1pPr>
          </a:lstStyle>
          <a:p>
            <a:fld id="{36B5EA5A-BC32-A742-B11B-8E7414D5B535}" type="slidenum">
              <a:rPr lang="en-US" smtClean="0"/>
              <a:pPr/>
              <a:t>‹#›</a:t>
            </a:fld>
            <a:endParaRPr lang="en-US"/>
          </a:p>
        </p:txBody>
      </p:sp>
      <p:sp>
        <p:nvSpPr>
          <p:cNvPr id="5" name="Footer Placeholder 4">
            <a:extLst>
              <a:ext uri="{FF2B5EF4-FFF2-40B4-BE49-F238E27FC236}">
                <a16:creationId xmlns:a16="http://schemas.microsoft.com/office/drawing/2014/main" id="{3E7D4B92-ED84-1D4C-81AB-7D7F79EF892F}"/>
              </a:ext>
            </a:extLst>
          </p:cNvPr>
          <p:cNvSpPr>
            <a:spLocks noGrp="1"/>
          </p:cNvSpPr>
          <p:nvPr>
            <p:ph type="ftr" sz="quarter" idx="12"/>
          </p:nvPr>
        </p:nvSpPr>
        <p:spPr/>
        <p:txBody>
          <a:bodyPr/>
          <a:lstStyle>
            <a:lvl1pPr>
              <a:defRPr>
                <a:solidFill>
                  <a:schemeClr val="bg1"/>
                </a:solidFill>
              </a:defRPr>
            </a:lvl1pPr>
          </a:lstStyle>
          <a:p>
            <a:r>
              <a:rPr lang="en-US"/>
              <a:t>I. Amundarain, P. Penades ▪ EAM, AFT and PMU events data integration</a:t>
            </a:r>
          </a:p>
        </p:txBody>
      </p:sp>
      <p:cxnSp>
        <p:nvCxnSpPr>
          <p:cNvPr id="19" name="Straight Connector 18">
            <a:extLst>
              <a:ext uri="{FF2B5EF4-FFF2-40B4-BE49-F238E27FC236}">
                <a16:creationId xmlns:a16="http://schemas.microsoft.com/office/drawing/2014/main" id="{F1E223B3-FDCC-6949-9C0B-F052B97037C1}"/>
              </a:ext>
            </a:extLst>
          </p:cNvPr>
          <p:cNvCxnSpPr/>
          <p:nvPr userDrawn="1"/>
        </p:nvCxnSpPr>
        <p:spPr>
          <a:xfrm>
            <a:off x="407987" y="6266608"/>
            <a:ext cx="1137602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5082788-0C78-F842-A18F-84667EAC7E6A}"/>
              </a:ext>
            </a:extLst>
          </p:cNvPr>
          <p:cNvPicPr>
            <a:picLocks noChangeAspect="1"/>
          </p:cNvPicPr>
          <p:nvPr userDrawn="1"/>
        </p:nvPicPr>
        <p:blipFill>
          <a:blip r:embed="rId2"/>
          <a:stretch>
            <a:fillRect/>
          </a:stretch>
        </p:blipFill>
        <p:spPr>
          <a:xfrm>
            <a:off x="407988" y="6364800"/>
            <a:ext cx="495300" cy="393700"/>
          </a:xfrm>
          <a:prstGeom prst="rect">
            <a:avLst/>
          </a:prstGeom>
        </p:spPr>
      </p:pic>
    </p:spTree>
    <p:extLst>
      <p:ext uri="{BB962C8B-B14F-4D97-AF65-F5344CB8AC3E}">
        <p14:creationId xmlns:p14="http://schemas.microsoft.com/office/powerpoint/2010/main" val="2656300797"/>
      </p:ext>
    </p:extLst>
  </p:cSld>
  <p:clrMapOvr>
    <a:overrideClrMapping bg1="lt1" tx1="dk1" bg2="lt2" tx2="dk2" accent1="accent1" accent2="accent2" accent3="accent3" accent4="accent4" accent5="accent5" accent6="accent6" hlink="hlink" folHlink="folHlink"/>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230755"/>
          </a:xfrm>
          <a:pattFill prst="lgCheck">
            <a:fgClr>
              <a:schemeClr val="accent4"/>
            </a:fgClr>
            <a:bgClr>
              <a:schemeClr val="bg1"/>
            </a:bgClr>
          </a:pattFill>
        </p:spPr>
        <p:txBody>
          <a:bodyPr anchor="ctr" anchorCtr="0"/>
          <a:lstStyle>
            <a:lvl1pPr algn="ctr">
              <a:defRPr/>
            </a:lvl1pPr>
          </a:lstStyle>
          <a:p>
            <a:r>
              <a:rPr lang="en-US"/>
              <a:t>Drag and drop picture</a:t>
            </a:r>
          </a:p>
        </p:txBody>
      </p:sp>
      <p:sp>
        <p:nvSpPr>
          <p:cNvPr id="3" name="Content Placeholder 2"/>
          <p:cNvSpPr>
            <a:spLocks noGrp="1"/>
          </p:cNvSpPr>
          <p:nvPr>
            <p:ph idx="1"/>
          </p:nvPr>
        </p:nvSpPr>
        <p:spPr>
          <a:xfrm>
            <a:off x="8075612" y="-48846"/>
            <a:ext cx="4116387" cy="6249621"/>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2025-06-04</a:t>
            </a:r>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I. Amundarain, P. Penades ▪ EAM, AFT and PMU events data integration</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129483052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r>
              <a:rPr lang="en-US"/>
              <a:t>2025-06-04</a:t>
            </a:r>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I. Amundarain, P. Penades ▪ EAM, AFT and PMU events data integration</a:t>
            </a:r>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425333984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73488"/>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73488"/>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r>
              <a:rPr lang="en-US"/>
              <a:t>2025-06-04</a:t>
            </a:r>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I. Amundarain, P. Penades ▪ EAM, AFT and PMU events data integration</a:t>
            </a:r>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114791385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207170"/>
          </a:xfrm>
          <a:pattFill prst="lgCheck">
            <a:fgClr>
              <a:schemeClr val="accent4"/>
            </a:fgClr>
            <a:bgClr>
              <a:schemeClr val="bg1"/>
            </a:bgClr>
          </a:pattFill>
        </p:spPr>
        <p:txBody>
          <a:bodyPr anchor="ctr"/>
          <a:lstStyle>
            <a:lvl1pPr algn="ctr">
              <a:defRPr/>
            </a:lvl1pPr>
          </a:lstStyle>
          <a:p>
            <a:r>
              <a:rPr lang="en-US"/>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2025-06-04</a:t>
            </a:r>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I. Amundarain, P. Penades ▪ EAM, AFT and PMU events data integration</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175462271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2025-06-04</a:t>
            </a:r>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I. Amundarain, P. Penades ▪ EAM, AFT and PMU events data integration</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a:t>Drag and drop picture</a:t>
            </a:r>
          </a:p>
        </p:txBody>
      </p:sp>
    </p:spTree>
    <p:extLst>
      <p:ext uri="{BB962C8B-B14F-4D97-AF65-F5344CB8AC3E}">
        <p14:creationId xmlns:p14="http://schemas.microsoft.com/office/powerpoint/2010/main" val="386124632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2025-06-04</a:t>
            </a:r>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I. Amundarain, P. Penades ▪ EAM, AFT and PMU events data integration</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a:t>Drag and drop picture</a:t>
            </a:r>
          </a:p>
        </p:txBody>
      </p:sp>
    </p:spTree>
    <p:extLst>
      <p:ext uri="{BB962C8B-B14F-4D97-AF65-F5344CB8AC3E}">
        <p14:creationId xmlns:p14="http://schemas.microsoft.com/office/powerpoint/2010/main" val="242202782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r>
              <a:rPr lang="en-US"/>
              <a:t>2025-06-04</a:t>
            </a:r>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I. Amundarain, P. Penades ▪ EAM, AFT and PMU events data integration</a:t>
            </a:r>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a:t>Drag and Drop picture</a:t>
            </a:r>
          </a:p>
        </p:txBody>
      </p:sp>
    </p:spTree>
    <p:extLst>
      <p:ext uri="{BB962C8B-B14F-4D97-AF65-F5344CB8AC3E}">
        <p14:creationId xmlns:p14="http://schemas.microsoft.com/office/powerpoint/2010/main" val="5248744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p>
        </p:txBody>
      </p:sp>
      <p:sp>
        <p:nvSpPr>
          <p:cNvPr id="2" name="Date Placeholder 1">
            <a:extLst>
              <a:ext uri="{FF2B5EF4-FFF2-40B4-BE49-F238E27FC236}">
                <a16:creationId xmlns:a16="http://schemas.microsoft.com/office/drawing/2014/main" id="{63AD9047-491C-4CB9-AE49-11B94B8E1962}"/>
              </a:ext>
            </a:extLst>
          </p:cNvPr>
          <p:cNvSpPr>
            <a:spLocks noGrp="1"/>
          </p:cNvSpPr>
          <p:nvPr>
            <p:ph type="dt" sz="half" idx="10"/>
          </p:nvPr>
        </p:nvSpPr>
        <p:spPr/>
        <p:txBody>
          <a:bodyPr/>
          <a:lstStyle/>
          <a:p>
            <a:r>
              <a:rPr lang="en-US"/>
              <a:t>2025-06-04</a:t>
            </a:r>
          </a:p>
        </p:txBody>
      </p:sp>
      <p:sp>
        <p:nvSpPr>
          <p:cNvPr id="4" name="Footer Placeholder 3">
            <a:extLst>
              <a:ext uri="{FF2B5EF4-FFF2-40B4-BE49-F238E27FC236}">
                <a16:creationId xmlns:a16="http://schemas.microsoft.com/office/drawing/2014/main" id="{315BFD15-A1BC-4352-AB14-5B5A4925D4A2}"/>
              </a:ext>
            </a:extLst>
          </p:cNvPr>
          <p:cNvSpPr>
            <a:spLocks noGrp="1"/>
          </p:cNvSpPr>
          <p:nvPr>
            <p:ph type="ftr" sz="quarter" idx="11"/>
          </p:nvPr>
        </p:nvSpPr>
        <p:spPr/>
        <p:txBody>
          <a:bodyPr/>
          <a:lstStyle/>
          <a:p>
            <a:r>
              <a:rPr lang="en-US"/>
              <a:t>I. Amundarain, P. Penades ▪ EAM, AFT and PMU events data integration</a:t>
            </a:r>
          </a:p>
        </p:txBody>
      </p:sp>
      <p:sp>
        <p:nvSpPr>
          <p:cNvPr id="5" name="Slide Number Placeholder 4">
            <a:extLst>
              <a:ext uri="{FF2B5EF4-FFF2-40B4-BE49-F238E27FC236}">
                <a16:creationId xmlns:a16="http://schemas.microsoft.com/office/drawing/2014/main" id="{A303B7F1-83DF-4B44-9D13-622BDD70D13C}"/>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187236771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2025-06-04</a:t>
            </a:r>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I. Amundarain, P. Penades ▪ EAM, AFT and PMU events data integration</a:t>
            </a:r>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226045134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2025-06-04</a:t>
            </a:r>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I. Amundarain, P. Penades ▪ EAM, AFT and PMU events data integration</a:t>
            </a:r>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a:t>Drag and Drop picture</a:t>
            </a:r>
          </a:p>
        </p:txBody>
      </p:sp>
    </p:spTree>
    <p:extLst>
      <p:ext uri="{BB962C8B-B14F-4D97-AF65-F5344CB8AC3E}">
        <p14:creationId xmlns:p14="http://schemas.microsoft.com/office/powerpoint/2010/main" val="2615914899"/>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2025-06-04</a:t>
            </a:r>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I. Amundarain, P. Penades ▪ EAM, AFT and PMU events data integration</a:t>
            </a:r>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691285920"/>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2025-06-04</a:t>
            </a:r>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I. Amundarain, P. Penades ▪ EAM, AFT and PMU events data integration</a:t>
            </a:r>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515408869"/>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r>
              <a:rPr lang="en-US"/>
              <a:t>2025-06-04</a:t>
            </a:r>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I. Amundarain, P. Penades ▪ EAM, AFT and PMU events data integration</a:t>
            </a:r>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261474070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r>
              <a:rPr lang="en-US"/>
              <a:t>2025-06-04</a:t>
            </a:r>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I. Amundarain, P. Penades ▪ EAM, AFT and PMU events data integration</a:t>
            </a:r>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340006725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r>
              <a:rPr lang="en-US"/>
              <a:t>2025-06-04</a:t>
            </a:r>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I. Amundarain, P. Penades ▪ EAM, AFT and PMU events data integration</a:t>
            </a:r>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129919004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err="1"/>
              <a:t>home.cern</a:t>
            </a:r>
            <a:endParaRPr lang="en-US"/>
          </a:p>
        </p:txBody>
      </p:sp>
      <p:grpSp>
        <p:nvGrpSpPr>
          <p:cNvPr id="2" name="Group 1">
            <a:extLst>
              <a:ext uri="{FF2B5EF4-FFF2-40B4-BE49-F238E27FC236}">
                <a16:creationId xmlns:a16="http://schemas.microsoft.com/office/drawing/2014/main" id="{8B92C1EF-B18C-45A8-86B5-D8072DB68F76}"/>
              </a:ext>
            </a:extLst>
          </p:cNvPr>
          <p:cNvGrpSpPr/>
          <p:nvPr userDrawn="1"/>
        </p:nvGrpSpPr>
        <p:grpSpPr>
          <a:xfrm>
            <a:off x="3308104" y="2315864"/>
            <a:ext cx="5575792" cy="1728192"/>
            <a:chOff x="2279576" y="2315864"/>
            <a:chExt cx="5575792" cy="1728192"/>
          </a:xfrm>
        </p:grpSpPr>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2279576" y="2315864"/>
              <a:ext cx="1728192" cy="1728192"/>
            </a:xfrm>
            <a:prstGeom prst="rect">
              <a:avLst/>
            </a:prstGeom>
          </p:spPr>
        </p:pic>
        <p:pic>
          <p:nvPicPr>
            <p:cNvPr id="6" name="Picture 5">
              <a:extLst>
                <a:ext uri="{FF2B5EF4-FFF2-40B4-BE49-F238E27FC236}">
                  <a16:creationId xmlns:a16="http://schemas.microsoft.com/office/drawing/2014/main" id="{4CC54C32-F50E-42D2-841F-7B2F0AB75DC4}"/>
                </a:ext>
              </a:extLst>
            </p:cNvPr>
            <p:cNvPicPr>
              <a:picLocks noChangeAspect="1"/>
            </p:cNvPicPr>
            <p:nvPr userDrawn="1"/>
          </p:nvPicPr>
          <p:blipFill rotWithShape="1">
            <a:blip r:embed="rId3"/>
            <a:srcRect b="44750"/>
            <a:stretch/>
          </p:blipFill>
          <p:spPr bwMode="auto">
            <a:xfrm>
              <a:off x="4336631" y="2493903"/>
              <a:ext cx="3518737" cy="1372114"/>
            </a:xfrm>
            <a:prstGeom prst="rect">
              <a:avLst/>
            </a:prstGeom>
          </p:spPr>
        </p:pic>
      </p:grpSp>
    </p:spTree>
    <p:extLst>
      <p:ext uri="{BB962C8B-B14F-4D97-AF65-F5344CB8AC3E}">
        <p14:creationId xmlns:p14="http://schemas.microsoft.com/office/powerpoint/2010/main" val="216339856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2025-06-04</a:t>
            </a:r>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fr-CH"/>
              <a:t>I. Amundarain, P. Penades ▪ EAM, AFT and PMU events data integration</a:t>
            </a:r>
            <a:endParaRPr lang="en-US"/>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36900812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0"/>
            <a:endParaRPr lang="en-US"/>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2025-06-04</a:t>
            </a:r>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I. Amundarain, P. Penades ▪ EAM, AFT and PMU events data integration</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a:p>
        </p:txBody>
      </p:sp>
      <p:sp>
        <p:nvSpPr>
          <p:cNvPr id="2" name="Title 1">
            <a:extLst>
              <a:ext uri="{FF2B5EF4-FFF2-40B4-BE49-F238E27FC236}">
                <a16:creationId xmlns:a16="http://schemas.microsoft.com/office/drawing/2014/main" id="{D427E3D5-2194-4AE8-80D4-1FCE73F4D650}"/>
              </a:ext>
            </a:extLst>
          </p:cNvPr>
          <p:cNvSpPr>
            <a:spLocks noGrp="1"/>
          </p:cNvSpPr>
          <p:nvPr>
            <p:ph type="title"/>
          </p:nvPr>
        </p:nvSpPr>
        <p:spPr/>
        <p:txBody>
          <a:bodyPr/>
          <a:lstStyle/>
          <a:p>
            <a:r>
              <a:rPr lang="en-US"/>
              <a:t>Click to edit Master title style</a:t>
            </a:r>
            <a:endParaRPr lang="fr-FR"/>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2025-06-04</a:t>
            </a:r>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I. Amundarain, P. Penades ▪ EAM, AFT and PMU events data integration</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 page colour or pictur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0B6E0-915E-6A4B-BE3D-83464DDCC020}"/>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en-GB"/>
          </a:p>
        </p:txBody>
      </p:sp>
      <p:sp>
        <p:nvSpPr>
          <p:cNvPr id="3" name="Date Placeholder 2">
            <a:extLst>
              <a:ext uri="{FF2B5EF4-FFF2-40B4-BE49-F238E27FC236}">
                <a16:creationId xmlns:a16="http://schemas.microsoft.com/office/drawing/2014/main" id="{73F185B5-CF74-D44D-A9E3-83166F096FD5}"/>
              </a:ext>
            </a:extLst>
          </p:cNvPr>
          <p:cNvSpPr>
            <a:spLocks noGrp="1"/>
          </p:cNvSpPr>
          <p:nvPr>
            <p:ph type="dt" sz="half" idx="10"/>
          </p:nvPr>
        </p:nvSpPr>
        <p:spPr/>
        <p:txBody>
          <a:bodyPr/>
          <a:lstStyle>
            <a:lvl1pPr>
              <a:defRPr>
                <a:solidFill>
                  <a:schemeClr val="bg1"/>
                </a:solidFill>
              </a:defRPr>
            </a:lvl1pPr>
          </a:lstStyle>
          <a:p>
            <a:r>
              <a:rPr lang="en-US"/>
              <a:t>2025-06-04</a:t>
            </a:r>
          </a:p>
        </p:txBody>
      </p:sp>
      <p:sp>
        <p:nvSpPr>
          <p:cNvPr id="4" name="Slide Number Placeholder 3">
            <a:extLst>
              <a:ext uri="{FF2B5EF4-FFF2-40B4-BE49-F238E27FC236}">
                <a16:creationId xmlns:a16="http://schemas.microsoft.com/office/drawing/2014/main" id="{5AD60124-268E-2640-B552-632FCB92FCF3}"/>
              </a:ext>
            </a:extLst>
          </p:cNvPr>
          <p:cNvSpPr>
            <a:spLocks noGrp="1"/>
          </p:cNvSpPr>
          <p:nvPr>
            <p:ph type="sldNum" sz="quarter" idx="11"/>
          </p:nvPr>
        </p:nvSpPr>
        <p:spPr/>
        <p:txBody>
          <a:bodyPr/>
          <a:lstStyle>
            <a:lvl1pPr>
              <a:defRPr>
                <a:solidFill>
                  <a:schemeClr val="bg1"/>
                </a:solidFill>
              </a:defRPr>
            </a:lvl1pPr>
          </a:lstStyle>
          <a:p>
            <a:fld id="{36B5EA5A-BC32-A742-B11B-8E7414D5B535}" type="slidenum">
              <a:rPr lang="en-US" smtClean="0"/>
              <a:pPr/>
              <a:t>‹#›</a:t>
            </a:fld>
            <a:endParaRPr lang="en-US"/>
          </a:p>
        </p:txBody>
      </p:sp>
      <p:sp>
        <p:nvSpPr>
          <p:cNvPr id="5" name="Footer Placeholder 4">
            <a:extLst>
              <a:ext uri="{FF2B5EF4-FFF2-40B4-BE49-F238E27FC236}">
                <a16:creationId xmlns:a16="http://schemas.microsoft.com/office/drawing/2014/main" id="{3E7D4B92-ED84-1D4C-81AB-7D7F79EF892F}"/>
              </a:ext>
            </a:extLst>
          </p:cNvPr>
          <p:cNvSpPr>
            <a:spLocks noGrp="1"/>
          </p:cNvSpPr>
          <p:nvPr>
            <p:ph type="ftr" sz="quarter" idx="12"/>
          </p:nvPr>
        </p:nvSpPr>
        <p:spPr/>
        <p:txBody>
          <a:bodyPr/>
          <a:lstStyle>
            <a:lvl1pPr>
              <a:defRPr>
                <a:solidFill>
                  <a:schemeClr val="bg1"/>
                </a:solidFill>
              </a:defRPr>
            </a:lvl1pPr>
          </a:lstStyle>
          <a:p>
            <a:r>
              <a:rPr lang="en-US"/>
              <a:t>I. Amundarain, P. Penades ▪ EAM, AFT and PMU events data integration</a:t>
            </a:r>
          </a:p>
        </p:txBody>
      </p:sp>
      <p:cxnSp>
        <p:nvCxnSpPr>
          <p:cNvPr id="19" name="Straight Connector 18">
            <a:extLst>
              <a:ext uri="{FF2B5EF4-FFF2-40B4-BE49-F238E27FC236}">
                <a16:creationId xmlns:a16="http://schemas.microsoft.com/office/drawing/2014/main" id="{F1E223B3-FDCC-6949-9C0B-F052B97037C1}"/>
              </a:ext>
            </a:extLst>
          </p:cNvPr>
          <p:cNvCxnSpPr/>
          <p:nvPr userDrawn="1"/>
        </p:nvCxnSpPr>
        <p:spPr>
          <a:xfrm>
            <a:off x="407987" y="6266608"/>
            <a:ext cx="1137602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5082788-0C78-F842-A18F-84667EAC7E6A}"/>
              </a:ext>
            </a:extLst>
          </p:cNvPr>
          <p:cNvPicPr>
            <a:picLocks noChangeAspect="1"/>
          </p:cNvPicPr>
          <p:nvPr userDrawn="1"/>
        </p:nvPicPr>
        <p:blipFill>
          <a:blip r:embed="rId2"/>
          <a:stretch>
            <a:fillRect/>
          </a:stretch>
        </p:blipFill>
        <p:spPr>
          <a:xfrm>
            <a:off x="407988" y="6364800"/>
            <a:ext cx="495300" cy="393700"/>
          </a:xfrm>
          <a:prstGeom prst="rect">
            <a:avLst/>
          </a:prstGeom>
        </p:spPr>
      </p:pic>
    </p:spTree>
    <p:extLst>
      <p:ext uri="{BB962C8B-B14F-4D97-AF65-F5344CB8AC3E}">
        <p14:creationId xmlns:p14="http://schemas.microsoft.com/office/powerpoint/2010/main" val="1919355803"/>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230755"/>
          </a:xfrm>
          <a:pattFill prst="lgCheck">
            <a:fgClr>
              <a:schemeClr val="accent4"/>
            </a:fgClr>
            <a:bgClr>
              <a:schemeClr val="bg1"/>
            </a:bgClr>
          </a:pattFill>
        </p:spPr>
        <p:txBody>
          <a:bodyPr anchor="ctr" anchorCtr="0"/>
          <a:lstStyle>
            <a:lvl1pPr algn="ctr">
              <a:defRPr/>
            </a:lvl1pPr>
          </a:lstStyle>
          <a:p>
            <a:r>
              <a:rPr lang="en-US"/>
              <a:t>Drag and drop picture</a:t>
            </a:r>
          </a:p>
        </p:txBody>
      </p:sp>
      <p:sp>
        <p:nvSpPr>
          <p:cNvPr id="3" name="Content Placeholder 2"/>
          <p:cNvSpPr>
            <a:spLocks noGrp="1"/>
          </p:cNvSpPr>
          <p:nvPr>
            <p:ph idx="1"/>
          </p:nvPr>
        </p:nvSpPr>
        <p:spPr>
          <a:xfrm>
            <a:off x="8075612" y="-48846"/>
            <a:ext cx="4116387" cy="6249621"/>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2025-06-04</a:t>
            </a:r>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I. Amundarain, P. Penades ▪ EAM, AFT and PMU events data integration</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1758805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r>
              <a:rPr lang="en-US"/>
              <a:t>2025-06-04</a:t>
            </a:r>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I. Amundarain, P. Penades ▪ EAM, AFT and PMU events data integration</a:t>
            </a:r>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2047222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image" Target="../media/image2.emf"/><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1.emf"/></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slideLayout" Target="../slideLayouts/slideLayout38.xml"/><Relationship Id="rId18" Type="http://schemas.openxmlformats.org/officeDocument/2006/relationships/slideLayout" Target="../slideLayouts/slideLayout43.xml"/><Relationship Id="rId26" Type="http://schemas.openxmlformats.org/officeDocument/2006/relationships/image" Target="../media/image2.emf"/><Relationship Id="rId3" Type="http://schemas.openxmlformats.org/officeDocument/2006/relationships/slideLayout" Target="../slideLayouts/slideLayout28.xml"/><Relationship Id="rId21" Type="http://schemas.openxmlformats.org/officeDocument/2006/relationships/slideLayout" Target="../slideLayouts/slideLayout46.xml"/><Relationship Id="rId7" Type="http://schemas.openxmlformats.org/officeDocument/2006/relationships/slideLayout" Target="../slideLayouts/slideLayout32.xml"/><Relationship Id="rId12" Type="http://schemas.openxmlformats.org/officeDocument/2006/relationships/slideLayout" Target="../slideLayouts/slideLayout37.xml"/><Relationship Id="rId17" Type="http://schemas.openxmlformats.org/officeDocument/2006/relationships/slideLayout" Target="../slideLayouts/slideLayout42.xml"/><Relationship Id="rId25" Type="http://schemas.openxmlformats.org/officeDocument/2006/relationships/image" Target="../media/image1.emf"/><Relationship Id="rId2" Type="http://schemas.openxmlformats.org/officeDocument/2006/relationships/slideLayout" Target="../slideLayouts/slideLayout27.xml"/><Relationship Id="rId16" Type="http://schemas.openxmlformats.org/officeDocument/2006/relationships/slideLayout" Target="../slideLayouts/slideLayout41.xml"/><Relationship Id="rId20" Type="http://schemas.openxmlformats.org/officeDocument/2006/relationships/slideLayout" Target="../slideLayouts/slideLayout45.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24" Type="http://schemas.openxmlformats.org/officeDocument/2006/relationships/theme" Target="../theme/theme2.xml"/><Relationship Id="rId5" Type="http://schemas.openxmlformats.org/officeDocument/2006/relationships/slideLayout" Target="../slideLayouts/slideLayout30.xml"/><Relationship Id="rId15" Type="http://schemas.openxmlformats.org/officeDocument/2006/relationships/slideLayout" Target="../slideLayouts/slideLayout40.xml"/><Relationship Id="rId23" Type="http://schemas.openxmlformats.org/officeDocument/2006/relationships/slideLayout" Target="../slideLayouts/slideLayout48.xml"/><Relationship Id="rId10" Type="http://schemas.openxmlformats.org/officeDocument/2006/relationships/slideLayout" Target="../slideLayouts/slideLayout35.xml"/><Relationship Id="rId19" Type="http://schemas.openxmlformats.org/officeDocument/2006/relationships/slideLayout" Target="../slideLayouts/slideLayout44.xml"/><Relationship Id="rId4" Type="http://schemas.openxmlformats.org/officeDocument/2006/relationships/slideLayout" Target="../slideLayouts/slideLayout29.xml"/><Relationship Id="rId9" Type="http://schemas.openxmlformats.org/officeDocument/2006/relationships/slideLayout" Target="../slideLayouts/slideLayout34.xml"/><Relationship Id="rId14" Type="http://schemas.openxmlformats.org/officeDocument/2006/relationships/slideLayout" Target="../slideLayouts/slideLayout39.xml"/><Relationship Id="rId22" Type="http://schemas.openxmlformats.org/officeDocument/2006/relationships/slideLayout" Target="../slideLayouts/slideLayout4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p:cNvSpPr>
            <a:spLocks noGrp="1"/>
          </p:cNvSpPr>
          <p:nvPr>
            <p:ph type="dt" sz="half" idx="2"/>
          </p:nvPr>
        </p:nvSpPr>
        <p:spPr>
          <a:xfrm>
            <a:off x="3287688" y="6378349"/>
            <a:ext cx="828700" cy="365125"/>
          </a:xfrm>
          <a:prstGeom prst="rect">
            <a:avLst/>
          </a:prstGeom>
        </p:spPr>
        <p:txBody>
          <a:bodyPr vert="horz" lIns="0" tIns="0" rIns="0" bIns="0" rtlCol="0" anchor="ctr"/>
          <a:lstStyle>
            <a:lvl1pPr algn="r">
              <a:defRPr sz="1000">
                <a:solidFill>
                  <a:schemeClr val="tx1"/>
                </a:solidFill>
              </a:defRPr>
            </a:lvl1pPr>
          </a:lstStyle>
          <a:p>
            <a:r>
              <a:rPr lang="en-US"/>
              <a:t>2025-06-04</a:t>
            </a:r>
          </a:p>
        </p:txBody>
      </p:sp>
      <p:sp>
        <p:nvSpPr>
          <p:cNvPr id="6" name="Slide Number Placeholder 5"/>
          <p:cNvSpPr>
            <a:spLocks noGrp="1"/>
          </p:cNvSpPr>
          <p:nvPr>
            <p:ph type="sldNum" sz="quarter" idx="4"/>
          </p:nvPr>
        </p:nvSpPr>
        <p:spPr>
          <a:xfrm>
            <a:off x="11107546" y="6383848"/>
            <a:ext cx="681254" cy="365125"/>
          </a:xfrm>
          <a:prstGeom prst="rect">
            <a:avLst/>
          </a:prstGeom>
        </p:spPr>
        <p:txBody>
          <a:bodyPr vert="horz" lIns="0" tIns="0" rIns="0" bIns="0" rtlCol="0" anchor="ctr"/>
          <a:lstStyle>
            <a:lvl1pPr algn="r">
              <a:defRPr sz="1000">
                <a:solidFill>
                  <a:schemeClr val="tx1"/>
                </a:solidFill>
              </a:defRPr>
            </a:lvl1pPr>
          </a:lstStyle>
          <a:p>
            <a:fld id="{36B5EA5A-BC32-A742-B11B-8E7414D5B535}" type="slidenum">
              <a:rPr lang="en-US" smtClean="0"/>
              <a:pPr/>
              <a:t>‹#›</a:t>
            </a:fld>
            <a:endParaRPr lang="en-US"/>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83848"/>
            <a:ext cx="6572221" cy="365125"/>
          </a:xfrm>
          <a:prstGeom prst="rect">
            <a:avLst/>
          </a:prstGeom>
        </p:spPr>
        <p:txBody>
          <a:bodyPr vert="horz" lIns="91440" tIns="45720" rIns="91440" bIns="45720" rtlCol="0" anchor="ctr"/>
          <a:lstStyle>
            <a:lvl1pPr algn="ctr">
              <a:defRPr sz="1200">
                <a:solidFill>
                  <a:schemeClr val="tx1"/>
                </a:solidFill>
              </a:defRPr>
            </a:lvl1pPr>
          </a:lstStyle>
          <a:p>
            <a:r>
              <a:rPr lang="en-US"/>
              <a:t>I. Amundarain, P. Penades ▪ EAM, AFT and PMU events data integration</a:t>
            </a:r>
          </a:p>
        </p:txBody>
      </p:sp>
      <p:cxnSp>
        <p:nvCxnSpPr>
          <p:cNvPr id="14" name="Straight Connector 13">
            <a:extLst>
              <a:ext uri="{FF2B5EF4-FFF2-40B4-BE49-F238E27FC236}">
                <a16:creationId xmlns:a16="http://schemas.microsoft.com/office/drawing/2014/main" id="{BD9C6532-AEDE-354E-83AD-7F67D706DF38}"/>
              </a:ext>
            </a:extLst>
          </p:cNvPr>
          <p:cNvCxnSpPr/>
          <p:nvPr userDrawn="1"/>
        </p:nvCxnSpPr>
        <p:spPr>
          <a:xfrm>
            <a:off x="407987" y="6266608"/>
            <a:ext cx="11376025"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426E9AC2-DB3F-3043-BAF1-FDB172EA2CD8}"/>
              </a:ext>
            </a:extLst>
          </p:cNvPr>
          <p:cNvPicPr>
            <a:picLocks noChangeAspect="1"/>
          </p:cNvPicPr>
          <p:nvPr userDrawn="1"/>
        </p:nvPicPr>
        <p:blipFill>
          <a:blip r:embed="rId27"/>
          <a:stretch>
            <a:fillRect/>
          </a:stretch>
        </p:blipFill>
        <p:spPr>
          <a:xfrm>
            <a:off x="407988" y="6364599"/>
            <a:ext cx="495300" cy="393700"/>
          </a:xfrm>
          <a:prstGeom prst="rect">
            <a:avLst/>
          </a:prstGeom>
        </p:spPr>
      </p:pic>
      <p:pic>
        <p:nvPicPr>
          <p:cNvPr id="10" name="Picture 9">
            <a:extLst>
              <a:ext uri="{FF2B5EF4-FFF2-40B4-BE49-F238E27FC236}">
                <a16:creationId xmlns:a16="http://schemas.microsoft.com/office/drawing/2014/main" id="{1846A544-82A8-478C-8DA1-1A49D694F9DE}"/>
              </a:ext>
            </a:extLst>
          </p:cNvPr>
          <p:cNvPicPr>
            <a:picLocks noChangeAspect="1"/>
          </p:cNvPicPr>
          <p:nvPr userDrawn="1"/>
        </p:nvPicPr>
        <p:blipFill rotWithShape="1">
          <a:blip r:embed="rId28"/>
          <a:srcRect r="58573" b="44750"/>
          <a:stretch/>
        </p:blipFill>
        <p:spPr bwMode="auto">
          <a:xfrm>
            <a:off x="981918" y="6364599"/>
            <a:ext cx="418257" cy="393699"/>
          </a:xfrm>
          <a:prstGeom prst="rect">
            <a:avLst/>
          </a:prstGeom>
        </p:spPr>
      </p:pic>
      <p:sp>
        <p:nvSpPr>
          <p:cNvPr id="12" name="TextBox 11">
            <a:extLst>
              <a:ext uri="{FF2B5EF4-FFF2-40B4-BE49-F238E27FC236}">
                <a16:creationId xmlns:a16="http://schemas.microsoft.com/office/drawing/2014/main" id="{9960323C-FCE7-4F74-A687-BE4805310B87}"/>
              </a:ext>
            </a:extLst>
          </p:cNvPr>
          <p:cNvSpPr txBox="1"/>
          <p:nvPr/>
        </p:nvSpPr>
        <p:spPr bwMode="auto">
          <a:xfrm>
            <a:off x="1318085" y="6395580"/>
            <a:ext cx="864096" cy="230832"/>
          </a:xfrm>
          <a:prstGeom prst="rect">
            <a:avLst/>
          </a:prstGeom>
          <a:noFill/>
        </p:spPr>
        <p:txBody>
          <a:bodyPr wrap="square" rtlCol="0">
            <a:spAutoFit/>
          </a:bodyPr>
          <a:lstStyle/>
          <a:p>
            <a:r>
              <a:rPr lang="fr-CH" sz="900" b="1"/>
              <a:t>E</a:t>
            </a:r>
            <a:r>
              <a:rPr lang="fr-CH" sz="700" b="1"/>
              <a:t>NGINEERING</a:t>
            </a:r>
          </a:p>
        </p:txBody>
      </p:sp>
      <p:sp>
        <p:nvSpPr>
          <p:cNvPr id="13" name="TextBox 12">
            <a:extLst>
              <a:ext uri="{FF2B5EF4-FFF2-40B4-BE49-F238E27FC236}">
                <a16:creationId xmlns:a16="http://schemas.microsoft.com/office/drawing/2014/main" id="{632872DB-D95D-41FB-8620-43080C482AB9}"/>
              </a:ext>
            </a:extLst>
          </p:cNvPr>
          <p:cNvSpPr txBox="1"/>
          <p:nvPr/>
        </p:nvSpPr>
        <p:spPr bwMode="auto">
          <a:xfrm>
            <a:off x="1318085" y="6510996"/>
            <a:ext cx="1080120" cy="230832"/>
          </a:xfrm>
          <a:prstGeom prst="rect">
            <a:avLst/>
          </a:prstGeom>
          <a:noFill/>
        </p:spPr>
        <p:txBody>
          <a:bodyPr wrap="squar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lang="fr-CH" sz="900" b="1" kern="1200" noProof="0">
                <a:solidFill>
                  <a:schemeClr val="tx1"/>
                </a:solidFill>
                <a:latin typeface="+mn-lt"/>
                <a:ea typeface="+mn-ea"/>
                <a:cs typeface="+mn-cs"/>
              </a:rPr>
              <a:t>D</a:t>
            </a:r>
            <a:r>
              <a:rPr lang="fr-CH" sz="700" b="1" kern="1200" noProof="0">
                <a:solidFill>
                  <a:schemeClr val="tx1"/>
                </a:solidFill>
                <a:latin typeface="+mn-lt"/>
                <a:ea typeface="+mn-ea"/>
                <a:cs typeface="+mn-cs"/>
              </a:rPr>
              <a:t>EPARTMENT</a:t>
            </a:r>
            <a:endParaRPr lang="fr-FR" sz="900" b="1" kern="1200" noProof="0">
              <a:solidFill>
                <a:schemeClr val="tx1"/>
              </a:solidFill>
              <a:latin typeface="+mn-lt"/>
              <a:ea typeface="+mn-ea"/>
              <a:cs typeface="+mn-cs"/>
            </a:endParaRPr>
          </a:p>
        </p:txBody>
      </p:sp>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7" r:id="rId7"/>
    <p:sldLayoutId id="2147483674" r:id="rId8"/>
    <p:sldLayoutId id="2147483652" r:id="rId9"/>
    <p:sldLayoutId id="2147483653" r:id="rId10"/>
    <p:sldLayoutId id="2147483661" r:id="rId11"/>
    <p:sldLayoutId id="2147483666" r:id="rId12"/>
    <p:sldLayoutId id="2147483667" r:id="rId13"/>
    <p:sldLayoutId id="2147483658" r:id="rId14"/>
    <p:sldLayoutId id="2147483659" r:id="rId15"/>
    <p:sldLayoutId id="2147483673" r:id="rId16"/>
    <p:sldLayoutId id="2147483660" r:id="rId17"/>
    <p:sldLayoutId id="2147483671" r:id="rId18"/>
    <p:sldLayoutId id="2147483651" r:id="rId19"/>
    <p:sldLayoutId id="2147483654" r:id="rId20"/>
    <p:sldLayoutId id="2147483669" r:id="rId21"/>
    <p:sldLayoutId id="2147483655" r:id="rId22"/>
    <p:sldLayoutId id="2147483751" r:id="rId23"/>
    <p:sldLayoutId id="2147483753" r:id="rId24"/>
    <p:sldLayoutId id="2147483754" r:id="rId25"/>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p:cNvSpPr>
            <a:spLocks noGrp="1"/>
          </p:cNvSpPr>
          <p:nvPr>
            <p:ph type="dt" sz="half" idx="2"/>
          </p:nvPr>
        </p:nvSpPr>
        <p:spPr>
          <a:xfrm>
            <a:off x="3287688" y="6378349"/>
            <a:ext cx="828700" cy="365125"/>
          </a:xfrm>
          <a:prstGeom prst="rect">
            <a:avLst/>
          </a:prstGeom>
        </p:spPr>
        <p:txBody>
          <a:bodyPr vert="horz" lIns="0" tIns="0" rIns="0" bIns="0" rtlCol="0" anchor="ctr"/>
          <a:lstStyle>
            <a:lvl1pPr algn="r">
              <a:defRPr sz="1000">
                <a:solidFill>
                  <a:schemeClr val="tx1"/>
                </a:solidFill>
              </a:defRPr>
            </a:lvl1pPr>
          </a:lstStyle>
          <a:p>
            <a:r>
              <a:rPr lang="en-US"/>
              <a:t>2025-06-04</a:t>
            </a:r>
          </a:p>
        </p:txBody>
      </p:sp>
      <p:sp>
        <p:nvSpPr>
          <p:cNvPr id="6" name="Slide Number Placeholder 5"/>
          <p:cNvSpPr>
            <a:spLocks noGrp="1"/>
          </p:cNvSpPr>
          <p:nvPr>
            <p:ph type="sldNum" sz="quarter" idx="4"/>
          </p:nvPr>
        </p:nvSpPr>
        <p:spPr>
          <a:xfrm>
            <a:off x="11107546" y="6383848"/>
            <a:ext cx="681254" cy="365125"/>
          </a:xfrm>
          <a:prstGeom prst="rect">
            <a:avLst/>
          </a:prstGeom>
        </p:spPr>
        <p:txBody>
          <a:bodyPr vert="horz" lIns="0" tIns="0" rIns="0" bIns="0" rtlCol="0" anchor="ctr"/>
          <a:lstStyle>
            <a:lvl1pPr algn="r">
              <a:defRPr sz="1000">
                <a:solidFill>
                  <a:schemeClr val="tx1"/>
                </a:solidFill>
              </a:defRPr>
            </a:lvl1pPr>
          </a:lstStyle>
          <a:p>
            <a:fld id="{36B5EA5A-BC32-A742-B11B-8E7414D5B535}" type="slidenum">
              <a:rPr lang="en-US" smtClean="0"/>
              <a:pPr/>
              <a:t>‹#›</a:t>
            </a:fld>
            <a:endParaRPr lang="en-US"/>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83848"/>
            <a:ext cx="6572221" cy="365125"/>
          </a:xfrm>
          <a:prstGeom prst="rect">
            <a:avLst/>
          </a:prstGeom>
        </p:spPr>
        <p:txBody>
          <a:bodyPr vert="horz" lIns="91440" tIns="45720" rIns="91440" bIns="45720" rtlCol="0" anchor="ctr"/>
          <a:lstStyle>
            <a:lvl1pPr algn="ctr">
              <a:defRPr sz="1200">
                <a:solidFill>
                  <a:schemeClr val="tx1"/>
                </a:solidFill>
              </a:defRPr>
            </a:lvl1pPr>
          </a:lstStyle>
          <a:p>
            <a:r>
              <a:rPr lang="en-US"/>
              <a:t>I. Amundarain, P. Penades ▪ EAM, AFT and PMU events data integration</a:t>
            </a:r>
          </a:p>
        </p:txBody>
      </p:sp>
      <p:cxnSp>
        <p:nvCxnSpPr>
          <p:cNvPr id="14" name="Straight Connector 13">
            <a:extLst>
              <a:ext uri="{FF2B5EF4-FFF2-40B4-BE49-F238E27FC236}">
                <a16:creationId xmlns:a16="http://schemas.microsoft.com/office/drawing/2014/main" id="{BD9C6532-AEDE-354E-83AD-7F67D706DF38}"/>
              </a:ext>
            </a:extLst>
          </p:cNvPr>
          <p:cNvCxnSpPr/>
          <p:nvPr userDrawn="1"/>
        </p:nvCxnSpPr>
        <p:spPr>
          <a:xfrm>
            <a:off x="407987" y="6266608"/>
            <a:ext cx="11376025"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426E9AC2-DB3F-3043-BAF1-FDB172EA2CD8}"/>
              </a:ext>
            </a:extLst>
          </p:cNvPr>
          <p:cNvPicPr>
            <a:picLocks noChangeAspect="1"/>
          </p:cNvPicPr>
          <p:nvPr userDrawn="1"/>
        </p:nvPicPr>
        <p:blipFill>
          <a:blip r:embed="rId25"/>
          <a:stretch>
            <a:fillRect/>
          </a:stretch>
        </p:blipFill>
        <p:spPr>
          <a:xfrm>
            <a:off x="407988" y="6364599"/>
            <a:ext cx="495300" cy="393700"/>
          </a:xfrm>
          <a:prstGeom prst="rect">
            <a:avLst/>
          </a:prstGeom>
        </p:spPr>
      </p:pic>
      <p:pic>
        <p:nvPicPr>
          <p:cNvPr id="10" name="Picture 9">
            <a:extLst>
              <a:ext uri="{FF2B5EF4-FFF2-40B4-BE49-F238E27FC236}">
                <a16:creationId xmlns:a16="http://schemas.microsoft.com/office/drawing/2014/main" id="{1846A544-82A8-478C-8DA1-1A49D694F9DE}"/>
              </a:ext>
            </a:extLst>
          </p:cNvPr>
          <p:cNvPicPr>
            <a:picLocks noChangeAspect="1"/>
          </p:cNvPicPr>
          <p:nvPr userDrawn="1"/>
        </p:nvPicPr>
        <p:blipFill rotWithShape="1">
          <a:blip r:embed="rId26"/>
          <a:srcRect r="58573" b="44750"/>
          <a:stretch/>
        </p:blipFill>
        <p:spPr bwMode="auto">
          <a:xfrm>
            <a:off x="981918" y="6364599"/>
            <a:ext cx="418257" cy="393699"/>
          </a:xfrm>
          <a:prstGeom prst="rect">
            <a:avLst/>
          </a:prstGeom>
        </p:spPr>
      </p:pic>
      <p:sp>
        <p:nvSpPr>
          <p:cNvPr id="12" name="TextBox 11">
            <a:extLst>
              <a:ext uri="{FF2B5EF4-FFF2-40B4-BE49-F238E27FC236}">
                <a16:creationId xmlns:a16="http://schemas.microsoft.com/office/drawing/2014/main" id="{9960323C-FCE7-4F74-A687-BE4805310B87}"/>
              </a:ext>
            </a:extLst>
          </p:cNvPr>
          <p:cNvSpPr txBox="1"/>
          <p:nvPr/>
        </p:nvSpPr>
        <p:spPr bwMode="auto">
          <a:xfrm>
            <a:off x="1318085" y="6395580"/>
            <a:ext cx="864096" cy="230832"/>
          </a:xfrm>
          <a:prstGeom prst="rect">
            <a:avLst/>
          </a:prstGeom>
          <a:noFill/>
        </p:spPr>
        <p:txBody>
          <a:bodyPr wrap="square" rtlCol="0">
            <a:spAutoFit/>
          </a:bodyPr>
          <a:lstStyle/>
          <a:p>
            <a:r>
              <a:rPr lang="fr-CH" sz="900" b="1"/>
              <a:t>E</a:t>
            </a:r>
            <a:r>
              <a:rPr lang="fr-CH" sz="700" b="1"/>
              <a:t>NGINEERING</a:t>
            </a:r>
          </a:p>
        </p:txBody>
      </p:sp>
      <p:sp>
        <p:nvSpPr>
          <p:cNvPr id="13" name="TextBox 12">
            <a:extLst>
              <a:ext uri="{FF2B5EF4-FFF2-40B4-BE49-F238E27FC236}">
                <a16:creationId xmlns:a16="http://schemas.microsoft.com/office/drawing/2014/main" id="{632872DB-D95D-41FB-8620-43080C482AB9}"/>
              </a:ext>
            </a:extLst>
          </p:cNvPr>
          <p:cNvSpPr txBox="1"/>
          <p:nvPr/>
        </p:nvSpPr>
        <p:spPr bwMode="auto">
          <a:xfrm>
            <a:off x="1318085" y="6510996"/>
            <a:ext cx="1080120" cy="230832"/>
          </a:xfrm>
          <a:prstGeom prst="rect">
            <a:avLst/>
          </a:prstGeom>
          <a:noFill/>
        </p:spPr>
        <p:txBody>
          <a:bodyPr wrap="squar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lang="fr-CH" sz="900" b="1" kern="1200" noProof="0">
                <a:solidFill>
                  <a:schemeClr val="tx1"/>
                </a:solidFill>
                <a:latin typeface="+mn-lt"/>
                <a:ea typeface="+mn-ea"/>
                <a:cs typeface="+mn-cs"/>
              </a:rPr>
              <a:t>D</a:t>
            </a:r>
            <a:r>
              <a:rPr lang="fr-CH" sz="700" b="1" kern="1200" noProof="0">
                <a:solidFill>
                  <a:schemeClr val="tx1"/>
                </a:solidFill>
                <a:latin typeface="+mn-lt"/>
                <a:ea typeface="+mn-ea"/>
                <a:cs typeface="+mn-cs"/>
              </a:rPr>
              <a:t>EPARTMENT</a:t>
            </a:r>
            <a:endParaRPr lang="fr-FR" sz="900" b="1" kern="1200" noProof="0">
              <a:solidFill>
                <a:schemeClr val="tx1"/>
              </a:solidFill>
              <a:latin typeface="+mn-lt"/>
              <a:ea typeface="+mn-ea"/>
              <a:cs typeface="+mn-cs"/>
            </a:endParaRPr>
          </a:p>
        </p:txBody>
      </p:sp>
    </p:spTree>
    <p:extLst>
      <p:ext uri="{BB962C8B-B14F-4D97-AF65-F5344CB8AC3E}">
        <p14:creationId xmlns:p14="http://schemas.microsoft.com/office/powerpoint/2010/main" val="3427501162"/>
      </p:ext>
    </p:extLst>
  </p:cSld>
  <p:clrMap bg1="lt1" tx1="dk1" bg2="lt2" tx2="dk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 id="2147483739" r:id="rId12"/>
    <p:sldLayoutId id="2147483740" r:id="rId13"/>
    <p:sldLayoutId id="2147483741" r:id="rId14"/>
    <p:sldLayoutId id="2147483742" r:id="rId15"/>
    <p:sldLayoutId id="2147483743" r:id="rId16"/>
    <p:sldLayoutId id="2147483744" r:id="rId17"/>
    <p:sldLayoutId id="2147483745" r:id="rId18"/>
    <p:sldLayoutId id="2147483746" r:id="rId19"/>
    <p:sldLayoutId id="2147483747" r:id="rId20"/>
    <p:sldLayoutId id="2147483748" r:id="rId21"/>
    <p:sldLayoutId id="2147483749" r:id="rId22"/>
    <p:sldLayoutId id="2147483750" r:id="rId23"/>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p15:clr>
            <a:srgbClr val="F26B43"/>
          </p15:clr>
        </p15:guide>
        <p15:guide id="2" pos="3840">
          <p15:clr>
            <a:srgbClr val="F26B43"/>
          </p15:clr>
        </p15:guide>
        <p15:guide id="3" pos="7423">
          <p15:clr>
            <a:srgbClr val="F26B43"/>
          </p15:clr>
        </p15:guide>
        <p15:guide id="4" pos="257">
          <p15:clr>
            <a:srgbClr val="F26B43"/>
          </p15:clr>
        </p15:guide>
        <p15:guide id="6" pos="3795">
          <p15:clr>
            <a:srgbClr val="F26B43"/>
          </p15:clr>
        </p15:guide>
        <p15:guide id="7" pos="3885">
          <p15:clr>
            <a:srgbClr val="F26B43"/>
          </p15:clr>
        </p15:guide>
        <p15:guide id="8" pos="5087">
          <p15:clr>
            <a:srgbClr val="F26B43"/>
          </p15:clr>
        </p15:guide>
        <p15:guide id="9" pos="4997">
          <p15:clr>
            <a:srgbClr val="F26B43"/>
          </p15:clr>
        </p15:guide>
        <p15:guide id="10" pos="2683">
          <p15:clr>
            <a:srgbClr val="F26B43"/>
          </p15:clr>
        </p15:guide>
        <p15:guide id="11" pos="2593">
          <p15:clr>
            <a:srgbClr val="F26B43"/>
          </p15:clr>
        </p15:guide>
        <p15:guide id="12" orient="horz" pos="3906">
          <p15:clr>
            <a:srgbClr val="F26B43"/>
          </p15:clr>
        </p15:guide>
        <p15:guide id="13" orient="horz" pos="2409">
          <p15:clr>
            <a:srgbClr val="F26B43"/>
          </p15:clr>
        </p15:guide>
        <p15:guide id="14" orient="horz" pos="913">
          <p15:clr>
            <a:srgbClr val="F26B43"/>
          </p15:clr>
        </p15:guide>
        <p15:guide id="15" orient="horz" pos="1003">
          <p15:clr>
            <a:srgbClr val="F26B43"/>
          </p15:clr>
        </p15:guide>
        <p15:guide id="16" orient="horz" pos="2500">
          <p15:clr>
            <a:srgbClr val="F26B43"/>
          </p15:clr>
        </p15:guide>
        <p15:guide id="17" pos="6312">
          <p15:clr>
            <a:srgbClr val="F26B43"/>
          </p15:clr>
        </p15:guide>
        <p15:guide id="18" pos="622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20.xml"/><Relationship Id="rId6" Type="http://schemas.openxmlformats.org/officeDocument/2006/relationships/image" Target="../media/image12.svg"/><Relationship Id="rId11" Type="http://schemas.openxmlformats.org/officeDocument/2006/relationships/image" Target="../media/image23.png"/><Relationship Id="rId5" Type="http://schemas.openxmlformats.org/officeDocument/2006/relationships/image" Target="../media/image11.png"/><Relationship Id="rId10" Type="http://schemas.openxmlformats.org/officeDocument/2006/relationships/image" Target="../media/image21.png"/><Relationship Id="rId4" Type="http://schemas.openxmlformats.org/officeDocument/2006/relationships/image" Target="../media/image10.png"/><Relationship Id="rId9" Type="http://schemas.openxmlformats.org/officeDocument/2006/relationships/image" Target="../media/image2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27.svg"/><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image" Target="../media/image26.png"/><Relationship Id="rId5" Type="http://schemas.openxmlformats.org/officeDocument/2006/relationships/image" Target="../media/image25.svg"/><Relationship Id="rId4" Type="http://schemas.openxmlformats.org/officeDocument/2006/relationships/image" Target="../media/image24.png"/></Relationships>
</file>

<file path=ppt/slides/_rels/slide1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1.xml"/><Relationship Id="rId1" Type="http://schemas.openxmlformats.org/officeDocument/2006/relationships/slideLayout" Target="../slideLayouts/slideLayout9.xml"/><Relationship Id="rId6" Type="http://schemas.openxmlformats.org/officeDocument/2006/relationships/image" Target="../media/image31.svg"/><Relationship Id="rId5" Type="http://schemas.openxmlformats.org/officeDocument/2006/relationships/image" Target="../media/image30.png"/><Relationship Id="rId4" Type="http://schemas.openxmlformats.org/officeDocument/2006/relationships/image" Target="../media/image29.svg"/></Relationships>
</file>

<file path=ppt/slides/_rels/slide1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2.xml"/><Relationship Id="rId1" Type="http://schemas.openxmlformats.org/officeDocument/2006/relationships/slideLayout" Target="../slideLayouts/slideLayout9.xml"/><Relationship Id="rId4" Type="http://schemas.openxmlformats.org/officeDocument/2006/relationships/image" Target="../media/image29.sv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3.xml"/><Relationship Id="rId1" Type="http://schemas.openxmlformats.org/officeDocument/2006/relationships/slideLayout" Target="../slideLayouts/slideLayout24.xml"/><Relationship Id="rId4" Type="http://schemas.openxmlformats.org/officeDocument/2006/relationships/image" Target="../media/image33.sv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1.xml"/><Relationship Id="rId5" Type="http://schemas.openxmlformats.org/officeDocument/2006/relationships/image" Target="../media/image8.svg"/><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8" Type="http://schemas.openxmlformats.org/officeDocument/2006/relationships/hyperlink" Target="https://testeamlogbook.cern.ch/LBE001/log2/122154" TargetMode="External"/><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45.xml"/><Relationship Id="rId6" Type="http://schemas.openxmlformats.org/officeDocument/2006/relationships/image" Target="../media/image12.svg"/><Relationship Id="rId5" Type="http://schemas.openxmlformats.org/officeDocument/2006/relationships/image" Target="../media/image11.png"/><Relationship Id="rId10" Type="http://schemas.openxmlformats.org/officeDocument/2006/relationships/image" Target="../media/image15.png"/><Relationship Id="rId4" Type="http://schemas.openxmlformats.org/officeDocument/2006/relationships/image" Target="../media/image10.png"/><Relationship Id="rId9" Type="http://schemas.openxmlformats.org/officeDocument/2006/relationships/image" Target="../media/image14.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24.xml"/><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24.xml"/><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8" Type="http://schemas.openxmlformats.org/officeDocument/2006/relationships/hyperlink" Target="https://testeamlogbook.cern.ch/LBE001/log2/122154" TargetMode="External"/><Relationship Id="rId3" Type="http://schemas.openxmlformats.org/officeDocument/2006/relationships/image" Target="../media/image9.png"/><Relationship Id="rId7" Type="http://schemas.openxmlformats.org/officeDocument/2006/relationships/image" Target="../media/image13.png"/><Relationship Id="rId12" Type="http://schemas.openxmlformats.org/officeDocument/2006/relationships/image" Target="../media/image22.png"/><Relationship Id="rId2" Type="http://schemas.openxmlformats.org/officeDocument/2006/relationships/notesSlide" Target="../notesSlides/notesSlide8.xml"/><Relationship Id="rId1" Type="http://schemas.openxmlformats.org/officeDocument/2006/relationships/slideLayout" Target="../slideLayouts/slideLayout20.xml"/><Relationship Id="rId6" Type="http://schemas.openxmlformats.org/officeDocument/2006/relationships/image" Target="../media/image12.svg"/><Relationship Id="rId11" Type="http://schemas.openxmlformats.org/officeDocument/2006/relationships/image" Target="../media/image21.png"/><Relationship Id="rId5" Type="http://schemas.openxmlformats.org/officeDocument/2006/relationships/image" Target="../media/image11.png"/><Relationship Id="rId10" Type="http://schemas.openxmlformats.org/officeDocument/2006/relationships/image" Target="../media/image20.png"/><Relationship Id="rId4" Type="http://schemas.openxmlformats.org/officeDocument/2006/relationships/image" Target="../media/image10.png"/><Relationship Id="rId9"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p:txBody>
          <a:bodyPr/>
          <a:lstStyle/>
          <a:p>
            <a:r>
              <a:rPr lang="en-GB" b="1" i="0">
                <a:effectLst/>
                <a:latin typeface="Segoe UI"/>
                <a:cs typeface="Segoe UI"/>
              </a:rPr>
              <a:t>EAM</a:t>
            </a:r>
            <a:r>
              <a:rPr lang="en-GB">
                <a:latin typeface="Segoe UI"/>
                <a:cs typeface="Segoe UI"/>
              </a:rPr>
              <a:t>, </a:t>
            </a:r>
            <a:r>
              <a:rPr lang="en-GB" b="1" i="0">
                <a:effectLst/>
                <a:latin typeface="Segoe UI"/>
                <a:cs typeface="Segoe UI"/>
              </a:rPr>
              <a:t>AFT </a:t>
            </a:r>
            <a:r>
              <a:rPr lang="en-GB">
                <a:latin typeface="Segoe UI"/>
                <a:cs typeface="Segoe UI"/>
              </a:rPr>
              <a:t>and PMU events data integration</a:t>
            </a:r>
            <a:endParaRPr lang="en-US">
              <a:latin typeface="Segoe UI"/>
              <a:cs typeface="Segoe UI"/>
            </a:endParaRPr>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p:txBody>
          <a:bodyPr vert="horz" lIns="0" tIns="0" rIns="0" bIns="0" rtlCol="0" anchor="t">
            <a:noAutofit/>
          </a:bodyPr>
          <a:lstStyle/>
          <a:p>
            <a:pPr algn="l"/>
            <a:r>
              <a:rPr lang="en-US" sz="1800" dirty="0"/>
              <a:t>Isabel AMUNDARAIN ARGUELLO (EN-EL-EPM),</a:t>
            </a:r>
            <a:r>
              <a:rPr lang="en-GB" sz="1600" b="0" i="0" dirty="0">
                <a:solidFill>
                  <a:srgbClr val="777777"/>
                </a:solidFill>
                <a:effectLst/>
                <a:latin typeface="Roboto" panose="02000000000000000000" pitchFamily="2" charset="0"/>
              </a:rPr>
              <a:t> </a:t>
            </a:r>
            <a:r>
              <a:rPr lang="en-US" sz="1800" dirty="0"/>
              <a:t>Patricia PENADES HUESCA (EN-EL-MO)</a:t>
            </a:r>
          </a:p>
          <a:p>
            <a:pPr algn="l"/>
            <a:r>
              <a:rPr lang="en-US" sz="1800" dirty="0"/>
              <a:t>2025-06-04</a:t>
            </a:r>
            <a:endParaRPr lang="en-US" sz="1800" dirty="0">
              <a:cs typeface="Arial"/>
            </a:endParaRPr>
          </a:p>
        </p:txBody>
      </p:sp>
    </p:spTree>
    <p:extLst>
      <p:ext uri="{BB962C8B-B14F-4D97-AF65-F5344CB8AC3E}">
        <p14:creationId xmlns:p14="http://schemas.microsoft.com/office/powerpoint/2010/main" val="2159943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 name="Picture 51">
            <a:extLst>
              <a:ext uri="{FF2B5EF4-FFF2-40B4-BE49-F238E27FC236}">
                <a16:creationId xmlns:a16="http://schemas.microsoft.com/office/drawing/2014/main" id="{6F5380C3-AF81-CDCE-821A-FFEC670251C8}"/>
              </a:ext>
            </a:extLst>
          </p:cNvPr>
          <p:cNvPicPr>
            <a:picLocks noChangeAspect="1"/>
          </p:cNvPicPr>
          <p:nvPr/>
        </p:nvPicPr>
        <p:blipFill rotWithShape="1">
          <a:blip r:embed="rId3"/>
          <a:srcRect t="1385" r="6942" b="86157"/>
          <a:stretch/>
        </p:blipFill>
        <p:spPr>
          <a:xfrm>
            <a:off x="396583" y="977817"/>
            <a:ext cx="11122554" cy="455756"/>
          </a:xfrm>
          <a:prstGeom prst="rect">
            <a:avLst/>
          </a:prstGeom>
        </p:spPr>
      </p:pic>
      <p:sp>
        <p:nvSpPr>
          <p:cNvPr id="53" name="Rectangle 52">
            <a:extLst>
              <a:ext uri="{FF2B5EF4-FFF2-40B4-BE49-F238E27FC236}">
                <a16:creationId xmlns:a16="http://schemas.microsoft.com/office/drawing/2014/main" id="{825FD054-535C-D363-CE12-7BC9B2BDCF48}"/>
              </a:ext>
            </a:extLst>
          </p:cNvPr>
          <p:cNvSpPr/>
          <p:nvPr/>
        </p:nvSpPr>
        <p:spPr>
          <a:xfrm>
            <a:off x="404203" y="1222543"/>
            <a:ext cx="5586441" cy="2893997"/>
          </a:xfrm>
          <a:prstGeom prst="rect">
            <a:avLst/>
          </a:prstGeom>
          <a:solidFill>
            <a:schemeClr val="bg1">
              <a:lumMod val="95000"/>
            </a:schemeClr>
          </a:solidFill>
          <a:ln>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4" name="TextBox 53">
            <a:extLst>
              <a:ext uri="{FF2B5EF4-FFF2-40B4-BE49-F238E27FC236}">
                <a16:creationId xmlns:a16="http://schemas.microsoft.com/office/drawing/2014/main" id="{04EBE65C-CE20-8595-DD48-C8011BE6893D}"/>
              </a:ext>
            </a:extLst>
          </p:cNvPr>
          <p:cNvSpPr txBox="1"/>
          <p:nvPr/>
        </p:nvSpPr>
        <p:spPr>
          <a:xfrm>
            <a:off x="459909" y="1256473"/>
            <a:ext cx="5096396" cy="28939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sng" strike="noStrike" kern="1200" cap="none" spc="0" normalizeH="0" baseline="0" noProof="0">
                <a:ln>
                  <a:noFill/>
                </a:ln>
                <a:solidFill>
                  <a:prstClr val="black"/>
                </a:solidFill>
                <a:effectLst/>
                <a:uLnTx/>
                <a:uFillTx/>
                <a:latin typeface="Calibri" panose="020F0502020204030204"/>
                <a:ea typeface="+mn-ea"/>
                <a:cs typeface="+mn-cs"/>
              </a:rPr>
              <a:t>Base Log Details</a:t>
            </a:r>
          </a:p>
          <a:p>
            <a:pPr marL="0" marR="0" lvl="0" indent="0" defTabSz="914400" rtl="0" eaLnBrk="1" fontAlgn="auto" latinLnBrk="0" hangingPunct="1">
              <a:lnSpc>
                <a:spcPct val="200000"/>
              </a:lnSpc>
              <a:spcAft>
                <a:spcPts val="0"/>
              </a:spcAft>
              <a:buClrTx/>
              <a:buSzTx/>
              <a:buFontTx/>
              <a:buNone/>
              <a:tabLst/>
              <a:defRPr/>
            </a:pPr>
            <a:r>
              <a:rPr kumimoji="0" lang="en-US" sz="1050" i="0" u="none" strike="noStrike" kern="1200" cap="none" spc="0" normalizeH="0" baseline="0" noProof="0">
                <a:ln>
                  <a:noFill/>
                </a:ln>
                <a:solidFill>
                  <a:srgbClr val="002060"/>
                </a:solidFill>
                <a:effectLst/>
                <a:uLnTx/>
                <a:uFillTx/>
                <a:latin typeface="Calibri" panose="020F0502020204030204"/>
                <a:ea typeface="+mn-ea"/>
                <a:cs typeface="+mn-cs"/>
              </a:rPr>
              <a:t>Description*	</a:t>
            </a:r>
          </a:p>
          <a:p>
            <a:pPr marL="0" marR="0" lvl="0" indent="0" defTabSz="914400" rtl="0" eaLnBrk="1" fontAlgn="auto" latinLnBrk="0" hangingPunct="1">
              <a:lnSpc>
                <a:spcPct val="200000"/>
              </a:lnSpc>
              <a:spcAft>
                <a:spcPts val="0"/>
              </a:spcAft>
              <a:buClrTx/>
              <a:buSzTx/>
              <a:buFontTx/>
              <a:buNone/>
              <a:tabLst/>
              <a:defRPr/>
            </a:pPr>
            <a:r>
              <a:rPr kumimoji="0" lang="en-US" sz="1050" i="0" u="none" strike="noStrike" kern="1200" cap="none" spc="0" normalizeH="0" baseline="0" noProof="0">
                <a:ln>
                  <a:noFill/>
                </a:ln>
                <a:solidFill>
                  <a:srgbClr val="002060"/>
                </a:solidFill>
                <a:effectLst/>
                <a:uLnTx/>
                <a:uFillTx/>
                <a:latin typeface="Calibri" panose="020F0502020204030204"/>
                <a:ea typeface="+mn-ea"/>
                <a:cs typeface="+mn-cs"/>
              </a:rPr>
              <a:t>Equipment	</a:t>
            </a:r>
            <a:endParaRPr kumimoji="0" lang="en-US" sz="1050" i="0" u="none" strike="noStrike" kern="1200" cap="none" spc="0" normalizeH="0" baseline="0" noProof="0">
              <a:ln>
                <a:noFill/>
              </a:ln>
              <a:solidFill>
                <a:srgbClr val="E97132"/>
              </a:solidFill>
              <a:effectLst/>
              <a:uLnTx/>
              <a:uFillTx/>
              <a:latin typeface="Calibri" panose="020F0502020204030204"/>
              <a:ea typeface="+mn-ea"/>
              <a:cs typeface="+mn-cs"/>
            </a:endParaRPr>
          </a:p>
          <a:p>
            <a:pPr>
              <a:lnSpc>
                <a:spcPct val="200000"/>
              </a:lnSpc>
              <a:defRPr/>
            </a:pPr>
            <a:r>
              <a:rPr kumimoji="0" lang="en-GB" sz="1050" i="0" u="none" strike="noStrike" kern="1200" cap="none" spc="0" normalizeH="0" baseline="0" noProof="0">
                <a:ln>
                  <a:noFill/>
                </a:ln>
                <a:solidFill>
                  <a:srgbClr val="002060"/>
                </a:solidFill>
                <a:effectLst/>
                <a:uLnTx/>
                <a:uFillTx/>
                <a:latin typeface="Calibri" panose="020F0502020204030204"/>
                <a:ea typeface="+mn-ea"/>
                <a:cs typeface="+mn-cs"/>
              </a:rPr>
              <a:t>Location                                                                  </a:t>
            </a:r>
            <a:r>
              <a:rPr lang="en-GB" sz="1050">
                <a:solidFill>
                  <a:srgbClr val="002060"/>
                </a:solidFill>
                <a:latin typeface="Calibri" panose="020F0502020204030204"/>
              </a:rPr>
              <a:t>Site </a:t>
            </a:r>
          </a:p>
          <a:p>
            <a:pPr marL="0" marR="0" lvl="0" indent="0" defTabSz="914400" rtl="0" eaLnBrk="1" fontAlgn="auto" latinLnBrk="0" hangingPunct="1">
              <a:lnSpc>
                <a:spcPct val="200000"/>
              </a:lnSpc>
              <a:spcAft>
                <a:spcPts val="0"/>
              </a:spcAft>
              <a:buClrTx/>
              <a:buSzTx/>
              <a:buFontTx/>
              <a:buNone/>
              <a:tabLst/>
              <a:defRPr/>
            </a:pPr>
            <a:r>
              <a:rPr lang="en-GB" sz="1050" b="1">
                <a:solidFill>
                  <a:srgbClr val="FF0000"/>
                </a:solidFill>
                <a:latin typeface="Calibri" panose="020F0502020204030204"/>
              </a:rPr>
              <a:t>Nature</a:t>
            </a:r>
            <a:r>
              <a:rPr lang="en-GB" sz="1050">
                <a:solidFill>
                  <a:srgbClr val="002060"/>
                </a:solidFill>
                <a:latin typeface="Calibri" panose="020F0502020204030204"/>
              </a:rPr>
              <a:t>*</a:t>
            </a:r>
            <a:r>
              <a:rPr kumimoji="0" lang="en-GB" sz="1050" i="0" u="none" strike="noStrike" kern="1200" cap="none" spc="0" normalizeH="0" baseline="0" noProof="0">
                <a:ln>
                  <a:noFill/>
                </a:ln>
                <a:solidFill>
                  <a:prstClr val="black"/>
                </a:solidFill>
                <a:effectLst/>
                <a:uLnTx/>
                <a:uFillTx/>
                <a:latin typeface="Calibri" panose="020F0502020204030204"/>
                <a:ea typeface="+mn-ea"/>
                <a:cs typeface="+mn-cs"/>
              </a:rPr>
              <a:t>		                     </a:t>
            </a:r>
            <a:r>
              <a:rPr kumimoji="0" lang="en-GB" sz="1050" i="0" u="none" strike="noStrike" kern="1200" cap="none" spc="0" normalizeH="0" baseline="0" noProof="0">
                <a:ln>
                  <a:noFill/>
                </a:ln>
                <a:solidFill>
                  <a:srgbClr val="002060"/>
                </a:solidFill>
                <a:effectLst/>
                <a:uLnTx/>
                <a:uFillTx/>
                <a:latin typeface="Calibri" panose="020F0502020204030204"/>
                <a:ea typeface="+mn-ea"/>
                <a:cs typeface="+mn-cs"/>
              </a:rPr>
              <a:t>Status*         </a:t>
            </a:r>
            <a:r>
              <a:rPr kumimoji="0" lang="en-GB" sz="1050" i="0" u="none" strike="noStrike" kern="1200" cap="none" spc="0" normalizeH="0" baseline="0" noProof="0">
                <a:ln>
                  <a:noFill/>
                </a:ln>
                <a:solidFill>
                  <a:prstClr val="black"/>
                </a:solidFill>
                <a:effectLst/>
                <a:uLnTx/>
                <a:uFillTx/>
                <a:latin typeface="Calibri" panose="020F0502020204030204"/>
                <a:ea typeface="+mn-ea"/>
                <a:cs typeface="+mn-cs"/>
              </a:rPr>
              <a:t>	</a:t>
            </a:r>
          </a:p>
          <a:p>
            <a:pPr marL="0" marR="0" lvl="0" indent="0" defTabSz="914400" rtl="0" eaLnBrk="1" fontAlgn="auto" latinLnBrk="0" hangingPunct="1">
              <a:lnSpc>
                <a:spcPct val="200000"/>
              </a:lnSpc>
              <a:spcAft>
                <a:spcPts val="0"/>
              </a:spcAft>
              <a:buClrTx/>
              <a:buSzTx/>
              <a:buFontTx/>
              <a:buNone/>
              <a:tabLst/>
              <a:defRPr/>
            </a:pPr>
            <a:r>
              <a:rPr kumimoji="0" lang="en-GB" sz="1050" i="0" u="none" strike="noStrike" kern="1200" cap="none" spc="0" normalizeH="0" baseline="0" noProof="0">
                <a:ln>
                  <a:noFill/>
                </a:ln>
                <a:solidFill>
                  <a:srgbClr val="002060"/>
                </a:solidFill>
                <a:effectLst/>
                <a:uLnTx/>
                <a:uFillTx/>
                <a:latin typeface="Calibri" panose="020F0502020204030204"/>
                <a:ea typeface="+mn-ea"/>
                <a:cs typeface="+mn-cs"/>
              </a:rPr>
              <a:t>Created By		                     Date Created	</a:t>
            </a:r>
            <a:endParaRPr lang="fr-FR" sz="1050">
              <a:solidFill>
                <a:srgbClr val="002060"/>
              </a:solidFill>
              <a:latin typeface="Calibri" panose="020F0502020204030204"/>
            </a:endParaRPr>
          </a:p>
          <a:p>
            <a:pPr marL="0" marR="0" lvl="0" indent="0" defTabSz="914400" rtl="0" eaLnBrk="1" fontAlgn="auto" latinLnBrk="0" hangingPunct="1">
              <a:lnSpc>
                <a:spcPct val="200000"/>
              </a:lnSpc>
              <a:spcAft>
                <a:spcPts val="0"/>
              </a:spcAft>
              <a:buClrTx/>
              <a:buSzTx/>
              <a:buFontTx/>
              <a:buNone/>
              <a:tabLst/>
              <a:defRPr/>
            </a:pPr>
            <a:r>
              <a:rPr kumimoji="0" lang="en-GB" sz="1050" i="0" u="none" strike="noStrike" kern="1200" cap="none" spc="0" normalizeH="0" baseline="0" noProof="0">
                <a:ln>
                  <a:noFill/>
                </a:ln>
                <a:solidFill>
                  <a:srgbClr val="002060"/>
                </a:solidFill>
                <a:effectLst/>
                <a:uLnTx/>
                <a:uFillTx/>
                <a:latin typeface="Calibri" panose="020F0502020204030204"/>
                <a:ea typeface="+mn-ea"/>
                <a:cs typeface="+mn-cs"/>
              </a:rPr>
              <a:t>Updated By		                     Date Updated</a:t>
            </a:r>
          </a:p>
          <a:p>
            <a:pPr marL="0" marR="0" lvl="0" indent="0" defTabSz="914400" rtl="0" eaLnBrk="1" fontAlgn="auto" latinLnBrk="0" hangingPunct="1">
              <a:lnSpc>
                <a:spcPct val="200000"/>
              </a:lnSpc>
              <a:buClrTx/>
              <a:buSzTx/>
              <a:buFontTx/>
              <a:buNone/>
              <a:tabLst/>
              <a:defRPr/>
            </a:pPr>
            <a:r>
              <a:rPr kumimoji="0" lang="en-GB" sz="1050" i="0" u="none" strike="noStrike" kern="1200" cap="none" spc="0" normalizeH="0" baseline="0" noProof="0">
                <a:ln>
                  <a:noFill/>
                </a:ln>
                <a:solidFill>
                  <a:srgbClr val="002060"/>
                </a:solidFill>
                <a:effectLst/>
                <a:uLnTx/>
                <a:uFillTx/>
                <a:latin typeface="Calibri" panose="020F0502020204030204"/>
                <a:ea typeface="+mn-ea"/>
                <a:cs typeface="+mn-cs"/>
              </a:rPr>
              <a:t>Event Start Date</a:t>
            </a:r>
            <a:r>
              <a:rPr kumimoji="0" lang="en-GB" sz="1050" i="0" u="none" strike="noStrike" kern="1200" cap="none" spc="0" normalizeH="0" baseline="0" noProof="0">
                <a:ln>
                  <a:noFill/>
                </a:ln>
                <a:solidFill>
                  <a:srgbClr val="0E2841"/>
                </a:solidFill>
                <a:effectLst/>
                <a:uLnTx/>
                <a:uFillTx/>
                <a:latin typeface="Calibri" panose="020F0502020204030204"/>
                <a:ea typeface="+mn-ea"/>
                <a:cs typeface="+mn-cs"/>
              </a:rPr>
              <a:t>		                     </a:t>
            </a:r>
            <a:r>
              <a:rPr kumimoji="0" lang="en-GB" sz="1050" i="0" u="none" strike="noStrike" kern="1200" cap="none" spc="0" normalizeH="0" baseline="0" noProof="0">
                <a:ln>
                  <a:noFill/>
                </a:ln>
                <a:solidFill>
                  <a:srgbClr val="002060"/>
                </a:solidFill>
                <a:effectLst/>
                <a:uLnTx/>
                <a:uFillTx/>
                <a:latin typeface="Calibri" panose="020F0502020204030204"/>
                <a:ea typeface="+mn-ea"/>
                <a:cs typeface="+mn-cs"/>
              </a:rPr>
              <a:t>Event End Date</a:t>
            </a:r>
          </a:p>
          <a:p>
            <a:pPr marL="0" marR="0" lvl="0" indent="0" defTabSz="914400" rtl="0" eaLnBrk="1" fontAlgn="auto" latinLnBrk="0" hangingPunct="1">
              <a:lnSpc>
                <a:spcPct val="200000"/>
              </a:lnSpc>
              <a:spcAft>
                <a:spcPts val="600"/>
              </a:spcAft>
              <a:buClrTx/>
              <a:buSzTx/>
              <a:buFontTx/>
              <a:buNone/>
              <a:tabLst/>
              <a:defRPr/>
            </a:pPr>
            <a:r>
              <a:rPr lang="en-GB" sz="1050">
                <a:solidFill>
                  <a:srgbClr val="002060"/>
                </a:solidFill>
                <a:latin typeface="Calibri" panose="020F0502020204030204"/>
              </a:rPr>
              <a:t>Assigned to </a:t>
            </a:r>
            <a:r>
              <a:rPr kumimoji="0" lang="en-GB" sz="1050" i="0" u="none" strike="noStrike" kern="1200" cap="none" spc="0" normalizeH="0" baseline="0" noProof="0">
                <a:ln>
                  <a:noFill/>
                </a:ln>
                <a:solidFill>
                  <a:srgbClr val="FF0000"/>
                </a:solidFill>
                <a:effectLst/>
                <a:uLnTx/>
                <a:uFillTx/>
                <a:latin typeface="Calibri" panose="020F0502020204030204"/>
                <a:ea typeface="+mn-ea"/>
                <a:cs typeface="+mn-cs"/>
              </a:rPr>
              <a:t>		                     </a:t>
            </a:r>
            <a:r>
              <a:rPr lang="en-GB" sz="1050">
                <a:solidFill>
                  <a:srgbClr val="002060"/>
                </a:solidFill>
                <a:latin typeface="Calibri" panose="020F0502020204030204"/>
              </a:rPr>
              <a:t>Intervention</a:t>
            </a:r>
            <a:endParaRPr lang="en-GB" sz="1050">
              <a:solidFill>
                <a:srgbClr val="002060"/>
              </a:solidFill>
              <a:latin typeface="Calibri" panose="020F0502020204030204"/>
              <a:sym typeface="Wingdings" panose="05000000000000000000" pitchFamily="2" charset="2"/>
            </a:endParaRPr>
          </a:p>
        </p:txBody>
      </p:sp>
      <p:sp>
        <p:nvSpPr>
          <p:cNvPr id="2" name="Title 1">
            <a:extLst>
              <a:ext uri="{FF2B5EF4-FFF2-40B4-BE49-F238E27FC236}">
                <a16:creationId xmlns:a16="http://schemas.microsoft.com/office/drawing/2014/main" id="{044DAE17-4C4E-E6B4-F341-E448154B8C04}"/>
              </a:ext>
            </a:extLst>
          </p:cNvPr>
          <p:cNvSpPr>
            <a:spLocks noGrp="1"/>
          </p:cNvSpPr>
          <p:nvPr>
            <p:ph type="title"/>
          </p:nvPr>
        </p:nvSpPr>
        <p:spPr/>
        <p:txBody>
          <a:bodyPr/>
          <a:lstStyle/>
          <a:p>
            <a:r>
              <a:rPr lang="en-GB" dirty="0"/>
              <a:t>New EN-EL Logbook View - Nature “Perturbation”</a:t>
            </a:r>
            <a:br>
              <a:rPr lang="en-GB" dirty="0"/>
            </a:br>
            <a:endParaRPr lang="en-GB" dirty="0"/>
          </a:p>
        </p:txBody>
      </p:sp>
      <p:sp>
        <p:nvSpPr>
          <p:cNvPr id="3" name="Date Placeholder 2">
            <a:extLst>
              <a:ext uri="{FF2B5EF4-FFF2-40B4-BE49-F238E27FC236}">
                <a16:creationId xmlns:a16="http://schemas.microsoft.com/office/drawing/2014/main" id="{1BEECA2E-580D-EF9D-EBBB-DB4FF2F0F20C}"/>
              </a:ext>
            </a:extLst>
          </p:cNvPr>
          <p:cNvSpPr>
            <a:spLocks noGrp="1"/>
          </p:cNvSpPr>
          <p:nvPr>
            <p:ph type="dt" sz="half" idx="10"/>
          </p:nvPr>
        </p:nvSpPr>
        <p:spPr/>
        <p:txBody>
          <a:bodyPr/>
          <a:lstStyle/>
          <a:p>
            <a:r>
              <a:rPr lang="en-US"/>
              <a:t>2025-06-04</a:t>
            </a:r>
          </a:p>
        </p:txBody>
      </p:sp>
      <p:sp>
        <p:nvSpPr>
          <p:cNvPr id="4" name="Footer Placeholder 3">
            <a:extLst>
              <a:ext uri="{FF2B5EF4-FFF2-40B4-BE49-F238E27FC236}">
                <a16:creationId xmlns:a16="http://schemas.microsoft.com/office/drawing/2014/main" id="{9140B04C-E708-5198-D519-D2519B4939AB}"/>
              </a:ext>
            </a:extLst>
          </p:cNvPr>
          <p:cNvSpPr>
            <a:spLocks noGrp="1"/>
          </p:cNvSpPr>
          <p:nvPr>
            <p:ph type="ftr" sz="quarter" idx="11"/>
          </p:nvPr>
        </p:nvSpPr>
        <p:spPr/>
        <p:txBody>
          <a:bodyPr/>
          <a:lstStyle/>
          <a:p>
            <a:r>
              <a:rPr lang="en-US"/>
              <a:t>I. Amundarain, P. Penades ▪ EAM, AFT and PMU events data integration</a:t>
            </a:r>
          </a:p>
        </p:txBody>
      </p:sp>
      <p:sp>
        <p:nvSpPr>
          <p:cNvPr id="5" name="Slide Number Placeholder 4">
            <a:extLst>
              <a:ext uri="{FF2B5EF4-FFF2-40B4-BE49-F238E27FC236}">
                <a16:creationId xmlns:a16="http://schemas.microsoft.com/office/drawing/2014/main" id="{646AB039-46B8-D919-BB3E-AB7701704C7E}"/>
              </a:ext>
            </a:extLst>
          </p:cNvPr>
          <p:cNvSpPr>
            <a:spLocks noGrp="1"/>
          </p:cNvSpPr>
          <p:nvPr>
            <p:ph type="sldNum" sz="quarter" idx="12"/>
          </p:nvPr>
        </p:nvSpPr>
        <p:spPr/>
        <p:txBody>
          <a:bodyPr/>
          <a:lstStyle/>
          <a:p>
            <a:fld id="{36B5EA5A-BC32-A742-B11B-8E7414D5B535}" type="slidenum">
              <a:rPr lang="en-US" smtClean="0"/>
              <a:pPr/>
              <a:t>10</a:t>
            </a:fld>
            <a:endParaRPr lang="en-US"/>
          </a:p>
        </p:txBody>
      </p:sp>
      <p:sp>
        <p:nvSpPr>
          <p:cNvPr id="55" name="Rectangle 54">
            <a:extLst>
              <a:ext uri="{FF2B5EF4-FFF2-40B4-BE49-F238E27FC236}">
                <a16:creationId xmlns:a16="http://schemas.microsoft.com/office/drawing/2014/main" id="{0A65BE54-FA5D-2D18-C4E0-3CF3ED304115}"/>
              </a:ext>
            </a:extLst>
          </p:cNvPr>
          <p:cNvSpPr/>
          <p:nvPr/>
        </p:nvSpPr>
        <p:spPr>
          <a:xfrm>
            <a:off x="1541027" y="1517287"/>
            <a:ext cx="4091294" cy="198000"/>
          </a:xfrm>
          <a:prstGeom prst="rect">
            <a:avLst/>
          </a:prstGeom>
          <a:solidFill>
            <a:schemeClr val="tx2">
              <a:lumMod val="10000"/>
              <a:lumOff val="90000"/>
            </a:schemeClr>
          </a:solidFill>
          <a:ln w="63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6" name="Rectangle 55">
            <a:extLst>
              <a:ext uri="{FF2B5EF4-FFF2-40B4-BE49-F238E27FC236}">
                <a16:creationId xmlns:a16="http://schemas.microsoft.com/office/drawing/2014/main" id="{F4389DDC-27B5-3F66-A14C-0A3A65F9890B}"/>
              </a:ext>
            </a:extLst>
          </p:cNvPr>
          <p:cNvSpPr/>
          <p:nvPr/>
        </p:nvSpPr>
        <p:spPr>
          <a:xfrm>
            <a:off x="1538135" y="1857448"/>
            <a:ext cx="1423872" cy="198000"/>
          </a:xfrm>
          <a:prstGeom prst="rect">
            <a:avLst/>
          </a:prstGeom>
          <a:solidFill>
            <a:schemeClr val="tx2">
              <a:lumMod val="10000"/>
              <a:lumOff val="90000"/>
            </a:schemeClr>
          </a:solidFill>
          <a:ln w="63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Calibri" panose="020F0502020204030204"/>
            </a:endParaRPr>
          </a:p>
        </p:txBody>
      </p:sp>
      <p:sp>
        <p:nvSpPr>
          <p:cNvPr id="57" name="TextBox 56">
            <a:extLst>
              <a:ext uri="{FF2B5EF4-FFF2-40B4-BE49-F238E27FC236}">
                <a16:creationId xmlns:a16="http://schemas.microsoft.com/office/drawing/2014/main" id="{8DB5ED85-3886-2B20-C1F0-7227F1186AF9}"/>
              </a:ext>
            </a:extLst>
          </p:cNvPr>
          <p:cNvSpPr txBox="1"/>
          <p:nvPr/>
        </p:nvSpPr>
        <p:spPr>
          <a:xfrm>
            <a:off x="1538135" y="1828598"/>
            <a:ext cx="1115279" cy="253916"/>
          </a:xfrm>
          <a:prstGeom prst="rect">
            <a:avLst/>
          </a:prstGeom>
          <a:noFill/>
        </p:spPr>
        <p:txBody>
          <a:bodyPr wrap="square" rtlCol="0">
            <a:spAutoFit/>
          </a:bodyPr>
          <a:lstStyle/>
          <a:p>
            <a:pPr marL="0" marR="0" lvl="0" indent="0" algn="l" defTabSz="914400" rtl="0" eaLnBrk="1" fontAlgn="auto" latinLnBrk="0" hangingPunct="1">
              <a:spcBef>
                <a:spcPts val="0"/>
              </a:spcBef>
              <a:spcAft>
                <a:spcPts val="0"/>
              </a:spcAft>
              <a:buClrTx/>
              <a:buSzTx/>
              <a:buFontTx/>
              <a:buNone/>
              <a:tabLst/>
              <a:defRPr/>
            </a:pPr>
            <a:r>
              <a:rPr kumimoji="0" lang="en-US" sz="1050" b="0" i="0" u="none" strike="noStrike" kern="1200" cap="none" spc="0" normalizeH="0" baseline="0" noProof="0">
                <a:ln>
                  <a:noFill/>
                </a:ln>
                <a:solidFill>
                  <a:schemeClr val="tx2"/>
                </a:solidFill>
                <a:effectLst/>
                <a:uLnTx/>
                <a:uFillTx/>
                <a:latin typeface="Calibri" panose="020F0502020204030204"/>
                <a:ea typeface="+mn-ea"/>
                <a:cs typeface="+mn-cs"/>
              </a:rPr>
              <a:t>(PMU FP)</a:t>
            </a:r>
          </a:p>
        </p:txBody>
      </p:sp>
      <p:sp>
        <p:nvSpPr>
          <p:cNvPr id="59" name="Rectangle 58">
            <a:extLst>
              <a:ext uri="{FF2B5EF4-FFF2-40B4-BE49-F238E27FC236}">
                <a16:creationId xmlns:a16="http://schemas.microsoft.com/office/drawing/2014/main" id="{E6446624-699B-6C39-BDBB-C7D23D36D564}"/>
              </a:ext>
            </a:extLst>
          </p:cNvPr>
          <p:cNvSpPr/>
          <p:nvPr/>
        </p:nvSpPr>
        <p:spPr>
          <a:xfrm>
            <a:off x="1527035" y="2540920"/>
            <a:ext cx="1423872" cy="198000"/>
          </a:xfrm>
          <a:prstGeom prst="rect">
            <a:avLst/>
          </a:prstGeom>
          <a:solidFill>
            <a:schemeClr val="tx2">
              <a:lumMod val="10000"/>
              <a:lumOff val="90000"/>
            </a:schemeClr>
          </a:solidFill>
          <a:ln w="63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Calibri" panose="020F0502020204030204"/>
            </a:endParaRPr>
          </a:p>
        </p:txBody>
      </p:sp>
      <p:sp>
        <p:nvSpPr>
          <p:cNvPr id="60" name="Rectangle 59">
            <a:extLst>
              <a:ext uri="{FF2B5EF4-FFF2-40B4-BE49-F238E27FC236}">
                <a16:creationId xmlns:a16="http://schemas.microsoft.com/office/drawing/2014/main" id="{94034CFC-43CD-BE83-2026-6390D42F44C2}"/>
              </a:ext>
            </a:extLst>
          </p:cNvPr>
          <p:cNvSpPr/>
          <p:nvPr/>
        </p:nvSpPr>
        <p:spPr>
          <a:xfrm>
            <a:off x="1533845" y="2849342"/>
            <a:ext cx="1423872" cy="198000"/>
          </a:xfrm>
          <a:prstGeom prst="rect">
            <a:avLst/>
          </a:prstGeom>
          <a:solidFill>
            <a:schemeClr val="bg1">
              <a:lumMod val="75000"/>
            </a:schemeClr>
          </a:solidFill>
          <a:ln w="63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Calibri" panose="020F0502020204030204"/>
            </a:endParaRPr>
          </a:p>
        </p:txBody>
      </p:sp>
      <p:sp>
        <p:nvSpPr>
          <p:cNvPr id="61" name="Rectangle 60">
            <a:extLst>
              <a:ext uri="{FF2B5EF4-FFF2-40B4-BE49-F238E27FC236}">
                <a16:creationId xmlns:a16="http://schemas.microsoft.com/office/drawing/2014/main" id="{D179B1D7-0280-745B-4118-13408EF91336}"/>
              </a:ext>
            </a:extLst>
          </p:cNvPr>
          <p:cNvSpPr/>
          <p:nvPr/>
        </p:nvSpPr>
        <p:spPr>
          <a:xfrm>
            <a:off x="1529239" y="3168321"/>
            <a:ext cx="1423872" cy="198000"/>
          </a:xfrm>
          <a:prstGeom prst="rect">
            <a:avLst/>
          </a:prstGeom>
          <a:solidFill>
            <a:schemeClr val="bg1">
              <a:lumMod val="75000"/>
            </a:schemeClr>
          </a:solidFill>
          <a:ln w="63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Calibri" panose="020F0502020204030204"/>
            </a:endParaRPr>
          </a:p>
        </p:txBody>
      </p:sp>
      <p:sp>
        <p:nvSpPr>
          <p:cNvPr id="62" name="Rectangle 61">
            <a:extLst>
              <a:ext uri="{FF2B5EF4-FFF2-40B4-BE49-F238E27FC236}">
                <a16:creationId xmlns:a16="http://schemas.microsoft.com/office/drawing/2014/main" id="{028A696E-99D4-4E62-98AB-CBE842B14756}"/>
              </a:ext>
            </a:extLst>
          </p:cNvPr>
          <p:cNvSpPr/>
          <p:nvPr/>
        </p:nvSpPr>
        <p:spPr>
          <a:xfrm>
            <a:off x="1536420" y="3472599"/>
            <a:ext cx="1423872" cy="198000"/>
          </a:xfrm>
          <a:prstGeom prst="rect">
            <a:avLst/>
          </a:prstGeom>
          <a:solidFill>
            <a:schemeClr val="tx2">
              <a:lumMod val="10000"/>
              <a:lumOff val="90000"/>
            </a:schemeClr>
          </a:solidFill>
          <a:ln w="63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Calibri" panose="020F0502020204030204"/>
            </a:endParaRPr>
          </a:p>
        </p:txBody>
      </p:sp>
      <p:sp>
        <p:nvSpPr>
          <p:cNvPr id="63" name="Rectangle 62">
            <a:extLst>
              <a:ext uri="{FF2B5EF4-FFF2-40B4-BE49-F238E27FC236}">
                <a16:creationId xmlns:a16="http://schemas.microsoft.com/office/drawing/2014/main" id="{5D0380C9-D1A7-A9B0-BC99-59A4C23B5253}"/>
              </a:ext>
            </a:extLst>
          </p:cNvPr>
          <p:cNvSpPr/>
          <p:nvPr/>
        </p:nvSpPr>
        <p:spPr>
          <a:xfrm>
            <a:off x="3891219" y="3892225"/>
            <a:ext cx="72008" cy="84047"/>
          </a:xfrm>
          <a:prstGeom prst="rect">
            <a:avLst/>
          </a:prstGeom>
          <a:solidFill>
            <a:schemeClr val="tx2">
              <a:lumMod val="10000"/>
              <a:lumOff val="90000"/>
            </a:schemeClr>
          </a:solidFill>
          <a:ln w="9525">
            <a:solidFill>
              <a:schemeClr val="bg1">
                <a:lumMod val="5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64" name="Rectangle 63">
            <a:extLst>
              <a:ext uri="{FF2B5EF4-FFF2-40B4-BE49-F238E27FC236}">
                <a16:creationId xmlns:a16="http://schemas.microsoft.com/office/drawing/2014/main" id="{6DAC6D34-DEF9-B617-3117-1732FECDD57A}"/>
              </a:ext>
            </a:extLst>
          </p:cNvPr>
          <p:cNvSpPr/>
          <p:nvPr/>
        </p:nvSpPr>
        <p:spPr>
          <a:xfrm>
            <a:off x="1539644" y="3791724"/>
            <a:ext cx="1423872" cy="198000"/>
          </a:xfrm>
          <a:prstGeom prst="rect">
            <a:avLst/>
          </a:prstGeom>
          <a:solidFill>
            <a:schemeClr val="tx2">
              <a:lumMod val="10000"/>
              <a:lumOff val="90000"/>
            </a:schemeClr>
          </a:solidFill>
          <a:ln w="63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Calibri" panose="020F0502020204030204"/>
            </a:endParaRPr>
          </a:p>
        </p:txBody>
      </p:sp>
      <p:sp>
        <p:nvSpPr>
          <p:cNvPr id="66" name="Rectangle 65">
            <a:extLst>
              <a:ext uri="{FF2B5EF4-FFF2-40B4-BE49-F238E27FC236}">
                <a16:creationId xmlns:a16="http://schemas.microsoft.com/office/drawing/2014/main" id="{DA87F672-7CAB-8F8D-754E-E9FAA4F5E0D9}"/>
              </a:ext>
            </a:extLst>
          </p:cNvPr>
          <p:cNvSpPr/>
          <p:nvPr/>
        </p:nvSpPr>
        <p:spPr>
          <a:xfrm>
            <a:off x="3884771" y="2542011"/>
            <a:ext cx="1423872" cy="198000"/>
          </a:xfrm>
          <a:prstGeom prst="rect">
            <a:avLst/>
          </a:prstGeom>
          <a:solidFill>
            <a:schemeClr val="tx2">
              <a:lumMod val="10000"/>
              <a:lumOff val="90000"/>
            </a:schemeClr>
          </a:solidFill>
          <a:ln w="63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Calibri" panose="020F0502020204030204"/>
            </a:endParaRPr>
          </a:p>
        </p:txBody>
      </p:sp>
      <p:sp>
        <p:nvSpPr>
          <p:cNvPr id="67" name="Rectangle 66">
            <a:extLst>
              <a:ext uri="{FF2B5EF4-FFF2-40B4-BE49-F238E27FC236}">
                <a16:creationId xmlns:a16="http://schemas.microsoft.com/office/drawing/2014/main" id="{DC2BDC11-6265-3B17-D44D-EC255992915B}"/>
              </a:ext>
            </a:extLst>
          </p:cNvPr>
          <p:cNvSpPr/>
          <p:nvPr/>
        </p:nvSpPr>
        <p:spPr>
          <a:xfrm>
            <a:off x="3889376" y="2849342"/>
            <a:ext cx="1423872" cy="198000"/>
          </a:xfrm>
          <a:prstGeom prst="rect">
            <a:avLst/>
          </a:prstGeom>
          <a:solidFill>
            <a:schemeClr val="bg1">
              <a:lumMod val="75000"/>
            </a:schemeClr>
          </a:solidFill>
          <a:ln w="63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Calibri" panose="020F0502020204030204"/>
            </a:endParaRPr>
          </a:p>
        </p:txBody>
      </p:sp>
      <p:sp>
        <p:nvSpPr>
          <p:cNvPr id="68" name="Rectangle 67">
            <a:extLst>
              <a:ext uri="{FF2B5EF4-FFF2-40B4-BE49-F238E27FC236}">
                <a16:creationId xmlns:a16="http://schemas.microsoft.com/office/drawing/2014/main" id="{ED152A50-00DA-8272-8A6F-9A3987B53569}"/>
              </a:ext>
            </a:extLst>
          </p:cNvPr>
          <p:cNvSpPr/>
          <p:nvPr/>
        </p:nvSpPr>
        <p:spPr>
          <a:xfrm>
            <a:off x="3884770" y="3168321"/>
            <a:ext cx="1423872" cy="198000"/>
          </a:xfrm>
          <a:prstGeom prst="rect">
            <a:avLst/>
          </a:prstGeom>
          <a:solidFill>
            <a:schemeClr val="bg1">
              <a:lumMod val="75000"/>
            </a:schemeClr>
          </a:solidFill>
          <a:ln w="63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Calibri" panose="020F0502020204030204"/>
            </a:endParaRPr>
          </a:p>
        </p:txBody>
      </p:sp>
      <p:sp>
        <p:nvSpPr>
          <p:cNvPr id="69" name="Rectangle 68">
            <a:extLst>
              <a:ext uri="{FF2B5EF4-FFF2-40B4-BE49-F238E27FC236}">
                <a16:creationId xmlns:a16="http://schemas.microsoft.com/office/drawing/2014/main" id="{6D8055AA-BF4D-0331-B244-DA1F2352659E}"/>
              </a:ext>
            </a:extLst>
          </p:cNvPr>
          <p:cNvSpPr/>
          <p:nvPr/>
        </p:nvSpPr>
        <p:spPr>
          <a:xfrm>
            <a:off x="3884770" y="3520028"/>
            <a:ext cx="1423872" cy="198000"/>
          </a:xfrm>
          <a:prstGeom prst="rect">
            <a:avLst/>
          </a:prstGeom>
          <a:solidFill>
            <a:schemeClr val="tx2">
              <a:lumMod val="10000"/>
              <a:lumOff val="90000"/>
            </a:schemeClr>
          </a:solidFill>
          <a:ln w="63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Calibri" panose="020F0502020204030204"/>
            </a:endParaRPr>
          </a:p>
        </p:txBody>
      </p:sp>
      <p:sp>
        <p:nvSpPr>
          <p:cNvPr id="72" name="TextBox 71">
            <a:extLst>
              <a:ext uri="{FF2B5EF4-FFF2-40B4-BE49-F238E27FC236}">
                <a16:creationId xmlns:a16="http://schemas.microsoft.com/office/drawing/2014/main" id="{967D97F5-853E-0D47-D221-67AF16CA7410}"/>
              </a:ext>
            </a:extLst>
          </p:cNvPr>
          <p:cNvSpPr txBox="1"/>
          <p:nvPr/>
        </p:nvSpPr>
        <p:spPr>
          <a:xfrm>
            <a:off x="1494214" y="2512326"/>
            <a:ext cx="1115279" cy="253916"/>
          </a:xfrm>
          <a:prstGeom prst="rect">
            <a:avLst/>
          </a:prstGeom>
          <a:noFill/>
        </p:spPr>
        <p:txBody>
          <a:bodyPr wrap="square" rtlCol="0">
            <a:spAutoFit/>
          </a:bodyPr>
          <a:lstStyle/>
          <a:p>
            <a:pPr marL="0" marR="0" lvl="0" indent="0" algn="l" defTabSz="914400" rtl="0" eaLnBrk="1" fontAlgn="auto" latinLnBrk="0" hangingPunct="1">
              <a:spcBef>
                <a:spcPts val="0"/>
              </a:spcBef>
              <a:spcAft>
                <a:spcPts val="0"/>
              </a:spcAft>
              <a:buClrTx/>
              <a:buSzTx/>
              <a:buFontTx/>
              <a:buNone/>
              <a:tabLst/>
              <a:defRPr/>
            </a:pPr>
            <a:r>
              <a:rPr kumimoji="0" lang="en-US" sz="1050" b="1" i="0" u="none" strike="noStrike" kern="1200" cap="none" spc="0" normalizeH="0" baseline="0" noProof="0">
                <a:ln>
                  <a:noFill/>
                </a:ln>
                <a:solidFill>
                  <a:srgbClr val="FF0000"/>
                </a:solidFill>
                <a:effectLst/>
                <a:uLnTx/>
                <a:uFillTx/>
                <a:latin typeface="Calibri" panose="020F0502020204030204"/>
                <a:ea typeface="+mn-ea"/>
                <a:cs typeface="+mn-cs"/>
              </a:rPr>
              <a:t>Perturbation</a:t>
            </a:r>
          </a:p>
        </p:txBody>
      </p:sp>
      <p:pic>
        <p:nvPicPr>
          <p:cNvPr id="73" name="Picture 72">
            <a:extLst>
              <a:ext uri="{FF2B5EF4-FFF2-40B4-BE49-F238E27FC236}">
                <a16:creationId xmlns:a16="http://schemas.microsoft.com/office/drawing/2014/main" id="{4F32F25B-C423-6BAB-6B86-9491E06BC655}"/>
              </a:ext>
            </a:extLst>
          </p:cNvPr>
          <p:cNvPicPr>
            <a:picLocks noChangeAspect="1"/>
          </p:cNvPicPr>
          <p:nvPr/>
        </p:nvPicPr>
        <p:blipFill>
          <a:blip r:embed="rId4"/>
          <a:stretch>
            <a:fillRect/>
          </a:stretch>
        </p:blipFill>
        <p:spPr>
          <a:xfrm>
            <a:off x="6023465" y="1230495"/>
            <a:ext cx="5495672" cy="2886046"/>
          </a:xfrm>
          <a:prstGeom prst="rect">
            <a:avLst/>
          </a:prstGeom>
          <a:ln w="12700">
            <a:solidFill>
              <a:schemeClr val="tx2"/>
            </a:solidFill>
          </a:ln>
        </p:spPr>
      </p:pic>
      <p:sp>
        <p:nvSpPr>
          <p:cNvPr id="74" name="Rectangle 73">
            <a:extLst>
              <a:ext uri="{FF2B5EF4-FFF2-40B4-BE49-F238E27FC236}">
                <a16:creationId xmlns:a16="http://schemas.microsoft.com/office/drawing/2014/main" id="{89D0730C-90B0-86BC-1CB9-2537966F6194}"/>
              </a:ext>
            </a:extLst>
          </p:cNvPr>
          <p:cNvSpPr/>
          <p:nvPr/>
        </p:nvSpPr>
        <p:spPr>
          <a:xfrm>
            <a:off x="1527034" y="2225663"/>
            <a:ext cx="1423872" cy="198000"/>
          </a:xfrm>
          <a:prstGeom prst="rect">
            <a:avLst/>
          </a:prstGeom>
          <a:solidFill>
            <a:schemeClr val="tx2">
              <a:lumMod val="10000"/>
              <a:lumOff val="90000"/>
            </a:schemeClr>
          </a:solidFill>
          <a:ln w="63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Calibri" panose="020F0502020204030204"/>
            </a:endParaRPr>
          </a:p>
        </p:txBody>
      </p:sp>
      <p:sp>
        <p:nvSpPr>
          <p:cNvPr id="75" name="Rectangle 74">
            <a:extLst>
              <a:ext uri="{FF2B5EF4-FFF2-40B4-BE49-F238E27FC236}">
                <a16:creationId xmlns:a16="http://schemas.microsoft.com/office/drawing/2014/main" id="{2A2C5AFB-DF66-0354-2106-9BC8CF2CB631}"/>
              </a:ext>
            </a:extLst>
          </p:cNvPr>
          <p:cNvSpPr/>
          <p:nvPr/>
        </p:nvSpPr>
        <p:spPr>
          <a:xfrm>
            <a:off x="3884770" y="2226754"/>
            <a:ext cx="1423872" cy="198000"/>
          </a:xfrm>
          <a:prstGeom prst="rect">
            <a:avLst/>
          </a:prstGeom>
          <a:solidFill>
            <a:schemeClr val="tx2">
              <a:lumMod val="10000"/>
              <a:lumOff val="90000"/>
            </a:schemeClr>
          </a:solidFill>
          <a:ln w="63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Calibri" panose="020F0502020204030204"/>
            </a:endParaRPr>
          </a:p>
        </p:txBody>
      </p:sp>
      <p:pic>
        <p:nvPicPr>
          <p:cNvPr id="58" name="Graphic 57" descr="Caret Down outline">
            <a:extLst>
              <a:ext uri="{FF2B5EF4-FFF2-40B4-BE49-F238E27FC236}">
                <a16:creationId xmlns:a16="http://schemas.microsoft.com/office/drawing/2014/main" id="{01109226-9980-AF75-73F3-79D2264AB9F5}"/>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688744" y="2525987"/>
            <a:ext cx="259587" cy="259587"/>
          </a:xfrm>
          <a:prstGeom prst="rect">
            <a:avLst/>
          </a:prstGeom>
        </p:spPr>
      </p:pic>
      <p:pic>
        <p:nvPicPr>
          <p:cNvPr id="77" name="Graphic 76" descr="Caret Down outline">
            <a:extLst>
              <a:ext uri="{FF2B5EF4-FFF2-40B4-BE49-F238E27FC236}">
                <a16:creationId xmlns:a16="http://schemas.microsoft.com/office/drawing/2014/main" id="{39C99094-65F8-00CA-69E3-1F6316F0A3C1}"/>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043906" y="2527952"/>
            <a:ext cx="259587" cy="259587"/>
          </a:xfrm>
          <a:prstGeom prst="rect">
            <a:avLst/>
          </a:prstGeom>
        </p:spPr>
      </p:pic>
      <p:pic>
        <p:nvPicPr>
          <p:cNvPr id="79" name="Picture 78">
            <a:extLst>
              <a:ext uri="{FF2B5EF4-FFF2-40B4-BE49-F238E27FC236}">
                <a16:creationId xmlns:a16="http://schemas.microsoft.com/office/drawing/2014/main" id="{09B07EAC-CC0B-2C42-FB85-879DBAF120B1}"/>
              </a:ext>
            </a:extLst>
          </p:cNvPr>
          <p:cNvPicPr>
            <a:picLocks noChangeAspect="1"/>
          </p:cNvPicPr>
          <p:nvPr/>
        </p:nvPicPr>
        <p:blipFill>
          <a:blip r:embed="rId7"/>
          <a:srcRect l="12809" t="-13681" r="18235" b="2761"/>
          <a:stretch/>
        </p:blipFill>
        <p:spPr>
          <a:xfrm>
            <a:off x="2797143" y="3470497"/>
            <a:ext cx="129584" cy="186880"/>
          </a:xfrm>
          <a:prstGeom prst="rect">
            <a:avLst/>
          </a:prstGeom>
        </p:spPr>
      </p:pic>
      <p:pic>
        <p:nvPicPr>
          <p:cNvPr id="80" name="Picture 79">
            <a:extLst>
              <a:ext uri="{FF2B5EF4-FFF2-40B4-BE49-F238E27FC236}">
                <a16:creationId xmlns:a16="http://schemas.microsoft.com/office/drawing/2014/main" id="{EDE521E3-26BD-6789-8789-3AE65CF82209}"/>
              </a:ext>
            </a:extLst>
          </p:cNvPr>
          <p:cNvPicPr>
            <a:picLocks noChangeAspect="1"/>
          </p:cNvPicPr>
          <p:nvPr/>
        </p:nvPicPr>
        <p:blipFill>
          <a:blip r:embed="rId7"/>
          <a:srcRect l="12809" t="-13681" r="18235" b="2761"/>
          <a:stretch/>
        </p:blipFill>
        <p:spPr>
          <a:xfrm>
            <a:off x="5147367" y="3518125"/>
            <a:ext cx="129584" cy="186880"/>
          </a:xfrm>
          <a:prstGeom prst="rect">
            <a:avLst/>
          </a:prstGeom>
        </p:spPr>
      </p:pic>
      <p:sp>
        <p:nvSpPr>
          <p:cNvPr id="82" name="TextBox 81">
            <a:extLst>
              <a:ext uri="{FF2B5EF4-FFF2-40B4-BE49-F238E27FC236}">
                <a16:creationId xmlns:a16="http://schemas.microsoft.com/office/drawing/2014/main" id="{E5E8F49F-5BBD-AEC8-060C-F96AAE89BB20}"/>
              </a:ext>
            </a:extLst>
          </p:cNvPr>
          <p:cNvSpPr txBox="1"/>
          <p:nvPr/>
        </p:nvSpPr>
        <p:spPr>
          <a:xfrm>
            <a:off x="1504729" y="3449421"/>
            <a:ext cx="1292414" cy="253916"/>
          </a:xfrm>
          <a:prstGeom prst="rect">
            <a:avLst/>
          </a:prstGeom>
          <a:noFill/>
        </p:spPr>
        <p:txBody>
          <a:bodyPr wrap="square" rtlCol="0">
            <a:spAutoFit/>
          </a:bodyPr>
          <a:lstStyle/>
          <a:p>
            <a:pPr marL="0" marR="0" lvl="0" indent="0" algn="l" defTabSz="914400" rtl="0" eaLnBrk="1" fontAlgn="auto" latinLnBrk="0" hangingPunct="1">
              <a:spcBef>
                <a:spcPts val="0"/>
              </a:spcBef>
              <a:spcAft>
                <a:spcPts val="0"/>
              </a:spcAft>
              <a:buClrTx/>
              <a:buSzTx/>
              <a:buFontTx/>
              <a:buNone/>
              <a:tabLst/>
              <a:defRPr/>
            </a:pPr>
            <a:r>
              <a:rPr kumimoji="0" lang="en-US" sz="1050" b="0" i="0" u="none" strike="noStrike" kern="1200" cap="none" spc="0" normalizeH="0" baseline="0" noProof="0">
                <a:ln>
                  <a:noFill/>
                </a:ln>
                <a:solidFill>
                  <a:schemeClr val="tx2"/>
                </a:solidFill>
                <a:effectLst/>
                <a:uLnTx/>
                <a:uFillTx/>
                <a:latin typeface="Calibri" panose="020F0502020204030204"/>
                <a:ea typeface="+mn-ea"/>
                <a:cs typeface="+mn-cs"/>
              </a:rPr>
              <a:t>13-Apr-2024 22:40</a:t>
            </a:r>
          </a:p>
        </p:txBody>
      </p:sp>
      <p:sp>
        <p:nvSpPr>
          <p:cNvPr id="85" name="Oval 84">
            <a:extLst>
              <a:ext uri="{FF2B5EF4-FFF2-40B4-BE49-F238E27FC236}">
                <a16:creationId xmlns:a16="http://schemas.microsoft.com/office/drawing/2014/main" id="{2351E4D5-D2C1-3BC4-3F7B-2C6BCA5EB2B0}"/>
              </a:ext>
            </a:extLst>
          </p:cNvPr>
          <p:cNvSpPr/>
          <p:nvPr/>
        </p:nvSpPr>
        <p:spPr>
          <a:xfrm>
            <a:off x="1406633" y="3362844"/>
            <a:ext cx="1626348" cy="402179"/>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6" name="Oval 85">
            <a:extLst>
              <a:ext uri="{FF2B5EF4-FFF2-40B4-BE49-F238E27FC236}">
                <a16:creationId xmlns:a16="http://schemas.microsoft.com/office/drawing/2014/main" id="{FF191C40-22F2-5814-BF35-C5D219405C53}"/>
              </a:ext>
            </a:extLst>
          </p:cNvPr>
          <p:cNvSpPr/>
          <p:nvPr/>
        </p:nvSpPr>
        <p:spPr>
          <a:xfrm>
            <a:off x="9415504" y="2983732"/>
            <a:ext cx="634945" cy="1103128"/>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5" name="Picture 104">
            <a:extLst>
              <a:ext uri="{FF2B5EF4-FFF2-40B4-BE49-F238E27FC236}">
                <a16:creationId xmlns:a16="http://schemas.microsoft.com/office/drawing/2014/main" id="{1E1AB04D-91AE-1186-772A-52F36B112594}"/>
              </a:ext>
            </a:extLst>
          </p:cNvPr>
          <p:cNvPicPr>
            <a:picLocks noChangeAspect="1"/>
          </p:cNvPicPr>
          <p:nvPr/>
        </p:nvPicPr>
        <p:blipFill>
          <a:blip r:embed="rId8"/>
          <a:stretch>
            <a:fillRect/>
          </a:stretch>
        </p:blipFill>
        <p:spPr>
          <a:xfrm>
            <a:off x="6023465" y="4192884"/>
            <a:ext cx="5495672" cy="2048889"/>
          </a:xfrm>
          <a:prstGeom prst="rect">
            <a:avLst/>
          </a:prstGeom>
          <a:ln w="12700">
            <a:solidFill>
              <a:schemeClr val="tx2"/>
            </a:solidFill>
          </a:ln>
        </p:spPr>
      </p:pic>
      <p:sp>
        <p:nvSpPr>
          <p:cNvPr id="107" name="Rectangle 106">
            <a:extLst>
              <a:ext uri="{FF2B5EF4-FFF2-40B4-BE49-F238E27FC236}">
                <a16:creationId xmlns:a16="http://schemas.microsoft.com/office/drawing/2014/main" id="{F7272425-7395-8719-4591-D98E76A148F4}"/>
              </a:ext>
            </a:extLst>
          </p:cNvPr>
          <p:cNvSpPr/>
          <p:nvPr/>
        </p:nvSpPr>
        <p:spPr>
          <a:xfrm>
            <a:off x="404202" y="4170989"/>
            <a:ext cx="5586441" cy="1709194"/>
          </a:xfrm>
          <a:prstGeom prst="rect">
            <a:avLst/>
          </a:prstGeom>
          <a:solidFill>
            <a:schemeClr val="bg1">
              <a:lumMod val="95000"/>
            </a:schemeClr>
          </a:solidFill>
          <a:ln>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9" name="TextBox 108">
            <a:extLst>
              <a:ext uri="{FF2B5EF4-FFF2-40B4-BE49-F238E27FC236}">
                <a16:creationId xmlns:a16="http://schemas.microsoft.com/office/drawing/2014/main" id="{506CDD77-88EA-ACE5-6DCB-9AB7D242E9A9}"/>
              </a:ext>
            </a:extLst>
          </p:cNvPr>
          <p:cNvSpPr txBox="1"/>
          <p:nvPr/>
        </p:nvSpPr>
        <p:spPr>
          <a:xfrm>
            <a:off x="459909" y="4178343"/>
            <a:ext cx="5096396" cy="55489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1" i="0" u="sng" strike="noStrike" kern="1200" cap="none" spc="0" normalizeH="0" baseline="0" noProof="0">
              <a:ln>
                <a:noFill/>
              </a:ln>
              <a:solidFill>
                <a:prstClr val="black"/>
              </a:solidFill>
              <a:effectLst/>
              <a:uLnTx/>
              <a:uFillTx/>
              <a:latin typeface="Calibri" panose="020F0502020204030204"/>
              <a:ea typeface="+mn-ea"/>
              <a:cs typeface="+mn-cs"/>
            </a:endParaRPr>
          </a:p>
          <a:p>
            <a:pPr marL="0" marR="0" lvl="0" indent="0" defTabSz="914400" rtl="0" eaLnBrk="1" fontAlgn="auto" latinLnBrk="0" hangingPunct="1">
              <a:lnSpc>
                <a:spcPct val="200000"/>
              </a:lnSpc>
              <a:spcAft>
                <a:spcPts val="0"/>
              </a:spcAft>
              <a:buClrTx/>
              <a:buSzTx/>
              <a:buFontTx/>
              <a:buNone/>
              <a:tabLst/>
              <a:defRPr/>
            </a:pPr>
            <a:endParaRPr kumimoji="0" lang="en-GB" sz="105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29" name="TextBox 128">
            <a:extLst>
              <a:ext uri="{FF2B5EF4-FFF2-40B4-BE49-F238E27FC236}">
                <a16:creationId xmlns:a16="http://schemas.microsoft.com/office/drawing/2014/main" id="{00DF0838-6140-3EEC-F344-034382828A69}"/>
              </a:ext>
            </a:extLst>
          </p:cNvPr>
          <p:cNvSpPr txBox="1"/>
          <p:nvPr/>
        </p:nvSpPr>
        <p:spPr>
          <a:xfrm>
            <a:off x="459909" y="4213210"/>
            <a:ext cx="5096396" cy="160133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sng" strike="noStrike" kern="1200" cap="none" spc="0" normalizeH="0" baseline="0" noProof="0">
                <a:ln>
                  <a:noFill/>
                </a:ln>
                <a:solidFill>
                  <a:prstClr val="black"/>
                </a:solidFill>
                <a:effectLst/>
                <a:uLnTx/>
                <a:uFillTx/>
                <a:latin typeface="Calibri" panose="020F0502020204030204"/>
                <a:ea typeface="+mn-ea"/>
                <a:cs typeface="+mn-cs"/>
              </a:rPr>
              <a:t>Network Perturbation </a:t>
            </a:r>
          </a:p>
          <a:p>
            <a:pPr marL="0" marR="0" lvl="0" indent="0" defTabSz="914400" rtl="0" eaLnBrk="1" fontAlgn="auto" latinLnBrk="0" hangingPunct="1">
              <a:lnSpc>
                <a:spcPct val="200000"/>
              </a:lnSpc>
              <a:spcBef>
                <a:spcPts val="600"/>
              </a:spcBef>
              <a:spcAft>
                <a:spcPts val="0"/>
              </a:spcAft>
              <a:buClrTx/>
              <a:buSzTx/>
              <a:buFontTx/>
              <a:buNone/>
              <a:tabLst/>
              <a:defRPr/>
            </a:pPr>
            <a:r>
              <a:rPr lang="en-US" sz="1050">
                <a:solidFill>
                  <a:srgbClr val="002060"/>
                </a:solidFill>
                <a:latin typeface="Calibri" panose="020F0502020204030204"/>
              </a:rPr>
              <a:t>Duration (</a:t>
            </a:r>
            <a:r>
              <a:rPr lang="en-US" sz="1050" err="1">
                <a:solidFill>
                  <a:srgbClr val="002060"/>
                </a:solidFill>
                <a:latin typeface="Calibri" panose="020F0502020204030204"/>
              </a:rPr>
              <a:t>ms</a:t>
            </a:r>
            <a:r>
              <a:rPr lang="en-US" sz="1050">
                <a:solidFill>
                  <a:srgbClr val="002060"/>
                </a:solidFill>
                <a:latin typeface="Calibri" panose="020F0502020204030204"/>
              </a:rPr>
              <a:t>)		 Type</a:t>
            </a:r>
            <a:r>
              <a:rPr kumimoji="0" lang="en-US" sz="1050" i="0" u="none" strike="noStrike" kern="1200" cap="none" spc="0" normalizeH="0" baseline="0" noProof="0">
                <a:ln>
                  <a:noFill/>
                </a:ln>
                <a:solidFill>
                  <a:srgbClr val="002060"/>
                </a:solidFill>
                <a:effectLst/>
                <a:uLnTx/>
                <a:uFillTx/>
                <a:latin typeface="Calibri" panose="020F0502020204030204"/>
                <a:ea typeface="+mn-ea"/>
                <a:cs typeface="+mn-cs"/>
              </a:rPr>
              <a:t>	</a:t>
            </a:r>
          </a:p>
          <a:p>
            <a:pPr marL="0" marR="0" lvl="0" indent="0" defTabSz="914400" rtl="0" eaLnBrk="1" fontAlgn="auto" latinLnBrk="0" hangingPunct="1">
              <a:lnSpc>
                <a:spcPct val="200000"/>
              </a:lnSpc>
              <a:spcAft>
                <a:spcPts val="0"/>
              </a:spcAft>
              <a:buClrTx/>
              <a:buSzTx/>
              <a:buFontTx/>
              <a:buNone/>
              <a:tabLst/>
              <a:defRPr/>
            </a:pPr>
            <a:r>
              <a:rPr lang="en-US" sz="1050">
                <a:solidFill>
                  <a:srgbClr val="002060"/>
                </a:solidFill>
                <a:latin typeface="Calibri" panose="020F0502020204030204"/>
              </a:rPr>
              <a:t>Voltage Dip (%)	                                                    </a:t>
            </a:r>
            <a:r>
              <a:rPr kumimoji="0" lang="en-US" sz="1050" i="0" u="none" strike="noStrike" kern="1200" cap="none" spc="0" normalizeH="0" baseline="0" noProof="0">
                <a:ln>
                  <a:noFill/>
                </a:ln>
                <a:solidFill>
                  <a:srgbClr val="002060"/>
                </a:solidFill>
                <a:effectLst/>
                <a:uLnTx/>
                <a:uFillTx/>
                <a:latin typeface="Calibri" panose="020F0502020204030204"/>
                <a:ea typeface="+mn-ea"/>
                <a:cs typeface="+mn-cs"/>
              </a:rPr>
              <a:t>	</a:t>
            </a:r>
            <a:endParaRPr kumimoji="0" lang="en-US" sz="1050" i="0" u="none" strike="noStrike" kern="1200" cap="none" spc="0" normalizeH="0" baseline="0" noProof="0">
              <a:ln>
                <a:noFill/>
              </a:ln>
              <a:solidFill>
                <a:srgbClr val="E97132"/>
              </a:solidFill>
              <a:effectLst/>
              <a:uLnTx/>
              <a:uFillTx/>
              <a:latin typeface="Calibri" panose="020F0502020204030204"/>
              <a:ea typeface="+mn-ea"/>
              <a:cs typeface="+mn-cs"/>
            </a:endParaRPr>
          </a:p>
          <a:p>
            <a:pPr>
              <a:lnSpc>
                <a:spcPct val="200000"/>
              </a:lnSpc>
              <a:defRPr/>
            </a:pPr>
            <a:r>
              <a:rPr lang="en-GB" sz="1050">
                <a:solidFill>
                  <a:srgbClr val="002060"/>
                </a:solidFill>
                <a:latin typeface="Calibri" panose="020F0502020204030204"/>
              </a:rPr>
              <a:t>Origin Location	   External 	Internal</a:t>
            </a:r>
          </a:p>
          <a:p>
            <a:pPr marL="0" marR="0" lvl="0" indent="0" defTabSz="914400" rtl="0" eaLnBrk="1" fontAlgn="auto" latinLnBrk="0" hangingPunct="1">
              <a:lnSpc>
                <a:spcPct val="200000"/>
              </a:lnSpc>
              <a:spcAft>
                <a:spcPts val="0"/>
              </a:spcAft>
              <a:buClrTx/>
              <a:buSzTx/>
              <a:buFontTx/>
              <a:buNone/>
              <a:tabLst/>
              <a:defRPr/>
            </a:pPr>
            <a:r>
              <a:rPr kumimoji="0" lang="en-GB" sz="1050" i="0" u="none" strike="noStrike" kern="1200" cap="none" spc="0" normalizeH="0" baseline="0" noProof="0">
                <a:ln>
                  <a:noFill/>
                </a:ln>
                <a:solidFill>
                  <a:prstClr val="black"/>
                </a:solidFill>
                <a:effectLst/>
                <a:uLnTx/>
                <a:uFillTx/>
                <a:latin typeface="Calibri" panose="020F0502020204030204"/>
                <a:ea typeface="+mn-ea"/>
                <a:cs typeface="+mn-cs"/>
              </a:rPr>
              <a:t>	</a:t>
            </a:r>
          </a:p>
        </p:txBody>
      </p:sp>
      <p:sp>
        <p:nvSpPr>
          <p:cNvPr id="130" name="TextBox 129">
            <a:extLst>
              <a:ext uri="{FF2B5EF4-FFF2-40B4-BE49-F238E27FC236}">
                <a16:creationId xmlns:a16="http://schemas.microsoft.com/office/drawing/2014/main" id="{103B96CB-65FC-D355-3706-6EA7476EAF9E}"/>
              </a:ext>
            </a:extLst>
          </p:cNvPr>
          <p:cNvSpPr txBox="1"/>
          <p:nvPr/>
        </p:nvSpPr>
        <p:spPr>
          <a:xfrm>
            <a:off x="1519547" y="4415784"/>
            <a:ext cx="1418495" cy="253916"/>
          </a:xfrm>
          <a:prstGeom prst="rect">
            <a:avLst/>
          </a:prstGeom>
          <a:noFill/>
        </p:spPr>
        <p:txBody>
          <a:bodyPr wrap="square" rtlCol="0">
            <a:spAutoFit/>
          </a:bodyPr>
          <a:lstStyle/>
          <a:p>
            <a:pPr marL="0" marR="0" lvl="0" indent="0" algn="ctr" defTabSz="914400" rtl="0" eaLnBrk="1" fontAlgn="auto" latinLnBrk="0" hangingPunct="1">
              <a:spcBef>
                <a:spcPts val="0"/>
              </a:spcBef>
              <a:spcAft>
                <a:spcPts val="0"/>
              </a:spcAft>
              <a:buClrTx/>
              <a:buSzTx/>
              <a:buFontTx/>
              <a:buNone/>
              <a:tabLst/>
              <a:defRPr/>
            </a:pPr>
            <a:r>
              <a:rPr lang="en-US" sz="1050">
                <a:solidFill>
                  <a:srgbClr val="002060"/>
                </a:solidFill>
                <a:latin typeface="Calibri" panose="020F0502020204030204"/>
              </a:rPr>
              <a:t>CERN</a:t>
            </a:r>
          </a:p>
        </p:txBody>
      </p:sp>
      <p:sp>
        <p:nvSpPr>
          <p:cNvPr id="131" name="TextBox 130">
            <a:extLst>
              <a:ext uri="{FF2B5EF4-FFF2-40B4-BE49-F238E27FC236}">
                <a16:creationId xmlns:a16="http://schemas.microsoft.com/office/drawing/2014/main" id="{277C7402-EEC2-4665-9F76-BA35218874CA}"/>
              </a:ext>
            </a:extLst>
          </p:cNvPr>
          <p:cNvSpPr txBox="1"/>
          <p:nvPr/>
        </p:nvSpPr>
        <p:spPr>
          <a:xfrm>
            <a:off x="3215598" y="4417245"/>
            <a:ext cx="1418495" cy="253916"/>
          </a:xfrm>
          <a:prstGeom prst="rect">
            <a:avLst/>
          </a:prstGeom>
          <a:noFill/>
        </p:spPr>
        <p:txBody>
          <a:bodyPr wrap="square" rtlCol="0">
            <a:spAutoFit/>
          </a:bodyPr>
          <a:lstStyle/>
          <a:p>
            <a:pPr marL="0" marR="0" lvl="0" indent="0" algn="ctr" defTabSz="914400" rtl="0" eaLnBrk="1" fontAlgn="auto" latinLnBrk="0" hangingPunct="1">
              <a:spcBef>
                <a:spcPts val="0"/>
              </a:spcBef>
              <a:spcAft>
                <a:spcPts val="0"/>
              </a:spcAft>
              <a:buClrTx/>
              <a:buSzTx/>
              <a:buFontTx/>
              <a:buNone/>
              <a:tabLst/>
              <a:defRPr/>
            </a:pPr>
            <a:r>
              <a:rPr lang="en-US" sz="1050">
                <a:solidFill>
                  <a:srgbClr val="002060"/>
                </a:solidFill>
                <a:latin typeface="Calibri" panose="020F0502020204030204"/>
              </a:rPr>
              <a:t>RTE</a:t>
            </a:r>
          </a:p>
        </p:txBody>
      </p:sp>
      <p:grpSp>
        <p:nvGrpSpPr>
          <p:cNvPr id="132" name="Group 131">
            <a:extLst>
              <a:ext uri="{FF2B5EF4-FFF2-40B4-BE49-F238E27FC236}">
                <a16:creationId xmlns:a16="http://schemas.microsoft.com/office/drawing/2014/main" id="{36386679-F78B-308C-817A-78E9E6F8F103}"/>
              </a:ext>
            </a:extLst>
          </p:cNvPr>
          <p:cNvGrpSpPr/>
          <p:nvPr/>
        </p:nvGrpSpPr>
        <p:grpSpPr>
          <a:xfrm>
            <a:off x="1507871" y="4598904"/>
            <a:ext cx="3794809" cy="863626"/>
            <a:chOff x="1507871" y="4455782"/>
            <a:chExt cx="3794809" cy="863626"/>
          </a:xfrm>
        </p:grpSpPr>
        <p:sp>
          <p:nvSpPr>
            <p:cNvPr id="110" name="Rectangle 109">
              <a:extLst>
                <a:ext uri="{FF2B5EF4-FFF2-40B4-BE49-F238E27FC236}">
                  <a16:creationId xmlns:a16="http://schemas.microsoft.com/office/drawing/2014/main" id="{42E75C66-F088-9233-16E0-288E1BA6C0B5}"/>
                </a:ext>
              </a:extLst>
            </p:cNvPr>
            <p:cNvSpPr/>
            <p:nvPr/>
          </p:nvSpPr>
          <p:spPr>
            <a:xfrm>
              <a:off x="1509586" y="4491626"/>
              <a:ext cx="1423872" cy="198000"/>
            </a:xfrm>
            <a:prstGeom prst="rect">
              <a:avLst/>
            </a:prstGeom>
            <a:solidFill>
              <a:schemeClr val="tx2">
                <a:lumMod val="10000"/>
                <a:lumOff val="90000"/>
              </a:schemeClr>
            </a:solidFill>
            <a:ln w="63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Calibri" panose="020F0502020204030204"/>
              </a:endParaRPr>
            </a:p>
          </p:txBody>
        </p:sp>
        <p:sp>
          <p:nvSpPr>
            <p:cNvPr id="111" name="Rectangle 110">
              <a:extLst>
                <a:ext uri="{FF2B5EF4-FFF2-40B4-BE49-F238E27FC236}">
                  <a16:creationId xmlns:a16="http://schemas.microsoft.com/office/drawing/2014/main" id="{39BE0EC1-C1DF-1C22-BD27-A21546BD7405}"/>
                </a:ext>
              </a:extLst>
            </p:cNvPr>
            <p:cNvSpPr/>
            <p:nvPr/>
          </p:nvSpPr>
          <p:spPr>
            <a:xfrm>
              <a:off x="3236777" y="5121408"/>
              <a:ext cx="2065903" cy="198000"/>
            </a:xfrm>
            <a:prstGeom prst="rect">
              <a:avLst/>
            </a:prstGeom>
            <a:solidFill>
              <a:schemeClr val="tx2">
                <a:lumMod val="10000"/>
                <a:lumOff val="90000"/>
              </a:schemeClr>
            </a:solidFill>
            <a:ln w="63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Calibri" panose="020F0502020204030204"/>
              </a:endParaRPr>
            </a:p>
          </p:txBody>
        </p:sp>
        <p:sp>
          <p:nvSpPr>
            <p:cNvPr id="112" name="Rectangle 111">
              <a:extLst>
                <a:ext uri="{FF2B5EF4-FFF2-40B4-BE49-F238E27FC236}">
                  <a16:creationId xmlns:a16="http://schemas.microsoft.com/office/drawing/2014/main" id="{6FC74C96-524A-1FE9-37E1-0D9A285B4663}"/>
                </a:ext>
              </a:extLst>
            </p:cNvPr>
            <p:cNvSpPr/>
            <p:nvPr/>
          </p:nvSpPr>
          <p:spPr>
            <a:xfrm>
              <a:off x="1507871" y="4813503"/>
              <a:ext cx="1423872" cy="198000"/>
            </a:xfrm>
            <a:prstGeom prst="rect">
              <a:avLst/>
            </a:prstGeom>
            <a:solidFill>
              <a:schemeClr val="tx2">
                <a:lumMod val="10000"/>
                <a:lumOff val="90000"/>
              </a:schemeClr>
            </a:solidFill>
            <a:ln w="63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Calibri" panose="020F0502020204030204"/>
              </a:endParaRPr>
            </a:p>
          </p:txBody>
        </p:sp>
        <p:pic>
          <p:nvPicPr>
            <p:cNvPr id="113" name="Graphic 112" descr="Caret Down outline">
              <a:extLst>
                <a:ext uri="{FF2B5EF4-FFF2-40B4-BE49-F238E27FC236}">
                  <a16:creationId xmlns:a16="http://schemas.microsoft.com/office/drawing/2014/main" id="{76FDB085-9DF8-6F78-3652-85B979EEFE3A}"/>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698987" y="4460057"/>
              <a:ext cx="259587" cy="259587"/>
            </a:xfrm>
            <a:prstGeom prst="rect">
              <a:avLst/>
            </a:prstGeom>
          </p:spPr>
        </p:pic>
        <p:sp>
          <p:nvSpPr>
            <p:cNvPr id="114" name="Rectangle 113">
              <a:extLst>
                <a:ext uri="{FF2B5EF4-FFF2-40B4-BE49-F238E27FC236}">
                  <a16:creationId xmlns:a16="http://schemas.microsoft.com/office/drawing/2014/main" id="{66CDCA62-05F7-8B3A-ABA1-8AE0CD8D2786}"/>
                </a:ext>
              </a:extLst>
            </p:cNvPr>
            <p:cNvSpPr/>
            <p:nvPr/>
          </p:nvSpPr>
          <p:spPr>
            <a:xfrm>
              <a:off x="3240714" y="4491626"/>
              <a:ext cx="1423872" cy="198000"/>
            </a:xfrm>
            <a:prstGeom prst="rect">
              <a:avLst/>
            </a:prstGeom>
            <a:solidFill>
              <a:schemeClr val="tx2">
                <a:lumMod val="10000"/>
                <a:lumOff val="90000"/>
              </a:schemeClr>
            </a:solidFill>
            <a:ln w="63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Calibri" panose="020F0502020204030204"/>
              </a:endParaRPr>
            </a:p>
          </p:txBody>
        </p:sp>
        <p:sp>
          <p:nvSpPr>
            <p:cNvPr id="116" name="Rectangle 115">
              <a:extLst>
                <a:ext uri="{FF2B5EF4-FFF2-40B4-BE49-F238E27FC236}">
                  <a16:creationId xmlns:a16="http://schemas.microsoft.com/office/drawing/2014/main" id="{51D61A83-0835-B743-6B29-7DDDD48A31E4}"/>
                </a:ext>
              </a:extLst>
            </p:cNvPr>
            <p:cNvSpPr/>
            <p:nvPr/>
          </p:nvSpPr>
          <p:spPr>
            <a:xfrm>
              <a:off x="3238999" y="4813503"/>
              <a:ext cx="1423872" cy="198000"/>
            </a:xfrm>
            <a:prstGeom prst="rect">
              <a:avLst/>
            </a:prstGeom>
            <a:solidFill>
              <a:schemeClr val="tx2">
                <a:lumMod val="10000"/>
                <a:lumOff val="90000"/>
              </a:schemeClr>
            </a:solidFill>
            <a:ln w="63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Calibri" panose="020F0502020204030204"/>
              </a:endParaRPr>
            </a:p>
          </p:txBody>
        </p:sp>
        <p:pic>
          <p:nvPicPr>
            <p:cNvPr id="118" name="Graphic 117" descr="Caret Down outline">
              <a:extLst>
                <a:ext uri="{FF2B5EF4-FFF2-40B4-BE49-F238E27FC236}">
                  <a16:creationId xmlns:a16="http://schemas.microsoft.com/office/drawing/2014/main" id="{BC84C7A5-BD2F-AE36-39B2-BDD73A2CEA28}"/>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698987" y="4800714"/>
              <a:ext cx="259587" cy="259587"/>
            </a:xfrm>
            <a:prstGeom prst="rect">
              <a:avLst/>
            </a:prstGeom>
          </p:spPr>
        </p:pic>
        <p:pic>
          <p:nvPicPr>
            <p:cNvPr id="119" name="Graphic 118" descr="Caret Down outline">
              <a:extLst>
                <a:ext uri="{FF2B5EF4-FFF2-40B4-BE49-F238E27FC236}">
                  <a16:creationId xmlns:a16="http://schemas.microsoft.com/office/drawing/2014/main" id="{86DF17EE-ECEF-CF86-0AE0-4C3BB2175D2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387908" y="4455782"/>
              <a:ext cx="259587" cy="259587"/>
            </a:xfrm>
            <a:prstGeom prst="rect">
              <a:avLst/>
            </a:prstGeom>
          </p:spPr>
        </p:pic>
        <p:pic>
          <p:nvPicPr>
            <p:cNvPr id="120" name="Graphic 119" descr="Caret Down outline">
              <a:extLst>
                <a:ext uri="{FF2B5EF4-FFF2-40B4-BE49-F238E27FC236}">
                  <a16:creationId xmlns:a16="http://schemas.microsoft.com/office/drawing/2014/main" id="{269F66A0-D58B-CE24-580C-4CA73F2233C0}"/>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387908" y="4779925"/>
              <a:ext cx="259587" cy="259587"/>
            </a:xfrm>
            <a:prstGeom prst="rect">
              <a:avLst/>
            </a:prstGeom>
          </p:spPr>
        </p:pic>
      </p:grpSp>
      <p:sp>
        <p:nvSpPr>
          <p:cNvPr id="133" name="Rectangle 132">
            <a:extLst>
              <a:ext uri="{FF2B5EF4-FFF2-40B4-BE49-F238E27FC236}">
                <a16:creationId xmlns:a16="http://schemas.microsoft.com/office/drawing/2014/main" id="{5CEC4712-13FD-E7B2-E318-2AC905664D82}"/>
              </a:ext>
            </a:extLst>
          </p:cNvPr>
          <p:cNvSpPr/>
          <p:nvPr/>
        </p:nvSpPr>
        <p:spPr>
          <a:xfrm>
            <a:off x="2051853" y="5310067"/>
            <a:ext cx="72008" cy="84047"/>
          </a:xfrm>
          <a:prstGeom prst="rect">
            <a:avLst/>
          </a:prstGeom>
          <a:solidFill>
            <a:schemeClr val="tx2">
              <a:lumMod val="10000"/>
              <a:lumOff val="90000"/>
            </a:schemeClr>
          </a:solidFill>
          <a:ln w="9525">
            <a:solidFill>
              <a:schemeClr val="bg1">
                <a:lumMod val="5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34" name="Rectangle 133">
            <a:extLst>
              <a:ext uri="{FF2B5EF4-FFF2-40B4-BE49-F238E27FC236}">
                <a16:creationId xmlns:a16="http://schemas.microsoft.com/office/drawing/2014/main" id="{C37434BD-B2A7-FCBD-6AC3-7E38AE3D881E}"/>
              </a:ext>
            </a:extLst>
          </p:cNvPr>
          <p:cNvSpPr/>
          <p:nvPr/>
        </p:nvSpPr>
        <p:spPr>
          <a:xfrm>
            <a:off x="2933458" y="5316073"/>
            <a:ext cx="72008" cy="84047"/>
          </a:xfrm>
          <a:prstGeom prst="rect">
            <a:avLst/>
          </a:prstGeom>
          <a:solidFill>
            <a:schemeClr val="tx2">
              <a:lumMod val="10000"/>
              <a:lumOff val="90000"/>
            </a:schemeClr>
          </a:solidFill>
          <a:ln w="9525">
            <a:solidFill>
              <a:schemeClr val="bg1">
                <a:lumMod val="5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pic>
        <p:nvPicPr>
          <p:cNvPr id="6" name="Picture 5">
            <a:extLst>
              <a:ext uri="{FF2B5EF4-FFF2-40B4-BE49-F238E27FC236}">
                <a16:creationId xmlns:a16="http://schemas.microsoft.com/office/drawing/2014/main" id="{D09918AA-73FA-AF70-8381-B7739861A5DF}"/>
              </a:ext>
            </a:extLst>
          </p:cNvPr>
          <p:cNvPicPr>
            <a:picLocks noChangeAspect="1"/>
          </p:cNvPicPr>
          <p:nvPr/>
        </p:nvPicPr>
        <p:blipFill>
          <a:blip r:embed="rId9"/>
          <a:stretch>
            <a:fillRect/>
          </a:stretch>
        </p:blipFill>
        <p:spPr>
          <a:xfrm>
            <a:off x="6038499" y="4222002"/>
            <a:ext cx="3231619" cy="1953176"/>
          </a:xfrm>
          <a:prstGeom prst="rect">
            <a:avLst/>
          </a:prstGeom>
        </p:spPr>
      </p:pic>
      <p:pic>
        <p:nvPicPr>
          <p:cNvPr id="7" name="Picture 6">
            <a:extLst>
              <a:ext uri="{FF2B5EF4-FFF2-40B4-BE49-F238E27FC236}">
                <a16:creationId xmlns:a16="http://schemas.microsoft.com/office/drawing/2014/main" id="{68CCD017-1C43-F6D9-A36A-AC5F802503FD}"/>
              </a:ext>
            </a:extLst>
          </p:cNvPr>
          <p:cNvPicPr>
            <a:picLocks noChangeAspect="1"/>
          </p:cNvPicPr>
          <p:nvPr/>
        </p:nvPicPr>
        <p:blipFill>
          <a:blip r:embed="rId10"/>
          <a:stretch>
            <a:fillRect/>
          </a:stretch>
        </p:blipFill>
        <p:spPr>
          <a:xfrm>
            <a:off x="9270117" y="4222002"/>
            <a:ext cx="2249019" cy="2012695"/>
          </a:xfrm>
          <a:prstGeom prst="rect">
            <a:avLst/>
          </a:prstGeom>
        </p:spPr>
      </p:pic>
      <p:pic>
        <p:nvPicPr>
          <p:cNvPr id="10" name="Picture 9">
            <a:extLst>
              <a:ext uri="{FF2B5EF4-FFF2-40B4-BE49-F238E27FC236}">
                <a16:creationId xmlns:a16="http://schemas.microsoft.com/office/drawing/2014/main" id="{1BE94C6E-B030-6CBE-FB9D-DAB2E703BC82}"/>
              </a:ext>
            </a:extLst>
          </p:cNvPr>
          <p:cNvPicPr>
            <a:picLocks noChangeAspect="1"/>
          </p:cNvPicPr>
          <p:nvPr/>
        </p:nvPicPr>
        <p:blipFill>
          <a:blip r:embed="rId11"/>
          <a:stretch>
            <a:fillRect/>
          </a:stretch>
        </p:blipFill>
        <p:spPr>
          <a:xfrm>
            <a:off x="6529535" y="4514207"/>
            <a:ext cx="2531696" cy="1662165"/>
          </a:xfrm>
          <a:prstGeom prst="rect">
            <a:avLst/>
          </a:prstGeom>
        </p:spPr>
      </p:pic>
      <p:sp>
        <p:nvSpPr>
          <p:cNvPr id="11" name="TextBox 10">
            <a:extLst>
              <a:ext uri="{FF2B5EF4-FFF2-40B4-BE49-F238E27FC236}">
                <a16:creationId xmlns:a16="http://schemas.microsoft.com/office/drawing/2014/main" id="{7B99433A-0F75-9AEA-A237-5C1DE1D64117}"/>
              </a:ext>
            </a:extLst>
          </p:cNvPr>
          <p:cNvSpPr txBox="1"/>
          <p:nvPr/>
        </p:nvSpPr>
        <p:spPr>
          <a:xfrm>
            <a:off x="459248" y="5990088"/>
            <a:ext cx="4675790" cy="200055"/>
          </a:xfrm>
          <a:prstGeom prst="rect">
            <a:avLst/>
          </a:prstGeom>
          <a:noFill/>
        </p:spPr>
        <p:txBody>
          <a:bodyPr wrap="square" lIns="0" tIns="0" rIns="0" bIns="0" rtlCol="0">
            <a:spAutoFit/>
          </a:bodyPr>
          <a:lstStyle/>
          <a:p>
            <a:pPr algn="l"/>
            <a:r>
              <a:rPr lang="en-GB" sz="1300" dirty="0"/>
              <a:t>Fields are auto-populated from PMU</a:t>
            </a:r>
          </a:p>
        </p:txBody>
      </p:sp>
    </p:spTree>
    <p:extLst>
      <p:ext uri="{BB962C8B-B14F-4D97-AF65-F5344CB8AC3E}">
        <p14:creationId xmlns:p14="http://schemas.microsoft.com/office/powerpoint/2010/main" val="35907255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426366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1B2F463-B401-502C-3EC6-40C67A914EAF}"/>
              </a:ext>
            </a:extLst>
          </p:cNvPr>
          <p:cNvSpPr>
            <a:spLocks noGrp="1"/>
          </p:cNvSpPr>
          <p:nvPr>
            <p:ph type="title"/>
          </p:nvPr>
        </p:nvSpPr>
        <p:spPr/>
        <p:txBody>
          <a:bodyPr/>
          <a:lstStyle/>
          <a:p>
            <a:r>
              <a:rPr lang="fr-CH"/>
              <a:t>Introduction</a:t>
            </a:r>
            <a:endParaRPr lang="en-GB"/>
          </a:p>
        </p:txBody>
      </p:sp>
      <p:sp>
        <p:nvSpPr>
          <p:cNvPr id="4" name="Date Placeholder 3">
            <a:extLst>
              <a:ext uri="{FF2B5EF4-FFF2-40B4-BE49-F238E27FC236}">
                <a16:creationId xmlns:a16="http://schemas.microsoft.com/office/drawing/2014/main" id="{1DEAB46B-7FDB-8C7A-1984-42395D78E580}"/>
              </a:ext>
            </a:extLst>
          </p:cNvPr>
          <p:cNvSpPr>
            <a:spLocks noGrp="1"/>
          </p:cNvSpPr>
          <p:nvPr>
            <p:ph type="dt" sz="half" idx="10"/>
          </p:nvPr>
        </p:nvSpPr>
        <p:spPr/>
        <p:txBody>
          <a:bodyPr/>
          <a:lstStyle/>
          <a:p>
            <a:r>
              <a:rPr lang="en-US"/>
              <a:t>2025-06-04</a:t>
            </a:r>
          </a:p>
        </p:txBody>
      </p:sp>
      <p:sp>
        <p:nvSpPr>
          <p:cNvPr id="5" name="Footer Placeholder 4">
            <a:extLst>
              <a:ext uri="{FF2B5EF4-FFF2-40B4-BE49-F238E27FC236}">
                <a16:creationId xmlns:a16="http://schemas.microsoft.com/office/drawing/2014/main" id="{A1F7308E-3DAE-E138-CF32-E923B7D36E06}"/>
              </a:ext>
            </a:extLst>
          </p:cNvPr>
          <p:cNvSpPr>
            <a:spLocks noGrp="1"/>
          </p:cNvSpPr>
          <p:nvPr>
            <p:ph type="ftr" sz="quarter" idx="11"/>
          </p:nvPr>
        </p:nvSpPr>
        <p:spPr/>
        <p:txBody>
          <a:bodyPr/>
          <a:lstStyle/>
          <a:p>
            <a:r>
              <a:rPr lang="en-US"/>
              <a:t>I. Amundarain, P. Penades ▪ EAM, AFT and PMU events data integration</a:t>
            </a:r>
          </a:p>
        </p:txBody>
      </p:sp>
      <p:sp>
        <p:nvSpPr>
          <p:cNvPr id="6" name="Slide Number Placeholder 5">
            <a:extLst>
              <a:ext uri="{FF2B5EF4-FFF2-40B4-BE49-F238E27FC236}">
                <a16:creationId xmlns:a16="http://schemas.microsoft.com/office/drawing/2014/main" id="{B8E24100-779B-2C4E-DF90-0921625212B7}"/>
              </a:ext>
            </a:extLst>
          </p:cNvPr>
          <p:cNvSpPr>
            <a:spLocks noGrp="1"/>
          </p:cNvSpPr>
          <p:nvPr>
            <p:ph type="sldNum" sz="quarter" idx="12"/>
          </p:nvPr>
        </p:nvSpPr>
        <p:spPr/>
        <p:txBody>
          <a:bodyPr/>
          <a:lstStyle/>
          <a:p>
            <a:fld id="{36B5EA5A-BC32-A742-B11B-8E7414D5B535}" type="slidenum">
              <a:rPr lang="en-US" smtClean="0"/>
              <a:pPr/>
              <a:t>12</a:t>
            </a:fld>
            <a:endParaRPr lang="en-US"/>
          </a:p>
        </p:txBody>
      </p:sp>
      <p:sp>
        <p:nvSpPr>
          <p:cNvPr id="9" name="Arrow: Right 8">
            <a:extLst>
              <a:ext uri="{FF2B5EF4-FFF2-40B4-BE49-F238E27FC236}">
                <a16:creationId xmlns:a16="http://schemas.microsoft.com/office/drawing/2014/main" id="{DA407A8F-803E-5F49-D047-15AF890D807B}"/>
              </a:ext>
            </a:extLst>
          </p:cNvPr>
          <p:cNvSpPr/>
          <p:nvPr/>
        </p:nvSpPr>
        <p:spPr>
          <a:xfrm>
            <a:off x="5644592" y="4729820"/>
            <a:ext cx="916475" cy="544830"/>
          </a:xfrm>
          <a:prstGeom prst="rightArrow">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Box 19">
            <a:extLst>
              <a:ext uri="{FF2B5EF4-FFF2-40B4-BE49-F238E27FC236}">
                <a16:creationId xmlns:a16="http://schemas.microsoft.com/office/drawing/2014/main" id="{665F9955-E01D-C91E-8C5A-9D79688DA667}"/>
              </a:ext>
            </a:extLst>
          </p:cNvPr>
          <p:cNvSpPr txBox="1"/>
          <p:nvPr/>
        </p:nvSpPr>
        <p:spPr>
          <a:xfrm>
            <a:off x="5148401" y="982819"/>
            <a:ext cx="1900362" cy="544830"/>
          </a:xfrm>
          <a:prstGeom prst="roundRect">
            <a:avLst/>
          </a:prstGeom>
          <a:ln/>
        </p:spPr>
        <p:style>
          <a:lnRef idx="2">
            <a:schemeClr val="accent1"/>
          </a:lnRef>
          <a:fillRef idx="1">
            <a:schemeClr val="lt1"/>
          </a:fillRef>
          <a:effectRef idx="0">
            <a:schemeClr val="accent1"/>
          </a:effectRef>
          <a:fontRef idx="minor">
            <a:schemeClr val="dk1"/>
          </a:fontRef>
        </p:style>
        <p:txBody>
          <a:bodyPr wrap="square" lIns="0" tIns="0" rIns="0" bIns="0" rtlCol="0">
            <a:spAutoFit/>
          </a:bodyPr>
          <a:lstStyle/>
          <a:p>
            <a:pPr algn="ctr"/>
            <a:r>
              <a:rPr lang="fr-CH" sz="1600" b="1"/>
              <a:t>ELECTRICAL PERTURBATION</a:t>
            </a:r>
            <a:endParaRPr lang="en-GB" sz="1600" b="1"/>
          </a:p>
        </p:txBody>
      </p:sp>
      <p:sp>
        <p:nvSpPr>
          <p:cNvPr id="21" name="Arrow: Right 20">
            <a:extLst>
              <a:ext uri="{FF2B5EF4-FFF2-40B4-BE49-F238E27FC236}">
                <a16:creationId xmlns:a16="http://schemas.microsoft.com/office/drawing/2014/main" id="{3BF962FA-215E-833B-535A-1F9E69F725E7}"/>
              </a:ext>
            </a:extLst>
          </p:cNvPr>
          <p:cNvSpPr/>
          <p:nvPr/>
        </p:nvSpPr>
        <p:spPr>
          <a:xfrm rot="1850096">
            <a:off x="6076568" y="1809493"/>
            <a:ext cx="1164619" cy="235278"/>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a:extLst>
              <a:ext uri="{FF2B5EF4-FFF2-40B4-BE49-F238E27FC236}">
                <a16:creationId xmlns:a16="http://schemas.microsoft.com/office/drawing/2014/main" id="{06850211-473C-0E0B-FC71-A189D23510F5}"/>
              </a:ext>
            </a:extLst>
          </p:cNvPr>
          <p:cNvSpPr txBox="1"/>
          <p:nvPr/>
        </p:nvSpPr>
        <p:spPr>
          <a:xfrm>
            <a:off x="4283529" y="2323332"/>
            <a:ext cx="1396800" cy="544830"/>
          </a:xfrm>
          <a:prstGeom prst="roundRect">
            <a:avLst/>
          </a:prstGeom>
          <a:ln/>
          <a:effectLst>
            <a:glow rad="101600">
              <a:srgbClr val="FFE342">
                <a:alpha val="60000"/>
              </a:srgbClr>
            </a:glow>
          </a:effectLst>
        </p:spPr>
        <p:style>
          <a:lnRef idx="2">
            <a:schemeClr val="accent1"/>
          </a:lnRef>
          <a:fillRef idx="1">
            <a:schemeClr val="lt1"/>
          </a:fillRef>
          <a:effectRef idx="0">
            <a:schemeClr val="accent1"/>
          </a:effectRef>
          <a:fontRef idx="minor">
            <a:schemeClr val="dk1"/>
          </a:fontRef>
        </p:style>
        <p:txBody>
          <a:bodyPr wrap="square" lIns="0" tIns="0" rIns="0" bIns="0" rtlCol="0">
            <a:spAutoFit/>
          </a:bodyPr>
          <a:lstStyle/>
          <a:p>
            <a:pPr algn="ctr"/>
            <a:r>
              <a:rPr lang="fr-CH" sz="1600" dirty="0"/>
              <a:t>IMPACT ON BEAM</a:t>
            </a:r>
            <a:endParaRPr lang="en-GB" sz="1600" dirty="0"/>
          </a:p>
        </p:txBody>
      </p:sp>
      <p:sp>
        <p:nvSpPr>
          <p:cNvPr id="23" name="TextBox 22">
            <a:extLst>
              <a:ext uri="{FF2B5EF4-FFF2-40B4-BE49-F238E27FC236}">
                <a16:creationId xmlns:a16="http://schemas.microsoft.com/office/drawing/2014/main" id="{C6EDC51F-DDA3-4D0C-7143-4CDC88D23C34}"/>
              </a:ext>
            </a:extLst>
          </p:cNvPr>
          <p:cNvSpPr txBox="1"/>
          <p:nvPr/>
        </p:nvSpPr>
        <p:spPr>
          <a:xfrm>
            <a:off x="6516837" y="2323332"/>
            <a:ext cx="1398376" cy="544830"/>
          </a:xfrm>
          <a:prstGeom prst="roundRect">
            <a:avLst/>
          </a:prstGeom>
          <a:ln/>
          <a:effectLst>
            <a:glow rad="101600">
              <a:srgbClr val="FFE342">
                <a:alpha val="60000"/>
              </a:srgbClr>
            </a:glow>
          </a:effectLst>
        </p:spPr>
        <p:style>
          <a:lnRef idx="2">
            <a:schemeClr val="accent1"/>
          </a:lnRef>
          <a:fillRef idx="1">
            <a:schemeClr val="lt1"/>
          </a:fillRef>
          <a:effectRef idx="0">
            <a:schemeClr val="accent1"/>
          </a:effectRef>
          <a:fontRef idx="minor">
            <a:schemeClr val="dk1"/>
          </a:fontRef>
        </p:style>
        <p:txBody>
          <a:bodyPr wrap="square" lIns="0" tIns="0" rIns="0" bIns="0" rtlCol="0">
            <a:spAutoFit/>
          </a:bodyPr>
          <a:lstStyle/>
          <a:p>
            <a:pPr algn="ctr"/>
            <a:r>
              <a:rPr lang="fr-CH" sz="1600"/>
              <a:t>NO IMPACT ON BEAM</a:t>
            </a:r>
            <a:endParaRPr lang="en-GB" sz="1600"/>
          </a:p>
        </p:txBody>
      </p:sp>
      <p:sp>
        <p:nvSpPr>
          <p:cNvPr id="24" name="Arrow: Right 23">
            <a:extLst>
              <a:ext uri="{FF2B5EF4-FFF2-40B4-BE49-F238E27FC236}">
                <a16:creationId xmlns:a16="http://schemas.microsoft.com/office/drawing/2014/main" id="{78549FA2-5298-3F9F-FAE6-C2EDC9EFC9AF}"/>
              </a:ext>
            </a:extLst>
          </p:cNvPr>
          <p:cNvSpPr/>
          <p:nvPr/>
        </p:nvSpPr>
        <p:spPr>
          <a:xfrm rot="19749904" flipH="1">
            <a:off x="4957624" y="1810659"/>
            <a:ext cx="1160067" cy="235278"/>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TextBox 29">
            <a:extLst>
              <a:ext uri="{FF2B5EF4-FFF2-40B4-BE49-F238E27FC236}">
                <a16:creationId xmlns:a16="http://schemas.microsoft.com/office/drawing/2014/main" id="{1909E172-0448-5286-F018-D41B26686D93}"/>
              </a:ext>
            </a:extLst>
          </p:cNvPr>
          <p:cNvSpPr txBox="1"/>
          <p:nvPr/>
        </p:nvSpPr>
        <p:spPr>
          <a:xfrm>
            <a:off x="10002172" y="4593613"/>
            <a:ext cx="2038362" cy="817245"/>
          </a:xfrm>
          <a:prstGeom prst="roundRect">
            <a:avLst/>
          </a:prstGeom>
          <a:ln/>
          <a:effectLst>
            <a:glow rad="101600">
              <a:srgbClr val="FFE342">
                <a:alpha val="60000"/>
              </a:srgbClr>
            </a:glow>
          </a:effectLst>
        </p:spPr>
        <p:style>
          <a:lnRef idx="2">
            <a:schemeClr val="accent5"/>
          </a:lnRef>
          <a:fillRef idx="1">
            <a:schemeClr val="lt1"/>
          </a:fillRef>
          <a:effectRef idx="0">
            <a:schemeClr val="accent5"/>
          </a:effectRef>
          <a:fontRef idx="minor">
            <a:schemeClr val="dk1"/>
          </a:fontRef>
        </p:style>
        <p:txBody>
          <a:bodyPr wrap="square" lIns="0" tIns="0" rIns="0" bIns="0" rtlCol="0">
            <a:spAutoFit/>
          </a:bodyPr>
          <a:lstStyle>
            <a:defPPr>
              <a:defRPr lang="en-US"/>
            </a:defPPr>
            <a:lvl1pPr algn="ctr">
              <a:defRPr sz="1600">
                <a:solidFill>
                  <a:schemeClr val="accent5"/>
                </a:solidFill>
              </a:defRPr>
            </a:lvl1pPr>
          </a:lstStyle>
          <a:p>
            <a:r>
              <a:rPr lang="fr-CH"/>
              <a:t>AFT</a:t>
            </a:r>
          </a:p>
          <a:p>
            <a:r>
              <a:rPr lang="fr-CH"/>
              <a:t>TIOC REPORT</a:t>
            </a:r>
          </a:p>
          <a:p>
            <a:r>
              <a:rPr lang="fr-CH"/>
              <a:t>EL EAM LOGBOOK</a:t>
            </a:r>
            <a:endParaRPr lang="en-GB"/>
          </a:p>
        </p:txBody>
      </p:sp>
      <p:pic>
        <p:nvPicPr>
          <p:cNvPr id="33" name="Picture 32">
            <a:extLst>
              <a:ext uri="{FF2B5EF4-FFF2-40B4-BE49-F238E27FC236}">
                <a16:creationId xmlns:a16="http://schemas.microsoft.com/office/drawing/2014/main" id="{8D6D0137-2A96-E4C3-0E02-1AB72EBEA18A}"/>
              </a:ext>
            </a:extLst>
          </p:cNvPr>
          <p:cNvPicPr>
            <a:picLocks noChangeAspect="1"/>
          </p:cNvPicPr>
          <p:nvPr/>
        </p:nvPicPr>
        <p:blipFill>
          <a:blip r:embed="rId3"/>
          <a:stretch>
            <a:fillRect/>
          </a:stretch>
        </p:blipFill>
        <p:spPr>
          <a:xfrm>
            <a:off x="4851727" y="860657"/>
            <a:ext cx="593347" cy="593347"/>
          </a:xfrm>
          <a:prstGeom prst="rect">
            <a:avLst/>
          </a:prstGeom>
        </p:spPr>
      </p:pic>
      <p:sp>
        <p:nvSpPr>
          <p:cNvPr id="57" name="TextBox 56">
            <a:extLst>
              <a:ext uri="{FF2B5EF4-FFF2-40B4-BE49-F238E27FC236}">
                <a16:creationId xmlns:a16="http://schemas.microsoft.com/office/drawing/2014/main" id="{076AB1B8-ED23-1650-9C6D-B2A9296BBC6D}"/>
              </a:ext>
            </a:extLst>
          </p:cNvPr>
          <p:cNvSpPr txBox="1"/>
          <p:nvPr/>
        </p:nvSpPr>
        <p:spPr>
          <a:xfrm>
            <a:off x="6874322" y="4863534"/>
            <a:ext cx="1458469" cy="272415"/>
          </a:xfrm>
          <a:prstGeom prst="roundRect">
            <a:avLst/>
          </a:prstGeom>
          <a:ln/>
          <a:effectLst>
            <a:glow rad="101600">
              <a:srgbClr val="FFE342">
                <a:alpha val="60000"/>
              </a:srgbClr>
            </a:glow>
          </a:effectLst>
        </p:spPr>
        <p:style>
          <a:lnRef idx="2">
            <a:schemeClr val="accent5"/>
          </a:lnRef>
          <a:fillRef idx="1">
            <a:schemeClr val="lt1"/>
          </a:fillRef>
          <a:effectRef idx="0">
            <a:schemeClr val="accent5"/>
          </a:effectRef>
          <a:fontRef idx="minor">
            <a:schemeClr val="dk1"/>
          </a:fontRef>
        </p:style>
        <p:txBody>
          <a:bodyPr wrap="square" lIns="0" tIns="0" rIns="0" bIns="0" rtlCol="0">
            <a:spAutoFit/>
          </a:bodyPr>
          <a:lstStyle>
            <a:defPPr>
              <a:defRPr lang="en-US"/>
            </a:defPPr>
            <a:lvl1pPr algn="ctr">
              <a:defRPr sz="1600">
                <a:solidFill>
                  <a:schemeClr val="accent5"/>
                </a:solidFill>
              </a:defRPr>
            </a:lvl1pPr>
          </a:lstStyle>
          <a:p>
            <a:r>
              <a:rPr lang="fr-CH"/>
              <a:t>EVENT</a:t>
            </a:r>
            <a:endParaRPr lang="en-GB"/>
          </a:p>
        </p:txBody>
      </p:sp>
      <p:sp>
        <p:nvSpPr>
          <p:cNvPr id="61" name="TextBox 60">
            <a:extLst>
              <a:ext uri="{FF2B5EF4-FFF2-40B4-BE49-F238E27FC236}">
                <a16:creationId xmlns:a16="http://schemas.microsoft.com/office/drawing/2014/main" id="{C366F91D-B421-DD9A-B995-50050C287D1F}"/>
              </a:ext>
            </a:extLst>
          </p:cNvPr>
          <p:cNvSpPr txBox="1"/>
          <p:nvPr/>
        </p:nvSpPr>
        <p:spPr>
          <a:xfrm>
            <a:off x="8350038" y="4728574"/>
            <a:ext cx="1585333" cy="246221"/>
          </a:xfrm>
          <a:prstGeom prst="rect">
            <a:avLst/>
          </a:prstGeom>
          <a:noFill/>
        </p:spPr>
        <p:txBody>
          <a:bodyPr wrap="square" lIns="0" tIns="0" rIns="0" bIns="0" rtlCol="0">
            <a:spAutoFit/>
          </a:bodyPr>
          <a:lstStyle/>
          <a:p>
            <a:pPr algn="ctr"/>
            <a:r>
              <a:rPr lang="en-GB" sz="1600">
                <a:solidFill>
                  <a:schemeClr val="bg1">
                    <a:lumMod val="50000"/>
                  </a:schemeClr>
                </a:solidFill>
              </a:rPr>
              <a:t>“Automation”</a:t>
            </a:r>
          </a:p>
        </p:txBody>
      </p:sp>
      <p:sp>
        <p:nvSpPr>
          <p:cNvPr id="62" name="Rectangle: Rounded Corners 61">
            <a:extLst>
              <a:ext uri="{FF2B5EF4-FFF2-40B4-BE49-F238E27FC236}">
                <a16:creationId xmlns:a16="http://schemas.microsoft.com/office/drawing/2014/main" id="{94049540-085B-1E17-0D9B-ACAF52B16447}"/>
              </a:ext>
            </a:extLst>
          </p:cNvPr>
          <p:cNvSpPr/>
          <p:nvPr/>
        </p:nvSpPr>
        <p:spPr>
          <a:xfrm>
            <a:off x="6730316" y="3602656"/>
            <a:ext cx="5377019" cy="2606555"/>
          </a:xfrm>
          <a:prstGeom prst="roundRect">
            <a:avLst/>
          </a:prstGeom>
          <a:no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3" name="TextBox 62">
            <a:extLst>
              <a:ext uri="{FF2B5EF4-FFF2-40B4-BE49-F238E27FC236}">
                <a16:creationId xmlns:a16="http://schemas.microsoft.com/office/drawing/2014/main" id="{CFA489C3-D1B8-2890-828A-CF6C56DECF82}"/>
              </a:ext>
            </a:extLst>
          </p:cNvPr>
          <p:cNvSpPr txBox="1"/>
          <p:nvPr/>
        </p:nvSpPr>
        <p:spPr>
          <a:xfrm>
            <a:off x="7988454" y="3397645"/>
            <a:ext cx="2653348" cy="402947"/>
          </a:xfrm>
          <a:prstGeom prst="roundRect">
            <a:avLst/>
          </a:prstGeom>
          <a:solidFill>
            <a:schemeClr val="bg1">
              <a:lumMod val="50000"/>
            </a:schemeClr>
          </a:solidFill>
          <a:effectLst>
            <a:glow rad="101600">
              <a:srgbClr val="FFE342">
                <a:alpha val="60000"/>
              </a:srgbClr>
            </a:glow>
          </a:effectLst>
        </p:spPr>
        <p:txBody>
          <a:bodyPr wrap="square" lIns="0" tIns="0" rIns="0" bIns="0" rtlCol="0">
            <a:spAutoFit/>
          </a:bodyPr>
          <a:lstStyle/>
          <a:p>
            <a:pPr algn="ctr">
              <a:lnSpc>
                <a:spcPct val="150000"/>
              </a:lnSpc>
              <a:spcBef>
                <a:spcPts val="1800"/>
              </a:spcBef>
              <a:spcAft>
                <a:spcPts val="1200"/>
              </a:spcAft>
            </a:pPr>
            <a:endParaRPr lang="en-GB" b="1">
              <a:solidFill>
                <a:schemeClr val="bg1"/>
              </a:solidFill>
            </a:endParaRPr>
          </a:p>
        </p:txBody>
      </p:sp>
      <p:sp>
        <p:nvSpPr>
          <p:cNvPr id="2049" name="TextBox 2048">
            <a:extLst>
              <a:ext uri="{FF2B5EF4-FFF2-40B4-BE49-F238E27FC236}">
                <a16:creationId xmlns:a16="http://schemas.microsoft.com/office/drawing/2014/main" id="{29E974C9-59A8-B82E-954D-B533A66C49AB}"/>
              </a:ext>
            </a:extLst>
          </p:cNvPr>
          <p:cNvSpPr txBox="1"/>
          <p:nvPr/>
        </p:nvSpPr>
        <p:spPr>
          <a:xfrm>
            <a:off x="8534350" y="3460618"/>
            <a:ext cx="2034691" cy="276999"/>
          </a:xfrm>
          <a:prstGeom prst="rect">
            <a:avLst/>
          </a:prstGeom>
          <a:noFill/>
        </p:spPr>
        <p:txBody>
          <a:bodyPr wrap="square" lIns="0" tIns="0" rIns="0" bIns="0" rtlCol="0">
            <a:spAutoFit/>
          </a:bodyPr>
          <a:lstStyle/>
          <a:p>
            <a:pPr algn="l"/>
            <a:r>
              <a:rPr lang="fr-CH" b="1">
                <a:solidFill>
                  <a:schemeClr val="bg1"/>
                </a:solidFill>
              </a:rPr>
              <a:t>FUTURE STATE</a:t>
            </a:r>
            <a:endParaRPr lang="en-GB" b="1">
              <a:solidFill>
                <a:schemeClr val="bg1"/>
              </a:solidFill>
            </a:endParaRPr>
          </a:p>
        </p:txBody>
      </p:sp>
      <p:sp>
        <p:nvSpPr>
          <p:cNvPr id="2051" name="TextBox 2050">
            <a:extLst>
              <a:ext uri="{FF2B5EF4-FFF2-40B4-BE49-F238E27FC236}">
                <a16:creationId xmlns:a16="http://schemas.microsoft.com/office/drawing/2014/main" id="{89F977E7-40F4-B1F7-9DFD-ECF67D9F4CC8}"/>
              </a:ext>
            </a:extLst>
          </p:cNvPr>
          <p:cNvSpPr txBox="1"/>
          <p:nvPr/>
        </p:nvSpPr>
        <p:spPr>
          <a:xfrm>
            <a:off x="8350038" y="5038288"/>
            <a:ext cx="1585333" cy="246221"/>
          </a:xfrm>
          <a:prstGeom prst="rect">
            <a:avLst/>
          </a:prstGeom>
          <a:noFill/>
        </p:spPr>
        <p:txBody>
          <a:bodyPr wrap="square" lIns="0" tIns="0" rIns="0" bIns="0" rtlCol="0" anchor="t">
            <a:spAutoFit/>
          </a:bodyPr>
          <a:lstStyle/>
          <a:p>
            <a:pPr algn="ctr"/>
            <a:r>
              <a:rPr lang="fr-CH" sz="1600">
                <a:solidFill>
                  <a:schemeClr val="bg1">
                    <a:lumMod val="50000"/>
                  </a:schemeClr>
                </a:solidFill>
                <a:sym typeface="Wingdings" panose="05000000000000000000" pitchFamily="2" charset="2"/>
              </a:rPr>
              <a:t> </a:t>
            </a:r>
            <a:r>
              <a:rPr lang="en-US" sz="1600">
                <a:solidFill>
                  <a:schemeClr val="bg1">
                    <a:lumMod val="50000"/>
                  </a:schemeClr>
                </a:solidFill>
              </a:rPr>
              <a:t>Precision</a:t>
            </a:r>
          </a:p>
        </p:txBody>
      </p:sp>
      <p:pic>
        <p:nvPicPr>
          <p:cNvPr id="19" name="Graphic 18" descr="Hourglass Full with solid fill">
            <a:extLst>
              <a:ext uri="{FF2B5EF4-FFF2-40B4-BE49-F238E27FC236}">
                <a16:creationId xmlns:a16="http://schemas.microsoft.com/office/drawing/2014/main" id="{3A7ACC25-B943-0BF5-AFA1-8903A235B26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flipV="1">
            <a:off x="8140730" y="3394059"/>
            <a:ext cx="402947" cy="402947"/>
          </a:xfrm>
          <a:prstGeom prst="rect">
            <a:avLst/>
          </a:prstGeom>
        </p:spPr>
      </p:pic>
      <p:sp>
        <p:nvSpPr>
          <p:cNvPr id="27" name="TextBox 26">
            <a:extLst>
              <a:ext uri="{FF2B5EF4-FFF2-40B4-BE49-F238E27FC236}">
                <a16:creationId xmlns:a16="http://schemas.microsoft.com/office/drawing/2014/main" id="{F9DCA63C-5A85-CA5B-0299-75F02B57578C}"/>
              </a:ext>
            </a:extLst>
          </p:cNvPr>
          <p:cNvSpPr txBox="1"/>
          <p:nvPr/>
        </p:nvSpPr>
        <p:spPr>
          <a:xfrm>
            <a:off x="10002172" y="4295865"/>
            <a:ext cx="2038362" cy="246221"/>
          </a:xfrm>
          <a:prstGeom prst="rect">
            <a:avLst/>
          </a:prstGeom>
          <a:noFill/>
        </p:spPr>
        <p:txBody>
          <a:bodyPr wrap="square" lIns="0" tIns="0" rIns="0" bIns="0" rtlCol="0">
            <a:spAutoFit/>
          </a:bodyPr>
          <a:lstStyle/>
          <a:p>
            <a:pPr algn="ctr"/>
            <a:r>
              <a:rPr lang="en-US" sz="1600">
                <a:solidFill>
                  <a:schemeClr val="bg1">
                    <a:lumMod val="50000"/>
                  </a:schemeClr>
                </a:solidFill>
              </a:rPr>
              <a:t>Integration</a:t>
            </a:r>
          </a:p>
        </p:txBody>
      </p:sp>
      <p:cxnSp>
        <p:nvCxnSpPr>
          <p:cNvPr id="29" name="Straight Arrow Connector 28">
            <a:extLst>
              <a:ext uri="{FF2B5EF4-FFF2-40B4-BE49-F238E27FC236}">
                <a16:creationId xmlns:a16="http://schemas.microsoft.com/office/drawing/2014/main" id="{05BB09B5-9A44-7CFD-D2B8-CA8C0F3655B9}"/>
              </a:ext>
            </a:extLst>
          </p:cNvPr>
          <p:cNvCxnSpPr>
            <a:cxnSpLocks/>
            <a:endCxn id="30" idx="1"/>
          </p:cNvCxnSpPr>
          <p:nvPr/>
        </p:nvCxnSpPr>
        <p:spPr>
          <a:xfrm>
            <a:off x="8350038" y="5002236"/>
            <a:ext cx="1652134" cy="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6D77EEA9-0524-DB05-CAD9-5E65C664F8F5}"/>
              </a:ext>
            </a:extLst>
          </p:cNvPr>
          <p:cNvSpPr txBox="1"/>
          <p:nvPr/>
        </p:nvSpPr>
        <p:spPr>
          <a:xfrm>
            <a:off x="345839" y="4870958"/>
            <a:ext cx="1290874" cy="272415"/>
          </a:xfrm>
          <a:prstGeom prst="roundRect">
            <a:avLst/>
          </a:prstGeom>
          <a:ln/>
        </p:spPr>
        <p:style>
          <a:lnRef idx="2">
            <a:schemeClr val="accent5"/>
          </a:lnRef>
          <a:fillRef idx="1">
            <a:schemeClr val="lt1"/>
          </a:fillRef>
          <a:effectRef idx="0">
            <a:schemeClr val="accent5"/>
          </a:effectRef>
          <a:fontRef idx="minor">
            <a:schemeClr val="dk1"/>
          </a:fontRef>
        </p:style>
        <p:txBody>
          <a:bodyPr wrap="square" lIns="0" tIns="0" rIns="0" bIns="0" rtlCol="0">
            <a:spAutoFit/>
          </a:bodyPr>
          <a:lstStyle/>
          <a:p>
            <a:pPr algn="ctr"/>
            <a:r>
              <a:rPr lang="fr-CH" sz="1600">
                <a:solidFill>
                  <a:schemeClr val="accent5"/>
                </a:solidFill>
              </a:rPr>
              <a:t>EVENT</a:t>
            </a:r>
            <a:endParaRPr lang="en-GB" sz="1600">
              <a:solidFill>
                <a:schemeClr val="accent5"/>
              </a:solidFill>
            </a:endParaRPr>
          </a:p>
        </p:txBody>
      </p:sp>
      <p:sp>
        <p:nvSpPr>
          <p:cNvPr id="36" name="TextBox 35">
            <a:extLst>
              <a:ext uri="{FF2B5EF4-FFF2-40B4-BE49-F238E27FC236}">
                <a16:creationId xmlns:a16="http://schemas.microsoft.com/office/drawing/2014/main" id="{FC448A2C-160A-0B67-74E3-5D79840D5CCB}"/>
              </a:ext>
            </a:extLst>
          </p:cNvPr>
          <p:cNvSpPr txBox="1"/>
          <p:nvPr/>
        </p:nvSpPr>
        <p:spPr>
          <a:xfrm>
            <a:off x="3539455" y="4484299"/>
            <a:ext cx="1875600" cy="272415"/>
          </a:xfrm>
          <a:prstGeom prst="roundRect">
            <a:avLst/>
          </a:prstGeom>
          <a:ln/>
        </p:spPr>
        <p:style>
          <a:lnRef idx="2">
            <a:schemeClr val="accent5"/>
          </a:lnRef>
          <a:fillRef idx="1">
            <a:schemeClr val="lt1"/>
          </a:fillRef>
          <a:effectRef idx="0">
            <a:schemeClr val="accent5"/>
          </a:effectRef>
          <a:fontRef idx="minor">
            <a:schemeClr val="dk1"/>
          </a:fontRef>
        </p:style>
        <p:txBody>
          <a:bodyPr wrap="square" lIns="0" tIns="0" rIns="0" bIns="0" rtlCol="0">
            <a:spAutoFit/>
          </a:bodyPr>
          <a:lstStyle/>
          <a:p>
            <a:pPr algn="ctr"/>
            <a:r>
              <a:rPr lang="fr-CH" sz="1600">
                <a:solidFill>
                  <a:schemeClr val="accent5"/>
                </a:solidFill>
              </a:rPr>
              <a:t>AFT</a:t>
            </a:r>
            <a:endParaRPr lang="en-GB" sz="1600">
              <a:solidFill>
                <a:schemeClr val="accent5"/>
              </a:solidFill>
            </a:endParaRPr>
          </a:p>
        </p:txBody>
      </p:sp>
      <p:sp>
        <p:nvSpPr>
          <p:cNvPr id="37" name="TextBox 36">
            <a:extLst>
              <a:ext uri="{FF2B5EF4-FFF2-40B4-BE49-F238E27FC236}">
                <a16:creationId xmlns:a16="http://schemas.microsoft.com/office/drawing/2014/main" id="{6FC8142D-6EDD-A950-5AE0-8021ED3188D5}"/>
              </a:ext>
            </a:extLst>
          </p:cNvPr>
          <p:cNvSpPr txBox="1"/>
          <p:nvPr/>
        </p:nvSpPr>
        <p:spPr>
          <a:xfrm>
            <a:off x="3539598" y="4863651"/>
            <a:ext cx="1875600" cy="272415"/>
          </a:xfrm>
          <a:prstGeom prst="roundRect">
            <a:avLst/>
          </a:prstGeom>
          <a:ln/>
        </p:spPr>
        <p:style>
          <a:lnRef idx="2">
            <a:schemeClr val="accent5"/>
          </a:lnRef>
          <a:fillRef idx="1">
            <a:schemeClr val="lt1"/>
          </a:fillRef>
          <a:effectRef idx="0">
            <a:schemeClr val="accent5"/>
          </a:effectRef>
          <a:fontRef idx="minor">
            <a:schemeClr val="dk1"/>
          </a:fontRef>
        </p:style>
        <p:txBody>
          <a:bodyPr wrap="square" lIns="0" tIns="0" rIns="0" bIns="0" rtlCol="0">
            <a:spAutoFit/>
          </a:bodyPr>
          <a:lstStyle>
            <a:defPPr>
              <a:defRPr lang="en-US"/>
            </a:defPPr>
            <a:lvl1pPr algn="ctr">
              <a:defRPr sz="1600">
                <a:solidFill>
                  <a:schemeClr val="accent5"/>
                </a:solidFill>
              </a:defRPr>
            </a:lvl1pPr>
          </a:lstStyle>
          <a:p>
            <a:r>
              <a:rPr lang="fr-CH"/>
              <a:t>TIOC REPORT</a:t>
            </a:r>
            <a:endParaRPr lang="en-GB"/>
          </a:p>
        </p:txBody>
      </p:sp>
      <p:sp>
        <p:nvSpPr>
          <p:cNvPr id="39" name="TextBox 38">
            <a:extLst>
              <a:ext uri="{FF2B5EF4-FFF2-40B4-BE49-F238E27FC236}">
                <a16:creationId xmlns:a16="http://schemas.microsoft.com/office/drawing/2014/main" id="{59412D3A-B77A-DE29-CE6D-BDC9F4DE30E6}"/>
              </a:ext>
            </a:extLst>
          </p:cNvPr>
          <p:cNvSpPr txBox="1"/>
          <p:nvPr/>
        </p:nvSpPr>
        <p:spPr>
          <a:xfrm>
            <a:off x="1666875" y="4729821"/>
            <a:ext cx="1842561" cy="246221"/>
          </a:xfrm>
          <a:prstGeom prst="rect">
            <a:avLst/>
          </a:prstGeom>
          <a:noFill/>
        </p:spPr>
        <p:txBody>
          <a:bodyPr wrap="square" lIns="0" tIns="0" rIns="0" bIns="0" rtlCol="0">
            <a:spAutoFit/>
          </a:bodyPr>
          <a:lstStyle/>
          <a:p>
            <a:pPr algn="ctr"/>
            <a:r>
              <a:rPr lang="fr-CH" sz="1600">
                <a:solidFill>
                  <a:schemeClr val="bg1">
                    <a:lumMod val="50000"/>
                  </a:schemeClr>
                </a:solidFill>
              </a:rPr>
              <a:t>Manual process</a:t>
            </a:r>
          </a:p>
        </p:txBody>
      </p:sp>
      <p:sp>
        <p:nvSpPr>
          <p:cNvPr id="40" name="Rectangle: Rounded Corners 39">
            <a:extLst>
              <a:ext uri="{FF2B5EF4-FFF2-40B4-BE49-F238E27FC236}">
                <a16:creationId xmlns:a16="http://schemas.microsoft.com/office/drawing/2014/main" id="{7FBC3379-DA2D-4012-DC70-32C565F29168}"/>
              </a:ext>
            </a:extLst>
          </p:cNvPr>
          <p:cNvSpPr/>
          <p:nvPr/>
        </p:nvSpPr>
        <p:spPr>
          <a:xfrm>
            <a:off x="211667" y="3602656"/>
            <a:ext cx="5233407" cy="2606555"/>
          </a:xfrm>
          <a:prstGeom prst="roundRect">
            <a:avLst/>
          </a:prstGeom>
          <a:no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TextBox 40">
            <a:extLst>
              <a:ext uri="{FF2B5EF4-FFF2-40B4-BE49-F238E27FC236}">
                <a16:creationId xmlns:a16="http://schemas.microsoft.com/office/drawing/2014/main" id="{29D662C0-A8BA-C7B8-0739-BCA1413D20A9}"/>
              </a:ext>
            </a:extLst>
          </p:cNvPr>
          <p:cNvSpPr txBox="1"/>
          <p:nvPr/>
        </p:nvSpPr>
        <p:spPr>
          <a:xfrm>
            <a:off x="1463041" y="3397645"/>
            <a:ext cx="2653348" cy="402947"/>
          </a:xfrm>
          <a:prstGeom prst="roundRect">
            <a:avLst/>
          </a:prstGeom>
          <a:solidFill>
            <a:schemeClr val="bg1">
              <a:lumMod val="50000"/>
            </a:schemeClr>
          </a:solidFill>
        </p:spPr>
        <p:txBody>
          <a:bodyPr wrap="square" lIns="0" tIns="0" rIns="0" bIns="0" rtlCol="0">
            <a:spAutoFit/>
          </a:bodyPr>
          <a:lstStyle/>
          <a:p>
            <a:pPr algn="ctr">
              <a:lnSpc>
                <a:spcPct val="150000"/>
              </a:lnSpc>
              <a:spcBef>
                <a:spcPts val="1800"/>
              </a:spcBef>
              <a:spcAft>
                <a:spcPts val="1200"/>
              </a:spcAft>
            </a:pPr>
            <a:endParaRPr lang="en-GB" b="1">
              <a:solidFill>
                <a:schemeClr val="bg1"/>
              </a:solidFill>
            </a:endParaRPr>
          </a:p>
        </p:txBody>
      </p:sp>
      <p:pic>
        <p:nvPicPr>
          <p:cNvPr id="42" name="Graphic 41" descr="Hourglass 30% with solid fill">
            <a:extLst>
              <a:ext uri="{FF2B5EF4-FFF2-40B4-BE49-F238E27FC236}">
                <a16:creationId xmlns:a16="http://schemas.microsoft.com/office/drawing/2014/main" id="{69F8C3A4-DC41-D7D9-78F0-4E73EA1D2943}"/>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547553" y="3417299"/>
            <a:ext cx="388623" cy="388623"/>
          </a:xfrm>
          <a:prstGeom prst="rect">
            <a:avLst/>
          </a:prstGeom>
        </p:spPr>
      </p:pic>
      <p:sp>
        <p:nvSpPr>
          <p:cNvPr id="43" name="TextBox 42">
            <a:extLst>
              <a:ext uri="{FF2B5EF4-FFF2-40B4-BE49-F238E27FC236}">
                <a16:creationId xmlns:a16="http://schemas.microsoft.com/office/drawing/2014/main" id="{0FF8A9AC-6914-BEF8-9799-C012E9EADD62}"/>
              </a:ext>
            </a:extLst>
          </p:cNvPr>
          <p:cNvSpPr txBox="1"/>
          <p:nvPr/>
        </p:nvSpPr>
        <p:spPr>
          <a:xfrm>
            <a:off x="2008937" y="3460618"/>
            <a:ext cx="2034691" cy="276999"/>
          </a:xfrm>
          <a:prstGeom prst="rect">
            <a:avLst/>
          </a:prstGeom>
          <a:noFill/>
        </p:spPr>
        <p:txBody>
          <a:bodyPr wrap="square" lIns="0" tIns="0" rIns="0" bIns="0" rtlCol="0">
            <a:spAutoFit/>
          </a:bodyPr>
          <a:lstStyle/>
          <a:p>
            <a:pPr algn="l"/>
            <a:r>
              <a:rPr lang="fr-CH" b="1">
                <a:solidFill>
                  <a:schemeClr val="bg1"/>
                </a:solidFill>
              </a:rPr>
              <a:t>CURRENT STATE</a:t>
            </a:r>
            <a:endParaRPr lang="en-GB" b="1">
              <a:solidFill>
                <a:schemeClr val="bg1"/>
              </a:solidFill>
            </a:endParaRPr>
          </a:p>
        </p:txBody>
      </p:sp>
      <p:sp>
        <p:nvSpPr>
          <p:cNvPr id="44" name="TextBox 43">
            <a:extLst>
              <a:ext uri="{FF2B5EF4-FFF2-40B4-BE49-F238E27FC236}">
                <a16:creationId xmlns:a16="http://schemas.microsoft.com/office/drawing/2014/main" id="{56E2571B-7065-4275-DD63-7D787016EC65}"/>
              </a:ext>
            </a:extLst>
          </p:cNvPr>
          <p:cNvSpPr txBox="1"/>
          <p:nvPr/>
        </p:nvSpPr>
        <p:spPr>
          <a:xfrm>
            <a:off x="1666876" y="5038288"/>
            <a:ext cx="1673062" cy="246221"/>
          </a:xfrm>
          <a:prstGeom prst="rect">
            <a:avLst/>
          </a:prstGeom>
          <a:noFill/>
        </p:spPr>
        <p:txBody>
          <a:bodyPr wrap="square" lIns="0" tIns="0" rIns="0" bIns="0" rtlCol="0">
            <a:spAutoFit/>
          </a:bodyPr>
          <a:lstStyle/>
          <a:p>
            <a:pPr algn="ctr"/>
            <a:r>
              <a:rPr lang="fr-CH" sz="1600">
                <a:solidFill>
                  <a:schemeClr val="bg1">
                    <a:lumMod val="50000"/>
                  </a:schemeClr>
                </a:solidFill>
                <a:sym typeface="Wingdings" panose="05000000000000000000" pitchFamily="2" charset="2"/>
              </a:rPr>
              <a:t> </a:t>
            </a:r>
            <a:r>
              <a:rPr lang="en-US" sz="1600">
                <a:solidFill>
                  <a:schemeClr val="bg1">
                    <a:lumMod val="50000"/>
                  </a:schemeClr>
                </a:solidFill>
              </a:rPr>
              <a:t>Precision</a:t>
            </a:r>
          </a:p>
        </p:txBody>
      </p:sp>
      <p:sp>
        <p:nvSpPr>
          <p:cNvPr id="45" name="TextBox 44">
            <a:extLst>
              <a:ext uri="{FF2B5EF4-FFF2-40B4-BE49-F238E27FC236}">
                <a16:creationId xmlns:a16="http://schemas.microsoft.com/office/drawing/2014/main" id="{5DFF5E4A-80DB-7726-344D-7478F4B3E5AB}"/>
              </a:ext>
            </a:extLst>
          </p:cNvPr>
          <p:cNvSpPr txBox="1"/>
          <p:nvPr/>
        </p:nvSpPr>
        <p:spPr>
          <a:xfrm>
            <a:off x="3539455" y="5240300"/>
            <a:ext cx="1875743" cy="272415"/>
          </a:xfrm>
          <a:prstGeom prst="roundRect">
            <a:avLst/>
          </a:prstGeom>
          <a:ln/>
        </p:spPr>
        <p:style>
          <a:lnRef idx="2">
            <a:schemeClr val="accent5"/>
          </a:lnRef>
          <a:fillRef idx="1">
            <a:schemeClr val="lt1"/>
          </a:fillRef>
          <a:effectRef idx="0">
            <a:schemeClr val="accent5"/>
          </a:effectRef>
          <a:fontRef idx="minor">
            <a:schemeClr val="dk1"/>
          </a:fontRef>
        </p:style>
        <p:txBody>
          <a:bodyPr wrap="square" lIns="0" tIns="0" rIns="0" bIns="0" rtlCol="0">
            <a:spAutoFit/>
          </a:bodyPr>
          <a:lstStyle/>
          <a:p>
            <a:pPr algn="ctr"/>
            <a:r>
              <a:rPr lang="fr-CH" sz="1600">
                <a:solidFill>
                  <a:schemeClr val="accent5"/>
                </a:solidFill>
              </a:rPr>
              <a:t>EL EAM LOGBOOK</a:t>
            </a:r>
            <a:endParaRPr lang="en-GB" sz="1600">
              <a:solidFill>
                <a:schemeClr val="accent5"/>
              </a:solidFill>
            </a:endParaRPr>
          </a:p>
        </p:txBody>
      </p:sp>
      <p:cxnSp>
        <p:nvCxnSpPr>
          <p:cNvPr id="47" name="Straight Connector 46">
            <a:extLst>
              <a:ext uri="{FF2B5EF4-FFF2-40B4-BE49-F238E27FC236}">
                <a16:creationId xmlns:a16="http://schemas.microsoft.com/office/drawing/2014/main" id="{22F13364-2014-7BAF-0098-B85AF68FD2C5}"/>
              </a:ext>
            </a:extLst>
          </p:cNvPr>
          <p:cNvCxnSpPr/>
          <p:nvPr/>
        </p:nvCxnSpPr>
        <p:spPr>
          <a:xfrm>
            <a:off x="4043628" y="5201069"/>
            <a:ext cx="808099" cy="35087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1B521FC4-6CCD-DB9D-2A6A-CD1700D2CBFF}"/>
              </a:ext>
            </a:extLst>
          </p:cNvPr>
          <p:cNvCxnSpPr>
            <a:cxnSpLocks/>
          </p:cNvCxnSpPr>
          <p:nvPr/>
        </p:nvCxnSpPr>
        <p:spPr>
          <a:xfrm flipV="1">
            <a:off x="4043627" y="5201068"/>
            <a:ext cx="808099" cy="35087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9" name="Straight Arrow Connector 48">
            <a:extLst>
              <a:ext uri="{FF2B5EF4-FFF2-40B4-BE49-F238E27FC236}">
                <a16:creationId xmlns:a16="http://schemas.microsoft.com/office/drawing/2014/main" id="{45F283A5-B0DE-67E6-9EAF-C3FCFECAC0E9}"/>
              </a:ext>
            </a:extLst>
          </p:cNvPr>
          <p:cNvCxnSpPr>
            <a:cxnSpLocks/>
            <a:stCxn id="32" idx="3"/>
          </p:cNvCxnSpPr>
          <p:nvPr/>
        </p:nvCxnSpPr>
        <p:spPr>
          <a:xfrm>
            <a:off x="1636713" y="5007166"/>
            <a:ext cx="1836084" cy="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358624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181141-AF88-83F0-5A1C-A1F8C2E4D6F0}"/>
            </a:ext>
          </a:extLst>
        </p:cNvPr>
        <p:cNvGrpSpPr/>
        <p:nvPr/>
      </p:nvGrpSpPr>
      <p:grpSpPr>
        <a:xfrm>
          <a:off x="0" y="0"/>
          <a:ext cx="0" cy="0"/>
          <a:chOff x="0" y="0"/>
          <a:chExt cx="0" cy="0"/>
        </a:xfrm>
      </p:grpSpPr>
      <p:sp>
        <p:nvSpPr>
          <p:cNvPr id="426" name="Content Placeholder 1">
            <a:extLst>
              <a:ext uri="{FF2B5EF4-FFF2-40B4-BE49-F238E27FC236}">
                <a16:creationId xmlns:a16="http://schemas.microsoft.com/office/drawing/2014/main" id="{8B7B3EDE-6139-58BB-9E2D-F29EF0C08939}"/>
              </a:ext>
            </a:extLst>
          </p:cNvPr>
          <p:cNvSpPr txBox="1">
            <a:spLocks/>
          </p:cNvSpPr>
          <p:nvPr/>
        </p:nvSpPr>
        <p:spPr>
          <a:xfrm>
            <a:off x="7025291" y="940428"/>
            <a:ext cx="5052151" cy="4604001"/>
          </a:xfrm>
          <a:prstGeom prst="rect">
            <a:avLst/>
          </a:prstGeom>
        </p:spPr>
        <p:txBody>
          <a:bodyPr vert="horz" lIns="0" tIns="0" rIns="0" bIns="0" rtlCol="0" anchor="t">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00000"/>
              </a:lnSpc>
            </a:pPr>
            <a:r>
              <a:rPr lang="en-GB" sz="1600" dirty="0">
                <a:solidFill>
                  <a:schemeClr val="tx1"/>
                </a:solidFill>
              </a:rPr>
              <a:t>    Advantages</a:t>
            </a:r>
          </a:p>
          <a:p>
            <a:pPr marL="285750" indent="-285750">
              <a:lnSpc>
                <a:spcPct val="100000"/>
              </a:lnSpc>
              <a:buFont typeface="Arial" panose="020B0604020202020204" pitchFamily="34" charset="0"/>
              <a:buChar char="•"/>
            </a:pPr>
            <a:r>
              <a:rPr lang="en-GB" sz="1800" dirty="0">
                <a:solidFill>
                  <a:schemeClr val="tx2"/>
                </a:solidFill>
              </a:rPr>
              <a:t>Less Time-Consuming</a:t>
            </a:r>
            <a:r>
              <a:rPr lang="en-GB" sz="1800" b="0" dirty="0">
                <a:solidFill>
                  <a:schemeClr val="tx2"/>
                </a:solidFill>
              </a:rPr>
              <a:t>: </a:t>
            </a:r>
            <a:r>
              <a:rPr lang="en-GB" sz="1600" b="0" dirty="0">
                <a:solidFill>
                  <a:schemeClr val="tx2"/>
                </a:solidFill>
              </a:rPr>
              <a:t>Requires less time (AFT event association is simple). Everything automatized.</a:t>
            </a:r>
          </a:p>
          <a:p>
            <a:pPr marL="285750" indent="-285750">
              <a:lnSpc>
                <a:spcPct val="100000"/>
              </a:lnSpc>
              <a:buFont typeface="Arial" panose="020B0604020202020204" pitchFamily="34" charset="0"/>
              <a:buChar char="•"/>
            </a:pPr>
            <a:r>
              <a:rPr lang="en-GB" sz="1800" dirty="0">
                <a:solidFill>
                  <a:schemeClr val="tx2"/>
                </a:solidFill>
              </a:rPr>
              <a:t>Data Accuracy:</a:t>
            </a:r>
            <a:r>
              <a:rPr lang="en-GB" sz="1600" dirty="0">
                <a:solidFill>
                  <a:schemeClr val="tx2"/>
                </a:solidFill>
              </a:rPr>
              <a:t> </a:t>
            </a:r>
            <a:r>
              <a:rPr lang="en-GB" sz="1600" b="0" dirty="0">
                <a:solidFill>
                  <a:schemeClr val="tx2"/>
                </a:solidFill>
              </a:rPr>
              <a:t>More reliable fault data.</a:t>
            </a:r>
          </a:p>
          <a:p>
            <a:pPr marL="285750" indent="-285750">
              <a:lnSpc>
                <a:spcPct val="100000"/>
              </a:lnSpc>
              <a:buFont typeface="Arial" panose="020B0604020202020204" pitchFamily="34" charset="0"/>
              <a:buChar char="•"/>
            </a:pPr>
            <a:r>
              <a:rPr lang="en-GB" sz="1800" dirty="0">
                <a:solidFill>
                  <a:schemeClr val="tx2"/>
                </a:solidFill>
              </a:rPr>
              <a:t>Improved Correlation:</a:t>
            </a:r>
            <a:r>
              <a:rPr lang="en-GB" sz="1600" b="0" dirty="0">
                <a:solidFill>
                  <a:schemeClr val="tx2"/>
                </a:solidFill>
              </a:rPr>
              <a:t> Possible link between perturbations and their effect on the machine.</a:t>
            </a:r>
          </a:p>
          <a:p>
            <a:pPr marL="285750" indent="-285750">
              <a:lnSpc>
                <a:spcPct val="100000"/>
              </a:lnSpc>
              <a:buFont typeface="Arial" panose="020B0604020202020204" pitchFamily="34" charset="0"/>
              <a:buChar char="•"/>
            </a:pPr>
            <a:r>
              <a:rPr lang="en-US" sz="1600" b="0" dirty="0">
                <a:solidFill>
                  <a:schemeClr val="tx2"/>
                </a:solidFill>
              </a:rPr>
              <a:t>Recorded</a:t>
            </a:r>
            <a:r>
              <a:rPr lang="fr-CH" sz="1600" b="0" dirty="0">
                <a:solidFill>
                  <a:schemeClr val="tx2"/>
                </a:solidFill>
              </a:rPr>
              <a:t> in the EN-EL EAM </a:t>
            </a:r>
            <a:r>
              <a:rPr lang="fr-CH" sz="1600" b="0" dirty="0" err="1">
                <a:solidFill>
                  <a:schemeClr val="tx2"/>
                </a:solidFill>
              </a:rPr>
              <a:t>Logbook</a:t>
            </a:r>
            <a:r>
              <a:rPr lang="fr-CH" sz="1600" b="0" dirty="0">
                <a:solidFill>
                  <a:schemeClr val="tx2"/>
                </a:solidFill>
              </a:rPr>
              <a:t>.</a:t>
            </a:r>
          </a:p>
          <a:p>
            <a:pPr marL="285750" indent="-285750">
              <a:lnSpc>
                <a:spcPct val="100000"/>
              </a:lnSpc>
              <a:buFont typeface="Arial" panose="020B0604020202020204" pitchFamily="34" charset="0"/>
              <a:buChar char="•"/>
            </a:pPr>
            <a:r>
              <a:rPr lang="en-GB" sz="1600" dirty="0">
                <a:solidFill>
                  <a:schemeClr val="tx1"/>
                </a:solidFill>
              </a:rPr>
              <a:t>Disadvantages</a:t>
            </a:r>
          </a:p>
          <a:p>
            <a:pPr marL="285750" indent="-285750">
              <a:lnSpc>
                <a:spcPct val="100000"/>
              </a:lnSpc>
              <a:buFont typeface="Arial" panose="020B0604020202020204" pitchFamily="34" charset="0"/>
              <a:buChar char="•"/>
            </a:pPr>
            <a:r>
              <a:rPr lang="en-GB" sz="1600" dirty="0">
                <a:solidFill>
                  <a:schemeClr val="tx2"/>
                </a:solidFill>
              </a:rPr>
              <a:t>Still Requires Minimum Manual Effort:</a:t>
            </a:r>
            <a:r>
              <a:rPr lang="en-GB" sz="1400" dirty="0">
                <a:solidFill>
                  <a:schemeClr val="tx2"/>
                </a:solidFill>
              </a:rPr>
              <a:t> </a:t>
            </a:r>
            <a:r>
              <a:rPr lang="en-GB" sz="1600" b="0" dirty="0">
                <a:solidFill>
                  <a:schemeClr val="tx2"/>
                </a:solidFill>
              </a:rPr>
              <a:t>Some manual work is needed.</a:t>
            </a:r>
            <a:endParaRPr lang="en-GB" sz="1200" dirty="0">
              <a:cs typeface="Arial"/>
            </a:endParaRPr>
          </a:p>
          <a:p>
            <a:pPr marL="285750" indent="-285750">
              <a:lnSpc>
                <a:spcPct val="100000"/>
              </a:lnSpc>
              <a:buFont typeface="Arial" panose="020B0604020202020204" pitchFamily="34" charset="0"/>
              <a:buChar char="•"/>
            </a:pPr>
            <a:endParaRPr lang="fr-CH" sz="1800" b="0" dirty="0">
              <a:solidFill>
                <a:schemeClr val="tx2"/>
              </a:solidFill>
            </a:endParaRPr>
          </a:p>
          <a:p>
            <a:pPr marL="285750" indent="-285750">
              <a:lnSpc>
                <a:spcPct val="100000"/>
              </a:lnSpc>
              <a:buFont typeface="Arial" panose="020B0604020202020204" pitchFamily="34" charset="0"/>
              <a:buChar char="•"/>
            </a:pPr>
            <a:endParaRPr lang="fr-CH" sz="1800" b="0" dirty="0">
              <a:solidFill>
                <a:schemeClr val="tx2"/>
              </a:solidFill>
            </a:endParaRPr>
          </a:p>
        </p:txBody>
      </p:sp>
      <p:sp>
        <p:nvSpPr>
          <p:cNvPr id="437" name="Rounded Rectangle 52">
            <a:extLst>
              <a:ext uri="{FF2B5EF4-FFF2-40B4-BE49-F238E27FC236}">
                <a16:creationId xmlns:a16="http://schemas.microsoft.com/office/drawing/2014/main" id="{7722BFAD-335B-F496-EFAF-2838FC999110}"/>
              </a:ext>
            </a:extLst>
          </p:cNvPr>
          <p:cNvSpPr/>
          <p:nvPr/>
        </p:nvSpPr>
        <p:spPr>
          <a:xfrm>
            <a:off x="8371923" y="5398167"/>
            <a:ext cx="792579" cy="846467"/>
          </a:xfrm>
          <a:prstGeom prst="roundRect">
            <a:avLst/>
          </a:prstGeom>
          <a:solidFill>
            <a:schemeClr val="accent1">
              <a:lumMod val="20000"/>
              <a:lumOff val="80000"/>
              <a:alpha val="50000"/>
            </a:schemeClr>
          </a:solidFill>
          <a:ln>
            <a:noFill/>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p:txBody>
      </p:sp>
      <p:sp>
        <p:nvSpPr>
          <p:cNvPr id="438" name="TextBox 437">
            <a:extLst>
              <a:ext uri="{FF2B5EF4-FFF2-40B4-BE49-F238E27FC236}">
                <a16:creationId xmlns:a16="http://schemas.microsoft.com/office/drawing/2014/main" id="{80C6EC2D-65FA-56DF-EEC2-F87A1CFF2FBC}"/>
              </a:ext>
            </a:extLst>
          </p:cNvPr>
          <p:cNvSpPr txBox="1"/>
          <p:nvPr/>
        </p:nvSpPr>
        <p:spPr>
          <a:xfrm>
            <a:off x="8401923" y="5888215"/>
            <a:ext cx="792579" cy="353943"/>
          </a:xfrm>
          <a:prstGeom prst="rect">
            <a:avLst/>
          </a:prstGeom>
          <a:noFill/>
        </p:spPr>
        <p:txBody>
          <a:bodyPr wrap="square" lIns="0" tIns="0" rIns="0" bIns="0" rtlCol="0" anchor="t">
            <a:spAutoFit/>
          </a:bodyPr>
          <a:lstStyle/>
          <a:p>
            <a:pPr algn="ctr"/>
            <a:r>
              <a:rPr lang="en-GB" sz="1150" dirty="0">
                <a:solidFill>
                  <a:schemeClr val="tx2"/>
                </a:solidFill>
                <a:latin typeface="inter"/>
              </a:rPr>
              <a:t>EL expert  eq. resilience </a:t>
            </a:r>
          </a:p>
        </p:txBody>
      </p:sp>
      <p:sp>
        <p:nvSpPr>
          <p:cNvPr id="10" name="Rounded Rectangle 52">
            <a:extLst>
              <a:ext uri="{FF2B5EF4-FFF2-40B4-BE49-F238E27FC236}">
                <a16:creationId xmlns:a16="http://schemas.microsoft.com/office/drawing/2014/main" id="{9C8BD993-8E24-8E94-C537-B1DF52585DEC}"/>
              </a:ext>
            </a:extLst>
          </p:cNvPr>
          <p:cNvSpPr/>
          <p:nvPr/>
        </p:nvSpPr>
        <p:spPr>
          <a:xfrm rot="5400000">
            <a:off x="2973469" y="3072185"/>
            <a:ext cx="2162366" cy="4182533"/>
          </a:xfrm>
          <a:prstGeom prst="roundRect">
            <a:avLst/>
          </a:prstGeom>
          <a:solidFill>
            <a:srgbClr val="0F9ED5">
              <a:lumMod val="20000"/>
              <a:lumOff val="80000"/>
              <a:alpha val="50000"/>
            </a:srgbClr>
          </a:solidFill>
          <a:ln>
            <a:noFill/>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p:txBody>
      </p:sp>
      <p:sp>
        <p:nvSpPr>
          <p:cNvPr id="11" name="Rounded Rectangle 52">
            <a:extLst>
              <a:ext uri="{FF2B5EF4-FFF2-40B4-BE49-F238E27FC236}">
                <a16:creationId xmlns:a16="http://schemas.microsoft.com/office/drawing/2014/main" id="{40F0FE90-127D-688A-4528-D88E4D4159BD}"/>
              </a:ext>
            </a:extLst>
          </p:cNvPr>
          <p:cNvSpPr/>
          <p:nvPr/>
        </p:nvSpPr>
        <p:spPr>
          <a:xfrm>
            <a:off x="2124517" y="1957846"/>
            <a:ext cx="619357" cy="1992097"/>
          </a:xfrm>
          <a:prstGeom prst="roundRect">
            <a:avLst/>
          </a:prstGeom>
          <a:solidFill>
            <a:schemeClr val="accent3">
              <a:lumMod val="20000"/>
              <a:lumOff val="80000"/>
              <a:alpha val="50000"/>
            </a:schemeClr>
          </a:solidFill>
          <a:ln>
            <a:noFill/>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p:txBody>
      </p:sp>
      <p:sp>
        <p:nvSpPr>
          <p:cNvPr id="12" name="Rounded Rectangle 52">
            <a:extLst>
              <a:ext uri="{FF2B5EF4-FFF2-40B4-BE49-F238E27FC236}">
                <a16:creationId xmlns:a16="http://schemas.microsoft.com/office/drawing/2014/main" id="{39F7896F-11F2-CD99-A150-4729335DF493}"/>
              </a:ext>
            </a:extLst>
          </p:cNvPr>
          <p:cNvSpPr/>
          <p:nvPr/>
        </p:nvSpPr>
        <p:spPr>
          <a:xfrm>
            <a:off x="3457609" y="1957845"/>
            <a:ext cx="619357" cy="2054483"/>
          </a:xfrm>
          <a:prstGeom prst="roundRect">
            <a:avLst/>
          </a:prstGeom>
          <a:solidFill>
            <a:srgbClr val="D9F2D0">
              <a:alpha val="50000"/>
            </a:srgbClr>
          </a:solidFill>
          <a:ln>
            <a:noFill/>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p:txBody>
      </p:sp>
      <p:sp>
        <p:nvSpPr>
          <p:cNvPr id="13" name="Rounded Rectangle 52">
            <a:extLst>
              <a:ext uri="{FF2B5EF4-FFF2-40B4-BE49-F238E27FC236}">
                <a16:creationId xmlns:a16="http://schemas.microsoft.com/office/drawing/2014/main" id="{6A72DDDC-05AF-4EC1-B5EC-68E8C222986F}"/>
              </a:ext>
            </a:extLst>
          </p:cNvPr>
          <p:cNvSpPr/>
          <p:nvPr/>
        </p:nvSpPr>
        <p:spPr>
          <a:xfrm>
            <a:off x="849713" y="2774480"/>
            <a:ext cx="619357" cy="739140"/>
          </a:xfrm>
          <a:prstGeom prst="roundRect">
            <a:avLst/>
          </a:prstGeom>
          <a:solidFill>
            <a:schemeClr val="accent5">
              <a:lumMod val="20000"/>
              <a:lumOff val="80000"/>
              <a:alpha val="50000"/>
            </a:schemeClr>
          </a:solidFill>
          <a:ln>
            <a:noFill/>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3598516E-54DC-AFEF-B2B9-2540A05599DD}"/>
              </a:ext>
            </a:extLst>
          </p:cNvPr>
          <p:cNvSpPr>
            <a:spLocks noGrp="1"/>
          </p:cNvSpPr>
          <p:nvPr>
            <p:ph type="title"/>
          </p:nvPr>
        </p:nvSpPr>
        <p:spPr/>
        <p:txBody>
          <a:bodyPr/>
          <a:lstStyle/>
          <a:p>
            <a:r>
              <a:rPr lang="fr-CH" dirty="0"/>
              <a:t>Final EAM/AFT and PMU Data </a:t>
            </a:r>
            <a:r>
              <a:rPr lang="fr-CH" dirty="0" err="1"/>
              <a:t>Integration</a:t>
            </a:r>
            <a:r>
              <a:rPr lang="fr-CH" dirty="0"/>
              <a:t> </a:t>
            </a:r>
            <a:endParaRPr lang="en-GB" dirty="0"/>
          </a:p>
        </p:txBody>
      </p:sp>
      <p:sp>
        <p:nvSpPr>
          <p:cNvPr id="5" name="Date Placeholder 4">
            <a:extLst>
              <a:ext uri="{FF2B5EF4-FFF2-40B4-BE49-F238E27FC236}">
                <a16:creationId xmlns:a16="http://schemas.microsoft.com/office/drawing/2014/main" id="{57C136A5-0C6E-0F9F-E4D6-AE189EEC4581}"/>
              </a:ext>
            </a:extLst>
          </p:cNvPr>
          <p:cNvSpPr>
            <a:spLocks noGrp="1"/>
          </p:cNvSpPr>
          <p:nvPr>
            <p:ph type="dt" sz="half" idx="10"/>
          </p:nvPr>
        </p:nvSpPr>
        <p:spPr/>
        <p:txBody>
          <a:bodyPr/>
          <a:lstStyle/>
          <a:p>
            <a:r>
              <a:rPr lang="en-US"/>
              <a:t>2025-06-04</a:t>
            </a:r>
          </a:p>
        </p:txBody>
      </p:sp>
      <p:sp>
        <p:nvSpPr>
          <p:cNvPr id="6" name="Footer Placeholder 5">
            <a:extLst>
              <a:ext uri="{FF2B5EF4-FFF2-40B4-BE49-F238E27FC236}">
                <a16:creationId xmlns:a16="http://schemas.microsoft.com/office/drawing/2014/main" id="{64EB962B-A962-2E12-BE30-B5DA16A486C9}"/>
              </a:ext>
            </a:extLst>
          </p:cNvPr>
          <p:cNvSpPr>
            <a:spLocks noGrp="1"/>
          </p:cNvSpPr>
          <p:nvPr>
            <p:ph type="ftr" sz="quarter" idx="11"/>
          </p:nvPr>
        </p:nvSpPr>
        <p:spPr/>
        <p:txBody>
          <a:bodyPr/>
          <a:lstStyle/>
          <a:p>
            <a:r>
              <a:rPr lang="en-US"/>
              <a:t>I. Amundarain, P. Penades ▪ EAM, AFT and PMU events data integration</a:t>
            </a:r>
          </a:p>
        </p:txBody>
      </p:sp>
      <p:sp>
        <p:nvSpPr>
          <p:cNvPr id="7" name="Slide Number Placeholder 6">
            <a:extLst>
              <a:ext uri="{FF2B5EF4-FFF2-40B4-BE49-F238E27FC236}">
                <a16:creationId xmlns:a16="http://schemas.microsoft.com/office/drawing/2014/main" id="{289698CB-03AC-D434-9AB5-71F5F37FD2EF}"/>
              </a:ext>
            </a:extLst>
          </p:cNvPr>
          <p:cNvSpPr>
            <a:spLocks noGrp="1"/>
          </p:cNvSpPr>
          <p:nvPr>
            <p:ph type="sldNum" sz="quarter" idx="12"/>
          </p:nvPr>
        </p:nvSpPr>
        <p:spPr/>
        <p:txBody>
          <a:bodyPr/>
          <a:lstStyle/>
          <a:p>
            <a:fld id="{36B5EA5A-BC32-A742-B11B-8E7414D5B535}" type="slidenum">
              <a:rPr lang="en-US" smtClean="0"/>
              <a:pPr/>
              <a:t>13</a:t>
            </a:fld>
            <a:endParaRPr lang="en-US"/>
          </a:p>
        </p:txBody>
      </p:sp>
      <p:grpSp>
        <p:nvGrpSpPr>
          <p:cNvPr id="15" name="Graphic 8">
            <a:extLst>
              <a:ext uri="{FF2B5EF4-FFF2-40B4-BE49-F238E27FC236}">
                <a16:creationId xmlns:a16="http://schemas.microsoft.com/office/drawing/2014/main" id="{D1191169-9766-F29F-1460-F3D68E4EFF01}"/>
              </a:ext>
            </a:extLst>
          </p:cNvPr>
          <p:cNvGrpSpPr/>
          <p:nvPr/>
        </p:nvGrpSpPr>
        <p:grpSpPr>
          <a:xfrm>
            <a:off x="624164" y="921016"/>
            <a:ext cx="8265766" cy="5178638"/>
            <a:chOff x="624164" y="921016"/>
            <a:chExt cx="8265766" cy="5178638"/>
          </a:xfrm>
        </p:grpSpPr>
        <p:sp>
          <p:nvSpPr>
            <p:cNvPr id="359" name="Freeform: Shape 358">
              <a:extLst>
                <a:ext uri="{FF2B5EF4-FFF2-40B4-BE49-F238E27FC236}">
                  <a16:creationId xmlns:a16="http://schemas.microsoft.com/office/drawing/2014/main" id="{08EF8B71-3E73-D03F-19BA-68B4A866529F}"/>
                </a:ext>
              </a:extLst>
            </p:cNvPr>
            <p:cNvSpPr/>
            <p:nvPr/>
          </p:nvSpPr>
          <p:spPr>
            <a:xfrm>
              <a:off x="1703684" y="4495279"/>
              <a:ext cx="166876" cy="6085"/>
            </a:xfrm>
            <a:custGeom>
              <a:avLst/>
              <a:gdLst>
                <a:gd name="connsiteX0" fmla="*/ -965 w 166876"/>
                <a:gd name="connsiteY0" fmla="*/ -19 h 6085"/>
                <a:gd name="connsiteX1" fmla="*/ 165912 w 166876"/>
                <a:gd name="connsiteY1" fmla="*/ -19 h 6085"/>
              </a:gdLst>
              <a:ahLst/>
              <a:cxnLst>
                <a:cxn ang="0">
                  <a:pos x="connsiteX0" y="connsiteY0"/>
                </a:cxn>
                <a:cxn ang="0">
                  <a:pos x="connsiteX1" y="connsiteY1"/>
                </a:cxn>
              </a:cxnLst>
              <a:rect l="l" t="t" r="r" b="b"/>
              <a:pathLst>
                <a:path w="166876" h="6085">
                  <a:moveTo>
                    <a:pt x="-965" y="-19"/>
                  </a:moveTo>
                  <a:lnTo>
                    <a:pt x="165912" y="-19"/>
                  </a:lnTo>
                </a:path>
              </a:pathLst>
            </a:custGeom>
            <a:noFill/>
            <a:ln w="6079" cap="flat">
              <a:solidFill>
                <a:srgbClr val="BFBFBF"/>
              </a:solidFill>
              <a:prstDash val="solid"/>
              <a:miter/>
            </a:ln>
          </p:spPr>
          <p:txBody>
            <a:bodyPr rtlCol="0" anchor="ctr"/>
            <a:lstStyle/>
            <a:p>
              <a:endParaRPr lang="en-GB"/>
            </a:p>
          </p:txBody>
        </p:sp>
        <p:sp>
          <p:nvSpPr>
            <p:cNvPr id="16" name="Freeform: Shape 15">
              <a:extLst>
                <a:ext uri="{FF2B5EF4-FFF2-40B4-BE49-F238E27FC236}">
                  <a16:creationId xmlns:a16="http://schemas.microsoft.com/office/drawing/2014/main" id="{3CEFCA2F-2B7F-E45B-6299-0A477B5C74D1}"/>
                </a:ext>
              </a:extLst>
            </p:cNvPr>
            <p:cNvSpPr/>
            <p:nvPr/>
          </p:nvSpPr>
          <p:spPr>
            <a:xfrm>
              <a:off x="5093910" y="921016"/>
              <a:ext cx="973747" cy="730310"/>
            </a:xfrm>
            <a:custGeom>
              <a:avLst/>
              <a:gdLst>
                <a:gd name="connsiteX0" fmla="*/ 972783 w 973747"/>
                <a:gd name="connsiteY0" fmla="*/ 365136 h 730310"/>
                <a:gd name="connsiteX1" fmla="*/ 485909 w 973747"/>
                <a:gd name="connsiteY1" fmla="*/ 730292 h 730310"/>
                <a:gd name="connsiteX2" fmla="*/ -965 w 973747"/>
                <a:gd name="connsiteY2" fmla="*/ 365136 h 730310"/>
                <a:gd name="connsiteX3" fmla="*/ 485909 w 973747"/>
                <a:gd name="connsiteY3" fmla="*/ -19 h 730310"/>
                <a:gd name="connsiteX4" fmla="*/ 972783 w 973747"/>
                <a:gd name="connsiteY4" fmla="*/ 365136 h 7303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3747" h="730310">
                  <a:moveTo>
                    <a:pt x="972783" y="365136"/>
                  </a:moveTo>
                  <a:cubicBezTo>
                    <a:pt x="972783" y="566824"/>
                    <a:pt x="754786" y="730292"/>
                    <a:pt x="485909" y="730292"/>
                  </a:cubicBezTo>
                  <a:cubicBezTo>
                    <a:pt x="217033" y="730292"/>
                    <a:pt x="-965" y="566824"/>
                    <a:pt x="-965" y="365136"/>
                  </a:cubicBezTo>
                  <a:cubicBezTo>
                    <a:pt x="-965" y="163449"/>
                    <a:pt x="217033" y="-19"/>
                    <a:pt x="485909" y="-19"/>
                  </a:cubicBezTo>
                  <a:cubicBezTo>
                    <a:pt x="754786" y="-19"/>
                    <a:pt x="972783" y="163449"/>
                    <a:pt x="972783" y="365136"/>
                  </a:cubicBezTo>
                  <a:close/>
                </a:path>
              </a:pathLst>
            </a:custGeom>
            <a:solidFill>
              <a:srgbClr val="FFFFFF"/>
            </a:solidFill>
            <a:ln w="12158" cap="flat">
              <a:solidFill>
                <a:srgbClr val="3A414A"/>
              </a:solidFill>
              <a:prstDash val="solid"/>
              <a:miter/>
            </a:ln>
          </p:spPr>
          <p:txBody>
            <a:bodyPr rtlCol="0" anchor="ctr"/>
            <a:lstStyle/>
            <a:p>
              <a:endParaRPr lang="en-GB"/>
            </a:p>
          </p:txBody>
        </p:sp>
        <p:grpSp>
          <p:nvGrpSpPr>
            <p:cNvPr id="17" name="Graphic 8">
              <a:extLst>
                <a:ext uri="{FF2B5EF4-FFF2-40B4-BE49-F238E27FC236}">
                  <a16:creationId xmlns:a16="http://schemas.microsoft.com/office/drawing/2014/main" id="{E3BE5219-37F6-FC2D-34B3-0B25CFFE9EC6}"/>
                </a:ext>
              </a:extLst>
            </p:cNvPr>
            <p:cNvGrpSpPr/>
            <p:nvPr/>
          </p:nvGrpSpPr>
          <p:grpSpPr>
            <a:xfrm>
              <a:off x="5473314" y="1196635"/>
              <a:ext cx="214998" cy="75314"/>
              <a:chOff x="5473314" y="1196635"/>
              <a:chExt cx="214998" cy="75314"/>
            </a:xfrm>
            <a:solidFill>
              <a:srgbClr val="000000"/>
            </a:solidFill>
          </p:grpSpPr>
          <p:sp>
            <p:nvSpPr>
              <p:cNvPr id="18" name="Freeform: Shape 17">
                <a:extLst>
                  <a:ext uri="{FF2B5EF4-FFF2-40B4-BE49-F238E27FC236}">
                    <a16:creationId xmlns:a16="http://schemas.microsoft.com/office/drawing/2014/main" id="{B8ED8883-2671-1324-F627-76888FBE779D}"/>
                  </a:ext>
                </a:extLst>
              </p:cNvPr>
              <p:cNvSpPr/>
              <p:nvPr/>
            </p:nvSpPr>
            <p:spPr>
              <a:xfrm>
                <a:off x="5473314" y="1196635"/>
                <a:ext cx="50640" cy="74120"/>
              </a:xfrm>
              <a:custGeom>
                <a:avLst/>
                <a:gdLst>
                  <a:gd name="connsiteX0" fmla="*/ 113 w 50640"/>
                  <a:gd name="connsiteY0" fmla="*/ 74918 h 74120"/>
                  <a:gd name="connsiteX1" fmla="*/ 113 w 50640"/>
                  <a:gd name="connsiteY1" fmla="*/ 797 h 74120"/>
                  <a:gd name="connsiteX2" fmla="*/ 25483 w 50640"/>
                  <a:gd name="connsiteY2" fmla="*/ 797 h 74120"/>
                  <a:gd name="connsiteX3" fmla="*/ 50754 w 50640"/>
                  <a:gd name="connsiteY3" fmla="*/ 24377 h 74120"/>
                  <a:gd name="connsiteX4" fmla="*/ 25533 w 50640"/>
                  <a:gd name="connsiteY4" fmla="*/ 48105 h 74120"/>
                  <a:gd name="connsiteX5" fmla="*/ 9565 w 50640"/>
                  <a:gd name="connsiteY5" fmla="*/ 48105 h 74120"/>
                  <a:gd name="connsiteX6" fmla="*/ 9565 w 50640"/>
                  <a:gd name="connsiteY6" fmla="*/ 74918 h 74120"/>
                  <a:gd name="connsiteX7" fmla="*/ 113 w 50640"/>
                  <a:gd name="connsiteY7" fmla="*/ 74918 h 74120"/>
                  <a:gd name="connsiteX8" fmla="*/ 9565 w 50640"/>
                  <a:gd name="connsiteY8" fmla="*/ 39798 h 74120"/>
                  <a:gd name="connsiteX9" fmla="*/ 25085 w 50640"/>
                  <a:gd name="connsiteY9" fmla="*/ 39798 h 74120"/>
                  <a:gd name="connsiteX10" fmla="*/ 41352 w 50640"/>
                  <a:gd name="connsiteY10" fmla="*/ 24377 h 74120"/>
                  <a:gd name="connsiteX11" fmla="*/ 24986 w 50640"/>
                  <a:gd name="connsiteY11" fmla="*/ 9105 h 74120"/>
                  <a:gd name="connsiteX12" fmla="*/ 9565 w 50640"/>
                  <a:gd name="connsiteY12" fmla="*/ 9105 h 74120"/>
                  <a:gd name="connsiteX13" fmla="*/ 9565 w 50640"/>
                  <a:gd name="connsiteY13" fmla="*/ 39798 h 74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0640" h="74120">
                    <a:moveTo>
                      <a:pt x="113" y="74918"/>
                    </a:moveTo>
                    <a:lnTo>
                      <a:pt x="113" y="797"/>
                    </a:lnTo>
                    <a:lnTo>
                      <a:pt x="25483" y="797"/>
                    </a:lnTo>
                    <a:cubicBezTo>
                      <a:pt x="42794" y="797"/>
                      <a:pt x="50754" y="11194"/>
                      <a:pt x="50754" y="24377"/>
                    </a:cubicBezTo>
                    <a:cubicBezTo>
                      <a:pt x="50754" y="37609"/>
                      <a:pt x="42794" y="48105"/>
                      <a:pt x="25533" y="48105"/>
                    </a:cubicBezTo>
                    <a:lnTo>
                      <a:pt x="9565" y="48105"/>
                    </a:lnTo>
                    <a:lnTo>
                      <a:pt x="9565" y="74918"/>
                    </a:lnTo>
                    <a:lnTo>
                      <a:pt x="113" y="74918"/>
                    </a:lnTo>
                    <a:close/>
                    <a:moveTo>
                      <a:pt x="9565" y="39798"/>
                    </a:moveTo>
                    <a:lnTo>
                      <a:pt x="25085" y="39798"/>
                    </a:lnTo>
                    <a:cubicBezTo>
                      <a:pt x="36825" y="39798"/>
                      <a:pt x="41352" y="33182"/>
                      <a:pt x="41352" y="24377"/>
                    </a:cubicBezTo>
                    <a:cubicBezTo>
                      <a:pt x="41352" y="15621"/>
                      <a:pt x="36825" y="9105"/>
                      <a:pt x="24986" y="9105"/>
                    </a:cubicBezTo>
                    <a:lnTo>
                      <a:pt x="9565" y="9105"/>
                    </a:lnTo>
                    <a:lnTo>
                      <a:pt x="9565" y="39798"/>
                    </a:lnTo>
                  </a:path>
                </a:pathLst>
              </a:custGeom>
              <a:solidFill>
                <a:srgbClr val="000000"/>
              </a:solidFill>
              <a:ln w="50" cap="flat">
                <a:noFill/>
                <a:prstDash val="solid"/>
                <a:miter/>
              </a:ln>
            </p:spPr>
            <p:txBody>
              <a:bodyPr rtlCol="0" anchor="ctr"/>
              <a:lstStyle/>
              <a:p>
                <a:endParaRPr lang="en-GB"/>
              </a:p>
            </p:txBody>
          </p:sp>
          <p:sp>
            <p:nvSpPr>
              <p:cNvPr id="19" name="Freeform: Shape 18">
                <a:extLst>
                  <a:ext uri="{FF2B5EF4-FFF2-40B4-BE49-F238E27FC236}">
                    <a16:creationId xmlns:a16="http://schemas.microsoft.com/office/drawing/2014/main" id="{5D40F4C9-9079-BD71-CC72-22D80C21A982}"/>
                  </a:ext>
                </a:extLst>
              </p:cNvPr>
              <p:cNvSpPr/>
              <p:nvPr/>
            </p:nvSpPr>
            <p:spPr>
              <a:xfrm>
                <a:off x="5538381" y="1196635"/>
                <a:ext cx="74120" cy="74120"/>
              </a:xfrm>
              <a:custGeom>
                <a:avLst/>
                <a:gdLst>
                  <a:gd name="connsiteX0" fmla="*/ -110 w 74120"/>
                  <a:gd name="connsiteY0" fmla="*/ 74918 h 74120"/>
                  <a:gd name="connsiteX1" fmla="*/ -110 w 74120"/>
                  <a:gd name="connsiteY1" fmla="*/ 797 h 74120"/>
                  <a:gd name="connsiteX2" fmla="*/ 13321 w 74120"/>
                  <a:gd name="connsiteY2" fmla="*/ 797 h 74120"/>
                  <a:gd name="connsiteX3" fmla="*/ 31577 w 74120"/>
                  <a:gd name="connsiteY3" fmla="*/ 47558 h 74120"/>
                  <a:gd name="connsiteX4" fmla="*/ 37049 w 74120"/>
                  <a:gd name="connsiteY4" fmla="*/ 64422 h 74120"/>
                  <a:gd name="connsiteX5" fmla="*/ 42521 w 74120"/>
                  <a:gd name="connsiteY5" fmla="*/ 47558 h 74120"/>
                  <a:gd name="connsiteX6" fmla="*/ 60529 w 74120"/>
                  <a:gd name="connsiteY6" fmla="*/ 797 h 74120"/>
                  <a:gd name="connsiteX7" fmla="*/ 74010 w 74120"/>
                  <a:gd name="connsiteY7" fmla="*/ 797 h 74120"/>
                  <a:gd name="connsiteX8" fmla="*/ 74010 w 74120"/>
                  <a:gd name="connsiteY8" fmla="*/ 74918 h 74120"/>
                  <a:gd name="connsiteX9" fmla="*/ 64708 w 74120"/>
                  <a:gd name="connsiteY9" fmla="*/ 74918 h 74120"/>
                  <a:gd name="connsiteX10" fmla="*/ 65056 w 74120"/>
                  <a:gd name="connsiteY10" fmla="*/ 10896 h 74120"/>
                  <a:gd name="connsiteX11" fmla="*/ 41029 w 74120"/>
                  <a:gd name="connsiteY11" fmla="*/ 74918 h 74120"/>
                  <a:gd name="connsiteX12" fmla="*/ 32821 w 74120"/>
                  <a:gd name="connsiteY12" fmla="*/ 74918 h 74120"/>
                  <a:gd name="connsiteX13" fmla="*/ 8545 w 74120"/>
                  <a:gd name="connsiteY13" fmla="*/ 11045 h 74120"/>
                  <a:gd name="connsiteX14" fmla="*/ 8893 w 74120"/>
                  <a:gd name="connsiteY14" fmla="*/ 74918 h 74120"/>
                  <a:gd name="connsiteX15" fmla="*/ -110 w 74120"/>
                  <a:gd name="connsiteY15" fmla="*/ 74918 h 74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4120" h="74120">
                    <a:moveTo>
                      <a:pt x="-110" y="74918"/>
                    </a:moveTo>
                    <a:lnTo>
                      <a:pt x="-110" y="797"/>
                    </a:lnTo>
                    <a:lnTo>
                      <a:pt x="13321" y="797"/>
                    </a:lnTo>
                    <a:lnTo>
                      <a:pt x="31577" y="47558"/>
                    </a:lnTo>
                    <a:cubicBezTo>
                      <a:pt x="32970" y="51140"/>
                      <a:pt x="35308" y="58402"/>
                      <a:pt x="37049" y="64422"/>
                    </a:cubicBezTo>
                    <a:cubicBezTo>
                      <a:pt x="38790" y="58601"/>
                      <a:pt x="41079" y="51289"/>
                      <a:pt x="42521" y="47558"/>
                    </a:cubicBezTo>
                    <a:lnTo>
                      <a:pt x="60529" y="797"/>
                    </a:lnTo>
                    <a:lnTo>
                      <a:pt x="74010" y="797"/>
                    </a:lnTo>
                    <a:lnTo>
                      <a:pt x="74010" y="74918"/>
                    </a:lnTo>
                    <a:lnTo>
                      <a:pt x="64708" y="74918"/>
                    </a:lnTo>
                    <a:cubicBezTo>
                      <a:pt x="64807" y="52632"/>
                      <a:pt x="64459" y="33281"/>
                      <a:pt x="65056" y="10896"/>
                    </a:cubicBezTo>
                    <a:cubicBezTo>
                      <a:pt x="57246" y="35619"/>
                      <a:pt x="49585" y="52135"/>
                      <a:pt x="41029" y="74918"/>
                    </a:cubicBezTo>
                    <a:lnTo>
                      <a:pt x="32821" y="74918"/>
                    </a:lnTo>
                    <a:cubicBezTo>
                      <a:pt x="24066" y="52135"/>
                      <a:pt x="16504" y="35918"/>
                      <a:pt x="8545" y="11045"/>
                    </a:cubicBezTo>
                    <a:cubicBezTo>
                      <a:pt x="9142" y="32833"/>
                      <a:pt x="8794" y="52980"/>
                      <a:pt x="8893" y="74918"/>
                    </a:cubicBezTo>
                    <a:lnTo>
                      <a:pt x="-110" y="74918"/>
                    </a:lnTo>
                  </a:path>
                </a:pathLst>
              </a:custGeom>
              <a:solidFill>
                <a:srgbClr val="000000"/>
              </a:solidFill>
              <a:ln w="50" cap="flat">
                <a:noFill/>
                <a:prstDash val="solid"/>
                <a:miter/>
              </a:ln>
            </p:spPr>
            <p:txBody>
              <a:bodyPr rtlCol="0" anchor="ctr"/>
              <a:lstStyle/>
              <a:p>
                <a:endParaRPr lang="en-GB"/>
              </a:p>
            </p:txBody>
          </p:sp>
          <p:sp>
            <p:nvSpPr>
              <p:cNvPr id="20" name="Freeform: Shape 19">
                <a:extLst>
                  <a:ext uri="{FF2B5EF4-FFF2-40B4-BE49-F238E27FC236}">
                    <a16:creationId xmlns:a16="http://schemas.microsoft.com/office/drawing/2014/main" id="{ADCC09BF-DA69-AB8E-562F-89AECA485C15}"/>
                  </a:ext>
                </a:extLst>
              </p:cNvPr>
              <p:cNvSpPr/>
              <p:nvPr/>
            </p:nvSpPr>
            <p:spPr>
              <a:xfrm>
                <a:off x="5630409" y="1196635"/>
                <a:ext cx="57903" cy="75314"/>
              </a:xfrm>
              <a:custGeom>
                <a:avLst/>
                <a:gdLst>
                  <a:gd name="connsiteX0" fmla="*/ 29068 w 57903"/>
                  <a:gd name="connsiteY0" fmla="*/ 76100 h 75314"/>
                  <a:gd name="connsiteX1" fmla="*/ 66 w 57903"/>
                  <a:gd name="connsiteY1" fmla="*/ 49685 h 75314"/>
                  <a:gd name="connsiteX2" fmla="*/ 66 w 57903"/>
                  <a:gd name="connsiteY2" fmla="*/ 785 h 75314"/>
                  <a:gd name="connsiteX3" fmla="*/ 9518 w 57903"/>
                  <a:gd name="connsiteY3" fmla="*/ 785 h 75314"/>
                  <a:gd name="connsiteX4" fmla="*/ 9518 w 57903"/>
                  <a:gd name="connsiteY4" fmla="*/ 48939 h 75314"/>
                  <a:gd name="connsiteX5" fmla="*/ 29068 w 57903"/>
                  <a:gd name="connsiteY5" fmla="*/ 67345 h 75314"/>
                  <a:gd name="connsiteX6" fmla="*/ 48518 w 57903"/>
                  <a:gd name="connsiteY6" fmla="*/ 48939 h 75314"/>
                  <a:gd name="connsiteX7" fmla="*/ 48518 w 57903"/>
                  <a:gd name="connsiteY7" fmla="*/ 785 h 75314"/>
                  <a:gd name="connsiteX8" fmla="*/ 57970 w 57903"/>
                  <a:gd name="connsiteY8" fmla="*/ 785 h 75314"/>
                  <a:gd name="connsiteX9" fmla="*/ 57970 w 57903"/>
                  <a:gd name="connsiteY9" fmla="*/ 49685 h 75314"/>
                  <a:gd name="connsiteX10" fmla="*/ 29068 w 57903"/>
                  <a:gd name="connsiteY10" fmla="*/ 76100 h 75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7903" h="75314">
                    <a:moveTo>
                      <a:pt x="29068" y="76100"/>
                    </a:moveTo>
                    <a:cubicBezTo>
                      <a:pt x="11508" y="76100"/>
                      <a:pt x="66" y="64957"/>
                      <a:pt x="66" y="49685"/>
                    </a:cubicBezTo>
                    <a:lnTo>
                      <a:pt x="66" y="785"/>
                    </a:lnTo>
                    <a:lnTo>
                      <a:pt x="9518" y="785"/>
                    </a:lnTo>
                    <a:lnTo>
                      <a:pt x="9518" y="48939"/>
                    </a:lnTo>
                    <a:cubicBezTo>
                      <a:pt x="9518" y="59584"/>
                      <a:pt x="16930" y="67345"/>
                      <a:pt x="29068" y="67345"/>
                    </a:cubicBezTo>
                    <a:cubicBezTo>
                      <a:pt x="41156" y="67345"/>
                      <a:pt x="48518" y="59584"/>
                      <a:pt x="48518" y="48939"/>
                    </a:cubicBezTo>
                    <a:lnTo>
                      <a:pt x="48518" y="785"/>
                    </a:lnTo>
                    <a:lnTo>
                      <a:pt x="57970" y="785"/>
                    </a:lnTo>
                    <a:lnTo>
                      <a:pt x="57970" y="49685"/>
                    </a:lnTo>
                    <a:cubicBezTo>
                      <a:pt x="57970" y="64957"/>
                      <a:pt x="46528" y="76100"/>
                      <a:pt x="29068" y="76100"/>
                    </a:cubicBezTo>
                  </a:path>
                </a:pathLst>
              </a:custGeom>
              <a:solidFill>
                <a:srgbClr val="000000"/>
              </a:solidFill>
              <a:ln w="50" cap="flat">
                <a:noFill/>
                <a:prstDash val="solid"/>
                <a:miter/>
              </a:ln>
            </p:spPr>
            <p:txBody>
              <a:bodyPr rtlCol="0" anchor="ctr"/>
              <a:lstStyle/>
              <a:p>
                <a:endParaRPr lang="en-GB"/>
              </a:p>
            </p:txBody>
          </p:sp>
        </p:grpSp>
        <p:grpSp>
          <p:nvGrpSpPr>
            <p:cNvPr id="21" name="Graphic 8">
              <a:extLst>
                <a:ext uri="{FF2B5EF4-FFF2-40B4-BE49-F238E27FC236}">
                  <a16:creationId xmlns:a16="http://schemas.microsoft.com/office/drawing/2014/main" id="{F218C6EC-948D-E59D-2071-3325F37E8D56}"/>
                </a:ext>
              </a:extLst>
            </p:cNvPr>
            <p:cNvGrpSpPr/>
            <p:nvPr/>
          </p:nvGrpSpPr>
          <p:grpSpPr>
            <a:xfrm>
              <a:off x="5291162" y="1317466"/>
              <a:ext cx="580428" cy="77851"/>
              <a:chOff x="5291162" y="1317466"/>
              <a:chExt cx="580428" cy="77851"/>
            </a:xfrm>
            <a:solidFill>
              <a:srgbClr val="000000"/>
            </a:solidFill>
          </p:grpSpPr>
          <p:sp>
            <p:nvSpPr>
              <p:cNvPr id="22" name="Freeform: Shape 21">
                <a:extLst>
                  <a:ext uri="{FF2B5EF4-FFF2-40B4-BE49-F238E27FC236}">
                    <a16:creationId xmlns:a16="http://schemas.microsoft.com/office/drawing/2014/main" id="{A97628BB-4AD0-C61F-0C52-BA6F65AB17CD}"/>
                  </a:ext>
                </a:extLst>
              </p:cNvPr>
              <p:cNvSpPr/>
              <p:nvPr/>
            </p:nvSpPr>
            <p:spPr>
              <a:xfrm>
                <a:off x="5291162" y="1319904"/>
                <a:ext cx="50640" cy="74120"/>
              </a:xfrm>
              <a:custGeom>
                <a:avLst/>
                <a:gdLst>
                  <a:gd name="connsiteX0" fmla="*/ 83 w 50640"/>
                  <a:gd name="connsiteY0" fmla="*/ 74938 h 74120"/>
                  <a:gd name="connsiteX1" fmla="*/ 83 w 50640"/>
                  <a:gd name="connsiteY1" fmla="*/ 818 h 74120"/>
                  <a:gd name="connsiteX2" fmla="*/ 25453 w 50640"/>
                  <a:gd name="connsiteY2" fmla="*/ 818 h 74120"/>
                  <a:gd name="connsiteX3" fmla="*/ 50724 w 50640"/>
                  <a:gd name="connsiteY3" fmla="*/ 24397 h 74120"/>
                  <a:gd name="connsiteX4" fmla="*/ 25503 w 50640"/>
                  <a:gd name="connsiteY4" fmla="*/ 48125 h 74120"/>
                  <a:gd name="connsiteX5" fmla="*/ 9535 w 50640"/>
                  <a:gd name="connsiteY5" fmla="*/ 48125 h 74120"/>
                  <a:gd name="connsiteX6" fmla="*/ 9535 w 50640"/>
                  <a:gd name="connsiteY6" fmla="*/ 74938 h 74120"/>
                  <a:gd name="connsiteX7" fmla="*/ 83 w 50640"/>
                  <a:gd name="connsiteY7" fmla="*/ 74938 h 74120"/>
                  <a:gd name="connsiteX8" fmla="*/ 9535 w 50640"/>
                  <a:gd name="connsiteY8" fmla="*/ 39818 h 74120"/>
                  <a:gd name="connsiteX9" fmla="*/ 25055 w 50640"/>
                  <a:gd name="connsiteY9" fmla="*/ 39818 h 74120"/>
                  <a:gd name="connsiteX10" fmla="*/ 41322 w 50640"/>
                  <a:gd name="connsiteY10" fmla="*/ 24397 h 74120"/>
                  <a:gd name="connsiteX11" fmla="*/ 24956 w 50640"/>
                  <a:gd name="connsiteY11" fmla="*/ 9125 h 74120"/>
                  <a:gd name="connsiteX12" fmla="*/ 9535 w 50640"/>
                  <a:gd name="connsiteY12" fmla="*/ 9125 h 74120"/>
                  <a:gd name="connsiteX13" fmla="*/ 9535 w 50640"/>
                  <a:gd name="connsiteY13" fmla="*/ 39818 h 74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0640" h="74120">
                    <a:moveTo>
                      <a:pt x="83" y="74938"/>
                    </a:moveTo>
                    <a:lnTo>
                      <a:pt x="83" y="818"/>
                    </a:lnTo>
                    <a:lnTo>
                      <a:pt x="25453" y="818"/>
                    </a:lnTo>
                    <a:cubicBezTo>
                      <a:pt x="42764" y="818"/>
                      <a:pt x="50724" y="11214"/>
                      <a:pt x="50724" y="24397"/>
                    </a:cubicBezTo>
                    <a:cubicBezTo>
                      <a:pt x="50724" y="37629"/>
                      <a:pt x="42764" y="48125"/>
                      <a:pt x="25503" y="48125"/>
                    </a:cubicBezTo>
                    <a:lnTo>
                      <a:pt x="9535" y="48125"/>
                    </a:lnTo>
                    <a:lnTo>
                      <a:pt x="9535" y="74938"/>
                    </a:lnTo>
                    <a:lnTo>
                      <a:pt x="83" y="74938"/>
                    </a:lnTo>
                    <a:close/>
                    <a:moveTo>
                      <a:pt x="9535" y="39818"/>
                    </a:moveTo>
                    <a:lnTo>
                      <a:pt x="25055" y="39818"/>
                    </a:lnTo>
                    <a:cubicBezTo>
                      <a:pt x="36795" y="39818"/>
                      <a:pt x="41322" y="33202"/>
                      <a:pt x="41322" y="24397"/>
                    </a:cubicBezTo>
                    <a:cubicBezTo>
                      <a:pt x="41322" y="15642"/>
                      <a:pt x="36795" y="9125"/>
                      <a:pt x="24956" y="9125"/>
                    </a:cubicBezTo>
                    <a:lnTo>
                      <a:pt x="9535" y="9125"/>
                    </a:lnTo>
                    <a:lnTo>
                      <a:pt x="9535" y="39818"/>
                    </a:lnTo>
                  </a:path>
                </a:pathLst>
              </a:custGeom>
              <a:solidFill>
                <a:srgbClr val="000000"/>
              </a:solidFill>
              <a:ln w="50" cap="flat">
                <a:noFill/>
                <a:prstDash val="solid"/>
                <a:miter/>
              </a:ln>
            </p:spPr>
            <p:txBody>
              <a:bodyPr rtlCol="0" anchor="ctr"/>
              <a:lstStyle/>
              <a:p>
                <a:endParaRPr lang="en-GB"/>
              </a:p>
            </p:txBody>
          </p:sp>
          <p:sp>
            <p:nvSpPr>
              <p:cNvPr id="23" name="Freeform: Shape 22">
                <a:extLst>
                  <a:ext uri="{FF2B5EF4-FFF2-40B4-BE49-F238E27FC236}">
                    <a16:creationId xmlns:a16="http://schemas.microsoft.com/office/drawing/2014/main" id="{BFCB49EE-308E-E0F8-5351-089639AE098C}"/>
                  </a:ext>
                </a:extLst>
              </p:cNvPr>
              <p:cNvSpPr/>
              <p:nvPr/>
            </p:nvSpPr>
            <p:spPr>
              <a:xfrm>
                <a:off x="5351902" y="1337712"/>
                <a:ext cx="49247" cy="57505"/>
              </a:xfrm>
              <a:custGeom>
                <a:avLst/>
                <a:gdLst>
                  <a:gd name="connsiteX0" fmla="*/ 26249 w 49247"/>
                  <a:gd name="connsiteY0" fmla="*/ 58134 h 57505"/>
                  <a:gd name="connsiteX1" fmla="*/ 183 w 49247"/>
                  <a:gd name="connsiteY1" fmla="*/ 29580 h 57505"/>
                  <a:gd name="connsiteX2" fmla="*/ 25205 w 49247"/>
                  <a:gd name="connsiteY2" fmla="*/ 628 h 57505"/>
                  <a:gd name="connsiteX3" fmla="*/ 49431 w 49247"/>
                  <a:gd name="connsiteY3" fmla="*/ 28436 h 57505"/>
                  <a:gd name="connsiteX4" fmla="*/ 49431 w 49247"/>
                  <a:gd name="connsiteY4" fmla="*/ 32167 h 57505"/>
                  <a:gd name="connsiteX5" fmla="*/ 9237 w 49247"/>
                  <a:gd name="connsiteY5" fmla="*/ 32167 h 57505"/>
                  <a:gd name="connsiteX6" fmla="*/ 26299 w 49247"/>
                  <a:gd name="connsiteY6" fmla="*/ 50175 h 57505"/>
                  <a:gd name="connsiteX7" fmla="*/ 39880 w 49247"/>
                  <a:gd name="connsiteY7" fmla="*/ 41618 h 57505"/>
                  <a:gd name="connsiteX8" fmla="*/ 48535 w 49247"/>
                  <a:gd name="connsiteY8" fmla="*/ 44006 h 57505"/>
                  <a:gd name="connsiteX9" fmla="*/ 26249 w 49247"/>
                  <a:gd name="connsiteY9" fmla="*/ 58134 h 57505"/>
                  <a:gd name="connsiteX10" fmla="*/ 9286 w 49247"/>
                  <a:gd name="connsiteY10" fmla="*/ 24605 h 57505"/>
                  <a:gd name="connsiteX11" fmla="*/ 40327 w 49247"/>
                  <a:gd name="connsiteY11" fmla="*/ 24605 h 57505"/>
                  <a:gd name="connsiteX12" fmla="*/ 25205 w 49247"/>
                  <a:gd name="connsiteY12" fmla="*/ 8587 h 57505"/>
                  <a:gd name="connsiteX13" fmla="*/ 9286 w 49247"/>
                  <a:gd name="connsiteY13" fmla="*/ 24605 h 57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247" h="57505">
                    <a:moveTo>
                      <a:pt x="26249" y="58134"/>
                    </a:moveTo>
                    <a:cubicBezTo>
                      <a:pt x="10132" y="58134"/>
                      <a:pt x="183" y="46692"/>
                      <a:pt x="183" y="29580"/>
                    </a:cubicBezTo>
                    <a:cubicBezTo>
                      <a:pt x="183" y="12517"/>
                      <a:pt x="10032" y="628"/>
                      <a:pt x="25205" y="628"/>
                    </a:cubicBezTo>
                    <a:cubicBezTo>
                      <a:pt x="36994" y="628"/>
                      <a:pt x="49431" y="7891"/>
                      <a:pt x="49431" y="28436"/>
                    </a:cubicBezTo>
                    <a:lnTo>
                      <a:pt x="49431" y="32167"/>
                    </a:lnTo>
                    <a:lnTo>
                      <a:pt x="9237" y="32167"/>
                    </a:lnTo>
                    <a:cubicBezTo>
                      <a:pt x="9684" y="43807"/>
                      <a:pt x="16450" y="50175"/>
                      <a:pt x="26299" y="50175"/>
                    </a:cubicBezTo>
                    <a:cubicBezTo>
                      <a:pt x="32866" y="50175"/>
                      <a:pt x="37790" y="47289"/>
                      <a:pt x="39880" y="41618"/>
                    </a:cubicBezTo>
                    <a:lnTo>
                      <a:pt x="48535" y="44006"/>
                    </a:lnTo>
                    <a:cubicBezTo>
                      <a:pt x="45949" y="52413"/>
                      <a:pt x="37641" y="58134"/>
                      <a:pt x="26249" y="58134"/>
                    </a:cubicBezTo>
                    <a:close/>
                    <a:moveTo>
                      <a:pt x="9286" y="24605"/>
                    </a:moveTo>
                    <a:lnTo>
                      <a:pt x="40327" y="24605"/>
                    </a:lnTo>
                    <a:cubicBezTo>
                      <a:pt x="39482" y="15154"/>
                      <a:pt x="34358" y="8587"/>
                      <a:pt x="25205" y="8587"/>
                    </a:cubicBezTo>
                    <a:cubicBezTo>
                      <a:pt x="15654" y="8587"/>
                      <a:pt x="9833" y="16099"/>
                      <a:pt x="9286" y="24605"/>
                    </a:cubicBezTo>
                  </a:path>
                </a:pathLst>
              </a:custGeom>
              <a:solidFill>
                <a:srgbClr val="000000"/>
              </a:solidFill>
              <a:ln w="50" cap="flat">
                <a:noFill/>
                <a:prstDash val="solid"/>
                <a:miter/>
              </a:ln>
            </p:spPr>
            <p:txBody>
              <a:bodyPr rtlCol="0" anchor="ctr"/>
              <a:lstStyle/>
              <a:p>
                <a:endParaRPr lang="en-GB"/>
              </a:p>
            </p:txBody>
          </p:sp>
          <p:sp>
            <p:nvSpPr>
              <p:cNvPr id="24" name="Freeform: Shape 23">
                <a:extLst>
                  <a:ext uri="{FF2B5EF4-FFF2-40B4-BE49-F238E27FC236}">
                    <a16:creationId xmlns:a16="http://schemas.microsoft.com/office/drawing/2014/main" id="{F1731C1C-BD1F-F8C7-4CD6-BE2A1931EF6E}"/>
                  </a:ext>
                </a:extLst>
              </p:cNvPr>
              <p:cNvSpPr/>
              <p:nvPr/>
            </p:nvSpPr>
            <p:spPr>
              <a:xfrm>
                <a:off x="5413984" y="1337613"/>
                <a:ext cx="28205" cy="56411"/>
              </a:xfrm>
              <a:custGeom>
                <a:avLst/>
                <a:gdLst>
                  <a:gd name="connsiteX0" fmla="*/ 349 w 28205"/>
                  <a:gd name="connsiteY0" fmla="*/ 57052 h 56411"/>
                  <a:gd name="connsiteX1" fmla="*/ 349 w 28205"/>
                  <a:gd name="connsiteY1" fmla="*/ 1437 h 56411"/>
                  <a:gd name="connsiteX2" fmla="*/ 9005 w 28205"/>
                  <a:gd name="connsiteY2" fmla="*/ 1437 h 56411"/>
                  <a:gd name="connsiteX3" fmla="*/ 9005 w 28205"/>
                  <a:gd name="connsiteY3" fmla="*/ 9993 h 56411"/>
                  <a:gd name="connsiteX4" fmla="*/ 9601 w 28205"/>
                  <a:gd name="connsiteY4" fmla="*/ 9993 h 56411"/>
                  <a:gd name="connsiteX5" fmla="*/ 24028 w 28205"/>
                  <a:gd name="connsiteY5" fmla="*/ 641 h 56411"/>
                  <a:gd name="connsiteX6" fmla="*/ 28554 w 28205"/>
                  <a:gd name="connsiteY6" fmla="*/ 790 h 56411"/>
                  <a:gd name="connsiteX7" fmla="*/ 28554 w 28205"/>
                  <a:gd name="connsiteY7" fmla="*/ 9794 h 56411"/>
                  <a:gd name="connsiteX8" fmla="*/ 23182 w 28205"/>
                  <a:gd name="connsiteY8" fmla="*/ 9297 h 56411"/>
                  <a:gd name="connsiteX9" fmla="*/ 9303 w 28205"/>
                  <a:gd name="connsiteY9" fmla="*/ 22231 h 56411"/>
                  <a:gd name="connsiteX10" fmla="*/ 9303 w 28205"/>
                  <a:gd name="connsiteY10" fmla="*/ 57052 h 56411"/>
                  <a:gd name="connsiteX11" fmla="*/ 349 w 28205"/>
                  <a:gd name="connsiteY11" fmla="*/ 57052 h 56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8205" h="56411">
                    <a:moveTo>
                      <a:pt x="349" y="57052"/>
                    </a:moveTo>
                    <a:lnTo>
                      <a:pt x="349" y="1437"/>
                    </a:lnTo>
                    <a:lnTo>
                      <a:pt x="9005" y="1437"/>
                    </a:lnTo>
                    <a:lnTo>
                      <a:pt x="9005" y="9993"/>
                    </a:lnTo>
                    <a:lnTo>
                      <a:pt x="9601" y="9993"/>
                    </a:lnTo>
                    <a:cubicBezTo>
                      <a:pt x="11641" y="4372"/>
                      <a:pt x="17411" y="641"/>
                      <a:pt x="24028" y="641"/>
                    </a:cubicBezTo>
                    <a:cubicBezTo>
                      <a:pt x="25321" y="641"/>
                      <a:pt x="27510" y="741"/>
                      <a:pt x="28554" y="790"/>
                    </a:cubicBezTo>
                    <a:lnTo>
                      <a:pt x="28554" y="9794"/>
                    </a:lnTo>
                    <a:cubicBezTo>
                      <a:pt x="28007" y="9695"/>
                      <a:pt x="25570" y="9297"/>
                      <a:pt x="23182" y="9297"/>
                    </a:cubicBezTo>
                    <a:cubicBezTo>
                      <a:pt x="15173" y="9297"/>
                      <a:pt x="9303" y="14719"/>
                      <a:pt x="9303" y="22231"/>
                    </a:cubicBezTo>
                    <a:lnTo>
                      <a:pt x="9303" y="57052"/>
                    </a:lnTo>
                    <a:lnTo>
                      <a:pt x="349" y="57052"/>
                    </a:lnTo>
                  </a:path>
                </a:pathLst>
              </a:custGeom>
              <a:solidFill>
                <a:srgbClr val="000000"/>
              </a:solidFill>
              <a:ln w="50" cap="flat">
                <a:noFill/>
                <a:prstDash val="solid"/>
                <a:miter/>
              </a:ln>
            </p:spPr>
            <p:txBody>
              <a:bodyPr rtlCol="0" anchor="ctr"/>
              <a:lstStyle/>
              <a:p>
                <a:endParaRPr lang="en-GB"/>
              </a:p>
            </p:txBody>
          </p:sp>
          <p:sp>
            <p:nvSpPr>
              <p:cNvPr id="25" name="Freeform: Shape 24">
                <a:extLst>
                  <a:ext uri="{FF2B5EF4-FFF2-40B4-BE49-F238E27FC236}">
                    <a16:creationId xmlns:a16="http://schemas.microsoft.com/office/drawing/2014/main" id="{C00A1C2B-E04A-0D08-2BB5-8C9F86433755}"/>
                  </a:ext>
                </a:extLst>
              </p:cNvPr>
              <p:cNvSpPr/>
              <p:nvPr/>
            </p:nvSpPr>
            <p:spPr>
              <a:xfrm>
                <a:off x="5447064" y="1325177"/>
                <a:ext cx="30294" cy="69543"/>
              </a:xfrm>
              <a:custGeom>
                <a:avLst/>
                <a:gdLst>
                  <a:gd name="connsiteX0" fmla="*/ 29224 w 30294"/>
                  <a:gd name="connsiteY0" fmla="*/ 13990 h 69543"/>
                  <a:gd name="connsiteX1" fmla="*/ 29224 w 30294"/>
                  <a:gd name="connsiteY1" fmla="*/ 21651 h 69543"/>
                  <a:gd name="connsiteX2" fmla="*/ 17783 w 30294"/>
                  <a:gd name="connsiteY2" fmla="*/ 21651 h 69543"/>
                  <a:gd name="connsiteX3" fmla="*/ 17783 w 30294"/>
                  <a:gd name="connsiteY3" fmla="*/ 55179 h 69543"/>
                  <a:gd name="connsiteX4" fmla="*/ 24349 w 30294"/>
                  <a:gd name="connsiteY4" fmla="*/ 62343 h 69543"/>
                  <a:gd name="connsiteX5" fmla="*/ 28926 w 30294"/>
                  <a:gd name="connsiteY5" fmla="*/ 61746 h 69543"/>
                  <a:gd name="connsiteX6" fmla="*/ 30766 w 30294"/>
                  <a:gd name="connsiteY6" fmla="*/ 69307 h 69543"/>
                  <a:gd name="connsiteX7" fmla="*/ 24100 w 30294"/>
                  <a:gd name="connsiteY7" fmla="*/ 70302 h 69543"/>
                  <a:gd name="connsiteX8" fmla="*/ 8829 w 30294"/>
                  <a:gd name="connsiteY8" fmla="*/ 55876 h 69543"/>
                  <a:gd name="connsiteX9" fmla="*/ 8829 w 30294"/>
                  <a:gd name="connsiteY9" fmla="*/ 21651 h 69543"/>
                  <a:gd name="connsiteX10" fmla="*/ 471 w 30294"/>
                  <a:gd name="connsiteY10" fmla="*/ 21651 h 69543"/>
                  <a:gd name="connsiteX11" fmla="*/ 471 w 30294"/>
                  <a:gd name="connsiteY11" fmla="*/ 13990 h 69543"/>
                  <a:gd name="connsiteX12" fmla="*/ 8829 w 30294"/>
                  <a:gd name="connsiteY12" fmla="*/ 13990 h 69543"/>
                  <a:gd name="connsiteX13" fmla="*/ 8829 w 30294"/>
                  <a:gd name="connsiteY13" fmla="*/ 758 h 69543"/>
                  <a:gd name="connsiteX14" fmla="*/ 17783 w 30294"/>
                  <a:gd name="connsiteY14" fmla="*/ 758 h 69543"/>
                  <a:gd name="connsiteX15" fmla="*/ 17783 w 30294"/>
                  <a:gd name="connsiteY15" fmla="*/ 13990 h 69543"/>
                  <a:gd name="connsiteX16" fmla="*/ 29224 w 30294"/>
                  <a:gd name="connsiteY16" fmla="*/ 13990 h 695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0294" h="69543">
                    <a:moveTo>
                      <a:pt x="29224" y="13990"/>
                    </a:moveTo>
                    <a:lnTo>
                      <a:pt x="29224" y="21651"/>
                    </a:lnTo>
                    <a:lnTo>
                      <a:pt x="17783" y="21651"/>
                    </a:lnTo>
                    <a:lnTo>
                      <a:pt x="17783" y="55179"/>
                    </a:lnTo>
                    <a:cubicBezTo>
                      <a:pt x="17783" y="60154"/>
                      <a:pt x="19623" y="62343"/>
                      <a:pt x="24349" y="62343"/>
                    </a:cubicBezTo>
                    <a:cubicBezTo>
                      <a:pt x="25493" y="62343"/>
                      <a:pt x="27433" y="62044"/>
                      <a:pt x="28926" y="61746"/>
                    </a:cubicBezTo>
                    <a:lnTo>
                      <a:pt x="30766" y="69307"/>
                    </a:lnTo>
                    <a:cubicBezTo>
                      <a:pt x="28926" y="69954"/>
                      <a:pt x="26389" y="70302"/>
                      <a:pt x="24100" y="70302"/>
                    </a:cubicBezTo>
                    <a:cubicBezTo>
                      <a:pt x="14500" y="70302"/>
                      <a:pt x="8829" y="64979"/>
                      <a:pt x="8829" y="55876"/>
                    </a:cubicBezTo>
                    <a:lnTo>
                      <a:pt x="8829" y="21651"/>
                    </a:lnTo>
                    <a:lnTo>
                      <a:pt x="471" y="21651"/>
                    </a:lnTo>
                    <a:lnTo>
                      <a:pt x="471" y="13990"/>
                    </a:lnTo>
                    <a:lnTo>
                      <a:pt x="8829" y="13990"/>
                    </a:lnTo>
                    <a:lnTo>
                      <a:pt x="8829" y="758"/>
                    </a:lnTo>
                    <a:lnTo>
                      <a:pt x="17783" y="758"/>
                    </a:lnTo>
                    <a:lnTo>
                      <a:pt x="17783" y="13990"/>
                    </a:lnTo>
                    <a:lnTo>
                      <a:pt x="29224" y="13990"/>
                    </a:lnTo>
                  </a:path>
                </a:pathLst>
              </a:custGeom>
              <a:solidFill>
                <a:srgbClr val="000000"/>
              </a:solidFill>
              <a:ln w="50" cap="flat">
                <a:noFill/>
                <a:prstDash val="solid"/>
                <a:miter/>
              </a:ln>
            </p:spPr>
            <p:txBody>
              <a:bodyPr rtlCol="0" anchor="ctr"/>
              <a:lstStyle/>
              <a:p>
                <a:endParaRPr lang="en-GB"/>
              </a:p>
            </p:txBody>
          </p:sp>
          <p:sp>
            <p:nvSpPr>
              <p:cNvPr id="26" name="Freeform: Shape 25">
                <a:extLst>
                  <a:ext uri="{FF2B5EF4-FFF2-40B4-BE49-F238E27FC236}">
                    <a16:creationId xmlns:a16="http://schemas.microsoft.com/office/drawing/2014/main" id="{30CBC72D-D799-E5F9-F4D6-6BAD7B95B144}"/>
                  </a:ext>
                </a:extLst>
              </p:cNvPr>
              <p:cNvSpPr/>
              <p:nvPr/>
            </p:nvSpPr>
            <p:spPr>
              <a:xfrm>
                <a:off x="5487259" y="1338409"/>
                <a:ext cx="44522" cy="56311"/>
              </a:xfrm>
              <a:custGeom>
                <a:avLst/>
                <a:gdLst>
                  <a:gd name="connsiteX0" fmla="*/ 19052 w 44522"/>
                  <a:gd name="connsiteY0" fmla="*/ 56938 h 56311"/>
                  <a:gd name="connsiteX1" fmla="*/ 198 w 44522"/>
                  <a:gd name="connsiteY1" fmla="*/ 35945 h 56311"/>
                  <a:gd name="connsiteX2" fmla="*/ 198 w 44522"/>
                  <a:gd name="connsiteY2" fmla="*/ 626 h 56311"/>
                  <a:gd name="connsiteX3" fmla="*/ 9152 w 44522"/>
                  <a:gd name="connsiteY3" fmla="*/ 626 h 56311"/>
                  <a:gd name="connsiteX4" fmla="*/ 9152 w 44522"/>
                  <a:gd name="connsiteY4" fmla="*/ 35199 h 56311"/>
                  <a:gd name="connsiteX5" fmla="*/ 21738 w 44522"/>
                  <a:gd name="connsiteY5" fmla="*/ 48879 h 56311"/>
                  <a:gd name="connsiteX6" fmla="*/ 35716 w 44522"/>
                  <a:gd name="connsiteY6" fmla="*/ 33956 h 56311"/>
                  <a:gd name="connsiteX7" fmla="*/ 35716 w 44522"/>
                  <a:gd name="connsiteY7" fmla="*/ 626 h 56311"/>
                  <a:gd name="connsiteX8" fmla="*/ 44720 w 44522"/>
                  <a:gd name="connsiteY8" fmla="*/ 626 h 56311"/>
                  <a:gd name="connsiteX9" fmla="*/ 44720 w 44522"/>
                  <a:gd name="connsiteY9" fmla="*/ 56241 h 56311"/>
                  <a:gd name="connsiteX10" fmla="*/ 36065 w 44522"/>
                  <a:gd name="connsiteY10" fmla="*/ 56241 h 56311"/>
                  <a:gd name="connsiteX11" fmla="*/ 36065 w 44522"/>
                  <a:gd name="connsiteY11" fmla="*/ 45845 h 56311"/>
                  <a:gd name="connsiteX12" fmla="*/ 19052 w 44522"/>
                  <a:gd name="connsiteY12" fmla="*/ 56938 h 56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4522" h="56311">
                    <a:moveTo>
                      <a:pt x="19052" y="56938"/>
                    </a:moveTo>
                    <a:cubicBezTo>
                      <a:pt x="7809" y="56938"/>
                      <a:pt x="198" y="50023"/>
                      <a:pt x="198" y="35945"/>
                    </a:cubicBezTo>
                    <a:lnTo>
                      <a:pt x="198" y="626"/>
                    </a:lnTo>
                    <a:lnTo>
                      <a:pt x="9152" y="626"/>
                    </a:lnTo>
                    <a:lnTo>
                      <a:pt x="9152" y="35199"/>
                    </a:lnTo>
                    <a:cubicBezTo>
                      <a:pt x="9152" y="43755"/>
                      <a:pt x="13978" y="48879"/>
                      <a:pt x="21738" y="48879"/>
                    </a:cubicBezTo>
                    <a:cubicBezTo>
                      <a:pt x="29697" y="48879"/>
                      <a:pt x="35716" y="43457"/>
                      <a:pt x="35716" y="33956"/>
                    </a:cubicBezTo>
                    <a:lnTo>
                      <a:pt x="35716" y="626"/>
                    </a:lnTo>
                    <a:lnTo>
                      <a:pt x="44720" y="626"/>
                    </a:lnTo>
                    <a:lnTo>
                      <a:pt x="44720" y="56241"/>
                    </a:lnTo>
                    <a:lnTo>
                      <a:pt x="36065" y="56241"/>
                    </a:lnTo>
                    <a:lnTo>
                      <a:pt x="36065" y="45845"/>
                    </a:lnTo>
                    <a:cubicBezTo>
                      <a:pt x="32433" y="53953"/>
                      <a:pt x="26364" y="56938"/>
                      <a:pt x="19052" y="56938"/>
                    </a:cubicBezTo>
                  </a:path>
                </a:pathLst>
              </a:custGeom>
              <a:solidFill>
                <a:srgbClr val="000000"/>
              </a:solidFill>
              <a:ln w="50" cap="flat">
                <a:noFill/>
                <a:prstDash val="solid"/>
                <a:miter/>
              </a:ln>
            </p:spPr>
            <p:txBody>
              <a:bodyPr rtlCol="0" anchor="ctr"/>
              <a:lstStyle/>
              <a:p>
                <a:endParaRPr lang="en-GB"/>
              </a:p>
            </p:txBody>
          </p:sp>
          <p:sp>
            <p:nvSpPr>
              <p:cNvPr id="27" name="Freeform: Shape 26">
                <a:extLst>
                  <a:ext uri="{FF2B5EF4-FFF2-40B4-BE49-F238E27FC236}">
                    <a16:creationId xmlns:a16="http://schemas.microsoft.com/office/drawing/2014/main" id="{16C0D1A3-9DF3-BD87-34D3-1A5D5DF11B3C}"/>
                  </a:ext>
                </a:extLst>
              </p:cNvPr>
              <p:cNvSpPr/>
              <p:nvPr/>
            </p:nvSpPr>
            <p:spPr>
              <a:xfrm>
                <a:off x="5547500" y="1337613"/>
                <a:ext cx="28205" cy="56411"/>
              </a:xfrm>
              <a:custGeom>
                <a:avLst/>
                <a:gdLst>
                  <a:gd name="connsiteX0" fmla="*/ 371 w 28205"/>
                  <a:gd name="connsiteY0" fmla="*/ 57052 h 56411"/>
                  <a:gd name="connsiteX1" fmla="*/ 371 w 28205"/>
                  <a:gd name="connsiteY1" fmla="*/ 1437 h 56411"/>
                  <a:gd name="connsiteX2" fmla="*/ 9026 w 28205"/>
                  <a:gd name="connsiteY2" fmla="*/ 1437 h 56411"/>
                  <a:gd name="connsiteX3" fmla="*/ 9026 w 28205"/>
                  <a:gd name="connsiteY3" fmla="*/ 9993 h 56411"/>
                  <a:gd name="connsiteX4" fmla="*/ 9623 w 28205"/>
                  <a:gd name="connsiteY4" fmla="*/ 9993 h 56411"/>
                  <a:gd name="connsiteX5" fmla="*/ 24050 w 28205"/>
                  <a:gd name="connsiteY5" fmla="*/ 641 h 56411"/>
                  <a:gd name="connsiteX6" fmla="*/ 28576 w 28205"/>
                  <a:gd name="connsiteY6" fmla="*/ 790 h 56411"/>
                  <a:gd name="connsiteX7" fmla="*/ 28576 w 28205"/>
                  <a:gd name="connsiteY7" fmla="*/ 9794 h 56411"/>
                  <a:gd name="connsiteX8" fmla="*/ 23204 w 28205"/>
                  <a:gd name="connsiteY8" fmla="*/ 9297 h 56411"/>
                  <a:gd name="connsiteX9" fmla="*/ 9325 w 28205"/>
                  <a:gd name="connsiteY9" fmla="*/ 22231 h 56411"/>
                  <a:gd name="connsiteX10" fmla="*/ 9325 w 28205"/>
                  <a:gd name="connsiteY10" fmla="*/ 57052 h 56411"/>
                  <a:gd name="connsiteX11" fmla="*/ 371 w 28205"/>
                  <a:gd name="connsiteY11" fmla="*/ 57052 h 56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8205" h="56411">
                    <a:moveTo>
                      <a:pt x="371" y="57052"/>
                    </a:moveTo>
                    <a:lnTo>
                      <a:pt x="371" y="1437"/>
                    </a:lnTo>
                    <a:lnTo>
                      <a:pt x="9026" y="1437"/>
                    </a:lnTo>
                    <a:lnTo>
                      <a:pt x="9026" y="9993"/>
                    </a:lnTo>
                    <a:lnTo>
                      <a:pt x="9623" y="9993"/>
                    </a:lnTo>
                    <a:cubicBezTo>
                      <a:pt x="11663" y="4372"/>
                      <a:pt x="17433" y="641"/>
                      <a:pt x="24050" y="641"/>
                    </a:cubicBezTo>
                    <a:cubicBezTo>
                      <a:pt x="25343" y="641"/>
                      <a:pt x="27532" y="741"/>
                      <a:pt x="28576" y="790"/>
                    </a:cubicBezTo>
                    <a:lnTo>
                      <a:pt x="28576" y="9794"/>
                    </a:lnTo>
                    <a:cubicBezTo>
                      <a:pt x="28029" y="9695"/>
                      <a:pt x="25592" y="9297"/>
                      <a:pt x="23204" y="9297"/>
                    </a:cubicBezTo>
                    <a:cubicBezTo>
                      <a:pt x="15195" y="9297"/>
                      <a:pt x="9325" y="14719"/>
                      <a:pt x="9325" y="22231"/>
                    </a:cubicBezTo>
                    <a:lnTo>
                      <a:pt x="9325" y="57052"/>
                    </a:lnTo>
                    <a:lnTo>
                      <a:pt x="371" y="57052"/>
                    </a:lnTo>
                  </a:path>
                </a:pathLst>
              </a:custGeom>
              <a:solidFill>
                <a:srgbClr val="000000"/>
              </a:solidFill>
              <a:ln w="50" cap="flat">
                <a:noFill/>
                <a:prstDash val="solid"/>
                <a:miter/>
              </a:ln>
            </p:spPr>
            <p:txBody>
              <a:bodyPr rtlCol="0" anchor="ctr"/>
              <a:lstStyle/>
              <a:p>
                <a:endParaRPr lang="en-GB"/>
              </a:p>
            </p:txBody>
          </p:sp>
          <p:sp>
            <p:nvSpPr>
              <p:cNvPr id="28" name="Freeform: Shape 27">
                <a:extLst>
                  <a:ext uri="{FF2B5EF4-FFF2-40B4-BE49-F238E27FC236}">
                    <a16:creationId xmlns:a16="http://schemas.microsoft.com/office/drawing/2014/main" id="{26F5FFAD-5FB4-7416-A9AD-3A35BCE7C82C}"/>
                  </a:ext>
                </a:extLst>
              </p:cNvPr>
              <p:cNvSpPr/>
              <p:nvPr/>
            </p:nvSpPr>
            <p:spPr>
              <a:xfrm>
                <a:off x="5587445" y="1319904"/>
                <a:ext cx="49347" cy="75314"/>
              </a:xfrm>
              <a:custGeom>
                <a:avLst/>
                <a:gdLst>
                  <a:gd name="connsiteX0" fmla="*/ 25984 w 49347"/>
                  <a:gd name="connsiteY0" fmla="*/ 76120 h 75314"/>
                  <a:gd name="connsiteX1" fmla="*/ 9817 w 49347"/>
                  <a:gd name="connsiteY1" fmla="*/ 66320 h 75314"/>
                  <a:gd name="connsiteX2" fmla="*/ 8822 w 49347"/>
                  <a:gd name="connsiteY2" fmla="*/ 66320 h 75314"/>
                  <a:gd name="connsiteX3" fmla="*/ 8822 w 49347"/>
                  <a:gd name="connsiteY3" fmla="*/ 74926 h 75314"/>
                  <a:gd name="connsiteX4" fmla="*/ 167 w 49347"/>
                  <a:gd name="connsiteY4" fmla="*/ 74926 h 75314"/>
                  <a:gd name="connsiteX5" fmla="*/ 167 w 49347"/>
                  <a:gd name="connsiteY5" fmla="*/ 806 h 75314"/>
                  <a:gd name="connsiteX6" fmla="*/ 9121 w 49347"/>
                  <a:gd name="connsiteY6" fmla="*/ 806 h 75314"/>
                  <a:gd name="connsiteX7" fmla="*/ 9121 w 49347"/>
                  <a:gd name="connsiteY7" fmla="*/ 28215 h 75314"/>
                  <a:gd name="connsiteX8" fmla="*/ 9817 w 49347"/>
                  <a:gd name="connsiteY8" fmla="*/ 28215 h 75314"/>
                  <a:gd name="connsiteX9" fmla="*/ 25935 w 49347"/>
                  <a:gd name="connsiteY9" fmla="*/ 18615 h 75314"/>
                  <a:gd name="connsiteX10" fmla="*/ 49514 w 49347"/>
                  <a:gd name="connsiteY10" fmla="*/ 47268 h 75314"/>
                  <a:gd name="connsiteX11" fmla="*/ 25984 w 49347"/>
                  <a:gd name="connsiteY11" fmla="*/ 76120 h 75314"/>
                  <a:gd name="connsiteX12" fmla="*/ 24641 w 49347"/>
                  <a:gd name="connsiteY12" fmla="*/ 68111 h 75314"/>
                  <a:gd name="connsiteX13" fmla="*/ 40411 w 49347"/>
                  <a:gd name="connsiteY13" fmla="*/ 47168 h 75314"/>
                  <a:gd name="connsiteX14" fmla="*/ 24641 w 49347"/>
                  <a:gd name="connsiteY14" fmla="*/ 26624 h 75314"/>
                  <a:gd name="connsiteX15" fmla="*/ 9021 w 49347"/>
                  <a:gd name="connsiteY15" fmla="*/ 47168 h 75314"/>
                  <a:gd name="connsiteX16" fmla="*/ 24641 w 49347"/>
                  <a:gd name="connsiteY16" fmla="*/ 68111 h 75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9347" h="75314">
                    <a:moveTo>
                      <a:pt x="25984" y="76120"/>
                    </a:moveTo>
                    <a:cubicBezTo>
                      <a:pt x="15389" y="76120"/>
                      <a:pt x="11658" y="69405"/>
                      <a:pt x="9817" y="66320"/>
                    </a:cubicBezTo>
                    <a:lnTo>
                      <a:pt x="8822" y="66320"/>
                    </a:lnTo>
                    <a:lnTo>
                      <a:pt x="8822" y="74926"/>
                    </a:lnTo>
                    <a:lnTo>
                      <a:pt x="167" y="74926"/>
                    </a:lnTo>
                    <a:lnTo>
                      <a:pt x="167" y="806"/>
                    </a:lnTo>
                    <a:lnTo>
                      <a:pt x="9121" y="806"/>
                    </a:lnTo>
                    <a:lnTo>
                      <a:pt x="9121" y="28215"/>
                    </a:lnTo>
                    <a:lnTo>
                      <a:pt x="9817" y="28215"/>
                    </a:lnTo>
                    <a:cubicBezTo>
                      <a:pt x="11658" y="25280"/>
                      <a:pt x="15090" y="18615"/>
                      <a:pt x="25935" y="18615"/>
                    </a:cubicBezTo>
                    <a:cubicBezTo>
                      <a:pt x="39814" y="18615"/>
                      <a:pt x="49514" y="29658"/>
                      <a:pt x="49514" y="47268"/>
                    </a:cubicBezTo>
                    <a:cubicBezTo>
                      <a:pt x="49514" y="64977"/>
                      <a:pt x="39863" y="76120"/>
                      <a:pt x="25984" y="76120"/>
                    </a:cubicBezTo>
                    <a:close/>
                    <a:moveTo>
                      <a:pt x="24641" y="68111"/>
                    </a:moveTo>
                    <a:cubicBezTo>
                      <a:pt x="35038" y="68111"/>
                      <a:pt x="40411" y="58859"/>
                      <a:pt x="40411" y="47168"/>
                    </a:cubicBezTo>
                    <a:cubicBezTo>
                      <a:pt x="40411" y="35627"/>
                      <a:pt x="35187" y="26624"/>
                      <a:pt x="24641" y="26624"/>
                    </a:cubicBezTo>
                    <a:cubicBezTo>
                      <a:pt x="14394" y="26624"/>
                      <a:pt x="9021" y="34881"/>
                      <a:pt x="9021" y="47168"/>
                    </a:cubicBezTo>
                    <a:cubicBezTo>
                      <a:pt x="9021" y="59555"/>
                      <a:pt x="14543" y="68111"/>
                      <a:pt x="24641" y="68111"/>
                    </a:cubicBezTo>
                  </a:path>
                </a:pathLst>
              </a:custGeom>
              <a:solidFill>
                <a:srgbClr val="000000"/>
              </a:solidFill>
              <a:ln w="50" cap="flat">
                <a:noFill/>
                <a:prstDash val="solid"/>
                <a:miter/>
              </a:ln>
            </p:spPr>
            <p:txBody>
              <a:bodyPr rtlCol="0" anchor="ctr"/>
              <a:lstStyle/>
              <a:p>
                <a:endParaRPr lang="en-GB"/>
              </a:p>
            </p:txBody>
          </p:sp>
          <p:sp>
            <p:nvSpPr>
              <p:cNvPr id="29" name="Freeform: Shape 28">
                <a:extLst>
                  <a:ext uri="{FF2B5EF4-FFF2-40B4-BE49-F238E27FC236}">
                    <a16:creationId xmlns:a16="http://schemas.microsoft.com/office/drawing/2014/main" id="{B435F216-4DD1-24F8-BB74-FB3AAB3611C0}"/>
                  </a:ext>
                </a:extLst>
              </p:cNvPr>
              <p:cNvSpPr/>
              <p:nvPr/>
            </p:nvSpPr>
            <p:spPr>
              <a:xfrm>
                <a:off x="5647438" y="1337712"/>
                <a:ext cx="44870" cy="57605"/>
              </a:xfrm>
              <a:custGeom>
                <a:avLst/>
                <a:gdLst>
                  <a:gd name="connsiteX0" fmla="*/ 19242 w 44870"/>
                  <a:gd name="connsiteY0" fmla="*/ 58232 h 57605"/>
                  <a:gd name="connsiteX1" fmla="*/ 289 w 44870"/>
                  <a:gd name="connsiteY1" fmla="*/ 41120 h 57605"/>
                  <a:gd name="connsiteX2" fmla="*/ 21928 w 44870"/>
                  <a:gd name="connsiteY2" fmla="*/ 24754 h 57605"/>
                  <a:gd name="connsiteX3" fmla="*/ 36205 w 44870"/>
                  <a:gd name="connsiteY3" fmla="*/ 19381 h 57605"/>
                  <a:gd name="connsiteX4" fmla="*/ 24565 w 44870"/>
                  <a:gd name="connsiteY4" fmla="*/ 8487 h 57605"/>
                  <a:gd name="connsiteX5" fmla="*/ 10487 w 44870"/>
                  <a:gd name="connsiteY5" fmla="*/ 16645 h 57605"/>
                  <a:gd name="connsiteX6" fmla="*/ 1881 w 44870"/>
                  <a:gd name="connsiteY6" fmla="*/ 13810 h 57605"/>
                  <a:gd name="connsiteX7" fmla="*/ 24316 w 44870"/>
                  <a:gd name="connsiteY7" fmla="*/ 627 h 57605"/>
                  <a:gd name="connsiteX8" fmla="*/ 45159 w 44870"/>
                  <a:gd name="connsiteY8" fmla="*/ 20277 h 57605"/>
                  <a:gd name="connsiteX9" fmla="*/ 45159 w 44870"/>
                  <a:gd name="connsiteY9" fmla="*/ 56939 h 57605"/>
                  <a:gd name="connsiteX10" fmla="*/ 36354 w 44870"/>
                  <a:gd name="connsiteY10" fmla="*/ 56939 h 57605"/>
                  <a:gd name="connsiteX11" fmla="*/ 36354 w 44870"/>
                  <a:gd name="connsiteY11" fmla="*/ 49378 h 57605"/>
                  <a:gd name="connsiteX12" fmla="*/ 35757 w 44870"/>
                  <a:gd name="connsiteY12" fmla="*/ 49378 h 57605"/>
                  <a:gd name="connsiteX13" fmla="*/ 19242 w 44870"/>
                  <a:gd name="connsiteY13" fmla="*/ 58232 h 57605"/>
                  <a:gd name="connsiteX14" fmla="*/ 20784 w 44870"/>
                  <a:gd name="connsiteY14" fmla="*/ 50323 h 57605"/>
                  <a:gd name="connsiteX15" fmla="*/ 36205 w 44870"/>
                  <a:gd name="connsiteY15" fmla="*/ 36842 h 57605"/>
                  <a:gd name="connsiteX16" fmla="*/ 36205 w 44870"/>
                  <a:gd name="connsiteY16" fmla="*/ 29131 h 57605"/>
                  <a:gd name="connsiteX17" fmla="*/ 21530 w 44870"/>
                  <a:gd name="connsiteY17" fmla="*/ 32315 h 57605"/>
                  <a:gd name="connsiteX18" fmla="*/ 9293 w 44870"/>
                  <a:gd name="connsiteY18" fmla="*/ 41568 h 57605"/>
                  <a:gd name="connsiteX19" fmla="*/ 20784 w 44870"/>
                  <a:gd name="connsiteY19" fmla="*/ 50323 h 57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4870" h="57605">
                    <a:moveTo>
                      <a:pt x="19242" y="58232"/>
                    </a:moveTo>
                    <a:cubicBezTo>
                      <a:pt x="8696" y="58232"/>
                      <a:pt x="289" y="52064"/>
                      <a:pt x="289" y="41120"/>
                    </a:cubicBezTo>
                    <a:cubicBezTo>
                      <a:pt x="289" y="28385"/>
                      <a:pt x="11631" y="26047"/>
                      <a:pt x="21928" y="24754"/>
                    </a:cubicBezTo>
                    <a:cubicBezTo>
                      <a:pt x="31977" y="23411"/>
                      <a:pt x="36205" y="23958"/>
                      <a:pt x="36205" y="19381"/>
                    </a:cubicBezTo>
                    <a:cubicBezTo>
                      <a:pt x="36205" y="12467"/>
                      <a:pt x="32275" y="8487"/>
                      <a:pt x="24565" y="8487"/>
                    </a:cubicBezTo>
                    <a:cubicBezTo>
                      <a:pt x="16556" y="8487"/>
                      <a:pt x="12228" y="12765"/>
                      <a:pt x="10487" y="16645"/>
                    </a:cubicBezTo>
                    <a:lnTo>
                      <a:pt x="1881" y="13810"/>
                    </a:lnTo>
                    <a:cubicBezTo>
                      <a:pt x="6159" y="3711"/>
                      <a:pt x="15710" y="627"/>
                      <a:pt x="24316" y="627"/>
                    </a:cubicBezTo>
                    <a:cubicBezTo>
                      <a:pt x="31778" y="627"/>
                      <a:pt x="45159" y="2915"/>
                      <a:pt x="45159" y="20277"/>
                    </a:cubicBezTo>
                    <a:lnTo>
                      <a:pt x="45159" y="56939"/>
                    </a:lnTo>
                    <a:lnTo>
                      <a:pt x="36354" y="56939"/>
                    </a:lnTo>
                    <a:lnTo>
                      <a:pt x="36354" y="49378"/>
                    </a:lnTo>
                    <a:lnTo>
                      <a:pt x="35757" y="49378"/>
                    </a:lnTo>
                    <a:cubicBezTo>
                      <a:pt x="33867" y="53307"/>
                      <a:pt x="28644" y="58232"/>
                      <a:pt x="19242" y="58232"/>
                    </a:cubicBezTo>
                    <a:close/>
                    <a:moveTo>
                      <a:pt x="20784" y="50323"/>
                    </a:moveTo>
                    <a:cubicBezTo>
                      <a:pt x="30683" y="50323"/>
                      <a:pt x="36205" y="43657"/>
                      <a:pt x="36205" y="36842"/>
                    </a:cubicBezTo>
                    <a:lnTo>
                      <a:pt x="36205" y="29131"/>
                    </a:lnTo>
                    <a:cubicBezTo>
                      <a:pt x="34713" y="30872"/>
                      <a:pt x="24963" y="31867"/>
                      <a:pt x="21530" y="32315"/>
                    </a:cubicBezTo>
                    <a:cubicBezTo>
                      <a:pt x="15014" y="33161"/>
                      <a:pt x="9293" y="35250"/>
                      <a:pt x="9293" y="41568"/>
                    </a:cubicBezTo>
                    <a:cubicBezTo>
                      <a:pt x="9293" y="47338"/>
                      <a:pt x="14118" y="50323"/>
                      <a:pt x="20784" y="50323"/>
                    </a:cubicBezTo>
                  </a:path>
                </a:pathLst>
              </a:custGeom>
              <a:solidFill>
                <a:srgbClr val="000000"/>
              </a:solidFill>
              <a:ln w="50" cap="flat">
                <a:noFill/>
                <a:prstDash val="solid"/>
                <a:miter/>
              </a:ln>
            </p:spPr>
            <p:txBody>
              <a:bodyPr rtlCol="0" anchor="ctr"/>
              <a:lstStyle/>
              <a:p>
                <a:endParaRPr lang="en-GB"/>
              </a:p>
            </p:txBody>
          </p:sp>
          <p:sp>
            <p:nvSpPr>
              <p:cNvPr id="30" name="Freeform: Shape 29">
                <a:extLst>
                  <a:ext uri="{FF2B5EF4-FFF2-40B4-BE49-F238E27FC236}">
                    <a16:creationId xmlns:a16="http://schemas.microsoft.com/office/drawing/2014/main" id="{14C5AEF2-B3F3-FE4E-00CB-3E1812DE578E}"/>
                  </a:ext>
                </a:extLst>
              </p:cNvPr>
              <p:cNvSpPr/>
              <p:nvPr/>
            </p:nvSpPr>
            <p:spPr>
              <a:xfrm>
                <a:off x="5701163" y="1325177"/>
                <a:ext cx="30294" cy="69543"/>
              </a:xfrm>
              <a:custGeom>
                <a:avLst/>
                <a:gdLst>
                  <a:gd name="connsiteX0" fmla="*/ 29266 w 30294"/>
                  <a:gd name="connsiteY0" fmla="*/ 13990 h 69543"/>
                  <a:gd name="connsiteX1" fmla="*/ 29266 w 30294"/>
                  <a:gd name="connsiteY1" fmla="*/ 21651 h 69543"/>
                  <a:gd name="connsiteX2" fmla="*/ 17825 w 30294"/>
                  <a:gd name="connsiteY2" fmla="*/ 21651 h 69543"/>
                  <a:gd name="connsiteX3" fmla="*/ 17825 w 30294"/>
                  <a:gd name="connsiteY3" fmla="*/ 55179 h 69543"/>
                  <a:gd name="connsiteX4" fmla="*/ 24391 w 30294"/>
                  <a:gd name="connsiteY4" fmla="*/ 62343 h 69543"/>
                  <a:gd name="connsiteX5" fmla="*/ 28968 w 30294"/>
                  <a:gd name="connsiteY5" fmla="*/ 61746 h 69543"/>
                  <a:gd name="connsiteX6" fmla="*/ 30808 w 30294"/>
                  <a:gd name="connsiteY6" fmla="*/ 69307 h 69543"/>
                  <a:gd name="connsiteX7" fmla="*/ 24142 w 30294"/>
                  <a:gd name="connsiteY7" fmla="*/ 70302 h 69543"/>
                  <a:gd name="connsiteX8" fmla="*/ 8870 w 30294"/>
                  <a:gd name="connsiteY8" fmla="*/ 55876 h 69543"/>
                  <a:gd name="connsiteX9" fmla="*/ 8870 w 30294"/>
                  <a:gd name="connsiteY9" fmla="*/ 21651 h 69543"/>
                  <a:gd name="connsiteX10" fmla="*/ 513 w 30294"/>
                  <a:gd name="connsiteY10" fmla="*/ 21651 h 69543"/>
                  <a:gd name="connsiteX11" fmla="*/ 513 w 30294"/>
                  <a:gd name="connsiteY11" fmla="*/ 13990 h 69543"/>
                  <a:gd name="connsiteX12" fmla="*/ 8870 w 30294"/>
                  <a:gd name="connsiteY12" fmla="*/ 13990 h 69543"/>
                  <a:gd name="connsiteX13" fmla="*/ 8870 w 30294"/>
                  <a:gd name="connsiteY13" fmla="*/ 758 h 69543"/>
                  <a:gd name="connsiteX14" fmla="*/ 17825 w 30294"/>
                  <a:gd name="connsiteY14" fmla="*/ 758 h 69543"/>
                  <a:gd name="connsiteX15" fmla="*/ 17825 w 30294"/>
                  <a:gd name="connsiteY15" fmla="*/ 13990 h 69543"/>
                  <a:gd name="connsiteX16" fmla="*/ 29266 w 30294"/>
                  <a:gd name="connsiteY16" fmla="*/ 13990 h 695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0294" h="69543">
                    <a:moveTo>
                      <a:pt x="29266" y="13990"/>
                    </a:moveTo>
                    <a:lnTo>
                      <a:pt x="29266" y="21651"/>
                    </a:lnTo>
                    <a:lnTo>
                      <a:pt x="17825" y="21651"/>
                    </a:lnTo>
                    <a:lnTo>
                      <a:pt x="17825" y="55179"/>
                    </a:lnTo>
                    <a:cubicBezTo>
                      <a:pt x="17825" y="60154"/>
                      <a:pt x="19665" y="62343"/>
                      <a:pt x="24391" y="62343"/>
                    </a:cubicBezTo>
                    <a:cubicBezTo>
                      <a:pt x="25535" y="62343"/>
                      <a:pt x="27475" y="62044"/>
                      <a:pt x="28968" y="61746"/>
                    </a:cubicBezTo>
                    <a:lnTo>
                      <a:pt x="30808" y="69307"/>
                    </a:lnTo>
                    <a:cubicBezTo>
                      <a:pt x="28968" y="69954"/>
                      <a:pt x="26431" y="70302"/>
                      <a:pt x="24142" y="70302"/>
                    </a:cubicBezTo>
                    <a:cubicBezTo>
                      <a:pt x="14541" y="70302"/>
                      <a:pt x="8870" y="64979"/>
                      <a:pt x="8870" y="55876"/>
                    </a:cubicBezTo>
                    <a:lnTo>
                      <a:pt x="8870" y="21651"/>
                    </a:lnTo>
                    <a:lnTo>
                      <a:pt x="513" y="21651"/>
                    </a:lnTo>
                    <a:lnTo>
                      <a:pt x="513" y="13990"/>
                    </a:lnTo>
                    <a:lnTo>
                      <a:pt x="8870" y="13990"/>
                    </a:lnTo>
                    <a:lnTo>
                      <a:pt x="8870" y="758"/>
                    </a:lnTo>
                    <a:lnTo>
                      <a:pt x="17825" y="758"/>
                    </a:lnTo>
                    <a:lnTo>
                      <a:pt x="17825" y="13990"/>
                    </a:lnTo>
                    <a:lnTo>
                      <a:pt x="29266" y="13990"/>
                    </a:lnTo>
                  </a:path>
                </a:pathLst>
              </a:custGeom>
              <a:solidFill>
                <a:srgbClr val="000000"/>
              </a:solidFill>
              <a:ln w="50" cap="flat">
                <a:noFill/>
                <a:prstDash val="solid"/>
                <a:miter/>
              </a:ln>
            </p:spPr>
            <p:txBody>
              <a:bodyPr rtlCol="0" anchor="ctr"/>
              <a:lstStyle/>
              <a:p>
                <a:endParaRPr lang="en-GB"/>
              </a:p>
            </p:txBody>
          </p:sp>
          <p:sp>
            <p:nvSpPr>
              <p:cNvPr id="31" name="Freeform: Shape 30">
                <a:extLst>
                  <a:ext uri="{FF2B5EF4-FFF2-40B4-BE49-F238E27FC236}">
                    <a16:creationId xmlns:a16="http://schemas.microsoft.com/office/drawing/2014/main" id="{9E7190BA-F2E1-D7A9-F691-EC2B24728007}"/>
                  </a:ext>
                </a:extLst>
              </p:cNvPr>
              <p:cNvSpPr/>
              <p:nvPr/>
            </p:nvSpPr>
            <p:spPr>
              <a:xfrm>
                <a:off x="5739666" y="1317466"/>
                <a:ext cx="12486" cy="76558"/>
              </a:xfrm>
              <a:custGeom>
                <a:avLst/>
                <a:gdLst>
                  <a:gd name="connsiteX0" fmla="*/ 2284 w 12486"/>
                  <a:gd name="connsiteY0" fmla="*/ 77400 h 76558"/>
                  <a:gd name="connsiteX1" fmla="*/ 2284 w 12486"/>
                  <a:gd name="connsiteY1" fmla="*/ 21785 h 76558"/>
                  <a:gd name="connsiteX2" fmla="*/ 11239 w 12486"/>
                  <a:gd name="connsiteY2" fmla="*/ 21785 h 76558"/>
                  <a:gd name="connsiteX3" fmla="*/ 11239 w 12486"/>
                  <a:gd name="connsiteY3" fmla="*/ 77400 h 76558"/>
                  <a:gd name="connsiteX4" fmla="*/ 2284 w 12486"/>
                  <a:gd name="connsiteY4" fmla="*/ 77400 h 76558"/>
                  <a:gd name="connsiteX5" fmla="*/ 6811 w 12486"/>
                  <a:gd name="connsiteY5" fmla="*/ 12681 h 76558"/>
                  <a:gd name="connsiteX6" fmla="*/ 593 w 12486"/>
                  <a:gd name="connsiteY6" fmla="*/ 6762 h 76558"/>
                  <a:gd name="connsiteX7" fmla="*/ 6811 w 12486"/>
                  <a:gd name="connsiteY7" fmla="*/ 842 h 76558"/>
                  <a:gd name="connsiteX8" fmla="*/ 13079 w 12486"/>
                  <a:gd name="connsiteY8" fmla="*/ 6762 h 76558"/>
                  <a:gd name="connsiteX9" fmla="*/ 6811 w 12486"/>
                  <a:gd name="connsiteY9" fmla="*/ 12681 h 76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486" h="76558">
                    <a:moveTo>
                      <a:pt x="2284" y="77400"/>
                    </a:moveTo>
                    <a:lnTo>
                      <a:pt x="2284" y="21785"/>
                    </a:lnTo>
                    <a:lnTo>
                      <a:pt x="11239" y="21785"/>
                    </a:lnTo>
                    <a:lnTo>
                      <a:pt x="11239" y="77400"/>
                    </a:lnTo>
                    <a:lnTo>
                      <a:pt x="2284" y="77400"/>
                    </a:lnTo>
                    <a:close/>
                    <a:moveTo>
                      <a:pt x="6811" y="12681"/>
                    </a:moveTo>
                    <a:cubicBezTo>
                      <a:pt x="3429" y="12681"/>
                      <a:pt x="593" y="10045"/>
                      <a:pt x="593" y="6762"/>
                    </a:cubicBezTo>
                    <a:cubicBezTo>
                      <a:pt x="593" y="3478"/>
                      <a:pt x="3429" y="842"/>
                      <a:pt x="6811" y="842"/>
                    </a:cubicBezTo>
                    <a:cubicBezTo>
                      <a:pt x="10244" y="842"/>
                      <a:pt x="13079" y="3478"/>
                      <a:pt x="13079" y="6762"/>
                    </a:cubicBezTo>
                    <a:cubicBezTo>
                      <a:pt x="13079" y="10045"/>
                      <a:pt x="10244" y="12681"/>
                      <a:pt x="6811" y="12681"/>
                    </a:cubicBezTo>
                  </a:path>
                </a:pathLst>
              </a:custGeom>
              <a:solidFill>
                <a:srgbClr val="000000"/>
              </a:solidFill>
              <a:ln w="50" cap="flat">
                <a:noFill/>
                <a:prstDash val="solid"/>
                <a:miter/>
              </a:ln>
            </p:spPr>
            <p:txBody>
              <a:bodyPr rtlCol="0" anchor="ctr"/>
              <a:lstStyle/>
              <a:p>
                <a:endParaRPr lang="en-GB"/>
              </a:p>
            </p:txBody>
          </p:sp>
          <p:sp>
            <p:nvSpPr>
              <p:cNvPr id="32" name="Freeform: Shape 31">
                <a:extLst>
                  <a:ext uri="{FF2B5EF4-FFF2-40B4-BE49-F238E27FC236}">
                    <a16:creationId xmlns:a16="http://schemas.microsoft.com/office/drawing/2014/main" id="{D8CACFDA-5B70-A8C4-2E77-74B48DE5E1A9}"/>
                  </a:ext>
                </a:extLst>
              </p:cNvPr>
              <p:cNvSpPr/>
              <p:nvPr/>
            </p:nvSpPr>
            <p:spPr>
              <a:xfrm>
                <a:off x="5763345" y="1337712"/>
                <a:ext cx="50740" cy="57505"/>
              </a:xfrm>
              <a:custGeom>
                <a:avLst/>
                <a:gdLst>
                  <a:gd name="connsiteX0" fmla="*/ 25556 w 50740"/>
                  <a:gd name="connsiteY0" fmla="*/ 58134 h 57505"/>
                  <a:gd name="connsiteX1" fmla="*/ 236 w 50740"/>
                  <a:gd name="connsiteY1" fmla="*/ 29480 h 57505"/>
                  <a:gd name="connsiteX2" fmla="*/ 25556 w 50740"/>
                  <a:gd name="connsiteY2" fmla="*/ 628 h 57505"/>
                  <a:gd name="connsiteX3" fmla="*/ 50976 w 50740"/>
                  <a:gd name="connsiteY3" fmla="*/ 29480 h 57505"/>
                  <a:gd name="connsiteX4" fmla="*/ 25556 w 50740"/>
                  <a:gd name="connsiteY4" fmla="*/ 58134 h 57505"/>
                  <a:gd name="connsiteX5" fmla="*/ 25556 w 50740"/>
                  <a:gd name="connsiteY5" fmla="*/ 50125 h 57505"/>
                  <a:gd name="connsiteX6" fmla="*/ 41922 w 50740"/>
                  <a:gd name="connsiteY6" fmla="*/ 29480 h 57505"/>
                  <a:gd name="connsiteX7" fmla="*/ 25556 w 50740"/>
                  <a:gd name="connsiteY7" fmla="*/ 8637 h 57505"/>
                  <a:gd name="connsiteX8" fmla="*/ 9339 w 50740"/>
                  <a:gd name="connsiteY8" fmla="*/ 29480 h 57505"/>
                  <a:gd name="connsiteX9" fmla="*/ 25556 w 50740"/>
                  <a:gd name="connsiteY9" fmla="*/ 50125 h 57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740" h="57505">
                    <a:moveTo>
                      <a:pt x="25556" y="58134"/>
                    </a:moveTo>
                    <a:cubicBezTo>
                      <a:pt x="10433" y="58134"/>
                      <a:pt x="236" y="46643"/>
                      <a:pt x="236" y="29480"/>
                    </a:cubicBezTo>
                    <a:cubicBezTo>
                      <a:pt x="236" y="12070"/>
                      <a:pt x="10433" y="628"/>
                      <a:pt x="25556" y="628"/>
                    </a:cubicBezTo>
                    <a:cubicBezTo>
                      <a:pt x="40728" y="628"/>
                      <a:pt x="50976" y="12070"/>
                      <a:pt x="50976" y="29480"/>
                    </a:cubicBezTo>
                    <a:cubicBezTo>
                      <a:pt x="50976" y="46643"/>
                      <a:pt x="40728" y="58134"/>
                      <a:pt x="25556" y="58134"/>
                    </a:cubicBezTo>
                    <a:close/>
                    <a:moveTo>
                      <a:pt x="25556" y="50125"/>
                    </a:moveTo>
                    <a:cubicBezTo>
                      <a:pt x="36798" y="50125"/>
                      <a:pt x="41922" y="40424"/>
                      <a:pt x="41922" y="29480"/>
                    </a:cubicBezTo>
                    <a:cubicBezTo>
                      <a:pt x="41922" y="18437"/>
                      <a:pt x="36798" y="8637"/>
                      <a:pt x="25556" y="8637"/>
                    </a:cubicBezTo>
                    <a:cubicBezTo>
                      <a:pt x="14463" y="8637"/>
                      <a:pt x="9339" y="18387"/>
                      <a:pt x="9339" y="29480"/>
                    </a:cubicBezTo>
                    <a:cubicBezTo>
                      <a:pt x="9339" y="40424"/>
                      <a:pt x="14463" y="50125"/>
                      <a:pt x="25556" y="50125"/>
                    </a:cubicBezTo>
                  </a:path>
                </a:pathLst>
              </a:custGeom>
              <a:solidFill>
                <a:srgbClr val="000000"/>
              </a:solidFill>
              <a:ln w="50" cap="flat">
                <a:noFill/>
                <a:prstDash val="solid"/>
                <a:miter/>
              </a:ln>
            </p:spPr>
            <p:txBody>
              <a:bodyPr rtlCol="0" anchor="ctr"/>
              <a:lstStyle/>
              <a:p>
                <a:endParaRPr lang="en-GB"/>
              </a:p>
            </p:txBody>
          </p:sp>
          <p:sp>
            <p:nvSpPr>
              <p:cNvPr id="33" name="Freeform: Shape 32">
                <a:extLst>
                  <a:ext uri="{FF2B5EF4-FFF2-40B4-BE49-F238E27FC236}">
                    <a16:creationId xmlns:a16="http://schemas.microsoft.com/office/drawing/2014/main" id="{DEC4B65D-E6DB-EE57-013C-5FB496993DAC}"/>
                  </a:ext>
                </a:extLst>
              </p:cNvPr>
              <p:cNvSpPr/>
              <p:nvPr/>
            </p:nvSpPr>
            <p:spPr>
              <a:xfrm>
                <a:off x="5827118" y="1337712"/>
                <a:ext cx="44472" cy="56311"/>
              </a:xfrm>
              <a:custGeom>
                <a:avLst/>
                <a:gdLst>
                  <a:gd name="connsiteX0" fmla="*/ 9209 w 44472"/>
                  <a:gd name="connsiteY0" fmla="*/ 23622 h 56311"/>
                  <a:gd name="connsiteX1" fmla="*/ 9209 w 44472"/>
                  <a:gd name="connsiteY1" fmla="*/ 56952 h 56311"/>
                  <a:gd name="connsiteX2" fmla="*/ 255 w 44472"/>
                  <a:gd name="connsiteY2" fmla="*/ 56952 h 56311"/>
                  <a:gd name="connsiteX3" fmla="*/ 255 w 44472"/>
                  <a:gd name="connsiteY3" fmla="*/ 1337 h 56311"/>
                  <a:gd name="connsiteX4" fmla="*/ 8861 w 44472"/>
                  <a:gd name="connsiteY4" fmla="*/ 1337 h 56311"/>
                  <a:gd name="connsiteX5" fmla="*/ 8910 w 44472"/>
                  <a:gd name="connsiteY5" fmla="*/ 11634 h 56311"/>
                  <a:gd name="connsiteX6" fmla="*/ 25923 w 44472"/>
                  <a:gd name="connsiteY6" fmla="*/ 640 h 56311"/>
                  <a:gd name="connsiteX7" fmla="*/ 44727 w 44472"/>
                  <a:gd name="connsiteY7" fmla="*/ 21633 h 56311"/>
                  <a:gd name="connsiteX8" fmla="*/ 44727 w 44472"/>
                  <a:gd name="connsiteY8" fmla="*/ 56952 h 56311"/>
                  <a:gd name="connsiteX9" fmla="*/ 35773 w 44472"/>
                  <a:gd name="connsiteY9" fmla="*/ 56952 h 56311"/>
                  <a:gd name="connsiteX10" fmla="*/ 35773 w 44472"/>
                  <a:gd name="connsiteY10" fmla="*/ 22379 h 56311"/>
                  <a:gd name="connsiteX11" fmla="*/ 23237 w 44472"/>
                  <a:gd name="connsiteY11" fmla="*/ 8699 h 56311"/>
                  <a:gd name="connsiteX12" fmla="*/ 9209 w 44472"/>
                  <a:gd name="connsiteY12" fmla="*/ 23622 h 56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4472" h="56311">
                    <a:moveTo>
                      <a:pt x="9209" y="23622"/>
                    </a:moveTo>
                    <a:lnTo>
                      <a:pt x="9209" y="56952"/>
                    </a:lnTo>
                    <a:lnTo>
                      <a:pt x="255" y="56952"/>
                    </a:lnTo>
                    <a:lnTo>
                      <a:pt x="255" y="1337"/>
                    </a:lnTo>
                    <a:lnTo>
                      <a:pt x="8861" y="1337"/>
                    </a:lnTo>
                    <a:lnTo>
                      <a:pt x="8910" y="11634"/>
                    </a:lnTo>
                    <a:cubicBezTo>
                      <a:pt x="12492" y="3774"/>
                      <a:pt x="18461" y="640"/>
                      <a:pt x="25923" y="640"/>
                    </a:cubicBezTo>
                    <a:cubicBezTo>
                      <a:pt x="37166" y="640"/>
                      <a:pt x="44727" y="7555"/>
                      <a:pt x="44727" y="21633"/>
                    </a:cubicBezTo>
                    <a:lnTo>
                      <a:pt x="44727" y="56952"/>
                    </a:lnTo>
                    <a:lnTo>
                      <a:pt x="35773" y="56952"/>
                    </a:lnTo>
                    <a:lnTo>
                      <a:pt x="35773" y="22379"/>
                    </a:lnTo>
                    <a:cubicBezTo>
                      <a:pt x="35773" y="13823"/>
                      <a:pt x="30997" y="8699"/>
                      <a:pt x="23237" y="8699"/>
                    </a:cubicBezTo>
                    <a:cubicBezTo>
                      <a:pt x="15228" y="8699"/>
                      <a:pt x="9209" y="14121"/>
                      <a:pt x="9209" y="23622"/>
                    </a:cubicBezTo>
                  </a:path>
                </a:pathLst>
              </a:custGeom>
              <a:solidFill>
                <a:srgbClr val="000000"/>
              </a:solidFill>
              <a:ln w="50" cap="flat">
                <a:noFill/>
                <a:prstDash val="solid"/>
                <a:miter/>
              </a:ln>
            </p:spPr>
            <p:txBody>
              <a:bodyPr rtlCol="0" anchor="ctr"/>
              <a:lstStyle/>
              <a:p>
                <a:endParaRPr lang="en-GB"/>
              </a:p>
            </p:txBody>
          </p:sp>
        </p:grpSp>
        <p:sp>
          <p:nvSpPr>
            <p:cNvPr id="34" name="Freeform: Shape 33">
              <a:extLst>
                <a:ext uri="{FF2B5EF4-FFF2-40B4-BE49-F238E27FC236}">
                  <a16:creationId xmlns:a16="http://schemas.microsoft.com/office/drawing/2014/main" id="{690553A7-773D-0885-6619-B5304B206AE9}"/>
                </a:ext>
              </a:extLst>
            </p:cNvPr>
            <p:cNvSpPr/>
            <p:nvPr/>
          </p:nvSpPr>
          <p:spPr>
            <a:xfrm>
              <a:off x="5580784" y="1660456"/>
              <a:ext cx="6085" cy="234064"/>
            </a:xfrm>
            <a:custGeom>
              <a:avLst/>
              <a:gdLst>
                <a:gd name="connsiteX0" fmla="*/ -965 w 6085"/>
                <a:gd name="connsiteY0" fmla="*/ -19 h 234064"/>
                <a:gd name="connsiteX1" fmla="*/ -965 w 6085"/>
                <a:gd name="connsiteY1" fmla="*/ 234046 h 234064"/>
              </a:gdLst>
              <a:ahLst/>
              <a:cxnLst>
                <a:cxn ang="0">
                  <a:pos x="connsiteX0" y="connsiteY0"/>
                </a:cxn>
                <a:cxn ang="0">
                  <a:pos x="connsiteX1" y="connsiteY1"/>
                </a:cxn>
              </a:cxnLst>
              <a:rect l="l" t="t" r="r" b="b"/>
              <a:pathLst>
                <a:path w="6085" h="234064">
                  <a:moveTo>
                    <a:pt x="-965" y="-19"/>
                  </a:moveTo>
                  <a:lnTo>
                    <a:pt x="-965" y="234046"/>
                  </a:lnTo>
                </a:path>
              </a:pathLst>
            </a:custGeom>
            <a:noFill/>
            <a:ln w="6079" cap="flat">
              <a:solidFill>
                <a:srgbClr val="3A414A"/>
              </a:solidFill>
              <a:prstDash val="solid"/>
              <a:miter/>
            </a:ln>
          </p:spPr>
          <p:txBody>
            <a:bodyPr rtlCol="0" anchor="ctr"/>
            <a:lstStyle/>
            <a:p>
              <a:endParaRPr lang="en-GB"/>
            </a:p>
          </p:txBody>
        </p:sp>
        <p:sp>
          <p:nvSpPr>
            <p:cNvPr id="35" name="Freeform: Shape 34">
              <a:extLst>
                <a:ext uri="{FF2B5EF4-FFF2-40B4-BE49-F238E27FC236}">
                  <a16:creationId xmlns:a16="http://schemas.microsoft.com/office/drawing/2014/main" id="{27695192-43A9-FBAF-6758-55551AF2AB44}"/>
                </a:ext>
              </a:extLst>
            </p:cNvPr>
            <p:cNvSpPr/>
            <p:nvPr/>
          </p:nvSpPr>
          <p:spPr>
            <a:xfrm>
              <a:off x="5577923" y="1657413"/>
              <a:ext cx="5720" cy="3042"/>
            </a:xfrm>
            <a:custGeom>
              <a:avLst/>
              <a:gdLst>
                <a:gd name="connsiteX0" fmla="*/ 1896 w 5720"/>
                <a:gd name="connsiteY0" fmla="*/ -19 h 3042"/>
                <a:gd name="connsiteX1" fmla="*/ 4756 w 5720"/>
                <a:gd name="connsiteY1" fmla="*/ -19 h 3042"/>
                <a:gd name="connsiteX2" fmla="*/ 4756 w 5720"/>
                <a:gd name="connsiteY2" fmla="*/ 3024 h 3042"/>
                <a:gd name="connsiteX3" fmla="*/ -965 w 5720"/>
                <a:gd name="connsiteY3" fmla="*/ 3024 h 3042"/>
                <a:gd name="connsiteX4" fmla="*/ -965 w 5720"/>
                <a:gd name="connsiteY4" fmla="*/ -19 h 30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20" h="3042">
                  <a:moveTo>
                    <a:pt x="1896" y="-19"/>
                  </a:moveTo>
                  <a:lnTo>
                    <a:pt x="4756" y="-19"/>
                  </a:lnTo>
                  <a:lnTo>
                    <a:pt x="4756" y="3024"/>
                  </a:lnTo>
                  <a:lnTo>
                    <a:pt x="-965" y="3024"/>
                  </a:lnTo>
                  <a:lnTo>
                    <a:pt x="-965" y="-19"/>
                  </a:lnTo>
                  <a:close/>
                </a:path>
              </a:pathLst>
            </a:custGeom>
            <a:solidFill>
              <a:srgbClr val="3A414A"/>
            </a:solidFill>
            <a:ln w="304" cap="flat">
              <a:solidFill>
                <a:srgbClr val="3A414A"/>
              </a:solidFill>
              <a:prstDash val="solid"/>
              <a:miter/>
            </a:ln>
          </p:spPr>
          <p:txBody>
            <a:bodyPr rtlCol="0" anchor="ctr"/>
            <a:lstStyle/>
            <a:p>
              <a:endParaRPr lang="en-GB"/>
            </a:p>
          </p:txBody>
        </p:sp>
        <p:sp>
          <p:nvSpPr>
            <p:cNvPr id="36" name="Freeform: Shape 35">
              <a:extLst>
                <a:ext uri="{FF2B5EF4-FFF2-40B4-BE49-F238E27FC236}">
                  <a16:creationId xmlns:a16="http://schemas.microsoft.com/office/drawing/2014/main" id="{46F957F6-830F-3A05-A231-0032AFA94A94}"/>
                </a:ext>
              </a:extLst>
            </p:cNvPr>
            <p:cNvSpPr/>
            <p:nvPr/>
          </p:nvSpPr>
          <p:spPr>
            <a:xfrm>
              <a:off x="5552606" y="1897564"/>
              <a:ext cx="56416" cy="86846"/>
            </a:xfrm>
            <a:custGeom>
              <a:avLst/>
              <a:gdLst>
                <a:gd name="connsiteX0" fmla="*/ 27213 w 56416"/>
                <a:gd name="connsiteY0" fmla="*/ 86827 h 86846"/>
                <a:gd name="connsiteX1" fmla="*/ -965 w 56416"/>
                <a:gd name="connsiteY1" fmla="*/ -19 h 86846"/>
                <a:gd name="connsiteX2" fmla="*/ 55452 w 56416"/>
                <a:gd name="connsiteY2" fmla="*/ -19 h 86846"/>
              </a:gdLst>
              <a:ahLst/>
              <a:cxnLst>
                <a:cxn ang="0">
                  <a:pos x="connsiteX0" y="connsiteY0"/>
                </a:cxn>
                <a:cxn ang="0">
                  <a:pos x="connsiteX1" y="connsiteY1"/>
                </a:cxn>
                <a:cxn ang="0">
                  <a:pos x="connsiteX2" y="connsiteY2"/>
                </a:cxn>
              </a:cxnLst>
              <a:rect l="l" t="t" r="r" b="b"/>
              <a:pathLst>
                <a:path w="56416" h="86846">
                  <a:moveTo>
                    <a:pt x="27213" y="86827"/>
                  </a:moveTo>
                  <a:lnTo>
                    <a:pt x="-965" y="-19"/>
                  </a:lnTo>
                  <a:lnTo>
                    <a:pt x="55452" y="-19"/>
                  </a:lnTo>
                  <a:close/>
                </a:path>
              </a:pathLst>
            </a:custGeom>
            <a:solidFill>
              <a:srgbClr val="3A414A"/>
            </a:solidFill>
            <a:ln w="6079" cap="flat">
              <a:solidFill>
                <a:srgbClr val="3A414A"/>
              </a:solidFill>
              <a:prstDash val="solid"/>
              <a:miter/>
            </a:ln>
          </p:spPr>
          <p:txBody>
            <a:bodyPr rtlCol="0" anchor="ctr"/>
            <a:lstStyle/>
            <a:p>
              <a:endParaRPr lang="en-GB"/>
            </a:p>
          </p:txBody>
        </p:sp>
        <p:grpSp>
          <p:nvGrpSpPr>
            <p:cNvPr id="38" name="Graphic 8">
              <a:extLst>
                <a:ext uri="{FF2B5EF4-FFF2-40B4-BE49-F238E27FC236}">
                  <a16:creationId xmlns:a16="http://schemas.microsoft.com/office/drawing/2014/main" id="{E1EA724D-4B13-A67E-A757-1830BBD6E34E}"/>
                </a:ext>
              </a:extLst>
            </p:cNvPr>
            <p:cNvGrpSpPr/>
            <p:nvPr/>
          </p:nvGrpSpPr>
          <p:grpSpPr>
            <a:xfrm>
              <a:off x="5385555" y="3167693"/>
              <a:ext cx="393734" cy="76408"/>
              <a:chOff x="5385555" y="3167693"/>
              <a:chExt cx="393734" cy="76408"/>
            </a:xfrm>
            <a:solidFill>
              <a:srgbClr val="000000"/>
            </a:solidFill>
          </p:grpSpPr>
          <p:sp>
            <p:nvSpPr>
              <p:cNvPr id="39" name="Freeform: Shape 38">
                <a:extLst>
                  <a:ext uri="{FF2B5EF4-FFF2-40B4-BE49-F238E27FC236}">
                    <a16:creationId xmlns:a16="http://schemas.microsoft.com/office/drawing/2014/main" id="{2CC397E9-3A50-CE14-6668-5F520AE7F8F4}"/>
                  </a:ext>
                </a:extLst>
              </p:cNvPr>
              <p:cNvSpPr/>
              <p:nvPr/>
            </p:nvSpPr>
            <p:spPr>
              <a:xfrm>
                <a:off x="5385555" y="3168688"/>
                <a:ext cx="58848" cy="74120"/>
              </a:xfrm>
              <a:custGeom>
                <a:avLst/>
                <a:gdLst>
                  <a:gd name="connsiteX0" fmla="*/ 17 w 58848"/>
                  <a:gd name="connsiteY0" fmla="*/ 75242 h 74120"/>
                  <a:gd name="connsiteX1" fmla="*/ 17 w 58848"/>
                  <a:gd name="connsiteY1" fmla="*/ 1121 h 74120"/>
                  <a:gd name="connsiteX2" fmla="*/ 11160 w 58848"/>
                  <a:gd name="connsiteY2" fmla="*/ 1121 h 74120"/>
                  <a:gd name="connsiteX3" fmla="*/ 41305 w 58848"/>
                  <a:gd name="connsiteY3" fmla="*/ 48529 h 74120"/>
                  <a:gd name="connsiteX4" fmla="*/ 50060 w 58848"/>
                  <a:gd name="connsiteY4" fmla="*/ 64049 h 74120"/>
                  <a:gd name="connsiteX5" fmla="*/ 49414 w 58848"/>
                  <a:gd name="connsiteY5" fmla="*/ 1121 h 74120"/>
                  <a:gd name="connsiteX6" fmla="*/ 58865 w 58848"/>
                  <a:gd name="connsiteY6" fmla="*/ 1121 h 74120"/>
                  <a:gd name="connsiteX7" fmla="*/ 58865 w 58848"/>
                  <a:gd name="connsiteY7" fmla="*/ 75242 h 74120"/>
                  <a:gd name="connsiteX8" fmla="*/ 47623 w 58848"/>
                  <a:gd name="connsiteY8" fmla="*/ 75242 h 74120"/>
                  <a:gd name="connsiteX9" fmla="*/ 8772 w 58848"/>
                  <a:gd name="connsiteY9" fmla="*/ 12463 h 74120"/>
                  <a:gd name="connsiteX10" fmla="*/ 9518 w 58848"/>
                  <a:gd name="connsiteY10" fmla="*/ 75242 h 74120"/>
                  <a:gd name="connsiteX11" fmla="*/ 17 w 58848"/>
                  <a:gd name="connsiteY11" fmla="*/ 75242 h 74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8848" h="74120">
                    <a:moveTo>
                      <a:pt x="17" y="75242"/>
                    </a:moveTo>
                    <a:lnTo>
                      <a:pt x="17" y="1121"/>
                    </a:lnTo>
                    <a:lnTo>
                      <a:pt x="11160" y="1121"/>
                    </a:lnTo>
                    <a:lnTo>
                      <a:pt x="41305" y="48529"/>
                    </a:lnTo>
                    <a:cubicBezTo>
                      <a:pt x="43295" y="51663"/>
                      <a:pt x="46678" y="57334"/>
                      <a:pt x="50060" y="64049"/>
                    </a:cubicBezTo>
                    <a:cubicBezTo>
                      <a:pt x="48717" y="42311"/>
                      <a:pt x="49712" y="23208"/>
                      <a:pt x="49414" y="1121"/>
                    </a:cubicBezTo>
                    <a:lnTo>
                      <a:pt x="58865" y="1121"/>
                    </a:lnTo>
                    <a:lnTo>
                      <a:pt x="58865" y="75242"/>
                    </a:lnTo>
                    <a:lnTo>
                      <a:pt x="47623" y="75242"/>
                    </a:lnTo>
                    <a:cubicBezTo>
                      <a:pt x="33844" y="52956"/>
                      <a:pt x="22004" y="36540"/>
                      <a:pt x="8772" y="12463"/>
                    </a:cubicBezTo>
                    <a:cubicBezTo>
                      <a:pt x="10115" y="36142"/>
                      <a:pt x="9319" y="51862"/>
                      <a:pt x="9518" y="75242"/>
                    </a:cubicBezTo>
                    <a:lnTo>
                      <a:pt x="17" y="75242"/>
                    </a:lnTo>
                  </a:path>
                </a:pathLst>
              </a:custGeom>
              <a:solidFill>
                <a:srgbClr val="000000"/>
              </a:solidFill>
              <a:ln w="50" cap="flat">
                <a:noFill/>
                <a:prstDash val="solid"/>
                <a:miter/>
              </a:ln>
            </p:spPr>
            <p:txBody>
              <a:bodyPr rtlCol="0" anchor="ctr"/>
              <a:lstStyle/>
              <a:p>
                <a:endParaRPr lang="en-GB"/>
              </a:p>
            </p:txBody>
          </p:sp>
          <p:sp>
            <p:nvSpPr>
              <p:cNvPr id="40" name="Freeform: Shape 39">
                <a:extLst>
                  <a:ext uri="{FF2B5EF4-FFF2-40B4-BE49-F238E27FC236}">
                    <a16:creationId xmlns:a16="http://schemas.microsoft.com/office/drawing/2014/main" id="{37A1226A-ABDE-BF05-03B1-CC62C03A53A5}"/>
                  </a:ext>
                </a:extLst>
              </p:cNvPr>
              <p:cNvSpPr/>
              <p:nvPr/>
            </p:nvSpPr>
            <p:spPr>
              <a:xfrm>
                <a:off x="5456193" y="3168688"/>
                <a:ext cx="63823" cy="74120"/>
              </a:xfrm>
              <a:custGeom>
                <a:avLst/>
                <a:gdLst>
                  <a:gd name="connsiteX0" fmla="*/ 102 w 63823"/>
                  <a:gd name="connsiteY0" fmla="*/ 75242 h 74120"/>
                  <a:gd name="connsiteX1" fmla="*/ 26666 w 63823"/>
                  <a:gd name="connsiteY1" fmla="*/ 37286 h 74120"/>
                  <a:gd name="connsiteX2" fmla="*/ 1743 w 63823"/>
                  <a:gd name="connsiteY2" fmla="*/ 1121 h 74120"/>
                  <a:gd name="connsiteX3" fmla="*/ 12687 w 63823"/>
                  <a:gd name="connsiteY3" fmla="*/ 1121 h 74120"/>
                  <a:gd name="connsiteX4" fmla="*/ 32138 w 63823"/>
                  <a:gd name="connsiteY4" fmla="*/ 31217 h 74120"/>
                  <a:gd name="connsiteX5" fmla="*/ 51837 w 63823"/>
                  <a:gd name="connsiteY5" fmla="*/ 1121 h 74120"/>
                  <a:gd name="connsiteX6" fmla="*/ 62532 w 63823"/>
                  <a:gd name="connsiteY6" fmla="*/ 1121 h 74120"/>
                  <a:gd name="connsiteX7" fmla="*/ 37610 w 63823"/>
                  <a:gd name="connsiteY7" fmla="*/ 36938 h 74120"/>
                  <a:gd name="connsiteX8" fmla="*/ 63925 w 63823"/>
                  <a:gd name="connsiteY8" fmla="*/ 75242 h 74120"/>
                  <a:gd name="connsiteX9" fmla="*/ 53031 w 63823"/>
                  <a:gd name="connsiteY9" fmla="*/ 75242 h 74120"/>
                  <a:gd name="connsiteX10" fmla="*/ 32038 w 63823"/>
                  <a:gd name="connsiteY10" fmla="*/ 43405 h 74120"/>
                  <a:gd name="connsiteX11" fmla="*/ 10847 w 63823"/>
                  <a:gd name="connsiteY11" fmla="*/ 75242 h 74120"/>
                  <a:gd name="connsiteX12" fmla="*/ 102 w 63823"/>
                  <a:gd name="connsiteY12" fmla="*/ 75242 h 74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3823" h="74120">
                    <a:moveTo>
                      <a:pt x="102" y="75242"/>
                    </a:moveTo>
                    <a:lnTo>
                      <a:pt x="26666" y="37286"/>
                    </a:lnTo>
                    <a:lnTo>
                      <a:pt x="1743" y="1121"/>
                    </a:lnTo>
                    <a:lnTo>
                      <a:pt x="12687" y="1121"/>
                    </a:lnTo>
                    <a:cubicBezTo>
                      <a:pt x="18756" y="10424"/>
                      <a:pt x="27412" y="21815"/>
                      <a:pt x="32138" y="31217"/>
                    </a:cubicBezTo>
                    <a:cubicBezTo>
                      <a:pt x="36814" y="21716"/>
                      <a:pt x="45668" y="10374"/>
                      <a:pt x="51837" y="1121"/>
                    </a:cubicBezTo>
                    <a:lnTo>
                      <a:pt x="62532" y="1121"/>
                    </a:lnTo>
                    <a:lnTo>
                      <a:pt x="37610" y="36938"/>
                    </a:lnTo>
                    <a:lnTo>
                      <a:pt x="63925" y="75242"/>
                    </a:lnTo>
                    <a:lnTo>
                      <a:pt x="53031" y="75242"/>
                    </a:lnTo>
                    <a:cubicBezTo>
                      <a:pt x="46315" y="65094"/>
                      <a:pt x="37610" y="54050"/>
                      <a:pt x="32038" y="43405"/>
                    </a:cubicBezTo>
                    <a:cubicBezTo>
                      <a:pt x="26516" y="53851"/>
                      <a:pt x="17513" y="65193"/>
                      <a:pt x="10847" y="75242"/>
                    </a:cubicBezTo>
                    <a:lnTo>
                      <a:pt x="102" y="75242"/>
                    </a:lnTo>
                  </a:path>
                </a:pathLst>
              </a:custGeom>
              <a:solidFill>
                <a:srgbClr val="000000"/>
              </a:solidFill>
              <a:ln w="50" cap="flat">
                <a:noFill/>
                <a:prstDash val="solid"/>
                <a:miter/>
              </a:ln>
            </p:spPr>
            <p:txBody>
              <a:bodyPr rtlCol="0" anchor="ctr"/>
              <a:lstStyle/>
              <a:p>
                <a:endParaRPr lang="en-GB"/>
              </a:p>
            </p:txBody>
          </p:sp>
          <p:sp>
            <p:nvSpPr>
              <p:cNvPr id="41" name="Freeform: Shape 40">
                <a:extLst>
                  <a:ext uri="{FF2B5EF4-FFF2-40B4-BE49-F238E27FC236}">
                    <a16:creationId xmlns:a16="http://schemas.microsoft.com/office/drawing/2014/main" id="{CE4D3358-9125-457F-BE0F-32A5BA081826}"/>
                  </a:ext>
                </a:extLst>
              </p:cNvPr>
              <p:cNvSpPr/>
              <p:nvPr/>
            </p:nvSpPr>
            <p:spPr>
              <a:xfrm>
                <a:off x="5525439" y="3167693"/>
                <a:ext cx="62778" cy="76110"/>
              </a:xfrm>
              <a:custGeom>
                <a:avLst/>
                <a:gdLst>
                  <a:gd name="connsiteX0" fmla="*/ 32940 w 62778"/>
                  <a:gd name="connsiteY0" fmla="*/ 77232 h 76110"/>
                  <a:gd name="connsiteX1" fmla="*/ 59 w 62778"/>
                  <a:gd name="connsiteY1" fmla="*/ 39226 h 76110"/>
                  <a:gd name="connsiteX2" fmla="*/ 32940 w 62778"/>
                  <a:gd name="connsiteY2" fmla="*/ 1121 h 76110"/>
                  <a:gd name="connsiteX3" fmla="*/ 62837 w 62778"/>
                  <a:gd name="connsiteY3" fmla="*/ 25447 h 76110"/>
                  <a:gd name="connsiteX4" fmla="*/ 53385 w 62778"/>
                  <a:gd name="connsiteY4" fmla="*/ 25447 h 76110"/>
                  <a:gd name="connsiteX5" fmla="*/ 32940 w 62778"/>
                  <a:gd name="connsiteY5" fmla="*/ 9877 h 76110"/>
                  <a:gd name="connsiteX6" fmla="*/ 9261 w 62778"/>
                  <a:gd name="connsiteY6" fmla="*/ 39226 h 76110"/>
                  <a:gd name="connsiteX7" fmla="*/ 32940 w 62778"/>
                  <a:gd name="connsiteY7" fmla="*/ 68477 h 76110"/>
                  <a:gd name="connsiteX8" fmla="*/ 53385 w 62778"/>
                  <a:gd name="connsiteY8" fmla="*/ 52906 h 76110"/>
                  <a:gd name="connsiteX9" fmla="*/ 62837 w 62778"/>
                  <a:gd name="connsiteY9" fmla="*/ 52906 h 76110"/>
                  <a:gd name="connsiteX10" fmla="*/ 32940 w 62778"/>
                  <a:gd name="connsiteY10" fmla="*/ 77232 h 76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2778" h="76110">
                    <a:moveTo>
                      <a:pt x="32940" y="77232"/>
                    </a:moveTo>
                    <a:cubicBezTo>
                      <a:pt x="13937" y="77232"/>
                      <a:pt x="59" y="62706"/>
                      <a:pt x="59" y="39226"/>
                    </a:cubicBezTo>
                    <a:cubicBezTo>
                      <a:pt x="59" y="15697"/>
                      <a:pt x="13937" y="1121"/>
                      <a:pt x="32940" y="1121"/>
                    </a:cubicBezTo>
                    <a:cubicBezTo>
                      <a:pt x="47963" y="1121"/>
                      <a:pt x="60201" y="10175"/>
                      <a:pt x="62837" y="25447"/>
                    </a:cubicBezTo>
                    <a:lnTo>
                      <a:pt x="53385" y="25447"/>
                    </a:lnTo>
                    <a:cubicBezTo>
                      <a:pt x="51296" y="15299"/>
                      <a:pt x="42591" y="9877"/>
                      <a:pt x="32940" y="9877"/>
                    </a:cubicBezTo>
                    <a:cubicBezTo>
                      <a:pt x="19608" y="9877"/>
                      <a:pt x="9261" y="20224"/>
                      <a:pt x="9261" y="39226"/>
                    </a:cubicBezTo>
                    <a:cubicBezTo>
                      <a:pt x="9261" y="58179"/>
                      <a:pt x="19658" y="68477"/>
                      <a:pt x="32940" y="68477"/>
                    </a:cubicBezTo>
                    <a:cubicBezTo>
                      <a:pt x="42640" y="68477"/>
                      <a:pt x="51296" y="63005"/>
                      <a:pt x="53385" y="52906"/>
                    </a:cubicBezTo>
                    <a:lnTo>
                      <a:pt x="62837" y="52906"/>
                    </a:lnTo>
                    <a:cubicBezTo>
                      <a:pt x="60250" y="67979"/>
                      <a:pt x="48112" y="77232"/>
                      <a:pt x="32940" y="77232"/>
                    </a:cubicBezTo>
                  </a:path>
                </a:pathLst>
              </a:custGeom>
              <a:solidFill>
                <a:srgbClr val="000000"/>
              </a:solidFill>
              <a:ln w="50" cap="flat">
                <a:noFill/>
                <a:prstDash val="solid"/>
                <a:miter/>
              </a:ln>
            </p:spPr>
            <p:txBody>
              <a:bodyPr rtlCol="0" anchor="ctr"/>
              <a:lstStyle/>
              <a:p>
                <a:endParaRPr lang="en-GB"/>
              </a:p>
            </p:txBody>
          </p:sp>
          <p:sp>
            <p:nvSpPr>
              <p:cNvPr id="42" name="Freeform: Shape 41">
                <a:extLst>
                  <a:ext uri="{FF2B5EF4-FFF2-40B4-BE49-F238E27FC236}">
                    <a16:creationId xmlns:a16="http://schemas.microsoft.com/office/drawing/2014/main" id="{37561864-1D77-61FA-5E4F-2AD995954413}"/>
                  </a:ext>
                </a:extLst>
              </p:cNvPr>
              <p:cNvSpPr/>
              <p:nvPr/>
            </p:nvSpPr>
            <p:spPr>
              <a:xfrm>
                <a:off x="5594386" y="3168688"/>
                <a:ext cx="65116" cy="74120"/>
              </a:xfrm>
              <a:custGeom>
                <a:avLst/>
                <a:gdLst>
                  <a:gd name="connsiteX0" fmla="*/ 117 w 65116"/>
                  <a:gd name="connsiteY0" fmla="*/ 75242 h 74120"/>
                  <a:gd name="connsiteX1" fmla="*/ 27029 w 65116"/>
                  <a:gd name="connsiteY1" fmla="*/ 1121 h 74120"/>
                  <a:gd name="connsiteX2" fmla="*/ 37973 w 65116"/>
                  <a:gd name="connsiteY2" fmla="*/ 1121 h 74120"/>
                  <a:gd name="connsiteX3" fmla="*/ 65233 w 65116"/>
                  <a:gd name="connsiteY3" fmla="*/ 75242 h 74120"/>
                  <a:gd name="connsiteX4" fmla="*/ 55284 w 65116"/>
                  <a:gd name="connsiteY4" fmla="*/ 75242 h 74120"/>
                  <a:gd name="connsiteX5" fmla="*/ 47872 w 65116"/>
                  <a:gd name="connsiteY5" fmla="*/ 54548 h 74120"/>
                  <a:gd name="connsiteX6" fmla="*/ 17328 w 65116"/>
                  <a:gd name="connsiteY6" fmla="*/ 54548 h 74120"/>
                  <a:gd name="connsiteX7" fmla="*/ 10165 w 65116"/>
                  <a:gd name="connsiteY7" fmla="*/ 75242 h 74120"/>
                  <a:gd name="connsiteX8" fmla="*/ 117 w 65116"/>
                  <a:gd name="connsiteY8" fmla="*/ 75242 h 74120"/>
                  <a:gd name="connsiteX9" fmla="*/ 20214 w 65116"/>
                  <a:gd name="connsiteY9" fmla="*/ 46290 h 74120"/>
                  <a:gd name="connsiteX10" fmla="*/ 44937 w 65116"/>
                  <a:gd name="connsiteY10" fmla="*/ 46290 h 74120"/>
                  <a:gd name="connsiteX11" fmla="*/ 32451 w 65116"/>
                  <a:gd name="connsiteY11" fmla="*/ 8683 h 74120"/>
                  <a:gd name="connsiteX12" fmla="*/ 20214 w 65116"/>
                  <a:gd name="connsiteY12" fmla="*/ 46290 h 74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5116" h="74120">
                    <a:moveTo>
                      <a:pt x="117" y="75242"/>
                    </a:moveTo>
                    <a:lnTo>
                      <a:pt x="27029" y="1121"/>
                    </a:lnTo>
                    <a:lnTo>
                      <a:pt x="37973" y="1121"/>
                    </a:lnTo>
                    <a:lnTo>
                      <a:pt x="65233" y="75242"/>
                    </a:lnTo>
                    <a:lnTo>
                      <a:pt x="55284" y="75242"/>
                    </a:lnTo>
                    <a:lnTo>
                      <a:pt x="47872" y="54548"/>
                    </a:lnTo>
                    <a:lnTo>
                      <a:pt x="17328" y="54548"/>
                    </a:lnTo>
                    <a:lnTo>
                      <a:pt x="10165" y="75242"/>
                    </a:lnTo>
                    <a:lnTo>
                      <a:pt x="117" y="75242"/>
                    </a:lnTo>
                    <a:close/>
                    <a:moveTo>
                      <a:pt x="20214" y="46290"/>
                    </a:moveTo>
                    <a:lnTo>
                      <a:pt x="44937" y="46290"/>
                    </a:lnTo>
                    <a:cubicBezTo>
                      <a:pt x="39813" y="31864"/>
                      <a:pt x="37724" y="26889"/>
                      <a:pt x="32451" y="8683"/>
                    </a:cubicBezTo>
                    <a:cubicBezTo>
                      <a:pt x="27078" y="27437"/>
                      <a:pt x="25238" y="31566"/>
                      <a:pt x="20214" y="46290"/>
                    </a:cubicBezTo>
                  </a:path>
                </a:pathLst>
              </a:custGeom>
              <a:solidFill>
                <a:srgbClr val="000000"/>
              </a:solidFill>
              <a:ln w="50" cap="flat">
                <a:noFill/>
                <a:prstDash val="solid"/>
                <a:miter/>
              </a:ln>
            </p:spPr>
            <p:txBody>
              <a:bodyPr rtlCol="0" anchor="ctr"/>
              <a:lstStyle/>
              <a:p>
                <a:endParaRPr lang="en-GB"/>
              </a:p>
            </p:txBody>
          </p:sp>
          <p:sp>
            <p:nvSpPr>
              <p:cNvPr id="43" name="Freeform: Shape 42">
                <a:extLst>
                  <a:ext uri="{FF2B5EF4-FFF2-40B4-BE49-F238E27FC236}">
                    <a16:creationId xmlns:a16="http://schemas.microsoft.com/office/drawing/2014/main" id="{D4F6A8FF-FEBB-E2BD-5663-06E03ADBC54D}"/>
                  </a:ext>
                </a:extLst>
              </p:cNvPr>
              <p:cNvSpPr/>
              <p:nvPr/>
            </p:nvSpPr>
            <p:spPr>
              <a:xfrm>
                <a:off x="5671043" y="3168688"/>
                <a:ext cx="43775" cy="74120"/>
              </a:xfrm>
              <a:custGeom>
                <a:avLst/>
                <a:gdLst>
                  <a:gd name="connsiteX0" fmla="*/ 214 w 43775"/>
                  <a:gd name="connsiteY0" fmla="*/ 75242 h 74120"/>
                  <a:gd name="connsiteX1" fmla="*/ 214 w 43775"/>
                  <a:gd name="connsiteY1" fmla="*/ 1121 h 74120"/>
                  <a:gd name="connsiteX2" fmla="*/ 9665 w 43775"/>
                  <a:gd name="connsiteY2" fmla="*/ 1121 h 74120"/>
                  <a:gd name="connsiteX3" fmla="*/ 9665 w 43775"/>
                  <a:gd name="connsiteY3" fmla="*/ 66885 h 74120"/>
                  <a:gd name="connsiteX4" fmla="*/ 43990 w 43775"/>
                  <a:gd name="connsiteY4" fmla="*/ 66885 h 74120"/>
                  <a:gd name="connsiteX5" fmla="*/ 43990 w 43775"/>
                  <a:gd name="connsiteY5" fmla="*/ 75242 h 74120"/>
                  <a:gd name="connsiteX6" fmla="*/ 214 w 43775"/>
                  <a:gd name="connsiteY6" fmla="*/ 75242 h 74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775" h="74120">
                    <a:moveTo>
                      <a:pt x="214" y="75242"/>
                    </a:moveTo>
                    <a:lnTo>
                      <a:pt x="214" y="1121"/>
                    </a:lnTo>
                    <a:lnTo>
                      <a:pt x="9665" y="1121"/>
                    </a:lnTo>
                    <a:lnTo>
                      <a:pt x="9665" y="66885"/>
                    </a:lnTo>
                    <a:lnTo>
                      <a:pt x="43990" y="66885"/>
                    </a:lnTo>
                    <a:lnTo>
                      <a:pt x="43990" y="75242"/>
                    </a:lnTo>
                    <a:lnTo>
                      <a:pt x="214" y="75242"/>
                    </a:lnTo>
                  </a:path>
                </a:pathLst>
              </a:custGeom>
              <a:solidFill>
                <a:srgbClr val="000000"/>
              </a:solidFill>
              <a:ln w="50" cap="flat">
                <a:noFill/>
                <a:prstDash val="solid"/>
                <a:miter/>
              </a:ln>
            </p:spPr>
            <p:txBody>
              <a:bodyPr rtlCol="0" anchor="ctr"/>
              <a:lstStyle/>
              <a:p>
                <a:endParaRPr lang="en-GB"/>
              </a:p>
            </p:txBody>
          </p:sp>
          <p:sp>
            <p:nvSpPr>
              <p:cNvPr id="44" name="Freeform: Shape 43">
                <a:extLst>
                  <a:ext uri="{FF2B5EF4-FFF2-40B4-BE49-F238E27FC236}">
                    <a16:creationId xmlns:a16="http://schemas.microsoft.com/office/drawing/2014/main" id="{EB8F68A7-BCF3-43F9-0F39-B17F4B9D7272}"/>
                  </a:ext>
                </a:extLst>
              </p:cNvPr>
              <p:cNvSpPr/>
              <p:nvPr/>
            </p:nvSpPr>
            <p:spPr>
              <a:xfrm>
                <a:off x="5725465" y="3167693"/>
                <a:ext cx="53824" cy="76408"/>
              </a:xfrm>
              <a:custGeom>
                <a:avLst/>
                <a:gdLst>
                  <a:gd name="connsiteX0" fmla="*/ 27099 w 53824"/>
                  <a:gd name="connsiteY0" fmla="*/ 77527 h 76408"/>
                  <a:gd name="connsiteX1" fmla="*/ 187 w 53824"/>
                  <a:gd name="connsiteY1" fmla="*/ 56833 h 76408"/>
                  <a:gd name="connsiteX2" fmla="*/ 9887 w 53824"/>
                  <a:gd name="connsiteY2" fmla="*/ 56833 h 76408"/>
                  <a:gd name="connsiteX3" fmla="*/ 27099 w 53824"/>
                  <a:gd name="connsiteY3" fmla="*/ 69071 h 76408"/>
                  <a:gd name="connsiteX4" fmla="*/ 44808 w 53824"/>
                  <a:gd name="connsiteY4" fmla="*/ 55888 h 76408"/>
                  <a:gd name="connsiteX5" fmla="*/ 21179 w 53824"/>
                  <a:gd name="connsiteY5" fmla="*/ 41313 h 76408"/>
                  <a:gd name="connsiteX6" fmla="*/ 2276 w 53824"/>
                  <a:gd name="connsiteY6" fmla="*/ 21962 h 76408"/>
                  <a:gd name="connsiteX7" fmla="*/ 27746 w 53824"/>
                  <a:gd name="connsiteY7" fmla="*/ 1118 h 76408"/>
                  <a:gd name="connsiteX8" fmla="*/ 53016 w 53824"/>
                  <a:gd name="connsiteY8" fmla="*/ 20818 h 76408"/>
                  <a:gd name="connsiteX9" fmla="*/ 43764 w 53824"/>
                  <a:gd name="connsiteY9" fmla="*/ 20818 h 76408"/>
                  <a:gd name="connsiteX10" fmla="*/ 27447 w 53824"/>
                  <a:gd name="connsiteY10" fmla="*/ 9476 h 76408"/>
                  <a:gd name="connsiteX11" fmla="*/ 11479 w 53824"/>
                  <a:gd name="connsiteY11" fmla="*/ 21514 h 76408"/>
                  <a:gd name="connsiteX12" fmla="*/ 25606 w 53824"/>
                  <a:gd name="connsiteY12" fmla="*/ 33503 h 76408"/>
                  <a:gd name="connsiteX13" fmla="*/ 33019 w 53824"/>
                  <a:gd name="connsiteY13" fmla="*/ 35542 h 76408"/>
                  <a:gd name="connsiteX14" fmla="*/ 54011 w 53824"/>
                  <a:gd name="connsiteY14" fmla="*/ 56037 h 76408"/>
                  <a:gd name="connsiteX15" fmla="*/ 27099 w 53824"/>
                  <a:gd name="connsiteY15" fmla="*/ 77527 h 76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824" h="76408">
                    <a:moveTo>
                      <a:pt x="27099" y="77527"/>
                    </a:moveTo>
                    <a:cubicBezTo>
                      <a:pt x="11031" y="77527"/>
                      <a:pt x="1032" y="69270"/>
                      <a:pt x="187" y="56833"/>
                    </a:cubicBezTo>
                    <a:lnTo>
                      <a:pt x="9887" y="56833"/>
                    </a:lnTo>
                    <a:cubicBezTo>
                      <a:pt x="10633" y="65240"/>
                      <a:pt x="18393" y="69071"/>
                      <a:pt x="27099" y="69071"/>
                    </a:cubicBezTo>
                    <a:cubicBezTo>
                      <a:pt x="37147" y="69071"/>
                      <a:pt x="44808" y="63798"/>
                      <a:pt x="44808" y="55888"/>
                    </a:cubicBezTo>
                    <a:cubicBezTo>
                      <a:pt x="45057" y="45790"/>
                      <a:pt x="30183" y="44049"/>
                      <a:pt x="21179" y="41313"/>
                    </a:cubicBezTo>
                    <a:cubicBezTo>
                      <a:pt x="9290" y="37681"/>
                      <a:pt x="2276" y="31811"/>
                      <a:pt x="2276" y="21962"/>
                    </a:cubicBezTo>
                    <a:cubicBezTo>
                      <a:pt x="2276" y="9426"/>
                      <a:pt x="13419" y="1118"/>
                      <a:pt x="27746" y="1118"/>
                    </a:cubicBezTo>
                    <a:cubicBezTo>
                      <a:pt x="42371" y="1118"/>
                      <a:pt x="52568" y="9625"/>
                      <a:pt x="53016" y="20818"/>
                    </a:cubicBezTo>
                    <a:lnTo>
                      <a:pt x="43764" y="20818"/>
                    </a:lnTo>
                    <a:cubicBezTo>
                      <a:pt x="42918" y="13605"/>
                      <a:pt x="36252" y="9476"/>
                      <a:pt x="27447" y="9476"/>
                    </a:cubicBezTo>
                    <a:cubicBezTo>
                      <a:pt x="17846" y="9476"/>
                      <a:pt x="11479" y="14550"/>
                      <a:pt x="11479" y="21514"/>
                    </a:cubicBezTo>
                    <a:cubicBezTo>
                      <a:pt x="11479" y="29274"/>
                      <a:pt x="20184" y="32010"/>
                      <a:pt x="25606" y="33503"/>
                    </a:cubicBezTo>
                    <a:lnTo>
                      <a:pt x="33019" y="35542"/>
                    </a:lnTo>
                    <a:cubicBezTo>
                      <a:pt x="40978" y="37731"/>
                      <a:pt x="54011" y="42208"/>
                      <a:pt x="54011" y="56037"/>
                    </a:cubicBezTo>
                    <a:cubicBezTo>
                      <a:pt x="54011" y="68175"/>
                      <a:pt x="44211" y="77527"/>
                      <a:pt x="27099" y="77527"/>
                    </a:cubicBezTo>
                  </a:path>
                </a:pathLst>
              </a:custGeom>
              <a:solidFill>
                <a:srgbClr val="000000"/>
              </a:solidFill>
              <a:ln w="50" cap="flat">
                <a:noFill/>
                <a:prstDash val="solid"/>
                <a:miter/>
              </a:ln>
            </p:spPr>
            <p:txBody>
              <a:bodyPr rtlCol="0" anchor="ctr"/>
              <a:lstStyle/>
              <a:p>
                <a:endParaRPr lang="en-GB"/>
              </a:p>
            </p:txBody>
          </p:sp>
        </p:grpSp>
        <p:grpSp>
          <p:nvGrpSpPr>
            <p:cNvPr id="45" name="Graphic 8">
              <a:extLst>
                <a:ext uri="{FF2B5EF4-FFF2-40B4-BE49-F238E27FC236}">
                  <a16:creationId xmlns:a16="http://schemas.microsoft.com/office/drawing/2014/main" id="{D7470F90-00F0-0BA6-5705-466F4645B9C8}"/>
                </a:ext>
              </a:extLst>
            </p:cNvPr>
            <p:cNvGrpSpPr/>
            <p:nvPr/>
          </p:nvGrpSpPr>
          <p:grpSpPr>
            <a:xfrm>
              <a:off x="5363821" y="3291958"/>
              <a:ext cx="434226" cy="75414"/>
              <a:chOff x="5363821" y="3291958"/>
              <a:chExt cx="434226" cy="75414"/>
            </a:xfrm>
            <a:solidFill>
              <a:srgbClr val="000000"/>
            </a:solidFill>
          </p:grpSpPr>
          <p:sp>
            <p:nvSpPr>
              <p:cNvPr id="46" name="Freeform: Shape 45">
                <a:extLst>
                  <a:ext uri="{FF2B5EF4-FFF2-40B4-BE49-F238E27FC236}">
                    <a16:creationId xmlns:a16="http://schemas.microsoft.com/office/drawing/2014/main" id="{6CC2A94B-1BFA-BC34-9E0F-8436BC4724BA}"/>
                  </a:ext>
                </a:extLst>
              </p:cNvPr>
              <p:cNvSpPr/>
              <p:nvPr/>
            </p:nvSpPr>
            <p:spPr>
              <a:xfrm>
                <a:off x="5363821" y="3291958"/>
                <a:ext cx="49347" cy="75314"/>
              </a:xfrm>
              <a:custGeom>
                <a:avLst/>
                <a:gdLst>
                  <a:gd name="connsiteX0" fmla="*/ 23713 w 49347"/>
                  <a:gd name="connsiteY0" fmla="*/ 76444 h 75314"/>
                  <a:gd name="connsiteX1" fmla="*/ 184 w 49347"/>
                  <a:gd name="connsiteY1" fmla="*/ 47592 h 75314"/>
                  <a:gd name="connsiteX2" fmla="*/ 23763 w 49347"/>
                  <a:gd name="connsiteY2" fmla="*/ 18939 h 75314"/>
                  <a:gd name="connsiteX3" fmla="*/ 39881 w 49347"/>
                  <a:gd name="connsiteY3" fmla="*/ 28539 h 75314"/>
                  <a:gd name="connsiteX4" fmla="*/ 40577 w 49347"/>
                  <a:gd name="connsiteY4" fmla="*/ 28539 h 75314"/>
                  <a:gd name="connsiteX5" fmla="*/ 40577 w 49347"/>
                  <a:gd name="connsiteY5" fmla="*/ 1130 h 75314"/>
                  <a:gd name="connsiteX6" fmla="*/ 49531 w 49347"/>
                  <a:gd name="connsiteY6" fmla="*/ 1130 h 75314"/>
                  <a:gd name="connsiteX7" fmla="*/ 49531 w 49347"/>
                  <a:gd name="connsiteY7" fmla="*/ 75250 h 75314"/>
                  <a:gd name="connsiteX8" fmla="*/ 40876 w 49347"/>
                  <a:gd name="connsiteY8" fmla="*/ 75250 h 75314"/>
                  <a:gd name="connsiteX9" fmla="*/ 40876 w 49347"/>
                  <a:gd name="connsiteY9" fmla="*/ 66644 h 75314"/>
                  <a:gd name="connsiteX10" fmla="*/ 39881 w 49347"/>
                  <a:gd name="connsiteY10" fmla="*/ 66644 h 75314"/>
                  <a:gd name="connsiteX11" fmla="*/ 23713 w 49347"/>
                  <a:gd name="connsiteY11" fmla="*/ 76444 h 75314"/>
                  <a:gd name="connsiteX12" fmla="*/ 25057 w 49347"/>
                  <a:gd name="connsiteY12" fmla="*/ 68435 h 75314"/>
                  <a:gd name="connsiteX13" fmla="*/ 40677 w 49347"/>
                  <a:gd name="connsiteY13" fmla="*/ 47492 h 75314"/>
                  <a:gd name="connsiteX14" fmla="*/ 25057 w 49347"/>
                  <a:gd name="connsiteY14" fmla="*/ 26948 h 75314"/>
                  <a:gd name="connsiteX15" fmla="*/ 9287 w 49347"/>
                  <a:gd name="connsiteY15" fmla="*/ 47492 h 75314"/>
                  <a:gd name="connsiteX16" fmla="*/ 25057 w 49347"/>
                  <a:gd name="connsiteY16" fmla="*/ 68435 h 75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9347" h="75314">
                    <a:moveTo>
                      <a:pt x="23713" y="76444"/>
                    </a:moveTo>
                    <a:cubicBezTo>
                      <a:pt x="9834" y="76444"/>
                      <a:pt x="184" y="65301"/>
                      <a:pt x="184" y="47592"/>
                    </a:cubicBezTo>
                    <a:cubicBezTo>
                      <a:pt x="184" y="29982"/>
                      <a:pt x="9884" y="18939"/>
                      <a:pt x="23763" y="18939"/>
                    </a:cubicBezTo>
                    <a:cubicBezTo>
                      <a:pt x="34608" y="18939"/>
                      <a:pt x="38040" y="25604"/>
                      <a:pt x="39881" y="28539"/>
                    </a:cubicBezTo>
                    <a:lnTo>
                      <a:pt x="40577" y="28539"/>
                    </a:lnTo>
                    <a:lnTo>
                      <a:pt x="40577" y="1130"/>
                    </a:lnTo>
                    <a:lnTo>
                      <a:pt x="49531" y="1130"/>
                    </a:lnTo>
                    <a:lnTo>
                      <a:pt x="49531" y="75250"/>
                    </a:lnTo>
                    <a:lnTo>
                      <a:pt x="40876" y="75250"/>
                    </a:lnTo>
                    <a:lnTo>
                      <a:pt x="40876" y="66644"/>
                    </a:lnTo>
                    <a:lnTo>
                      <a:pt x="39881" y="66644"/>
                    </a:lnTo>
                    <a:cubicBezTo>
                      <a:pt x="38040" y="69729"/>
                      <a:pt x="34309" y="76444"/>
                      <a:pt x="23713" y="76444"/>
                    </a:cubicBezTo>
                    <a:close/>
                    <a:moveTo>
                      <a:pt x="25057" y="68435"/>
                    </a:moveTo>
                    <a:cubicBezTo>
                      <a:pt x="35155" y="68435"/>
                      <a:pt x="40677" y="59879"/>
                      <a:pt x="40677" y="47492"/>
                    </a:cubicBezTo>
                    <a:cubicBezTo>
                      <a:pt x="40677" y="35205"/>
                      <a:pt x="35304" y="26948"/>
                      <a:pt x="25057" y="26948"/>
                    </a:cubicBezTo>
                    <a:cubicBezTo>
                      <a:pt x="14510" y="26948"/>
                      <a:pt x="9287" y="35951"/>
                      <a:pt x="9287" y="47492"/>
                    </a:cubicBezTo>
                    <a:cubicBezTo>
                      <a:pt x="9287" y="59183"/>
                      <a:pt x="14660" y="68435"/>
                      <a:pt x="25057" y="68435"/>
                    </a:cubicBezTo>
                  </a:path>
                </a:pathLst>
              </a:custGeom>
              <a:solidFill>
                <a:srgbClr val="000000"/>
              </a:solidFill>
              <a:ln w="50" cap="flat">
                <a:noFill/>
                <a:prstDash val="solid"/>
                <a:miter/>
              </a:ln>
            </p:spPr>
            <p:txBody>
              <a:bodyPr rtlCol="0" anchor="ctr"/>
              <a:lstStyle/>
              <a:p>
                <a:endParaRPr lang="en-GB"/>
              </a:p>
            </p:txBody>
          </p:sp>
          <p:sp>
            <p:nvSpPr>
              <p:cNvPr id="47" name="Freeform: Shape 46">
                <a:extLst>
                  <a:ext uri="{FF2B5EF4-FFF2-40B4-BE49-F238E27FC236}">
                    <a16:creationId xmlns:a16="http://schemas.microsoft.com/office/drawing/2014/main" id="{AEB07958-7767-BE0F-80F3-2B34148F54D9}"/>
                  </a:ext>
                </a:extLst>
              </p:cNvPr>
              <p:cNvSpPr/>
              <p:nvPr/>
            </p:nvSpPr>
            <p:spPr>
              <a:xfrm>
                <a:off x="5425505" y="3309767"/>
                <a:ext cx="44870" cy="57605"/>
              </a:xfrm>
              <a:custGeom>
                <a:avLst/>
                <a:gdLst>
                  <a:gd name="connsiteX0" fmla="*/ 19206 w 44870"/>
                  <a:gd name="connsiteY0" fmla="*/ 58556 h 57605"/>
                  <a:gd name="connsiteX1" fmla="*/ 253 w 44870"/>
                  <a:gd name="connsiteY1" fmla="*/ 41444 h 57605"/>
                  <a:gd name="connsiteX2" fmla="*/ 21892 w 44870"/>
                  <a:gd name="connsiteY2" fmla="*/ 25078 h 57605"/>
                  <a:gd name="connsiteX3" fmla="*/ 36169 w 44870"/>
                  <a:gd name="connsiteY3" fmla="*/ 19705 h 57605"/>
                  <a:gd name="connsiteX4" fmla="*/ 24528 w 44870"/>
                  <a:gd name="connsiteY4" fmla="*/ 8811 h 57605"/>
                  <a:gd name="connsiteX5" fmla="*/ 10450 w 44870"/>
                  <a:gd name="connsiteY5" fmla="*/ 16969 h 57605"/>
                  <a:gd name="connsiteX6" fmla="*/ 1844 w 44870"/>
                  <a:gd name="connsiteY6" fmla="*/ 14134 h 57605"/>
                  <a:gd name="connsiteX7" fmla="*/ 24280 w 44870"/>
                  <a:gd name="connsiteY7" fmla="*/ 951 h 57605"/>
                  <a:gd name="connsiteX8" fmla="*/ 45123 w 44870"/>
                  <a:gd name="connsiteY8" fmla="*/ 20601 h 57605"/>
                  <a:gd name="connsiteX9" fmla="*/ 45123 w 44870"/>
                  <a:gd name="connsiteY9" fmla="*/ 57263 h 57605"/>
                  <a:gd name="connsiteX10" fmla="*/ 36318 w 44870"/>
                  <a:gd name="connsiteY10" fmla="*/ 57263 h 57605"/>
                  <a:gd name="connsiteX11" fmla="*/ 36318 w 44870"/>
                  <a:gd name="connsiteY11" fmla="*/ 49702 h 57605"/>
                  <a:gd name="connsiteX12" fmla="*/ 35721 w 44870"/>
                  <a:gd name="connsiteY12" fmla="*/ 49702 h 57605"/>
                  <a:gd name="connsiteX13" fmla="*/ 19206 w 44870"/>
                  <a:gd name="connsiteY13" fmla="*/ 58556 h 57605"/>
                  <a:gd name="connsiteX14" fmla="*/ 20748 w 44870"/>
                  <a:gd name="connsiteY14" fmla="*/ 50647 h 57605"/>
                  <a:gd name="connsiteX15" fmla="*/ 36169 w 44870"/>
                  <a:gd name="connsiteY15" fmla="*/ 37166 h 57605"/>
                  <a:gd name="connsiteX16" fmla="*/ 36169 w 44870"/>
                  <a:gd name="connsiteY16" fmla="*/ 29455 h 57605"/>
                  <a:gd name="connsiteX17" fmla="*/ 21494 w 44870"/>
                  <a:gd name="connsiteY17" fmla="*/ 32639 h 57605"/>
                  <a:gd name="connsiteX18" fmla="*/ 9257 w 44870"/>
                  <a:gd name="connsiteY18" fmla="*/ 41892 h 57605"/>
                  <a:gd name="connsiteX19" fmla="*/ 20748 w 44870"/>
                  <a:gd name="connsiteY19" fmla="*/ 50647 h 57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4870" h="57605">
                    <a:moveTo>
                      <a:pt x="19206" y="58556"/>
                    </a:moveTo>
                    <a:cubicBezTo>
                      <a:pt x="8660" y="58556"/>
                      <a:pt x="253" y="52388"/>
                      <a:pt x="253" y="41444"/>
                    </a:cubicBezTo>
                    <a:cubicBezTo>
                      <a:pt x="253" y="28709"/>
                      <a:pt x="11595" y="26371"/>
                      <a:pt x="21892" y="25078"/>
                    </a:cubicBezTo>
                    <a:cubicBezTo>
                      <a:pt x="31940" y="23735"/>
                      <a:pt x="36169" y="24282"/>
                      <a:pt x="36169" y="19705"/>
                    </a:cubicBezTo>
                    <a:cubicBezTo>
                      <a:pt x="36169" y="12791"/>
                      <a:pt x="32239" y="8811"/>
                      <a:pt x="24528" y="8811"/>
                    </a:cubicBezTo>
                    <a:cubicBezTo>
                      <a:pt x="16519" y="8811"/>
                      <a:pt x="12191" y="13089"/>
                      <a:pt x="10450" y="16969"/>
                    </a:cubicBezTo>
                    <a:lnTo>
                      <a:pt x="1844" y="14134"/>
                    </a:lnTo>
                    <a:cubicBezTo>
                      <a:pt x="6123" y="4035"/>
                      <a:pt x="15674" y="951"/>
                      <a:pt x="24280" y="951"/>
                    </a:cubicBezTo>
                    <a:cubicBezTo>
                      <a:pt x="31741" y="951"/>
                      <a:pt x="45123" y="3240"/>
                      <a:pt x="45123" y="20601"/>
                    </a:cubicBezTo>
                    <a:lnTo>
                      <a:pt x="45123" y="57263"/>
                    </a:lnTo>
                    <a:lnTo>
                      <a:pt x="36318" y="57263"/>
                    </a:lnTo>
                    <a:lnTo>
                      <a:pt x="36318" y="49702"/>
                    </a:lnTo>
                    <a:lnTo>
                      <a:pt x="35721" y="49702"/>
                    </a:lnTo>
                    <a:cubicBezTo>
                      <a:pt x="33831" y="53632"/>
                      <a:pt x="28607" y="58556"/>
                      <a:pt x="19206" y="58556"/>
                    </a:cubicBezTo>
                    <a:close/>
                    <a:moveTo>
                      <a:pt x="20748" y="50647"/>
                    </a:moveTo>
                    <a:cubicBezTo>
                      <a:pt x="30647" y="50647"/>
                      <a:pt x="36169" y="43981"/>
                      <a:pt x="36169" y="37166"/>
                    </a:cubicBezTo>
                    <a:lnTo>
                      <a:pt x="36169" y="29455"/>
                    </a:lnTo>
                    <a:cubicBezTo>
                      <a:pt x="34676" y="31196"/>
                      <a:pt x="24926" y="32191"/>
                      <a:pt x="21494" y="32639"/>
                    </a:cubicBezTo>
                    <a:cubicBezTo>
                      <a:pt x="14977" y="33485"/>
                      <a:pt x="9257" y="35574"/>
                      <a:pt x="9257" y="41892"/>
                    </a:cubicBezTo>
                    <a:cubicBezTo>
                      <a:pt x="9257" y="47662"/>
                      <a:pt x="14082" y="50647"/>
                      <a:pt x="20748" y="50647"/>
                    </a:cubicBezTo>
                  </a:path>
                </a:pathLst>
              </a:custGeom>
              <a:solidFill>
                <a:srgbClr val="000000"/>
              </a:solidFill>
              <a:ln w="50" cap="flat">
                <a:noFill/>
                <a:prstDash val="solid"/>
                <a:miter/>
              </a:ln>
            </p:spPr>
            <p:txBody>
              <a:bodyPr rtlCol="0" anchor="ctr"/>
              <a:lstStyle/>
              <a:p>
                <a:endParaRPr lang="en-GB"/>
              </a:p>
            </p:txBody>
          </p:sp>
          <p:sp>
            <p:nvSpPr>
              <p:cNvPr id="48" name="Freeform: Shape 47">
                <a:extLst>
                  <a:ext uri="{FF2B5EF4-FFF2-40B4-BE49-F238E27FC236}">
                    <a16:creationId xmlns:a16="http://schemas.microsoft.com/office/drawing/2014/main" id="{02AC3FDF-8F41-A1C1-E569-6A1F83A735E4}"/>
                  </a:ext>
                </a:extLst>
              </p:cNvPr>
              <p:cNvSpPr/>
              <p:nvPr/>
            </p:nvSpPr>
            <p:spPr>
              <a:xfrm>
                <a:off x="5479230" y="3297231"/>
                <a:ext cx="30294" cy="69543"/>
              </a:xfrm>
              <a:custGeom>
                <a:avLst/>
                <a:gdLst>
                  <a:gd name="connsiteX0" fmla="*/ 29230 w 30294"/>
                  <a:gd name="connsiteY0" fmla="*/ 14314 h 69543"/>
                  <a:gd name="connsiteX1" fmla="*/ 29230 w 30294"/>
                  <a:gd name="connsiteY1" fmla="*/ 21975 h 69543"/>
                  <a:gd name="connsiteX2" fmla="*/ 17788 w 30294"/>
                  <a:gd name="connsiteY2" fmla="*/ 21975 h 69543"/>
                  <a:gd name="connsiteX3" fmla="*/ 17788 w 30294"/>
                  <a:gd name="connsiteY3" fmla="*/ 55504 h 69543"/>
                  <a:gd name="connsiteX4" fmla="*/ 24354 w 30294"/>
                  <a:gd name="connsiteY4" fmla="*/ 62667 h 69543"/>
                  <a:gd name="connsiteX5" fmla="*/ 28931 w 30294"/>
                  <a:gd name="connsiteY5" fmla="*/ 62070 h 69543"/>
                  <a:gd name="connsiteX6" fmla="*/ 30772 w 30294"/>
                  <a:gd name="connsiteY6" fmla="*/ 69631 h 69543"/>
                  <a:gd name="connsiteX7" fmla="*/ 24106 w 30294"/>
                  <a:gd name="connsiteY7" fmla="*/ 70626 h 69543"/>
                  <a:gd name="connsiteX8" fmla="*/ 8834 w 30294"/>
                  <a:gd name="connsiteY8" fmla="*/ 56200 h 69543"/>
                  <a:gd name="connsiteX9" fmla="*/ 8834 w 30294"/>
                  <a:gd name="connsiteY9" fmla="*/ 21975 h 69543"/>
                  <a:gd name="connsiteX10" fmla="*/ 477 w 30294"/>
                  <a:gd name="connsiteY10" fmla="*/ 21975 h 69543"/>
                  <a:gd name="connsiteX11" fmla="*/ 477 w 30294"/>
                  <a:gd name="connsiteY11" fmla="*/ 14314 h 69543"/>
                  <a:gd name="connsiteX12" fmla="*/ 8834 w 30294"/>
                  <a:gd name="connsiteY12" fmla="*/ 14314 h 69543"/>
                  <a:gd name="connsiteX13" fmla="*/ 8834 w 30294"/>
                  <a:gd name="connsiteY13" fmla="*/ 1082 h 69543"/>
                  <a:gd name="connsiteX14" fmla="*/ 17788 w 30294"/>
                  <a:gd name="connsiteY14" fmla="*/ 1082 h 69543"/>
                  <a:gd name="connsiteX15" fmla="*/ 17788 w 30294"/>
                  <a:gd name="connsiteY15" fmla="*/ 14314 h 69543"/>
                  <a:gd name="connsiteX16" fmla="*/ 29230 w 30294"/>
                  <a:gd name="connsiteY16" fmla="*/ 14314 h 695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0294" h="69543">
                    <a:moveTo>
                      <a:pt x="29230" y="14314"/>
                    </a:moveTo>
                    <a:lnTo>
                      <a:pt x="29230" y="21975"/>
                    </a:lnTo>
                    <a:lnTo>
                      <a:pt x="17788" y="21975"/>
                    </a:lnTo>
                    <a:lnTo>
                      <a:pt x="17788" y="55504"/>
                    </a:lnTo>
                    <a:cubicBezTo>
                      <a:pt x="17788" y="60478"/>
                      <a:pt x="19629" y="62667"/>
                      <a:pt x="24354" y="62667"/>
                    </a:cubicBezTo>
                    <a:cubicBezTo>
                      <a:pt x="25499" y="62667"/>
                      <a:pt x="27439" y="62368"/>
                      <a:pt x="28931" y="62070"/>
                    </a:cubicBezTo>
                    <a:lnTo>
                      <a:pt x="30772" y="69631"/>
                    </a:lnTo>
                    <a:cubicBezTo>
                      <a:pt x="28931" y="70278"/>
                      <a:pt x="26394" y="70626"/>
                      <a:pt x="24106" y="70626"/>
                    </a:cubicBezTo>
                    <a:cubicBezTo>
                      <a:pt x="14505" y="70626"/>
                      <a:pt x="8834" y="65303"/>
                      <a:pt x="8834" y="56200"/>
                    </a:cubicBezTo>
                    <a:lnTo>
                      <a:pt x="8834" y="21975"/>
                    </a:lnTo>
                    <a:lnTo>
                      <a:pt x="477" y="21975"/>
                    </a:lnTo>
                    <a:lnTo>
                      <a:pt x="477" y="14314"/>
                    </a:lnTo>
                    <a:lnTo>
                      <a:pt x="8834" y="14314"/>
                    </a:lnTo>
                    <a:lnTo>
                      <a:pt x="8834" y="1082"/>
                    </a:lnTo>
                    <a:lnTo>
                      <a:pt x="17788" y="1082"/>
                    </a:lnTo>
                    <a:lnTo>
                      <a:pt x="17788" y="14314"/>
                    </a:lnTo>
                    <a:lnTo>
                      <a:pt x="29230" y="14314"/>
                    </a:lnTo>
                  </a:path>
                </a:pathLst>
              </a:custGeom>
              <a:solidFill>
                <a:srgbClr val="000000"/>
              </a:solidFill>
              <a:ln w="50" cap="flat">
                <a:noFill/>
                <a:prstDash val="solid"/>
                <a:miter/>
              </a:ln>
            </p:spPr>
            <p:txBody>
              <a:bodyPr rtlCol="0" anchor="ctr"/>
              <a:lstStyle/>
              <a:p>
                <a:endParaRPr lang="en-GB"/>
              </a:p>
            </p:txBody>
          </p:sp>
          <p:sp>
            <p:nvSpPr>
              <p:cNvPr id="49" name="Freeform: Shape 48">
                <a:extLst>
                  <a:ext uri="{FF2B5EF4-FFF2-40B4-BE49-F238E27FC236}">
                    <a16:creationId xmlns:a16="http://schemas.microsoft.com/office/drawing/2014/main" id="{A37F49C4-FA5F-2C15-EA20-8FA5B4613E36}"/>
                  </a:ext>
                </a:extLst>
              </p:cNvPr>
              <p:cNvSpPr/>
              <p:nvPr/>
            </p:nvSpPr>
            <p:spPr>
              <a:xfrm>
                <a:off x="5516539" y="3309767"/>
                <a:ext cx="44870" cy="57605"/>
              </a:xfrm>
              <a:custGeom>
                <a:avLst/>
                <a:gdLst>
                  <a:gd name="connsiteX0" fmla="*/ 19221 w 44870"/>
                  <a:gd name="connsiteY0" fmla="*/ 58556 h 57605"/>
                  <a:gd name="connsiteX1" fmla="*/ 268 w 44870"/>
                  <a:gd name="connsiteY1" fmla="*/ 41444 h 57605"/>
                  <a:gd name="connsiteX2" fmla="*/ 21907 w 44870"/>
                  <a:gd name="connsiteY2" fmla="*/ 25078 h 57605"/>
                  <a:gd name="connsiteX3" fmla="*/ 36184 w 44870"/>
                  <a:gd name="connsiteY3" fmla="*/ 19705 h 57605"/>
                  <a:gd name="connsiteX4" fmla="*/ 24543 w 44870"/>
                  <a:gd name="connsiteY4" fmla="*/ 8811 h 57605"/>
                  <a:gd name="connsiteX5" fmla="*/ 10465 w 44870"/>
                  <a:gd name="connsiteY5" fmla="*/ 16969 h 57605"/>
                  <a:gd name="connsiteX6" fmla="*/ 1859 w 44870"/>
                  <a:gd name="connsiteY6" fmla="*/ 14134 h 57605"/>
                  <a:gd name="connsiteX7" fmla="*/ 24295 w 44870"/>
                  <a:gd name="connsiteY7" fmla="*/ 951 h 57605"/>
                  <a:gd name="connsiteX8" fmla="*/ 45138 w 44870"/>
                  <a:gd name="connsiteY8" fmla="*/ 20601 h 57605"/>
                  <a:gd name="connsiteX9" fmla="*/ 45138 w 44870"/>
                  <a:gd name="connsiteY9" fmla="*/ 57263 h 57605"/>
                  <a:gd name="connsiteX10" fmla="*/ 36333 w 44870"/>
                  <a:gd name="connsiteY10" fmla="*/ 57263 h 57605"/>
                  <a:gd name="connsiteX11" fmla="*/ 36333 w 44870"/>
                  <a:gd name="connsiteY11" fmla="*/ 49702 h 57605"/>
                  <a:gd name="connsiteX12" fmla="*/ 35736 w 44870"/>
                  <a:gd name="connsiteY12" fmla="*/ 49702 h 57605"/>
                  <a:gd name="connsiteX13" fmla="*/ 19221 w 44870"/>
                  <a:gd name="connsiteY13" fmla="*/ 58556 h 57605"/>
                  <a:gd name="connsiteX14" fmla="*/ 20763 w 44870"/>
                  <a:gd name="connsiteY14" fmla="*/ 50647 h 57605"/>
                  <a:gd name="connsiteX15" fmla="*/ 36184 w 44870"/>
                  <a:gd name="connsiteY15" fmla="*/ 37166 h 57605"/>
                  <a:gd name="connsiteX16" fmla="*/ 36184 w 44870"/>
                  <a:gd name="connsiteY16" fmla="*/ 29455 h 57605"/>
                  <a:gd name="connsiteX17" fmla="*/ 21509 w 44870"/>
                  <a:gd name="connsiteY17" fmla="*/ 32639 h 57605"/>
                  <a:gd name="connsiteX18" fmla="*/ 9271 w 44870"/>
                  <a:gd name="connsiteY18" fmla="*/ 41892 h 57605"/>
                  <a:gd name="connsiteX19" fmla="*/ 20763 w 44870"/>
                  <a:gd name="connsiteY19" fmla="*/ 50647 h 57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4870" h="57605">
                    <a:moveTo>
                      <a:pt x="19221" y="58556"/>
                    </a:moveTo>
                    <a:cubicBezTo>
                      <a:pt x="8675" y="58556"/>
                      <a:pt x="268" y="52388"/>
                      <a:pt x="268" y="41444"/>
                    </a:cubicBezTo>
                    <a:cubicBezTo>
                      <a:pt x="268" y="28709"/>
                      <a:pt x="11610" y="26371"/>
                      <a:pt x="21907" y="25078"/>
                    </a:cubicBezTo>
                    <a:cubicBezTo>
                      <a:pt x="31955" y="23735"/>
                      <a:pt x="36184" y="24282"/>
                      <a:pt x="36184" y="19705"/>
                    </a:cubicBezTo>
                    <a:cubicBezTo>
                      <a:pt x="36184" y="12791"/>
                      <a:pt x="32254" y="8811"/>
                      <a:pt x="24543" y="8811"/>
                    </a:cubicBezTo>
                    <a:cubicBezTo>
                      <a:pt x="16534" y="8811"/>
                      <a:pt x="12206" y="13089"/>
                      <a:pt x="10465" y="16969"/>
                    </a:cubicBezTo>
                    <a:lnTo>
                      <a:pt x="1859" y="14134"/>
                    </a:lnTo>
                    <a:cubicBezTo>
                      <a:pt x="6138" y="4035"/>
                      <a:pt x="15689" y="951"/>
                      <a:pt x="24295" y="951"/>
                    </a:cubicBezTo>
                    <a:cubicBezTo>
                      <a:pt x="31756" y="951"/>
                      <a:pt x="45138" y="3240"/>
                      <a:pt x="45138" y="20601"/>
                    </a:cubicBezTo>
                    <a:lnTo>
                      <a:pt x="45138" y="57263"/>
                    </a:lnTo>
                    <a:lnTo>
                      <a:pt x="36333" y="57263"/>
                    </a:lnTo>
                    <a:lnTo>
                      <a:pt x="36333" y="49702"/>
                    </a:lnTo>
                    <a:lnTo>
                      <a:pt x="35736" y="49702"/>
                    </a:lnTo>
                    <a:cubicBezTo>
                      <a:pt x="33846" y="53632"/>
                      <a:pt x="28622" y="58556"/>
                      <a:pt x="19221" y="58556"/>
                    </a:cubicBezTo>
                    <a:close/>
                    <a:moveTo>
                      <a:pt x="20763" y="50647"/>
                    </a:moveTo>
                    <a:cubicBezTo>
                      <a:pt x="30662" y="50647"/>
                      <a:pt x="36184" y="43981"/>
                      <a:pt x="36184" y="37166"/>
                    </a:cubicBezTo>
                    <a:lnTo>
                      <a:pt x="36184" y="29455"/>
                    </a:lnTo>
                    <a:cubicBezTo>
                      <a:pt x="34691" y="31196"/>
                      <a:pt x="24941" y="32191"/>
                      <a:pt x="21509" y="32639"/>
                    </a:cubicBezTo>
                    <a:cubicBezTo>
                      <a:pt x="14992" y="33485"/>
                      <a:pt x="9271" y="35574"/>
                      <a:pt x="9271" y="41892"/>
                    </a:cubicBezTo>
                    <a:cubicBezTo>
                      <a:pt x="9271" y="47662"/>
                      <a:pt x="14097" y="50647"/>
                      <a:pt x="20763" y="50647"/>
                    </a:cubicBezTo>
                  </a:path>
                </a:pathLst>
              </a:custGeom>
              <a:solidFill>
                <a:srgbClr val="000000"/>
              </a:solidFill>
              <a:ln w="50" cap="flat">
                <a:noFill/>
                <a:prstDash val="solid"/>
                <a:miter/>
              </a:ln>
            </p:spPr>
            <p:txBody>
              <a:bodyPr rtlCol="0" anchor="ctr"/>
              <a:lstStyle/>
              <a:p>
                <a:endParaRPr lang="en-GB"/>
              </a:p>
            </p:txBody>
          </p:sp>
          <p:sp>
            <p:nvSpPr>
              <p:cNvPr id="50" name="Freeform: Shape 49">
                <a:extLst>
                  <a:ext uri="{FF2B5EF4-FFF2-40B4-BE49-F238E27FC236}">
                    <a16:creationId xmlns:a16="http://schemas.microsoft.com/office/drawing/2014/main" id="{4CAA3E8E-2418-604E-44EB-5B037F28C552}"/>
                  </a:ext>
                </a:extLst>
              </p:cNvPr>
              <p:cNvSpPr/>
              <p:nvPr/>
            </p:nvSpPr>
            <p:spPr>
              <a:xfrm>
                <a:off x="5577129" y="3291958"/>
                <a:ext cx="49347" cy="75314"/>
              </a:xfrm>
              <a:custGeom>
                <a:avLst/>
                <a:gdLst>
                  <a:gd name="connsiteX0" fmla="*/ 25983 w 49347"/>
                  <a:gd name="connsiteY0" fmla="*/ 76444 h 75314"/>
                  <a:gd name="connsiteX1" fmla="*/ 9815 w 49347"/>
                  <a:gd name="connsiteY1" fmla="*/ 66644 h 75314"/>
                  <a:gd name="connsiteX2" fmla="*/ 8821 w 49347"/>
                  <a:gd name="connsiteY2" fmla="*/ 66644 h 75314"/>
                  <a:gd name="connsiteX3" fmla="*/ 8821 w 49347"/>
                  <a:gd name="connsiteY3" fmla="*/ 75250 h 75314"/>
                  <a:gd name="connsiteX4" fmla="*/ 165 w 49347"/>
                  <a:gd name="connsiteY4" fmla="*/ 75250 h 75314"/>
                  <a:gd name="connsiteX5" fmla="*/ 165 w 49347"/>
                  <a:gd name="connsiteY5" fmla="*/ 1130 h 75314"/>
                  <a:gd name="connsiteX6" fmla="*/ 9119 w 49347"/>
                  <a:gd name="connsiteY6" fmla="*/ 1130 h 75314"/>
                  <a:gd name="connsiteX7" fmla="*/ 9119 w 49347"/>
                  <a:gd name="connsiteY7" fmla="*/ 28539 h 75314"/>
                  <a:gd name="connsiteX8" fmla="*/ 9815 w 49347"/>
                  <a:gd name="connsiteY8" fmla="*/ 28539 h 75314"/>
                  <a:gd name="connsiteX9" fmla="*/ 25933 w 49347"/>
                  <a:gd name="connsiteY9" fmla="*/ 18939 h 75314"/>
                  <a:gd name="connsiteX10" fmla="*/ 49512 w 49347"/>
                  <a:gd name="connsiteY10" fmla="*/ 47592 h 75314"/>
                  <a:gd name="connsiteX11" fmla="*/ 25983 w 49347"/>
                  <a:gd name="connsiteY11" fmla="*/ 76444 h 75314"/>
                  <a:gd name="connsiteX12" fmla="*/ 24640 w 49347"/>
                  <a:gd name="connsiteY12" fmla="*/ 68435 h 75314"/>
                  <a:gd name="connsiteX13" fmla="*/ 40409 w 49347"/>
                  <a:gd name="connsiteY13" fmla="*/ 47492 h 75314"/>
                  <a:gd name="connsiteX14" fmla="*/ 24640 w 49347"/>
                  <a:gd name="connsiteY14" fmla="*/ 26948 h 75314"/>
                  <a:gd name="connsiteX15" fmla="*/ 9020 w 49347"/>
                  <a:gd name="connsiteY15" fmla="*/ 47492 h 75314"/>
                  <a:gd name="connsiteX16" fmla="*/ 24640 w 49347"/>
                  <a:gd name="connsiteY16" fmla="*/ 68435 h 75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9347" h="75314">
                    <a:moveTo>
                      <a:pt x="25983" y="76444"/>
                    </a:moveTo>
                    <a:cubicBezTo>
                      <a:pt x="15387" y="76444"/>
                      <a:pt x="11656" y="69729"/>
                      <a:pt x="9815" y="66644"/>
                    </a:cubicBezTo>
                    <a:lnTo>
                      <a:pt x="8821" y="66644"/>
                    </a:lnTo>
                    <a:lnTo>
                      <a:pt x="8821" y="75250"/>
                    </a:lnTo>
                    <a:lnTo>
                      <a:pt x="165" y="75250"/>
                    </a:lnTo>
                    <a:lnTo>
                      <a:pt x="165" y="1130"/>
                    </a:lnTo>
                    <a:lnTo>
                      <a:pt x="9119" y="1130"/>
                    </a:lnTo>
                    <a:lnTo>
                      <a:pt x="9119" y="28539"/>
                    </a:lnTo>
                    <a:lnTo>
                      <a:pt x="9815" y="28539"/>
                    </a:lnTo>
                    <a:cubicBezTo>
                      <a:pt x="11656" y="25604"/>
                      <a:pt x="15088" y="18939"/>
                      <a:pt x="25933" y="18939"/>
                    </a:cubicBezTo>
                    <a:cubicBezTo>
                      <a:pt x="39812" y="18939"/>
                      <a:pt x="49512" y="29982"/>
                      <a:pt x="49512" y="47592"/>
                    </a:cubicBezTo>
                    <a:cubicBezTo>
                      <a:pt x="49512" y="65301"/>
                      <a:pt x="39862" y="76444"/>
                      <a:pt x="25983" y="76444"/>
                    </a:cubicBezTo>
                    <a:close/>
                    <a:moveTo>
                      <a:pt x="24640" y="68435"/>
                    </a:moveTo>
                    <a:cubicBezTo>
                      <a:pt x="35036" y="68435"/>
                      <a:pt x="40409" y="59183"/>
                      <a:pt x="40409" y="47492"/>
                    </a:cubicBezTo>
                    <a:cubicBezTo>
                      <a:pt x="40409" y="35951"/>
                      <a:pt x="35186" y="26948"/>
                      <a:pt x="24640" y="26948"/>
                    </a:cubicBezTo>
                    <a:cubicBezTo>
                      <a:pt x="14392" y="26948"/>
                      <a:pt x="9020" y="35205"/>
                      <a:pt x="9020" y="47492"/>
                    </a:cubicBezTo>
                    <a:cubicBezTo>
                      <a:pt x="9020" y="59879"/>
                      <a:pt x="14541" y="68435"/>
                      <a:pt x="24640" y="68435"/>
                    </a:cubicBezTo>
                  </a:path>
                </a:pathLst>
              </a:custGeom>
              <a:solidFill>
                <a:srgbClr val="000000"/>
              </a:solidFill>
              <a:ln w="50" cap="flat">
                <a:noFill/>
                <a:prstDash val="solid"/>
                <a:miter/>
              </a:ln>
            </p:spPr>
            <p:txBody>
              <a:bodyPr rtlCol="0" anchor="ctr"/>
              <a:lstStyle/>
              <a:p>
                <a:endParaRPr lang="en-GB"/>
              </a:p>
            </p:txBody>
          </p:sp>
          <p:sp>
            <p:nvSpPr>
              <p:cNvPr id="51" name="Freeform: Shape 50">
                <a:extLst>
                  <a:ext uri="{FF2B5EF4-FFF2-40B4-BE49-F238E27FC236}">
                    <a16:creationId xmlns:a16="http://schemas.microsoft.com/office/drawing/2014/main" id="{AF76FCE0-6467-7AF8-143A-C15A65561A85}"/>
                  </a:ext>
                </a:extLst>
              </p:cNvPr>
              <p:cNvSpPr/>
              <p:nvPr/>
            </p:nvSpPr>
            <p:spPr>
              <a:xfrm>
                <a:off x="5637121" y="3309767"/>
                <a:ext cx="44870" cy="57605"/>
              </a:xfrm>
              <a:custGeom>
                <a:avLst/>
                <a:gdLst>
                  <a:gd name="connsiteX0" fmla="*/ 19240 w 44870"/>
                  <a:gd name="connsiteY0" fmla="*/ 58556 h 57605"/>
                  <a:gd name="connsiteX1" fmla="*/ 287 w 44870"/>
                  <a:gd name="connsiteY1" fmla="*/ 41444 h 57605"/>
                  <a:gd name="connsiteX2" fmla="*/ 21927 w 44870"/>
                  <a:gd name="connsiteY2" fmla="*/ 25078 h 57605"/>
                  <a:gd name="connsiteX3" fmla="*/ 36204 w 44870"/>
                  <a:gd name="connsiteY3" fmla="*/ 19705 h 57605"/>
                  <a:gd name="connsiteX4" fmla="*/ 24563 w 44870"/>
                  <a:gd name="connsiteY4" fmla="*/ 8811 h 57605"/>
                  <a:gd name="connsiteX5" fmla="*/ 10485 w 44870"/>
                  <a:gd name="connsiteY5" fmla="*/ 16969 h 57605"/>
                  <a:gd name="connsiteX6" fmla="*/ 1879 w 44870"/>
                  <a:gd name="connsiteY6" fmla="*/ 14134 h 57605"/>
                  <a:gd name="connsiteX7" fmla="*/ 24314 w 44870"/>
                  <a:gd name="connsiteY7" fmla="*/ 951 h 57605"/>
                  <a:gd name="connsiteX8" fmla="*/ 45158 w 44870"/>
                  <a:gd name="connsiteY8" fmla="*/ 20601 h 57605"/>
                  <a:gd name="connsiteX9" fmla="*/ 45158 w 44870"/>
                  <a:gd name="connsiteY9" fmla="*/ 57263 h 57605"/>
                  <a:gd name="connsiteX10" fmla="*/ 36353 w 44870"/>
                  <a:gd name="connsiteY10" fmla="*/ 57263 h 57605"/>
                  <a:gd name="connsiteX11" fmla="*/ 36353 w 44870"/>
                  <a:gd name="connsiteY11" fmla="*/ 49702 h 57605"/>
                  <a:gd name="connsiteX12" fmla="*/ 35756 w 44870"/>
                  <a:gd name="connsiteY12" fmla="*/ 49702 h 57605"/>
                  <a:gd name="connsiteX13" fmla="*/ 19240 w 44870"/>
                  <a:gd name="connsiteY13" fmla="*/ 58556 h 57605"/>
                  <a:gd name="connsiteX14" fmla="*/ 20782 w 44870"/>
                  <a:gd name="connsiteY14" fmla="*/ 50647 h 57605"/>
                  <a:gd name="connsiteX15" fmla="*/ 36204 w 44870"/>
                  <a:gd name="connsiteY15" fmla="*/ 37166 h 57605"/>
                  <a:gd name="connsiteX16" fmla="*/ 36204 w 44870"/>
                  <a:gd name="connsiteY16" fmla="*/ 29455 h 57605"/>
                  <a:gd name="connsiteX17" fmla="*/ 21529 w 44870"/>
                  <a:gd name="connsiteY17" fmla="*/ 32639 h 57605"/>
                  <a:gd name="connsiteX18" fmla="*/ 9291 w 44870"/>
                  <a:gd name="connsiteY18" fmla="*/ 41892 h 57605"/>
                  <a:gd name="connsiteX19" fmla="*/ 20782 w 44870"/>
                  <a:gd name="connsiteY19" fmla="*/ 50647 h 57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4870" h="57605">
                    <a:moveTo>
                      <a:pt x="19240" y="58556"/>
                    </a:moveTo>
                    <a:cubicBezTo>
                      <a:pt x="8694" y="58556"/>
                      <a:pt x="287" y="52388"/>
                      <a:pt x="287" y="41444"/>
                    </a:cubicBezTo>
                    <a:cubicBezTo>
                      <a:pt x="287" y="28709"/>
                      <a:pt x="11629" y="26371"/>
                      <a:pt x="21927" y="25078"/>
                    </a:cubicBezTo>
                    <a:cubicBezTo>
                      <a:pt x="31975" y="23735"/>
                      <a:pt x="36204" y="24282"/>
                      <a:pt x="36204" y="19705"/>
                    </a:cubicBezTo>
                    <a:cubicBezTo>
                      <a:pt x="36204" y="12791"/>
                      <a:pt x="32274" y="8811"/>
                      <a:pt x="24563" y="8811"/>
                    </a:cubicBezTo>
                    <a:cubicBezTo>
                      <a:pt x="16554" y="8811"/>
                      <a:pt x="12226" y="13089"/>
                      <a:pt x="10485" y="16969"/>
                    </a:cubicBezTo>
                    <a:lnTo>
                      <a:pt x="1879" y="14134"/>
                    </a:lnTo>
                    <a:cubicBezTo>
                      <a:pt x="6157" y="4035"/>
                      <a:pt x="15708" y="951"/>
                      <a:pt x="24314" y="951"/>
                    </a:cubicBezTo>
                    <a:cubicBezTo>
                      <a:pt x="31776" y="951"/>
                      <a:pt x="45158" y="3240"/>
                      <a:pt x="45158" y="20601"/>
                    </a:cubicBezTo>
                    <a:lnTo>
                      <a:pt x="45158" y="57263"/>
                    </a:lnTo>
                    <a:lnTo>
                      <a:pt x="36353" y="57263"/>
                    </a:lnTo>
                    <a:lnTo>
                      <a:pt x="36353" y="49702"/>
                    </a:lnTo>
                    <a:lnTo>
                      <a:pt x="35756" y="49702"/>
                    </a:lnTo>
                    <a:cubicBezTo>
                      <a:pt x="33865" y="53632"/>
                      <a:pt x="28642" y="58556"/>
                      <a:pt x="19240" y="58556"/>
                    </a:cubicBezTo>
                    <a:close/>
                    <a:moveTo>
                      <a:pt x="20782" y="50647"/>
                    </a:moveTo>
                    <a:cubicBezTo>
                      <a:pt x="30682" y="50647"/>
                      <a:pt x="36204" y="43981"/>
                      <a:pt x="36204" y="37166"/>
                    </a:cubicBezTo>
                    <a:lnTo>
                      <a:pt x="36204" y="29455"/>
                    </a:lnTo>
                    <a:cubicBezTo>
                      <a:pt x="34711" y="31196"/>
                      <a:pt x="24961" y="32191"/>
                      <a:pt x="21529" y="32639"/>
                    </a:cubicBezTo>
                    <a:cubicBezTo>
                      <a:pt x="15012" y="33485"/>
                      <a:pt x="9291" y="35574"/>
                      <a:pt x="9291" y="41892"/>
                    </a:cubicBezTo>
                    <a:cubicBezTo>
                      <a:pt x="9291" y="47662"/>
                      <a:pt x="14117" y="50647"/>
                      <a:pt x="20782" y="50647"/>
                    </a:cubicBezTo>
                  </a:path>
                </a:pathLst>
              </a:custGeom>
              <a:solidFill>
                <a:srgbClr val="000000"/>
              </a:solidFill>
              <a:ln w="50" cap="flat">
                <a:noFill/>
                <a:prstDash val="solid"/>
                <a:miter/>
              </a:ln>
            </p:spPr>
            <p:txBody>
              <a:bodyPr rtlCol="0" anchor="ctr"/>
              <a:lstStyle/>
              <a:p>
                <a:endParaRPr lang="en-GB"/>
              </a:p>
            </p:txBody>
          </p:sp>
          <p:sp>
            <p:nvSpPr>
              <p:cNvPr id="52" name="Freeform: Shape 51">
                <a:extLst>
                  <a:ext uri="{FF2B5EF4-FFF2-40B4-BE49-F238E27FC236}">
                    <a16:creationId xmlns:a16="http://schemas.microsoft.com/office/drawing/2014/main" id="{8DD23884-BC7C-BA03-FC83-D78BE28066EA}"/>
                  </a:ext>
                </a:extLst>
              </p:cNvPr>
              <p:cNvSpPr/>
              <p:nvPr/>
            </p:nvSpPr>
            <p:spPr>
              <a:xfrm>
                <a:off x="5695224" y="3309767"/>
                <a:ext cx="43328" cy="57505"/>
              </a:xfrm>
              <a:custGeom>
                <a:avLst/>
                <a:gdLst>
                  <a:gd name="connsiteX0" fmla="*/ 21685 w 43328"/>
                  <a:gd name="connsiteY0" fmla="*/ 58458 h 57505"/>
                  <a:gd name="connsiteX1" fmla="*/ 294 w 43328"/>
                  <a:gd name="connsiteY1" fmla="*/ 43783 h 57505"/>
                  <a:gd name="connsiteX2" fmla="*/ 8801 w 43328"/>
                  <a:gd name="connsiteY2" fmla="*/ 41743 h 57505"/>
                  <a:gd name="connsiteX3" fmla="*/ 21585 w 43328"/>
                  <a:gd name="connsiteY3" fmla="*/ 50598 h 57505"/>
                  <a:gd name="connsiteX4" fmla="*/ 34320 w 43328"/>
                  <a:gd name="connsiteY4" fmla="*/ 42191 h 57505"/>
                  <a:gd name="connsiteX5" fmla="*/ 26162 w 43328"/>
                  <a:gd name="connsiteY5" fmla="*/ 34530 h 57505"/>
                  <a:gd name="connsiteX6" fmla="*/ 16909 w 43328"/>
                  <a:gd name="connsiteY6" fmla="*/ 32342 h 57505"/>
                  <a:gd name="connsiteX7" fmla="*/ 1986 w 43328"/>
                  <a:gd name="connsiteY7" fmla="*/ 17169 h 57505"/>
                  <a:gd name="connsiteX8" fmla="*/ 22580 w 43328"/>
                  <a:gd name="connsiteY8" fmla="*/ 952 h 57505"/>
                  <a:gd name="connsiteX9" fmla="*/ 42578 w 43328"/>
                  <a:gd name="connsiteY9" fmla="*/ 14334 h 57505"/>
                  <a:gd name="connsiteX10" fmla="*/ 34469 w 43328"/>
                  <a:gd name="connsiteY10" fmla="*/ 16423 h 57505"/>
                  <a:gd name="connsiteX11" fmla="*/ 22630 w 43328"/>
                  <a:gd name="connsiteY11" fmla="*/ 8563 h 57505"/>
                  <a:gd name="connsiteX12" fmla="*/ 11039 w 43328"/>
                  <a:gd name="connsiteY12" fmla="*/ 16622 h 57505"/>
                  <a:gd name="connsiteX13" fmla="*/ 20391 w 43328"/>
                  <a:gd name="connsiteY13" fmla="*/ 24581 h 57505"/>
                  <a:gd name="connsiteX14" fmla="*/ 28798 w 43328"/>
                  <a:gd name="connsiteY14" fmla="*/ 26571 h 57505"/>
                  <a:gd name="connsiteX15" fmla="*/ 43622 w 43328"/>
                  <a:gd name="connsiteY15" fmla="*/ 41594 h 57505"/>
                  <a:gd name="connsiteX16" fmla="*/ 21685 w 43328"/>
                  <a:gd name="connsiteY16" fmla="*/ 58458 h 57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3328" h="57505">
                    <a:moveTo>
                      <a:pt x="21685" y="58458"/>
                    </a:moveTo>
                    <a:cubicBezTo>
                      <a:pt x="10243" y="58458"/>
                      <a:pt x="2284" y="53384"/>
                      <a:pt x="294" y="43783"/>
                    </a:cubicBezTo>
                    <a:lnTo>
                      <a:pt x="8801" y="41743"/>
                    </a:lnTo>
                    <a:cubicBezTo>
                      <a:pt x="10393" y="47862"/>
                      <a:pt x="14919" y="50598"/>
                      <a:pt x="21585" y="50598"/>
                    </a:cubicBezTo>
                    <a:cubicBezTo>
                      <a:pt x="29346" y="50598"/>
                      <a:pt x="34320" y="46768"/>
                      <a:pt x="34320" y="42191"/>
                    </a:cubicBezTo>
                    <a:cubicBezTo>
                      <a:pt x="34320" y="38361"/>
                      <a:pt x="31634" y="35824"/>
                      <a:pt x="26162" y="34530"/>
                    </a:cubicBezTo>
                    <a:lnTo>
                      <a:pt x="16909" y="32342"/>
                    </a:lnTo>
                    <a:cubicBezTo>
                      <a:pt x="6811" y="29954"/>
                      <a:pt x="1986" y="24979"/>
                      <a:pt x="1986" y="17169"/>
                    </a:cubicBezTo>
                    <a:cubicBezTo>
                      <a:pt x="1986" y="7618"/>
                      <a:pt x="10741" y="952"/>
                      <a:pt x="22580" y="952"/>
                    </a:cubicBezTo>
                    <a:cubicBezTo>
                      <a:pt x="34022" y="952"/>
                      <a:pt x="40041" y="6524"/>
                      <a:pt x="42578" y="14334"/>
                    </a:cubicBezTo>
                    <a:lnTo>
                      <a:pt x="34469" y="16423"/>
                    </a:lnTo>
                    <a:cubicBezTo>
                      <a:pt x="32927" y="12443"/>
                      <a:pt x="29793" y="8563"/>
                      <a:pt x="22630" y="8563"/>
                    </a:cubicBezTo>
                    <a:cubicBezTo>
                      <a:pt x="16014" y="8563"/>
                      <a:pt x="11039" y="11996"/>
                      <a:pt x="11039" y="16622"/>
                    </a:cubicBezTo>
                    <a:cubicBezTo>
                      <a:pt x="11039" y="20751"/>
                      <a:pt x="13875" y="23039"/>
                      <a:pt x="20391" y="24581"/>
                    </a:cubicBezTo>
                    <a:lnTo>
                      <a:pt x="28798" y="26571"/>
                    </a:lnTo>
                    <a:cubicBezTo>
                      <a:pt x="38897" y="28959"/>
                      <a:pt x="43622" y="33983"/>
                      <a:pt x="43622" y="41594"/>
                    </a:cubicBezTo>
                    <a:cubicBezTo>
                      <a:pt x="43622" y="51344"/>
                      <a:pt x="34718" y="58458"/>
                      <a:pt x="21685" y="58458"/>
                    </a:cubicBezTo>
                  </a:path>
                </a:pathLst>
              </a:custGeom>
              <a:solidFill>
                <a:srgbClr val="000000"/>
              </a:solidFill>
              <a:ln w="50" cap="flat">
                <a:noFill/>
                <a:prstDash val="solid"/>
                <a:miter/>
              </a:ln>
            </p:spPr>
            <p:txBody>
              <a:bodyPr rtlCol="0" anchor="ctr"/>
              <a:lstStyle/>
              <a:p>
                <a:endParaRPr lang="en-GB"/>
              </a:p>
            </p:txBody>
          </p:sp>
          <p:sp>
            <p:nvSpPr>
              <p:cNvPr id="53" name="Freeform: Shape 52">
                <a:extLst>
                  <a:ext uri="{FF2B5EF4-FFF2-40B4-BE49-F238E27FC236}">
                    <a16:creationId xmlns:a16="http://schemas.microsoft.com/office/drawing/2014/main" id="{031B08DE-2D4C-9317-D65D-838F1E76AE99}"/>
                  </a:ext>
                </a:extLst>
              </p:cNvPr>
              <p:cNvSpPr/>
              <p:nvPr/>
            </p:nvSpPr>
            <p:spPr>
              <a:xfrm>
                <a:off x="5748800" y="3309767"/>
                <a:ext cx="49247" cy="57505"/>
              </a:xfrm>
              <a:custGeom>
                <a:avLst/>
                <a:gdLst>
                  <a:gd name="connsiteX0" fmla="*/ 26315 w 49247"/>
                  <a:gd name="connsiteY0" fmla="*/ 58458 h 57505"/>
                  <a:gd name="connsiteX1" fmla="*/ 248 w 49247"/>
                  <a:gd name="connsiteY1" fmla="*/ 29904 h 57505"/>
                  <a:gd name="connsiteX2" fmla="*/ 25270 w 49247"/>
                  <a:gd name="connsiteY2" fmla="*/ 952 h 57505"/>
                  <a:gd name="connsiteX3" fmla="*/ 49496 w 49247"/>
                  <a:gd name="connsiteY3" fmla="*/ 28760 h 57505"/>
                  <a:gd name="connsiteX4" fmla="*/ 49496 w 49247"/>
                  <a:gd name="connsiteY4" fmla="*/ 32491 h 57505"/>
                  <a:gd name="connsiteX5" fmla="*/ 9302 w 49247"/>
                  <a:gd name="connsiteY5" fmla="*/ 32491 h 57505"/>
                  <a:gd name="connsiteX6" fmla="*/ 26364 w 49247"/>
                  <a:gd name="connsiteY6" fmla="*/ 50499 h 57505"/>
                  <a:gd name="connsiteX7" fmla="*/ 39945 w 49247"/>
                  <a:gd name="connsiteY7" fmla="*/ 41942 h 57505"/>
                  <a:gd name="connsiteX8" fmla="*/ 48601 w 49247"/>
                  <a:gd name="connsiteY8" fmla="*/ 44330 h 57505"/>
                  <a:gd name="connsiteX9" fmla="*/ 26315 w 49247"/>
                  <a:gd name="connsiteY9" fmla="*/ 58458 h 57505"/>
                  <a:gd name="connsiteX10" fmla="*/ 9351 w 49247"/>
                  <a:gd name="connsiteY10" fmla="*/ 24929 h 57505"/>
                  <a:gd name="connsiteX11" fmla="*/ 40393 w 49247"/>
                  <a:gd name="connsiteY11" fmla="*/ 24929 h 57505"/>
                  <a:gd name="connsiteX12" fmla="*/ 25270 w 49247"/>
                  <a:gd name="connsiteY12" fmla="*/ 8911 h 57505"/>
                  <a:gd name="connsiteX13" fmla="*/ 9351 w 49247"/>
                  <a:gd name="connsiteY13" fmla="*/ 24929 h 57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247" h="57505">
                    <a:moveTo>
                      <a:pt x="26315" y="58458"/>
                    </a:moveTo>
                    <a:cubicBezTo>
                      <a:pt x="10197" y="58458"/>
                      <a:pt x="248" y="47016"/>
                      <a:pt x="248" y="29904"/>
                    </a:cubicBezTo>
                    <a:cubicBezTo>
                      <a:pt x="248" y="12841"/>
                      <a:pt x="10098" y="952"/>
                      <a:pt x="25270" y="952"/>
                    </a:cubicBezTo>
                    <a:cubicBezTo>
                      <a:pt x="37060" y="952"/>
                      <a:pt x="49496" y="8215"/>
                      <a:pt x="49496" y="28760"/>
                    </a:cubicBezTo>
                    <a:lnTo>
                      <a:pt x="49496" y="32491"/>
                    </a:lnTo>
                    <a:lnTo>
                      <a:pt x="9302" y="32491"/>
                    </a:lnTo>
                    <a:cubicBezTo>
                      <a:pt x="9749" y="44131"/>
                      <a:pt x="16515" y="50499"/>
                      <a:pt x="26364" y="50499"/>
                    </a:cubicBezTo>
                    <a:cubicBezTo>
                      <a:pt x="32931" y="50499"/>
                      <a:pt x="37856" y="47613"/>
                      <a:pt x="39945" y="41942"/>
                    </a:cubicBezTo>
                    <a:lnTo>
                      <a:pt x="48601" y="44330"/>
                    </a:lnTo>
                    <a:cubicBezTo>
                      <a:pt x="46014" y="52737"/>
                      <a:pt x="37706" y="58458"/>
                      <a:pt x="26315" y="58458"/>
                    </a:cubicBezTo>
                    <a:close/>
                    <a:moveTo>
                      <a:pt x="9351" y="24929"/>
                    </a:moveTo>
                    <a:lnTo>
                      <a:pt x="40393" y="24929"/>
                    </a:lnTo>
                    <a:cubicBezTo>
                      <a:pt x="39547" y="15478"/>
                      <a:pt x="34423" y="8911"/>
                      <a:pt x="25270" y="8911"/>
                    </a:cubicBezTo>
                    <a:cubicBezTo>
                      <a:pt x="15719" y="8911"/>
                      <a:pt x="9899" y="16423"/>
                      <a:pt x="9351" y="24929"/>
                    </a:cubicBezTo>
                  </a:path>
                </a:pathLst>
              </a:custGeom>
              <a:solidFill>
                <a:srgbClr val="000000"/>
              </a:solidFill>
              <a:ln w="50" cap="flat">
                <a:noFill/>
                <a:prstDash val="solid"/>
                <a:miter/>
              </a:ln>
            </p:spPr>
            <p:txBody>
              <a:bodyPr rtlCol="0" anchor="ctr"/>
              <a:lstStyle/>
              <a:p>
                <a:endParaRPr lang="en-GB"/>
              </a:p>
            </p:txBody>
          </p:sp>
        </p:grpSp>
        <p:sp>
          <p:nvSpPr>
            <p:cNvPr id="54" name="Freeform: Shape 53">
              <a:extLst>
                <a:ext uri="{FF2B5EF4-FFF2-40B4-BE49-F238E27FC236}">
                  <a16:creationId xmlns:a16="http://schemas.microsoft.com/office/drawing/2014/main" id="{7BEF36D8-46F7-6A70-D8ED-BF8E9B524ED4}"/>
                </a:ext>
              </a:extLst>
            </p:cNvPr>
            <p:cNvSpPr/>
            <p:nvPr/>
          </p:nvSpPr>
          <p:spPr>
            <a:xfrm>
              <a:off x="5215628" y="3672706"/>
              <a:ext cx="276665" cy="423336"/>
            </a:xfrm>
            <a:custGeom>
              <a:avLst/>
              <a:gdLst>
                <a:gd name="connsiteX0" fmla="*/ 35551 w 276665"/>
                <a:gd name="connsiteY0" fmla="*/ 423318 h 423336"/>
                <a:gd name="connsiteX1" fmla="*/ -965 w 276665"/>
                <a:gd name="connsiteY1" fmla="*/ 386802 h 423336"/>
                <a:gd name="connsiteX2" fmla="*/ -965 w 276665"/>
                <a:gd name="connsiteY2" fmla="*/ 36497 h 423336"/>
                <a:gd name="connsiteX3" fmla="*/ 35551 w 276665"/>
                <a:gd name="connsiteY3" fmla="*/ -19 h 423336"/>
                <a:gd name="connsiteX4" fmla="*/ 239186 w 276665"/>
                <a:gd name="connsiteY4" fmla="*/ -19 h 423336"/>
                <a:gd name="connsiteX5" fmla="*/ 275701 w 276665"/>
                <a:gd name="connsiteY5" fmla="*/ 36497 h 423336"/>
                <a:gd name="connsiteX6" fmla="*/ 275701 w 276665"/>
                <a:gd name="connsiteY6" fmla="*/ 386802 h 423336"/>
                <a:gd name="connsiteX7" fmla="*/ 239186 w 276665"/>
                <a:gd name="connsiteY7" fmla="*/ 423318 h 423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6665" h="423336">
                  <a:moveTo>
                    <a:pt x="35551" y="423318"/>
                  </a:moveTo>
                  <a:cubicBezTo>
                    <a:pt x="15406" y="423318"/>
                    <a:pt x="-965" y="406971"/>
                    <a:pt x="-965" y="386802"/>
                  </a:cubicBezTo>
                  <a:lnTo>
                    <a:pt x="-965" y="36497"/>
                  </a:lnTo>
                  <a:cubicBezTo>
                    <a:pt x="-965" y="16328"/>
                    <a:pt x="15406" y="-19"/>
                    <a:pt x="35551" y="-19"/>
                  </a:cubicBezTo>
                  <a:lnTo>
                    <a:pt x="239186" y="-19"/>
                  </a:lnTo>
                  <a:cubicBezTo>
                    <a:pt x="259331" y="-19"/>
                    <a:pt x="275701" y="16328"/>
                    <a:pt x="275701" y="36497"/>
                  </a:cubicBezTo>
                  <a:lnTo>
                    <a:pt x="275701" y="386802"/>
                  </a:lnTo>
                  <a:cubicBezTo>
                    <a:pt x="275701" y="406971"/>
                    <a:pt x="259331" y="423318"/>
                    <a:pt x="239186" y="423318"/>
                  </a:cubicBezTo>
                  <a:close/>
                </a:path>
              </a:pathLst>
            </a:custGeom>
            <a:noFill/>
            <a:ln w="6079" cap="flat">
              <a:noFill/>
              <a:prstDash val="solid"/>
              <a:miter/>
            </a:ln>
          </p:spPr>
          <p:txBody>
            <a:bodyPr rtlCol="0" anchor="ctr"/>
            <a:lstStyle/>
            <a:p>
              <a:endParaRPr lang="en-GB"/>
            </a:p>
          </p:txBody>
        </p:sp>
        <p:grpSp>
          <p:nvGrpSpPr>
            <p:cNvPr id="55" name="Graphic 8">
              <a:extLst>
                <a:ext uri="{FF2B5EF4-FFF2-40B4-BE49-F238E27FC236}">
                  <a16:creationId xmlns:a16="http://schemas.microsoft.com/office/drawing/2014/main" id="{8C19FBC7-21CB-7067-BA65-7A004F5CD300}"/>
                </a:ext>
              </a:extLst>
            </p:cNvPr>
            <p:cNvGrpSpPr/>
            <p:nvPr/>
          </p:nvGrpSpPr>
          <p:grpSpPr>
            <a:xfrm>
              <a:off x="5331627" y="3648280"/>
              <a:ext cx="81145" cy="328544"/>
              <a:chOff x="5331627" y="3648280"/>
              <a:chExt cx="81145" cy="328544"/>
            </a:xfrm>
            <a:solidFill>
              <a:srgbClr val="000000"/>
            </a:solidFill>
          </p:grpSpPr>
          <p:sp>
            <p:nvSpPr>
              <p:cNvPr id="56" name="Freeform: Shape 55">
                <a:extLst>
                  <a:ext uri="{FF2B5EF4-FFF2-40B4-BE49-F238E27FC236}">
                    <a16:creationId xmlns:a16="http://schemas.microsoft.com/office/drawing/2014/main" id="{AC81A543-3157-5560-1C08-933C98B0685F}"/>
                  </a:ext>
                </a:extLst>
              </p:cNvPr>
              <p:cNvSpPr/>
              <p:nvPr/>
            </p:nvSpPr>
            <p:spPr>
              <a:xfrm rot="16200000">
                <a:off x="5338706" y="3903075"/>
                <a:ext cx="66670" cy="80828"/>
              </a:xfrm>
              <a:custGeom>
                <a:avLst/>
                <a:gdLst>
                  <a:gd name="connsiteX0" fmla="*/ 34935 w 66670"/>
                  <a:gd name="connsiteY0" fmla="*/ 82083 h 80828"/>
                  <a:gd name="connsiteX1" fmla="*/ 15 w 66670"/>
                  <a:gd name="connsiteY1" fmla="*/ 41721 h 80828"/>
                  <a:gd name="connsiteX2" fmla="*/ 34935 w 66670"/>
                  <a:gd name="connsiteY2" fmla="*/ 1254 h 80828"/>
                  <a:gd name="connsiteX3" fmla="*/ 66685 w 66670"/>
                  <a:gd name="connsiteY3" fmla="*/ 27088 h 80828"/>
                  <a:gd name="connsiteX4" fmla="*/ 56648 w 66670"/>
                  <a:gd name="connsiteY4" fmla="*/ 27088 h 80828"/>
                  <a:gd name="connsiteX5" fmla="*/ 34935 w 66670"/>
                  <a:gd name="connsiteY5" fmla="*/ 10552 h 80828"/>
                  <a:gd name="connsiteX6" fmla="*/ 9788 w 66670"/>
                  <a:gd name="connsiteY6" fmla="*/ 41721 h 80828"/>
                  <a:gd name="connsiteX7" fmla="*/ 34935 w 66670"/>
                  <a:gd name="connsiteY7" fmla="*/ 72785 h 80828"/>
                  <a:gd name="connsiteX8" fmla="*/ 56648 w 66670"/>
                  <a:gd name="connsiteY8" fmla="*/ 56249 h 80828"/>
                  <a:gd name="connsiteX9" fmla="*/ 66685 w 66670"/>
                  <a:gd name="connsiteY9" fmla="*/ 56249 h 80828"/>
                  <a:gd name="connsiteX10" fmla="*/ 34935 w 66670"/>
                  <a:gd name="connsiteY10" fmla="*/ 82083 h 80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6670" h="80828">
                    <a:moveTo>
                      <a:pt x="34935" y="82083"/>
                    </a:moveTo>
                    <a:cubicBezTo>
                      <a:pt x="14754" y="82083"/>
                      <a:pt x="15" y="66657"/>
                      <a:pt x="15" y="41721"/>
                    </a:cubicBezTo>
                    <a:cubicBezTo>
                      <a:pt x="15" y="16733"/>
                      <a:pt x="14754" y="1254"/>
                      <a:pt x="34935" y="1254"/>
                    </a:cubicBezTo>
                    <a:cubicBezTo>
                      <a:pt x="50889" y="1254"/>
                      <a:pt x="63885" y="10869"/>
                      <a:pt x="66685" y="27088"/>
                    </a:cubicBezTo>
                    <a:lnTo>
                      <a:pt x="56648" y="27088"/>
                    </a:lnTo>
                    <a:cubicBezTo>
                      <a:pt x="54429" y="16310"/>
                      <a:pt x="45184" y="10552"/>
                      <a:pt x="34935" y="10552"/>
                    </a:cubicBezTo>
                    <a:cubicBezTo>
                      <a:pt x="20777" y="10552"/>
                      <a:pt x="9788" y="21541"/>
                      <a:pt x="9788" y="41721"/>
                    </a:cubicBezTo>
                    <a:cubicBezTo>
                      <a:pt x="9788" y="61849"/>
                      <a:pt x="20829" y="72785"/>
                      <a:pt x="34935" y="72785"/>
                    </a:cubicBezTo>
                    <a:cubicBezTo>
                      <a:pt x="45237" y="72785"/>
                      <a:pt x="54429" y="66974"/>
                      <a:pt x="56648" y="56249"/>
                    </a:cubicBezTo>
                    <a:lnTo>
                      <a:pt x="66685" y="56249"/>
                    </a:lnTo>
                    <a:cubicBezTo>
                      <a:pt x="63938" y="72257"/>
                      <a:pt x="51048" y="82083"/>
                      <a:pt x="34935" y="82083"/>
                    </a:cubicBezTo>
                  </a:path>
                </a:pathLst>
              </a:custGeom>
              <a:solidFill>
                <a:srgbClr val="000000"/>
              </a:solidFill>
              <a:ln w="53" cap="flat">
                <a:noFill/>
                <a:prstDash val="solid"/>
                <a:miter/>
              </a:ln>
            </p:spPr>
            <p:txBody>
              <a:bodyPr rtlCol="0" anchor="ctr"/>
              <a:lstStyle/>
              <a:p>
                <a:endParaRPr lang="en-GB"/>
              </a:p>
            </p:txBody>
          </p:sp>
          <p:sp>
            <p:nvSpPr>
              <p:cNvPr id="57" name="Freeform: Shape 56">
                <a:extLst>
                  <a:ext uri="{FF2B5EF4-FFF2-40B4-BE49-F238E27FC236}">
                    <a16:creationId xmlns:a16="http://schemas.microsoft.com/office/drawing/2014/main" id="{74787A15-26A7-067D-75E0-0905B16DFAC0}"/>
                  </a:ext>
                </a:extLst>
              </p:cNvPr>
              <p:cNvSpPr/>
              <p:nvPr/>
            </p:nvSpPr>
            <p:spPr>
              <a:xfrm rot="16200000">
                <a:off x="5366468" y="3850959"/>
                <a:ext cx="29954" cy="59908"/>
              </a:xfrm>
              <a:custGeom>
                <a:avLst/>
                <a:gdLst>
                  <a:gd name="connsiteX0" fmla="*/ 328 w 29954"/>
                  <a:gd name="connsiteY0" fmla="*/ 60974 h 59908"/>
                  <a:gd name="connsiteX1" fmla="*/ 328 w 29954"/>
                  <a:gd name="connsiteY1" fmla="*/ 1911 h 59908"/>
                  <a:gd name="connsiteX2" fmla="*/ 9520 w 29954"/>
                  <a:gd name="connsiteY2" fmla="*/ 1911 h 59908"/>
                  <a:gd name="connsiteX3" fmla="*/ 9520 w 29954"/>
                  <a:gd name="connsiteY3" fmla="*/ 10998 h 59908"/>
                  <a:gd name="connsiteX4" fmla="*/ 10154 w 29954"/>
                  <a:gd name="connsiteY4" fmla="*/ 10998 h 59908"/>
                  <a:gd name="connsiteX5" fmla="*/ 25474 w 29954"/>
                  <a:gd name="connsiteY5" fmla="*/ 1066 h 59908"/>
                  <a:gd name="connsiteX6" fmla="*/ 30282 w 29954"/>
                  <a:gd name="connsiteY6" fmla="*/ 1224 h 59908"/>
                  <a:gd name="connsiteX7" fmla="*/ 30282 w 29954"/>
                  <a:gd name="connsiteY7" fmla="*/ 10786 h 59908"/>
                  <a:gd name="connsiteX8" fmla="*/ 24576 w 29954"/>
                  <a:gd name="connsiteY8" fmla="*/ 10258 h 59908"/>
                  <a:gd name="connsiteX9" fmla="*/ 9837 w 29954"/>
                  <a:gd name="connsiteY9" fmla="*/ 23994 h 59908"/>
                  <a:gd name="connsiteX10" fmla="*/ 9837 w 29954"/>
                  <a:gd name="connsiteY10" fmla="*/ 60974 h 59908"/>
                  <a:gd name="connsiteX11" fmla="*/ 328 w 29954"/>
                  <a:gd name="connsiteY11" fmla="*/ 60974 h 59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9954" h="59908">
                    <a:moveTo>
                      <a:pt x="328" y="60974"/>
                    </a:moveTo>
                    <a:lnTo>
                      <a:pt x="328" y="1911"/>
                    </a:lnTo>
                    <a:lnTo>
                      <a:pt x="9520" y="1911"/>
                    </a:lnTo>
                    <a:lnTo>
                      <a:pt x="9520" y="10998"/>
                    </a:lnTo>
                    <a:lnTo>
                      <a:pt x="10154" y="10998"/>
                    </a:lnTo>
                    <a:cubicBezTo>
                      <a:pt x="12320" y="5028"/>
                      <a:pt x="18448" y="1066"/>
                      <a:pt x="25474" y="1066"/>
                    </a:cubicBezTo>
                    <a:cubicBezTo>
                      <a:pt x="26848" y="1066"/>
                      <a:pt x="29172" y="1171"/>
                      <a:pt x="30282" y="1224"/>
                    </a:cubicBezTo>
                    <a:lnTo>
                      <a:pt x="30282" y="10786"/>
                    </a:lnTo>
                    <a:cubicBezTo>
                      <a:pt x="29701" y="10681"/>
                      <a:pt x="27112" y="10258"/>
                      <a:pt x="24576" y="10258"/>
                    </a:cubicBezTo>
                    <a:cubicBezTo>
                      <a:pt x="16071" y="10258"/>
                      <a:pt x="9837" y="16017"/>
                      <a:pt x="9837" y="23994"/>
                    </a:cubicBezTo>
                    <a:lnTo>
                      <a:pt x="9837" y="60974"/>
                    </a:lnTo>
                    <a:lnTo>
                      <a:pt x="328" y="60974"/>
                    </a:lnTo>
                  </a:path>
                </a:pathLst>
              </a:custGeom>
              <a:solidFill>
                <a:srgbClr val="000000"/>
              </a:solidFill>
              <a:ln w="53" cap="flat">
                <a:noFill/>
                <a:prstDash val="solid"/>
                <a:miter/>
              </a:ln>
            </p:spPr>
            <p:txBody>
              <a:bodyPr rtlCol="0" anchor="ctr"/>
              <a:lstStyle/>
              <a:p>
                <a:endParaRPr lang="en-GB"/>
              </a:p>
            </p:txBody>
          </p:sp>
          <p:sp>
            <p:nvSpPr>
              <p:cNvPr id="58" name="Freeform: Shape 57">
                <a:extLst>
                  <a:ext uri="{FF2B5EF4-FFF2-40B4-BE49-F238E27FC236}">
                    <a16:creationId xmlns:a16="http://schemas.microsoft.com/office/drawing/2014/main" id="{72323D56-E0B1-0452-6957-3DAD680B49F9}"/>
                  </a:ext>
                </a:extLst>
              </p:cNvPr>
              <p:cNvSpPr/>
              <p:nvPr/>
            </p:nvSpPr>
            <p:spPr>
              <a:xfrm rot="16200000">
                <a:off x="5355981" y="3803122"/>
                <a:ext cx="52300" cy="61070"/>
              </a:xfrm>
              <a:custGeom>
                <a:avLst/>
                <a:gdLst>
                  <a:gd name="connsiteX0" fmla="*/ 27853 w 52300"/>
                  <a:gd name="connsiteY0" fmla="*/ 62116 h 61070"/>
                  <a:gd name="connsiteX1" fmla="*/ 170 w 52300"/>
                  <a:gd name="connsiteY1" fmla="*/ 31792 h 61070"/>
                  <a:gd name="connsiteX2" fmla="*/ 26743 w 52300"/>
                  <a:gd name="connsiteY2" fmla="*/ 1045 h 61070"/>
                  <a:gd name="connsiteX3" fmla="*/ 52471 w 52300"/>
                  <a:gd name="connsiteY3" fmla="*/ 30577 h 61070"/>
                  <a:gd name="connsiteX4" fmla="*/ 52471 w 52300"/>
                  <a:gd name="connsiteY4" fmla="*/ 34539 h 61070"/>
                  <a:gd name="connsiteX5" fmla="*/ 9785 w 52300"/>
                  <a:gd name="connsiteY5" fmla="*/ 34539 h 61070"/>
                  <a:gd name="connsiteX6" fmla="*/ 27906 w 52300"/>
                  <a:gd name="connsiteY6" fmla="*/ 53663 h 61070"/>
                  <a:gd name="connsiteX7" fmla="*/ 42328 w 52300"/>
                  <a:gd name="connsiteY7" fmla="*/ 44576 h 61070"/>
                  <a:gd name="connsiteX8" fmla="*/ 51520 w 52300"/>
                  <a:gd name="connsiteY8" fmla="*/ 47112 h 61070"/>
                  <a:gd name="connsiteX9" fmla="*/ 27853 w 52300"/>
                  <a:gd name="connsiteY9" fmla="*/ 62116 h 61070"/>
                  <a:gd name="connsiteX10" fmla="*/ 9838 w 52300"/>
                  <a:gd name="connsiteY10" fmla="*/ 26509 h 61070"/>
                  <a:gd name="connsiteX11" fmla="*/ 42804 w 52300"/>
                  <a:gd name="connsiteY11" fmla="*/ 26509 h 61070"/>
                  <a:gd name="connsiteX12" fmla="*/ 26743 w 52300"/>
                  <a:gd name="connsiteY12" fmla="*/ 9498 h 61070"/>
                  <a:gd name="connsiteX13" fmla="*/ 9838 w 52300"/>
                  <a:gd name="connsiteY13" fmla="*/ 26509 h 6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300" h="61070">
                    <a:moveTo>
                      <a:pt x="27853" y="62116"/>
                    </a:moveTo>
                    <a:cubicBezTo>
                      <a:pt x="10736" y="62116"/>
                      <a:pt x="170" y="49965"/>
                      <a:pt x="170" y="31792"/>
                    </a:cubicBezTo>
                    <a:cubicBezTo>
                      <a:pt x="170" y="13671"/>
                      <a:pt x="10631" y="1045"/>
                      <a:pt x="26743" y="1045"/>
                    </a:cubicBezTo>
                    <a:cubicBezTo>
                      <a:pt x="39264" y="1045"/>
                      <a:pt x="52471" y="8758"/>
                      <a:pt x="52471" y="30577"/>
                    </a:cubicBezTo>
                    <a:lnTo>
                      <a:pt x="52471" y="34539"/>
                    </a:lnTo>
                    <a:lnTo>
                      <a:pt x="9785" y="34539"/>
                    </a:lnTo>
                    <a:cubicBezTo>
                      <a:pt x="10261" y="46901"/>
                      <a:pt x="17446" y="53663"/>
                      <a:pt x="27906" y="53663"/>
                    </a:cubicBezTo>
                    <a:cubicBezTo>
                      <a:pt x="34879" y="53663"/>
                      <a:pt x="40109" y="50599"/>
                      <a:pt x="42328" y="44576"/>
                    </a:cubicBezTo>
                    <a:lnTo>
                      <a:pt x="51520" y="47112"/>
                    </a:lnTo>
                    <a:cubicBezTo>
                      <a:pt x="48773" y="56040"/>
                      <a:pt x="39951" y="62116"/>
                      <a:pt x="27853" y="62116"/>
                    </a:cubicBezTo>
                    <a:close/>
                    <a:moveTo>
                      <a:pt x="9838" y="26509"/>
                    </a:moveTo>
                    <a:lnTo>
                      <a:pt x="42804" y="26509"/>
                    </a:lnTo>
                    <a:cubicBezTo>
                      <a:pt x="41905" y="16471"/>
                      <a:pt x="36464" y="9498"/>
                      <a:pt x="26743" y="9498"/>
                    </a:cubicBezTo>
                    <a:cubicBezTo>
                      <a:pt x="16600" y="9498"/>
                      <a:pt x="10419" y="17475"/>
                      <a:pt x="9838" y="26509"/>
                    </a:cubicBezTo>
                  </a:path>
                </a:pathLst>
              </a:custGeom>
              <a:solidFill>
                <a:srgbClr val="000000"/>
              </a:solidFill>
              <a:ln w="53" cap="flat">
                <a:noFill/>
                <a:prstDash val="solid"/>
                <a:miter/>
              </a:ln>
            </p:spPr>
            <p:txBody>
              <a:bodyPr rtlCol="0" anchor="ctr"/>
              <a:lstStyle/>
              <a:p>
                <a:endParaRPr lang="en-GB"/>
              </a:p>
            </p:txBody>
          </p:sp>
          <p:sp>
            <p:nvSpPr>
              <p:cNvPr id="59" name="Freeform: Shape 58">
                <a:extLst>
                  <a:ext uri="{FF2B5EF4-FFF2-40B4-BE49-F238E27FC236}">
                    <a16:creationId xmlns:a16="http://schemas.microsoft.com/office/drawing/2014/main" id="{5363328E-C207-7399-F734-F2E78601944D}"/>
                  </a:ext>
                </a:extLst>
              </p:cNvPr>
              <p:cNvSpPr/>
              <p:nvPr/>
            </p:nvSpPr>
            <p:spPr>
              <a:xfrm rot="16200000">
                <a:off x="5358358" y="3741998"/>
                <a:ext cx="47651" cy="61176"/>
              </a:xfrm>
              <a:custGeom>
                <a:avLst/>
                <a:gdLst>
                  <a:gd name="connsiteX0" fmla="*/ 20356 w 47651"/>
                  <a:gd name="connsiteY0" fmla="*/ 62210 h 61176"/>
                  <a:gd name="connsiteX1" fmla="*/ 228 w 47651"/>
                  <a:gd name="connsiteY1" fmla="*/ 44037 h 61176"/>
                  <a:gd name="connsiteX2" fmla="*/ 23209 w 47651"/>
                  <a:gd name="connsiteY2" fmla="*/ 26656 h 61176"/>
                  <a:gd name="connsiteX3" fmla="*/ 38371 w 47651"/>
                  <a:gd name="connsiteY3" fmla="*/ 20951 h 61176"/>
                  <a:gd name="connsiteX4" fmla="*/ 26009 w 47651"/>
                  <a:gd name="connsiteY4" fmla="*/ 9381 h 61176"/>
                  <a:gd name="connsiteX5" fmla="*/ 11058 w 47651"/>
                  <a:gd name="connsiteY5" fmla="*/ 18045 h 61176"/>
                  <a:gd name="connsiteX6" fmla="*/ 1919 w 47651"/>
                  <a:gd name="connsiteY6" fmla="*/ 15034 h 61176"/>
                  <a:gd name="connsiteX7" fmla="*/ 25745 w 47651"/>
                  <a:gd name="connsiteY7" fmla="*/ 1034 h 61176"/>
                  <a:gd name="connsiteX8" fmla="*/ 47880 w 47651"/>
                  <a:gd name="connsiteY8" fmla="*/ 21902 h 61176"/>
                  <a:gd name="connsiteX9" fmla="*/ 47880 w 47651"/>
                  <a:gd name="connsiteY9" fmla="*/ 60837 h 61176"/>
                  <a:gd name="connsiteX10" fmla="*/ 38530 w 47651"/>
                  <a:gd name="connsiteY10" fmla="*/ 60837 h 61176"/>
                  <a:gd name="connsiteX11" fmla="*/ 38530 w 47651"/>
                  <a:gd name="connsiteY11" fmla="*/ 52807 h 61176"/>
                  <a:gd name="connsiteX12" fmla="*/ 37896 w 47651"/>
                  <a:gd name="connsiteY12" fmla="*/ 52807 h 61176"/>
                  <a:gd name="connsiteX13" fmla="*/ 20356 w 47651"/>
                  <a:gd name="connsiteY13" fmla="*/ 62210 h 61176"/>
                  <a:gd name="connsiteX14" fmla="*/ 21994 w 47651"/>
                  <a:gd name="connsiteY14" fmla="*/ 53810 h 61176"/>
                  <a:gd name="connsiteX15" fmla="*/ 38371 w 47651"/>
                  <a:gd name="connsiteY15" fmla="*/ 39494 h 61176"/>
                  <a:gd name="connsiteX16" fmla="*/ 38371 w 47651"/>
                  <a:gd name="connsiteY16" fmla="*/ 31305 h 61176"/>
                  <a:gd name="connsiteX17" fmla="*/ 22786 w 47651"/>
                  <a:gd name="connsiteY17" fmla="*/ 34686 h 61176"/>
                  <a:gd name="connsiteX18" fmla="*/ 9790 w 47651"/>
                  <a:gd name="connsiteY18" fmla="*/ 44512 h 61176"/>
                  <a:gd name="connsiteX19" fmla="*/ 21994 w 47651"/>
                  <a:gd name="connsiteY19" fmla="*/ 53810 h 61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7651" h="61176">
                    <a:moveTo>
                      <a:pt x="20356" y="62210"/>
                    </a:moveTo>
                    <a:cubicBezTo>
                      <a:pt x="9156" y="62210"/>
                      <a:pt x="228" y="55659"/>
                      <a:pt x="228" y="44037"/>
                    </a:cubicBezTo>
                    <a:cubicBezTo>
                      <a:pt x="228" y="30513"/>
                      <a:pt x="12273" y="28030"/>
                      <a:pt x="23209" y="26656"/>
                    </a:cubicBezTo>
                    <a:cubicBezTo>
                      <a:pt x="33881" y="25230"/>
                      <a:pt x="38371" y="25811"/>
                      <a:pt x="38371" y="20951"/>
                    </a:cubicBezTo>
                    <a:cubicBezTo>
                      <a:pt x="38371" y="13607"/>
                      <a:pt x="34198" y="9381"/>
                      <a:pt x="26009" y="9381"/>
                    </a:cubicBezTo>
                    <a:cubicBezTo>
                      <a:pt x="17504" y="9381"/>
                      <a:pt x="12907" y="13924"/>
                      <a:pt x="11058" y="18045"/>
                    </a:cubicBezTo>
                    <a:lnTo>
                      <a:pt x="1919" y="15034"/>
                    </a:lnTo>
                    <a:cubicBezTo>
                      <a:pt x="6462" y="4309"/>
                      <a:pt x="16605" y="1034"/>
                      <a:pt x="25745" y="1034"/>
                    </a:cubicBezTo>
                    <a:cubicBezTo>
                      <a:pt x="33669" y="1034"/>
                      <a:pt x="47880" y="3464"/>
                      <a:pt x="47880" y="21902"/>
                    </a:cubicBezTo>
                    <a:lnTo>
                      <a:pt x="47880" y="60837"/>
                    </a:lnTo>
                    <a:lnTo>
                      <a:pt x="38530" y="60837"/>
                    </a:lnTo>
                    <a:lnTo>
                      <a:pt x="38530" y="52807"/>
                    </a:lnTo>
                    <a:lnTo>
                      <a:pt x="37896" y="52807"/>
                    </a:lnTo>
                    <a:cubicBezTo>
                      <a:pt x="35888" y="56980"/>
                      <a:pt x="30341" y="62210"/>
                      <a:pt x="20356" y="62210"/>
                    </a:cubicBezTo>
                    <a:close/>
                    <a:moveTo>
                      <a:pt x="21994" y="53810"/>
                    </a:moveTo>
                    <a:cubicBezTo>
                      <a:pt x="32507" y="53810"/>
                      <a:pt x="38371" y="46731"/>
                      <a:pt x="38371" y="39494"/>
                    </a:cubicBezTo>
                    <a:lnTo>
                      <a:pt x="38371" y="31305"/>
                    </a:lnTo>
                    <a:cubicBezTo>
                      <a:pt x="36786" y="33154"/>
                      <a:pt x="26432" y="34211"/>
                      <a:pt x="22786" y="34686"/>
                    </a:cubicBezTo>
                    <a:cubicBezTo>
                      <a:pt x="15866" y="35584"/>
                      <a:pt x="9790" y="37803"/>
                      <a:pt x="9790" y="44512"/>
                    </a:cubicBezTo>
                    <a:cubicBezTo>
                      <a:pt x="9790" y="50641"/>
                      <a:pt x="14915" y="53810"/>
                      <a:pt x="21994" y="53810"/>
                    </a:cubicBezTo>
                  </a:path>
                </a:pathLst>
              </a:custGeom>
              <a:solidFill>
                <a:srgbClr val="000000"/>
              </a:solidFill>
              <a:ln w="53" cap="flat">
                <a:noFill/>
                <a:prstDash val="solid"/>
                <a:miter/>
              </a:ln>
            </p:spPr>
            <p:txBody>
              <a:bodyPr rtlCol="0" anchor="ctr"/>
              <a:lstStyle/>
              <a:p>
                <a:endParaRPr lang="en-GB"/>
              </a:p>
            </p:txBody>
          </p:sp>
          <p:sp>
            <p:nvSpPr>
              <p:cNvPr id="60" name="Freeform: Shape 59">
                <a:extLst>
                  <a:ext uri="{FF2B5EF4-FFF2-40B4-BE49-F238E27FC236}">
                    <a16:creationId xmlns:a16="http://schemas.microsoft.com/office/drawing/2014/main" id="{B89D29A6-434D-DD7C-39C9-0FB2BB60C7C3}"/>
                  </a:ext>
                </a:extLst>
              </p:cNvPr>
              <p:cNvSpPr/>
              <p:nvPr/>
            </p:nvSpPr>
            <p:spPr>
              <a:xfrm rot="16200000">
                <a:off x="5359124" y="3686343"/>
                <a:ext cx="32173" cy="73855"/>
              </a:xfrm>
              <a:custGeom>
                <a:avLst/>
                <a:gdLst>
                  <a:gd name="connsiteX0" fmla="*/ 30979 w 32173"/>
                  <a:gd name="connsiteY0" fmla="*/ 15211 h 73855"/>
                  <a:gd name="connsiteX1" fmla="*/ 30979 w 32173"/>
                  <a:gd name="connsiteY1" fmla="*/ 23346 h 73855"/>
                  <a:gd name="connsiteX2" fmla="*/ 18828 w 32173"/>
                  <a:gd name="connsiteY2" fmla="*/ 23346 h 73855"/>
                  <a:gd name="connsiteX3" fmla="*/ 18828 w 32173"/>
                  <a:gd name="connsiteY3" fmla="*/ 58953 h 73855"/>
                  <a:gd name="connsiteX4" fmla="*/ 25802 w 32173"/>
                  <a:gd name="connsiteY4" fmla="*/ 66561 h 73855"/>
                  <a:gd name="connsiteX5" fmla="*/ 30662 w 32173"/>
                  <a:gd name="connsiteY5" fmla="*/ 65927 h 73855"/>
                  <a:gd name="connsiteX6" fmla="*/ 32617 w 32173"/>
                  <a:gd name="connsiteY6" fmla="*/ 73957 h 73855"/>
                  <a:gd name="connsiteX7" fmla="*/ 25538 w 32173"/>
                  <a:gd name="connsiteY7" fmla="*/ 75013 h 73855"/>
                  <a:gd name="connsiteX8" fmla="*/ 9319 w 32173"/>
                  <a:gd name="connsiteY8" fmla="*/ 59693 h 73855"/>
                  <a:gd name="connsiteX9" fmla="*/ 9319 w 32173"/>
                  <a:gd name="connsiteY9" fmla="*/ 23346 h 73855"/>
                  <a:gd name="connsiteX10" fmla="*/ 444 w 32173"/>
                  <a:gd name="connsiteY10" fmla="*/ 23346 h 73855"/>
                  <a:gd name="connsiteX11" fmla="*/ 444 w 32173"/>
                  <a:gd name="connsiteY11" fmla="*/ 15211 h 73855"/>
                  <a:gd name="connsiteX12" fmla="*/ 9319 w 32173"/>
                  <a:gd name="connsiteY12" fmla="*/ 15211 h 73855"/>
                  <a:gd name="connsiteX13" fmla="*/ 9319 w 32173"/>
                  <a:gd name="connsiteY13" fmla="*/ 1158 h 73855"/>
                  <a:gd name="connsiteX14" fmla="*/ 18828 w 32173"/>
                  <a:gd name="connsiteY14" fmla="*/ 1158 h 73855"/>
                  <a:gd name="connsiteX15" fmla="*/ 18828 w 32173"/>
                  <a:gd name="connsiteY15" fmla="*/ 15211 h 73855"/>
                  <a:gd name="connsiteX16" fmla="*/ 30979 w 32173"/>
                  <a:gd name="connsiteY16" fmla="*/ 15211 h 73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2173" h="73855">
                    <a:moveTo>
                      <a:pt x="30979" y="15211"/>
                    </a:moveTo>
                    <a:lnTo>
                      <a:pt x="30979" y="23346"/>
                    </a:lnTo>
                    <a:lnTo>
                      <a:pt x="18828" y="23346"/>
                    </a:lnTo>
                    <a:lnTo>
                      <a:pt x="18828" y="58953"/>
                    </a:lnTo>
                    <a:cubicBezTo>
                      <a:pt x="18828" y="64236"/>
                      <a:pt x="20783" y="66561"/>
                      <a:pt x="25802" y="66561"/>
                    </a:cubicBezTo>
                    <a:cubicBezTo>
                      <a:pt x="27017" y="66561"/>
                      <a:pt x="29077" y="66244"/>
                      <a:pt x="30662" y="65927"/>
                    </a:cubicBezTo>
                    <a:lnTo>
                      <a:pt x="32617" y="73957"/>
                    </a:lnTo>
                    <a:cubicBezTo>
                      <a:pt x="30662" y="74643"/>
                      <a:pt x="27968" y="75013"/>
                      <a:pt x="25538" y="75013"/>
                    </a:cubicBezTo>
                    <a:cubicBezTo>
                      <a:pt x="15342" y="75013"/>
                      <a:pt x="9319" y="69360"/>
                      <a:pt x="9319" y="59693"/>
                    </a:cubicBezTo>
                    <a:lnTo>
                      <a:pt x="9319" y="23346"/>
                    </a:lnTo>
                    <a:lnTo>
                      <a:pt x="444" y="23346"/>
                    </a:lnTo>
                    <a:lnTo>
                      <a:pt x="444" y="15211"/>
                    </a:lnTo>
                    <a:lnTo>
                      <a:pt x="9319" y="15211"/>
                    </a:lnTo>
                    <a:lnTo>
                      <a:pt x="9319" y="1158"/>
                    </a:lnTo>
                    <a:lnTo>
                      <a:pt x="18828" y="1158"/>
                    </a:lnTo>
                    <a:lnTo>
                      <a:pt x="18828" y="15211"/>
                    </a:lnTo>
                    <a:lnTo>
                      <a:pt x="30979" y="15211"/>
                    </a:lnTo>
                  </a:path>
                </a:pathLst>
              </a:custGeom>
              <a:solidFill>
                <a:srgbClr val="000000"/>
              </a:solidFill>
              <a:ln w="53" cap="flat">
                <a:noFill/>
                <a:prstDash val="solid"/>
                <a:miter/>
              </a:ln>
            </p:spPr>
            <p:txBody>
              <a:bodyPr rtlCol="0" anchor="ctr"/>
              <a:lstStyle/>
              <a:p>
                <a:endParaRPr lang="en-GB"/>
              </a:p>
            </p:txBody>
          </p:sp>
          <p:sp>
            <p:nvSpPr>
              <p:cNvPr id="61" name="Freeform: Shape 60">
                <a:extLst>
                  <a:ext uri="{FF2B5EF4-FFF2-40B4-BE49-F238E27FC236}">
                    <a16:creationId xmlns:a16="http://schemas.microsoft.com/office/drawing/2014/main" id="{F6977AEA-916D-A947-34FA-80265ECA7422}"/>
                  </a:ext>
                </a:extLst>
              </p:cNvPr>
              <p:cNvSpPr/>
              <p:nvPr/>
            </p:nvSpPr>
            <p:spPr>
              <a:xfrm rot="16200000">
                <a:off x="5355981" y="3643895"/>
                <a:ext cx="52300" cy="61070"/>
              </a:xfrm>
              <a:custGeom>
                <a:avLst/>
                <a:gdLst>
                  <a:gd name="connsiteX0" fmla="*/ 27853 w 52300"/>
                  <a:gd name="connsiteY0" fmla="*/ 62089 h 61070"/>
                  <a:gd name="connsiteX1" fmla="*/ 170 w 52300"/>
                  <a:gd name="connsiteY1" fmla="*/ 31766 h 61070"/>
                  <a:gd name="connsiteX2" fmla="*/ 26743 w 52300"/>
                  <a:gd name="connsiteY2" fmla="*/ 1019 h 61070"/>
                  <a:gd name="connsiteX3" fmla="*/ 52471 w 52300"/>
                  <a:gd name="connsiteY3" fmla="*/ 30550 h 61070"/>
                  <a:gd name="connsiteX4" fmla="*/ 52471 w 52300"/>
                  <a:gd name="connsiteY4" fmla="*/ 34513 h 61070"/>
                  <a:gd name="connsiteX5" fmla="*/ 9785 w 52300"/>
                  <a:gd name="connsiteY5" fmla="*/ 34513 h 61070"/>
                  <a:gd name="connsiteX6" fmla="*/ 27906 w 52300"/>
                  <a:gd name="connsiteY6" fmla="*/ 53637 h 61070"/>
                  <a:gd name="connsiteX7" fmla="*/ 42328 w 52300"/>
                  <a:gd name="connsiteY7" fmla="*/ 44550 h 61070"/>
                  <a:gd name="connsiteX8" fmla="*/ 51520 w 52300"/>
                  <a:gd name="connsiteY8" fmla="*/ 47086 h 61070"/>
                  <a:gd name="connsiteX9" fmla="*/ 27853 w 52300"/>
                  <a:gd name="connsiteY9" fmla="*/ 62089 h 61070"/>
                  <a:gd name="connsiteX10" fmla="*/ 9838 w 52300"/>
                  <a:gd name="connsiteY10" fmla="*/ 26483 h 61070"/>
                  <a:gd name="connsiteX11" fmla="*/ 42804 w 52300"/>
                  <a:gd name="connsiteY11" fmla="*/ 26483 h 61070"/>
                  <a:gd name="connsiteX12" fmla="*/ 26743 w 52300"/>
                  <a:gd name="connsiteY12" fmla="*/ 9472 h 61070"/>
                  <a:gd name="connsiteX13" fmla="*/ 9838 w 52300"/>
                  <a:gd name="connsiteY13" fmla="*/ 26483 h 6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300" h="61070">
                    <a:moveTo>
                      <a:pt x="27853" y="62089"/>
                    </a:moveTo>
                    <a:cubicBezTo>
                      <a:pt x="10736" y="62089"/>
                      <a:pt x="170" y="49939"/>
                      <a:pt x="170" y="31766"/>
                    </a:cubicBezTo>
                    <a:cubicBezTo>
                      <a:pt x="170" y="13645"/>
                      <a:pt x="10631" y="1019"/>
                      <a:pt x="26743" y="1019"/>
                    </a:cubicBezTo>
                    <a:cubicBezTo>
                      <a:pt x="39264" y="1019"/>
                      <a:pt x="52471" y="8732"/>
                      <a:pt x="52471" y="30550"/>
                    </a:cubicBezTo>
                    <a:lnTo>
                      <a:pt x="52471" y="34513"/>
                    </a:lnTo>
                    <a:lnTo>
                      <a:pt x="9785" y="34513"/>
                    </a:lnTo>
                    <a:cubicBezTo>
                      <a:pt x="10261" y="46875"/>
                      <a:pt x="17446" y="53637"/>
                      <a:pt x="27906" y="53637"/>
                    </a:cubicBezTo>
                    <a:cubicBezTo>
                      <a:pt x="34879" y="53637"/>
                      <a:pt x="40109" y="50573"/>
                      <a:pt x="42328" y="44550"/>
                    </a:cubicBezTo>
                    <a:lnTo>
                      <a:pt x="51520" y="47086"/>
                    </a:lnTo>
                    <a:cubicBezTo>
                      <a:pt x="48773" y="56014"/>
                      <a:pt x="39951" y="62089"/>
                      <a:pt x="27853" y="62089"/>
                    </a:cubicBezTo>
                    <a:close/>
                    <a:moveTo>
                      <a:pt x="9838" y="26483"/>
                    </a:moveTo>
                    <a:lnTo>
                      <a:pt x="42804" y="26483"/>
                    </a:lnTo>
                    <a:cubicBezTo>
                      <a:pt x="41905" y="16445"/>
                      <a:pt x="36464" y="9472"/>
                      <a:pt x="26743" y="9472"/>
                    </a:cubicBezTo>
                    <a:cubicBezTo>
                      <a:pt x="16600" y="9472"/>
                      <a:pt x="10419" y="17449"/>
                      <a:pt x="9838" y="26483"/>
                    </a:cubicBezTo>
                  </a:path>
                </a:pathLst>
              </a:custGeom>
              <a:solidFill>
                <a:srgbClr val="000000"/>
              </a:solidFill>
              <a:ln w="53" cap="flat">
                <a:noFill/>
                <a:prstDash val="solid"/>
                <a:miter/>
              </a:ln>
            </p:spPr>
            <p:txBody>
              <a:bodyPr rtlCol="0" anchor="ctr"/>
              <a:lstStyle/>
              <a:p>
                <a:endParaRPr lang="en-GB"/>
              </a:p>
            </p:txBody>
          </p:sp>
        </p:grpSp>
        <p:grpSp>
          <p:nvGrpSpPr>
            <p:cNvPr id="62" name="Graphic 8">
              <a:extLst>
                <a:ext uri="{FF2B5EF4-FFF2-40B4-BE49-F238E27FC236}">
                  <a16:creationId xmlns:a16="http://schemas.microsoft.com/office/drawing/2014/main" id="{50AC722D-710E-1A41-CC1B-2849A3897220}"/>
                </a:ext>
              </a:extLst>
            </p:cNvPr>
            <p:cNvGrpSpPr/>
            <p:nvPr/>
          </p:nvGrpSpPr>
          <p:grpSpPr>
            <a:xfrm>
              <a:off x="5463592" y="3742769"/>
              <a:ext cx="102065" cy="140736"/>
              <a:chOff x="5463592" y="3742769"/>
              <a:chExt cx="102065" cy="140736"/>
            </a:xfrm>
            <a:solidFill>
              <a:srgbClr val="000000"/>
            </a:solidFill>
          </p:grpSpPr>
          <p:sp>
            <p:nvSpPr>
              <p:cNvPr id="63" name="Freeform: Shape 62">
                <a:extLst>
                  <a:ext uri="{FF2B5EF4-FFF2-40B4-BE49-F238E27FC236}">
                    <a16:creationId xmlns:a16="http://schemas.microsoft.com/office/drawing/2014/main" id="{AC45493B-0CB3-6216-4B9C-4DDAC3378939}"/>
                  </a:ext>
                </a:extLst>
              </p:cNvPr>
              <p:cNvSpPr/>
              <p:nvPr/>
            </p:nvSpPr>
            <p:spPr>
              <a:xfrm rot="16200000">
                <a:off x="5498195" y="3839393"/>
                <a:ext cx="9509" cy="78715"/>
              </a:xfrm>
              <a:custGeom>
                <a:avLst/>
                <a:gdLst>
                  <a:gd name="connsiteX0" fmla="*/ 10050 w 9509"/>
                  <a:gd name="connsiteY0" fmla="*/ 1243 h 78715"/>
                  <a:gd name="connsiteX1" fmla="*/ 10050 w 9509"/>
                  <a:gd name="connsiteY1" fmla="*/ 79959 h 78715"/>
                  <a:gd name="connsiteX2" fmla="*/ 541 w 9509"/>
                  <a:gd name="connsiteY2" fmla="*/ 79959 h 78715"/>
                  <a:gd name="connsiteX3" fmla="*/ 541 w 9509"/>
                  <a:gd name="connsiteY3" fmla="*/ 1243 h 78715"/>
                  <a:gd name="connsiteX4" fmla="*/ 10050 w 9509"/>
                  <a:gd name="connsiteY4" fmla="*/ 1243 h 787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09" h="78715">
                    <a:moveTo>
                      <a:pt x="10050" y="1243"/>
                    </a:moveTo>
                    <a:lnTo>
                      <a:pt x="10050" y="79959"/>
                    </a:lnTo>
                    <a:lnTo>
                      <a:pt x="541" y="79959"/>
                    </a:lnTo>
                    <a:lnTo>
                      <a:pt x="541" y="1243"/>
                    </a:lnTo>
                    <a:lnTo>
                      <a:pt x="10050" y="1243"/>
                    </a:lnTo>
                  </a:path>
                </a:pathLst>
              </a:custGeom>
              <a:solidFill>
                <a:srgbClr val="000000"/>
              </a:solidFill>
              <a:ln w="53" cap="flat">
                <a:noFill/>
                <a:prstDash val="solid"/>
                <a:miter/>
              </a:ln>
            </p:spPr>
            <p:txBody>
              <a:bodyPr rtlCol="0" anchor="ctr"/>
              <a:lstStyle/>
              <a:p>
                <a:endParaRPr lang="en-GB"/>
              </a:p>
            </p:txBody>
          </p:sp>
          <p:sp>
            <p:nvSpPr>
              <p:cNvPr id="64" name="Freeform: Shape 63">
                <a:extLst>
                  <a:ext uri="{FF2B5EF4-FFF2-40B4-BE49-F238E27FC236}">
                    <a16:creationId xmlns:a16="http://schemas.microsoft.com/office/drawing/2014/main" id="{8F651FA8-53F9-08BC-3FB6-13EF8520BE43}"/>
                  </a:ext>
                </a:extLst>
              </p:cNvPr>
              <p:cNvSpPr/>
              <p:nvPr/>
            </p:nvSpPr>
            <p:spPr>
              <a:xfrm rot="16200000">
                <a:off x="5486097" y="3802677"/>
                <a:ext cx="53885" cy="61070"/>
              </a:xfrm>
              <a:custGeom>
                <a:avLst/>
                <a:gdLst>
                  <a:gd name="connsiteX0" fmla="*/ 27067 w 53885"/>
                  <a:gd name="connsiteY0" fmla="*/ 62116 h 61070"/>
                  <a:gd name="connsiteX1" fmla="*/ 177 w 53885"/>
                  <a:gd name="connsiteY1" fmla="*/ 31686 h 61070"/>
                  <a:gd name="connsiteX2" fmla="*/ 27067 w 53885"/>
                  <a:gd name="connsiteY2" fmla="*/ 1045 h 61070"/>
                  <a:gd name="connsiteX3" fmla="*/ 54063 w 53885"/>
                  <a:gd name="connsiteY3" fmla="*/ 31686 h 61070"/>
                  <a:gd name="connsiteX4" fmla="*/ 27067 w 53885"/>
                  <a:gd name="connsiteY4" fmla="*/ 62116 h 61070"/>
                  <a:gd name="connsiteX5" fmla="*/ 27067 w 53885"/>
                  <a:gd name="connsiteY5" fmla="*/ 53610 h 61070"/>
                  <a:gd name="connsiteX6" fmla="*/ 44448 w 53885"/>
                  <a:gd name="connsiteY6" fmla="*/ 31686 h 61070"/>
                  <a:gd name="connsiteX7" fmla="*/ 27067 w 53885"/>
                  <a:gd name="connsiteY7" fmla="*/ 9551 h 61070"/>
                  <a:gd name="connsiteX8" fmla="*/ 9845 w 53885"/>
                  <a:gd name="connsiteY8" fmla="*/ 31686 h 61070"/>
                  <a:gd name="connsiteX9" fmla="*/ 27067 w 53885"/>
                  <a:gd name="connsiteY9" fmla="*/ 53610 h 6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885" h="61070">
                    <a:moveTo>
                      <a:pt x="27067" y="62116"/>
                    </a:moveTo>
                    <a:cubicBezTo>
                      <a:pt x="11007" y="62116"/>
                      <a:pt x="177" y="49912"/>
                      <a:pt x="177" y="31686"/>
                    </a:cubicBezTo>
                    <a:cubicBezTo>
                      <a:pt x="177" y="13196"/>
                      <a:pt x="11007" y="1045"/>
                      <a:pt x="27067" y="1045"/>
                    </a:cubicBezTo>
                    <a:cubicBezTo>
                      <a:pt x="43180" y="1045"/>
                      <a:pt x="54063" y="13196"/>
                      <a:pt x="54063" y="31686"/>
                    </a:cubicBezTo>
                    <a:cubicBezTo>
                      <a:pt x="54063" y="49912"/>
                      <a:pt x="43180" y="62116"/>
                      <a:pt x="27067" y="62116"/>
                    </a:cubicBezTo>
                    <a:close/>
                    <a:moveTo>
                      <a:pt x="27067" y="53610"/>
                    </a:moveTo>
                    <a:cubicBezTo>
                      <a:pt x="39006" y="53610"/>
                      <a:pt x="44448" y="43308"/>
                      <a:pt x="44448" y="31686"/>
                    </a:cubicBezTo>
                    <a:cubicBezTo>
                      <a:pt x="44448" y="19958"/>
                      <a:pt x="39006" y="9551"/>
                      <a:pt x="27067" y="9551"/>
                    </a:cubicBezTo>
                    <a:cubicBezTo>
                      <a:pt x="15286" y="9551"/>
                      <a:pt x="9845" y="19905"/>
                      <a:pt x="9845" y="31686"/>
                    </a:cubicBezTo>
                    <a:cubicBezTo>
                      <a:pt x="9845" y="43308"/>
                      <a:pt x="15286" y="53610"/>
                      <a:pt x="27067" y="53610"/>
                    </a:cubicBezTo>
                  </a:path>
                </a:pathLst>
              </a:custGeom>
              <a:solidFill>
                <a:srgbClr val="000000"/>
              </a:solidFill>
              <a:ln w="53" cap="flat">
                <a:noFill/>
                <a:prstDash val="solid"/>
                <a:miter/>
              </a:ln>
            </p:spPr>
            <p:txBody>
              <a:bodyPr rtlCol="0" anchor="ctr"/>
              <a:lstStyle/>
              <a:p>
                <a:endParaRPr lang="en-GB"/>
              </a:p>
            </p:txBody>
          </p:sp>
          <p:sp>
            <p:nvSpPr>
              <p:cNvPr id="65" name="Freeform: Shape 64">
                <a:extLst>
                  <a:ext uri="{FF2B5EF4-FFF2-40B4-BE49-F238E27FC236}">
                    <a16:creationId xmlns:a16="http://schemas.microsoft.com/office/drawing/2014/main" id="{A79F2675-22F7-0B54-E066-84FC77EDA570}"/>
                  </a:ext>
                </a:extLst>
              </p:cNvPr>
              <p:cNvSpPr/>
              <p:nvPr/>
            </p:nvSpPr>
            <p:spPr>
              <a:xfrm rot="16200000">
                <a:off x="5497825" y="3727448"/>
                <a:ext cx="52512" cy="83153"/>
              </a:xfrm>
              <a:custGeom>
                <a:avLst/>
                <a:gdLst>
                  <a:gd name="connsiteX0" fmla="*/ 26976 w 52512"/>
                  <a:gd name="connsiteY0" fmla="*/ 83979 h 83153"/>
                  <a:gd name="connsiteX1" fmla="*/ 2675 w 52512"/>
                  <a:gd name="connsiteY1" fmla="*/ 71934 h 83153"/>
                  <a:gd name="connsiteX2" fmla="*/ 10388 w 52512"/>
                  <a:gd name="connsiteY2" fmla="*/ 66968 h 83153"/>
                  <a:gd name="connsiteX3" fmla="*/ 26976 w 52512"/>
                  <a:gd name="connsiteY3" fmla="*/ 75684 h 83153"/>
                  <a:gd name="connsiteX4" fmla="*/ 43195 w 52512"/>
                  <a:gd name="connsiteY4" fmla="*/ 61632 h 83153"/>
                  <a:gd name="connsiteX5" fmla="*/ 43195 w 52512"/>
                  <a:gd name="connsiteY5" fmla="*/ 49798 h 83153"/>
                  <a:gd name="connsiteX6" fmla="*/ 42297 w 52512"/>
                  <a:gd name="connsiteY6" fmla="*/ 49798 h 83153"/>
                  <a:gd name="connsiteX7" fmla="*/ 25127 w 52512"/>
                  <a:gd name="connsiteY7" fmla="*/ 59677 h 83153"/>
                  <a:gd name="connsiteX8" fmla="*/ 192 w 52512"/>
                  <a:gd name="connsiteY8" fmla="*/ 30832 h 83153"/>
                  <a:gd name="connsiteX9" fmla="*/ 25338 w 52512"/>
                  <a:gd name="connsiteY9" fmla="*/ 825 h 83153"/>
                  <a:gd name="connsiteX10" fmla="*/ 42561 w 52512"/>
                  <a:gd name="connsiteY10" fmla="*/ 11021 h 83153"/>
                  <a:gd name="connsiteX11" fmla="*/ 43459 w 52512"/>
                  <a:gd name="connsiteY11" fmla="*/ 11021 h 83153"/>
                  <a:gd name="connsiteX12" fmla="*/ 43459 w 52512"/>
                  <a:gd name="connsiteY12" fmla="*/ 1565 h 83153"/>
                  <a:gd name="connsiteX13" fmla="*/ 52704 w 52512"/>
                  <a:gd name="connsiteY13" fmla="*/ 1565 h 83153"/>
                  <a:gd name="connsiteX14" fmla="*/ 52704 w 52512"/>
                  <a:gd name="connsiteY14" fmla="*/ 62160 h 83153"/>
                  <a:gd name="connsiteX15" fmla="*/ 26976 w 52512"/>
                  <a:gd name="connsiteY15" fmla="*/ 83979 h 83153"/>
                  <a:gd name="connsiteX16" fmla="*/ 26712 w 52512"/>
                  <a:gd name="connsiteY16" fmla="*/ 51225 h 83153"/>
                  <a:gd name="connsiteX17" fmla="*/ 43300 w 52512"/>
                  <a:gd name="connsiteY17" fmla="*/ 30621 h 83153"/>
                  <a:gd name="connsiteX18" fmla="*/ 26712 w 52512"/>
                  <a:gd name="connsiteY18" fmla="*/ 9331 h 83153"/>
                  <a:gd name="connsiteX19" fmla="*/ 9859 w 52512"/>
                  <a:gd name="connsiteY19" fmla="*/ 30621 h 83153"/>
                  <a:gd name="connsiteX20" fmla="*/ 26712 w 52512"/>
                  <a:gd name="connsiteY20" fmla="*/ 51225 h 831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2512" h="83153">
                    <a:moveTo>
                      <a:pt x="26976" y="83979"/>
                    </a:moveTo>
                    <a:cubicBezTo>
                      <a:pt x="13874" y="83979"/>
                      <a:pt x="6320" y="78432"/>
                      <a:pt x="2675" y="71934"/>
                    </a:cubicBezTo>
                    <a:lnTo>
                      <a:pt x="10388" y="66968"/>
                    </a:lnTo>
                    <a:cubicBezTo>
                      <a:pt x="12871" y="70402"/>
                      <a:pt x="16569" y="75684"/>
                      <a:pt x="26976" y="75684"/>
                    </a:cubicBezTo>
                    <a:cubicBezTo>
                      <a:pt x="36380" y="75684"/>
                      <a:pt x="43195" y="71352"/>
                      <a:pt x="43195" y="61632"/>
                    </a:cubicBezTo>
                    <a:lnTo>
                      <a:pt x="43195" y="49798"/>
                    </a:lnTo>
                    <a:lnTo>
                      <a:pt x="42297" y="49798"/>
                    </a:lnTo>
                    <a:cubicBezTo>
                      <a:pt x="40289" y="53179"/>
                      <a:pt x="36538" y="59677"/>
                      <a:pt x="25127" y="59677"/>
                    </a:cubicBezTo>
                    <a:cubicBezTo>
                      <a:pt x="10969" y="59677"/>
                      <a:pt x="192" y="49376"/>
                      <a:pt x="192" y="30832"/>
                    </a:cubicBezTo>
                    <a:cubicBezTo>
                      <a:pt x="192" y="12554"/>
                      <a:pt x="10599" y="825"/>
                      <a:pt x="25338" y="825"/>
                    </a:cubicBezTo>
                    <a:cubicBezTo>
                      <a:pt x="36749" y="825"/>
                      <a:pt x="40553" y="7852"/>
                      <a:pt x="42561" y="11021"/>
                    </a:cubicBezTo>
                    <a:lnTo>
                      <a:pt x="43459" y="11021"/>
                    </a:lnTo>
                    <a:lnTo>
                      <a:pt x="43459" y="1565"/>
                    </a:lnTo>
                    <a:lnTo>
                      <a:pt x="52704" y="1565"/>
                    </a:lnTo>
                    <a:lnTo>
                      <a:pt x="52704" y="62160"/>
                    </a:lnTo>
                    <a:cubicBezTo>
                      <a:pt x="52704" y="77428"/>
                      <a:pt x="41346" y="83979"/>
                      <a:pt x="26976" y="83979"/>
                    </a:cubicBezTo>
                    <a:close/>
                    <a:moveTo>
                      <a:pt x="26712" y="51225"/>
                    </a:moveTo>
                    <a:cubicBezTo>
                      <a:pt x="37436" y="51225"/>
                      <a:pt x="43300" y="43511"/>
                      <a:pt x="43300" y="30621"/>
                    </a:cubicBezTo>
                    <a:cubicBezTo>
                      <a:pt x="43300" y="18101"/>
                      <a:pt x="37595" y="9331"/>
                      <a:pt x="26712" y="9331"/>
                    </a:cubicBezTo>
                    <a:cubicBezTo>
                      <a:pt x="15459" y="9331"/>
                      <a:pt x="9859" y="18840"/>
                      <a:pt x="9859" y="30621"/>
                    </a:cubicBezTo>
                    <a:cubicBezTo>
                      <a:pt x="9859" y="42772"/>
                      <a:pt x="15618" y="51225"/>
                      <a:pt x="26712" y="51225"/>
                    </a:cubicBezTo>
                  </a:path>
                </a:pathLst>
              </a:custGeom>
              <a:solidFill>
                <a:srgbClr val="000000"/>
              </a:solidFill>
              <a:ln w="53" cap="flat">
                <a:noFill/>
                <a:prstDash val="solid"/>
                <a:miter/>
              </a:ln>
            </p:spPr>
            <p:txBody>
              <a:bodyPr rtlCol="0" anchor="ctr"/>
              <a:lstStyle/>
              <a:p>
                <a:endParaRPr lang="en-GB"/>
              </a:p>
            </p:txBody>
          </p:sp>
        </p:grpSp>
        <p:sp>
          <p:nvSpPr>
            <p:cNvPr id="66" name="Freeform: Shape 65">
              <a:extLst>
                <a:ext uri="{FF2B5EF4-FFF2-40B4-BE49-F238E27FC236}">
                  <a16:creationId xmlns:a16="http://schemas.microsoft.com/office/drawing/2014/main" id="{24CE1541-F154-C010-781A-345B0AA34F8B}"/>
                </a:ext>
              </a:extLst>
            </p:cNvPr>
            <p:cNvSpPr/>
            <p:nvPr/>
          </p:nvSpPr>
          <p:spPr>
            <a:xfrm>
              <a:off x="5442451" y="1577079"/>
              <a:ext cx="276665" cy="423215"/>
            </a:xfrm>
            <a:custGeom>
              <a:avLst/>
              <a:gdLst>
                <a:gd name="connsiteX0" fmla="*/ 35551 w 276665"/>
                <a:gd name="connsiteY0" fmla="*/ 423196 h 423215"/>
                <a:gd name="connsiteX1" fmla="*/ -965 w 276665"/>
                <a:gd name="connsiteY1" fmla="*/ 386681 h 423215"/>
                <a:gd name="connsiteX2" fmla="*/ -965 w 276665"/>
                <a:gd name="connsiteY2" fmla="*/ 36497 h 423215"/>
                <a:gd name="connsiteX3" fmla="*/ 35551 w 276665"/>
                <a:gd name="connsiteY3" fmla="*/ -19 h 423215"/>
                <a:gd name="connsiteX4" fmla="*/ 239186 w 276665"/>
                <a:gd name="connsiteY4" fmla="*/ -19 h 423215"/>
                <a:gd name="connsiteX5" fmla="*/ 275701 w 276665"/>
                <a:gd name="connsiteY5" fmla="*/ 36497 h 423215"/>
                <a:gd name="connsiteX6" fmla="*/ 275701 w 276665"/>
                <a:gd name="connsiteY6" fmla="*/ 386681 h 423215"/>
                <a:gd name="connsiteX7" fmla="*/ 239186 w 276665"/>
                <a:gd name="connsiteY7" fmla="*/ 423196 h 423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6665" h="423215">
                  <a:moveTo>
                    <a:pt x="35551" y="423196"/>
                  </a:moveTo>
                  <a:cubicBezTo>
                    <a:pt x="15406" y="423196"/>
                    <a:pt x="-965" y="406849"/>
                    <a:pt x="-965" y="386681"/>
                  </a:cubicBezTo>
                  <a:lnTo>
                    <a:pt x="-965" y="36497"/>
                  </a:lnTo>
                  <a:cubicBezTo>
                    <a:pt x="-965" y="16328"/>
                    <a:pt x="15406" y="-19"/>
                    <a:pt x="35551" y="-19"/>
                  </a:cubicBezTo>
                  <a:lnTo>
                    <a:pt x="239186" y="-19"/>
                  </a:lnTo>
                  <a:cubicBezTo>
                    <a:pt x="259331" y="-19"/>
                    <a:pt x="275701" y="16328"/>
                    <a:pt x="275701" y="36497"/>
                  </a:cubicBezTo>
                  <a:lnTo>
                    <a:pt x="275701" y="386681"/>
                  </a:lnTo>
                  <a:cubicBezTo>
                    <a:pt x="275701" y="406849"/>
                    <a:pt x="259331" y="423196"/>
                    <a:pt x="239186" y="423196"/>
                  </a:cubicBezTo>
                  <a:close/>
                </a:path>
              </a:pathLst>
            </a:custGeom>
            <a:noFill/>
            <a:ln w="6079" cap="flat">
              <a:noFill/>
              <a:prstDash val="solid"/>
              <a:miter/>
            </a:ln>
          </p:spPr>
          <p:txBody>
            <a:bodyPr rtlCol="0" anchor="ctr"/>
            <a:lstStyle/>
            <a:p>
              <a:endParaRPr lang="en-GB"/>
            </a:p>
          </p:txBody>
        </p:sp>
        <p:grpSp>
          <p:nvGrpSpPr>
            <p:cNvPr id="67" name="Graphic 8">
              <a:extLst>
                <a:ext uri="{FF2B5EF4-FFF2-40B4-BE49-F238E27FC236}">
                  <a16:creationId xmlns:a16="http://schemas.microsoft.com/office/drawing/2014/main" id="{B34D6B98-B026-5BE8-48B1-6EA062A3A328}"/>
                </a:ext>
              </a:extLst>
            </p:cNvPr>
            <p:cNvGrpSpPr/>
            <p:nvPr/>
          </p:nvGrpSpPr>
          <p:grpSpPr>
            <a:xfrm>
              <a:off x="5473905" y="1695439"/>
              <a:ext cx="83681" cy="179725"/>
              <a:chOff x="5473905" y="1695439"/>
              <a:chExt cx="83681" cy="179725"/>
            </a:xfrm>
            <a:solidFill>
              <a:srgbClr val="000000"/>
            </a:solidFill>
          </p:grpSpPr>
          <p:sp>
            <p:nvSpPr>
              <p:cNvPr id="68" name="Freeform: Shape 67">
                <a:extLst>
                  <a:ext uri="{FF2B5EF4-FFF2-40B4-BE49-F238E27FC236}">
                    <a16:creationId xmlns:a16="http://schemas.microsoft.com/office/drawing/2014/main" id="{EA4C8E1A-0EB1-24CF-276E-864FCE249737}"/>
                  </a:ext>
                </a:extLst>
              </p:cNvPr>
              <p:cNvSpPr/>
              <p:nvPr/>
            </p:nvSpPr>
            <p:spPr>
              <a:xfrm rot="-5400000">
                <a:off x="5511942" y="1830788"/>
                <a:ext cx="10037" cy="78715"/>
              </a:xfrm>
              <a:custGeom>
                <a:avLst/>
                <a:gdLst>
                  <a:gd name="connsiteX0" fmla="*/ 10568 w 10037"/>
                  <a:gd name="connsiteY0" fmla="*/ 902 h 78715"/>
                  <a:gd name="connsiteX1" fmla="*/ 10568 w 10037"/>
                  <a:gd name="connsiteY1" fmla="*/ 79618 h 78715"/>
                  <a:gd name="connsiteX2" fmla="*/ 530 w 10037"/>
                  <a:gd name="connsiteY2" fmla="*/ 79618 h 78715"/>
                  <a:gd name="connsiteX3" fmla="*/ 530 w 10037"/>
                  <a:gd name="connsiteY3" fmla="*/ 902 h 78715"/>
                  <a:gd name="connsiteX4" fmla="*/ 10568 w 10037"/>
                  <a:gd name="connsiteY4" fmla="*/ 902 h 787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37" h="78715">
                    <a:moveTo>
                      <a:pt x="10568" y="902"/>
                    </a:moveTo>
                    <a:lnTo>
                      <a:pt x="10568" y="79618"/>
                    </a:lnTo>
                    <a:lnTo>
                      <a:pt x="530" y="79618"/>
                    </a:lnTo>
                    <a:lnTo>
                      <a:pt x="530" y="902"/>
                    </a:lnTo>
                    <a:lnTo>
                      <a:pt x="10568" y="902"/>
                    </a:lnTo>
                  </a:path>
                </a:pathLst>
              </a:custGeom>
              <a:solidFill>
                <a:srgbClr val="000000"/>
              </a:solidFill>
              <a:ln w="53" cap="flat">
                <a:noFill/>
                <a:prstDash val="solid"/>
                <a:miter/>
              </a:ln>
            </p:spPr>
            <p:txBody>
              <a:bodyPr rtlCol="0" anchor="ctr"/>
              <a:lstStyle/>
              <a:p>
                <a:endParaRPr lang="en-GB"/>
              </a:p>
            </p:txBody>
          </p:sp>
          <p:sp>
            <p:nvSpPr>
              <p:cNvPr id="69" name="Freeform: Shape 68">
                <a:extLst>
                  <a:ext uri="{FF2B5EF4-FFF2-40B4-BE49-F238E27FC236}">
                    <a16:creationId xmlns:a16="http://schemas.microsoft.com/office/drawing/2014/main" id="{838C770F-AD28-BA01-5294-3B32917AD149}"/>
                  </a:ext>
                </a:extLst>
              </p:cNvPr>
              <p:cNvSpPr/>
              <p:nvPr/>
            </p:nvSpPr>
            <p:spPr>
              <a:xfrm rot="-5400000">
                <a:off x="5502802" y="1793755"/>
                <a:ext cx="47229" cy="59802"/>
              </a:xfrm>
              <a:custGeom>
                <a:avLst/>
                <a:gdLst>
                  <a:gd name="connsiteX0" fmla="*/ 9711 w 47229"/>
                  <a:gd name="connsiteY0" fmla="*/ 25122 h 59802"/>
                  <a:gd name="connsiteX1" fmla="*/ 9711 w 47229"/>
                  <a:gd name="connsiteY1" fmla="*/ 60518 h 59802"/>
                  <a:gd name="connsiteX2" fmla="*/ 202 w 47229"/>
                  <a:gd name="connsiteY2" fmla="*/ 60518 h 59802"/>
                  <a:gd name="connsiteX3" fmla="*/ 202 w 47229"/>
                  <a:gd name="connsiteY3" fmla="*/ 1455 h 59802"/>
                  <a:gd name="connsiteX4" fmla="*/ 9341 w 47229"/>
                  <a:gd name="connsiteY4" fmla="*/ 1455 h 59802"/>
                  <a:gd name="connsiteX5" fmla="*/ 9394 w 47229"/>
                  <a:gd name="connsiteY5" fmla="*/ 12391 h 59802"/>
                  <a:gd name="connsiteX6" fmla="*/ 27461 w 47229"/>
                  <a:gd name="connsiteY6" fmla="*/ 715 h 59802"/>
                  <a:gd name="connsiteX7" fmla="*/ 47431 w 47229"/>
                  <a:gd name="connsiteY7" fmla="*/ 23009 h 59802"/>
                  <a:gd name="connsiteX8" fmla="*/ 47431 w 47229"/>
                  <a:gd name="connsiteY8" fmla="*/ 60518 h 59802"/>
                  <a:gd name="connsiteX9" fmla="*/ 37922 w 47229"/>
                  <a:gd name="connsiteY9" fmla="*/ 60518 h 59802"/>
                  <a:gd name="connsiteX10" fmla="*/ 37922 w 47229"/>
                  <a:gd name="connsiteY10" fmla="*/ 23802 h 59802"/>
                  <a:gd name="connsiteX11" fmla="*/ 24609 w 47229"/>
                  <a:gd name="connsiteY11" fmla="*/ 9274 h 59802"/>
                  <a:gd name="connsiteX12" fmla="*/ 9711 w 47229"/>
                  <a:gd name="connsiteY12" fmla="*/ 25122 h 59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7229" h="59802">
                    <a:moveTo>
                      <a:pt x="9711" y="25122"/>
                    </a:moveTo>
                    <a:lnTo>
                      <a:pt x="9711" y="60518"/>
                    </a:lnTo>
                    <a:lnTo>
                      <a:pt x="202" y="60518"/>
                    </a:lnTo>
                    <a:lnTo>
                      <a:pt x="202" y="1455"/>
                    </a:lnTo>
                    <a:lnTo>
                      <a:pt x="9341" y="1455"/>
                    </a:lnTo>
                    <a:lnTo>
                      <a:pt x="9394" y="12391"/>
                    </a:lnTo>
                    <a:cubicBezTo>
                      <a:pt x="13197" y="4044"/>
                      <a:pt x="19537" y="715"/>
                      <a:pt x="27461" y="715"/>
                    </a:cubicBezTo>
                    <a:cubicBezTo>
                      <a:pt x="39401" y="715"/>
                      <a:pt x="47431" y="8059"/>
                      <a:pt x="47431" y="23009"/>
                    </a:cubicBezTo>
                    <a:lnTo>
                      <a:pt x="47431" y="60518"/>
                    </a:lnTo>
                    <a:lnTo>
                      <a:pt x="37922" y="60518"/>
                    </a:lnTo>
                    <a:lnTo>
                      <a:pt x="37922" y="23802"/>
                    </a:lnTo>
                    <a:cubicBezTo>
                      <a:pt x="37922" y="14715"/>
                      <a:pt x="32850" y="9274"/>
                      <a:pt x="24609" y="9274"/>
                    </a:cubicBezTo>
                    <a:cubicBezTo>
                      <a:pt x="16103" y="9274"/>
                      <a:pt x="9711" y="15032"/>
                      <a:pt x="9711" y="25122"/>
                    </a:cubicBezTo>
                  </a:path>
                </a:pathLst>
              </a:custGeom>
              <a:solidFill>
                <a:srgbClr val="000000"/>
              </a:solidFill>
              <a:ln w="53" cap="flat">
                <a:noFill/>
                <a:prstDash val="solid"/>
                <a:miter/>
              </a:ln>
            </p:spPr>
            <p:txBody>
              <a:bodyPr rtlCol="0" anchor="ctr"/>
              <a:lstStyle/>
              <a:p>
                <a:endParaRPr lang="en-GB"/>
              </a:p>
            </p:txBody>
          </p:sp>
          <p:sp>
            <p:nvSpPr>
              <p:cNvPr id="70" name="Freeform: Shape 69">
                <a:extLst>
                  <a:ext uri="{FF2B5EF4-FFF2-40B4-BE49-F238E27FC236}">
                    <a16:creationId xmlns:a16="http://schemas.microsoft.com/office/drawing/2014/main" id="{B9E6E76D-FF7F-964B-0B0F-F497F526399A}"/>
                  </a:ext>
                </a:extLst>
              </p:cNvPr>
              <p:cNvSpPr/>
              <p:nvPr/>
            </p:nvSpPr>
            <p:spPr>
              <a:xfrm rot="-5400000">
                <a:off x="5496463" y="1730782"/>
                <a:ext cx="37297" cy="82413"/>
              </a:xfrm>
              <a:custGeom>
                <a:avLst/>
                <a:gdLst>
                  <a:gd name="connsiteX0" fmla="*/ 35193 w 37297"/>
                  <a:gd name="connsiteY0" fmla="*/ 24271 h 82413"/>
                  <a:gd name="connsiteX1" fmla="*/ 35193 w 37297"/>
                  <a:gd name="connsiteY1" fmla="*/ 32407 h 82413"/>
                  <a:gd name="connsiteX2" fmla="*/ 21563 w 37297"/>
                  <a:gd name="connsiteY2" fmla="*/ 32407 h 82413"/>
                  <a:gd name="connsiteX3" fmla="*/ 21563 w 37297"/>
                  <a:gd name="connsiteY3" fmla="*/ 83334 h 82413"/>
                  <a:gd name="connsiteX4" fmla="*/ 12054 w 37297"/>
                  <a:gd name="connsiteY4" fmla="*/ 83334 h 82413"/>
                  <a:gd name="connsiteX5" fmla="*/ 12054 w 37297"/>
                  <a:gd name="connsiteY5" fmla="*/ 32407 h 82413"/>
                  <a:gd name="connsiteX6" fmla="*/ 432 w 37297"/>
                  <a:gd name="connsiteY6" fmla="*/ 32407 h 82413"/>
                  <a:gd name="connsiteX7" fmla="*/ 432 w 37297"/>
                  <a:gd name="connsiteY7" fmla="*/ 24271 h 82413"/>
                  <a:gd name="connsiteX8" fmla="*/ 12054 w 37297"/>
                  <a:gd name="connsiteY8" fmla="*/ 24271 h 82413"/>
                  <a:gd name="connsiteX9" fmla="*/ 12054 w 37297"/>
                  <a:gd name="connsiteY9" fmla="*/ 16400 h 82413"/>
                  <a:gd name="connsiteX10" fmla="*/ 28854 w 37297"/>
                  <a:gd name="connsiteY10" fmla="*/ 921 h 82413"/>
                  <a:gd name="connsiteX11" fmla="*/ 37729 w 37297"/>
                  <a:gd name="connsiteY11" fmla="*/ 2506 h 82413"/>
                  <a:gd name="connsiteX12" fmla="*/ 35088 w 37297"/>
                  <a:gd name="connsiteY12" fmla="*/ 10641 h 82413"/>
                  <a:gd name="connsiteX13" fmla="*/ 29963 w 37297"/>
                  <a:gd name="connsiteY13" fmla="*/ 9743 h 82413"/>
                  <a:gd name="connsiteX14" fmla="*/ 21563 w 37297"/>
                  <a:gd name="connsiteY14" fmla="*/ 18513 h 82413"/>
                  <a:gd name="connsiteX15" fmla="*/ 21563 w 37297"/>
                  <a:gd name="connsiteY15" fmla="*/ 24271 h 82413"/>
                  <a:gd name="connsiteX16" fmla="*/ 35193 w 37297"/>
                  <a:gd name="connsiteY16" fmla="*/ 24271 h 82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7297" h="82413">
                    <a:moveTo>
                      <a:pt x="35193" y="24271"/>
                    </a:moveTo>
                    <a:lnTo>
                      <a:pt x="35193" y="32407"/>
                    </a:lnTo>
                    <a:lnTo>
                      <a:pt x="21563" y="32407"/>
                    </a:lnTo>
                    <a:lnTo>
                      <a:pt x="21563" y="83334"/>
                    </a:lnTo>
                    <a:lnTo>
                      <a:pt x="12054" y="83334"/>
                    </a:lnTo>
                    <a:lnTo>
                      <a:pt x="12054" y="32407"/>
                    </a:lnTo>
                    <a:lnTo>
                      <a:pt x="432" y="32407"/>
                    </a:lnTo>
                    <a:lnTo>
                      <a:pt x="432" y="24271"/>
                    </a:lnTo>
                    <a:lnTo>
                      <a:pt x="12054" y="24271"/>
                    </a:lnTo>
                    <a:lnTo>
                      <a:pt x="12054" y="16400"/>
                    </a:lnTo>
                    <a:cubicBezTo>
                      <a:pt x="12054" y="6151"/>
                      <a:pt x="20243" y="921"/>
                      <a:pt x="28854" y="921"/>
                    </a:cubicBezTo>
                    <a:cubicBezTo>
                      <a:pt x="33344" y="921"/>
                      <a:pt x="36303" y="1872"/>
                      <a:pt x="37729" y="2506"/>
                    </a:cubicBezTo>
                    <a:lnTo>
                      <a:pt x="35088" y="10641"/>
                    </a:lnTo>
                    <a:cubicBezTo>
                      <a:pt x="34084" y="10324"/>
                      <a:pt x="32605" y="9743"/>
                      <a:pt x="29963" y="9743"/>
                    </a:cubicBezTo>
                    <a:cubicBezTo>
                      <a:pt x="24099" y="9743"/>
                      <a:pt x="21563" y="12807"/>
                      <a:pt x="21563" y="18513"/>
                    </a:cubicBezTo>
                    <a:lnTo>
                      <a:pt x="21563" y="24271"/>
                    </a:lnTo>
                    <a:lnTo>
                      <a:pt x="35193" y="24271"/>
                    </a:lnTo>
                  </a:path>
                </a:pathLst>
              </a:custGeom>
              <a:solidFill>
                <a:srgbClr val="000000"/>
              </a:solidFill>
              <a:ln w="53" cap="flat">
                <a:noFill/>
                <a:prstDash val="solid"/>
                <a:miter/>
              </a:ln>
            </p:spPr>
            <p:txBody>
              <a:bodyPr rtlCol="0" anchor="ctr"/>
              <a:lstStyle/>
              <a:p>
                <a:endParaRPr lang="en-GB"/>
              </a:p>
            </p:txBody>
          </p:sp>
          <p:sp>
            <p:nvSpPr>
              <p:cNvPr id="71" name="Freeform: Shape 70">
                <a:extLst>
                  <a:ext uri="{FF2B5EF4-FFF2-40B4-BE49-F238E27FC236}">
                    <a16:creationId xmlns:a16="http://schemas.microsoft.com/office/drawing/2014/main" id="{2418D3DC-2844-10BB-CB9D-8799977677C4}"/>
                  </a:ext>
                </a:extLst>
              </p:cNvPr>
              <p:cNvSpPr/>
              <p:nvPr/>
            </p:nvSpPr>
            <p:spPr>
              <a:xfrm rot="-5400000">
                <a:off x="5500108" y="1691847"/>
                <a:ext cx="53885" cy="61070"/>
              </a:xfrm>
              <a:custGeom>
                <a:avLst/>
                <a:gdLst>
                  <a:gd name="connsiteX0" fmla="*/ 27083 w 53885"/>
                  <a:gd name="connsiteY0" fmla="*/ 61757 h 61070"/>
                  <a:gd name="connsiteX1" fmla="*/ 193 w 53885"/>
                  <a:gd name="connsiteY1" fmla="*/ 31328 h 61070"/>
                  <a:gd name="connsiteX2" fmla="*/ 27083 w 53885"/>
                  <a:gd name="connsiteY2" fmla="*/ 687 h 61070"/>
                  <a:gd name="connsiteX3" fmla="*/ 54078 w 53885"/>
                  <a:gd name="connsiteY3" fmla="*/ 31328 h 61070"/>
                  <a:gd name="connsiteX4" fmla="*/ 27083 w 53885"/>
                  <a:gd name="connsiteY4" fmla="*/ 61757 h 61070"/>
                  <a:gd name="connsiteX5" fmla="*/ 27083 w 53885"/>
                  <a:gd name="connsiteY5" fmla="*/ 53252 h 61070"/>
                  <a:gd name="connsiteX6" fmla="*/ 44464 w 53885"/>
                  <a:gd name="connsiteY6" fmla="*/ 31328 h 61070"/>
                  <a:gd name="connsiteX7" fmla="*/ 27083 w 53885"/>
                  <a:gd name="connsiteY7" fmla="*/ 9192 h 61070"/>
                  <a:gd name="connsiteX8" fmla="*/ 9860 w 53885"/>
                  <a:gd name="connsiteY8" fmla="*/ 31328 h 61070"/>
                  <a:gd name="connsiteX9" fmla="*/ 27083 w 53885"/>
                  <a:gd name="connsiteY9" fmla="*/ 53252 h 6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885" h="61070">
                    <a:moveTo>
                      <a:pt x="27083" y="61757"/>
                    </a:moveTo>
                    <a:cubicBezTo>
                      <a:pt x="11023" y="61757"/>
                      <a:pt x="193" y="49554"/>
                      <a:pt x="193" y="31328"/>
                    </a:cubicBezTo>
                    <a:cubicBezTo>
                      <a:pt x="193" y="12837"/>
                      <a:pt x="11023" y="687"/>
                      <a:pt x="27083" y="687"/>
                    </a:cubicBezTo>
                    <a:cubicBezTo>
                      <a:pt x="43196" y="687"/>
                      <a:pt x="54078" y="12837"/>
                      <a:pt x="54078" y="31328"/>
                    </a:cubicBezTo>
                    <a:cubicBezTo>
                      <a:pt x="54078" y="49554"/>
                      <a:pt x="43196" y="61757"/>
                      <a:pt x="27083" y="61757"/>
                    </a:cubicBezTo>
                    <a:close/>
                    <a:moveTo>
                      <a:pt x="27083" y="53252"/>
                    </a:moveTo>
                    <a:cubicBezTo>
                      <a:pt x="39022" y="53252"/>
                      <a:pt x="44464" y="42950"/>
                      <a:pt x="44464" y="31328"/>
                    </a:cubicBezTo>
                    <a:cubicBezTo>
                      <a:pt x="44464" y="19600"/>
                      <a:pt x="39022" y="9192"/>
                      <a:pt x="27083" y="9192"/>
                    </a:cubicBezTo>
                    <a:cubicBezTo>
                      <a:pt x="15302" y="9192"/>
                      <a:pt x="9860" y="19547"/>
                      <a:pt x="9860" y="31328"/>
                    </a:cubicBezTo>
                    <a:cubicBezTo>
                      <a:pt x="9860" y="42950"/>
                      <a:pt x="15302" y="53252"/>
                      <a:pt x="27083" y="53252"/>
                    </a:cubicBezTo>
                  </a:path>
                </a:pathLst>
              </a:custGeom>
              <a:solidFill>
                <a:srgbClr val="000000"/>
              </a:solidFill>
              <a:ln w="53" cap="flat">
                <a:noFill/>
                <a:prstDash val="solid"/>
                <a:miter/>
              </a:ln>
            </p:spPr>
            <p:txBody>
              <a:bodyPr rtlCol="0" anchor="ctr"/>
              <a:lstStyle/>
              <a:p>
                <a:endParaRPr lang="en-GB"/>
              </a:p>
            </p:txBody>
          </p:sp>
        </p:grpSp>
        <p:grpSp>
          <p:nvGrpSpPr>
            <p:cNvPr id="72" name="Graphic 8">
              <a:extLst>
                <a:ext uri="{FF2B5EF4-FFF2-40B4-BE49-F238E27FC236}">
                  <a16:creationId xmlns:a16="http://schemas.microsoft.com/office/drawing/2014/main" id="{541BEDCD-3735-9002-8D65-19E8513B9CFE}"/>
                </a:ext>
              </a:extLst>
            </p:cNvPr>
            <p:cNvGrpSpPr/>
            <p:nvPr/>
          </p:nvGrpSpPr>
          <p:grpSpPr>
            <a:xfrm>
              <a:off x="5614111" y="1679725"/>
              <a:ext cx="74383" cy="211634"/>
              <a:chOff x="5614111" y="1679725"/>
              <a:chExt cx="74383" cy="211634"/>
            </a:xfrm>
            <a:solidFill>
              <a:srgbClr val="000000"/>
            </a:solidFill>
          </p:grpSpPr>
          <p:sp>
            <p:nvSpPr>
              <p:cNvPr id="73" name="Freeform: Shape 72">
                <a:extLst>
                  <a:ext uri="{FF2B5EF4-FFF2-40B4-BE49-F238E27FC236}">
                    <a16:creationId xmlns:a16="http://schemas.microsoft.com/office/drawing/2014/main" id="{8F9571D5-73B2-DA35-EC7F-C0C62B98FCA2}"/>
                  </a:ext>
                </a:extLst>
              </p:cNvPr>
              <p:cNvSpPr/>
              <p:nvPr/>
            </p:nvSpPr>
            <p:spPr>
              <a:xfrm rot="-5400000">
                <a:off x="5634952" y="1837817"/>
                <a:ext cx="46014" cy="61070"/>
              </a:xfrm>
              <a:custGeom>
                <a:avLst/>
                <a:gdLst>
                  <a:gd name="connsiteX0" fmla="*/ 23001 w 46014"/>
                  <a:gd name="connsiteY0" fmla="*/ 61781 h 61070"/>
                  <a:gd name="connsiteX1" fmla="*/ 285 w 46014"/>
                  <a:gd name="connsiteY1" fmla="*/ 46197 h 61070"/>
                  <a:gd name="connsiteX2" fmla="*/ 9318 w 46014"/>
                  <a:gd name="connsiteY2" fmla="*/ 44031 h 61070"/>
                  <a:gd name="connsiteX3" fmla="*/ 22896 w 46014"/>
                  <a:gd name="connsiteY3" fmla="*/ 53434 h 61070"/>
                  <a:gd name="connsiteX4" fmla="*/ 36420 w 46014"/>
                  <a:gd name="connsiteY4" fmla="*/ 44506 h 61070"/>
                  <a:gd name="connsiteX5" fmla="*/ 27756 w 46014"/>
                  <a:gd name="connsiteY5" fmla="*/ 36370 h 61070"/>
                  <a:gd name="connsiteX6" fmla="*/ 17930 w 46014"/>
                  <a:gd name="connsiteY6" fmla="*/ 34046 h 61070"/>
                  <a:gd name="connsiteX7" fmla="*/ 2081 w 46014"/>
                  <a:gd name="connsiteY7" fmla="*/ 17933 h 61070"/>
                  <a:gd name="connsiteX8" fmla="*/ 23952 w 46014"/>
                  <a:gd name="connsiteY8" fmla="*/ 711 h 61070"/>
                  <a:gd name="connsiteX9" fmla="*/ 45189 w 46014"/>
                  <a:gd name="connsiteY9" fmla="*/ 14922 h 61070"/>
                  <a:gd name="connsiteX10" fmla="*/ 36578 w 46014"/>
                  <a:gd name="connsiteY10" fmla="*/ 17141 h 61070"/>
                  <a:gd name="connsiteX11" fmla="*/ 24005 w 46014"/>
                  <a:gd name="connsiteY11" fmla="*/ 8794 h 61070"/>
                  <a:gd name="connsiteX12" fmla="*/ 11696 w 46014"/>
                  <a:gd name="connsiteY12" fmla="*/ 17352 h 61070"/>
                  <a:gd name="connsiteX13" fmla="*/ 21628 w 46014"/>
                  <a:gd name="connsiteY13" fmla="*/ 25805 h 61070"/>
                  <a:gd name="connsiteX14" fmla="*/ 30556 w 46014"/>
                  <a:gd name="connsiteY14" fmla="*/ 27918 h 61070"/>
                  <a:gd name="connsiteX15" fmla="*/ 46299 w 46014"/>
                  <a:gd name="connsiteY15" fmla="*/ 43872 h 61070"/>
                  <a:gd name="connsiteX16" fmla="*/ 23001 w 46014"/>
                  <a:gd name="connsiteY16" fmla="*/ 61781 h 6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6014" h="61070">
                    <a:moveTo>
                      <a:pt x="23001" y="61781"/>
                    </a:moveTo>
                    <a:cubicBezTo>
                      <a:pt x="10850" y="61781"/>
                      <a:pt x="2398" y="56393"/>
                      <a:pt x="285" y="46197"/>
                    </a:cubicBezTo>
                    <a:lnTo>
                      <a:pt x="9318" y="44031"/>
                    </a:lnTo>
                    <a:cubicBezTo>
                      <a:pt x="11009" y="50529"/>
                      <a:pt x="15816" y="53434"/>
                      <a:pt x="22896" y="53434"/>
                    </a:cubicBezTo>
                    <a:cubicBezTo>
                      <a:pt x="31137" y="53434"/>
                      <a:pt x="36420" y="49366"/>
                      <a:pt x="36420" y="44506"/>
                    </a:cubicBezTo>
                    <a:cubicBezTo>
                      <a:pt x="36420" y="40438"/>
                      <a:pt x="33567" y="37744"/>
                      <a:pt x="27756" y="36370"/>
                    </a:cubicBezTo>
                    <a:lnTo>
                      <a:pt x="17930" y="34046"/>
                    </a:lnTo>
                    <a:cubicBezTo>
                      <a:pt x="7205" y="31510"/>
                      <a:pt x="2081" y="26227"/>
                      <a:pt x="2081" y="17933"/>
                    </a:cubicBezTo>
                    <a:cubicBezTo>
                      <a:pt x="2081" y="7790"/>
                      <a:pt x="11379" y="711"/>
                      <a:pt x="23952" y="711"/>
                    </a:cubicBezTo>
                    <a:cubicBezTo>
                      <a:pt x="36103" y="711"/>
                      <a:pt x="42495" y="6628"/>
                      <a:pt x="45189" y="14922"/>
                    </a:cubicBezTo>
                    <a:lnTo>
                      <a:pt x="36578" y="17141"/>
                    </a:lnTo>
                    <a:cubicBezTo>
                      <a:pt x="34941" y="12914"/>
                      <a:pt x="31612" y="8794"/>
                      <a:pt x="24005" y="8794"/>
                    </a:cubicBezTo>
                    <a:cubicBezTo>
                      <a:pt x="16979" y="8794"/>
                      <a:pt x="11696" y="12439"/>
                      <a:pt x="11696" y="17352"/>
                    </a:cubicBezTo>
                    <a:cubicBezTo>
                      <a:pt x="11696" y="21737"/>
                      <a:pt x="14707" y="24167"/>
                      <a:pt x="21628" y="25805"/>
                    </a:cubicBezTo>
                    <a:lnTo>
                      <a:pt x="30556" y="27918"/>
                    </a:lnTo>
                    <a:cubicBezTo>
                      <a:pt x="41280" y="30454"/>
                      <a:pt x="46299" y="35789"/>
                      <a:pt x="46299" y="43872"/>
                    </a:cubicBezTo>
                    <a:cubicBezTo>
                      <a:pt x="46299" y="54227"/>
                      <a:pt x="36842" y="61781"/>
                      <a:pt x="23001" y="61781"/>
                    </a:cubicBezTo>
                  </a:path>
                </a:pathLst>
              </a:custGeom>
              <a:solidFill>
                <a:srgbClr val="000000"/>
              </a:solidFill>
              <a:ln w="53" cap="flat">
                <a:noFill/>
                <a:prstDash val="solid"/>
                <a:miter/>
              </a:ln>
            </p:spPr>
            <p:txBody>
              <a:bodyPr rtlCol="0" anchor="ctr"/>
              <a:lstStyle/>
              <a:p>
                <a:endParaRPr lang="en-GB"/>
              </a:p>
            </p:txBody>
          </p:sp>
          <p:sp>
            <p:nvSpPr>
              <p:cNvPr id="74" name="Freeform: Shape 73">
                <a:extLst>
                  <a:ext uri="{FF2B5EF4-FFF2-40B4-BE49-F238E27FC236}">
                    <a16:creationId xmlns:a16="http://schemas.microsoft.com/office/drawing/2014/main" id="{DD21AD12-D47D-B7F0-76BA-8FC312614178}"/>
                  </a:ext>
                </a:extLst>
              </p:cNvPr>
              <p:cNvSpPr/>
              <p:nvPr/>
            </p:nvSpPr>
            <p:spPr>
              <a:xfrm rot="-5400000">
                <a:off x="5631809" y="1777776"/>
                <a:ext cx="52300" cy="61070"/>
              </a:xfrm>
              <a:custGeom>
                <a:avLst/>
                <a:gdLst>
                  <a:gd name="connsiteX0" fmla="*/ 27912 w 52300"/>
                  <a:gd name="connsiteY0" fmla="*/ 61771 h 61070"/>
                  <a:gd name="connsiteX1" fmla="*/ 229 w 52300"/>
                  <a:gd name="connsiteY1" fmla="*/ 31447 h 61070"/>
                  <a:gd name="connsiteX2" fmla="*/ 26802 w 52300"/>
                  <a:gd name="connsiteY2" fmla="*/ 701 h 61070"/>
                  <a:gd name="connsiteX3" fmla="*/ 52530 w 52300"/>
                  <a:gd name="connsiteY3" fmla="*/ 30232 h 61070"/>
                  <a:gd name="connsiteX4" fmla="*/ 52530 w 52300"/>
                  <a:gd name="connsiteY4" fmla="*/ 34195 h 61070"/>
                  <a:gd name="connsiteX5" fmla="*/ 9844 w 52300"/>
                  <a:gd name="connsiteY5" fmla="*/ 34195 h 61070"/>
                  <a:gd name="connsiteX6" fmla="*/ 27964 w 52300"/>
                  <a:gd name="connsiteY6" fmla="*/ 53319 h 61070"/>
                  <a:gd name="connsiteX7" fmla="*/ 42387 w 52300"/>
                  <a:gd name="connsiteY7" fmla="*/ 44232 h 61070"/>
                  <a:gd name="connsiteX8" fmla="*/ 51579 w 52300"/>
                  <a:gd name="connsiteY8" fmla="*/ 46768 h 61070"/>
                  <a:gd name="connsiteX9" fmla="*/ 27912 w 52300"/>
                  <a:gd name="connsiteY9" fmla="*/ 61771 h 61070"/>
                  <a:gd name="connsiteX10" fmla="*/ 9897 w 52300"/>
                  <a:gd name="connsiteY10" fmla="*/ 26164 h 61070"/>
                  <a:gd name="connsiteX11" fmla="*/ 42862 w 52300"/>
                  <a:gd name="connsiteY11" fmla="*/ 26164 h 61070"/>
                  <a:gd name="connsiteX12" fmla="*/ 26802 w 52300"/>
                  <a:gd name="connsiteY12" fmla="*/ 9153 h 61070"/>
                  <a:gd name="connsiteX13" fmla="*/ 9897 w 52300"/>
                  <a:gd name="connsiteY13" fmla="*/ 26164 h 6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300" h="61070">
                    <a:moveTo>
                      <a:pt x="27912" y="61771"/>
                    </a:moveTo>
                    <a:cubicBezTo>
                      <a:pt x="10795" y="61771"/>
                      <a:pt x="229" y="49621"/>
                      <a:pt x="229" y="31447"/>
                    </a:cubicBezTo>
                    <a:cubicBezTo>
                      <a:pt x="229" y="13327"/>
                      <a:pt x="10689" y="701"/>
                      <a:pt x="26802" y="701"/>
                    </a:cubicBezTo>
                    <a:cubicBezTo>
                      <a:pt x="39323" y="701"/>
                      <a:pt x="52530" y="8414"/>
                      <a:pt x="52530" y="30232"/>
                    </a:cubicBezTo>
                    <a:lnTo>
                      <a:pt x="52530" y="34195"/>
                    </a:lnTo>
                    <a:lnTo>
                      <a:pt x="9844" y="34195"/>
                    </a:lnTo>
                    <a:cubicBezTo>
                      <a:pt x="10320" y="46557"/>
                      <a:pt x="17504" y="53319"/>
                      <a:pt x="27964" y="53319"/>
                    </a:cubicBezTo>
                    <a:cubicBezTo>
                      <a:pt x="34938" y="53319"/>
                      <a:pt x="40168" y="50255"/>
                      <a:pt x="42387" y="44232"/>
                    </a:cubicBezTo>
                    <a:lnTo>
                      <a:pt x="51579" y="46768"/>
                    </a:lnTo>
                    <a:cubicBezTo>
                      <a:pt x="48832" y="55696"/>
                      <a:pt x="40010" y="61771"/>
                      <a:pt x="27912" y="61771"/>
                    </a:cubicBezTo>
                    <a:close/>
                    <a:moveTo>
                      <a:pt x="9897" y="26164"/>
                    </a:moveTo>
                    <a:lnTo>
                      <a:pt x="42862" y="26164"/>
                    </a:lnTo>
                    <a:cubicBezTo>
                      <a:pt x="41964" y="16127"/>
                      <a:pt x="36523" y="9153"/>
                      <a:pt x="26802" y="9153"/>
                    </a:cubicBezTo>
                    <a:cubicBezTo>
                      <a:pt x="16659" y="9153"/>
                      <a:pt x="10478" y="17131"/>
                      <a:pt x="9897" y="26164"/>
                    </a:cubicBezTo>
                  </a:path>
                </a:pathLst>
              </a:custGeom>
              <a:solidFill>
                <a:srgbClr val="000000"/>
              </a:solidFill>
              <a:ln w="53" cap="flat">
                <a:noFill/>
                <a:prstDash val="solid"/>
                <a:miter/>
              </a:ln>
            </p:spPr>
            <p:txBody>
              <a:bodyPr rtlCol="0" anchor="ctr"/>
              <a:lstStyle/>
              <a:p>
                <a:endParaRPr lang="en-GB"/>
              </a:p>
            </p:txBody>
          </p:sp>
          <p:sp>
            <p:nvSpPr>
              <p:cNvPr id="75" name="Freeform: Shape 74">
                <a:extLst>
                  <a:ext uri="{FF2B5EF4-FFF2-40B4-BE49-F238E27FC236}">
                    <a16:creationId xmlns:a16="http://schemas.microsoft.com/office/drawing/2014/main" id="{2CD09FEF-CCDC-EAC7-74A7-9228A4DEBFC1}"/>
                  </a:ext>
                </a:extLst>
              </p:cNvPr>
              <p:cNvSpPr/>
              <p:nvPr/>
            </p:nvSpPr>
            <p:spPr>
              <a:xfrm rot="-5400000">
                <a:off x="5633710" y="1715015"/>
                <a:ext cx="47229" cy="59802"/>
              </a:xfrm>
              <a:custGeom>
                <a:avLst/>
                <a:gdLst>
                  <a:gd name="connsiteX0" fmla="*/ 9732 w 47229"/>
                  <a:gd name="connsiteY0" fmla="*/ 25109 h 59802"/>
                  <a:gd name="connsiteX1" fmla="*/ 9732 w 47229"/>
                  <a:gd name="connsiteY1" fmla="*/ 60505 h 59802"/>
                  <a:gd name="connsiteX2" fmla="*/ 223 w 47229"/>
                  <a:gd name="connsiteY2" fmla="*/ 60505 h 59802"/>
                  <a:gd name="connsiteX3" fmla="*/ 223 w 47229"/>
                  <a:gd name="connsiteY3" fmla="*/ 1442 h 59802"/>
                  <a:gd name="connsiteX4" fmla="*/ 9362 w 47229"/>
                  <a:gd name="connsiteY4" fmla="*/ 1442 h 59802"/>
                  <a:gd name="connsiteX5" fmla="*/ 9415 w 47229"/>
                  <a:gd name="connsiteY5" fmla="*/ 12378 h 59802"/>
                  <a:gd name="connsiteX6" fmla="*/ 27483 w 47229"/>
                  <a:gd name="connsiteY6" fmla="*/ 702 h 59802"/>
                  <a:gd name="connsiteX7" fmla="*/ 47452 w 47229"/>
                  <a:gd name="connsiteY7" fmla="*/ 22996 h 59802"/>
                  <a:gd name="connsiteX8" fmla="*/ 47452 w 47229"/>
                  <a:gd name="connsiteY8" fmla="*/ 60505 h 59802"/>
                  <a:gd name="connsiteX9" fmla="*/ 37943 w 47229"/>
                  <a:gd name="connsiteY9" fmla="*/ 60505 h 59802"/>
                  <a:gd name="connsiteX10" fmla="*/ 37943 w 47229"/>
                  <a:gd name="connsiteY10" fmla="*/ 23789 h 59802"/>
                  <a:gd name="connsiteX11" fmla="*/ 24630 w 47229"/>
                  <a:gd name="connsiteY11" fmla="*/ 9261 h 59802"/>
                  <a:gd name="connsiteX12" fmla="*/ 9732 w 47229"/>
                  <a:gd name="connsiteY12" fmla="*/ 25109 h 59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7229" h="59802">
                    <a:moveTo>
                      <a:pt x="9732" y="25109"/>
                    </a:moveTo>
                    <a:lnTo>
                      <a:pt x="9732" y="60505"/>
                    </a:lnTo>
                    <a:lnTo>
                      <a:pt x="223" y="60505"/>
                    </a:lnTo>
                    <a:lnTo>
                      <a:pt x="223" y="1442"/>
                    </a:lnTo>
                    <a:lnTo>
                      <a:pt x="9362" y="1442"/>
                    </a:lnTo>
                    <a:lnTo>
                      <a:pt x="9415" y="12378"/>
                    </a:lnTo>
                    <a:cubicBezTo>
                      <a:pt x="13219" y="4031"/>
                      <a:pt x="19559" y="702"/>
                      <a:pt x="27483" y="702"/>
                    </a:cubicBezTo>
                    <a:cubicBezTo>
                      <a:pt x="39422" y="702"/>
                      <a:pt x="47452" y="8046"/>
                      <a:pt x="47452" y="22996"/>
                    </a:cubicBezTo>
                    <a:lnTo>
                      <a:pt x="47452" y="60505"/>
                    </a:lnTo>
                    <a:lnTo>
                      <a:pt x="37943" y="60505"/>
                    </a:lnTo>
                    <a:lnTo>
                      <a:pt x="37943" y="23789"/>
                    </a:lnTo>
                    <a:cubicBezTo>
                      <a:pt x="37943" y="14702"/>
                      <a:pt x="32871" y="9261"/>
                      <a:pt x="24630" y="9261"/>
                    </a:cubicBezTo>
                    <a:cubicBezTo>
                      <a:pt x="16125" y="9261"/>
                      <a:pt x="9732" y="15019"/>
                      <a:pt x="9732" y="25109"/>
                    </a:cubicBezTo>
                  </a:path>
                </a:pathLst>
              </a:custGeom>
              <a:solidFill>
                <a:srgbClr val="000000"/>
              </a:solidFill>
              <a:ln w="53" cap="flat">
                <a:noFill/>
                <a:prstDash val="solid"/>
                <a:miter/>
              </a:ln>
            </p:spPr>
            <p:txBody>
              <a:bodyPr rtlCol="0" anchor="ctr"/>
              <a:lstStyle/>
              <a:p>
                <a:endParaRPr lang="en-GB"/>
              </a:p>
            </p:txBody>
          </p:sp>
          <p:sp>
            <p:nvSpPr>
              <p:cNvPr id="76" name="Freeform: Shape 75">
                <a:extLst>
                  <a:ext uri="{FF2B5EF4-FFF2-40B4-BE49-F238E27FC236}">
                    <a16:creationId xmlns:a16="http://schemas.microsoft.com/office/drawing/2014/main" id="{4E50325D-2C72-3C30-1148-C1FFF754E1A4}"/>
                  </a:ext>
                </a:extLst>
              </p:cNvPr>
              <p:cNvSpPr/>
              <p:nvPr/>
            </p:nvSpPr>
            <p:spPr>
              <a:xfrm rot="-5400000">
                <a:off x="5634952" y="1658884"/>
                <a:ext cx="32173" cy="73855"/>
              </a:xfrm>
              <a:custGeom>
                <a:avLst/>
                <a:gdLst>
                  <a:gd name="connsiteX0" fmla="*/ 31038 w 32173"/>
                  <a:gd name="connsiteY0" fmla="*/ 14866 h 73855"/>
                  <a:gd name="connsiteX1" fmla="*/ 31038 w 32173"/>
                  <a:gd name="connsiteY1" fmla="*/ 23002 h 73855"/>
                  <a:gd name="connsiteX2" fmla="*/ 18887 w 32173"/>
                  <a:gd name="connsiteY2" fmla="*/ 23002 h 73855"/>
                  <a:gd name="connsiteX3" fmla="*/ 18887 w 32173"/>
                  <a:gd name="connsiteY3" fmla="*/ 58608 h 73855"/>
                  <a:gd name="connsiteX4" fmla="*/ 25861 w 32173"/>
                  <a:gd name="connsiteY4" fmla="*/ 66216 h 73855"/>
                  <a:gd name="connsiteX5" fmla="*/ 30721 w 32173"/>
                  <a:gd name="connsiteY5" fmla="*/ 65582 h 73855"/>
                  <a:gd name="connsiteX6" fmla="*/ 32675 w 32173"/>
                  <a:gd name="connsiteY6" fmla="*/ 73612 h 73855"/>
                  <a:gd name="connsiteX7" fmla="*/ 25596 w 32173"/>
                  <a:gd name="connsiteY7" fmla="*/ 74669 h 73855"/>
                  <a:gd name="connsiteX8" fmla="*/ 9378 w 32173"/>
                  <a:gd name="connsiteY8" fmla="*/ 59348 h 73855"/>
                  <a:gd name="connsiteX9" fmla="*/ 9378 w 32173"/>
                  <a:gd name="connsiteY9" fmla="*/ 23002 h 73855"/>
                  <a:gd name="connsiteX10" fmla="*/ 502 w 32173"/>
                  <a:gd name="connsiteY10" fmla="*/ 23002 h 73855"/>
                  <a:gd name="connsiteX11" fmla="*/ 502 w 32173"/>
                  <a:gd name="connsiteY11" fmla="*/ 14866 h 73855"/>
                  <a:gd name="connsiteX12" fmla="*/ 9378 w 32173"/>
                  <a:gd name="connsiteY12" fmla="*/ 14866 h 73855"/>
                  <a:gd name="connsiteX13" fmla="*/ 9378 w 32173"/>
                  <a:gd name="connsiteY13" fmla="*/ 813 h 73855"/>
                  <a:gd name="connsiteX14" fmla="*/ 18887 w 32173"/>
                  <a:gd name="connsiteY14" fmla="*/ 813 h 73855"/>
                  <a:gd name="connsiteX15" fmla="*/ 18887 w 32173"/>
                  <a:gd name="connsiteY15" fmla="*/ 14866 h 73855"/>
                  <a:gd name="connsiteX16" fmla="*/ 31038 w 32173"/>
                  <a:gd name="connsiteY16" fmla="*/ 14866 h 73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2173" h="73855">
                    <a:moveTo>
                      <a:pt x="31038" y="14866"/>
                    </a:moveTo>
                    <a:lnTo>
                      <a:pt x="31038" y="23002"/>
                    </a:lnTo>
                    <a:lnTo>
                      <a:pt x="18887" y="23002"/>
                    </a:lnTo>
                    <a:lnTo>
                      <a:pt x="18887" y="58608"/>
                    </a:lnTo>
                    <a:cubicBezTo>
                      <a:pt x="18887" y="63891"/>
                      <a:pt x="20842" y="66216"/>
                      <a:pt x="25861" y="66216"/>
                    </a:cubicBezTo>
                    <a:cubicBezTo>
                      <a:pt x="27076" y="66216"/>
                      <a:pt x="29136" y="65899"/>
                      <a:pt x="30721" y="65582"/>
                    </a:cubicBezTo>
                    <a:lnTo>
                      <a:pt x="32675" y="73612"/>
                    </a:lnTo>
                    <a:cubicBezTo>
                      <a:pt x="30721" y="74299"/>
                      <a:pt x="28027" y="74669"/>
                      <a:pt x="25596" y="74669"/>
                    </a:cubicBezTo>
                    <a:cubicBezTo>
                      <a:pt x="15400" y="74669"/>
                      <a:pt x="9378" y="69016"/>
                      <a:pt x="9378" y="59348"/>
                    </a:cubicBezTo>
                    <a:lnTo>
                      <a:pt x="9378" y="23002"/>
                    </a:lnTo>
                    <a:lnTo>
                      <a:pt x="502" y="23002"/>
                    </a:lnTo>
                    <a:lnTo>
                      <a:pt x="502" y="14866"/>
                    </a:lnTo>
                    <a:lnTo>
                      <a:pt x="9378" y="14866"/>
                    </a:lnTo>
                    <a:lnTo>
                      <a:pt x="9378" y="813"/>
                    </a:lnTo>
                    <a:lnTo>
                      <a:pt x="18887" y="813"/>
                    </a:lnTo>
                    <a:lnTo>
                      <a:pt x="18887" y="14866"/>
                    </a:lnTo>
                    <a:lnTo>
                      <a:pt x="31038" y="14866"/>
                    </a:lnTo>
                  </a:path>
                </a:pathLst>
              </a:custGeom>
              <a:solidFill>
                <a:srgbClr val="000000"/>
              </a:solidFill>
              <a:ln w="53" cap="flat">
                <a:noFill/>
                <a:prstDash val="solid"/>
                <a:miter/>
              </a:ln>
            </p:spPr>
            <p:txBody>
              <a:bodyPr rtlCol="0" anchor="ctr"/>
              <a:lstStyle/>
              <a:p>
                <a:endParaRPr lang="en-GB"/>
              </a:p>
            </p:txBody>
          </p:sp>
        </p:grpSp>
        <p:sp>
          <p:nvSpPr>
            <p:cNvPr id="77" name="Freeform: Shape 76">
              <a:extLst>
                <a:ext uri="{FF2B5EF4-FFF2-40B4-BE49-F238E27FC236}">
                  <a16:creationId xmlns:a16="http://schemas.microsoft.com/office/drawing/2014/main" id="{0570DEFE-56BE-4AC8-90D2-B0AFF6A2DC6B}"/>
                </a:ext>
              </a:extLst>
            </p:cNvPr>
            <p:cNvSpPr/>
            <p:nvPr/>
          </p:nvSpPr>
          <p:spPr>
            <a:xfrm>
              <a:off x="2617669" y="1910953"/>
              <a:ext cx="973747" cy="730310"/>
            </a:xfrm>
            <a:custGeom>
              <a:avLst/>
              <a:gdLst>
                <a:gd name="connsiteX0" fmla="*/ 972783 w 973747"/>
                <a:gd name="connsiteY0" fmla="*/ 365136 h 730310"/>
                <a:gd name="connsiteX1" fmla="*/ 485909 w 973747"/>
                <a:gd name="connsiteY1" fmla="*/ 730292 h 730310"/>
                <a:gd name="connsiteX2" fmla="*/ -965 w 973747"/>
                <a:gd name="connsiteY2" fmla="*/ 365136 h 730310"/>
                <a:gd name="connsiteX3" fmla="*/ 485909 w 973747"/>
                <a:gd name="connsiteY3" fmla="*/ -19 h 730310"/>
                <a:gd name="connsiteX4" fmla="*/ 972783 w 973747"/>
                <a:gd name="connsiteY4" fmla="*/ 365136 h 7303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3747" h="730310">
                  <a:moveTo>
                    <a:pt x="972783" y="365136"/>
                  </a:moveTo>
                  <a:cubicBezTo>
                    <a:pt x="972783" y="566763"/>
                    <a:pt x="754786" y="730292"/>
                    <a:pt x="485909" y="730292"/>
                  </a:cubicBezTo>
                  <a:cubicBezTo>
                    <a:pt x="216912" y="730292"/>
                    <a:pt x="-965" y="566763"/>
                    <a:pt x="-965" y="365136"/>
                  </a:cubicBezTo>
                  <a:cubicBezTo>
                    <a:pt x="-965" y="163449"/>
                    <a:pt x="216912" y="-19"/>
                    <a:pt x="485909" y="-19"/>
                  </a:cubicBezTo>
                  <a:cubicBezTo>
                    <a:pt x="754786" y="-19"/>
                    <a:pt x="972783" y="163449"/>
                    <a:pt x="972783" y="365136"/>
                  </a:cubicBezTo>
                  <a:close/>
                </a:path>
              </a:pathLst>
            </a:custGeom>
            <a:solidFill>
              <a:srgbClr val="FFFFFF"/>
            </a:solidFill>
            <a:ln w="12158" cap="flat">
              <a:solidFill>
                <a:srgbClr val="3A414A"/>
              </a:solidFill>
              <a:prstDash val="solid"/>
              <a:miter/>
            </a:ln>
          </p:spPr>
          <p:txBody>
            <a:bodyPr rtlCol="0" anchor="ctr"/>
            <a:lstStyle/>
            <a:p>
              <a:endParaRPr lang="en-GB"/>
            </a:p>
          </p:txBody>
        </p:sp>
        <p:grpSp>
          <p:nvGrpSpPr>
            <p:cNvPr id="78" name="Graphic 8">
              <a:extLst>
                <a:ext uri="{FF2B5EF4-FFF2-40B4-BE49-F238E27FC236}">
                  <a16:creationId xmlns:a16="http://schemas.microsoft.com/office/drawing/2014/main" id="{55296E29-8E6E-6A26-BDF5-285656613EB3}"/>
                </a:ext>
              </a:extLst>
            </p:cNvPr>
            <p:cNvGrpSpPr/>
            <p:nvPr/>
          </p:nvGrpSpPr>
          <p:grpSpPr>
            <a:xfrm>
              <a:off x="2755706" y="2229755"/>
              <a:ext cx="398011" cy="77851"/>
              <a:chOff x="2755706" y="2229755"/>
              <a:chExt cx="398011" cy="77851"/>
            </a:xfrm>
            <a:solidFill>
              <a:srgbClr val="000000"/>
            </a:solidFill>
          </p:grpSpPr>
          <p:sp>
            <p:nvSpPr>
              <p:cNvPr id="79" name="Freeform: Shape 78">
                <a:extLst>
                  <a:ext uri="{FF2B5EF4-FFF2-40B4-BE49-F238E27FC236}">
                    <a16:creationId xmlns:a16="http://schemas.microsoft.com/office/drawing/2014/main" id="{52AC169A-DBF2-A308-31A4-298B9549FAA5}"/>
                  </a:ext>
                </a:extLst>
              </p:cNvPr>
              <p:cNvSpPr/>
              <p:nvPr/>
            </p:nvSpPr>
            <p:spPr>
              <a:xfrm>
                <a:off x="2755706" y="2232192"/>
                <a:ext cx="74120" cy="74120"/>
              </a:xfrm>
              <a:custGeom>
                <a:avLst/>
                <a:gdLst>
                  <a:gd name="connsiteX0" fmla="*/ -568 w 74120"/>
                  <a:gd name="connsiteY0" fmla="*/ 75088 h 74120"/>
                  <a:gd name="connsiteX1" fmla="*/ -568 w 74120"/>
                  <a:gd name="connsiteY1" fmla="*/ 968 h 74120"/>
                  <a:gd name="connsiteX2" fmla="*/ 12864 w 74120"/>
                  <a:gd name="connsiteY2" fmla="*/ 968 h 74120"/>
                  <a:gd name="connsiteX3" fmla="*/ 31120 w 74120"/>
                  <a:gd name="connsiteY3" fmla="*/ 47728 h 74120"/>
                  <a:gd name="connsiteX4" fmla="*/ 36592 w 74120"/>
                  <a:gd name="connsiteY4" fmla="*/ 64592 h 74120"/>
                  <a:gd name="connsiteX5" fmla="*/ 42064 w 74120"/>
                  <a:gd name="connsiteY5" fmla="*/ 47728 h 74120"/>
                  <a:gd name="connsiteX6" fmla="*/ 60072 w 74120"/>
                  <a:gd name="connsiteY6" fmla="*/ 968 h 74120"/>
                  <a:gd name="connsiteX7" fmla="*/ 73553 w 74120"/>
                  <a:gd name="connsiteY7" fmla="*/ 968 h 74120"/>
                  <a:gd name="connsiteX8" fmla="*/ 73553 w 74120"/>
                  <a:gd name="connsiteY8" fmla="*/ 75088 h 74120"/>
                  <a:gd name="connsiteX9" fmla="*/ 64250 w 74120"/>
                  <a:gd name="connsiteY9" fmla="*/ 75088 h 74120"/>
                  <a:gd name="connsiteX10" fmla="*/ 64599 w 74120"/>
                  <a:gd name="connsiteY10" fmla="*/ 11066 h 74120"/>
                  <a:gd name="connsiteX11" fmla="*/ 40572 w 74120"/>
                  <a:gd name="connsiteY11" fmla="*/ 75088 h 74120"/>
                  <a:gd name="connsiteX12" fmla="*/ 32364 w 74120"/>
                  <a:gd name="connsiteY12" fmla="*/ 75088 h 74120"/>
                  <a:gd name="connsiteX13" fmla="*/ 8088 w 74120"/>
                  <a:gd name="connsiteY13" fmla="*/ 11215 h 74120"/>
                  <a:gd name="connsiteX14" fmla="*/ 8436 w 74120"/>
                  <a:gd name="connsiteY14" fmla="*/ 75088 h 74120"/>
                  <a:gd name="connsiteX15" fmla="*/ -568 w 74120"/>
                  <a:gd name="connsiteY15" fmla="*/ 75088 h 74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4120" h="74120">
                    <a:moveTo>
                      <a:pt x="-568" y="75088"/>
                    </a:moveTo>
                    <a:lnTo>
                      <a:pt x="-568" y="968"/>
                    </a:lnTo>
                    <a:lnTo>
                      <a:pt x="12864" y="968"/>
                    </a:lnTo>
                    <a:lnTo>
                      <a:pt x="31120" y="47728"/>
                    </a:lnTo>
                    <a:cubicBezTo>
                      <a:pt x="32513" y="51310"/>
                      <a:pt x="34851" y="58573"/>
                      <a:pt x="36592" y="64592"/>
                    </a:cubicBezTo>
                    <a:cubicBezTo>
                      <a:pt x="38333" y="58772"/>
                      <a:pt x="40621" y="51459"/>
                      <a:pt x="42064" y="47728"/>
                    </a:cubicBezTo>
                    <a:lnTo>
                      <a:pt x="60072" y="968"/>
                    </a:lnTo>
                    <a:lnTo>
                      <a:pt x="73553" y="968"/>
                    </a:lnTo>
                    <a:lnTo>
                      <a:pt x="73553" y="75088"/>
                    </a:lnTo>
                    <a:lnTo>
                      <a:pt x="64250" y="75088"/>
                    </a:lnTo>
                    <a:cubicBezTo>
                      <a:pt x="64350" y="52802"/>
                      <a:pt x="64002" y="33451"/>
                      <a:pt x="64599" y="11066"/>
                    </a:cubicBezTo>
                    <a:cubicBezTo>
                      <a:pt x="56789" y="35789"/>
                      <a:pt x="49128" y="52305"/>
                      <a:pt x="40572" y="75088"/>
                    </a:cubicBezTo>
                    <a:lnTo>
                      <a:pt x="32364" y="75088"/>
                    </a:lnTo>
                    <a:cubicBezTo>
                      <a:pt x="23609" y="52305"/>
                      <a:pt x="16047" y="36088"/>
                      <a:pt x="8088" y="11215"/>
                    </a:cubicBezTo>
                    <a:cubicBezTo>
                      <a:pt x="8685" y="33004"/>
                      <a:pt x="8337" y="53150"/>
                      <a:pt x="8436" y="75088"/>
                    </a:cubicBezTo>
                    <a:lnTo>
                      <a:pt x="-568" y="75088"/>
                    </a:lnTo>
                  </a:path>
                </a:pathLst>
              </a:custGeom>
              <a:solidFill>
                <a:srgbClr val="000000"/>
              </a:solidFill>
              <a:ln w="50" cap="flat">
                <a:noFill/>
                <a:prstDash val="solid"/>
                <a:miter/>
              </a:ln>
            </p:spPr>
            <p:txBody>
              <a:bodyPr rtlCol="0" anchor="ctr"/>
              <a:lstStyle/>
              <a:p>
                <a:endParaRPr lang="en-GB"/>
              </a:p>
            </p:txBody>
          </p:sp>
          <p:sp>
            <p:nvSpPr>
              <p:cNvPr id="80" name="Freeform: Shape 79">
                <a:extLst>
                  <a:ext uri="{FF2B5EF4-FFF2-40B4-BE49-F238E27FC236}">
                    <a16:creationId xmlns:a16="http://schemas.microsoft.com/office/drawing/2014/main" id="{F81A850D-8E9C-44B9-62F8-566860AC3593}"/>
                  </a:ext>
                </a:extLst>
              </p:cNvPr>
              <p:cNvSpPr/>
              <p:nvPr/>
            </p:nvSpPr>
            <p:spPr>
              <a:xfrm>
                <a:off x="2843257" y="2250001"/>
                <a:ext cx="44870" cy="57605"/>
              </a:xfrm>
              <a:custGeom>
                <a:avLst/>
                <a:gdLst>
                  <a:gd name="connsiteX0" fmla="*/ 18781 w 44870"/>
                  <a:gd name="connsiteY0" fmla="*/ 58382 h 57605"/>
                  <a:gd name="connsiteX1" fmla="*/ -172 w 44870"/>
                  <a:gd name="connsiteY1" fmla="*/ 41270 h 57605"/>
                  <a:gd name="connsiteX2" fmla="*/ 21468 w 44870"/>
                  <a:gd name="connsiteY2" fmla="*/ 24904 h 57605"/>
                  <a:gd name="connsiteX3" fmla="*/ 35744 w 44870"/>
                  <a:gd name="connsiteY3" fmla="*/ 19531 h 57605"/>
                  <a:gd name="connsiteX4" fmla="*/ 24104 w 44870"/>
                  <a:gd name="connsiteY4" fmla="*/ 8637 h 57605"/>
                  <a:gd name="connsiteX5" fmla="*/ 10026 w 44870"/>
                  <a:gd name="connsiteY5" fmla="*/ 16795 h 57605"/>
                  <a:gd name="connsiteX6" fmla="*/ 1420 w 44870"/>
                  <a:gd name="connsiteY6" fmla="*/ 13960 h 57605"/>
                  <a:gd name="connsiteX7" fmla="*/ 23855 w 44870"/>
                  <a:gd name="connsiteY7" fmla="*/ 777 h 57605"/>
                  <a:gd name="connsiteX8" fmla="*/ 44699 w 44870"/>
                  <a:gd name="connsiteY8" fmla="*/ 20427 h 57605"/>
                  <a:gd name="connsiteX9" fmla="*/ 44699 w 44870"/>
                  <a:gd name="connsiteY9" fmla="*/ 57089 h 57605"/>
                  <a:gd name="connsiteX10" fmla="*/ 35894 w 44870"/>
                  <a:gd name="connsiteY10" fmla="*/ 57089 h 57605"/>
                  <a:gd name="connsiteX11" fmla="*/ 35894 w 44870"/>
                  <a:gd name="connsiteY11" fmla="*/ 49528 h 57605"/>
                  <a:gd name="connsiteX12" fmla="*/ 35297 w 44870"/>
                  <a:gd name="connsiteY12" fmla="*/ 49528 h 57605"/>
                  <a:gd name="connsiteX13" fmla="*/ 18781 w 44870"/>
                  <a:gd name="connsiteY13" fmla="*/ 58382 h 57605"/>
                  <a:gd name="connsiteX14" fmla="*/ 20323 w 44870"/>
                  <a:gd name="connsiteY14" fmla="*/ 50473 h 57605"/>
                  <a:gd name="connsiteX15" fmla="*/ 35744 w 44870"/>
                  <a:gd name="connsiteY15" fmla="*/ 36992 h 57605"/>
                  <a:gd name="connsiteX16" fmla="*/ 35744 w 44870"/>
                  <a:gd name="connsiteY16" fmla="*/ 29281 h 57605"/>
                  <a:gd name="connsiteX17" fmla="*/ 21070 w 44870"/>
                  <a:gd name="connsiteY17" fmla="*/ 32465 h 57605"/>
                  <a:gd name="connsiteX18" fmla="*/ 8832 w 44870"/>
                  <a:gd name="connsiteY18" fmla="*/ 41717 h 57605"/>
                  <a:gd name="connsiteX19" fmla="*/ 20323 w 44870"/>
                  <a:gd name="connsiteY19" fmla="*/ 50473 h 57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4870" h="57605">
                    <a:moveTo>
                      <a:pt x="18781" y="58382"/>
                    </a:moveTo>
                    <a:cubicBezTo>
                      <a:pt x="8235" y="58382"/>
                      <a:pt x="-172" y="52214"/>
                      <a:pt x="-172" y="41270"/>
                    </a:cubicBezTo>
                    <a:cubicBezTo>
                      <a:pt x="-172" y="28535"/>
                      <a:pt x="11170" y="26197"/>
                      <a:pt x="21468" y="24904"/>
                    </a:cubicBezTo>
                    <a:cubicBezTo>
                      <a:pt x="31516" y="23560"/>
                      <a:pt x="35744" y="24108"/>
                      <a:pt x="35744" y="19531"/>
                    </a:cubicBezTo>
                    <a:cubicBezTo>
                      <a:pt x="35744" y="12616"/>
                      <a:pt x="31815" y="8637"/>
                      <a:pt x="24104" y="8637"/>
                    </a:cubicBezTo>
                    <a:cubicBezTo>
                      <a:pt x="16095" y="8637"/>
                      <a:pt x="11767" y="12915"/>
                      <a:pt x="10026" y="16795"/>
                    </a:cubicBezTo>
                    <a:lnTo>
                      <a:pt x="1420" y="13960"/>
                    </a:lnTo>
                    <a:cubicBezTo>
                      <a:pt x="5698" y="3861"/>
                      <a:pt x="15249" y="777"/>
                      <a:pt x="23855" y="777"/>
                    </a:cubicBezTo>
                    <a:cubicBezTo>
                      <a:pt x="31317" y="777"/>
                      <a:pt x="44699" y="3065"/>
                      <a:pt x="44699" y="20427"/>
                    </a:cubicBezTo>
                    <a:lnTo>
                      <a:pt x="44699" y="57089"/>
                    </a:lnTo>
                    <a:lnTo>
                      <a:pt x="35894" y="57089"/>
                    </a:lnTo>
                    <a:lnTo>
                      <a:pt x="35894" y="49528"/>
                    </a:lnTo>
                    <a:lnTo>
                      <a:pt x="35297" y="49528"/>
                    </a:lnTo>
                    <a:cubicBezTo>
                      <a:pt x="33406" y="53457"/>
                      <a:pt x="28183" y="58382"/>
                      <a:pt x="18781" y="58382"/>
                    </a:cubicBezTo>
                    <a:close/>
                    <a:moveTo>
                      <a:pt x="20323" y="50473"/>
                    </a:moveTo>
                    <a:cubicBezTo>
                      <a:pt x="30223" y="50473"/>
                      <a:pt x="35744" y="43807"/>
                      <a:pt x="35744" y="36992"/>
                    </a:cubicBezTo>
                    <a:lnTo>
                      <a:pt x="35744" y="29281"/>
                    </a:lnTo>
                    <a:cubicBezTo>
                      <a:pt x="34252" y="31022"/>
                      <a:pt x="24502" y="32017"/>
                      <a:pt x="21070" y="32465"/>
                    </a:cubicBezTo>
                    <a:cubicBezTo>
                      <a:pt x="14553" y="33311"/>
                      <a:pt x="8832" y="35400"/>
                      <a:pt x="8832" y="41717"/>
                    </a:cubicBezTo>
                    <a:cubicBezTo>
                      <a:pt x="8832" y="47488"/>
                      <a:pt x="13658" y="50473"/>
                      <a:pt x="20323" y="50473"/>
                    </a:cubicBezTo>
                  </a:path>
                </a:pathLst>
              </a:custGeom>
              <a:solidFill>
                <a:srgbClr val="000000"/>
              </a:solidFill>
              <a:ln w="50" cap="flat">
                <a:noFill/>
                <a:prstDash val="solid"/>
                <a:miter/>
              </a:ln>
            </p:spPr>
            <p:txBody>
              <a:bodyPr rtlCol="0" anchor="ctr"/>
              <a:lstStyle/>
              <a:p>
                <a:endParaRPr lang="en-GB"/>
              </a:p>
            </p:txBody>
          </p:sp>
          <p:sp>
            <p:nvSpPr>
              <p:cNvPr id="81" name="Freeform: Shape 80">
                <a:extLst>
                  <a:ext uri="{FF2B5EF4-FFF2-40B4-BE49-F238E27FC236}">
                    <a16:creationId xmlns:a16="http://schemas.microsoft.com/office/drawing/2014/main" id="{7B5F3061-7B41-71B0-3F82-B1029BD2A1AD}"/>
                  </a:ext>
                </a:extLst>
              </p:cNvPr>
              <p:cNvSpPr/>
              <p:nvPr/>
            </p:nvSpPr>
            <p:spPr>
              <a:xfrm>
                <a:off x="2901161" y="2250001"/>
                <a:ext cx="48053" cy="57505"/>
              </a:xfrm>
              <a:custGeom>
                <a:avLst/>
                <a:gdLst>
                  <a:gd name="connsiteX0" fmla="*/ 25112 w 48053"/>
                  <a:gd name="connsiteY0" fmla="*/ 58284 h 57505"/>
                  <a:gd name="connsiteX1" fmla="*/ -208 w 48053"/>
                  <a:gd name="connsiteY1" fmla="*/ 29630 h 57505"/>
                  <a:gd name="connsiteX2" fmla="*/ 25112 w 48053"/>
                  <a:gd name="connsiteY2" fmla="*/ 778 h 57505"/>
                  <a:gd name="connsiteX3" fmla="*/ 47647 w 48053"/>
                  <a:gd name="connsiteY3" fmla="*/ 16149 h 57505"/>
                  <a:gd name="connsiteX4" fmla="*/ 39041 w 48053"/>
                  <a:gd name="connsiteY4" fmla="*/ 18587 h 57505"/>
                  <a:gd name="connsiteX5" fmla="*/ 25112 w 48053"/>
                  <a:gd name="connsiteY5" fmla="*/ 8787 h 57505"/>
                  <a:gd name="connsiteX6" fmla="*/ 8895 w 48053"/>
                  <a:gd name="connsiteY6" fmla="*/ 29630 h 57505"/>
                  <a:gd name="connsiteX7" fmla="*/ 25112 w 48053"/>
                  <a:gd name="connsiteY7" fmla="*/ 50275 h 57505"/>
                  <a:gd name="connsiteX8" fmla="*/ 39290 w 48053"/>
                  <a:gd name="connsiteY8" fmla="*/ 40027 h 57505"/>
                  <a:gd name="connsiteX9" fmla="*/ 47846 w 48053"/>
                  <a:gd name="connsiteY9" fmla="*/ 42465 h 57505"/>
                  <a:gd name="connsiteX10" fmla="*/ 25112 w 48053"/>
                  <a:gd name="connsiteY10" fmla="*/ 58284 h 57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8053" h="57505">
                    <a:moveTo>
                      <a:pt x="25112" y="58284"/>
                    </a:moveTo>
                    <a:cubicBezTo>
                      <a:pt x="9990" y="58284"/>
                      <a:pt x="-208" y="46793"/>
                      <a:pt x="-208" y="29630"/>
                    </a:cubicBezTo>
                    <a:cubicBezTo>
                      <a:pt x="-208" y="12220"/>
                      <a:pt x="9990" y="778"/>
                      <a:pt x="25112" y="778"/>
                    </a:cubicBezTo>
                    <a:cubicBezTo>
                      <a:pt x="35857" y="778"/>
                      <a:pt x="44613" y="6449"/>
                      <a:pt x="47647" y="16149"/>
                    </a:cubicBezTo>
                    <a:lnTo>
                      <a:pt x="39041" y="18587"/>
                    </a:lnTo>
                    <a:cubicBezTo>
                      <a:pt x="37400" y="12866"/>
                      <a:pt x="32425" y="8787"/>
                      <a:pt x="25112" y="8787"/>
                    </a:cubicBezTo>
                    <a:cubicBezTo>
                      <a:pt x="14019" y="8787"/>
                      <a:pt x="8895" y="18537"/>
                      <a:pt x="8895" y="29630"/>
                    </a:cubicBezTo>
                    <a:cubicBezTo>
                      <a:pt x="8895" y="40574"/>
                      <a:pt x="14019" y="50275"/>
                      <a:pt x="25112" y="50275"/>
                    </a:cubicBezTo>
                    <a:cubicBezTo>
                      <a:pt x="32574" y="50275"/>
                      <a:pt x="37648" y="46046"/>
                      <a:pt x="39290" y="40027"/>
                    </a:cubicBezTo>
                    <a:lnTo>
                      <a:pt x="47846" y="42465"/>
                    </a:lnTo>
                    <a:cubicBezTo>
                      <a:pt x="44861" y="52364"/>
                      <a:pt x="36007" y="58284"/>
                      <a:pt x="25112" y="58284"/>
                    </a:cubicBezTo>
                  </a:path>
                </a:pathLst>
              </a:custGeom>
              <a:solidFill>
                <a:srgbClr val="000000"/>
              </a:solidFill>
              <a:ln w="50" cap="flat">
                <a:noFill/>
                <a:prstDash val="solid"/>
                <a:miter/>
              </a:ln>
            </p:spPr>
            <p:txBody>
              <a:bodyPr rtlCol="0" anchor="ctr"/>
              <a:lstStyle/>
              <a:p>
                <a:endParaRPr lang="en-GB"/>
              </a:p>
            </p:txBody>
          </p:sp>
          <p:sp>
            <p:nvSpPr>
              <p:cNvPr id="82" name="Freeform: Shape 81">
                <a:extLst>
                  <a:ext uri="{FF2B5EF4-FFF2-40B4-BE49-F238E27FC236}">
                    <a16:creationId xmlns:a16="http://schemas.microsoft.com/office/drawing/2014/main" id="{C91F1339-AC7C-1CC2-15B6-11FDD046C48C}"/>
                  </a:ext>
                </a:extLst>
              </p:cNvPr>
              <p:cNvSpPr/>
              <p:nvPr/>
            </p:nvSpPr>
            <p:spPr>
              <a:xfrm>
                <a:off x="2962049" y="2232192"/>
                <a:ext cx="44522" cy="74120"/>
              </a:xfrm>
              <a:custGeom>
                <a:avLst/>
                <a:gdLst>
                  <a:gd name="connsiteX0" fmla="*/ 8737 w 44522"/>
                  <a:gd name="connsiteY0" fmla="*/ 41759 h 74120"/>
                  <a:gd name="connsiteX1" fmla="*/ 8737 w 44522"/>
                  <a:gd name="connsiteY1" fmla="*/ 75088 h 74120"/>
                  <a:gd name="connsiteX2" fmla="*/ -217 w 44522"/>
                  <a:gd name="connsiteY2" fmla="*/ 75088 h 74120"/>
                  <a:gd name="connsiteX3" fmla="*/ -217 w 44522"/>
                  <a:gd name="connsiteY3" fmla="*/ 968 h 74120"/>
                  <a:gd name="connsiteX4" fmla="*/ 8737 w 44522"/>
                  <a:gd name="connsiteY4" fmla="*/ 968 h 74120"/>
                  <a:gd name="connsiteX5" fmla="*/ 8737 w 44522"/>
                  <a:gd name="connsiteY5" fmla="*/ 29123 h 74120"/>
                  <a:gd name="connsiteX6" fmla="*/ 25452 w 44522"/>
                  <a:gd name="connsiteY6" fmla="*/ 18776 h 74120"/>
                  <a:gd name="connsiteX7" fmla="*/ 44305 w 44522"/>
                  <a:gd name="connsiteY7" fmla="*/ 39769 h 74120"/>
                  <a:gd name="connsiteX8" fmla="*/ 44305 w 44522"/>
                  <a:gd name="connsiteY8" fmla="*/ 75088 h 74120"/>
                  <a:gd name="connsiteX9" fmla="*/ 35301 w 44522"/>
                  <a:gd name="connsiteY9" fmla="*/ 75088 h 74120"/>
                  <a:gd name="connsiteX10" fmla="*/ 35301 w 44522"/>
                  <a:gd name="connsiteY10" fmla="*/ 40515 h 74120"/>
                  <a:gd name="connsiteX11" fmla="*/ 22766 w 44522"/>
                  <a:gd name="connsiteY11" fmla="*/ 26835 h 74120"/>
                  <a:gd name="connsiteX12" fmla="*/ 8737 w 44522"/>
                  <a:gd name="connsiteY12" fmla="*/ 41759 h 74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4522" h="74120">
                    <a:moveTo>
                      <a:pt x="8737" y="41759"/>
                    </a:moveTo>
                    <a:lnTo>
                      <a:pt x="8737" y="75088"/>
                    </a:lnTo>
                    <a:lnTo>
                      <a:pt x="-217" y="75088"/>
                    </a:lnTo>
                    <a:lnTo>
                      <a:pt x="-217" y="968"/>
                    </a:lnTo>
                    <a:lnTo>
                      <a:pt x="8737" y="968"/>
                    </a:lnTo>
                    <a:lnTo>
                      <a:pt x="8737" y="29123"/>
                    </a:lnTo>
                    <a:cubicBezTo>
                      <a:pt x="12369" y="21711"/>
                      <a:pt x="18189" y="18776"/>
                      <a:pt x="25452" y="18776"/>
                    </a:cubicBezTo>
                    <a:cubicBezTo>
                      <a:pt x="36694" y="18776"/>
                      <a:pt x="44305" y="25691"/>
                      <a:pt x="44305" y="39769"/>
                    </a:cubicBezTo>
                    <a:lnTo>
                      <a:pt x="44305" y="75088"/>
                    </a:lnTo>
                    <a:lnTo>
                      <a:pt x="35301" y="75088"/>
                    </a:lnTo>
                    <a:lnTo>
                      <a:pt x="35301" y="40515"/>
                    </a:lnTo>
                    <a:cubicBezTo>
                      <a:pt x="35301" y="31959"/>
                      <a:pt x="30526" y="26835"/>
                      <a:pt x="22766" y="26835"/>
                    </a:cubicBezTo>
                    <a:cubicBezTo>
                      <a:pt x="14757" y="26835"/>
                      <a:pt x="8737" y="32257"/>
                      <a:pt x="8737" y="41759"/>
                    </a:cubicBezTo>
                  </a:path>
                </a:pathLst>
              </a:custGeom>
              <a:solidFill>
                <a:srgbClr val="000000"/>
              </a:solidFill>
              <a:ln w="50" cap="flat">
                <a:noFill/>
                <a:prstDash val="solid"/>
                <a:miter/>
              </a:ln>
            </p:spPr>
            <p:txBody>
              <a:bodyPr rtlCol="0" anchor="ctr"/>
              <a:lstStyle/>
              <a:p>
                <a:endParaRPr lang="en-GB"/>
              </a:p>
            </p:txBody>
          </p:sp>
          <p:sp>
            <p:nvSpPr>
              <p:cNvPr id="83" name="Freeform: Shape 82">
                <a:extLst>
                  <a:ext uri="{FF2B5EF4-FFF2-40B4-BE49-F238E27FC236}">
                    <a16:creationId xmlns:a16="http://schemas.microsoft.com/office/drawing/2014/main" id="{B3E43753-6CDD-A4B3-ED27-1F3199B79EE0}"/>
                  </a:ext>
                </a:extLst>
              </p:cNvPr>
              <p:cNvSpPr/>
              <p:nvPr/>
            </p:nvSpPr>
            <p:spPr>
              <a:xfrm>
                <a:off x="3020599" y="2229755"/>
                <a:ext cx="12486" cy="76558"/>
              </a:xfrm>
              <a:custGeom>
                <a:avLst/>
                <a:gdLst>
                  <a:gd name="connsiteX0" fmla="*/ 1838 w 12486"/>
                  <a:gd name="connsiteY0" fmla="*/ 77550 h 76558"/>
                  <a:gd name="connsiteX1" fmla="*/ 1838 w 12486"/>
                  <a:gd name="connsiteY1" fmla="*/ 21935 h 76558"/>
                  <a:gd name="connsiteX2" fmla="*/ 10792 w 12486"/>
                  <a:gd name="connsiteY2" fmla="*/ 21935 h 76558"/>
                  <a:gd name="connsiteX3" fmla="*/ 10792 w 12486"/>
                  <a:gd name="connsiteY3" fmla="*/ 77550 h 76558"/>
                  <a:gd name="connsiteX4" fmla="*/ 1838 w 12486"/>
                  <a:gd name="connsiteY4" fmla="*/ 77550 h 76558"/>
                  <a:gd name="connsiteX5" fmla="*/ 6364 w 12486"/>
                  <a:gd name="connsiteY5" fmla="*/ 12831 h 76558"/>
                  <a:gd name="connsiteX6" fmla="*/ 146 w 12486"/>
                  <a:gd name="connsiteY6" fmla="*/ 6912 h 76558"/>
                  <a:gd name="connsiteX7" fmla="*/ 6364 w 12486"/>
                  <a:gd name="connsiteY7" fmla="*/ 992 h 76558"/>
                  <a:gd name="connsiteX8" fmla="*/ 12632 w 12486"/>
                  <a:gd name="connsiteY8" fmla="*/ 6912 h 76558"/>
                  <a:gd name="connsiteX9" fmla="*/ 6364 w 12486"/>
                  <a:gd name="connsiteY9" fmla="*/ 12831 h 76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486" h="76558">
                    <a:moveTo>
                      <a:pt x="1838" y="77550"/>
                    </a:moveTo>
                    <a:lnTo>
                      <a:pt x="1838" y="21935"/>
                    </a:lnTo>
                    <a:lnTo>
                      <a:pt x="10792" y="21935"/>
                    </a:lnTo>
                    <a:lnTo>
                      <a:pt x="10792" y="77550"/>
                    </a:lnTo>
                    <a:lnTo>
                      <a:pt x="1838" y="77550"/>
                    </a:lnTo>
                    <a:close/>
                    <a:moveTo>
                      <a:pt x="6364" y="12831"/>
                    </a:moveTo>
                    <a:cubicBezTo>
                      <a:pt x="2982" y="12831"/>
                      <a:pt x="146" y="10195"/>
                      <a:pt x="146" y="6912"/>
                    </a:cubicBezTo>
                    <a:cubicBezTo>
                      <a:pt x="146" y="3628"/>
                      <a:pt x="2982" y="992"/>
                      <a:pt x="6364" y="992"/>
                    </a:cubicBezTo>
                    <a:cubicBezTo>
                      <a:pt x="9797" y="992"/>
                      <a:pt x="12632" y="3628"/>
                      <a:pt x="12632" y="6912"/>
                    </a:cubicBezTo>
                    <a:cubicBezTo>
                      <a:pt x="12632" y="10195"/>
                      <a:pt x="9797" y="12831"/>
                      <a:pt x="6364" y="12831"/>
                    </a:cubicBezTo>
                  </a:path>
                </a:pathLst>
              </a:custGeom>
              <a:solidFill>
                <a:srgbClr val="000000"/>
              </a:solidFill>
              <a:ln w="50" cap="flat">
                <a:noFill/>
                <a:prstDash val="solid"/>
                <a:miter/>
              </a:ln>
            </p:spPr>
            <p:txBody>
              <a:bodyPr rtlCol="0" anchor="ctr"/>
              <a:lstStyle/>
              <a:p>
                <a:endParaRPr lang="en-GB"/>
              </a:p>
            </p:txBody>
          </p:sp>
          <p:sp>
            <p:nvSpPr>
              <p:cNvPr id="84" name="Freeform: Shape 83">
                <a:extLst>
                  <a:ext uri="{FF2B5EF4-FFF2-40B4-BE49-F238E27FC236}">
                    <a16:creationId xmlns:a16="http://schemas.microsoft.com/office/drawing/2014/main" id="{1D114D04-C7F7-BA4B-0416-09DE9EC05769}"/>
                  </a:ext>
                </a:extLst>
              </p:cNvPr>
              <p:cNvSpPr/>
              <p:nvPr/>
            </p:nvSpPr>
            <p:spPr>
              <a:xfrm>
                <a:off x="3046964" y="2250001"/>
                <a:ext cx="44472" cy="56311"/>
              </a:xfrm>
              <a:custGeom>
                <a:avLst/>
                <a:gdLst>
                  <a:gd name="connsiteX0" fmla="*/ 8752 w 44472"/>
                  <a:gd name="connsiteY0" fmla="*/ 23772 h 56311"/>
                  <a:gd name="connsiteX1" fmla="*/ 8752 w 44472"/>
                  <a:gd name="connsiteY1" fmla="*/ 57102 h 56311"/>
                  <a:gd name="connsiteX2" fmla="*/ -202 w 44472"/>
                  <a:gd name="connsiteY2" fmla="*/ 57102 h 56311"/>
                  <a:gd name="connsiteX3" fmla="*/ -202 w 44472"/>
                  <a:gd name="connsiteY3" fmla="*/ 1486 h 56311"/>
                  <a:gd name="connsiteX4" fmla="*/ 8404 w 44472"/>
                  <a:gd name="connsiteY4" fmla="*/ 1486 h 56311"/>
                  <a:gd name="connsiteX5" fmla="*/ 8453 w 44472"/>
                  <a:gd name="connsiteY5" fmla="*/ 11784 h 56311"/>
                  <a:gd name="connsiteX6" fmla="*/ 25466 w 44472"/>
                  <a:gd name="connsiteY6" fmla="*/ 790 h 56311"/>
                  <a:gd name="connsiteX7" fmla="*/ 44270 w 44472"/>
                  <a:gd name="connsiteY7" fmla="*/ 21783 h 56311"/>
                  <a:gd name="connsiteX8" fmla="*/ 44270 w 44472"/>
                  <a:gd name="connsiteY8" fmla="*/ 57102 h 56311"/>
                  <a:gd name="connsiteX9" fmla="*/ 35316 w 44472"/>
                  <a:gd name="connsiteY9" fmla="*/ 57102 h 56311"/>
                  <a:gd name="connsiteX10" fmla="*/ 35316 w 44472"/>
                  <a:gd name="connsiteY10" fmla="*/ 22529 h 56311"/>
                  <a:gd name="connsiteX11" fmla="*/ 22780 w 44472"/>
                  <a:gd name="connsiteY11" fmla="*/ 8849 h 56311"/>
                  <a:gd name="connsiteX12" fmla="*/ 8752 w 44472"/>
                  <a:gd name="connsiteY12" fmla="*/ 23772 h 56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4472" h="56311">
                    <a:moveTo>
                      <a:pt x="8752" y="23772"/>
                    </a:moveTo>
                    <a:lnTo>
                      <a:pt x="8752" y="57102"/>
                    </a:lnTo>
                    <a:lnTo>
                      <a:pt x="-202" y="57102"/>
                    </a:lnTo>
                    <a:lnTo>
                      <a:pt x="-202" y="1486"/>
                    </a:lnTo>
                    <a:lnTo>
                      <a:pt x="8404" y="1486"/>
                    </a:lnTo>
                    <a:lnTo>
                      <a:pt x="8453" y="11784"/>
                    </a:lnTo>
                    <a:cubicBezTo>
                      <a:pt x="12035" y="3924"/>
                      <a:pt x="18005" y="790"/>
                      <a:pt x="25466" y="790"/>
                    </a:cubicBezTo>
                    <a:cubicBezTo>
                      <a:pt x="36709" y="790"/>
                      <a:pt x="44270" y="7705"/>
                      <a:pt x="44270" y="21783"/>
                    </a:cubicBezTo>
                    <a:lnTo>
                      <a:pt x="44270" y="57102"/>
                    </a:lnTo>
                    <a:lnTo>
                      <a:pt x="35316" y="57102"/>
                    </a:lnTo>
                    <a:lnTo>
                      <a:pt x="35316" y="22529"/>
                    </a:lnTo>
                    <a:cubicBezTo>
                      <a:pt x="35316" y="13973"/>
                      <a:pt x="30540" y="8849"/>
                      <a:pt x="22780" y="8849"/>
                    </a:cubicBezTo>
                    <a:cubicBezTo>
                      <a:pt x="14771" y="8849"/>
                      <a:pt x="8752" y="14271"/>
                      <a:pt x="8752" y="23772"/>
                    </a:cubicBezTo>
                  </a:path>
                </a:pathLst>
              </a:custGeom>
              <a:solidFill>
                <a:srgbClr val="000000"/>
              </a:solidFill>
              <a:ln w="50" cap="flat">
                <a:noFill/>
                <a:prstDash val="solid"/>
                <a:miter/>
              </a:ln>
            </p:spPr>
            <p:txBody>
              <a:bodyPr rtlCol="0" anchor="ctr"/>
              <a:lstStyle/>
              <a:p>
                <a:endParaRPr lang="en-GB"/>
              </a:p>
            </p:txBody>
          </p:sp>
          <p:sp>
            <p:nvSpPr>
              <p:cNvPr id="85" name="Freeform: Shape 84">
                <a:extLst>
                  <a:ext uri="{FF2B5EF4-FFF2-40B4-BE49-F238E27FC236}">
                    <a16:creationId xmlns:a16="http://schemas.microsoft.com/office/drawing/2014/main" id="{504479BA-08BC-9967-4486-22589661E480}"/>
                  </a:ext>
                </a:extLst>
              </p:cNvPr>
              <p:cNvSpPr/>
              <p:nvPr/>
            </p:nvSpPr>
            <p:spPr>
              <a:xfrm>
                <a:off x="3104470" y="2250001"/>
                <a:ext cx="49247" cy="57505"/>
              </a:xfrm>
              <a:custGeom>
                <a:avLst/>
                <a:gdLst>
                  <a:gd name="connsiteX0" fmla="*/ 25880 w 49247"/>
                  <a:gd name="connsiteY0" fmla="*/ 58284 h 57505"/>
                  <a:gd name="connsiteX1" fmla="*/ -186 w 49247"/>
                  <a:gd name="connsiteY1" fmla="*/ 29730 h 57505"/>
                  <a:gd name="connsiteX2" fmla="*/ 24835 w 49247"/>
                  <a:gd name="connsiteY2" fmla="*/ 778 h 57505"/>
                  <a:gd name="connsiteX3" fmla="*/ 49061 w 49247"/>
                  <a:gd name="connsiteY3" fmla="*/ 28586 h 57505"/>
                  <a:gd name="connsiteX4" fmla="*/ 49061 w 49247"/>
                  <a:gd name="connsiteY4" fmla="*/ 32317 h 57505"/>
                  <a:gd name="connsiteX5" fmla="*/ 8867 w 49247"/>
                  <a:gd name="connsiteY5" fmla="*/ 32317 h 57505"/>
                  <a:gd name="connsiteX6" fmla="*/ 25930 w 49247"/>
                  <a:gd name="connsiteY6" fmla="*/ 50324 h 57505"/>
                  <a:gd name="connsiteX7" fmla="*/ 39510 w 49247"/>
                  <a:gd name="connsiteY7" fmla="*/ 41768 h 57505"/>
                  <a:gd name="connsiteX8" fmla="*/ 48166 w 49247"/>
                  <a:gd name="connsiteY8" fmla="*/ 44156 h 57505"/>
                  <a:gd name="connsiteX9" fmla="*/ 25880 w 49247"/>
                  <a:gd name="connsiteY9" fmla="*/ 58284 h 57505"/>
                  <a:gd name="connsiteX10" fmla="*/ 8917 w 49247"/>
                  <a:gd name="connsiteY10" fmla="*/ 24755 h 57505"/>
                  <a:gd name="connsiteX11" fmla="*/ 39958 w 49247"/>
                  <a:gd name="connsiteY11" fmla="*/ 24755 h 57505"/>
                  <a:gd name="connsiteX12" fmla="*/ 24835 w 49247"/>
                  <a:gd name="connsiteY12" fmla="*/ 8737 h 57505"/>
                  <a:gd name="connsiteX13" fmla="*/ 8917 w 49247"/>
                  <a:gd name="connsiteY13" fmla="*/ 24755 h 57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247" h="57505">
                    <a:moveTo>
                      <a:pt x="25880" y="58284"/>
                    </a:moveTo>
                    <a:cubicBezTo>
                      <a:pt x="9763" y="58284"/>
                      <a:pt x="-186" y="46842"/>
                      <a:pt x="-186" y="29730"/>
                    </a:cubicBezTo>
                    <a:cubicBezTo>
                      <a:pt x="-186" y="12667"/>
                      <a:pt x="9663" y="778"/>
                      <a:pt x="24835" y="778"/>
                    </a:cubicBezTo>
                    <a:cubicBezTo>
                      <a:pt x="36625" y="778"/>
                      <a:pt x="49061" y="8041"/>
                      <a:pt x="49061" y="28586"/>
                    </a:cubicBezTo>
                    <a:lnTo>
                      <a:pt x="49061" y="32317"/>
                    </a:lnTo>
                    <a:lnTo>
                      <a:pt x="8867" y="32317"/>
                    </a:lnTo>
                    <a:cubicBezTo>
                      <a:pt x="9315" y="43957"/>
                      <a:pt x="16080" y="50324"/>
                      <a:pt x="25930" y="50324"/>
                    </a:cubicBezTo>
                    <a:cubicBezTo>
                      <a:pt x="32496" y="50324"/>
                      <a:pt x="37421" y="47439"/>
                      <a:pt x="39510" y="41768"/>
                    </a:cubicBezTo>
                    <a:lnTo>
                      <a:pt x="48166" y="44156"/>
                    </a:lnTo>
                    <a:cubicBezTo>
                      <a:pt x="45579" y="52563"/>
                      <a:pt x="37272" y="58284"/>
                      <a:pt x="25880" y="58284"/>
                    </a:cubicBezTo>
                    <a:close/>
                    <a:moveTo>
                      <a:pt x="8917" y="24755"/>
                    </a:moveTo>
                    <a:lnTo>
                      <a:pt x="39958" y="24755"/>
                    </a:lnTo>
                    <a:cubicBezTo>
                      <a:pt x="39112" y="15304"/>
                      <a:pt x="33989" y="8737"/>
                      <a:pt x="24835" y="8737"/>
                    </a:cubicBezTo>
                    <a:cubicBezTo>
                      <a:pt x="15284" y="8737"/>
                      <a:pt x="9464" y="16249"/>
                      <a:pt x="8917" y="24755"/>
                    </a:cubicBezTo>
                  </a:path>
                </a:pathLst>
              </a:custGeom>
              <a:solidFill>
                <a:srgbClr val="000000"/>
              </a:solidFill>
              <a:ln w="50" cap="flat">
                <a:noFill/>
                <a:prstDash val="solid"/>
                <a:miter/>
              </a:ln>
            </p:spPr>
            <p:txBody>
              <a:bodyPr rtlCol="0" anchor="ctr"/>
              <a:lstStyle/>
              <a:p>
                <a:endParaRPr lang="en-GB"/>
              </a:p>
            </p:txBody>
          </p:sp>
        </p:grpSp>
        <p:grpSp>
          <p:nvGrpSpPr>
            <p:cNvPr id="86" name="Graphic 8">
              <a:extLst>
                <a:ext uri="{FF2B5EF4-FFF2-40B4-BE49-F238E27FC236}">
                  <a16:creationId xmlns:a16="http://schemas.microsoft.com/office/drawing/2014/main" id="{69617C93-3BE6-3036-306B-00BF26EB4EB1}"/>
                </a:ext>
              </a:extLst>
            </p:cNvPr>
            <p:cNvGrpSpPr/>
            <p:nvPr/>
          </p:nvGrpSpPr>
          <p:grpSpPr>
            <a:xfrm>
              <a:off x="3193143" y="2231197"/>
              <a:ext cx="264097" cy="95909"/>
              <a:chOff x="3193143" y="2231197"/>
              <a:chExt cx="264097" cy="95909"/>
            </a:xfrm>
            <a:solidFill>
              <a:srgbClr val="000000"/>
            </a:solidFill>
          </p:grpSpPr>
          <p:sp>
            <p:nvSpPr>
              <p:cNvPr id="87" name="Freeform: Shape 86">
                <a:extLst>
                  <a:ext uri="{FF2B5EF4-FFF2-40B4-BE49-F238E27FC236}">
                    <a16:creationId xmlns:a16="http://schemas.microsoft.com/office/drawing/2014/main" id="{E44AD58F-1266-4AE4-BF2E-025C3F0EB81F}"/>
                  </a:ext>
                </a:extLst>
              </p:cNvPr>
              <p:cNvSpPr/>
              <p:nvPr/>
            </p:nvSpPr>
            <p:spPr>
              <a:xfrm>
                <a:off x="3193143" y="2231197"/>
                <a:ext cx="53824" cy="76408"/>
              </a:xfrm>
              <a:custGeom>
                <a:avLst/>
                <a:gdLst>
                  <a:gd name="connsiteX0" fmla="*/ 26683 w 53824"/>
                  <a:gd name="connsiteY0" fmla="*/ 77373 h 76408"/>
                  <a:gd name="connsiteX1" fmla="*/ -229 w 53824"/>
                  <a:gd name="connsiteY1" fmla="*/ 56679 h 76408"/>
                  <a:gd name="connsiteX2" fmla="*/ 9471 w 53824"/>
                  <a:gd name="connsiteY2" fmla="*/ 56679 h 76408"/>
                  <a:gd name="connsiteX3" fmla="*/ 26683 w 53824"/>
                  <a:gd name="connsiteY3" fmla="*/ 68917 h 76408"/>
                  <a:gd name="connsiteX4" fmla="*/ 44392 w 53824"/>
                  <a:gd name="connsiteY4" fmla="*/ 55734 h 76408"/>
                  <a:gd name="connsiteX5" fmla="*/ 20763 w 53824"/>
                  <a:gd name="connsiteY5" fmla="*/ 41159 h 76408"/>
                  <a:gd name="connsiteX6" fmla="*/ 1860 w 53824"/>
                  <a:gd name="connsiteY6" fmla="*/ 21808 h 76408"/>
                  <a:gd name="connsiteX7" fmla="*/ 27329 w 53824"/>
                  <a:gd name="connsiteY7" fmla="*/ 965 h 76408"/>
                  <a:gd name="connsiteX8" fmla="*/ 52600 w 53824"/>
                  <a:gd name="connsiteY8" fmla="*/ 20664 h 76408"/>
                  <a:gd name="connsiteX9" fmla="*/ 43347 w 53824"/>
                  <a:gd name="connsiteY9" fmla="*/ 20664 h 76408"/>
                  <a:gd name="connsiteX10" fmla="*/ 27031 w 53824"/>
                  <a:gd name="connsiteY10" fmla="*/ 9322 h 76408"/>
                  <a:gd name="connsiteX11" fmla="*/ 11063 w 53824"/>
                  <a:gd name="connsiteY11" fmla="*/ 21360 h 76408"/>
                  <a:gd name="connsiteX12" fmla="*/ 25190 w 53824"/>
                  <a:gd name="connsiteY12" fmla="*/ 33349 h 76408"/>
                  <a:gd name="connsiteX13" fmla="*/ 32602 w 53824"/>
                  <a:gd name="connsiteY13" fmla="*/ 35388 h 76408"/>
                  <a:gd name="connsiteX14" fmla="*/ 53595 w 53824"/>
                  <a:gd name="connsiteY14" fmla="*/ 55883 h 76408"/>
                  <a:gd name="connsiteX15" fmla="*/ 26683 w 53824"/>
                  <a:gd name="connsiteY15" fmla="*/ 77373 h 76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824" h="76408">
                    <a:moveTo>
                      <a:pt x="26683" y="77373"/>
                    </a:moveTo>
                    <a:cubicBezTo>
                      <a:pt x="10615" y="77373"/>
                      <a:pt x="616" y="69116"/>
                      <a:pt x="-229" y="56679"/>
                    </a:cubicBezTo>
                    <a:lnTo>
                      <a:pt x="9471" y="56679"/>
                    </a:lnTo>
                    <a:cubicBezTo>
                      <a:pt x="10217" y="65086"/>
                      <a:pt x="17977" y="68917"/>
                      <a:pt x="26683" y="68917"/>
                    </a:cubicBezTo>
                    <a:cubicBezTo>
                      <a:pt x="36731" y="68917"/>
                      <a:pt x="44392" y="63644"/>
                      <a:pt x="44392" y="55734"/>
                    </a:cubicBezTo>
                    <a:cubicBezTo>
                      <a:pt x="44641" y="45636"/>
                      <a:pt x="29767" y="43895"/>
                      <a:pt x="20763" y="41159"/>
                    </a:cubicBezTo>
                    <a:cubicBezTo>
                      <a:pt x="8874" y="37527"/>
                      <a:pt x="1860" y="31657"/>
                      <a:pt x="1860" y="21808"/>
                    </a:cubicBezTo>
                    <a:cubicBezTo>
                      <a:pt x="1860" y="9272"/>
                      <a:pt x="13003" y="965"/>
                      <a:pt x="27329" y="965"/>
                    </a:cubicBezTo>
                    <a:cubicBezTo>
                      <a:pt x="41955" y="965"/>
                      <a:pt x="52152" y="9471"/>
                      <a:pt x="52600" y="20664"/>
                    </a:cubicBezTo>
                    <a:lnTo>
                      <a:pt x="43347" y="20664"/>
                    </a:lnTo>
                    <a:cubicBezTo>
                      <a:pt x="42502" y="13451"/>
                      <a:pt x="35836" y="9322"/>
                      <a:pt x="27031" y="9322"/>
                    </a:cubicBezTo>
                    <a:cubicBezTo>
                      <a:pt x="17430" y="9322"/>
                      <a:pt x="11063" y="14396"/>
                      <a:pt x="11063" y="21360"/>
                    </a:cubicBezTo>
                    <a:cubicBezTo>
                      <a:pt x="11063" y="29120"/>
                      <a:pt x="19768" y="31856"/>
                      <a:pt x="25190" y="33349"/>
                    </a:cubicBezTo>
                    <a:lnTo>
                      <a:pt x="32602" y="35388"/>
                    </a:lnTo>
                    <a:cubicBezTo>
                      <a:pt x="40562" y="37577"/>
                      <a:pt x="53595" y="42054"/>
                      <a:pt x="53595" y="55883"/>
                    </a:cubicBezTo>
                    <a:cubicBezTo>
                      <a:pt x="53595" y="68021"/>
                      <a:pt x="43795" y="77373"/>
                      <a:pt x="26683" y="77373"/>
                    </a:cubicBezTo>
                  </a:path>
                </a:pathLst>
              </a:custGeom>
              <a:solidFill>
                <a:srgbClr val="000000"/>
              </a:solidFill>
              <a:ln w="50" cap="flat">
                <a:noFill/>
                <a:prstDash val="solid"/>
                <a:miter/>
              </a:ln>
            </p:spPr>
            <p:txBody>
              <a:bodyPr rtlCol="0" anchor="ctr"/>
              <a:lstStyle/>
              <a:p>
                <a:endParaRPr lang="en-GB"/>
              </a:p>
            </p:txBody>
          </p:sp>
          <p:sp>
            <p:nvSpPr>
              <p:cNvPr id="88" name="Freeform: Shape 87">
                <a:extLst>
                  <a:ext uri="{FF2B5EF4-FFF2-40B4-BE49-F238E27FC236}">
                    <a16:creationId xmlns:a16="http://schemas.microsoft.com/office/drawing/2014/main" id="{8F66712C-0E67-6DBB-1143-2521235D8E1C}"/>
                  </a:ext>
                </a:extLst>
              </p:cNvPr>
              <p:cNvSpPr/>
              <p:nvPr/>
            </p:nvSpPr>
            <p:spPr>
              <a:xfrm>
                <a:off x="3253732" y="2237465"/>
                <a:ext cx="30294" cy="69543"/>
              </a:xfrm>
              <a:custGeom>
                <a:avLst/>
                <a:gdLst>
                  <a:gd name="connsiteX0" fmla="*/ 28864 w 30294"/>
                  <a:gd name="connsiteY0" fmla="*/ 14140 h 69543"/>
                  <a:gd name="connsiteX1" fmla="*/ 28864 w 30294"/>
                  <a:gd name="connsiteY1" fmla="*/ 21801 h 69543"/>
                  <a:gd name="connsiteX2" fmla="*/ 17422 w 30294"/>
                  <a:gd name="connsiteY2" fmla="*/ 21801 h 69543"/>
                  <a:gd name="connsiteX3" fmla="*/ 17422 w 30294"/>
                  <a:gd name="connsiteY3" fmla="*/ 55329 h 69543"/>
                  <a:gd name="connsiteX4" fmla="*/ 23989 w 30294"/>
                  <a:gd name="connsiteY4" fmla="*/ 62493 h 69543"/>
                  <a:gd name="connsiteX5" fmla="*/ 28565 w 30294"/>
                  <a:gd name="connsiteY5" fmla="*/ 61896 h 69543"/>
                  <a:gd name="connsiteX6" fmla="*/ 30406 w 30294"/>
                  <a:gd name="connsiteY6" fmla="*/ 69457 h 69543"/>
                  <a:gd name="connsiteX7" fmla="*/ 23740 w 30294"/>
                  <a:gd name="connsiteY7" fmla="*/ 70452 h 69543"/>
                  <a:gd name="connsiteX8" fmla="*/ 8468 w 30294"/>
                  <a:gd name="connsiteY8" fmla="*/ 56026 h 69543"/>
                  <a:gd name="connsiteX9" fmla="*/ 8468 w 30294"/>
                  <a:gd name="connsiteY9" fmla="*/ 21801 h 69543"/>
                  <a:gd name="connsiteX10" fmla="*/ 111 w 30294"/>
                  <a:gd name="connsiteY10" fmla="*/ 21801 h 69543"/>
                  <a:gd name="connsiteX11" fmla="*/ 111 w 30294"/>
                  <a:gd name="connsiteY11" fmla="*/ 14140 h 69543"/>
                  <a:gd name="connsiteX12" fmla="*/ 8468 w 30294"/>
                  <a:gd name="connsiteY12" fmla="*/ 14140 h 69543"/>
                  <a:gd name="connsiteX13" fmla="*/ 8468 w 30294"/>
                  <a:gd name="connsiteY13" fmla="*/ 908 h 69543"/>
                  <a:gd name="connsiteX14" fmla="*/ 17422 w 30294"/>
                  <a:gd name="connsiteY14" fmla="*/ 908 h 69543"/>
                  <a:gd name="connsiteX15" fmla="*/ 17422 w 30294"/>
                  <a:gd name="connsiteY15" fmla="*/ 14140 h 69543"/>
                  <a:gd name="connsiteX16" fmla="*/ 28864 w 30294"/>
                  <a:gd name="connsiteY16" fmla="*/ 14140 h 695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0294" h="69543">
                    <a:moveTo>
                      <a:pt x="28864" y="14140"/>
                    </a:moveTo>
                    <a:lnTo>
                      <a:pt x="28864" y="21801"/>
                    </a:lnTo>
                    <a:lnTo>
                      <a:pt x="17422" y="21801"/>
                    </a:lnTo>
                    <a:lnTo>
                      <a:pt x="17422" y="55329"/>
                    </a:lnTo>
                    <a:cubicBezTo>
                      <a:pt x="17422" y="60304"/>
                      <a:pt x="19263" y="62493"/>
                      <a:pt x="23989" y="62493"/>
                    </a:cubicBezTo>
                    <a:cubicBezTo>
                      <a:pt x="25133" y="62493"/>
                      <a:pt x="27073" y="62194"/>
                      <a:pt x="28565" y="61896"/>
                    </a:cubicBezTo>
                    <a:lnTo>
                      <a:pt x="30406" y="69457"/>
                    </a:lnTo>
                    <a:cubicBezTo>
                      <a:pt x="28565" y="70104"/>
                      <a:pt x="26028" y="70452"/>
                      <a:pt x="23740" y="70452"/>
                    </a:cubicBezTo>
                    <a:cubicBezTo>
                      <a:pt x="14139" y="70452"/>
                      <a:pt x="8468" y="65129"/>
                      <a:pt x="8468" y="56026"/>
                    </a:cubicBezTo>
                    <a:lnTo>
                      <a:pt x="8468" y="21801"/>
                    </a:lnTo>
                    <a:lnTo>
                      <a:pt x="111" y="21801"/>
                    </a:lnTo>
                    <a:lnTo>
                      <a:pt x="111" y="14140"/>
                    </a:lnTo>
                    <a:lnTo>
                      <a:pt x="8468" y="14140"/>
                    </a:lnTo>
                    <a:lnTo>
                      <a:pt x="8468" y="908"/>
                    </a:lnTo>
                    <a:lnTo>
                      <a:pt x="17422" y="908"/>
                    </a:lnTo>
                    <a:lnTo>
                      <a:pt x="17422" y="14140"/>
                    </a:lnTo>
                    <a:lnTo>
                      <a:pt x="28864" y="14140"/>
                    </a:lnTo>
                  </a:path>
                </a:pathLst>
              </a:custGeom>
              <a:solidFill>
                <a:srgbClr val="000000"/>
              </a:solidFill>
              <a:ln w="50" cap="flat">
                <a:noFill/>
                <a:prstDash val="solid"/>
                <a:miter/>
              </a:ln>
            </p:spPr>
            <p:txBody>
              <a:bodyPr rtlCol="0" anchor="ctr"/>
              <a:lstStyle/>
              <a:p>
                <a:endParaRPr lang="en-GB"/>
              </a:p>
            </p:txBody>
          </p:sp>
          <p:sp>
            <p:nvSpPr>
              <p:cNvPr id="89" name="Freeform: Shape 88">
                <a:extLst>
                  <a:ext uri="{FF2B5EF4-FFF2-40B4-BE49-F238E27FC236}">
                    <a16:creationId xmlns:a16="http://schemas.microsoft.com/office/drawing/2014/main" id="{4B332C39-B0DF-1152-5199-38679B005D5B}"/>
                  </a:ext>
                </a:extLst>
              </p:cNvPr>
              <p:cNvSpPr/>
              <p:nvPr/>
            </p:nvSpPr>
            <p:spPr>
              <a:xfrm>
                <a:off x="3290246" y="2250001"/>
                <a:ext cx="50740" cy="57505"/>
              </a:xfrm>
              <a:custGeom>
                <a:avLst/>
                <a:gdLst>
                  <a:gd name="connsiteX0" fmla="*/ 25150 w 50740"/>
                  <a:gd name="connsiteY0" fmla="*/ 58284 h 57505"/>
                  <a:gd name="connsiteX1" fmla="*/ -171 w 50740"/>
                  <a:gd name="connsiteY1" fmla="*/ 29630 h 57505"/>
                  <a:gd name="connsiteX2" fmla="*/ 25150 w 50740"/>
                  <a:gd name="connsiteY2" fmla="*/ 778 h 57505"/>
                  <a:gd name="connsiteX3" fmla="*/ 50569 w 50740"/>
                  <a:gd name="connsiteY3" fmla="*/ 29630 h 57505"/>
                  <a:gd name="connsiteX4" fmla="*/ 25150 w 50740"/>
                  <a:gd name="connsiteY4" fmla="*/ 58284 h 57505"/>
                  <a:gd name="connsiteX5" fmla="*/ 25150 w 50740"/>
                  <a:gd name="connsiteY5" fmla="*/ 50275 h 57505"/>
                  <a:gd name="connsiteX6" fmla="*/ 41516 w 50740"/>
                  <a:gd name="connsiteY6" fmla="*/ 29630 h 57505"/>
                  <a:gd name="connsiteX7" fmla="*/ 25150 w 50740"/>
                  <a:gd name="connsiteY7" fmla="*/ 8787 h 57505"/>
                  <a:gd name="connsiteX8" fmla="*/ 8933 w 50740"/>
                  <a:gd name="connsiteY8" fmla="*/ 29630 h 57505"/>
                  <a:gd name="connsiteX9" fmla="*/ 25150 w 50740"/>
                  <a:gd name="connsiteY9" fmla="*/ 50275 h 57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740" h="57505">
                    <a:moveTo>
                      <a:pt x="25150" y="58284"/>
                    </a:moveTo>
                    <a:cubicBezTo>
                      <a:pt x="10027" y="58284"/>
                      <a:pt x="-171" y="46793"/>
                      <a:pt x="-171" y="29630"/>
                    </a:cubicBezTo>
                    <a:cubicBezTo>
                      <a:pt x="-171" y="12220"/>
                      <a:pt x="10027" y="778"/>
                      <a:pt x="25150" y="778"/>
                    </a:cubicBezTo>
                    <a:cubicBezTo>
                      <a:pt x="40322" y="778"/>
                      <a:pt x="50569" y="12220"/>
                      <a:pt x="50569" y="29630"/>
                    </a:cubicBezTo>
                    <a:cubicBezTo>
                      <a:pt x="50569" y="46793"/>
                      <a:pt x="40322" y="58284"/>
                      <a:pt x="25150" y="58284"/>
                    </a:cubicBezTo>
                    <a:close/>
                    <a:moveTo>
                      <a:pt x="25150" y="50275"/>
                    </a:moveTo>
                    <a:cubicBezTo>
                      <a:pt x="36392" y="50275"/>
                      <a:pt x="41516" y="40574"/>
                      <a:pt x="41516" y="29630"/>
                    </a:cubicBezTo>
                    <a:cubicBezTo>
                      <a:pt x="41516" y="18587"/>
                      <a:pt x="36392" y="8787"/>
                      <a:pt x="25150" y="8787"/>
                    </a:cubicBezTo>
                    <a:cubicBezTo>
                      <a:pt x="14056" y="8787"/>
                      <a:pt x="8933" y="18537"/>
                      <a:pt x="8933" y="29630"/>
                    </a:cubicBezTo>
                    <a:cubicBezTo>
                      <a:pt x="8933" y="40574"/>
                      <a:pt x="14056" y="50275"/>
                      <a:pt x="25150" y="50275"/>
                    </a:cubicBezTo>
                  </a:path>
                </a:pathLst>
              </a:custGeom>
              <a:solidFill>
                <a:srgbClr val="000000"/>
              </a:solidFill>
              <a:ln w="50" cap="flat">
                <a:noFill/>
                <a:prstDash val="solid"/>
                <a:miter/>
              </a:ln>
            </p:spPr>
            <p:txBody>
              <a:bodyPr rtlCol="0" anchor="ctr"/>
              <a:lstStyle/>
              <a:p>
                <a:endParaRPr lang="en-GB"/>
              </a:p>
            </p:txBody>
          </p:sp>
          <p:sp>
            <p:nvSpPr>
              <p:cNvPr id="90" name="Freeform: Shape 89">
                <a:extLst>
                  <a:ext uri="{FF2B5EF4-FFF2-40B4-BE49-F238E27FC236}">
                    <a16:creationId xmlns:a16="http://schemas.microsoft.com/office/drawing/2014/main" id="{79AED596-4179-029F-C8CB-DD29A2A46B70}"/>
                  </a:ext>
                </a:extLst>
              </p:cNvPr>
              <p:cNvSpPr/>
              <p:nvPr/>
            </p:nvSpPr>
            <p:spPr>
              <a:xfrm>
                <a:off x="3354019" y="2250001"/>
                <a:ext cx="49347" cy="77105"/>
              </a:xfrm>
              <a:custGeom>
                <a:avLst/>
                <a:gdLst>
                  <a:gd name="connsiteX0" fmla="*/ -200 w 49347"/>
                  <a:gd name="connsiteY0" fmla="*/ 77688 h 77105"/>
                  <a:gd name="connsiteX1" fmla="*/ -200 w 49347"/>
                  <a:gd name="connsiteY1" fmla="*/ 1279 h 77105"/>
                  <a:gd name="connsiteX2" fmla="*/ 8455 w 49347"/>
                  <a:gd name="connsiteY2" fmla="*/ 1279 h 77105"/>
                  <a:gd name="connsiteX3" fmla="*/ 8455 w 49347"/>
                  <a:gd name="connsiteY3" fmla="*/ 10184 h 77105"/>
                  <a:gd name="connsiteX4" fmla="*/ 9450 w 49347"/>
                  <a:gd name="connsiteY4" fmla="*/ 10184 h 77105"/>
                  <a:gd name="connsiteX5" fmla="*/ 25568 w 49347"/>
                  <a:gd name="connsiteY5" fmla="*/ 583 h 77105"/>
                  <a:gd name="connsiteX6" fmla="*/ 49147 w 49347"/>
                  <a:gd name="connsiteY6" fmla="*/ 29236 h 77105"/>
                  <a:gd name="connsiteX7" fmla="*/ 25617 w 49347"/>
                  <a:gd name="connsiteY7" fmla="*/ 58088 h 77105"/>
                  <a:gd name="connsiteX8" fmla="*/ 9450 w 49347"/>
                  <a:gd name="connsiteY8" fmla="*/ 48288 h 77105"/>
                  <a:gd name="connsiteX9" fmla="*/ 8754 w 49347"/>
                  <a:gd name="connsiteY9" fmla="*/ 48288 h 77105"/>
                  <a:gd name="connsiteX10" fmla="*/ 8754 w 49347"/>
                  <a:gd name="connsiteY10" fmla="*/ 77688 h 77105"/>
                  <a:gd name="connsiteX11" fmla="*/ -200 w 49347"/>
                  <a:gd name="connsiteY11" fmla="*/ 77688 h 77105"/>
                  <a:gd name="connsiteX12" fmla="*/ 24274 w 49347"/>
                  <a:gd name="connsiteY12" fmla="*/ 50079 h 77105"/>
                  <a:gd name="connsiteX13" fmla="*/ 40044 w 49347"/>
                  <a:gd name="connsiteY13" fmla="*/ 29137 h 77105"/>
                  <a:gd name="connsiteX14" fmla="*/ 24274 w 49347"/>
                  <a:gd name="connsiteY14" fmla="*/ 8592 h 77105"/>
                  <a:gd name="connsiteX15" fmla="*/ 8654 w 49347"/>
                  <a:gd name="connsiteY15" fmla="*/ 29137 h 77105"/>
                  <a:gd name="connsiteX16" fmla="*/ 24274 w 49347"/>
                  <a:gd name="connsiteY16" fmla="*/ 50079 h 771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9347" h="77105">
                    <a:moveTo>
                      <a:pt x="-200" y="77688"/>
                    </a:moveTo>
                    <a:lnTo>
                      <a:pt x="-200" y="1279"/>
                    </a:lnTo>
                    <a:lnTo>
                      <a:pt x="8455" y="1279"/>
                    </a:lnTo>
                    <a:lnTo>
                      <a:pt x="8455" y="10184"/>
                    </a:lnTo>
                    <a:lnTo>
                      <a:pt x="9450" y="10184"/>
                    </a:lnTo>
                    <a:cubicBezTo>
                      <a:pt x="11291" y="7249"/>
                      <a:pt x="14723" y="583"/>
                      <a:pt x="25568" y="583"/>
                    </a:cubicBezTo>
                    <a:cubicBezTo>
                      <a:pt x="39447" y="583"/>
                      <a:pt x="49147" y="11626"/>
                      <a:pt x="49147" y="29236"/>
                    </a:cubicBezTo>
                    <a:cubicBezTo>
                      <a:pt x="49147" y="46945"/>
                      <a:pt x="39496" y="58088"/>
                      <a:pt x="25617" y="58088"/>
                    </a:cubicBezTo>
                    <a:cubicBezTo>
                      <a:pt x="15022" y="58088"/>
                      <a:pt x="11291" y="51373"/>
                      <a:pt x="9450" y="48288"/>
                    </a:cubicBezTo>
                    <a:lnTo>
                      <a:pt x="8754" y="48288"/>
                    </a:lnTo>
                    <a:lnTo>
                      <a:pt x="8754" y="77688"/>
                    </a:lnTo>
                    <a:lnTo>
                      <a:pt x="-200" y="77688"/>
                    </a:lnTo>
                    <a:close/>
                    <a:moveTo>
                      <a:pt x="24274" y="50079"/>
                    </a:moveTo>
                    <a:cubicBezTo>
                      <a:pt x="34671" y="50079"/>
                      <a:pt x="40044" y="40827"/>
                      <a:pt x="40044" y="29137"/>
                    </a:cubicBezTo>
                    <a:cubicBezTo>
                      <a:pt x="40044" y="17596"/>
                      <a:pt x="34820" y="8592"/>
                      <a:pt x="24274" y="8592"/>
                    </a:cubicBezTo>
                    <a:cubicBezTo>
                      <a:pt x="14027" y="8592"/>
                      <a:pt x="8654" y="16849"/>
                      <a:pt x="8654" y="29137"/>
                    </a:cubicBezTo>
                    <a:cubicBezTo>
                      <a:pt x="8654" y="41523"/>
                      <a:pt x="14176" y="50079"/>
                      <a:pt x="24274" y="50079"/>
                    </a:cubicBezTo>
                  </a:path>
                </a:pathLst>
              </a:custGeom>
              <a:solidFill>
                <a:srgbClr val="000000"/>
              </a:solidFill>
              <a:ln w="50" cap="flat">
                <a:noFill/>
                <a:prstDash val="solid"/>
                <a:miter/>
              </a:ln>
            </p:spPr>
            <p:txBody>
              <a:bodyPr rtlCol="0" anchor="ctr"/>
              <a:lstStyle/>
              <a:p>
                <a:endParaRPr lang="en-GB"/>
              </a:p>
            </p:txBody>
          </p:sp>
          <p:sp>
            <p:nvSpPr>
              <p:cNvPr id="91" name="Freeform: Shape 90">
                <a:extLst>
                  <a:ext uri="{FF2B5EF4-FFF2-40B4-BE49-F238E27FC236}">
                    <a16:creationId xmlns:a16="http://schemas.microsoft.com/office/drawing/2014/main" id="{39A3A4AE-7C72-A563-1BEC-EA92E61C784B}"/>
                  </a:ext>
                </a:extLst>
              </p:cNvPr>
              <p:cNvSpPr/>
              <p:nvPr/>
            </p:nvSpPr>
            <p:spPr>
              <a:xfrm>
                <a:off x="3413912" y="2250001"/>
                <a:ext cx="43328" cy="57505"/>
              </a:xfrm>
              <a:custGeom>
                <a:avLst/>
                <a:gdLst>
                  <a:gd name="connsiteX0" fmla="*/ 21310 w 43328"/>
                  <a:gd name="connsiteY0" fmla="*/ 58284 h 57505"/>
                  <a:gd name="connsiteX1" fmla="*/ -81 w 43328"/>
                  <a:gd name="connsiteY1" fmla="*/ 43609 h 57505"/>
                  <a:gd name="connsiteX2" fmla="*/ 8426 w 43328"/>
                  <a:gd name="connsiteY2" fmla="*/ 41569 h 57505"/>
                  <a:gd name="connsiteX3" fmla="*/ 21210 w 43328"/>
                  <a:gd name="connsiteY3" fmla="*/ 50424 h 57505"/>
                  <a:gd name="connsiteX4" fmla="*/ 33945 w 43328"/>
                  <a:gd name="connsiteY4" fmla="*/ 42017 h 57505"/>
                  <a:gd name="connsiteX5" fmla="*/ 25787 w 43328"/>
                  <a:gd name="connsiteY5" fmla="*/ 34356 h 57505"/>
                  <a:gd name="connsiteX6" fmla="*/ 16534 w 43328"/>
                  <a:gd name="connsiteY6" fmla="*/ 32167 h 57505"/>
                  <a:gd name="connsiteX7" fmla="*/ 1611 w 43328"/>
                  <a:gd name="connsiteY7" fmla="*/ 16995 h 57505"/>
                  <a:gd name="connsiteX8" fmla="*/ 22205 w 43328"/>
                  <a:gd name="connsiteY8" fmla="*/ 778 h 57505"/>
                  <a:gd name="connsiteX9" fmla="*/ 42203 w 43328"/>
                  <a:gd name="connsiteY9" fmla="*/ 14160 h 57505"/>
                  <a:gd name="connsiteX10" fmla="*/ 34094 w 43328"/>
                  <a:gd name="connsiteY10" fmla="*/ 16249 h 57505"/>
                  <a:gd name="connsiteX11" fmla="*/ 22255 w 43328"/>
                  <a:gd name="connsiteY11" fmla="*/ 8389 h 57505"/>
                  <a:gd name="connsiteX12" fmla="*/ 10664 w 43328"/>
                  <a:gd name="connsiteY12" fmla="*/ 16448 h 57505"/>
                  <a:gd name="connsiteX13" fmla="*/ 20017 w 43328"/>
                  <a:gd name="connsiteY13" fmla="*/ 24407 h 57505"/>
                  <a:gd name="connsiteX14" fmla="*/ 28424 w 43328"/>
                  <a:gd name="connsiteY14" fmla="*/ 26397 h 57505"/>
                  <a:gd name="connsiteX15" fmla="*/ 43248 w 43328"/>
                  <a:gd name="connsiteY15" fmla="*/ 41420 h 57505"/>
                  <a:gd name="connsiteX16" fmla="*/ 21310 w 43328"/>
                  <a:gd name="connsiteY16" fmla="*/ 58284 h 57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3328" h="57505">
                    <a:moveTo>
                      <a:pt x="21310" y="58284"/>
                    </a:moveTo>
                    <a:cubicBezTo>
                      <a:pt x="9869" y="58284"/>
                      <a:pt x="1909" y="53210"/>
                      <a:pt x="-81" y="43609"/>
                    </a:cubicBezTo>
                    <a:lnTo>
                      <a:pt x="8426" y="41569"/>
                    </a:lnTo>
                    <a:cubicBezTo>
                      <a:pt x="10018" y="47688"/>
                      <a:pt x="14545" y="50424"/>
                      <a:pt x="21210" y="50424"/>
                    </a:cubicBezTo>
                    <a:cubicBezTo>
                      <a:pt x="28971" y="50424"/>
                      <a:pt x="33945" y="46594"/>
                      <a:pt x="33945" y="42017"/>
                    </a:cubicBezTo>
                    <a:cubicBezTo>
                      <a:pt x="33945" y="38187"/>
                      <a:pt x="31259" y="35650"/>
                      <a:pt x="25787" y="34356"/>
                    </a:cubicBezTo>
                    <a:lnTo>
                      <a:pt x="16534" y="32167"/>
                    </a:lnTo>
                    <a:cubicBezTo>
                      <a:pt x="6436" y="29780"/>
                      <a:pt x="1611" y="24805"/>
                      <a:pt x="1611" y="16995"/>
                    </a:cubicBezTo>
                    <a:cubicBezTo>
                      <a:pt x="1611" y="7444"/>
                      <a:pt x="10366" y="778"/>
                      <a:pt x="22205" y="778"/>
                    </a:cubicBezTo>
                    <a:cubicBezTo>
                      <a:pt x="33647" y="778"/>
                      <a:pt x="39666" y="6350"/>
                      <a:pt x="42203" y="14160"/>
                    </a:cubicBezTo>
                    <a:lnTo>
                      <a:pt x="34094" y="16249"/>
                    </a:lnTo>
                    <a:cubicBezTo>
                      <a:pt x="32552" y="12269"/>
                      <a:pt x="29418" y="8389"/>
                      <a:pt x="22255" y="8389"/>
                    </a:cubicBezTo>
                    <a:cubicBezTo>
                      <a:pt x="15639" y="8389"/>
                      <a:pt x="10664" y="11822"/>
                      <a:pt x="10664" y="16448"/>
                    </a:cubicBezTo>
                    <a:cubicBezTo>
                      <a:pt x="10664" y="20577"/>
                      <a:pt x="13500" y="22865"/>
                      <a:pt x="20017" y="24407"/>
                    </a:cubicBezTo>
                    <a:lnTo>
                      <a:pt x="28424" y="26397"/>
                    </a:lnTo>
                    <a:cubicBezTo>
                      <a:pt x="38522" y="28785"/>
                      <a:pt x="43248" y="33809"/>
                      <a:pt x="43248" y="41420"/>
                    </a:cubicBezTo>
                    <a:cubicBezTo>
                      <a:pt x="43248" y="51170"/>
                      <a:pt x="34343" y="58284"/>
                      <a:pt x="21310" y="58284"/>
                    </a:cubicBezTo>
                  </a:path>
                </a:pathLst>
              </a:custGeom>
              <a:solidFill>
                <a:srgbClr val="000000"/>
              </a:solidFill>
              <a:ln w="50" cap="flat">
                <a:noFill/>
                <a:prstDash val="solid"/>
                <a:miter/>
              </a:ln>
            </p:spPr>
            <p:txBody>
              <a:bodyPr rtlCol="0" anchor="ctr"/>
              <a:lstStyle/>
              <a:p>
                <a:endParaRPr lang="en-GB"/>
              </a:p>
            </p:txBody>
          </p:sp>
        </p:grpSp>
        <p:sp>
          <p:nvSpPr>
            <p:cNvPr id="92" name="Freeform: Shape 91">
              <a:extLst>
                <a:ext uri="{FF2B5EF4-FFF2-40B4-BE49-F238E27FC236}">
                  <a16:creationId xmlns:a16="http://schemas.microsoft.com/office/drawing/2014/main" id="{EF0D2498-0990-6693-18C9-1B69E60D3B47}"/>
                </a:ext>
              </a:extLst>
            </p:cNvPr>
            <p:cNvSpPr/>
            <p:nvPr/>
          </p:nvSpPr>
          <p:spPr>
            <a:xfrm>
              <a:off x="2462722" y="2276108"/>
              <a:ext cx="145818" cy="502697"/>
            </a:xfrm>
            <a:custGeom>
              <a:avLst/>
              <a:gdLst>
                <a:gd name="connsiteX0" fmla="*/ 144854 w 145818"/>
                <a:gd name="connsiteY0" fmla="*/ -19 h 502697"/>
                <a:gd name="connsiteX1" fmla="*/ 35551 w 145818"/>
                <a:gd name="connsiteY1" fmla="*/ -19 h 502697"/>
                <a:gd name="connsiteX2" fmla="*/ -965 w 145818"/>
                <a:gd name="connsiteY2" fmla="*/ 36497 h 502697"/>
                <a:gd name="connsiteX3" fmla="*/ -965 w 145818"/>
                <a:gd name="connsiteY3" fmla="*/ 502678 h 502697"/>
              </a:gdLst>
              <a:ahLst/>
              <a:cxnLst>
                <a:cxn ang="0">
                  <a:pos x="connsiteX0" y="connsiteY0"/>
                </a:cxn>
                <a:cxn ang="0">
                  <a:pos x="connsiteX1" y="connsiteY1"/>
                </a:cxn>
                <a:cxn ang="0">
                  <a:pos x="connsiteX2" y="connsiteY2"/>
                </a:cxn>
                <a:cxn ang="0">
                  <a:pos x="connsiteX3" y="connsiteY3"/>
                </a:cxn>
              </a:cxnLst>
              <a:rect l="l" t="t" r="r" b="b"/>
              <a:pathLst>
                <a:path w="145818" h="502697">
                  <a:moveTo>
                    <a:pt x="144854" y="-19"/>
                  </a:moveTo>
                  <a:lnTo>
                    <a:pt x="35551" y="-19"/>
                  </a:lnTo>
                  <a:cubicBezTo>
                    <a:pt x="15406" y="-19"/>
                    <a:pt x="-965" y="16328"/>
                    <a:pt x="-965" y="36497"/>
                  </a:cubicBezTo>
                  <a:lnTo>
                    <a:pt x="-965" y="502678"/>
                  </a:lnTo>
                </a:path>
              </a:pathLst>
            </a:custGeom>
            <a:noFill/>
            <a:ln w="6079" cap="flat">
              <a:solidFill>
                <a:srgbClr val="3A414A"/>
              </a:solidFill>
              <a:prstDash val="solid"/>
              <a:miter/>
            </a:ln>
          </p:spPr>
          <p:txBody>
            <a:bodyPr rtlCol="0" anchor="ctr"/>
            <a:lstStyle/>
            <a:p>
              <a:endParaRPr lang="en-GB"/>
            </a:p>
          </p:txBody>
        </p:sp>
        <p:sp>
          <p:nvSpPr>
            <p:cNvPr id="93" name="Freeform: Shape 92">
              <a:extLst>
                <a:ext uri="{FF2B5EF4-FFF2-40B4-BE49-F238E27FC236}">
                  <a16:creationId xmlns:a16="http://schemas.microsoft.com/office/drawing/2014/main" id="{F2329499-6352-ECB1-A263-E13705249D8F}"/>
                </a:ext>
              </a:extLst>
            </p:cNvPr>
            <p:cNvSpPr/>
            <p:nvPr/>
          </p:nvSpPr>
          <p:spPr>
            <a:xfrm>
              <a:off x="2608418" y="2273187"/>
              <a:ext cx="3225" cy="5781"/>
            </a:xfrm>
            <a:custGeom>
              <a:avLst/>
              <a:gdLst>
                <a:gd name="connsiteX0" fmla="*/ 2200 w 3225"/>
                <a:gd name="connsiteY0" fmla="*/ 2781 h 5781"/>
                <a:gd name="connsiteX1" fmla="*/ 2200 w 3225"/>
                <a:gd name="connsiteY1" fmla="*/ 5763 h 5781"/>
                <a:gd name="connsiteX2" fmla="*/ -965 w 3225"/>
                <a:gd name="connsiteY2" fmla="*/ 5763 h 5781"/>
                <a:gd name="connsiteX3" fmla="*/ -965 w 3225"/>
                <a:gd name="connsiteY3" fmla="*/ -19 h 5781"/>
                <a:gd name="connsiteX4" fmla="*/ 2261 w 3225"/>
                <a:gd name="connsiteY4" fmla="*/ -19 h 57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25" h="5781">
                  <a:moveTo>
                    <a:pt x="2200" y="2781"/>
                  </a:moveTo>
                  <a:lnTo>
                    <a:pt x="2200" y="5763"/>
                  </a:lnTo>
                  <a:lnTo>
                    <a:pt x="-965" y="5763"/>
                  </a:lnTo>
                  <a:lnTo>
                    <a:pt x="-965" y="-19"/>
                  </a:lnTo>
                  <a:lnTo>
                    <a:pt x="2261" y="-19"/>
                  </a:lnTo>
                  <a:close/>
                </a:path>
              </a:pathLst>
            </a:custGeom>
            <a:solidFill>
              <a:srgbClr val="3A414A"/>
            </a:solidFill>
            <a:ln w="304" cap="flat">
              <a:solidFill>
                <a:srgbClr val="3A414A"/>
              </a:solidFill>
              <a:prstDash val="solid"/>
              <a:miter/>
            </a:ln>
          </p:spPr>
          <p:txBody>
            <a:bodyPr rtlCol="0" anchor="ctr"/>
            <a:lstStyle/>
            <a:p>
              <a:endParaRPr lang="en-GB"/>
            </a:p>
          </p:txBody>
        </p:sp>
        <p:sp>
          <p:nvSpPr>
            <p:cNvPr id="94" name="Freeform: Shape 93">
              <a:extLst>
                <a:ext uri="{FF2B5EF4-FFF2-40B4-BE49-F238E27FC236}">
                  <a16:creationId xmlns:a16="http://schemas.microsoft.com/office/drawing/2014/main" id="{B416CF1D-20F0-8997-8A21-2435B91ACC93}"/>
                </a:ext>
              </a:extLst>
            </p:cNvPr>
            <p:cNvSpPr/>
            <p:nvPr/>
          </p:nvSpPr>
          <p:spPr>
            <a:xfrm>
              <a:off x="2434483" y="2781849"/>
              <a:ext cx="56416" cy="86846"/>
            </a:xfrm>
            <a:custGeom>
              <a:avLst/>
              <a:gdLst>
                <a:gd name="connsiteX0" fmla="*/ 27274 w 56416"/>
                <a:gd name="connsiteY0" fmla="*/ 86827 h 86846"/>
                <a:gd name="connsiteX1" fmla="*/ -965 w 56416"/>
                <a:gd name="connsiteY1" fmla="*/ -19 h 86846"/>
                <a:gd name="connsiteX2" fmla="*/ 55452 w 56416"/>
                <a:gd name="connsiteY2" fmla="*/ -19 h 86846"/>
              </a:gdLst>
              <a:ahLst/>
              <a:cxnLst>
                <a:cxn ang="0">
                  <a:pos x="connsiteX0" y="connsiteY0"/>
                </a:cxn>
                <a:cxn ang="0">
                  <a:pos x="connsiteX1" y="connsiteY1"/>
                </a:cxn>
                <a:cxn ang="0">
                  <a:pos x="connsiteX2" y="connsiteY2"/>
                </a:cxn>
              </a:cxnLst>
              <a:rect l="l" t="t" r="r" b="b"/>
              <a:pathLst>
                <a:path w="56416" h="86846">
                  <a:moveTo>
                    <a:pt x="27274" y="86827"/>
                  </a:moveTo>
                  <a:lnTo>
                    <a:pt x="-965" y="-19"/>
                  </a:lnTo>
                  <a:lnTo>
                    <a:pt x="55452" y="-19"/>
                  </a:lnTo>
                  <a:close/>
                </a:path>
              </a:pathLst>
            </a:custGeom>
            <a:solidFill>
              <a:srgbClr val="3A414A"/>
            </a:solidFill>
            <a:ln w="6079" cap="flat">
              <a:solidFill>
                <a:srgbClr val="3A414A"/>
              </a:solidFill>
              <a:prstDash val="solid"/>
              <a:miter/>
            </a:ln>
          </p:spPr>
          <p:txBody>
            <a:bodyPr rtlCol="0" anchor="ctr"/>
            <a:lstStyle/>
            <a:p>
              <a:endParaRPr lang="en-GB"/>
            </a:p>
          </p:txBody>
        </p:sp>
        <p:sp>
          <p:nvSpPr>
            <p:cNvPr id="95" name="Freeform: Shape 94">
              <a:extLst>
                <a:ext uri="{FF2B5EF4-FFF2-40B4-BE49-F238E27FC236}">
                  <a16:creationId xmlns:a16="http://schemas.microsoft.com/office/drawing/2014/main" id="{9A603831-99FA-5CB1-4E0A-34A282A25950}"/>
                </a:ext>
              </a:extLst>
            </p:cNvPr>
            <p:cNvSpPr/>
            <p:nvPr/>
          </p:nvSpPr>
          <p:spPr>
            <a:xfrm>
              <a:off x="2403384" y="2884762"/>
              <a:ext cx="118736" cy="118614"/>
            </a:xfrm>
            <a:custGeom>
              <a:avLst/>
              <a:gdLst>
                <a:gd name="connsiteX0" fmla="*/ 117650 w 118736"/>
                <a:gd name="connsiteY0" fmla="*/ 59197 h 118614"/>
                <a:gd name="connsiteX1" fmla="*/ 58373 w 118736"/>
                <a:gd name="connsiteY1" fmla="*/ 118596 h 118614"/>
                <a:gd name="connsiteX2" fmla="*/ -965 w 118736"/>
                <a:gd name="connsiteY2" fmla="*/ 59258 h 118614"/>
                <a:gd name="connsiteX3" fmla="*/ 58434 w 118736"/>
                <a:gd name="connsiteY3" fmla="*/ -19 h 118614"/>
                <a:gd name="connsiteX4" fmla="*/ 117772 w 118736"/>
                <a:gd name="connsiteY4" fmla="*/ 59319 h 1186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736" h="118614">
                  <a:moveTo>
                    <a:pt x="117650" y="59197"/>
                  </a:moveTo>
                  <a:cubicBezTo>
                    <a:pt x="117650" y="92061"/>
                    <a:pt x="91116" y="118596"/>
                    <a:pt x="58373" y="118596"/>
                  </a:cubicBezTo>
                  <a:cubicBezTo>
                    <a:pt x="25509" y="118596"/>
                    <a:pt x="-965" y="92000"/>
                    <a:pt x="-965" y="59258"/>
                  </a:cubicBezTo>
                  <a:cubicBezTo>
                    <a:pt x="-965" y="26516"/>
                    <a:pt x="25631" y="-19"/>
                    <a:pt x="58434" y="-19"/>
                  </a:cubicBezTo>
                  <a:cubicBezTo>
                    <a:pt x="91176" y="-19"/>
                    <a:pt x="117772" y="26516"/>
                    <a:pt x="117772" y="59319"/>
                  </a:cubicBezTo>
                  <a:close/>
                </a:path>
              </a:pathLst>
            </a:custGeom>
            <a:solidFill>
              <a:srgbClr val="FFFFFF"/>
            </a:solidFill>
            <a:ln w="12158" cap="flat">
              <a:solidFill>
                <a:srgbClr val="3A414A"/>
              </a:solidFill>
              <a:prstDash val="solid"/>
              <a:miter/>
            </a:ln>
          </p:spPr>
          <p:txBody>
            <a:bodyPr rtlCol="0" anchor="ctr"/>
            <a:lstStyle/>
            <a:p>
              <a:endParaRPr lang="en-GB"/>
            </a:p>
          </p:txBody>
        </p:sp>
        <p:sp>
          <p:nvSpPr>
            <p:cNvPr id="96" name="Freeform: Shape 95">
              <a:extLst>
                <a:ext uri="{FF2B5EF4-FFF2-40B4-BE49-F238E27FC236}">
                  <a16:creationId xmlns:a16="http://schemas.microsoft.com/office/drawing/2014/main" id="{BDC11426-6B37-0002-BBE0-20AC137009E1}"/>
                </a:ext>
              </a:extLst>
            </p:cNvPr>
            <p:cNvSpPr/>
            <p:nvPr/>
          </p:nvSpPr>
          <p:spPr>
            <a:xfrm>
              <a:off x="2340942" y="3003376"/>
              <a:ext cx="243436" cy="356087"/>
            </a:xfrm>
            <a:custGeom>
              <a:avLst/>
              <a:gdLst>
                <a:gd name="connsiteX0" fmla="*/ 120815 w 243436"/>
                <a:gd name="connsiteY0" fmla="*/ -19 h 356087"/>
                <a:gd name="connsiteX1" fmla="*/ 120815 w 243436"/>
                <a:gd name="connsiteY1" fmla="*/ 129611 h 356087"/>
                <a:gd name="connsiteX2" fmla="*/ 140472 w 243436"/>
                <a:gd name="connsiteY2" fmla="*/ 196861 h 356087"/>
                <a:gd name="connsiteX3" fmla="*/ 242472 w 243436"/>
                <a:gd name="connsiteY3" fmla="*/ 356068 h 356087"/>
                <a:gd name="connsiteX4" fmla="*/ 120754 w 243436"/>
                <a:gd name="connsiteY4" fmla="*/ 166188 h 356087"/>
                <a:gd name="connsiteX5" fmla="*/ -965 w 243436"/>
                <a:gd name="connsiteY5" fmla="*/ 356068 h 356087"/>
                <a:gd name="connsiteX6" fmla="*/ -965 w 243436"/>
                <a:gd name="connsiteY6" fmla="*/ 59380 h 356087"/>
                <a:gd name="connsiteX7" fmla="*/ 242472 w 243436"/>
                <a:gd name="connsiteY7" fmla="*/ 59380 h 356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3436" h="356087">
                  <a:moveTo>
                    <a:pt x="120815" y="-19"/>
                  </a:moveTo>
                  <a:lnTo>
                    <a:pt x="120815" y="129611"/>
                  </a:lnTo>
                  <a:cubicBezTo>
                    <a:pt x="120815" y="153444"/>
                    <a:pt x="127631" y="176783"/>
                    <a:pt x="140472" y="196861"/>
                  </a:cubicBezTo>
                  <a:lnTo>
                    <a:pt x="242472" y="356068"/>
                  </a:lnTo>
                  <a:moveTo>
                    <a:pt x="120754" y="166188"/>
                  </a:moveTo>
                  <a:lnTo>
                    <a:pt x="-965" y="356068"/>
                  </a:lnTo>
                  <a:moveTo>
                    <a:pt x="-965" y="59380"/>
                  </a:moveTo>
                  <a:lnTo>
                    <a:pt x="242472" y="59380"/>
                  </a:lnTo>
                </a:path>
              </a:pathLst>
            </a:custGeom>
            <a:noFill/>
            <a:ln w="12158" cap="flat">
              <a:solidFill>
                <a:srgbClr val="3A414A"/>
              </a:solidFill>
              <a:prstDash val="solid"/>
              <a:miter/>
            </a:ln>
          </p:spPr>
          <p:txBody>
            <a:bodyPr rtlCol="0" anchor="ctr"/>
            <a:lstStyle/>
            <a:p>
              <a:endParaRPr lang="en-GB"/>
            </a:p>
          </p:txBody>
        </p:sp>
        <p:sp>
          <p:nvSpPr>
            <p:cNvPr id="97" name="Freeform: Shape 96">
              <a:extLst>
                <a:ext uri="{FF2B5EF4-FFF2-40B4-BE49-F238E27FC236}">
                  <a16:creationId xmlns:a16="http://schemas.microsoft.com/office/drawing/2014/main" id="{9095E283-7820-6AAD-5A97-50E28CCCFAC3}"/>
                </a:ext>
              </a:extLst>
            </p:cNvPr>
            <p:cNvSpPr/>
            <p:nvPr/>
          </p:nvSpPr>
          <p:spPr>
            <a:xfrm>
              <a:off x="2341003" y="2884701"/>
              <a:ext cx="243436" cy="608592"/>
            </a:xfrm>
            <a:custGeom>
              <a:avLst/>
              <a:gdLst>
                <a:gd name="connsiteX0" fmla="*/ -965 w 243436"/>
                <a:gd name="connsiteY0" fmla="*/ 36497 h 608592"/>
                <a:gd name="connsiteX1" fmla="*/ 35551 w 243436"/>
                <a:gd name="connsiteY1" fmla="*/ -19 h 608592"/>
                <a:gd name="connsiteX2" fmla="*/ 205957 w 243436"/>
                <a:gd name="connsiteY2" fmla="*/ -19 h 608592"/>
                <a:gd name="connsiteX3" fmla="*/ 242472 w 243436"/>
                <a:gd name="connsiteY3" fmla="*/ 36497 h 608592"/>
                <a:gd name="connsiteX4" fmla="*/ 242472 w 243436"/>
                <a:gd name="connsiteY4" fmla="*/ 572058 h 608592"/>
                <a:gd name="connsiteX5" fmla="*/ 205957 w 243436"/>
                <a:gd name="connsiteY5" fmla="*/ 608573 h 608592"/>
                <a:gd name="connsiteX6" fmla="*/ 35551 w 243436"/>
                <a:gd name="connsiteY6" fmla="*/ 608573 h 608592"/>
                <a:gd name="connsiteX7" fmla="*/ -965 w 243436"/>
                <a:gd name="connsiteY7" fmla="*/ 572058 h 608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3436" h="608592">
                  <a:moveTo>
                    <a:pt x="-965" y="36497"/>
                  </a:moveTo>
                  <a:cubicBezTo>
                    <a:pt x="-965" y="16328"/>
                    <a:pt x="15406" y="-19"/>
                    <a:pt x="35551" y="-19"/>
                  </a:cubicBezTo>
                  <a:lnTo>
                    <a:pt x="205957" y="-19"/>
                  </a:lnTo>
                  <a:cubicBezTo>
                    <a:pt x="226101" y="-19"/>
                    <a:pt x="242472" y="16328"/>
                    <a:pt x="242472" y="36497"/>
                  </a:cubicBezTo>
                  <a:lnTo>
                    <a:pt x="242472" y="572058"/>
                  </a:lnTo>
                  <a:cubicBezTo>
                    <a:pt x="242472" y="592227"/>
                    <a:pt x="226101" y="608573"/>
                    <a:pt x="205957" y="608573"/>
                  </a:cubicBezTo>
                  <a:lnTo>
                    <a:pt x="35551" y="608573"/>
                  </a:lnTo>
                  <a:cubicBezTo>
                    <a:pt x="15406" y="608573"/>
                    <a:pt x="-965" y="592227"/>
                    <a:pt x="-965" y="572058"/>
                  </a:cubicBezTo>
                  <a:close/>
                </a:path>
              </a:pathLst>
            </a:custGeom>
            <a:noFill/>
            <a:ln w="6079" cap="flat">
              <a:noFill/>
              <a:prstDash val="solid"/>
              <a:miter/>
            </a:ln>
          </p:spPr>
          <p:txBody>
            <a:bodyPr rtlCol="0" anchor="ctr"/>
            <a:lstStyle/>
            <a:p>
              <a:endParaRPr lang="en-GB"/>
            </a:p>
          </p:txBody>
        </p:sp>
        <p:grpSp>
          <p:nvGrpSpPr>
            <p:cNvPr id="98" name="Graphic 8">
              <a:extLst>
                <a:ext uri="{FF2B5EF4-FFF2-40B4-BE49-F238E27FC236}">
                  <a16:creationId xmlns:a16="http://schemas.microsoft.com/office/drawing/2014/main" id="{2010FD8B-7F92-475A-B00D-C0855073EED8}"/>
                </a:ext>
              </a:extLst>
            </p:cNvPr>
            <p:cNvGrpSpPr/>
            <p:nvPr/>
          </p:nvGrpSpPr>
          <p:grpSpPr>
            <a:xfrm>
              <a:off x="2407360" y="3392002"/>
              <a:ext cx="105261" cy="98394"/>
              <a:chOff x="2407360" y="3392002"/>
              <a:chExt cx="105261" cy="98394"/>
            </a:xfrm>
            <a:solidFill>
              <a:srgbClr val="000000"/>
            </a:solidFill>
          </p:grpSpPr>
          <p:sp>
            <p:nvSpPr>
              <p:cNvPr id="99" name="Freeform: Shape 98">
                <a:extLst>
                  <a:ext uri="{FF2B5EF4-FFF2-40B4-BE49-F238E27FC236}">
                    <a16:creationId xmlns:a16="http://schemas.microsoft.com/office/drawing/2014/main" id="{A25B3299-B66E-405B-F77E-3A2C8F2F852A}"/>
                  </a:ext>
                </a:extLst>
              </p:cNvPr>
              <p:cNvSpPr/>
              <p:nvPr/>
            </p:nvSpPr>
            <p:spPr>
              <a:xfrm>
                <a:off x="2407360" y="3392002"/>
                <a:ext cx="74357" cy="98394"/>
              </a:xfrm>
              <a:custGeom>
                <a:avLst/>
                <a:gdLst>
                  <a:gd name="connsiteX0" fmla="*/ -361 w 74357"/>
                  <a:gd name="connsiteY0" fmla="*/ 12254 h 98394"/>
                  <a:gd name="connsiteX1" fmla="*/ -361 w 74357"/>
                  <a:gd name="connsiteY1" fmla="*/ 1160 h 98394"/>
                  <a:gd name="connsiteX2" fmla="*/ 73996 w 74357"/>
                  <a:gd name="connsiteY2" fmla="*/ 1160 h 98394"/>
                  <a:gd name="connsiteX3" fmla="*/ 73996 w 74357"/>
                  <a:gd name="connsiteY3" fmla="*/ 12254 h 98394"/>
                  <a:gd name="connsiteX4" fmla="*/ 43157 w 74357"/>
                  <a:gd name="connsiteY4" fmla="*/ 12254 h 98394"/>
                  <a:gd name="connsiteX5" fmla="*/ 43157 w 74357"/>
                  <a:gd name="connsiteY5" fmla="*/ 99555 h 98394"/>
                  <a:gd name="connsiteX6" fmla="*/ 30610 w 74357"/>
                  <a:gd name="connsiteY6" fmla="*/ 99555 h 98394"/>
                  <a:gd name="connsiteX7" fmla="*/ 30610 w 74357"/>
                  <a:gd name="connsiteY7" fmla="*/ 12254 h 98394"/>
                  <a:gd name="connsiteX8" fmla="*/ -361 w 74357"/>
                  <a:gd name="connsiteY8" fmla="*/ 12254 h 98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4357" h="98394">
                    <a:moveTo>
                      <a:pt x="-361" y="12254"/>
                    </a:moveTo>
                    <a:lnTo>
                      <a:pt x="-361" y="1160"/>
                    </a:lnTo>
                    <a:lnTo>
                      <a:pt x="73996" y="1160"/>
                    </a:lnTo>
                    <a:lnTo>
                      <a:pt x="73996" y="12254"/>
                    </a:lnTo>
                    <a:lnTo>
                      <a:pt x="43157" y="12254"/>
                    </a:lnTo>
                    <a:lnTo>
                      <a:pt x="43157" y="99555"/>
                    </a:lnTo>
                    <a:lnTo>
                      <a:pt x="30610" y="99555"/>
                    </a:lnTo>
                    <a:lnTo>
                      <a:pt x="30610" y="12254"/>
                    </a:lnTo>
                    <a:lnTo>
                      <a:pt x="-361" y="12254"/>
                    </a:lnTo>
                  </a:path>
                </a:pathLst>
              </a:custGeom>
              <a:solidFill>
                <a:srgbClr val="000000"/>
              </a:solidFill>
              <a:ln w="66" cap="flat">
                <a:noFill/>
                <a:prstDash val="solid"/>
                <a:miter/>
              </a:ln>
            </p:spPr>
            <p:txBody>
              <a:bodyPr rtlCol="0" anchor="ctr"/>
              <a:lstStyle/>
              <a:p>
                <a:endParaRPr lang="en-GB"/>
              </a:p>
            </p:txBody>
          </p:sp>
          <p:sp>
            <p:nvSpPr>
              <p:cNvPr id="100" name="Freeform: Shape 99">
                <a:extLst>
                  <a:ext uri="{FF2B5EF4-FFF2-40B4-BE49-F238E27FC236}">
                    <a16:creationId xmlns:a16="http://schemas.microsoft.com/office/drawing/2014/main" id="{E5CA6EC0-2343-031B-666D-16C7DBA1CA98}"/>
                  </a:ext>
                </a:extLst>
              </p:cNvPr>
              <p:cNvSpPr/>
              <p:nvPr/>
            </p:nvSpPr>
            <p:spPr>
              <a:xfrm>
                <a:off x="2500075" y="3392002"/>
                <a:ext cx="12546" cy="98394"/>
              </a:xfrm>
              <a:custGeom>
                <a:avLst/>
                <a:gdLst>
                  <a:gd name="connsiteX0" fmla="*/ 12582 w 12546"/>
                  <a:gd name="connsiteY0" fmla="*/ 1160 h 98394"/>
                  <a:gd name="connsiteX1" fmla="*/ 12582 w 12546"/>
                  <a:gd name="connsiteY1" fmla="*/ 99555 h 98394"/>
                  <a:gd name="connsiteX2" fmla="*/ 35 w 12546"/>
                  <a:gd name="connsiteY2" fmla="*/ 99555 h 98394"/>
                  <a:gd name="connsiteX3" fmla="*/ 35 w 12546"/>
                  <a:gd name="connsiteY3" fmla="*/ 1160 h 98394"/>
                  <a:gd name="connsiteX4" fmla="*/ 12582 w 12546"/>
                  <a:gd name="connsiteY4" fmla="*/ 1160 h 983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46" h="98394">
                    <a:moveTo>
                      <a:pt x="12582" y="1160"/>
                    </a:moveTo>
                    <a:lnTo>
                      <a:pt x="12582" y="99555"/>
                    </a:lnTo>
                    <a:lnTo>
                      <a:pt x="35" y="99555"/>
                    </a:lnTo>
                    <a:lnTo>
                      <a:pt x="35" y="1160"/>
                    </a:lnTo>
                    <a:lnTo>
                      <a:pt x="12582" y="1160"/>
                    </a:lnTo>
                  </a:path>
                </a:pathLst>
              </a:custGeom>
              <a:solidFill>
                <a:srgbClr val="000000"/>
              </a:solidFill>
              <a:ln w="66" cap="flat">
                <a:noFill/>
                <a:prstDash val="solid"/>
                <a:miter/>
              </a:ln>
            </p:spPr>
            <p:txBody>
              <a:bodyPr rtlCol="0" anchor="ctr"/>
              <a:lstStyle/>
              <a:p>
                <a:endParaRPr lang="en-GB"/>
              </a:p>
            </p:txBody>
          </p:sp>
        </p:grpSp>
        <p:sp>
          <p:nvSpPr>
            <p:cNvPr id="101" name="Freeform: Shape 100">
              <a:extLst>
                <a:ext uri="{FF2B5EF4-FFF2-40B4-BE49-F238E27FC236}">
                  <a16:creationId xmlns:a16="http://schemas.microsoft.com/office/drawing/2014/main" id="{4407ABEC-44D6-2B1B-1B7F-A87C0FFEE7D5}"/>
                </a:ext>
              </a:extLst>
            </p:cNvPr>
            <p:cNvSpPr/>
            <p:nvPr/>
          </p:nvSpPr>
          <p:spPr>
            <a:xfrm>
              <a:off x="1064480" y="2884762"/>
              <a:ext cx="118736" cy="118614"/>
            </a:xfrm>
            <a:custGeom>
              <a:avLst/>
              <a:gdLst>
                <a:gd name="connsiteX0" fmla="*/ 117650 w 118736"/>
                <a:gd name="connsiteY0" fmla="*/ 59197 h 118614"/>
                <a:gd name="connsiteX1" fmla="*/ 58373 w 118736"/>
                <a:gd name="connsiteY1" fmla="*/ 118596 h 118614"/>
                <a:gd name="connsiteX2" fmla="*/ -965 w 118736"/>
                <a:gd name="connsiteY2" fmla="*/ 59258 h 118614"/>
                <a:gd name="connsiteX3" fmla="*/ 58434 w 118736"/>
                <a:gd name="connsiteY3" fmla="*/ -19 h 118614"/>
                <a:gd name="connsiteX4" fmla="*/ 117772 w 118736"/>
                <a:gd name="connsiteY4" fmla="*/ 59319 h 1186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736" h="118614">
                  <a:moveTo>
                    <a:pt x="117650" y="59197"/>
                  </a:moveTo>
                  <a:cubicBezTo>
                    <a:pt x="117650" y="92061"/>
                    <a:pt x="91116" y="118596"/>
                    <a:pt x="58373" y="118596"/>
                  </a:cubicBezTo>
                  <a:cubicBezTo>
                    <a:pt x="25509" y="118596"/>
                    <a:pt x="-965" y="92000"/>
                    <a:pt x="-965" y="59258"/>
                  </a:cubicBezTo>
                  <a:cubicBezTo>
                    <a:pt x="-965" y="26516"/>
                    <a:pt x="25631" y="-19"/>
                    <a:pt x="58434" y="-19"/>
                  </a:cubicBezTo>
                  <a:cubicBezTo>
                    <a:pt x="91176" y="-19"/>
                    <a:pt x="117772" y="26516"/>
                    <a:pt x="117772" y="59319"/>
                  </a:cubicBezTo>
                  <a:close/>
                </a:path>
              </a:pathLst>
            </a:custGeom>
            <a:solidFill>
              <a:srgbClr val="FFFFFF"/>
            </a:solidFill>
            <a:ln w="12158" cap="flat">
              <a:solidFill>
                <a:srgbClr val="3A414A"/>
              </a:solidFill>
              <a:prstDash val="solid"/>
              <a:miter/>
            </a:ln>
          </p:spPr>
          <p:txBody>
            <a:bodyPr rtlCol="0" anchor="ctr"/>
            <a:lstStyle/>
            <a:p>
              <a:endParaRPr lang="en-GB"/>
            </a:p>
          </p:txBody>
        </p:sp>
        <p:sp>
          <p:nvSpPr>
            <p:cNvPr id="102" name="Freeform: Shape 101">
              <a:extLst>
                <a:ext uri="{FF2B5EF4-FFF2-40B4-BE49-F238E27FC236}">
                  <a16:creationId xmlns:a16="http://schemas.microsoft.com/office/drawing/2014/main" id="{EBD8FC4B-7910-1348-638F-27FEB02601DC}"/>
                </a:ext>
              </a:extLst>
            </p:cNvPr>
            <p:cNvSpPr/>
            <p:nvPr/>
          </p:nvSpPr>
          <p:spPr>
            <a:xfrm>
              <a:off x="1002039" y="3003376"/>
              <a:ext cx="243436" cy="356087"/>
            </a:xfrm>
            <a:custGeom>
              <a:avLst/>
              <a:gdLst>
                <a:gd name="connsiteX0" fmla="*/ 120815 w 243436"/>
                <a:gd name="connsiteY0" fmla="*/ -19 h 356087"/>
                <a:gd name="connsiteX1" fmla="*/ 120815 w 243436"/>
                <a:gd name="connsiteY1" fmla="*/ 129611 h 356087"/>
                <a:gd name="connsiteX2" fmla="*/ 140472 w 243436"/>
                <a:gd name="connsiteY2" fmla="*/ 196861 h 356087"/>
                <a:gd name="connsiteX3" fmla="*/ 242472 w 243436"/>
                <a:gd name="connsiteY3" fmla="*/ 356068 h 356087"/>
                <a:gd name="connsiteX4" fmla="*/ 120754 w 243436"/>
                <a:gd name="connsiteY4" fmla="*/ 166188 h 356087"/>
                <a:gd name="connsiteX5" fmla="*/ -965 w 243436"/>
                <a:gd name="connsiteY5" fmla="*/ 356068 h 356087"/>
                <a:gd name="connsiteX6" fmla="*/ -965 w 243436"/>
                <a:gd name="connsiteY6" fmla="*/ 59380 h 356087"/>
                <a:gd name="connsiteX7" fmla="*/ 242472 w 243436"/>
                <a:gd name="connsiteY7" fmla="*/ 59380 h 356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3436" h="356087">
                  <a:moveTo>
                    <a:pt x="120815" y="-19"/>
                  </a:moveTo>
                  <a:lnTo>
                    <a:pt x="120815" y="129611"/>
                  </a:lnTo>
                  <a:cubicBezTo>
                    <a:pt x="120815" y="153444"/>
                    <a:pt x="127631" y="176783"/>
                    <a:pt x="140472" y="196861"/>
                  </a:cubicBezTo>
                  <a:lnTo>
                    <a:pt x="242472" y="356068"/>
                  </a:lnTo>
                  <a:moveTo>
                    <a:pt x="120754" y="166188"/>
                  </a:moveTo>
                  <a:lnTo>
                    <a:pt x="-965" y="356068"/>
                  </a:lnTo>
                  <a:moveTo>
                    <a:pt x="-965" y="59380"/>
                  </a:moveTo>
                  <a:lnTo>
                    <a:pt x="242472" y="59380"/>
                  </a:lnTo>
                </a:path>
              </a:pathLst>
            </a:custGeom>
            <a:noFill/>
            <a:ln w="12158" cap="flat">
              <a:solidFill>
                <a:srgbClr val="3A414A"/>
              </a:solidFill>
              <a:prstDash val="solid"/>
              <a:miter/>
            </a:ln>
          </p:spPr>
          <p:txBody>
            <a:bodyPr rtlCol="0" anchor="ctr"/>
            <a:lstStyle/>
            <a:p>
              <a:endParaRPr lang="en-GB"/>
            </a:p>
          </p:txBody>
        </p:sp>
        <p:sp>
          <p:nvSpPr>
            <p:cNvPr id="103" name="Freeform: Shape 102">
              <a:extLst>
                <a:ext uri="{FF2B5EF4-FFF2-40B4-BE49-F238E27FC236}">
                  <a16:creationId xmlns:a16="http://schemas.microsoft.com/office/drawing/2014/main" id="{52086C32-505B-363E-B856-DCA03C053C64}"/>
                </a:ext>
              </a:extLst>
            </p:cNvPr>
            <p:cNvSpPr/>
            <p:nvPr/>
          </p:nvSpPr>
          <p:spPr>
            <a:xfrm>
              <a:off x="1002100" y="2884701"/>
              <a:ext cx="243436" cy="608592"/>
            </a:xfrm>
            <a:custGeom>
              <a:avLst/>
              <a:gdLst>
                <a:gd name="connsiteX0" fmla="*/ -965 w 243436"/>
                <a:gd name="connsiteY0" fmla="*/ 36497 h 608592"/>
                <a:gd name="connsiteX1" fmla="*/ 35551 w 243436"/>
                <a:gd name="connsiteY1" fmla="*/ -19 h 608592"/>
                <a:gd name="connsiteX2" fmla="*/ 205957 w 243436"/>
                <a:gd name="connsiteY2" fmla="*/ -19 h 608592"/>
                <a:gd name="connsiteX3" fmla="*/ 242472 w 243436"/>
                <a:gd name="connsiteY3" fmla="*/ 36497 h 608592"/>
                <a:gd name="connsiteX4" fmla="*/ 242472 w 243436"/>
                <a:gd name="connsiteY4" fmla="*/ 572058 h 608592"/>
                <a:gd name="connsiteX5" fmla="*/ 205957 w 243436"/>
                <a:gd name="connsiteY5" fmla="*/ 608573 h 608592"/>
                <a:gd name="connsiteX6" fmla="*/ 35551 w 243436"/>
                <a:gd name="connsiteY6" fmla="*/ 608573 h 608592"/>
                <a:gd name="connsiteX7" fmla="*/ -965 w 243436"/>
                <a:gd name="connsiteY7" fmla="*/ 572058 h 608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3436" h="608592">
                  <a:moveTo>
                    <a:pt x="-965" y="36497"/>
                  </a:moveTo>
                  <a:cubicBezTo>
                    <a:pt x="-965" y="16328"/>
                    <a:pt x="15406" y="-19"/>
                    <a:pt x="35551" y="-19"/>
                  </a:cubicBezTo>
                  <a:lnTo>
                    <a:pt x="205957" y="-19"/>
                  </a:lnTo>
                  <a:cubicBezTo>
                    <a:pt x="226101" y="-19"/>
                    <a:pt x="242472" y="16328"/>
                    <a:pt x="242472" y="36497"/>
                  </a:cubicBezTo>
                  <a:lnTo>
                    <a:pt x="242472" y="572058"/>
                  </a:lnTo>
                  <a:cubicBezTo>
                    <a:pt x="242472" y="592227"/>
                    <a:pt x="226101" y="608573"/>
                    <a:pt x="205957" y="608573"/>
                  </a:cubicBezTo>
                  <a:lnTo>
                    <a:pt x="35551" y="608573"/>
                  </a:lnTo>
                  <a:cubicBezTo>
                    <a:pt x="15406" y="608573"/>
                    <a:pt x="-965" y="592227"/>
                    <a:pt x="-965" y="572058"/>
                  </a:cubicBezTo>
                  <a:close/>
                </a:path>
              </a:pathLst>
            </a:custGeom>
            <a:noFill/>
            <a:ln w="6079" cap="flat">
              <a:noFill/>
              <a:prstDash val="solid"/>
              <a:miter/>
            </a:ln>
          </p:spPr>
          <p:txBody>
            <a:bodyPr rtlCol="0" anchor="ctr"/>
            <a:lstStyle/>
            <a:p>
              <a:endParaRPr lang="en-GB"/>
            </a:p>
          </p:txBody>
        </p:sp>
        <p:grpSp>
          <p:nvGrpSpPr>
            <p:cNvPr id="104" name="Graphic 8">
              <a:extLst>
                <a:ext uri="{FF2B5EF4-FFF2-40B4-BE49-F238E27FC236}">
                  <a16:creationId xmlns:a16="http://schemas.microsoft.com/office/drawing/2014/main" id="{7108FAC2-3F14-758D-CA74-2FBD886C3C2F}"/>
                </a:ext>
              </a:extLst>
            </p:cNvPr>
            <p:cNvGrpSpPr/>
            <p:nvPr/>
          </p:nvGrpSpPr>
          <p:grpSpPr>
            <a:xfrm>
              <a:off x="1007839" y="3392002"/>
              <a:ext cx="234891" cy="98394"/>
              <a:chOff x="1007839" y="3392002"/>
              <a:chExt cx="234891" cy="98394"/>
            </a:xfrm>
            <a:solidFill>
              <a:srgbClr val="000000"/>
            </a:solidFill>
          </p:grpSpPr>
          <p:sp>
            <p:nvSpPr>
              <p:cNvPr id="105" name="Freeform: Shape 104">
                <a:extLst>
                  <a:ext uri="{FF2B5EF4-FFF2-40B4-BE49-F238E27FC236}">
                    <a16:creationId xmlns:a16="http://schemas.microsoft.com/office/drawing/2014/main" id="{E3AF9DC0-A81C-3EB4-EC87-1E06A7F75A3E}"/>
                  </a:ext>
                </a:extLst>
              </p:cNvPr>
              <p:cNvSpPr/>
              <p:nvPr/>
            </p:nvSpPr>
            <p:spPr>
              <a:xfrm>
                <a:off x="1007839" y="3392002"/>
                <a:ext cx="71055" cy="98394"/>
              </a:xfrm>
              <a:custGeom>
                <a:avLst/>
                <a:gdLst>
                  <a:gd name="connsiteX0" fmla="*/ -648 w 71055"/>
                  <a:gd name="connsiteY0" fmla="*/ 99555 h 98394"/>
                  <a:gd name="connsiteX1" fmla="*/ -648 w 71055"/>
                  <a:gd name="connsiteY1" fmla="*/ 1160 h 98394"/>
                  <a:gd name="connsiteX2" fmla="*/ 33031 w 71055"/>
                  <a:gd name="connsiteY2" fmla="*/ 1160 h 98394"/>
                  <a:gd name="connsiteX3" fmla="*/ 66577 w 71055"/>
                  <a:gd name="connsiteY3" fmla="*/ 31537 h 98394"/>
                  <a:gd name="connsiteX4" fmla="*/ 48351 w 71055"/>
                  <a:gd name="connsiteY4" fmla="*/ 59074 h 98394"/>
                  <a:gd name="connsiteX5" fmla="*/ 70407 w 71055"/>
                  <a:gd name="connsiteY5" fmla="*/ 99555 h 98394"/>
                  <a:gd name="connsiteX6" fmla="*/ 55879 w 71055"/>
                  <a:gd name="connsiteY6" fmla="*/ 99555 h 98394"/>
                  <a:gd name="connsiteX7" fmla="*/ 35408 w 71055"/>
                  <a:gd name="connsiteY7" fmla="*/ 61319 h 98394"/>
                  <a:gd name="connsiteX8" fmla="*/ 11899 w 71055"/>
                  <a:gd name="connsiteY8" fmla="*/ 61385 h 98394"/>
                  <a:gd name="connsiteX9" fmla="*/ 11899 w 71055"/>
                  <a:gd name="connsiteY9" fmla="*/ 99555 h 98394"/>
                  <a:gd name="connsiteX10" fmla="*/ -648 w 71055"/>
                  <a:gd name="connsiteY10" fmla="*/ 99555 h 98394"/>
                  <a:gd name="connsiteX11" fmla="*/ 11899 w 71055"/>
                  <a:gd name="connsiteY11" fmla="*/ 50225 h 98394"/>
                  <a:gd name="connsiteX12" fmla="*/ 32502 w 71055"/>
                  <a:gd name="connsiteY12" fmla="*/ 50225 h 98394"/>
                  <a:gd name="connsiteX13" fmla="*/ 54096 w 71055"/>
                  <a:gd name="connsiteY13" fmla="*/ 31537 h 98394"/>
                  <a:gd name="connsiteX14" fmla="*/ 32370 w 71055"/>
                  <a:gd name="connsiteY14" fmla="*/ 12188 h 98394"/>
                  <a:gd name="connsiteX15" fmla="*/ 11899 w 71055"/>
                  <a:gd name="connsiteY15" fmla="*/ 12188 h 98394"/>
                  <a:gd name="connsiteX16" fmla="*/ 11899 w 71055"/>
                  <a:gd name="connsiteY16" fmla="*/ 50225 h 98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1055" h="98394">
                    <a:moveTo>
                      <a:pt x="-648" y="99555"/>
                    </a:moveTo>
                    <a:lnTo>
                      <a:pt x="-648" y="1160"/>
                    </a:lnTo>
                    <a:lnTo>
                      <a:pt x="33031" y="1160"/>
                    </a:lnTo>
                    <a:cubicBezTo>
                      <a:pt x="56011" y="1160"/>
                      <a:pt x="66577" y="13971"/>
                      <a:pt x="66577" y="31537"/>
                    </a:cubicBezTo>
                    <a:cubicBezTo>
                      <a:pt x="66577" y="44612"/>
                      <a:pt x="60766" y="54716"/>
                      <a:pt x="48351" y="59074"/>
                    </a:cubicBezTo>
                    <a:lnTo>
                      <a:pt x="70407" y="99555"/>
                    </a:lnTo>
                    <a:lnTo>
                      <a:pt x="55879" y="99555"/>
                    </a:lnTo>
                    <a:lnTo>
                      <a:pt x="35408" y="61319"/>
                    </a:lnTo>
                    <a:cubicBezTo>
                      <a:pt x="27682" y="61451"/>
                      <a:pt x="19691" y="61319"/>
                      <a:pt x="11899" y="61385"/>
                    </a:cubicBezTo>
                    <a:lnTo>
                      <a:pt x="11899" y="99555"/>
                    </a:lnTo>
                    <a:lnTo>
                      <a:pt x="-648" y="99555"/>
                    </a:lnTo>
                    <a:close/>
                    <a:moveTo>
                      <a:pt x="11899" y="50225"/>
                    </a:moveTo>
                    <a:lnTo>
                      <a:pt x="32502" y="50225"/>
                    </a:lnTo>
                    <a:cubicBezTo>
                      <a:pt x="48021" y="50225"/>
                      <a:pt x="54096" y="43093"/>
                      <a:pt x="54096" y="31537"/>
                    </a:cubicBezTo>
                    <a:cubicBezTo>
                      <a:pt x="54096" y="19848"/>
                      <a:pt x="48021" y="12188"/>
                      <a:pt x="32370" y="12188"/>
                    </a:cubicBezTo>
                    <a:lnTo>
                      <a:pt x="11899" y="12188"/>
                    </a:lnTo>
                    <a:lnTo>
                      <a:pt x="11899" y="50225"/>
                    </a:lnTo>
                  </a:path>
                </a:pathLst>
              </a:custGeom>
              <a:solidFill>
                <a:srgbClr val="000000"/>
              </a:solidFill>
              <a:ln w="66" cap="flat">
                <a:noFill/>
                <a:prstDash val="solid"/>
                <a:miter/>
              </a:ln>
            </p:spPr>
            <p:txBody>
              <a:bodyPr rtlCol="0" anchor="ctr"/>
              <a:lstStyle/>
              <a:p>
                <a:endParaRPr lang="en-GB"/>
              </a:p>
            </p:txBody>
          </p:sp>
          <p:sp>
            <p:nvSpPr>
              <p:cNvPr id="106" name="Freeform: Shape 105">
                <a:extLst>
                  <a:ext uri="{FF2B5EF4-FFF2-40B4-BE49-F238E27FC236}">
                    <a16:creationId xmlns:a16="http://schemas.microsoft.com/office/drawing/2014/main" id="{315CE0AF-84AB-1F16-6D24-14E783125605}"/>
                  </a:ext>
                </a:extLst>
              </p:cNvPr>
              <p:cNvSpPr/>
              <p:nvPr/>
            </p:nvSpPr>
            <p:spPr>
              <a:xfrm>
                <a:off x="1089460" y="3392002"/>
                <a:ext cx="74357" cy="98394"/>
              </a:xfrm>
              <a:custGeom>
                <a:avLst/>
                <a:gdLst>
                  <a:gd name="connsiteX0" fmla="*/ -577 w 74357"/>
                  <a:gd name="connsiteY0" fmla="*/ 12254 h 98394"/>
                  <a:gd name="connsiteX1" fmla="*/ -577 w 74357"/>
                  <a:gd name="connsiteY1" fmla="*/ 1160 h 98394"/>
                  <a:gd name="connsiteX2" fmla="*/ 73780 w 74357"/>
                  <a:gd name="connsiteY2" fmla="*/ 1160 h 98394"/>
                  <a:gd name="connsiteX3" fmla="*/ 73780 w 74357"/>
                  <a:gd name="connsiteY3" fmla="*/ 12254 h 98394"/>
                  <a:gd name="connsiteX4" fmla="*/ 42941 w 74357"/>
                  <a:gd name="connsiteY4" fmla="*/ 12254 h 98394"/>
                  <a:gd name="connsiteX5" fmla="*/ 42941 w 74357"/>
                  <a:gd name="connsiteY5" fmla="*/ 99555 h 98394"/>
                  <a:gd name="connsiteX6" fmla="*/ 30394 w 74357"/>
                  <a:gd name="connsiteY6" fmla="*/ 99555 h 98394"/>
                  <a:gd name="connsiteX7" fmla="*/ 30394 w 74357"/>
                  <a:gd name="connsiteY7" fmla="*/ 12254 h 98394"/>
                  <a:gd name="connsiteX8" fmla="*/ -577 w 74357"/>
                  <a:gd name="connsiteY8" fmla="*/ 12254 h 98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4357" h="98394">
                    <a:moveTo>
                      <a:pt x="-577" y="12254"/>
                    </a:moveTo>
                    <a:lnTo>
                      <a:pt x="-577" y="1160"/>
                    </a:lnTo>
                    <a:lnTo>
                      <a:pt x="73780" y="1160"/>
                    </a:lnTo>
                    <a:lnTo>
                      <a:pt x="73780" y="12254"/>
                    </a:lnTo>
                    <a:lnTo>
                      <a:pt x="42941" y="12254"/>
                    </a:lnTo>
                    <a:lnTo>
                      <a:pt x="42941" y="99555"/>
                    </a:lnTo>
                    <a:lnTo>
                      <a:pt x="30394" y="99555"/>
                    </a:lnTo>
                    <a:lnTo>
                      <a:pt x="30394" y="12254"/>
                    </a:lnTo>
                    <a:lnTo>
                      <a:pt x="-577" y="12254"/>
                    </a:lnTo>
                  </a:path>
                </a:pathLst>
              </a:custGeom>
              <a:solidFill>
                <a:srgbClr val="000000"/>
              </a:solidFill>
              <a:ln w="66" cap="flat">
                <a:noFill/>
                <a:prstDash val="solid"/>
                <a:miter/>
              </a:ln>
            </p:spPr>
            <p:txBody>
              <a:bodyPr rtlCol="0" anchor="ctr"/>
              <a:lstStyle/>
              <a:p>
                <a:endParaRPr lang="en-GB"/>
              </a:p>
            </p:txBody>
          </p:sp>
          <p:sp>
            <p:nvSpPr>
              <p:cNvPr id="107" name="Freeform: Shape 106">
                <a:extLst>
                  <a:ext uri="{FF2B5EF4-FFF2-40B4-BE49-F238E27FC236}">
                    <a16:creationId xmlns:a16="http://schemas.microsoft.com/office/drawing/2014/main" id="{4055BDF7-6A04-84A7-F145-4E27462EA379}"/>
                  </a:ext>
                </a:extLst>
              </p:cNvPr>
              <p:cNvSpPr/>
              <p:nvPr/>
            </p:nvSpPr>
            <p:spPr>
              <a:xfrm>
                <a:off x="1182175" y="3392002"/>
                <a:ext cx="60555" cy="98394"/>
              </a:xfrm>
              <a:custGeom>
                <a:avLst/>
                <a:gdLst>
                  <a:gd name="connsiteX0" fmla="*/ -541 w 60555"/>
                  <a:gd name="connsiteY0" fmla="*/ 99555 h 98394"/>
                  <a:gd name="connsiteX1" fmla="*/ -541 w 60555"/>
                  <a:gd name="connsiteY1" fmla="*/ 1160 h 98394"/>
                  <a:gd name="connsiteX2" fmla="*/ 59420 w 60555"/>
                  <a:gd name="connsiteY2" fmla="*/ 1160 h 98394"/>
                  <a:gd name="connsiteX3" fmla="*/ 59420 w 60555"/>
                  <a:gd name="connsiteY3" fmla="*/ 12254 h 98394"/>
                  <a:gd name="connsiteX4" fmla="*/ 12006 w 60555"/>
                  <a:gd name="connsiteY4" fmla="*/ 12254 h 98394"/>
                  <a:gd name="connsiteX5" fmla="*/ 12006 w 60555"/>
                  <a:gd name="connsiteY5" fmla="*/ 44348 h 98394"/>
                  <a:gd name="connsiteX6" fmla="*/ 56185 w 60555"/>
                  <a:gd name="connsiteY6" fmla="*/ 44348 h 98394"/>
                  <a:gd name="connsiteX7" fmla="*/ 56185 w 60555"/>
                  <a:gd name="connsiteY7" fmla="*/ 55442 h 98394"/>
                  <a:gd name="connsiteX8" fmla="*/ 12006 w 60555"/>
                  <a:gd name="connsiteY8" fmla="*/ 55442 h 98394"/>
                  <a:gd name="connsiteX9" fmla="*/ 12006 w 60555"/>
                  <a:gd name="connsiteY9" fmla="*/ 88460 h 98394"/>
                  <a:gd name="connsiteX10" fmla="*/ 60015 w 60555"/>
                  <a:gd name="connsiteY10" fmla="*/ 88460 h 98394"/>
                  <a:gd name="connsiteX11" fmla="*/ 60015 w 60555"/>
                  <a:gd name="connsiteY11" fmla="*/ 99555 h 98394"/>
                  <a:gd name="connsiteX12" fmla="*/ -541 w 60555"/>
                  <a:gd name="connsiteY12" fmla="*/ 99555 h 98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0555" h="98394">
                    <a:moveTo>
                      <a:pt x="-541" y="99555"/>
                    </a:moveTo>
                    <a:lnTo>
                      <a:pt x="-541" y="1160"/>
                    </a:lnTo>
                    <a:lnTo>
                      <a:pt x="59420" y="1160"/>
                    </a:lnTo>
                    <a:lnTo>
                      <a:pt x="59420" y="12254"/>
                    </a:lnTo>
                    <a:lnTo>
                      <a:pt x="12006" y="12254"/>
                    </a:lnTo>
                    <a:lnTo>
                      <a:pt x="12006" y="44348"/>
                    </a:lnTo>
                    <a:lnTo>
                      <a:pt x="56185" y="44348"/>
                    </a:lnTo>
                    <a:lnTo>
                      <a:pt x="56185" y="55442"/>
                    </a:lnTo>
                    <a:lnTo>
                      <a:pt x="12006" y="55442"/>
                    </a:lnTo>
                    <a:lnTo>
                      <a:pt x="12006" y="88460"/>
                    </a:lnTo>
                    <a:lnTo>
                      <a:pt x="60015" y="88460"/>
                    </a:lnTo>
                    <a:lnTo>
                      <a:pt x="60015" y="99555"/>
                    </a:lnTo>
                    <a:lnTo>
                      <a:pt x="-541" y="99555"/>
                    </a:lnTo>
                  </a:path>
                </a:pathLst>
              </a:custGeom>
              <a:solidFill>
                <a:srgbClr val="000000"/>
              </a:solidFill>
              <a:ln w="66" cap="flat">
                <a:noFill/>
                <a:prstDash val="solid"/>
                <a:miter/>
              </a:ln>
            </p:spPr>
            <p:txBody>
              <a:bodyPr rtlCol="0" anchor="ctr"/>
              <a:lstStyle/>
              <a:p>
                <a:endParaRPr lang="en-GB"/>
              </a:p>
            </p:txBody>
          </p:sp>
        </p:grpSp>
        <p:sp>
          <p:nvSpPr>
            <p:cNvPr id="108" name="Freeform: Shape 107">
              <a:extLst>
                <a:ext uri="{FF2B5EF4-FFF2-40B4-BE49-F238E27FC236}">
                  <a16:creationId xmlns:a16="http://schemas.microsoft.com/office/drawing/2014/main" id="{90F9738B-FD42-6358-D8B2-F40D09C49AE2}"/>
                </a:ext>
              </a:extLst>
            </p:cNvPr>
            <p:cNvSpPr/>
            <p:nvPr/>
          </p:nvSpPr>
          <p:spPr>
            <a:xfrm>
              <a:off x="1345224" y="3188997"/>
              <a:ext cx="995778" cy="6085"/>
            </a:xfrm>
            <a:custGeom>
              <a:avLst/>
              <a:gdLst>
                <a:gd name="connsiteX0" fmla="*/ 991771 w 995778"/>
                <a:gd name="connsiteY0" fmla="*/ -19 h 6085"/>
                <a:gd name="connsiteX1" fmla="*/ -965 w 995778"/>
                <a:gd name="connsiteY1" fmla="*/ -19 h 6085"/>
                <a:gd name="connsiteX2" fmla="*/ 991650 w 995778"/>
                <a:gd name="connsiteY2" fmla="*/ -19 h 6085"/>
                <a:gd name="connsiteX3" fmla="*/ 994814 w 995778"/>
                <a:gd name="connsiteY3" fmla="*/ -19 h 6085"/>
              </a:gdLst>
              <a:ahLst/>
              <a:cxnLst>
                <a:cxn ang="0">
                  <a:pos x="connsiteX0" y="connsiteY0"/>
                </a:cxn>
                <a:cxn ang="0">
                  <a:pos x="connsiteX1" y="connsiteY1"/>
                </a:cxn>
                <a:cxn ang="0">
                  <a:pos x="connsiteX2" y="connsiteY2"/>
                </a:cxn>
                <a:cxn ang="0">
                  <a:pos x="connsiteX3" y="connsiteY3"/>
                </a:cxn>
              </a:cxnLst>
              <a:rect l="l" t="t" r="r" b="b"/>
              <a:pathLst>
                <a:path w="995778" h="6085">
                  <a:moveTo>
                    <a:pt x="991771" y="-19"/>
                  </a:moveTo>
                  <a:lnTo>
                    <a:pt x="-965" y="-19"/>
                  </a:lnTo>
                  <a:moveTo>
                    <a:pt x="991650" y="-19"/>
                  </a:moveTo>
                  <a:lnTo>
                    <a:pt x="994814" y="-19"/>
                  </a:lnTo>
                </a:path>
              </a:pathLst>
            </a:custGeom>
            <a:noFill/>
            <a:ln w="6079" cap="flat">
              <a:solidFill>
                <a:srgbClr val="3A414A"/>
              </a:solidFill>
              <a:prstDash val="solid"/>
              <a:miter/>
            </a:ln>
          </p:spPr>
          <p:txBody>
            <a:bodyPr rtlCol="0" anchor="ctr"/>
            <a:lstStyle/>
            <a:p>
              <a:endParaRPr lang="en-GB"/>
            </a:p>
          </p:txBody>
        </p:sp>
        <p:sp>
          <p:nvSpPr>
            <p:cNvPr id="109" name="Freeform: Shape 108">
              <a:extLst>
                <a:ext uri="{FF2B5EF4-FFF2-40B4-BE49-F238E27FC236}">
                  <a16:creationId xmlns:a16="http://schemas.microsoft.com/office/drawing/2014/main" id="{C9CD2B2A-CFA8-4F30-41E8-B5D1BF3CD05B}"/>
                </a:ext>
              </a:extLst>
            </p:cNvPr>
            <p:cNvSpPr/>
            <p:nvPr/>
          </p:nvSpPr>
          <p:spPr>
            <a:xfrm>
              <a:off x="1255335" y="3160758"/>
              <a:ext cx="86846" cy="56416"/>
            </a:xfrm>
            <a:custGeom>
              <a:avLst/>
              <a:gdLst>
                <a:gd name="connsiteX0" fmla="*/ -965 w 86846"/>
                <a:gd name="connsiteY0" fmla="*/ 28220 h 56416"/>
                <a:gd name="connsiteX1" fmla="*/ 85882 w 86846"/>
                <a:gd name="connsiteY1" fmla="*/ -19 h 56416"/>
                <a:gd name="connsiteX2" fmla="*/ 85882 w 86846"/>
                <a:gd name="connsiteY2" fmla="*/ 56398 h 56416"/>
              </a:gdLst>
              <a:ahLst/>
              <a:cxnLst>
                <a:cxn ang="0">
                  <a:pos x="connsiteX0" y="connsiteY0"/>
                </a:cxn>
                <a:cxn ang="0">
                  <a:pos x="connsiteX1" y="connsiteY1"/>
                </a:cxn>
                <a:cxn ang="0">
                  <a:pos x="connsiteX2" y="connsiteY2"/>
                </a:cxn>
              </a:cxnLst>
              <a:rect l="l" t="t" r="r" b="b"/>
              <a:pathLst>
                <a:path w="86846" h="56416">
                  <a:moveTo>
                    <a:pt x="-965" y="28220"/>
                  </a:moveTo>
                  <a:lnTo>
                    <a:pt x="85882" y="-19"/>
                  </a:lnTo>
                  <a:lnTo>
                    <a:pt x="85882" y="56398"/>
                  </a:lnTo>
                  <a:close/>
                </a:path>
              </a:pathLst>
            </a:custGeom>
            <a:solidFill>
              <a:srgbClr val="3A414A"/>
            </a:solidFill>
            <a:ln w="6079" cap="flat">
              <a:solidFill>
                <a:srgbClr val="3A414A"/>
              </a:solidFill>
              <a:prstDash val="solid"/>
              <a:miter/>
            </a:ln>
          </p:spPr>
          <p:txBody>
            <a:bodyPr rtlCol="0" anchor="ctr"/>
            <a:lstStyle/>
            <a:p>
              <a:endParaRPr lang="en-GB"/>
            </a:p>
          </p:txBody>
        </p:sp>
        <p:sp>
          <p:nvSpPr>
            <p:cNvPr id="110" name="Freeform: Shape 109">
              <a:extLst>
                <a:ext uri="{FF2B5EF4-FFF2-40B4-BE49-F238E27FC236}">
                  <a16:creationId xmlns:a16="http://schemas.microsoft.com/office/drawing/2014/main" id="{7D0CAD46-283D-4C24-F49B-FD83089A21F3}"/>
                </a:ext>
              </a:extLst>
            </p:cNvPr>
            <p:cNvSpPr/>
            <p:nvPr/>
          </p:nvSpPr>
          <p:spPr>
            <a:xfrm>
              <a:off x="1245598" y="3128138"/>
              <a:ext cx="995596" cy="6085"/>
            </a:xfrm>
            <a:custGeom>
              <a:avLst/>
              <a:gdLst>
                <a:gd name="connsiteX0" fmla="*/ 2017 w 995596"/>
                <a:gd name="connsiteY0" fmla="*/ -19 h 6085"/>
                <a:gd name="connsiteX1" fmla="*/ 994632 w 995596"/>
                <a:gd name="connsiteY1" fmla="*/ -19 h 6085"/>
                <a:gd name="connsiteX2" fmla="*/ 2078 w 995596"/>
                <a:gd name="connsiteY2" fmla="*/ -19 h 6085"/>
                <a:gd name="connsiteX3" fmla="*/ -965 w 995596"/>
                <a:gd name="connsiteY3" fmla="*/ -19 h 6085"/>
              </a:gdLst>
              <a:ahLst/>
              <a:cxnLst>
                <a:cxn ang="0">
                  <a:pos x="connsiteX0" y="connsiteY0"/>
                </a:cxn>
                <a:cxn ang="0">
                  <a:pos x="connsiteX1" y="connsiteY1"/>
                </a:cxn>
                <a:cxn ang="0">
                  <a:pos x="connsiteX2" y="connsiteY2"/>
                </a:cxn>
                <a:cxn ang="0">
                  <a:pos x="connsiteX3" y="connsiteY3"/>
                </a:cxn>
              </a:cxnLst>
              <a:rect l="l" t="t" r="r" b="b"/>
              <a:pathLst>
                <a:path w="995596" h="6085">
                  <a:moveTo>
                    <a:pt x="2017" y="-19"/>
                  </a:moveTo>
                  <a:lnTo>
                    <a:pt x="994632" y="-19"/>
                  </a:lnTo>
                  <a:moveTo>
                    <a:pt x="2078" y="-19"/>
                  </a:moveTo>
                  <a:lnTo>
                    <a:pt x="-965" y="-19"/>
                  </a:lnTo>
                </a:path>
              </a:pathLst>
            </a:custGeom>
            <a:noFill/>
            <a:ln w="6079" cap="flat">
              <a:solidFill>
                <a:srgbClr val="3A414A"/>
              </a:solidFill>
              <a:prstDash val="solid"/>
              <a:miter/>
            </a:ln>
          </p:spPr>
          <p:txBody>
            <a:bodyPr rtlCol="0" anchor="ctr"/>
            <a:lstStyle/>
            <a:p>
              <a:endParaRPr lang="en-GB"/>
            </a:p>
          </p:txBody>
        </p:sp>
        <p:sp>
          <p:nvSpPr>
            <p:cNvPr id="111" name="Freeform: Shape 110">
              <a:extLst>
                <a:ext uri="{FF2B5EF4-FFF2-40B4-BE49-F238E27FC236}">
                  <a16:creationId xmlns:a16="http://schemas.microsoft.com/office/drawing/2014/main" id="{142AD489-9EE7-25BE-974F-549BBD30D2E0}"/>
                </a:ext>
              </a:extLst>
            </p:cNvPr>
            <p:cNvSpPr/>
            <p:nvPr/>
          </p:nvSpPr>
          <p:spPr>
            <a:xfrm>
              <a:off x="2244298" y="3099777"/>
              <a:ext cx="86846" cy="56538"/>
            </a:xfrm>
            <a:custGeom>
              <a:avLst/>
              <a:gdLst>
                <a:gd name="connsiteX0" fmla="*/ 85882 w 86846"/>
                <a:gd name="connsiteY0" fmla="*/ 28341 h 56538"/>
                <a:gd name="connsiteX1" fmla="*/ -965 w 86846"/>
                <a:gd name="connsiteY1" fmla="*/ 56519 h 56538"/>
                <a:gd name="connsiteX2" fmla="*/ -965 w 86846"/>
                <a:gd name="connsiteY2" fmla="*/ -19 h 56538"/>
              </a:gdLst>
              <a:ahLst/>
              <a:cxnLst>
                <a:cxn ang="0">
                  <a:pos x="connsiteX0" y="connsiteY0"/>
                </a:cxn>
                <a:cxn ang="0">
                  <a:pos x="connsiteX1" y="connsiteY1"/>
                </a:cxn>
                <a:cxn ang="0">
                  <a:pos x="connsiteX2" y="connsiteY2"/>
                </a:cxn>
              </a:cxnLst>
              <a:rect l="l" t="t" r="r" b="b"/>
              <a:pathLst>
                <a:path w="86846" h="56538">
                  <a:moveTo>
                    <a:pt x="85882" y="28341"/>
                  </a:moveTo>
                  <a:lnTo>
                    <a:pt x="-965" y="56519"/>
                  </a:lnTo>
                  <a:lnTo>
                    <a:pt x="-965" y="-19"/>
                  </a:lnTo>
                  <a:close/>
                </a:path>
              </a:pathLst>
            </a:custGeom>
            <a:solidFill>
              <a:srgbClr val="3A414A"/>
            </a:solidFill>
            <a:ln w="6079" cap="flat">
              <a:solidFill>
                <a:srgbClr val="3A414A"/>
              </a:solidFill>
              <a:prstDash val="solid"/>
              <a:miter/>
            </a:ln>
          </p:spPr>
          <p:txBody>
            <a:bodyPr rtlCol="0" anchor="ctr"/>
            <a:lstStyle/>
            <a:p>
              <a:endParaRPr lang="en-GB"/>
            </a:p>
          </p:txBody>
        </p:sp>
        <p:sp>
          <p:nvSpPr>
            <p:cNvPr id="112" name="Freeform: Shape 111">
              <a:extLst>
                <a:ext uri="{FF2B5EF4-FFF2-40B4-BE49-F238E27FC236}">
                  <a16:creationId xmlns:a16="http://schemas.microsoft.com/office/drawing/2014/main" id="{F1A22A67-8086-B8D6-E208-404FBA8878F7}"/>
                </a:ext>
              </a:extLst>
            </p:cNvPr>
            <p:cNvSpPr/>
            <p:nvPr/>
          </p:nvSpPr>
          <p:spPr>
            <a:xfrm>
              <a:off x="3600546" y="2276108"/>
              <a:ext cx="201079" cy="502697"/>
            </a:xfrm>
            <a:custGeom>
              <a:avLst/>
              <a:gdLst>
                <a:gd name="connsiteX0" fmla="*/ -965 w 201079"/>
                <a:gd name="connsiteY0" fmla="*/ -19 h 502697"/>
                <a:gd name="connsiteX1" fmla="*/ 163599 w 201079"/>
                <a:gd name="connsiteY1" fmla="*/ -19 h 502697"/>
                <a:gd name="connsiteX2" fmla="*/ 200115 w 201079"/>
                <a:gd name="connsiteY2" fmla="*/ 36497 h 502697"/>
                <a:gd name="connsiteX3" fmla="*/ 200115 w 201079"/>
                <a:gd name="connsiteY3" fmla="*/ 502678 h 502697"/>
              </a:gdLst>
              <a:ahLst/>
              <a:cxnLst>
                <a:cxn ang="0">
                  <a:pos x="connsiteX0" y="connsiteY0"/>
                </a:cxn>
                <a:cxn ang="0">
                  <a:pos x="connsiteX1" y="connsiteY1"/>
                </a:cxn>
                <a:cxn ang="0">
                  <a:pos x="connsiteX2" y="connsiteY2"/>
                </a:cxn>
                <a:cxn ang="0">
                  <a:pos x="connsiteX3" y="connsiteY3"/>
                </a:cxn>
              </a:cxnLst>
              <a:rect l="l" t="t" r="r" b="b"/>
              <a:pathLst>
                <a:path w="201079" h="502697">
                  <a:moveTo>
                    <a:pt x="-965" y="-19"/>
                  </a:moveTo>
                  <a:lnTo>
                    <a:pt x="163599" y="-19"/>
                  </a:lnTo>
                  <a:cubicBezTo>
                    <a:pt x="183743" y="-19"/>
                    <a:pt x="200115" y="16328"/>
                    <a:pt x="200115" y="36497"/>
                  </a:cubicBezTo>
                  <a:lnTo>
                    <a:pt x="200115" y="502678"/>
                  </a:lnTo>
                </a:path>
              </a:pathLst>
            </a:custGeom>
            <a:noFill/>
            <a:ln w="6079" cap="flat">
              <a:solidFill>
                <a:srgbClr val="3A414A"/>
              </a:solidFill>
              <a:prstDash val="solid"/>
              <a:miter/>
            </a:ln>
          </p:spPr>
          <p:txBody>
            <a:bodyPr rtlCol="0" anchor="ctr"/>
            <a:lstStyle/>
            <a:p>
              <a:endParaRPr lang="en-GB"/>
            </a:p>
          </p:txBody>
        </p:sp>
        <p:sp>
          <p:nvSpPr>
            <p:cNvPr id="113" name="Freeform: Shape 112">
              <a:extLst>
                <a:ext uri="{FF2B5EF4-FFF2-40B4-BE49-F238E27FC236}">
                  <a16:creationId xmlns:a16="http://schemas.microsoft.com/office/drawing/2014/main" id="{2327D393-7757-2133-36A3-47BE9BDCD2B6}"/>
                </a:ext>
              </a:extLst>
            </p:cNvPr>
            <p:cNvSpPr/>
            <p:nvPr/>
          </p:nvSpPr>
          <p:spPr>
            <a:xfrm>
              <a:off x="3597381" y="2273187"/>
              <a:ext cx="3225" cy="5781"/>
            </a:xfrm>
            <a:custGeom>
              <a:avLst/>
              <a:gdLst>
                <a:gd name="connsiteX0" fmla="*/ 2261 w 3225"/>
                <a:gd name="connsiteY0" fmla="*/ 5763 h 5781"/>
                <a:gd name="connsiteX1" fmla="*/ -965 w 3225"/>
                <a:gd name="connsiteY1" fmla="*/ 5763 h 5781"/>
                <a:gd name="connsiteX2" fmla="*/ -843 w 3225"/>
                <a:gd name="connsiteY2" fmla="*/ 2963 h 5781"/>
                <a:gd name="connsiteX3" fmla="*/ -843 w 3225"/>
                <a:gd name="connsiteY3" fmla="*/ -19 h 5781"/>
                <a:gd name="connsiteX4" fmla="*/ 2200 w 3225"/>
                <a:gd name="connsiteY4" fmla="*/ -19 h 57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25" h="5781">
                  <a:moveTo>
                    <a:pt x="2261" y="5763"/>
                  </a:moveTo>
                  <a:lnTo>
                    <a:pt x="-965" y="5763"/>
                  </a:lnTo>
                  <a:lnTo>
                    <a:pt x="-843" y="2963"/>
                  </a:lnTo>
                  <a:lnTo>
                    <a:pt x="-843" y="-19"/>
                  </a:lnTo>
                  <a:lnTo>
                    <a:pt x="2200" y="-19"/>
                  </a:lnTo>
                  <a:close/>
                </a:path>
              </a:pathLst>
            </a:custGeom>
            <a:solidFill>
              <a:srgbClr val="3A414A"/>
            </a:solidFill>
            <a:ln w="304" cap="flat">
              <a:solidFill>
                <a:srgbClr val="3A414A"/>
              </a:solidFill>
              <a:prstDash val="solid"/>
              <a:miter/>
            </a:ln>
          </p:spPr>
          <p:txBody>
            <a:bodyPr rtlCol="0" anchor="ctr"/>
            <a:lstStyle/>
            <a:p>
              <a:endParaRPr lang="en-GB"/>
            </a:p>
          </p:txBody>
        </p:sp>
        <p:sp>
          <p:nvSpPr>
            <p:cNvPr id="114" name="Freeform: Shape 113">
              <a:extLst>
                <a:ext uri="{FF2B5EF4-FFF2-40B4-BE49-F238E27FC236}">
                  <a16:creationId xmlns:a16="http://schemas.microsoft.com/office/drawing/2014/main" id="{2732CC35-83D9-CA60-1548-9A6C650C9CD6}"/>
                </a:ext>
              </a:extLst>
            </p:cNvPr>
            <p:cNvSpPr/>
            <p:nvPr/>
          </p:nvSpPr>
          <p:spPr>
            <a:xfrm>
              <a:off x="3773386" y="2781849"/>
              <a:ext cx="56416" cy="86846"/>
            </a:xfrm>
            <a:custGeom>
              <a:avLst/>
              <a:gdLst>
                <a:gd name="connsiteX0" fmla="*/ 27274 w 56416"/>
                <a:gd name="connsiteY0" fmla="*/ 86827 h 86846"/>
                <a:gd name="connsiteX1" fmla="*/ -965 w 56416"/>
                <a:gd name="connsiteY1" fmla="*/ -19 h 86846"/>
                <a:gd name="connsiteX2" fmla="*/ 55452 w 56416"/>
                <a:gd name="connsiteY2" fmla="*/ -19 h 86846"/>
              </a:gdLst>
              <a:ahLst/>
              <a:cxnLst>
                <a:cxn ang="0">
                  <a:pos x="connsiteX0" y="connsiteY0"/>
                </a:cxn>
                <a:cxn ang="0">
                  <a:pos x="connsiteX1" y="connsiteY1"/>
                </a:cxn>
                <a:cxn ang="0">
                  <a:pos x="connsiteX2" y="connsiteY2"/>
                </a:cxn>
              </a:cxnLst>
              <a:rect l="l" t="t" r="r" b="b"/>
              <a:pathLst>
                <a:path w="56416" h="86846">
                  <a:moveTo>
                    <a:pt x="27274" y="86827"/>
                  </a:moveTo>
                  <a:lnTo>
                    <a:pt x="-965" y="-19"/>
                  </a:lnTo>
                  <a:lnTo>
                    <a:pt x="55452" y="-19"/>
                  </a:lnTo>
                  <a:close/>
                </a:path>
              </a:pathLst>
            </a:custGeom>
            <a:solidFill>
              <a:srgbClr val="3A414A"/>
            </a:solidFill>
            <a:ln w="6079" cap="flat">
              <a:solidFill>
                <a:srgbClr val="3A414A"/>
              </a:solidFill>
              <a:prstDash val="solid"/>
              <a:miter/>
            </a:ln>
          </p:spPr>
          <p:txBody>
            <a:bodyPr rtlCol="0" anchor="ctr"/>
            <a:lstStyle/>
            <a:p>
              <a:endParaRPr lang="en-GB"/>
            </a:p>
          </p:txBody>
        </p:sp>
        <p:sp>
          <p:nvSpPr>
            <p:cNvPr id="115" name="Freeform: Shape 114">
              <a:extLst>
                <a:ext uri="{FF2B5EF4-FFF2-40B4-BE49-F238E27FC236}">
                  <a16:creationId xmlns:a16="http://schemas.microsoft.com/office/drawing/2014/main" id="{AE09967F-5ECC-2C6B-32F4-9C687AABF6FC}"/>
                </a:ext>
              </a:extLst>
            </p:cNvPr>
            <p:cNvSpPr/>
            <p:nvPr/>
          </p:nvSpPr>
          <p:spPr>
            <a:xfrm>
              <a:off x="1412900" y="3249856"/>
              <a:ext cx="760740" cy="256521"/>
            </a:xfrm>
            <a:custGeom>
              <a:avLst/>
              <a:gdLst>
                <a:gd name="connsiteX0" fmla="*/ -965 w 760740"/>
                <a:gd name="connsiteY0" fmla="*/ 36497 h 256521"/>
                <a:gd name="connsiteX1" fmla="*/ 35551 w 760740"/>
                <a:gd name="connsiteY1" fmla="*/ -19 h 256521"/>
                <a:gd name="connsiteX2" fmla="*/ 723260 w 760740"/>
                <a:gd name="connsiteY2" fmla="*/ -19 h 256521"/>
                <a:gd name="connsiteX3" fmla="*/ 759776 w 760740"/>
                <a:gd name="connsiteY3" fmla="*/ 36497 h 256521"/>
                <a:gd name="connsiteX4" fmla="*/ 759776 w 760740"/>
                <a:gd name="connsiteY4" fmla="*/ 219987 h 256521"/>
                <a:gd name="connsiteX5" fmla="*/ 723260 w 760740"/>
                <a:gd name="connsiteY5" fmla="*/ 256503 h 256521"/>
                <a:gd name="connsiteX6" fmla="*/ 35551 w 760740"/>
                <a:gd name="connsiteY6" fmla="*/ 256503 h 256521"/>
                <a:gd name="connsiteX7" fmla="*/ -965 w 760740"/>
                <a:gd name="connsiteY7" fmla="*/ 219987 h 256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740" h="256521">
                  <a:moveTo>
                    <a:pt x="-965" y="36497"/>
                  </a:moveTo>
                  <a:cubicBezTo>
                    <a:pt x="-965" y="16328"/>
                    <a:pt x="15406" y="-19"/>
                    <a:pt x="35551" y="-19"/>
                  </a:cubicBezTo>
                  <a:lnTo>
                    <a:pt x="723260" y="-19"/>
                  </a:lnTo>
                  <a:cubicBezTo>
                    <a:pt x="743404" y="-19"/>
                    <a:pt x="759776" y="16328"/>
                    <a:pt x="759776" y="36497"/>
                  </a:cubicBezTo>
                  <a:lnTo>
                    <a:pt x="759776" y="219987"/>
                  </a:lnTo>
                  <a:cubicBezTo>
                    <a:pt x="759776" y="240156"/>
                    <a:pt x="743404" y="256503"/>
                    <a:pt x="723260" y="256503"/>
                  </a:cubicBezTo>
                  <a:lnTo>
                    <a:pt x="35551" y="256503"/>
                  </a:lnTo>
                  <a:cubicBezTo>
                    <a:pt x="15406" y="256503"/>
                    <a:pt x="-965" y="240156"/>
                    <a:pt x="-965" y="219987"/>
                  </a:cubicBezTo>
                  <a:close/>
                </a:path>
              </a:pathLst>
            </a:custGeom>
            <a:noFill/>
            <a:ln w="6079" cap="flat">
              <a:noFill/>
              <a:prstDash val="solid"/>
              <a:miter/>
            </a:ln>
          </p:spPr>
          <p:txBody>
            <a:bodyPr rtlCol="0" anchor="ctr"/>
            <a:lstStyle/>
            <a:p>
              <a:endParaRPr lang="en-GB"/>
            </a:p>
          </p:txBody>
        </p:sp>
        <p:grpSp>
          <p:nvGrpSpPr>
            <p:cNvPr id="116" name="Graphic 8">
              <a:extLst>
                <a:ext uri="{FF2B5EF4-FFF2-40B4-BE49-F238E27FC236}">
                  <a16:creationId xmlns:a16="http://schemas.microsoft.com/office/drawing/2014/main" id="{1010FA6B-AB41-FF6A-3E13-B89EFB0D5B73}"/>
                </a:ext>
              </a:extLst>
            </p:cNvPr>
            <p:cNvGrpSpPr/>
            <p:nvPr/>
          </p:nvGrpSpPr>
          <p:grpSpPr>
            <a:xfrm>
              <a:off x="1546744" y="3272230"/>
              <a:ext cx="57900" cy="82413"/>
              <a:chOff x="1546744" y="3272230"/>
              <a:chExt cx="57900" cy="82413"/>
            </a:xfrm>
            <a:solidFill>
              <a:srgbClr val="000000"/>
            </a:solidFill>
          </p:grpSpPr>
          <p:sp>
            <p:nvSpPr>
              <p:cNvPr id="117" name="Freeform: Shape 116">
                <a:extLst>
                  <a:ext uri="{FF2B5EF4-FFF2-40B4-BE49-F238E27FC236}">
                    <a16:creationId xmlns:a16="http://schemas.microsoft.com/office/drawing/2014/main" id="{0D282E17-1BE9-54EF-3280-2987B2079FC6}"/>
                  </a:ext>
                </a:extLst>
              </p:cNvPr>
              <p:cNvSpPr/>
              <p:nvPr/>
            </p:nvSpPr>
            <p:spPr>
              <a:xfrm>
                <a:off x="1546744" y="3275928"/>
                <a:ext cx="10037" cy="78715"/>
              </a:xfrm>
              <a:custGeom>
                <a:avLst/>
                <a:gdLst>
                  <a:gd name="connsiteX0" fmla="*/ 9916 w 10037"/>
                  <a:gd name="connsiteY0" fmla="*/ 1139 h 78715"/>
                  <a:gd name="connsiteX1" fmla="*/ 9916 w 10037"/>
                  <a:gd name="connsiteY1" fmla="*/ 79855 h 78715"/>
                  <a:gd name="connsiteX2" fmla="*/ -122 w 10037"/>
                  <a:gd name="connsiteY2" fmla="*/ 79855 h 78715"/>
                  <a:gd name="connsiteX3" fmla="*/ -122 w 10037"/>
                  <a:gd name="connsiteY3" fmla="*/ 1139 h 78715"/>
                  <a:gd name="connsiteX4" fmla="*/ 9916 w 10037"/>
                  <a:gd name="connsiteY4" fmla="*/ 1139 h 787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37" h="78715">
                    <a:moveTo>
                      <a:pt x="9916" y="1139"/>
                    </a:moveTo>
                    <a:lnTo>
                      <a:pt x="9916" y="79855"/>
                    </a:lnTo>
                    <a:lnTo>
                      <a:pt x="-122" y="79855"/>
                    </a:lnTo>
                    <a:lnTo>
                      <a:pt x="-122" y="1139"/>
                    </a:lnTo>
                    <a:lnTo>
                      <a:pt x="9916" y="1139"/>
                    </a:lnTo>
                  </a:path>
                </a:pathLst>
              </a:custGeom>
              <a:solidFill>
                <a:srgbClr val="000000"/>
              </a:solidFill>
              <a:ln w="53" cap="flat">
                <a:noFill/>
                <a:prstDash val="solid"/>
                <a:miter/>
              </a:ln>
            </p:spPr>
            <p:txBody>
              <a:bodyPr rtlCol="0" anchor="ctr"/>
              <a:lstStyle/>
              <a:p>
                <a:endParaRPr lang="en-GB"/>
              </a:p>
            </p:txBody>
          </p:sp>
          <p:sp>
            <p:nvSpPr>
              <p:cNvPr id="118" name="Freeform: Shape 117">
                <a:extLst>
                  <a:ext uri="{FF2B5EF4-FFF2-40B4-BE49-F238E27FC236}">
                    <a16:creationId xmlns:a16="http://schemas.microsoft.com/office/drawing/2014/main" id="{FB4205A8-9999-51BF-B616-5D766A76DBCA}"/>
                  </a:ext>
                </a:extLst>
              </p:cNvPr>
              <p:cNvSpPr/>
              <p:nvPr/>
            </p:nvSpPr>
            <p:spPr>
              <a:xfrm>
                <a:off x="1567347" y="3272230"/>
                <a:ext cx="37297" cy="82413"/>
              </a:xfrm>
              <a:custGeom>
                <a:avLst/>
                <a:gdLst>
                  <a:gd name="connsiteX0" fmla="*/ 34548 w 37297"/>
                  <a:gd name="connsiteY0" fmla="*/ 24525 h 82413"/>
                  <a:gd name="connsiteX1" fmla="*/ 34548 w 37297"/>
                  <a:gd name="connsiteY1" fmla="*/ 32660 h 82413"/>
                  <a:gd name="connsiteX2" fmla="*/ 20918 w 37297"/>
                  <a:gd name="connsiteY2" fmla="*/ 32660 h 82413"/>
                  <a:gd name="connsiteX3" fmla="*/ 20918 w 37297"/>
                  <a:gd name="connsiteY3" fmla="*/ 83588 h 82413"/>
                  <a:gd name="connsiteX4" fmla="*/ 11408 w 37297"/>
                  <a:gd name="connsiteY4" fmla="*/ 83588 h 82413"/>
                  <a:gd name="connsiteX5" fmla="*/ 11408 w 37297"/>
                  <a:gd name="connsiteY5" fmla="*/ 32660 h 82413"/>
                  <a:gd name="connsiteX6" fmla="*/ -214 w 37297"/>
                  <a:gd name="connsiteY6" fmla="*/ 32660 h 82413"/>
                  <a:gd name="connsiteX7" fmla="*/ -214 w 37297"/>
                  <a:gd name="connsiteY7" fmla="*/ 24525 h 82413"/>
                  <a:gd name="connsiteX8" fmla="*/ 11408 w 37297"/>
                  <a:gd name="connsiteY8" fmla="*/ 24525 h 82413"/>
                  <a:gd name="connsiteX9" fmla="*/ 11408 w 37297"/>
                  <a:gd name="connsiteY9" fmla="*/ 16653 h 82413"/>
                  <a:gd name="connsiteX10" fmla="*/ 28208 w 37297"/>
                  <a:gd name="connsiteY10" fmla="*/ 1174 h 82413"/>
                  <a:gd name="connsiteX11" fmla="*/ 37083 w 37297"/>
                  <a:gd name="connsiteY11" fmla="*/ 2759 h 82413"/>
                  <a:gd name="connsiteX12" fmla="*/ 34442 w 37297"/>
                  <a:gd name="connsiteY12" fmla="*/ 10895 h 82413"/>
                  <a:gd name="connsiteX13" fmla="*/ 29318 w 37297"/>
                  <a:gd name="connsiteY13" fmla="*/ 9997 h 82413"/>
                  <a:gd name="connsiteX14" fmla="*/ 20918 w 37297"/>
                  <a:gd name="connsiteY14" fmla="*/ 18766 h 82413"/>
                  <a:gd name="connsiteX15" fmla="*/ 20918 w 37297"/>
                  <a:gd name="connsiteY15" fmla="*/ 24525 h 82413"/>
                  <a:gd name="connsiteX16" fmla="*/ 34548 w 37297"/>
                  <a:gd name="connsiteY16" fmla="*/ 24525 h 82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7297" h="82413">
                    <a:moveTo>
                      <a:pt x="34548" y="24525"/>
                    </a:moveTo>
                    <a:lnTo>
                      <a:pt x="34548" y="32660"/>
                    </a:lnTo>
                    <a:lnTo>
                      <a:pt x="20918" y="32660"/>
                    </a:lnTo>
                    <a:lnTo>
                      <a:pt x="20918" y="83588"/>
                    </a:lnTo>
                    <a:lnTo>
                      <a:pt x="11408" y="83588"/>
                    </a:lnTo>
                    <a:lnTo>
                      <a:pt x="11408" y="32660"/>
                    </a:lnTo>
                    <a:lnTo>
                      <a:pt x="-214" y="32660"/>
                    </a:lnTo>
                    <a:lnTo>
                      <a:pt x="-214" y="24525"/>
                    </a:lnTo>
                    <a:lnTo>
                      <a:pt x="11408" y="24525"/>
                    </a:lnTo>
                    <a:lnTo>
                      <a:pt x="11408" y="16653"/>
                    </a:lnTo>
                    <a:cubicBezTo>
                      <a:pt x="11408" y="6404"/>
                      <a:pt x="19597" y="1174"/>
                      <a:pt x="28208" y="1174"/>
                    </a:cubicBezTo>
                    <a:cubicBezTo>
                      <a:pt x="32699" y="1174"/>
                      <a:pt x="35657" y="2125"/>
                      <a:pt x="37083" y="2759"/>
                    </a:cubicBezTo>
                    <a:lnTo>
                      <a:pt x="34442" y="10895"/>
                    </a:lnTo>
                    <a:cubicBezTo>
                      <a:pt x="33438" y="10578"/>
                      <a:pt x="31959" y="9997"/>
                      <a:pt x="29318" y="9997"/>
                    </a:cubicBezTo>
                    <a:cubicBezTo>
                      <a:pt x="23454" y="9997"/>
                      <a:pt x="20918" y="13061"/>
                      <a:pt x="20918" y="18766"/>
                    </a:cubicBezTo>
                    <a:lnTo>
                      <a:pt x="20918" y="24525"/>
                    </a:lnTo>
                    <a:lnTo>
                      <a:pt x="34548" y="24525"/>
                    </a:lnTo>
                  </a:path>
                </a:pathLst>
              </a:custGeom>
              <a:solidFill>
                <a:srgbClr val="000000"/>
              </a:solidFill>
              <a:ln w="53" cap="flat">
                <a:noFill/>
                <a:prstDash val="solid"/>
                <a:miter/>
              </a:ln>
            </p:spPr>
            <p:txBody>
              <a:bodyPr rtlCol="0" anchor="ctr"/>
              <a:lstStyle/>
              <a:p>
                <a:endParaRPr lang="en-GB"/>
              </a:p>
            </p:txBody>
          </p:sp>
        </p:grpSp>
        <p:grpSp>
          <p:nvGrpSpPr>
            <p:cNvPr id="119" name="Graphic 8">
              <a:extLst>
                <a:ext uri="{FF2B5EF4-FFF2-40B4-BE49-F238E27FC236}">
                  <a16:creationId xmlns:a16="http://schemas.microsoft.com/office/drawing/2014/main" id="{72926F82-E878-EFE6-EF4F-2AD1CAF62646}"/>
                </a:ext>
              </a:extLst>
            </p:cNvPr>
            <p:cNvGrpSpPr/>
            <p:nvPr/>
          </p:nvGrpSpPr>
          <p:grpSpPr>
            <a:xfrm>
              <a:off x="1642295" y="3275928"/>
              <a:ext cx="398701" cy="80089"/>
              <a:chOff x="1642295" y="3275928"/>
              <a:chExt cx="398701" cy="80089"/>
            </a:xfrm>
            <a:solidFill>
              <a:srgbClr val="000000"/>
            </a:solidFill>
          </p:grpSpPr>
          <p:sp>
            <p:nvSpPr>
              <p:cNvPr id="120" name="Freeform: Shape 119">
                <a:extLst>
                  <a:ext uri="{FF2B5EF4-FFF2-40B4-BE49-F238E27FC236}">
                    <a16:creationId xmlns:a16="http://schemas.microsoft.com/office/drawing/2014/main" id="{2A0BD22A-52D5-3046-E04C-E75F35BFAEF1}"/>
                  </a:ext>
                </a:extLst>
              </p:cNvPr>
              <p:cNvSpPr/>
              <p:nvPr/>
            </p:nvSpPr>
            <p:spPr>
              <a:xfrm>
                <a:off x="1642295" y="3294841"/>
                <a:ext cx="52300" cy="61070"/>
              </a:xfrm>
              <a:custGeom>
                <a:avLst/>
                <a:gdLst>
                  <a:gd name="connsiteX0" fmla="*/ 27256 w 52300"/>
                  <a:gd name="connsiteY0" fmla="*/ 62021 h 61070"/>
                  <a:gd name="connsiteX1" fmla="*/ -426 w 52300"/>
                  <a:gd name="connsiteY1" fmla="*/ 31697 h 61070"/>
                  <a:gd name="connsiteX2" fmla="*/ 26147 w 52300"/>
                  <a:gd name="connsiteY2" fmla="*/ 950 h 61070"/>
                  <a:gd name="connsiteX3" fmla="*/ 51875 w 52300"/>
                  <a:gd name="connsiteY3" fmla="*/ 30482 h 61070"/>
                  <a:gd name="connsiteX4" fmla="*/ 51875 w 52300"/>
                  <a:gd name="connsiteY4" fmla="*/ 34444 h 61070"/>
                  <a:gd name="connsiteX5" fmla="*/ 9189 w 52300"/>
                  <a:gd name="connsiteY5" fmla="*/ 34444 h 61070"/>
                  <a:gd name="connsiteX6" fmla="*/ 27309 w 52300"/>
                  <a:gd name="connsiteY6" fmla="*/ 53568 h 61070"/>
                  <a:gd name="connsiteX7" fmla="*/ 41731 w 52300"/>
                  <a:gd name="connsiteY7" fmla="*/ 44481 h 61070"/>
                  <a:gd name="connsiteX8" fmla="*/ 50924 w 52300"/>
                  <a:gd name="connsiteY8" fmla="*/ 47017 h 61070"/>
                  <a:gd name="connsiteX9" fmla="*/ 27256 w 52300"/>
                  <a:gd name="connsiteY9" fmla="*/ 62021 h 61070"/>
                  <a:gd name="connsiteX10" fmla="*/ 9241 w 52300"/>
                  <a:gd name="connsiteY10" fmla="*/ 26414 h 61070"/>
                  <a:gd name="connsiteX11" fmla="*/ 42207 w 52300"/>
                  <a:gd name="connsiteY11" fmla="*/ 26414 h 61070"/>
                  <a:gd name="connsiteX12" fmla="*/ 26147 w 52300"/>
                  <a:gd name="connsiteY12" fmla="*/ 9403 h 61070"/>
                  <a:gd name="connsiteX13" fmla="*/ 9241 w 52300"/>
                  <a:gd name="connsiteY13" fmla="*/ 26414 h 6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300" h="61070">
                    <a:moveTo>
                      <a:pt x="27256" y="62021"/>
                    </a:moveTo>
                    <a:cubicBezTo>
                      <a:pt x="10139" y="62021"/>
                      <a:pt x="-426" y="49870"/>
                      <a:pt x="-426" y="31697"/>
                    </a:cubicBezTo>
                    <a:cubicBezTo>
                      <a:pt x="-426" y="13576"/>
                      <a:pt x="10034" y="950"/>
                      <a:pt x="26147" y="950"/>
                    </a:cubicBezTo>
                    <a:cubicBezTo>
                      <a:pt x="38667" y="950"/>
                      <a:pt x="51875" y="8663"/>
                      <a:pt x="51875" y="30482"/>
                    </a:cubicBezTo>
                    <a:lnTo>
                      <a:pt x="51875" y="34444"/>
                    </a:lnTo>
                    <a:lnTo>
                      <a:pt x="9189" y="34444"/>
                    </a:lnTo>
                    <a:cubicBezTo>
                      <a:pt x="9664" y="46806"/>
                      <a:pt x="16849" y="53568"/>
                      <a:pt x="27309" y="53568"/>
                    </a:cubicBezTo>
                    <a:cubicBezTo>
                      <a:pt x="34282" y="53568"/>
                      <a:pt x="39512" y="50504"/>
                      <a:pt x="41731" y="44481"/>
                    </a:cubicBezTo>
                    <a:lnTo>
                      <a:pt x="50924" y="47017"/>
                    </a:lnTo>
                    <a:cubicBezTo>
                      <a:pt x="48176" y="55945"/>
                      <a:pt x="39354" y="62021"/>
                      <a:pt x="27256" y="62021"/>
                    </a:cubicBezTo>
                    <a:close/>
                    <a:moveTo>
                      <a:pt x="9241" y="26414"/>
                    </a:moveTo>
                    <a:lnTo>
                      <a:pt x="42207" y="26414"/>
                    </a:lnTo>
                    <a:cubicBezTo>
                      <a:pt x="41309" y="16376"/>
                      <a:pt x="35867" y="9403"/>
                      <a:pt x="26147" y="9403"/>
                    </a:cubicBezTo>
                    <a:cubicBezTo>
                      <a:pt x="16003" y="9403"/>
                      <a:pt x="9822" y="17380"/>
                      <a:pt x="9241" y="26414"/>
                    </a:cubicBezTo>
                  </a:path>
                </a:pathLst>
              </a:custGeom>
              <a:solidFill>
                <a:srgbClr val="000000"/>
              </a:solidFill>
              <a:ln w="53" cap="flat">
                <a:noFill/>
                <a:prstDash val="solid"/>
                <a:miter/>
              </a:ln>
            </p:spPr>
            <p:txBody>
              <a:bodyPr rtlCol="0" anchor="ctr"/>
              <a:lstStyle/>
              <a:p>
                <a:endParaRPr lang="en-GB"/>
              </a:p>
            </p:txBody>
          </p:sp>
          <p:sp>
            <p:nvSpPr>
              <p:cNvPr id="121" name="Freeform: Shape 120">
                <a:extLst>
                  <a:ext uri="{FF2B5EF4-FFF2-40B4-BE49-F238E27FC236}">
                    <a16:creationId xmlns:a16="http://schemas.microsoft.com/office/drawing/2014/main" id="{92EF19D8-3CBD-C46A-A954-9BDDE6AA278D}"/>
                  </a:ext>
                </a:extLst>
              </p:cNvPr>
              <p:cNvSpPr/>
              <p:nvPr/>
            </p:nvSpPr>
            <p:spPr>
              <a:xfrm>
                <a:off x="1700882" y="3295580"/>
                <a:ext cx="52195" cy="59063"/>
              </a:xfrm>
              <a:custGeom>
                <a:avLst/>
                <a:gdLst>
                  <a:gd name="connsiteX0" fmla="*/ -377 w 52195"/>
                  <a:gd name="connsiteY0" fmla="*/ 60018 h 59063"/>
                  <a:gd name="connsiteX1" fmla="*/ 20385 w 52195"/>
                  <a:gd name="connsiteY1" fmla="*/ 29694 h 59063"/>
                  <a:gd name="connsiteX2" fmla="*/ 838 w 52195"/>
                  <a:gd name="connsiteY2" fmla="*/ 955 h 59063"/>
                  <a:gd name="connsiteX3" fmla="*/ 11932 w 52195"/>
                  <a:gd name="connsiteY3" fmla="*/ 955 h 59063"/>
                  <a:gd name="connsiteX4" fmla="*/ 26038 w 52195"/>
                  <a:gd name="connsiteY4" fmla="*/ 23936 h 59063"/>
                  <a:gd name="connsiteX5" fmla="*/ 39985 w 52195"/>
                  <a:gd name="connsiteY5" fmla="*/ 955 h 59063"/>
                  <a:gd name="connsiteX6" fmla="*/ 50868 w 52195"/>
                  <a:gd name="connsiteY6" fmla="*/ 955 h 59063"/>
                  <a:gd name="connsiteX7" fmla="*/ 31109 w 52195"/>
                  <a:gd name="connsiteY7" fmla="*/ 30222 h 59063"/>
                  <a:gd name="connsiteX8" fmla="*/ 51818 w 52195"/>
                  <a:gd name="connsiteY8" fmla="*/ 60018 h 59063"/>
                  <a:gd name="connsiteX9" fmla="*/ 40777 w 52195"/>
                  <a:gd name="connsiteY9" fmla="*/ 60018 h 59063"/>
                  <a:gd name="connsiteX10" fmla="*/ 25615 w 52195"/>
                  <a:gd name="connsiteY10" fmla="*/ 35822 h 59063"/>
                  <a:gd name="connsiteX11" fmla="*/ 10612 w 52195"/>
                  <a:gd name="connsiteY11" fmla="*/ 60018 h 59063"/>
                  <a:gd name="connsiteX12" fmla="*/ -377 w 52195"/>
                  <a:gd name="connsiteY12" fmla="*/ 60018 h 590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195" h="59063">
                    <a:moveTo>
                      <a:pt x="-377" y="60018"/>
                    </a:moveTo>
                    <a:lnTo>
                      <a:pt x="20385" y="29694"/>
                    </a:lnTo>
                    <a:lnTo>
                      <a:pt x="838" y="955"/>
                    </a:lnTo>
                    <a:lnTo>
                      <a:pt x="11932" y="955"/>
                    </a:lnTo>
                    <a:cubicBezTo>
                      <a:pt x="16581" y="8140"/>
                      <a:pt x="22076" y="16645"/>
                      <a:pt x="26038" y="23936"/>
                    </a:cubicBezTo>
                    <a:cubicBezTo>
                      <a:pt x="29577" y="16434"/>
                      <a:pt x="35336" y="7981"/>
                      <a:pt x="39985" y="955"/>
                    </a:cubicBezTo>
                    <a:lnTo>
                      <a:pt x="50868" y="955"/>
                    </a:lnTo>
                    <a:lnTo>
                      <a:pt x="31109" y="30222"/>
                    </a:lnTo>
                    <a:lnTo>
                      <a:pt x="51818" y="60018"/>
                    </a:lnTo>
                    <a:lnTo>
                      <a:pt x="40777" y="60018"/>
                    </a:lnTo>
                    <a:cubicBezTo>
                      <a:pt x="35811" y="52411"/>
                      <a:pt x="29894" y="43641"/>
                      <a:pt x="25615" y="35822"/>
                    </a:cubicBezTo>
                    <a:cubicBezTo>
                      <a:pt x="21759" y="43747"/>
                      <a:pt x="15525" y="52516"/>
                      <a:pt x="10612" y="60018"/>
                    </a:cubicBezTo>
                    <a:lnTo>
                      <a:pt x="-377" y="60018"/>
                    </a:lnTo>
                  </a:path>
                </a:pathLst>
              </a:custGeom>
              <a:solidFill>
                <a:srgbClr val="000000"/>
              </a:solidFill>
              <a:ln w="53" cap="flat">
                <a:noFill/>
                <a:prstDash val="solid"/>
                <a:miter/>
              </a:ln>
            </p:spPr>
            <p:txBody>
              <a:bodyPr rtlCol="0" anchor="ctr"/>
              <a:lstStyle/>
              <a:p>
                <a:endParaRPr lang="en-GB"/>
              </a:p>
            </p:txBody>
          </p:sp>
          <p:sp>
            <p:nvSpPr>
              <p:cNvPr id="122" name="Freeform: Shape 121">
                <a:extLst>
                  <a:ext uri="{FF2B5EF4-FFF2-40B4-BE49-F238E27FC236}">
                    <a16:creationId xmlns:a16="http://schemas.microsoft.com/office/drawing/2014/main" id="{03B619E7-7843-9C4E-102F-88C56C63BD28}"/>
                  </a:ext>
                </a:extLst>
              </p:cNvPr>
              <p:cNvSpPr/>
              <p:nvPr/>
            </p:nvSpPr>
            <p:spPr>
              <a:xfrm>
                <a:off x="1759681" y="3281528"/>
                <a:ext cx="32173" cy="73855"/>
              </a:xfrm>
              <a:custGeom>
                <a:avLst/>
                <a:gdLst>
                  <a:gd name="connsiteX0" fmla="*/ 30401 w 32173"/>
                  <a:gd name="connsiteY0" fmla="*/ 15133 h 73855"/>
                  <a:gd name="connsiteX1" fmla="*/ 30401 w 32173"/>
                  <a:gd name="connsiteY1" fmla="*/ 23268 h 73855"/>
                  <a:gd name="connsiteX2" fmla="*/ 18250 w 32173"/>
                  <a:gd name="connsiteY2" fmla="*/ 23268 h 73855"/>
                  <a:gd name="connsiteX3" fmla="*/ 18250 w 32173"/>
                  <a:gd name="connsiteY3" fmla="*/ 58875 h 73855"/>
                  <a:gd name="connsiteX4" fmla="*/ 25224 w 32173"/>
                  <a:gd name="connsiteY4" fmla="*/ 66483 h 73855"/>
                  <a:gd name="connsiteX5" fmla="*/ 30084 w 32173"/>
                  <a:gd name="connsiteY5" fmla="*/ 65849 h 73855"/>
                  <a:gd name="connsiteX6" fmla="*/ 32039 w 32173"/>
                  <a:gd name="connsiteY6" fmla="*/ 73879 h 73855"/>
                  <a:gd name="connsiteX7" fmla="*/ 24960 w 32173"/>
                  <a:gd name="connsiteY7" fmla="*/ 74935 h 73855"/>
                  <a:gd name="connsiteX8" fmla="*/ 8741 w 32173"/>
                  <a:gd name="connsiteY8" fmla="*/ 59615 h 73855"/>
                  <a:gd name="connsiteX9" fmla="*/ 8741 w 32173"/>
                  <a:gd name="connsiteY9" fmla="*/ 23268 h 73855"/>
                  <a:gd name="connsiteX10" fmla="*/ -134 w 32173"/>
                  <a:gd name="connsiteY10" fmla="*/ 23268 h 73855"/>
                  <a:gd name="connsiteX11" fmla="*/ -134 w 32173"/>
                  <a:gd name="connsiteY11" fmla="*/ 15133 h 73855"/>
                  <a:gd name="connsiteX12" fmla="*/ 8741 w 32173"/>
                  <a:gd name="connsiteY12" fmla="*/ 15133 h 73855"/>
                  <a:gd name="connsiteX13" fmla="*/ 8741 w 32173"/>
                  <a:gd name="connsiteY13" fmla="*/ 1080 h 73855"/>
                  <a:gd name="connsiteX14" fmla="*/ 18250 w 32173"/>
                  <a:gd name="connsiteY14" fmla="*/ 1080 h 73855"/>
                  <a:gd name="connsiteX15" fmla="*/ 18250 w 32173"/>
                  <a:gd name="connsiteY15" fmla="*/ 15133 h 73855"/>
                  <a:gd name="connsiteX16" fmla="*/ 30401 w 32173"/>
                  <a:gd name="connsiteY16" fmla="*/ 15133 h 73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2173" h="73855">
                    <a:moveTo>
                      <a:pt x="30401" y="15133"/>
                    </a:moveTo>
                    <a:lnTo>
                      <a:pt x="30401" y="23268"/>
                    </a:lnTo>
                    <a:lnTo>
                      <a:pt x="18250" y="23268"/>
                    </a:lnTo>
                    <a:lnTo>
                      <a:pt x="18250" y="58875"/>
                    </a:lnTo>
                    <a:cubicBezTo>
                      <a:pt x="18250" y="64158"/>
                      <a:pt x="20205" y="66483"/>
                      <a:pt x="25224" y="66483"/>
                    </a:cubicBezTo>
                    <a:cubicBezTo>
                      <a:pt x="26439" y="66483"/>
                      <a:pt x="28499" y="66166"/>
                      <a:pt x="30084" y="65849"/>
                    </a:cubicBezTo>
                    <a:lnTo>
                      <a:pt x="32039" y="73879"/>
                    </a:lnTo>
                    <a:cubicBezTo>
                      <a:pt x="30084" y="74565"/>
                      <a:pt x="27390" y="74935"/>
                      <a:pt x="24960" y="74935"/>
                    </a:cubicBezTo>
                    <a:cubicBezTo>
                      <a:pt x="14764" y="74935"/>
                      <a:pt x="8741" y="69282"/>
                      <a:pt x="8741" y="59615"/>
                    </a:cubicBezTo>
                    <a:lnTo>
                      <a:pt x="8741" y="23268"/>
                    </a:lnTo>
                    <a:lnTo>
                      <a:pt x="-134" y="23268"/>
                    </a:lnTo>
                    <a:lnTo>
                      <a:pt x="-134" y="15133"/>
                    </a:lnTo>
                    <a:lnTo>
                      <a:pt x="8741" y="15133"/>
                    </a:lnTo>
                    <a:lnTo>
                      <a:pt x="8741" y="1080"/>
                    </a:lnTo>
                    <a:lnTo>
                      <a:pt x="18250" y="1080"/>
                    </a:lnTo>
                    <a:lnTo>
                      <a:pt x="18250" y="15133"/>
                    </a:lnTo>
                    <a:lnTo>
                      <a:pt x="30401" y="15133"/>
                    </a:lnTo>
                  </a:path>
                </a:pathLst>
              </a:custGeom>
              <a:solidFill>
                <a:srgbClr val="000000"/>
              </a:solidFill>
              <a:ln w="53" cap="flat">
                <a:noFill/>
                <a:prstDash val="solid"/>
                <a:miter/>
              </a:ln>
            </p:spPr>
            <p:txBody>
              <a:bodyPr rtlCol="0" anchor="ctr"/>
              <a:lstStyle/>
              <a:p>
                <a:endParaRPr lang="en-GB"/>
              </a:p>
            </p:txBody>
          </p:sp>
          <p:sp>
            <p:nvSpPr>
              <p:cNvPr id="123" name="Freeform: Shape 122">
                <a:extLst>
                  <a:ext uri="{FF2B5EF4-FFF2-40B4-BE49-F238E27FC236}">
                    <a16:creationId xmlns:a16="http://schemas.microsoft.com/office/drawing/2014/main" id="{C65F3745-863A-A860-743F-8B5ED2496BFD}"/>
                  </a:ext>
                </a:extLst>
              </p:cNvPr>
              <p:cNvSpPr/>
              <p:nvPr/>
            </p:nvSpPr>
            <p:spPr>
              <a:xfrm>
                <a:off x="1798458" y="3294841"/>
                <a:ext cx="52300" cy="61070"/>
              </a:xfrm>
              <a:custGeom>
                <a:avLst/>
                <a:gdLst>
                  <a:gd name="connsiteX0" fmla="*/ 27282 w 52300"/>
                  <a:gd name="connsiteY0" fmla="*/ 62021 h 61070"/>
                  <a:gd name="connsiteX1" fmla="*/ -401 w 52300"/>
                  <a:gd name="connsiteY1" fmla="*/ 31697 h 61070"/>
                  <a:gd name="connsiteX2" fmla="*/ 26172 w 52300"/>
                  <a:gd name="connsiteY2" fmla="*/ 950 h 61070"/>
                  <a:gd name="connsiteX3" fmla="*/ 51900 w 52300"/>
                  <a:gd name="connsiteY3" fmla="*/ 30482 h 61070"/>
                  <a:gd name="connsiteX4" fmla="*/ 51900 w 52300"/>
                  <a:gd name="connsiteY4" fmla="*/ 34444 h 61070"/>
                  <a:gd name="connsiteX5" fmla="*/ 9214 w 52300"/>
                  <a:gd name="connsiteY5" fmla="*/ 34444 h 61070"/>
                  <a:gd name="connsiteX6" fmla="*/ 27335 w 52300"/>
                  <a:gd name="connsiteY6" fmla="*/ 53568 h 61070"/>
                  <a:gd name="connsiteX7" fmla="*/ 41757 w 52300"/>
                  <a:gd name="connsiteY7" fmla="*/ 44481 h 61070"/>
                  <a:gd name="connsiteX8" fmla="*/ 50949 w 52300"/>
                  <a:gd name="connsiteY8" fmla="*/ 47017 h 61070"/>
                  <a:gd name="connsiteX9" fmla="*/ 27282 w 52300"/>
                  <a:gd name="connsiteY9" fmla="*/ 62021 h 61070"/>
                  <a:gd name="connsiteX10" fmla="*/ 9267 w 52300"/>
                  <a:gd name="connsiteY10" fmla="*/ 26414 h 61070"/>
                  <a:gd name="connsiteX11" fmla="*/ 42232 w 52300"/>
                  <a:gd name="connsiteY11" fmla="*/ 26414 h 61070"/>
                  <a:gd name="connsiteX12" fmla="*/ 26172 w 52300"/>
                  <a:gd name="connsiteY12" fmla="*/ 9403 h 61070"/>
                  <a:gd name="connsiteX13" fmla="*/ 9267 w 52300"/>
                  <a:gd name="connsiteY13" fmla="*/ 26414 h 6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300" h="61070">
                    <a:moveTo>
                      <a:pt x="27282" y="62021"/>
                    </a:moveTo>
                    <a:cubicBezTo>
                      <a:pt x="10165" y="62021"/>
                      <a:pt x="-401" y="49870"/>
                      <a:pt x="-401" y="31697"/>
                    </a:cubicBezTo>
                    <a:cubicBezTo>
                      <a:pt x="-401" y="13576"/>
                      <a:pt x="10059" y="950"/>
                      <a:pt x="26172" y="950"/>
                    </a:cubicBezTo>
                    <a:cubicBezTo>
                      <a:pt x="38693" y="950"/>
                      <a:pt x="51900" y="8663"/>
                      <a:pt x="51900" y="30482"/>
                    </a:cubicBezTo>
                    <a:lnTo>
                      <a:pt x="51900" y="34444"/>
                    </a:lnTo>
                    <a:lnTo>
                      <a:pt x="9214" y="34444"/>
                    </a:lnTo>
                    <a:cubicBezTo>
                      <a:pt x="9690" y="46806"/>
                      <a:pt x="16874" y="53568"/>
                      <a:pt x="27335" y="53568"/>
                    </a:cubicBezTo>
                    <a:cubicBezTo>
                      <a:pt x="34308" y="53568"/>
                      <a:pt x="39538" y="50504"/>
                      <a:pt x="41757" y="44481"/>
                    </a:cubicBezTo>
                    <a:lnTo>
                      <a:pt x="50949" y="47017"/>
                    </a:lnTo>
                    <a:cubicBezTo>
                      <a:pt x="48202" y="55945"/>
                      <a:pt x="39380" y="62021"/>
                      <a:pt x="27282" y="62021"/>
                    </a:cubicBezTo>
                    <a:close/>
                    <a:moveTo>
                      <a:pt x="9267" y="26414"/>
                    </a:moveTo>
                    <a:lnTo>
                      <a:pt x="42232" y="26414"/>
                    </a:lnTo>
                    <a:cubicBezTo>
                      <a:pt x="41334" y="16376"/>
                      <a:pt x="35893" y="9403"/>
                      <a:pt x="26172" y="9403"/>
                    </a:cubicBezTo>
                    <a:cubicBezTo>
                      <a:pt x="16029" y="9403"/>
                      <a:pt x="9848" y="17380"/>
                      <a:pt x="9267" y="26414"/>
                    </a:cubicBezTo>
                  </a:path>
                </a:pathLst>
              </a:custGeom>
              <a:solidFill>
                <a:srgbClr val="000000"/>
              </a:solidFill>
              <a:ln w="53" cap="flat">
                <a:noFill/>
                <a:prstDash val="solid"/>
                <a:miter/>
              </a:ln>
            </p:spPr>
            <p:txBody>
              <a:bodyPr rtlCol="0" anchor="ctr"/>
              <a:lstStyle/>
              <a:p>
                <a:endParaRPr lang="en-GB"/>
              </a:p>
            </p:txBody>
          </p:sp>
          <p:sp>
            <p:nvSpPr>
              <p:cNvPr id="124" name="Freeform: Shape 123">
                <a:extLst>
                  <a:ext uri="{FF2B5EF4-FFF2-40B4-BE49-F238E27FC236}">
                    <a16:creationId xmlns:a16="http://schemas.microsoft.com/office/drawing/2014/main" id="{8989E0AB-676C-6E25-E766-EE6261D98CCC}"/>
                  </a:ext>
                </a:extLst>
              </p:cNvPr>
              <p:cNvSpPr/>
              <p:nvPr/>
            </p:nvSpPr>
            <p:spPr>
              <a:xfrm>
                <a:off x="1864389" y="3294735"/>
                <a:ext cx="29954" cy="59908"/>
              </a:xfrm>
              <a:custGeom>
                <a:avLst/>
                <a:gdLst>
                  <a:gd name="connsiteX0" fmla="*/ -234 w 29954"/>
                  <a:gd name="connsiteY0" fmla="*/ 60871 h 59908"/>
                  <a:gd name="connsiteX1" fmla="*/ -234 w 29954"/>
                  <a:gd name="connsiteY1" fmla="*/ 1808 h 59908"/>
                  <a:gd name="connsiteX2" fmla="*/ 8958 w 29954"/>
                  <a:gd name="connsiteY2" fmla="*/ 1808 h 59908"/>
                  <a:gd name="connsiteX3" fmla="*/ 8958 w 29954"/>
                  <a:gd name="connsiteY3" fmla="*/ 10895 h 59908"/>
                  <a:gd name="connsiteX4" fmla="*/ 9592 w 29954"/>
                  <a:gd name="connsiteY4" fmla="*/ 10895 h 59908"/>
                  <a:gd name="connsiteX5" fmla="*/ 24912 w 29954"/>
                  <a:gd name="connsiteY5" fmla="*/ 963 h 59908"/>
                  <a:gd name="connsiteX6" fmla="*/ 29720 w 29954"/>
                  <a:gd name="connsiteY6" fmla="*/ 1121 h 59908"/>
                  <a:gd name="connsiteX7" fmla="*/ 29720 w 29954"/>
                  <a:gd name="connsiteY7" fmla="*/ 10684 h 59908"/>
                  <a:gd name="connsiteX8" fmla="*/ 24014 w 29954"/>
                  <a:gd name="connsiteY8" fmla="*/ 10155 h 59908"/>
                  <a:gd name="connsiteX9" fmla="*/ 9275 w 29954"/>
                  <a:gd name="connsiteY9" fmla="*/ 23891 h 59908"/>
                  <a:gd name="connsiteX10" fmla="*/ 9275 w 29954"/>
                  <a:gd name="connsiteY10" fmla="*/ 60871 h 59908"/>
                  <a:gd name="connsiteX11" fmla="*/ -234 w 29954"/>
                  <a:gd name="connsiteY11" fmla="*/ 60871 h 59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9954" h="59908">
                    <a:moveTo>
                      <a:pt x="-234" y="60871"/>
                    </a:moveTo>
                    <a:lnTo>
                      <a:pt x="-234" y="1808"/>
                    </a:lnTo>
                    <a:lnTo>
                      <a:pt x="8958" y="1808"/>
                    </a:lnTo>
                    <a:lnTo>
                      <a:pt x="8958" y="10895"/>
                    </a:lnTo>
                    <a:lnTo>
                      <a:pt x="9592" y="10895"/>
                    </a:lnTo>
                    <a:cubicBezTo>
                      <a:pt x="11758" y="4925"/>
                      <a:pt x="17886" y="963"/>
                      <a:pt x="24912" y="963"/>
                    </a:cubicBezTo>
                    <a:cubicBezTo>
                      <a:pt x="26286" y="963"/>
                      <a:pt x="28611" y="1069"/>
                      <a:pt x="29720" y="1121"/>
                    </a:cubicBezTo>
                    <a:lnTo>
                      <a:pt x="29720" y="10684"/>
                    </a:lnTo>
                    <a:cubicBezTo>
                      <a:pt x="29139" y="10578"/>
                      <a:pt x="26550" y="10155"/>
                      <a:pt x="24014" y="10155"/>
                    </a:cubicBezTo>
                    <a:cubicBezTo>
                      <a:pt x="15509" y="10155"/>
                      <a:pt x="9275" y="15914"/>
                      <a:pt x="9275" y="23891"/>
                    </a:cubicBezTo>
                    <a:lnTo>
                      <a:pt x="9275" y="60871"/>
                    </a:lnTo>
                    <a:lnTo>
                      <a:pt x="-234" y="60871"/>
                    </a:lnTo>
                  </a:path>
                </a:pathLst>
              </a:custGeom>
              <a:solidFill>
                <a:srgbClr val="000000"/>
              </a:solidFill>
              <a:ln w="53" cap="flat">
                <a:noFill/>
                <a:prstDash val="solid"/>
                <a:miter/>
              </a:ln>
            </p:spPr>
            <p:txBody>
              <a:bodyPr rtlCol="0" anchor="ctr"/>
              <a:lstStyle/>
              <a:p>
                <a:endParaRPr lang="en-GB"/>
              </a:p>
            </p:txBody>
          </p:sp>
          <p:sp>
            <p:nvSpPr>
              <p:cNvPr id="125" name="Freeform: Shape 124">
                <a:extLst>
                  <a:ext uri="{FF2B5EF4-FFF2-40B4-BE49-F238E27FC236}">
                    <a16:creationId xmlns:a16="http://schemas.microsoft.com/office/drawing/2014/main" id="{A775D047-1F5E-25A4-5B97-1AC3CB6C8280}"/>
                  </a:ext>
                </a:extLst>
              </p:cNvPr>
              <p:cNvSpPr/>
              <p:nvPr/>
            </p:nvSpPr>
            <p:spPr>
              <a:xfrm>
                <a:off x="1906811" y="3294841"/>
                <a:ext cx="47229" cy="59802"/>
              </a:xfrm>
              <a:custGeom>
                <a:avLst/>
                <a:gdLst>
                  <a:gd name="connsiteX0" fmla="*/ 9120 w 47229"/>
                  <a:gd name="connsiteY0" fmla="*/ 25369 h 59802"/>
                  <a:gd name="connsiteX1" fmla="*/ 9120 w 47229"/>
                  <a:gd name="connsiteY1" fmla="*/ 60765 h 59802"/>
                  <a:gd name="connsiteX2" fmla="*/ -389 w 47229"/>
                  <a:gd name="connsiteY2" fmla="*/ 60765 h 59802"/>
                  <a:gd name="connsiteX3" fmla="*/ -389 w 47229"/>
                  <a:gd name="connsiteY3" fmla="*/ 1702 h 59802"/>
                  <a:gd name="connsiteX4" fmla="*/ 8750 w 47229"/>
                  <a:gd name="connsiteY4" fmla="*/ 1702 h 59802"/>
                  <a:gd name="connsiteX5" fmla="*/ 8803 w 47229"/>
                  <a:gd name="connsiteY5" fmla="*/ 12637 h 59802"/>
                  <a:gd name="connsiteX6" fmla="*/ 26871 w 47229"/>
                  <a:gd name="connsiteY6" fmla="*/ 962 h 59802"/>
                  <a:gd name="connsiteX7" fmla="*/ 46840 w 47229"/>
                  <a:gd name="connsiteY7" fmla="*/ 23256 h 59802"/>
                  <a:gd name="connsiteX8" fmla="*/ 46840 w 47229"/>
                  <a:gd name="connsiteY8" fmla="*/ 60765 h 59802"/>
                  <a:gd name="connsiteX9" fmla="*/ 37331 w 47229"/>
                  <a:gd name="connsiteY9" fmla="*/ 60765 h 59802"/>
                  <a:gd name="connsiteX10" fmla="*/ 37331 w 47229"/>
                  <a:gd name="connsiteY10" fmla="*/ 24048 h 59802"/>
                  <a:gd name="connsiteX11" fmla="*/ 24018 w 47229"/>
                  <a:gd name="connsiteY11" fmla="*/ 9520 h 59802"/>
                  <a:gd name="connsiteX12" fmla="*/ 9120 w 47229"/>
                  <a:gd name="connsiteY12" fmla="*/ 25369 h 59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7229" h="59802">
                    <a:moveTo>
                      <a:pt x="9120" y="25369"/>
                    </a:moveTo>
                    <a:lnTo>
                      <a:pt x="9120" y="60765"/>
                    </a:lnTo>
                    <a:lnTo>
                      <a:pt x="-389" y="60765"/>
                    </a:lnTo>
                    <a:lnTo>
                      <a:pt x="-389" y="1702"/>
                    </a:lnTo>
                    <a:lnTo>
                      <a:pt x="8750" y="1702"/>
                    </a:lnTo>
                    <a:lnTo>
                      <a:pt x="8803" y="12637"/>
                    </a:lnTo>
                    <a:cubicBezTo>
                      <a:pt x="12607" y="4290"/>
                      <a:pt x="18946" y="962"/>
                      <a:pt x="26871" y="962"/>
                    </a:cubicBezTo>
                    <a:cubicBezTo>
                      <a:pt x="38810" y="962"/>
                      <a:pt x="46840" y="8305"/>
                      <a:pt x="46840" y="23256"/>
                    </a:cubicBezTo>
                    <a:lnTo>
                      <a:pt x="46840" y="60765"/>
                    </a:lnTo>
                    <a:lnTo>
                      <a:pt x="37331" y="60765"/>
                    </a:lnTo>
                    <a:lnTo>
                      <a:pt x="37331" y="24048"/>
                    </a:lnTo>
                    <a:cubicBezTo>
                      <a:pt x="37331" y="14962"/>
                      <a:pt x="32259" y="9520"/>
                      <a:pt x="24018" y="9520"/>
                    </a:cubicBezTo>
                    <a:cubicBezTo>
                      <a:pt x="15512" y="9520"/>
                      <a:pt x="9120" y="15279"/>
                      <a:pt x="9120" y="25369"/>
                    </a:cubicBezTo>
                  </a:path>
                </a:pathLst>
              </a:custGeom>
              <a:solidFill>
                <a:srgbClr val="000000"/>
              </a:solidFill>
              <a:ln w="53" cap="flat">
                <a:noFill/>
                <a:prstDash val="solid"/>
                <a:miter/>
              </a:ln>
            </p:spPr>
            <p:txBody>
              <a:bodyPr rtlCol="0" anchor="ctr"/>
              <a:lstStyle/>
              <a:p>
                <a:endParaRPr lang="en-GB"/>
              </a:p>
            </p:txBody>
          </p:sp>
          <p:sp>
            <p:nvSpPr>
              <p:cNvPr id="126" name="Freeform: Shape 125">
                <a:extLst>
                  <a:ext uri="{FF2B5EF4-FFF2-40B4-BE49-F238E27FC236}">
                    <a16:creationId xmlns:a16="http://schemas.microsoft.com/office/drawing/2014/main" id="{A566BBB1-46AA-B752-3D1C-F6EE75CA18C2}"/>
                  </a:ext>
                </a:extLst>
              </p:cNvPr>
              <p:cNvSpPr/>
              <p:nvPr/>
            </p:nvSpPr>
            <p:spPr>
              <a:xfrm>
                <a:off x="1967142" y="3294841"/>
                <a:ext cx="47651" cy="61176"/>
              </a:xfrm>
              <a:custGeom>
                <a:avLst/>
                <a:gdLst>
                  <a:gd name="connsiteX0" fmla="*/ 19813 w 47651"/>
                  <a:gd name="connsiteY0" fmla="*/ 62125 h 61176"/>
                  <a:gd name="connsiteX1" fmla="*/ -315 w 47651"/>
                  <a:gd name="connsiteY1" fmla="*/ 43952 h 61176"/>
                  <a:gd name="connsiteX2" fmla="*/ 22665 w 47651"/>
                  <a:gd name="connsiteY2" fmla="*/ 26571 h 61176"/>
                  <a:gd name="connsiteX3" fmla="*/ 37827 w 47651"/>
                  <a:gd name="connsiteY3" fmla="*/ 20866 h 61176"/>
                  <a:gd name="connsiteX4" fmla="*/ 25465 w 47651"/>
                  <a:gd name="connsiteY4" fmla="*/ 9296 h 61176"/>
                  <a:gd name="connsiteX5" fmla="*/ 10515 w 47651"/>
                  <a:gd name="connsiteY5" fmla="*/ 17960 h 61176"/>
                  <a:gd name="connsiteX6" fmla="*/ 1375 w 47651"/>
                  <a:gd name="connsiteY6" fmla="*/ 14949 h 61176"/>
                  <a:gd name="connsiteX7" fmla="*/ 25201 w 47651"/>
                  <a:gd name="connsiteY7" fmla="*/ 949 h 61176"/>
                  <a:gd name="connsiteX8" fmla="*/ 47337 w 47651"/>
                  <a:gd name="connsiteY8" fmla="*/ 21817 h 61176"/>
                  <a:gd name="connsiteX9" fmla="*/ 47337 w 47651"/>
                  <a:gd name="connsiteY9" fmla="*/ 60752 h 61176"/>
                  <a:gd name="connsiteX10" fmla="*/ 37986 w 47651"/>
                  <a:gd name="connsiteY10" fmla="*/ 60752 h 61176"/>
                  <a:gd name="connsiteX11" fmla="*/ 37986 w 47651"/>
                  <a:gd name="connsiteY11" fmla="*/ 52722 h 61176"/>
                  <a:gd name="connsiteX12" fmla="*/ 37352 w 47651"/>
                  <a:gd name="connsiteY12" fmla="*/ 52722 h 61176"/>
                  <a:gd name="connsiteX13" fmla="*/ 19813 w 47651"/>
                  <a:gd name="connsiteY13" fmla="*/ 62125 h 61176"/>
                  <a:gd name="connsiteX14" fmla="*/ 21450 w 47651"/>
                  <a:gd name="connsiteY14" fmla="*/ 53725 h 61176"/>
                  <a:gd name="connsiteX15" fmla="*/ 37827 w 47651"/>
                  <a:gd name="connsiteY15" fmla="*/ 39409 h 61176"/>
                  <a:gd name="connsiteX16" fmla="*/ 37827 w 47651"/>
                  <a:gd name="connsiteY16" fmla="*/ 31220 h 61176"/>
                  <a:gd name="connsiteX17" fmla="*/ 22243 w 47651"/>
                  <a:gd name="connsiteY17" fmla="*/ 34601 h 61176"/>
                  <a:gd name="connsiteX18" fmla="*/ 9247 w 47651"/>
                  <a:gd name="connsiteY18" fmla="*/ 44428 h 61176"/>
                  <a:gd name="connsiteX19" fmla="*/ 21450 w 47651"/>
                  <a:gd name="connsiteY19" fmla="*/ 53725 h 61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7651" h="61176">
                    <a:moveTo>
                      <a:pt x="19813" y="62125"/>
                    </a:moveTo>
                    <a:cubicBezTo>
                      <a:pt x="8613" y="62125"/>
                      <a:pt x="-315" y="55575"/>
                      <a:pt x="-315" y="43952"/>
                    </a:cubicBezTo>
                    <a:cubicBezTo>
                      <a:pt x="-315" y="30428"/>
                      <a:pt x="11730" y="27945"/>
                      <a:pt x="22665" y="26571"/>
                    </a:cubicBezTo>
                    <a:cubicBezTo>
                      <a:pt x="33337" y="25145"/>
                      <a:pt x="37827" y="25726"/>
                      <a:pt x="37827" y="20866"/>
                    </a:cubicBezTo>
                    <a:cubicBezTo>
                      <a:pt x="37827" y="13522"/>
                      <a:pt x="33654" y="9296"/>
                      <a:pt x="25465" y="9296"/>
                    </a:cubicBezTo>
                    <a:cubicBezTo>
                      <a:pt x="16960" y="9296"/>
                      <a:pt x="12364" y="13839"/>
                      <a:pt x="10515" y="17960"/>
                    </a:cubicBezTo>
                    <a:lnTo>
                      <a:pt x="1375" y="14949"/>
                    </a:lnTo>
                    <a:cubicBezTo>
                      <a:pt x="5918" y="4224"/>
                      <a:pt x="16062" y="949"/>
                      <a:pt x="25201" y="949"/>
                    </a:cubicBezTo>
                    <a:cubicBezTo>
                      <a:pt x="33125" y="949"/>
                      <a:pt x="47337" y="3379"/>
                      <a:pt x="47337" y="21817"/>
                    </a:cubicBezTo>
                    <a:lnTo>
                      <a:pt x="47337" y="60752"/>
                    </a:lnTo>
                    <a:lnTo>
                      <a:pt x="37986" y="60752"/>
                    </a:lnTo>
                    <a:lnTo>
                      <a:pt x="37986" y="52722"/>
                    </a:lnTo>
                    <a:lnTo>
                      <a:pt x="37352" y="52722"/>
                    </a:lnTo>
                    <a:cubicBezTo>
                      <a:pt x="35344" y="56895"/>
                      <a:pt x="29797" y="62125"/>
                      <a:pt x="19813" y="62125"/>
                    </a:cubicBezTo>
                    <a:close/>
                    <a:moveTo>
                      <a:pt x="21450" y="53725"/>
                    </a:moveTo>
                    <a:cubicBezTo>
                      <a:pt x="31963" y="53725"/>
                      <a:pt x="37827" y="46646"/>
                      <a:pt x="37827" y="39409"/>
                    </a:cubicBezTo>
                    <a:lnTo>
                      <a:pt x="37827" y="31220"/>
                    </a:lnTo>
                    <a:cubicBezTo>
                      <a:pt x="36242" y="33069"/>
                      <a:pt x="25888" y="34126"/>
                      <a:pt x="22243" y="34601"/>
                    </a:cubicBezTo>
                    <a:cubicBezTo>
                      <a:pt x="15322" y="35499"/>
                      <a:pt x="9247" y="37718"/>
                      <a:pt x="9247" y="44428"/>
                    </a:cubicBezTo>
                    <a:cubicBezTo>
                      <a:pt x="9247" y="50556"/>
                      <a:pt x="14371" y="53725"/>
                      <a:pt x="21450" y="53725"/>
                    </a:cubicBezTo>
                  </a:path>
                </a:pathLst>
              </a:custGeom>
              <a:solidFill>
                <a:srgbClr val="000000"/>
              </a:solidFill>
              <a:ln w="53" cap="flat">
                <a:noFill/>
                <a:prstDash val="solid"/>
                <a:miter/>
              </a:ln>
            </p:spPr>
            <p:txBody>
              <a:bodyPr rtlCol="0" anchor="ctr"/>
              <a:lstStyle/>
              <a:p>
                <a:endParaRPr lang="en-GB"/>
              </a:p>
            </p:txBody>
          </p:sp>
          <p:sp>
            <p:nvSpPr>
              <p:cNvPr id="127" name="Freeform: Shape 126">
                <a:extLst>
                  <a:ext uri="{FF2B5EF4-FFF2-40B4-BE49-F238E27FC236}">
                    <a16:creationId xmlns:a16="http://schemas.microsoft.com/office/drawing/2014/main" id="{8BF3A29B-CC5A-67C6-0F1A-B3F766B73308}"/>
                  </a:ext>
                </a:extLst>
              </p:cNvPr>
              <p:cNvSpPr/>
              <p:nvPr/>
            </p:nvSpPr>
            <p:spPr>
              <a:xfrm>
                <a:off x="2031487" y="3275928"/>
                <a:ext cx="9509" cy="78715"/>
              </a:xfrm>
              <a:custGeom>
                <a:avLst/>
                <a:gdLst>
                  <a:gd name="connsiteX0" fmla="*/ 9494 w 9509"/>
                  <a:gd name="connsiteY0" fmla="*/ 1139 h 78715"/>
                  <a:gd name="connsiteX1" fmla="*/ 9494 w 9509"/>
                  <a:gd name="connsiteY1" fmla="*/ 79855 h 78715"/>
                  <a:gd name="connsiteX2" fmla="*/ -15 w 9509"/>
                  <a:gd name="connsiteY2" fmla="*/ 79855 h 78715"/>
                  <a:gd name="connsiteX3" fmla="*/ -15 w 9509"/>
                  <a:gd name="connsiteY3" fmla="*/ 1139 h 78715"/>
                  <a:gd name="connsiteX4" fmla="*/ 9494 w 9509"/>
                  <a:gd name="connsiteY4" fmla="*/ 1139 h 787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09" h="78715">
                    <a:moveTo>
                      <a:pt x="9494" y="1139"/>
                    </a:moveTo>
                    <a:lnTo>
                      <a:pt x="9494" y="79855"/>
                    </a:lnTo>
                    <a:lnTo>
                      <a:pt x="-15" y="79855"/>
                    </a:lnTo>
                    <a:lnTo>
                      <a:pt x="-15" y="1139"/>
                    </a:lnTo>
                    <a:lnTo>
                      <a:pt x="9494" y="1139"/>
                    </a:lnTo>
                  </a:path>
                </a:pathLst>
              </a:custGeom>
              <a:solidFill>
                <a:srgbClr val="000000"/>
              </a:solidFill>
              <a:ln w="53" cap="flat">
                <a:noFill/>
                <a:prstDash val="solid"/>
                <a:miter/>
              </a:ln>
            </p:spPr>
            <p:txBody>
              <a:bodyPr rtlCol="0" anchor="ctr"/>
              <a:lstStyle/>
              <a:p>
                <a:endParaRPr lang="en-GB"/>
              </a:p>
            </p:txBody>
          </p:sp>
        </p:grpSp>
        <p:grpSp>
          <p:nvGrpSpPr>
            <p:cNvPr id="128" name="Graphic 8">
              <a:extLst>
                <a:ext uri="{FF2B5EF4-FFF2-40B4-BE49-F238E27FC236}">
                  <a16:creationId xmlns:a16="http://schemas.microsoft.com/office/drawing/2014/main" id="{9A847153-5BD8-FDB4-BE58-E5B3C7612B3E}"/>
                </a:ext>
              </a:extLst>
            </p:cNvPr>
            <p:cNvGrpSpPr/>
            <p:nvPr/>
          </p:nvGrpSpPr>
          <p:grpSpPr>
            <a:xfrm>
              <a:off x="1485635" y="3404254"/>
              <a:ext cx="615302" cy="103386"/>
              <a:chOff x="1485635" y="3404254"/>
              <a:chExt cx="615302" cy="103386"/>
            </a:xfrm>
            <a:solidFill>
              <a:srgbClr val="000000"/>
            </a:solidFill>
          </p:grpSpPr>
          <p:sp>
            <p:nvSpPr>
              <p:cNvPr id="129" name="Freeform: Shape 128">
                <a:extLst>
                  <a:ext uri="{FF2B5EF4-FFF2-40B4-BE49-F238E27FC236}">
                    <a16:creationId xmlns:a16="http://schemas.microsoft.com/office/drawing/2014/main" id="{2424746D-1256-4EDD-5035-9DA1B94CF70A}"/>
                  </a:ext>
                </a:extLst>
              </p:cNvPr>
              <p:cNvSpPr/>
              <p:nvPr/>
            </p:nvSpPr>
            <p:spPr>
              <a:xfrm>
                <a:off x="1485635" y="3425755"/>
                <a:ext cx="52406" cy="81885"/>
              </a:xfrm>
              <a:custGeom>
                <a:avLst/>
                <a:gdLst>
                  <a:gd name="connsiteX0" fmla="*/ -507 w 52406"/>
                  <a:gd name="connsiteY0" fmla="*/ 82662 h 81885"/>
                  <a:gd name="connsiteX1" fmla="*/ -507 w 52406"/>
                  <a:gd name="connsiteY1" fmla="*/ 1516 h 81885"/>
                  <a:gd name="connsiteX2" fmla="*/ 8685 w 52406"/>
                  <a:gd name="connsiteY2" fmla="*/ 1516 h 81885"/>
                  <a:gd name="connsiteX3" fmla="*/ 8685 w 52406"/>
                  <a:gd name="connsiteY3" fmla="*/ 10972 h 81885"/>
                  <a:gd name="connsiteX4" fmla="*/ 9742 w 52406"/>
                  <a:gd name="connsiteY4" fmla="*/ 10972 h 81885"/>
                  <a:gd name="connsiteX5" fmla="*/ 26858 w 52406"/>
                  <a:gd name="connsiteY5" fmla="*/ 776 h 81885"/>
                  <a:gd name="connsiteX6" fmla="*/ 51899 w 52406"/>
                  <a:gd name="connsiteY6" fmla="*/ 31206 h 81885"/>
                  <a:gd name="connsiteX7" fmla="*/ 26911 w 52406"/>
                  <a:gd name="connsiteY7" fmla="*/ 61847 h 81885"/>
                  <a:gd name="connsiteX8" fmla="*/ 9742 w 52406"/>
                  <a:gd name="connsiteY8" fmla="*/ 51440 h 81885"/>
                  <a:gd name="connsiteX9" fmla="*/ 9002 w 52406"/>
                  <a:gd name="connsiteY9" fmla="*/ 51440 h 81885"/>
                  <a:gd name="connsiteX10" fmla="*/ 9002 w 52406"/>
                  <a:gd name="connsiteY10" fmla="*/ 82662 h 81885"/>
                  <a:gd name="connsiteX11" fmla="*/ -507 w 52406"/>
                  <a:gd name="connsiteY11" fmla="*/ 82662 h 81885"/>
                  <a:gd name="connsiteX12" fmla="*/ 25485 w 52406"/>
                  <a:gd name="connsiteY12" fmla="*/ 53341 h 81885"/>
                  <a:gd name="connsiteX13" fmla="*/ 42232 w 52406"/>
                  <a:gd name="connsiteY13" fmla="*/ 31100 h 81885"/>
                  <a:gd name="connsiteX14" fmla="*/ 25485 w 52406"/>
                  <a:gd name="connsiteY14" fmla="*/ 9282 h 81885"/>
                  <a:gd name="connsiteX15" fmla="*/ 8896 w 52406"/>
                  <a:gd name="connsiteY15" fmla="*/ 31100 h 81885"/>
                  <a:gd name="connsiteX16" fmla="*/ 25485 w 52406"/>
                  <a:gd name="connsiteY16" fmla="*/ 53341 h 81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2406" h="81885">
                    <a:moveTo>
                      <a:pt x="-507" y="82662"/>
                    </a:moveTo>
                    <a:lnTo>
                      <a:pt x="-507" y="1516"/>
                    </a:lnTo>
                    <a:lnTo>
                      <a:pt x="8685" y="1516"/>
                    </a:lnTo>
                    <a:lnTo>
                      <a:pt x="8685" y="10972"/>
                    </a:lnTo>
                    <a:lnTo>
                      <a:pt x="9742" y="10972"/>
                    </a:lnTo>
                    <a:cubicBezTo>
                      <a:pt x="11696" y="7855"/>
                      <a:pt x="15342" y="776"/>
                      <a:pt x="26858" y="776"/>
                    </a:cubicBezTo>
                    <a:cubicBezTo>
                      <a:pt x="41598" y="776"/>
                      <a:pt x="51899" y="12504"/>
                      <a:pt x="51899" y="31206"/>
                    </a:cubicBezTo>
                    <a:cubicBezTo>
                      <a:pt x="51899" y="50013"/>
                      <a:pt x="41651" y="61847"/>
                      <a:pt x="26911" y="61847"/>
                    </a:cubicBezTo>
                    <a:cubicBezTo>
                      <a:pt x="15659" y="61847"/>
                      <a:pt x="11696" y="54715"/>
                      <a:pt x="9742" y="51440"/>
                    </a:cubicBezTo>
                    <a:lnTo>
                      <a:pt x="9002" y="51440"/>
                    </a:lnTo>
                    <a:lnTo>
                      <a:pt x="9002" y="82662"/>
                    </a:lnTo>
                    <a:lnTo>
                      <a:pt x="-507" y="82662"/>
                    </a:lnTo>
                    <a:close/>
                    <a:moveTo>
                      <a:pt x="25485" y="53341"/>
                    </a:moveTo>
                    <a:cubicBezTo>
                      <a:pt x="36526" y="53341"/>
                      <a:pt x="42232" y="43515"/>
                      <a:pt x="42232" y="31100"/>
                    </a:cubicBezTo>
                    <a:cubicBezTo>
                      <a:pt x="42232" y="18844"/>
                      <a:pt x="36685" y="9282"/>
                      <a:pt x="25485" y="9282"/>
                    </a:cubicBezTo>
                    <a:cubicBezTo>
                      <a:pt x="14602" y="9282"/>
                      <a:pt x="8896" y="18051"/>
                      <a:pt x="8896" y="31100"/>
                    </a:cubicBezTo>
                    <a:cubicBezTo>
                      <a:pt x="8896" y="44255"/>
                      <a:pt x="14761" y="53341"/>
                      <a:pt x="25485" y="53341"/>
                    </a:cubicBezTo>
                  </a:path>
                </a:pathLst>
              </a:custGeom>
              <a:solidFill>
                <a:srgbClr val="000000"/>
              </a:solidFill>
              <a:ln w="53" cap="flat">
                <a:noFill/>
                <a:prstDash val="solid"/>
                <a:miter/>
              </a:ln>
            </p:spPr>
            <p:txBody>
              <a:bodyPr rtlCol="0" anchor="ctr"/>
              <a:lstStyle/>
              <a:p>
                <a:endParaRPr lang="en-GB"/>
              </a:p>
            </p:txBody>
          </p:sp>
          <p:sp>
            <p:nvSpPr>
              <p:cNvPr id="130" name="Freeform: Shape 129">
                <a:extLst>
                  <a:ext uri="{FF2B5EF4-FFF2-40B4-BE49-F238E27FC236}">
                    <a16:creationId xmlns:a16="http://schemas.microsoft.com/office/drawing/2014/main" id="{7894F28A-123E-C124-6F36-0CFF1999186C}"/>
                  </a:ext>
                </a:extLst>
              </p:cNvPr>
              <p:cNvSpPr/>
              <p:nvPr/>
            </p:nvSpPr>
            <p:spPr>
              <a:xfrm>
                <a:off x="1549030" y="3425755"/>
                <a:ext cx="52300" cy="61070"/>
              </a:xfrm>
              <a:custGeom>
                <a:avLst/>
                <a:gdLst>
                  <a:gd name="connsiteX0" fmla="*/ 27241 w 52300"/>
                  <a:gd name="connsiteY0" fmla="*/ 62042 h 61070"/>
                  <a:gd name="connsiteX1" fmla="*/ -442 w 52300"/>
                  <a:gd name="connsiteY1" fmla="*/ 31718 h 61070"/>
                  <a:gd name="connsiteX2" fmla="*/ 26131 w 52300"/>
                  <a:gd name="connsiteY2" fmla="*/ 972 h 61070"/>
                  <a:gd name="connsiteX3" fmla="*/ 51859 w 52300"/>
                  <a:gd name="connsiteY3" fmla="*/ 30503 h 61070"/>
                  <a:gd name="connsiteX4" fmla="*/ 51859 w 52300"/>
                  <a:gd name="connsiteY4" fmla="*/ 34465 h 61070"/>
                  <a:gd name="connsiteX5" fmla="*/ 9173 w 52300"/>
                  <a:gd name="connsiteY5" fmla="*/ 34465 h 61070"/>
                  <a:gd name="connsiteX6" fmla="*/ 27294 w 52300"/>
                  <a:gd name="connsiteY6" fmla="*/ 53589 h 61070"/>
                  <a:gd name="connsiteX7" fmla="*/ 41716 w 52300"/>
                  <a:gd name="connsiteY7" fmla="*/ 44503 h 61070"/>
                  <a:gd name="connsiteX8" fmla="*/ 50908 w 52300"/>
                  <a:gd name="connsiteY8" fmla="*/ 47039 h 61070"/>
                  <a:gd name="connsiteX9" fmla="*/ 27241 w 52300"/>
                  <a:gd name="connsiteY9" fmla="*/ 62042 h 61070"/>
                  <a:gd name="connsiteX10" fmla="*/ 9226 w 52300"/>
                  <a:gd name="connsiteY10" fmla="*/ 26435 h 61070"/>
                  <a:gd name="connsiteX11" fmla="*/ 42191 w 52300"/>
                  <a:gd name="connsiteY11" fmla="*/ 26435 h 61070"/>
                  <a:gd name="connsiteX12" fmla="*/ 26131 w 52300"/>
                  <a:gd name="connsiteY12" fmla="*/ 9424 h 61070"/>
                  <a:gd name="connsiteX13" fmla="*/ 9226 w 52300"/>
                  <a:gd name="connsiteY13" fmla="*/ 26435 h 6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300" h="61070">
                    <a:moveTo>
                      <a:pt x="27241" y="62042"/>
                    </a:moveTo>
                    <a:cubicBezTo>
                      <a:pt x="10124" y="62042"/>
                      <a:pt x="-442" y="49891"/>
                      <a:pt x="-442" y="31718"/>
                    </a:cubicBezTo>
                    <a:cubicBezTo>
                      <a:pt x="-442" y="13598"/>
                      <a:pt x="10018" y="972"/>
                      <a:pt x="26131" y="972"/>
                    </a:cubicBezTo>
                    <a:cubicBezTo>
                      <a:pt x="38652" y="972"/>
                      <a:pt x="51859" y="8685"/>
                      <a:pt x="51859" y="30503"/>
                    </a:cubicBezTo>
                    <a:lnTo>
                      <a:pt x="51859" y="34465"/>
                    </a:lnTo>
                    <a:lnTo>
                      <a:pt x="9173" y="34465"/>
                    </a:lnTo>
                    <a:cubicBezTo>
                      <a:pt x="9649" y="46827"/>
                      <a:pt x="16833" y="53589"/>
                      <a:pt x="27294" y="53589"/>
                    </a:cubicBezTo>
                    <a:cubicBezTo>
                      <a:pt x="34267" y="53589"/>
                      <a:pt x="39497" y="50525"/>
                      <a:pt x="41716" y="44503"/>
                    </a:cubicBezTo>
                    <a:lnTo>
                      <a:pt x="50908" y="47039"/>
                    </a:lnTo>
                    <a:cubicBezTo>
                      <a:pt x="48161" y="55967"/>
                      <a:pt x="39339" y="62042"/>
                      <a:pt x="27241" y="62042"/>
                    </a:cubicBezTo>
                    <a:close/>
                    <a:moveTo>
                      <a:pt x="9226" y="26435"/>
                    </a:moveTo>
                    <a:lnTo>
                      <a:pt x="42191" y="26435"/>
                    </a:lnTo>
                    <a:cubicBezTo>
                      <a:pt x="41293" y="16398"/>
                      <a:pt x="35852" y="9424"/>
                      <a:pt x="26131" y="9424"/>
                    </a:cubicBezTo>
                    <a:cubicBezTo>
                      <a:pt x="15988" y="9424"/>
                      <a:pt x="9807" y="17401"/>
                      <a:pt x="9226" y="26435"/>
                    </a:cubicBezTo>
                  </a:path>
                </a:pathLst>
              </a:custGeom>
              <a:solidFill>
                <a:srgbClr val="000000"/>
              </a:solidFill>
              <a:ln w="53" cap="flat">
                <a:noFill/>
                <a:prstDash val="solid"/>
                <a:miter/>
              </a:ln>
            </p:spPr>
            <p:txBody>
              <a:bodyPr rtlCol="0" anchor="ctr"/>
              <a:lstStyle/>
              <a:p>
                <a:endParaRPr lang="en-GB"/>
              </a:p>
            </p:txBody>
          </p:sp>
          <p:sp>
            <p:nvSpPr>
              <p:cNvPr id="131" name="Freeform: Shape 130">
                <a:extLst>
                  <a:ext uri="{FF2B5EF4-FFF2-40B4-BE49-F238E27FC236}">
                    <a16:creationId xmlns:a16="http://schemas.microsoft.com/office/drawing/2014/main" id="{8DB11D7D-1DCE-D8E4-F6A6-CE7AD138A0A7}"/>
                  </a:ext>
                </a:extLst>
              </p:cNvPr>
              <p:cNvSpPr/>
              <p:nvPr/>
            </p:nvSpPr>
            <p:spPr>
              <a:xfrm>
                <a:off x="1614961" y="3425649"/>
                <a:ext cx="29954" cy="59908"/>
              </a:xfrm>
              <a:custGeom>
                <a:avLst/>
                <a:gdLst>
                  <a:gd name="connsiteX0" fmla="*/ -275 w 29954"/>
                  <a:gd name="connsiteY0" fmla="*/ 60893 h 59908"/>
                  <a:gd name="connsiteX1" fmla="*/ -275 w 29954"/>
                  <a:gd name="connsiteY1" fmla="*/ 1830 h 59908"/>
                  <a:gd name="connsiteX2" fmla="*/ 8917 w 29954"/>
                  <a:gd name="connsiteY2" fmla="*/ 1830 h 59908"/>
                  <a:gd name="connsiteX3" fmla="*/ 8917 w 29954"/>
                  <a:gd name="connsiteY3" fmla="*/ 10916 h 59908"/>
                  <a:gd name="connsiteX4" fmla="*/ 9551 w 29954"/>
                  <a:gd name="connsiteY4" fmla="*/ 10916 h 59908"/>
                  <a:gd name="connsiteX5" fmla="*/ 24871 w 29954"/>
                  <a:gd name="connsiteY5" fmla="*/ 984 h 59908"/>
                  <a:gd name="connsiteX6" fmla="*/ 29679 w 29954"/>
                  <a:gd name="connsiteY6" fmla="*/ 1143 h 59908"/>
                  <a:gd name="connsiteX7" fmla="*/ 29679 w 29954"/>
                  <a:gd name="connsiteY7" fmla="*/ 10705 h 59908"/>
                  <a:gd name="connsiteX8" fmla="*/ 23973 w 29954"/>
                  <a:gd name="connsiteY8" fmla="*/ 10177 h 59908"/>
                  <a:gd name="connsiteX9" fmla="*/ 9234 w 29954"/>
                  <a:gd name="connsiteY9" fmla="*/ 23912 h 59908"/>
                  <a:gd name="connsiteX10" fmla="*/ 9234 w 29954"/>
                  <a:gd name="connsiteY10" fmla="*/ 60893 h 59908"/>
                  <a:gd name="connsiteX11" fmla="*/ -275 w 29954"/>
                  <a:gd name="connsiteY11" fmla="*/ 60893 h 59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9954" h="59908">
                    <a:moveTo>
                      <a:pt x="-275" y="60893"/>
                    </a:moveTo>
                    <a:lnTo>
                      <a:pt x="-275" y="1830"/>
                    </a:lnTo>
                    <a:lnTo>
                      <a:pt x="8917" y="1830"/>
                    </a:lnTo>
                    <a:lnTo>
                      <a:pt x="8917" y="10916"/>
                    </a:lnTo>
                    <a:lnTo>
                      <a:pt x="9551" y="10916"/>
                    </a:lnTo>
                    <a:cubicBezTo>
                      <a:pt x="11717" y="4947"/>
                      <a:pt x="17845" y="984"/>
                      <a:pt x="24871" y="984"/>
                    </a:cubicBezTo>
                    <a:cubicBezTo>
                      <a:pt x="26245" y="984"/>
                      <a:pt x="28570" y="1090"/>
                      <a:pt x="29679" y="1143"/>
                    </a:cubicBezTo>
                    <a:lnTo>
                      <a:pt x="29679" y="10705"/>
                    </a:lnTo>
                    <a:cubicBezTo>
                      <a:pt x="29098" y="10599"/>
                      <a:pt x="26509" y="10177"/>
                      <a:pt x="23973" y="10177"/>
                    </a:cubicBezTo>
                    <a:cubicBezTo>
                      <a:pt x="15468" y="10177"/>
                      <a:pt x="9234" y="15935"/>
                      <a:pt x="9234" y="23912"/>
                    </a:cubicBezTo>
                    <a:lnTo>
                      <a:pt x="9234" y="60893"/>
                    </a:lnTo>
                    <a:lnTo>
                      <a:pt x="-275" y="60893"/>
                    </a:lnTo>
                  </a:path>
                </a:pathLst>
              </a:custGeom>
              <a:solidFill>
                <a:srgbClr val="000000"/>
              </a:solidFill>
              <a:ln w="53" cap="flat">
                <a:noFill/>
                <a:prstDash val="solid"/>
                <a:miter/>
              </a:ln>
            </p:spPr>
            <p:txBody>
              <a:bodyPr rtlCol="0" anchor="ctr"/>
              <a:lstStyle/>
              <a:p>
                <a:endParaRPr lang="en-GB"/>
              </a:p>
            </p:txBody>
          </p:sp>
          <p:sp>
            <p:nvSpPr>
              <p:cNvPr id="132" name="Freeform: Shape 131">
                <a:extLst>
                  <a:ext uri="{FF2B5EF4-FFF2-40B4-BE49-F238E27FC236}">
                    <a16:creationId xmlns:a16="http://schemas.microsoft.com/office/drawing/2014/main" id="{8CC37FDA-704C-4445-4608-E77B4D8DF2ED}"/>
                  </a:ext>
                </a:extLst>
              </p:cNvPr>
              <p:cNvSpPr/>
              <p:nvPr/>
            </p:nvSpPr>
            <p:spPr>
              <a:xfrm>
                <a:off x="1650093" y="3412442"/>
                <a:ext cx="32173" cy="73855"/>
              </a:xfrm>
              <a:custGeom>
                <a:avLst/>
                <a:gdLst>
                  <a:gd name="connsiteX0" fmla="*/ 30383 w 32173"/>
                  <a:gd name="connsiteY0" fmla="*/ 15154 h 73855"/>
                  <a:gd name="connsiteX1" fmla="*/ 30383 w 32173"/>
                  <a:gd name="connsiteY1" fmla="*/ 23290 h 73855"/>
                  <a:gd name="connsiteX2" fmla="*/ 18232 w 32173"/>
                  <a:gd name="connsiteY2" fmla="*/ 23290 h 73855"/>
                  <a:gd name="connsiteX3" fmla="*/ 18232 w 32173"/>
                  <a:gd name="connsiteY3" fmla="*/ 58897 h 73855"/>
                  <a:gd name="connsiteX4" fmla="*/ 25206 w 32173"/>
                  <a:gd name="connsiteY4" fmla="*/ 66504 h 73855"/>
                  <a:gd name="connsiteX5" fmla="*/ 30066 w 32173"/>
                  <a:gd name="connsiteY5" fmla="*/ 65870 h 73855"/>
                  <a:gd name="connsiteX6" fmla="*/ 32021 w 32173"/>
                  <a:gd name="connsiteY6" fmla="*/ 73900 h 73855"/>
                  <a:gd name="connsiteX7" fmla="*/ 24942 w 32173"/>
                  <a:gd name="connsiteY7" fmla="*/ 74957 h 73855"/>
                  <a:gd name="connsiteX8" fmla="*/ 8723 w 32173"/>
                  <a:gd name="connsiteY8" fmla="*/ 59636 h 73855"/>
                  <a:gd name="connsiteX9" fmla="*/ 8723 w 32173"/>
                  <a:gd name="connsiteY9" fmla="*/ 23290 h 73855"/>
                  <a:gd name="connsiteX10" fmla="*/ -152 w 32173"/>
                  <a:gd name="connsiteY10" fmla="*/ 23290 h 73855"/>
                  <a:gd name="connsiteX11" fmla="*/ -152 w 32173"/>
                  <a:gd name="connsiteY11" fmla="*/ 15154 h 73855"/>
                  <a:gd name="connsiteX12" fmla="*/ 8723 w 32173"/>
                  <a:gd name="connsiteY12" fmla="*/ 15154 h 73855"/>
                  <a:gd name="connsiteX13" fmla="*/ 8723 w 32173"/>
                  <a:gd name="connsiteY13" fmla="*/ 1101 h 73855"/>
                  <a:gd name="connsiteX14" fmla="*/ 18232 w 32173"/>
                  <a:gd name="connsiteY14" fmla="*/ 1101 h 73855"/>
                  <a:gd name="connsiteX15" fmla="*/ 18232 w 32173"/>
                  <a:gd name="connsiteY15" fmla="*/ 15154 h 73855"/>
                  <a:gd name="connsiteX16" fmla="*/ 30383 w 32173"/>
                  <a:gd name="connsiteY16" fmla="*/ 15154 h 73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2173" h="73855">
                    <a:moveTo>
                      <a:pt x="30383" y="15154"/>
                    </a:moveTo>
                    <a:lnTo>
                      <a:pt x="30383" y="23290"/>
                    </a:lnTo>
                    <a:lnTo>
                      <a:pt x="18232" y="23290"/>
                    </a:lnTo>
                    <a:lnTo>
                      <a:pt x="18232" y="58897"/>
                    </a:lnTo>
                    <a:cubicBezTo>
                      <a:pt x="18232" y="64180"/>
                      <a:pt x="20187" y="66504"/>
                      <a:pt x="25206" y="66504"/>
                    </a:cubicBezTo>
                    <a:cubicBezTo>
                      <a:pt x="26421" y="66504"/>
                      <a:pt x="28481" y="66187"/>
                      <a:pt x="30066" y="65870"/>
                    </a:cubicBezTo>
                    <a:lnTo>
                      <a:pt x="32021" y="73900"/>
                    </a:lnTo>
                    <a:cubicBezTo>
                      <a:pt x="30066" y="74587"/>
                      <a:pt x="27372" y="74957"/>
                      <a:pt x="24942" y="74957"/>
                    </a:cubicBezTo>
                    <a:cubicBezTo>
                      <a:pt x="14746" y="74957"/>
                      <a:pt x="8723" y="69304"/>
                      <a:pt x="8723" y="59636"/>
                    </a:cubicBezTo>
                    <a:lnTo>
                      <a:pt x="8723" y="23290"/>
                    </a:lnTo>
                    <a:lnTo>
                      <a:pt x="-152" y="23290"/>
                    </a:lnTo>
                    <a:lnTo>
                      <a:pt x="-152" y="15154"/>
                    </a:lnTo>
                    <a:lnTo>
                      <a:pt x="8723" y="15154"/>
                    </a:lnTo>
                    <a:lnTo>
                      <a:pt x="8723" y="1101"/>
                    </a:lnTo>
                    <a:lnTo>
                      <a:pt x="18232" y="1101"/>
                    </a:lnTo>
                    <a:lnTo>
                      <a:pt x="18232" y="15154"/>
                    </a:lnTo>
                    <a:lnTo>
                      <a:pt x="30383" y="15154"/>
                    </a:lnTo>
                  </a:path>
                </a:pathLst>
              </a:custGeom>
              <a:solidFill>
                <a:srgbClr val="000000"/>
              </a:solidFill>
              <a:ln w="53" cap="flat">
                <a:noFill/>
                <a:prstDash val="solid"/>
                <a:miter/>
              </a:ln>
            </p:spPr>
            <p:txBody>
              <a:bodyPr rtlCol="0" anchor="ctr"/>
              <a:lstStyle/>
              <a:p>
                <a:endParaRPr lang="en-GB"/>
              </a:p>
            </p:txBody>
          </p:sp>
          <p:sp>
            <p:nvSpPr>
              <p:cNvPr id="133" name="Freeform: Shape 132">
                <a:extLst>
                  <a:ext uri="{FF2B5EF4-FFF2-40B4-BE49-F238E27FC236}">
                    <a16:creationId xmlns:a16="http://schemas.microsoft.com/office/drawing/2014/main" id="{0A56A28E-52ED-B76B-88F8-0368CC067037}"/>
                  </a:ext>
                </a:extLst>
              </p:cNvPr>
              <p:cNvSpPr/>
              <p:nvPr/>
            </p:nvSpPr>
            <p:spPr>
              <a:xfrm>
                <a:off x="1692779" y="3426495"/>
                <a:ext cx="47282" cy="59802"/>
              </a:xfrm>
              <a:custGeom>
                <a:avLst/>
                <a:gdLst>
                  <a:gd name="connsiteX0" fmla="*/ 19597 w 47282"/>
                  <a:gd name="connsiteY0" fmla="*/ 60772 h 59802"/>
                  <a:gd name="connsiteX1" fmla="*/ -425 w 47282"/>
                  <a:gd name="connsiteY1" fmla="*/ 38478 h 59802"/>
                  <a:gd name="connsiteX2" fmla="*/ -425 w 47282"/>
                  <a:gd name="connsiteY2" fmla="*/ 970 h 59802"/>
                  <a:gd name="connsiteX3" fmla="*/ 9084 w 47282"/>
                  <a:gd name="connsiteY3" fmla="*/ 970 h 59802"/>
                  <a:gd name="connsiteX4" fmla="*/ 9084 w 47282"/>
                  <a:gd name="connsiteY4" fmla="*/ 37686 h 59802"/>
                  <a:gd name="connsiteX5" fmla="*/ 22450 w 47282"/>
                  <a:gd name="connsiteY5" fmla="*/ 52214 h 59802"/>
                  <a:gd name="connsiteX6" fmla="*/ 37295 w 47282"/>
                  <a:gd name="connsiteY6" fmla="*/ 36365 h 59802"/>
                  <a:gd name="connsiteX7" fmla="*/ 37295 w 47282"/>
                  <a:gd name="connsiteY7" fmla="*/ 970 h 59802"/>
                  <a:gd name="connsiteX8" fmla="*/ 46857 w 47282"/>
                  <a:gd name="connsiteY8" fmla="*/ 970 h 59802"/>
                  <a:gd name="connsiteX9" fmla="*/ 46857 w 47282"/>
                  <a:gd name="connsiteY9" fmla="*/ 60033 h 59802"/>
                  <a:gd name="connsiteX10" fmla="*/ 37665 w 47282"/>
                  <a:gd name="connsiteY10" fmla="*/ 60033 h 59802"/>
                  <a:gd name="connsiteX11" fmla="*/ 37665 w 47282"/>
                  <a:gd name="connsiteY11" fmla="*/ 48991 h 59802"/>
                  <a:gd name="connsiteX12" fmla="*/ 19597 w 47282"/>
                  <a:gd name="connsiteY12" fmla="*/ 60772 h 59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7282" h="59802">
                    <a:moveTo>
                      <a:pt x="19597" y="60772"/>
                    </a:moveTo>
                    <a:cubicBezTo>
                      <a:pt x="7658" y="60772"/>
                      <a:pt x="-425" y="53429"/>
                      <a:pt x="-425" y="38478"/>
                    </a:cubicBezTo>
                    <a:lnTo>
                      <a:pt x="-425" y="970"/>
                    </a:lnTo>
                    <a:lnTo>
                      <a:pt x="9084" y="970"/>
                    </a:lnTo>
                    <a:lnTo>
                      <a:pt x="9084" y="37686"/>
                    </a:lnTo>
                    <a:cubicBezTo>
                      <a:pt x="9084" y="46773"/>
                      <a:pt x="14209" y="52214"/>
                      <a:pt x="22450" y="52214"/>
                    </a:cubicBezTo>
                    <a:cubicBezTo>
                      <a:pt x="30903" y="52214"/>
                      <a:pt x="37295" y="46456"/>
                      <a:pt x="37295" y="36365"/>
                    </a:cubicBezTo>
                    <a:lnTo>
                      <a:pt x="37295" y="970"/>
                    </a:lnTo>
                    <a:lnTo>
                      <a:pt x="46857" y="970"/>
                    </a:lnTo>
                    <a:lnTo>
                      <a:pt x="46857" y="60033"/>
                    </a:lnTo>
                    <a:lnTo>
                      <a:pt x="37665" y="60033"/>
                    </a:lnTo>
                    <a:lnTo>
                      <a:pt x="37665" y="48991"/>
                    </a:lnTo>
                    <a:cubicBezTo>
                      <a:pt x="33808" y="57603"/>
                      <a:pt x="27363" y="60772"/>
                      <a:pt x="19597" y="60772"/>
                    </a:cubicBezTo>
                  </a:path>
                </a:pathLst>
              </a:custGeom>
              <a:solidFill>
                <a:srgbClr val="000000"/>
              </a:solidFill>
              <a:ln w="53" cap="flat">
                <a:noFill/>
                <a:prstDash val="solid"/>
                <a:miter/>
              </a:ln>
            </p:spPr>
            <p:txBody>
              <a:bodyPr rtlCol="0" anchor="ctr"/>
              <a:lstStyle/>
              <a:p>
                <a:endParaRPr lang="en-GB"/>
              </a:p>
            </p:txBody>
          </p:sp>
          <p:sp>
            <p:nvSpPr>
              <p:cNvPr id="134" name="Freeform: Shape 133">
                <a:extLst>
                  <a:ext uri="{FF2B5EF4-FFF2-40B4-BE49-F238E27FC236}">
                    <a16:creationId xmlns:a16="http://schemas.microsoft.com/office/drawing/2014/main" id="{738BCFFB-0349-D9B6-D21D-AB838D6B7B32}"/>
                  </a:ext>
                </a:extLst>
              </p:cNvPr>
              <p:cNvSpPr/>
              <p:nvPr/>
            </p:nvSpPr>
            <p:spPr>
              <a:xfrm>
                <a:off x="1756755" y="3425649"/>
                <a:ext cx="29954" cy="59908"/>
              </a:xfrm>
              <a:custGeom>
                <a:avLst/>
                <a:gdLst>
                  <a:gd name="connsiteX0" fmla="*/ -252 w 29954"/>
                  <a:gd name="connsiteY0" fmla="*/ 60893 h 59908"/>
                  <a:gd name="connsiteX1" fmla="*/ -252 w 29954"/>
                  <a:gd name="connsiteY1" fmla="*/ 1830 h 59908"/>
                  <a:gd name="connsiteX2" fmla="*/ 8940 w 29954"/>
                  <a:gd name="connsiteY2" fmla="*/ 1830 h 59908"/>
                  <a:gd name="connsiteX3" fmla="*/ 8940 w 29954"/>
                  <a:gd name="connsiteY3" fmla="*/ 10916 h 59908"/>
                  <a:gd name="connsiteX4" fmla="*/ 9574 w 29954"/>
                  <a:gd name="connsiteY4" fmla="*/ 10916 h 59908"/>
                  <a:gd name="connsiteX5" fmla="*/ 24895 w 29954"/>
                  <a:gd name="connsiteY5" fmla="*/ 984 h 59908"/>
                  <a:gd name="connsiteX6" fmla="*/ 29702 w 29954"/>
                  <a:gd name="connsiteY6" fmla="*/ 1143 h 59908"/>
                  <a:gd name="connsiteX7" fmla="*/ 29702 w 29954"/>
                  <a:gd name="connsiteY7" fmla="*/ 10705 h 59908"/>
                  <a:gd name="connsiteX8" fmla="*/ 23997 w 29954"/>
                  <a:gd name="connsiteY8" fmla="*/ 10177 h 59908"/>
                  <a:gd name="connsiteX9" fmla="*/ 9257 w 29954"/>
                  <a:gd name="connsiteY9" fmla="*/ 23912 h 59908"/>
                  <a:gd name="connsiteX10" fmla="*/ 9257 w 29954"/>
                  <a:gd name="connsiteY10" fmla="*/ 60893 h 59908"/>
                  <a:gd name="connsiteX11" fmla="*/ -252 w 29954"/>
                  <a:gd name="connsiteY11" fmla="*/ 60893 h 59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9954" h="59908">
                    <a:moveTo>
                      <a:pt x="-252" y="60893"/>
                    </a:moveTo>
                    <a:lnTo>
                      <a:pt x="-252" y="1830"/>
                    </a:lnTo>
                    <a:lnTo>
                      <a:pt x="8940" y="1830"/>
                    </a:lnTo>
                    <a:lnTo>
                      <a:pt x="8940" y="10916"/>
                    </a:lnTo>
                    <a:lnTo>
                      <a:pt x="9574" y="10916"/>
                    </a:lnTo>
                    <a:cubicBezTo>
                      <a:pt x="11740" y="4947"/>
                      <a:pt x="17868" y="984"/>
                      <a:pt x="24895" y="984"/>
                    </a:cubicBezTo>
                    <a:cubicBezTo>
                      <a:pt x="26268" y="984"/>
                      <a:pt x="28593" y="1090"/>
                      <a:pt x="29702" y="1143"/>
                    </a:cubicBezTo>
                    <a:lnTo>
                      <a:pt x="29702" y="10705"/>
                    </a:lnTo>
                    <a:cubicBezTo>
                      <a:pt x="29121" y="10599"/>
                      <a:pt x="26532" y="10177"/>
                      <a:pt x="23997" y="10177"/>
                    </a:cubicBezTo>
                    <a:cubicBezTo>
                      <a:pt x="15491" y="10177"/>
                      <a:pt x="9257" y="15935"/>
                      <a:pt x="9257" y="23912"/>
                    </a:cubicBezTo>
                    <a:lnTo>
                      <a:pt x="9257" y="60893"/>
                    </a:lnTo>
                    <a:lnTo>
                      <a:pt x="-252" y="60893"/>
                    </a:lnTo>
                  </a:path>
                </a:pathLst>
              </a:custGeom>
              <a:solidFill>
                <a:srgbClr val="000000"/>
              </a:solidFill>
              <a:ln w="53" cap="flat">
                <a:noFill/>
                <a:prstDash val="solid"/>
                <a:miter/>
              </a:ln>
            </p:spPr>
            <p:txBody>
              <a:bodyPr rtlCol="0" anchor="ctr"/>
              <a:lstStyle/>
              <a:p>
                <a:endParaRPr lang="en-GB"/>
              </a:p>
            </p:txBody>
          </p:sp>
          <p:sp>
            <p:nvSpPr>
              <p:cNvPr id="135" name="Freeform: Shape 134">
                <a:extLst>
                  <a:ext uri="{FF2B5EF4-FFF2-40B4-BE49-F238E27FC236}">
                    <a16:creationId xmlns:a16="http://schemas.microsoft.com/office/drawing/2014/main" id="{049DC53B-D6E2-5D41-F273-132E2A6A9EF9}"/>
                  </a:ext>
                </a:extLst>
              </p:cNvPr>
              <p:cNvSpPr/>
              <p:nvPr/>
            </p:nvSpPr>
            <p:spPr>
              <a:xfrm>
                <a:off x="1799177" y="3406842"/>
                <a:ext cx="52406" cy="79983"/>
              </a:xfrm>
              <a:custGeom>
                <a:avLst/>
                <a:gdLst>
                  <a:gd name="connsiteX0" fmla="*/ 26963 w 52406"/>
                  <a:gd name="connsiteY0" fmla="*/ 81132 h 79983"/>
                  <a:gd name="connsiteX1" fmla="*/ 9793 w 52406"/>
                  <a:gd name="connsiteY1" fmla="*/ 70725 h 79983"/>
                  <a:gd name="connsiteX2" fmla="*/ 8737 w 52406"/>
                  <a:gd name="connsiteY2" fmla="*/ 70725 h 79983"/>
                  <a:gd name="connsiteX3" fmla="*/ 8737 w 52406"/>
                  <a:gd name="connsiteY3" fmla="*/ 79865 h 79983"/>
                  <a:gd name="connsiteX4" fmla="*/ -456 w 52406"/>
                  <a:gd name="connsiteY4" fmla="*/ 79865 h 79983"/>
                  <a:gd name="connsiteX5" fmla="*/ -456 w 52406"/>
                  <a:gd name="connsiteY5" fmla="*/ 1149 h 79983"/>
                  <a:gd name="connsiteX6" fmla="*/ 9054 w 52406"/>
                  <a:gd name="connsiteY6" fmla="*/ 1149 h 79983"/>
                  <a:gd name="connsiteX7" fmla="*/ 9054 w 52406"/>
                  <a:gd name="connsiteY7" fmla="*/ 30258 h 79983"/>
                  <a:gd name="connsiteX8" fmla="*/ 9793 w 52406"/>
                  <a:gd name="connsiteY8" fmla="*/ 30258 h 79983"/>
                  <a:gd name="connsiteX9" fmla="*/ 26910 w 52406"/>
                  <a:gd name="connsiteY9" fmla="*/ 20062 h 79983"/>
                  <a:gd name="connsiteX10" fmla="*/ 51951 w 52406"/>
                  <a:gd name="connsiteY10" fmla="*/ 50492 h 79983"/>
                  <a:gd name="connsiteX11" fmla="*/ 26963 w 52406"/>
                  <a:gd name="connsiteY11" fmla="*/ 81132 h 79983"/>
                  <a:gd name="connsiteX12" fmla="*/ 25536 w 52406"/>
                  <a:gd name="connsiteY12" fmla="*/ 72627 h 79983"/>
                  <a:gd name="connsiteX13" fmla="*/ 42283 w 52406"/>
                  <a:gd name="connsiteY13" fmla="*/ 50386 h 79983"/>
                  <a:gd name="connsiteX14" fmla="*/ 25536 w 52406"/>
                  <a:gd name="connsiteY14" fmla="*/ 28567 h 79983"/>
                  <a:gd name="connsiteX15" fmla="*/ 8948 w 52406"/>
                  <a:gd name="connsiteY15" fmla="*/ 50386 h 79983"/>
                  <a:gd name="connsiteX16" fmla="*/ 25536 w 52406"/>
                  <a:gd name="connsiteY16" fmla="*/ 72627 h 79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2406" h="79983">
                    <a:moveTo>
                      <a:pt x="26963" y="81132"/>
                    </a:moveTo>
                    <a:cubicBezTo>
                      <a:pt x="15710" y="81132"/>
                      <a:pt x="11748" y="74001"/>
                      <a:pt x="9793" y="70725"/>
                    </a:cubicBezTo>
                    <a:lnTo>
                      <a:pt x="8737" y="70725"/>
                    </a:lnTo>
                    <a:lnTo>
                      <a:pt x="8737" y="79865"/>
                    </a:lnTo>
                    <a:lnTo>
                      <a:pt x="-456" y="79865"/>
                    </a:lnTo>
                    <a:lnTo>
                      <a:pt x="-456" y="1149"/>
                    </a:lnTo>
                    <a:lnTo>
                      <a:pt x="9054" y="1149"/>
                    </a:lnTo>
                    <a:lnTo>
                      <a:pt x="9054" y="30258"/>
                    </a:lnTo>
                    <a:lnTo>
                      <a:pt x="9793" y="30258"/>
                    </a:lnTo>
                    <a:cubicBezTo>
                      <a:pt x="11748" y="27141"/>
                      <a:pt x="15393" y="20062"/>
                      <a:pt x="26910" y="20062"/>
                    </a:cubicBezTo>
                    <a:cubicBezTo>
                      <a:pt x="41649" y="20062"/>
                      <a:pt x="51951" y="31790"/>
                      <a:pt x="51951" y="50492"/>
                    </a:cubicBezTo>
                    <a:cubicBezTo>
                      <a:pt x="51951" y="69299"/>
                      <a:pt x="41702" y="81132"/>
                      <a:pt x="26963" y="81132"/>
                    </a:cubicBezTo>
                    <a:close/>
                    <a:moveTo>
                      <a:pt x="25536" y="72627"/>
                    </a:moveTo>
                    <a:cubicBezTo>
                      <a:pt x="36578" y="72627"/>
                      <a:pt x="42283" y="62801"/>
                      <a:pt x="42283" y="50386"/>
                    </a:cubicBezTo>
                    <a:cubicBezTo>
                      <a:pt x="42283" y="38129"/>
                      <a:pt x="36736" y="28567"/>
                      <a:pt x="25536" y="28567"/>
                    </a:cubicBezTo>
                    <a:cubicBezTo>
                      <a:pt x="14654" y="28567"/>
                      <a:pt x="8948" y="37337"/>
                      <a:pt x="8948" y="50386"/>
                    </a:cubicBezTo>
                    <a:cubicBezTo>
                      <a:pt x="8948" y="63540"/>
                      <a:pt x="14812" y="72627"/>
                      <a:pt x="25536" y="72627"/>
                    </a:cubicBezTo>
                  </a:path>
                </a:pathLst>
              </a:custGeom>
              <a:solidFill>
                <a:srgbClr val="000000"/>
              </a:solidFill>
              <a:ln w="53" cap="flat">
                <a:noFill/>
                <a:prstDash val="solid"/>
                <a:miter/>
              </a:ln>
            </p:spPr>
            <p:txBody>
              <a:bodyPr rtlCol="0" anchor="ctr"/>
              <a:lstStyle/>
              <a:p>
                <a:endParaRPr lang="en-GB"/>
              </a:p>
            </p:txBody>
          </p:sp>
          <p:sp>
            <p:nvSpPr>
              <p:cNvPr id="136" name="Freeform: Shape 135">
                <a:extLst>
                  <a:ext uri="{FF2B5EF4-FFF2-40B4-BE49-F238E27FC236}">
                    <a16:creationId xmlns:a16="http://schemas.microsoft.com/office/drawing/2014/main" id="{65C74011-19EF-E0A9-7F82-08C117630E0B}"/>
                  </a:ext>
                </a:extLst>
              </p:cNvPr>
              <p:cNvSpPr/>
              <p:nvPr/>
            </p:nvSpPr>
            <p:spPr>
              <a:xfrm>
                <a:off x="1862889" y="3425755"/>
                <a:ext cx="47651" cy="61176"/>
              </a:xfrm>
              <a:custGeom>
                <a:avLst/>
                <a:gdLst>
                  <a:gd name="connsiteX0" fmla="*/ 19795 w 47651"/>
                  <a:gd name="connsiteY0" fmla="*/ 62147 h 61176"/>
                  <a:gd name="connsiteX1" fmla="*/ -333 w 47651"/>
                  <a:gd name="connsiteY1" fmla="*/ 43974 h 61176"/>
                  <a:gd name="connsiteX2" fmla="*/ 22648 w 47651"/>
                  <a:gd name="connsiteY2" fmla="*/ 26593 h 61176"/>
                  <a:gd name="connsiteX3" fmla="*/ 37810 w 47651"/>
                  <a:gd name="connsiteY3" fmla="*/ 20887 h 61176"/>
                  <a:gd name="connsiteX4" fmla="*/ 25448 w 47651"/>
                  <a:gd name="connsiteY4" fmla="*/ 9318 h 61176"/>
                  <a:gd name="connsiteX5" fmla="*/ 10497 w 47651"/>
                  <a:gd name="connsiteY5" fmla="*/ 17982 h 61176"/>
                  <a:gd name="connsiteX6" fmla="*/ 1358 w 47651"/>
                  <a:gd name="connsiteY6" fmla="*/ 14970 h 61176"/>
                  <a:gd name="connsiteX7" fmla="*/ 25184 w 47651"/>
                  <a:gd name="connsiteY7" fmla="*/ 971 h 61176"/>
                  <a:gd name="connsiteX8" fmla="*/ 47319 w 47651"/>
                  <a:gd name="connsiteY8" fmla="*/ 21838 h 61176"/>
                  <a:gd name="connsiteX9" fmla="*/ 47319 w 47651"/>
                  <a:gd name="connsiteY9" fmla="*/ 60773 h 61176"/>
                  <a:gd name="connsiteX10" fmla="*/ 37969 w 47651"/>
                  <a:gd name="connsiteY10" fmla="*/ 60773 h 61176"/>
                  <a:gd name="connsiteX11" fmla="*/ 37969 w 47651"/>
                  <a:gd name="connsiteY11" fmla="*/ 52743 h 61176"/>
                  <a:gd name="connsiteX12" fmla="*/ 37335 w 47651"/>
                  <a:gd name="connsiteY12" fmla="*/ 52743 h 61176"/>
                  <a:gd name="connsiteX13" fmla="*/ 19795 w 47651"/>
                  <a:gd name="connsiteY13" fmla="*/ 62147 h 61176"/>
                  <a:gd name="connsiteX14" fmla="*/ 21433 w 47651"/>
                  <a:gd name="connsiteY14" fmla="*/ 53747 h 61176"/>
                  <a:gd name="connsiteX15" fmla="*/ 37810 w 47651"/>
                  <a:gd name="connsiteY15" fmla="*/ 39430 h 61176"/>
                  <a:gd name="connsiteX16" fmla="*/ 37810 w 47651"/>
                  <a:gd name="connsiteY16" fmla="*/ 31242 h 61176"/>
                  <a:gd name="connsiteX17" fmla="*/ 22226 w 47651"/>
                  <a:gd name="connsiteY17" fmla="*/ 34623 h 61176"/>
                  <a:gd name="connsiteX18" fmla="*/ 9230 w 47651"/>
                  <a:gd name="connsiteY18" fmla="*/ 44449 h 61176"/>
                  <a:gd name="connsiteX19" fmla="*/ 21433 w 47651"/>
                  <a:gd name="connsiteY19" fmla="*/ 53747 h 61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7651" h="61176">
                    <a:moveTo>
                      <a:pt x="19795" y="62147"/>
                    </a:moveTo>
                    <a:cubicBezTo>
                      <a:pt x="8596" y="62147"/>
                      <a:pt x="-333" y="55596"/>
                      <a:pt x="-333" y="43974"/>
                    </a:cubicBezTo>
                    <a:cubicBezTo>
                      <a:pt x="-333" y="30449"/>
                      <a:pt x="11713" y="27966"/>
                      <a:pt x="22648" y="26593"/>
                    </a:cubicBezTo>
                    <a:cubicBezTo>
                      <a:pt x="33320" y="25166"/>
                      <a:pt x="37810" y="25747"/>
                      <a:pt x="37810" y="20887"/>
                    </a:cubicBezTo>
                    <a:cubicBezTo>
                      <a:pt x="37810" y="13544"/>
                      <a:pt x="33637" y="9318"/>
                      <a:pt x="25448" y="9318"/>
                    </a:cubicBezTo>
                    <a:cubicBezTo>
                      <a:pt x="16943" y="9318"/>
                      <a:pt x="12346" y="13861"/>
                      <a:pt x="10497" y="17982"/>
                    </a:cubicBezTo>
                    <a:lnTo>
                      <a:pt x="1358" y="14970"/>
                    </a:lnTo>
                    <a:cubicBezTo>
                      <a:pt x="5901" y="4246"/>
                      <a:pt x="16045" y="971"/>
                      <a:pt x="25184" y="971"/>
                    </a:cubicBezTo>
                    <a:cubicBezTo>
                      <a:pt x="33108" y="971"/>
                      <a:pt x="47319" y="3401"/>
                      <a:pt x="47319" y="21838"/>
                    </a:cubicBezTo>
                    <a:lnTo>
                      <a:pt x="47319" y="60773"/>
                    </a:lnTo>
                    <a:lnTo>
                      <a:pt x="37969" y="60773"/>
                    </a:lnTo>
                    <a:lnTo>
                      <a:pt x="37969" y="52743"/>
                    </a:lnTo>
                    <a:lnTo>
                      <a:pt x="37335" y="52743"/>
                    </a:lnTo>
                    <a:cubicBezTo>
                      <a:pt x="35327" y="56917"/>
                      <a:pt x="29780" y="62147"/>
                      <a:pt x="19795" y="62147"/>
                    </a:cubicBezTo>
                    <a:close/>
                    <a:moveTo>
                      <a:pt x="21433" y="53747"/>
                    </a:moveTo>
                    <a:cubicBezTo>
                      <a:pt x="31946" y="53747"/>
                      <a:pt x="37810" y="46668"/>
                      <a:pt x="37810" y="39430"/>
                    </a:cubicBezTo>
                    <a:lnTo>
                      <a:pt x="37810" y="31242"/>
                    </a:lnTo>
                    <a:cubicBezTo>
                      <a:pt x="36225" y="33091"/>
                      <a:pt x="25871" y="34147"/>
                      <a:pt x="22226" y="34623"/>
                    </a:cubicBezTo>
                    <a:cubicBezTo>
                      <a:pt x="15305" y="35521"/>
                      <a:pt x="9230" y="37740"/>
                      <a:pt x="9230" y="44449"/>
                    </a:cubicBezTo>
                    <a:cubicBezTo>
                      <a:pt x="9230" y="50577"/>
                      <a:pt x="14354" y="53747"/>
                      <a:pt x="21433" y="53747"/>
                    </a:cubicBezTo>
                  </a:path>
                </a:pathLst>
              </a:custGeom>
              <a:solidFill>
                <a:srgbClr val="000000"/>
              </a:solidFill>
              <a:ln w="53" cap="flat">
                <a:noFill/>
                <a:prstDash val="solid"/>
                <a:miter/>
              </a:ln>
            </p:spPr>
            <p:txBody>
              <a:bodyPr rtlCol="0" anchor="ctr"/>
              <a:lstStyle/>
              <a:p>
                <a:endParaRPr lang="en-GB"/>
              </a:p>
            </p:txBody>
          </p:sp>
          <p:sp>
            <p:nvSpPr>
              <p:cNvPr id="137" name="Freeform: Shape 136">
                <a:extLst>
                  <a:ext uri="{FF2B5EF4-FFF2-40B4-BE49-F238E27FC236}">
                    <a16:creationId xmlns:a16="http://schemas.microsoft.com/office/drawing/2014/main" id="{DBD159D7-1611-C0DA-BFCA-0CFCF6DF8421}"/>
                  </a:ext>
                </a:extLst>
              </p:cNvPr>
              <p:cNvSpPr/>
              <p:nvPr/>
            </p:nvSpPr>
            <p:spPr>
              <a:xfrm>
                <a:off x="1919945" y="3412442"/>
                <a:ext cx="32173" cy="73855"/>
              </a:xfrm>
              <a:custGeom>
                <a:avLst/>
                <a:gdLst>
                  <a:gd name="connsiteX0" fmla="*/ 30427 w 32173"/>
                  <a:gd name="connsiteY0" fmla="*/ 15154 h 73855"/>
                  <a:gd name="connsiteX1" fmla="*/ 30427 w 32173"/>
                  <a:gd name="connsiteY1" fmla="*/ 23290 h 73855"/>
                  <a:gd name="connsiteX2" fmla="*/ 18277 w 32173"/>
                  <a:gd name="connsiteY2" fmla="*/ 23290 h 73855"/>
                  <a:gd name="connsiteX3" fmla="*/ 18277 w 32173"/>
                  <a:gd name="connsiteY3" fmla="*/ 58897 h 73855"/>
                  <a:gd name="connsiteX4" fmla="*/ 25250 w 32173"/>
                  <a:gd name="connsiteY4" fmla="*/ 66504 h 73855"/>
                  <a:gd name="connsiteX5" fmla="*/ 30110 w 32173"/>
                  <a:gd name="connsiteY5" fmla="*/ 65870 h 73855"/>
                  <a:gd name="connsiteX6" fmla="*/ 32065 w 32173"/>
                  <a:gd name="connsiteY6" fmla="*/ 73900 h 73855"/>
                  <a:gd name="connsiteX7" fmla="*/ 24986 w 32173"/>
                  <a:gd name="connsiteY7" fmla="*/ 74957 h 73855"/>
                  <a:gd name="connsiteX8" fmla="*/ 8767 w 32173"/>
                  <a:gd name="connsiteY8" fmla="*/ 59636 h 73855"/>
                  <a:gd name="connsiteX9" fmla="*/ 8767 w 32173"/>
                  <a:gd name="connsiteY9" fmla="*/ 23290 h 73855"/>
                  <a:gd name="connsiteX10" fmla="*/ -108 w 32173"/>
                  <a:gd name="connsiteY10" fmla="*/ 23290 h 73855"/>
                  <a:gd name="connsiteX11" fmla="*/ -108 w 32173"/>
                  <a:gd name="connsiteY11" fmla="*/ 15154 h 73855"/>
                  <a:gd name="connsiteX12" fmla="*/ 8767 w 32173"/>
                  <a:gd name="connsiteY12" fmla="*/ 15154 h 73855"/>
                  <a:gd name="connsiteX13" fmla="*/ 8767 w 32173"/>
                  <a:gd name="connsiteY13" fmla="*/ 1101 h 73855"/>
                  <a:gd name="connsiteX14" fmla="*/ 18277 w 32173"/>
                  <a:gd name="connsiteY14" fmla="*/ 1101 h 73855"/>
                  <a:gd name="connsiteX15" fmla="*/ 18277 w 32173"/>
                  <a:gd name="connsiteY15" fmla="*/ 15154 h 73855"/>
                  <a:gd name="connsiteX16" fmla="*/ 30427 w 32173"/>
                  <a:gd name="connsiteY16" fmla="*/ 15154 h 73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2173" h="73855">
                    <a:moveTo>
                      <a:pt x="30427" y="15154"/>
                    </a:moveTo>
                    <a:lnTo>
                      <a:pt x="30427" y="23290"/>
                    </a:lnTo>
                    <a:lnTo>
                      <a:pt x="18277" y="23290"/>
                    </a:lnTo>
                    <a:lnTo>
                      <a:pt x="18277" y="58897"/>
                    </a:lnTo>
                    <a:cubicBezTo>
                      <a:pt x="18277" y="64180"/>
                      <a:pt x="20231" y="66504"/>
                      <a:pt x="25250" y="66504"/>
                    </a:cubicBezTo>
                    <a:cubicBezTo>
                      <a:pt x="26465" y="66504"/>
                      <a:pt x="28526" y="66187"/>
                      <a:pt x="30110" y="65870"/>
                    </a:cubicBezTo>
                    <a:lnTo>
                      <a:pt x="32065" y="73900"/>
                    </a:lnTo>
                    <a:cubicBezTo>
                      <a:pt x="30110" y="74587"/>
                      <a:pt x="27416" y="74957"/>
                      <a:pt x="24986" y="74957"/>
                    </a:cubicBezTo>
                    <a:cubicBezTo>
                      <a:pt x="14790" y="74957"/>
                      <a:pt x="8767" y="69304"/>
                      <a:pt x="8767" y="59636"/>
                    </a:cubicBezTo>
                    <a:lnTo>
                      <a:pt x="8767" y="23290"/>
                    </a:lnTo>
                    <a:lnTo>
                      <a:pt x="-108" y="23290"/>
                    </a:lnTo>
                    <a:lnTo>
                      <a:pt x="-108" y="15154"/>
                    </a:lnTo>
                    <a:lnTo>
                      <a:pt x="8767" y="15154"/>
                    </a:lnTo>
                    <a:lnTo>
                      <a:pt x="8767" y="1101"/>
                    </a:lnTo>
                    <a:lnTo>
                      <a:pt x="18277" y="1101"/>
                    </a:lnTo>
                    <a:lnTo>
                      <a:pt x="18277" y="15154"/>
                    </a:lnTo>
                    <a:lnTo>
                      <a:pt x="30427" y="15154"/>
                    </a:lnTo>
                  </a:path>
                </a:pathLst>
              </a:custGeom>
              <a:solidFill>
                <a:srgbClr val="000000"/>
              </a:solidFill>
              <a:ln w="53" cap="flat">
                <a:noFill/>
                <a:prstDash val="solid"/>
                <a:miter/>
              </a:ln>
            </p:spPr>
            <p:txBody>
              <a:bodyPr rtlCol="0" anchor="ctr"/>
              <a:lstStyle/>
              <a:p>
                <a:endParaRPr lang="en-GB"/>
              </a:p>
            </p:txBody>
          </p:sp>
          <p:sp>
            <p:nvSpPr>
              <p:cNvPr id="138" name="Freeform: Shape 137">
                <a:extLst>
                  <a:ext uri="{FF2B5EF4-FFF2-40B4-BE49-F238E27FC236}">
                    <a16:creationId xmlns:a16="http://schemas.microsoft.com/office/drawing/2014/main" id="{64919B40-512E-9F84-7D07-CA20CAF58960}"/>
                  </a:ext>
                </a:extLst>
              </p:cNvPr>
              <p:cNvSpPr/>
              <p:nvPr/>
            </p:nvSpPr>
            <p:spPr>
              <a:xfrm>
                <a:off x="1960834" y="3404254"/>
                <a:ext cx="13260" cy="81304"/>
              </a:xfrm>
              <a:custGeom>
                <a:avLst/>
                <a:gdLst>
                  <a:gd name="connsiteX0" fmla="*/ 1768 w 13260"/>
                  <a:gd name="connsiteY0" fmla="*/ 82489 h 81304"/>
                  <a:gd name="connsiteX1" fmla="*/ 1768 w 13260"/>
                  <a:gd name="connsiteY1" fmla="*/ 23426 h 81304"/>
                  <a:gd name="connsiteX2" fmla="*/ 11278 w 13260"/>
                  <a:gd name="connsiteY2" fmla="*/ 23426 h 81304"/>
                  <a:gd name="connsiteX3" fmla="*/ 11278 w 13260"/>
                  <a:gd name="connsiteY3" fmla="*/ 82489 h 81304"/>
                  <a:gd name="connsiteX4" fmla="*/ 1768 w 13260"/>
                  <a:gd name="connsiteY4" fmla="*/ 82489 h 81304"/>
                  <a:gd name="connsiteX5" fmla="*/ 6576 w 13260"/>
                  <a:gd name="connsiteY5" fmla="*/ 13759 h 81304"/>
                  <a:gd name="connsiteX6" fmla="*/ -28 w 13260"/>
                  <a:gd name="connsiteY6" fmla="*/ 7472 h 81304"/>
                  <a:gd name="connsiteX7" fmla="*/ 6576 w 13260"/>
                  <a:gd name="connsiteY7" fmla="*/ 1185 h 81304"/>
                  <a:gd name="connsiteX8" fmla="*/ 13232 w 13260"/>
                  <a:gd name="connsiteY8" fmla="*/ 7472 h 81304"/>
                  <a:gd name="connsiteX9" fmla="*/ 6576 w 13260"/>
                  <a:gd name="connsiteY9" fmla="*/ 13759 h 81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260" h="81304">
                    <a:moveTo>
                      <a:pt x="1768" y="82489"/>
                    </a:moveTo>
                    <a:lnTo>
                      <a:pt x="1768" y="23426"/>
                    </a:lnTo>
                    <a:lnTo>
                      <a:pt x="11278" y="23426"/>
                    </a:lnTo>
                    <a:lnTo>
                      <a:pt x="11278" y="82489"/>
                    </a:lnTo>
                    <a:lnTo>
                      <a:pt x="1768" y="82489"/>
                    </a:lnTo>
                    <a:close/>
                    <a:moveTo>
                      <a:pt x="6576" y="13759"/>
                    </a:moveTo>
                    <a:cubicBezTo>
                      <a:pt x="2983" y="13759"/>
                      <a:pt x="-28" y="10959"/>
                      <a:pt x="-28" y="7472"/>
                    </a:cubicBezTo>
                    <a:cubicBezTo>
                      <a:pt x="-28" y="3985"/>
                      <a:pt x="2983" y="1185"/>
                      <a:pt x="6576" y="1185"/>
                    </a:cubicBezTo>
                    <a:cubicBezTo>
                      <a:pt x="10221" y="1185"/>
                      <a:pt x="13232" y="3985"/>
                      <a:pt x="13232" y="7472"/>
                    </a:cubicBezTo>
                    <a:cubicBezTo>
                      <a:pt x="13232" y="10959"/>
                      <a:pt x="10221" y="13759"/>
                      <a:pt x="6576" y="13759"/>
                    </a:cubicBezTo>
                  </a:path>
                </a:pathLst>
              </a:custGeom>
              <a:solidFill>
                <a:srgbClr val="000000"/>
              </a:solidFill>
              <a:ln w="53" cap="flat">
                <a:noFill/>
                <a:prstDash val="solid"/>
                <a:miter/>
              </a:ln>
            </p:spPr>
            <p:txBody>
              <a:bodyPr rtlCol="0" anchor="ctr"/>
              <a:lstStyle/>
              <a:p>
                <a:endParaRPr lang="en-GB"/>
              </a:p>
            </p:txBody>
          </p:sp>
          <p:sp>
            <p:nvSpPr>
              <p:cNvPr id="139" name="Freeform: Shape 138">
                <a:extLst>
                  <a:ext uri="{FF2B5EF4-FFF2-40B4-BE49-F238E27FC236}">
                    <a16:creationId xmlns:a16="http://schemas.microsoft.com/office/drawing/2014/main" id="{203A5AB5-EC7D-61F0-9C61-F6D758E57852}"/>
                  </a:ext>
                </a:extLst>
              </p:cNvPr>
              <p:cNvSpPr/>
              <p:nvPr/>
            </p:nvSpPr>
            <p:spPr>
              <a:xfrm>
                <a:off x="1985981" y="3425755"/>
                <a:ext cx="53885" cy="61070"/>
              </a:xfrm>
              <a:custGeom>
                <a:avLst/>
                <a:gdLst>
                  <a:gd name="connsiteX0" fmla="*/ 26505 w 53885"/>
                  <a:gd name="connsiteY0" fmla="*/ 62042 h 61070"/>
                  <a:gd name="connsiteX1" fmla="*/ -385 w 53885"/>
                  <a:gd name="connsiteY1" fmla="*/ 31613 h 61070"/>
                  <a:gd name="connsiteX2" fmla="*/ 26505 w 53885"/>
                  <a:gd name="connsiteY2" fmla="*/ 972 h 61070"/>
                  <a:gd name="connsiteX3" fmla="*/ 53501 w 53885"/>
                  <a:gd name="connsiteY3" fmla="*/ 31613 h 61070"/>
                  <a:gd name="connsiteX4" fmla="*/ 26505 w 53885"/>
                  <a:gd name="connsiteY4" fmla="*/ 62042 h 61070"/>
                  <a:gd name="connsiteX5" fmla="*/ 26505 w 53885"/>
                  <a:gd name="connsiteY5" fmla="*/ 53537 h 61070"/>
                  <a:gd name="connsiteX6" fmla="*/ 43886 w 53885"/>
                  <a:gd name="connsiteY6" fmla="*/ 31613 h 61070"/>
                  <a:gd name="connsiteX7" fmla="*/ 26505 w 53885"/>
                  <a:gd name="connsiteY7" fmla="*/ 9477 h 61070"/>
                  <a:gd name="connsiteX8" fmla="*/ 9283 w 53885"/>
                  <a:gd name="connsiteY8" fmla="*/ 31613 h 61070"/>
                  <a:gd name="connsiteX9" fmla="*/ 26505 w 53885"/>
                  <a:gd name="connsiteY9" fmla="*/ 53537 h 6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885" h="61070">
                    <a:moveTo>
                      <a:pt x="26505" y="62042"/>
                    </a:moveTo>
                    <a:cubicBezTo>
                      <a:pt x="10445" y="62042"/>
                      <a:pt x="-385" y="49839"/>
                      <a:pt x="-385" y="31613"/>
                    </a:cubicBezTo>
                    <a:cubicBezTo>
                      <a:pt x="-385" y="13122"/>
                      <a:pt x="10445" y="972"/>
                      <a:pt x="26505" y="972"/>
                    </a:cubicBezTo>
                    <a:cubicBezTo>
                      <a:pt x="42618" y="972"/>
                      <a:pt x="53501" y="13122"/>
                      <a:pt x="53501" y="31613"/>
                    </a:cubicBezTo>
                    <a:cubicBezTo>
                      <a:pt x="53501" y="49839"/>
                      <a:pt x="42618" y="62042"/>
                      <a:pt x="26505" y="62042"/>
                    </a:cubicBezTo>
                    <a:close/>
                    <a:moveTo>
                      <a:pt x="26505" y="53537"/>
                    </a:moveTo>
                    <a:cubicBezTo>
                      <a:pt x="38445" y="53537"/>
                      <a:pt x="43886" y="43235"/>
                      <a:pt x="43886" y="31613"/>
                    </a:cubicBezTo>
                    <a:cubicBezTo>
                      <a:pt x="43886" y="19884"/>
                      <a:pt x="38445" y="9477"/>
                      <a:pt x="26505" y="9477"/>
                    </a:cubicBezTo>
                    <a:cubicBezTo>
                      <a:pt x="14724" y="9477"/>
                      <a:pt x="9283" y="19832"/>
                      <a:pt x="9283" y="31613"/>
                    </a:cubicBezTo>
                    <a:cubicBezTo>
                      <a:pt x="9283" y="43235"/>
                      <a:pt x="14724" y="53537"/>
                      <a:pt x="26505" y="53537"/>
                    </a:cubicBezTo>
                  </a:path>
                </a:pathLst>
              </a:custGeom>
              <a:solidFill>
                <a:srgbClr val="000000"/>
              </a:solidFill>
              <a:ln w="53" cap="flat">
                <a:noFill/>
                <a:prstDash val="solid"/>
                <a:miter/>
              </a:ln>
            </p:spPr>
            <p:txBody>
              <a:bodyPr rtlCol="0" anchor="ctr"/>
              <a:lstStyle/>
              <a:p>
                <a:endParaRPr lang="en-GB"/>
              </a:p>
            </p:txBody>
          </p:sp>
          <p:sp>
            <p:nvSpPr>
              <p:cNvPr id="140" name="Freeform: Shape 139">
                <a:extLst>
                  <a:ext uri="{FF2B5EF4-FFF2-40B4-BE49-F238E27FC236}">
                    <a16:creationId xmlns:a16="http://schemas.microsoft.com/office/drawing/2014/main" id="{91C17C2E-6969-3DE6-7F9B-DB107DD6544A}"/>
                  </a:ext>
                </a:extLst>
              </p:cNvPr>
              <p:cNvSpPr/>
              <p:nvPr/>
            </p:nvSpPr>
            <p:spPr>
              <a:xfrm>
                <a:off x="2053708" y="3425755"/>
                <a:ext cx="47229" cy="59802"/>
              </a:xfrm>
              <a:custGeom>
                <a:avLst/>
                <a:gdLst>
                  <a:gd name="connsiteX0" fmla="*/ 9144 w 47229"/>
                  <a:gd name="connsiteY0" fmla="*/ 25391 h 59802"/>
                  <a:gd name="connsiteX1" fmla="*/ 9144 w 47229"/>
                  <a:gd name="connsiteY1" fmla="*/ 60786 h 59802"/>
                  <a:gd name="connsiteX2" fmla="*/ -365 w 47229"/>
                  <a:gd name="connsiteY2" fmla="*/ 60786 h 59802"/>
                  <a:gd name="connsiteX3" fmla="*/ -365 w 47229"/>
                  <a:gd name="connsiteY3" fmla="*/ 1723 h 59802"/>
                  <a:gd name="connsiteX4" fmla="*/ 8774 w 47229"/>
                  <a:gd name="connsiteY4" fmla="*/ 1723 h 59802"/>
                  <a:gd name="connsiteX5" fmla="*/ 8827 w 47229"/>
                  <a:gd name="connsiteY5" fmla="*/ 12659 h 59802"/>
                  <a:gd name="connsiteX6" fmla="*/ 26895 w 47229"/>
                  <a:gd name="connsiteY6" fmla="*/ 983 h 59802"/>
                  <a:gd name="connsiteX7" fmla="*/ 46864 w 47229"/>
                  <a:gd name="connsiteY7" fmla="*/ 23277 h 59802"/>
                  <a:gd name="connsiteX8" fmla="*/ 46864 w 47229"/>
                  <a:gd name="connsiteY8" fmla="*/ 60786 h 59802"/>
                  <a:gd name="connsiteX9" fmla="*/ 37355 w 47229"/>
                  <a:gd name="connsiteY9" fmla="*/ 60786 h 59802"/>
                  <a:gd name="connsiteX10" fmla="*/ 37355 w 47229"/>
                  <a:gd name="connsiteY10" fmla="*/ 24070 h 59802"/>
                  <a:gd name="connsiteX11" fmla="*/ 24042 w 47229"/>
                  <a:gd name="connsiteY11" fmla="*/ 9542 h 59802"/>
                  <a:gd name="connsiteX12" fmla="*/ 9144 w 47229"/>
                  <a:gd name="connsiteY12" fmla="*/ 25391 h 59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7229" h="59802">
                    <a:moveTo>
                      <a:pt x="9144" y="25391"/>
                    </a:moveTo>
                    <a:lnTo>
                      <a:pt x="9144" y="60786"/>
                    </a:lnTo>
                    <a:lnTo>
                      <a:pt x="-365" y="60786"/>
                    </a:lnTo>
                    <a:lnTo>
                      <a:pt x="-365" y="1723"/>
                    </a:lnTo>
                    <a:lnTo>
                      <a:pt x="8774" y="1723"/>
                    </a:lnTo>
                    <a:lnTo>
                      <a:pt x="8827" y="12659"/>
                    </a:lnTo>
                    <a:cubicBezTo>
                      <a:pt x="12631" y="4312"/>
                      <a:pt x="18970" y="983"/>
                      <a:pt x="26895" y="983"/>
                    </a:cubicBezTo>
                    <a:cubicBezTo>
                      <a:pt x="38834" y="983"/>
                      <a:pt x="46864" y="8327"/>
                      <a:pt x="46864" y="23277"/>
                    </a:cubicBezTo>
                    <a:lnTo>
                      <a:pt x="46864" y="60786"/>
                    </a:lnTo>
                    <a:lnTo>
                      <a:pt x="37355" y="60786"/>
                    </a:lnTo>
                    <a:lnTo>
                      <a:pt x="37355" y="24070"/>
                    </a:lnTo>
                    <a:cubicBezTo>
                      <a:pt x="37355" y="14983"/>
                      <a:pt x="32283" y="9542"/>
                      <a:pt x="24042" y="9542"/>
                    </a:cubicBezTo>
                    <a:cubicBezTo>
                      <a:pt x="15536" y="9542"/>
                      <a:pt x="9144" y="15300"/>
                      <a:pt x="9144" y="25391"/>
                    </a:cubicBezTo>
                  </a:path>
                </a:pathLst>
              </a:custGeom>
              <a:solidFill>
                <a:srgbClr val="000000"/>
              </a:solidFill>
              <a:ln w="53" cap="flat">
                <a:noFill/>
                <a:prstDash val="solid"/>
                <a:miter/>
              </a:ln>
            </p:spPr>
            <p:txBody>
              <a:bodyPr rtlCol="0" anchor="ctr"/>
              <a:lstStyle/>
              <a:p>
                <a:endParaRPr lang="en-GB"/>
              </a:p>
            </p:txBody>
          </p:sp>
        </p:grpSp>
        <p:sp>
          <p:nvSpPr>
            <p:cNvPr id="141" name="Freeform: Shape 140">
              <a:extLst>
                <a:ext uri="{FF2B5EF4-FFF2-40B4-BE49-F238E27FC236}">
                  <a16:creationId xmlns:a16="http://schemas.microsoft.com/office/drawing/2014/main" id="{7C9E2448-6DC7-D6E7-3465-96CEDE056CD0}"/>
                </a:ext>
              </a:extLst>
            </p:cNvPr>
            <p:cNvSpPr/>
            <p:nvPr/>
          </p:nvSpPr>
          <p:spPr>
            <a:xfrm>
              <a:off x="3742287" y="2884762"/>
              <a:ext cx="118736" cy="118614"/>
            </a:xfrm>
            <a:custGeom>
              <a:avLst/>
              <a:gdLst>
                <a:gd name="connsiteX0" fmla="*/ 117650 w 118736"/>
                <a:gd name="connsiteY0" fmla="*/ 59197 h 118614"/>
                <a:gd name="connsiteX1" fmla="*/ 58373 w 118736"/>
                <a:gd name="connsiteY1" fmla="*/ 118596 h 118614"/>
                <a:gd name="connsiteX2" fmla="*/ -965 w 118736"/>
                <a:gd name="connsiteY2" fmla="*/ 59258 h 118614"/>
                <a:gd name="connsiteX3" fmla="*/ 58434 w 118736"/>
                <a:gd name="connsiteY3" fmla="*/ -19 h 118614"/>
                <a:gd name="connsiteX4" fmla="*/ 117772 w 118736"/>
                <a:gd name="connsiteY4" fmla="*/ 59319 h 1186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736" h="118614">
                  <a:moveTo>
                    <a:pt x="117650" y="59197"/>
                  </a:moveTo>
                  <a:cubicBezTo>
                    <a:pt x="117650" y="92061"/>
                    <a:pt x="91116" y="118596"/>
                    <a:pt x="58373" y="118596"/>
                  </a:cubicBezTo>
                  <a:cubicBezTo>
                    <a:pt x="25509" y="118596"/>
                    <a:pt x="-965" y="92000"/>
                    <a:pt x="-965" y="59258"/>
                  </a:cubicBezTo>
                  <a:cubicBezTo>
                    <a:pt x="-965" y="26516"/>
                    <a:pt x="25631" y="-19"/>
                    <a:pt x="58434" y="-19"/>
                  </a:cubicBezTo>
                  <a:cubicBezTo>
                    <a:pt x="91176" y="-19"/>
                    <a:pt x="117772" y="26516"/>
                    <a:pt x="117772" y="59319"/>
                  </a:cubicBezTo>
                  <a:close/>
                </a:path>
              </a:pathLst>
            </a:custGeom>
            <a:solidFill>
              <a:srgbClr val="FFFFFF"/>
            </a:solidFill>
            <a:ln w="12158" cap="flat">
              <a:solidFill>
                <a:srgbClr val="3A414A"/>
              </a:solidFill>
              <a:prstDash val="solid"/>
              <a:miter/>
            </a:ln>
          </p:spPr>
          <p:txBody>
            <a:bodyPr rtlCol="0" anchor="ctr"/>
            <a:lstStyle/>
            <a:p>
              <a:endParaRPr lang="en-GB"/>
            </a:p>
          </p:txBody>
        </p:sp>
        <p:sp>
          <p:nvSpPr>
            <p:cNvPr id="142" name="Freeform: Shape 141">
              <a:extLst>
                <a:ext uri="{FF2B5EF4-FFF2-40B4-BE49-F238E27FC236}">
                  <a16:creationId xmlns:a16="http://schemas.microsoft.com/office/drawing/2014/main" id="{3B8CEC02-2967-A842-3411-02B724AF7428}"/>
                </a:ext>
              </a:extLst>
            </p:cNvPr>
            <p:cNvSpPr/>
            <p:nvPr/>
          </p:nvSpPr>
          <p:spPr>
            <a:xfrm>
              <a:off x="3679845" y="3003376"/>
              <a:ext cx="243436" cy="356087"/>
            </a:xfrm>
            <a:custGeom>
              <a:avLst/>
              <a:gdLst>
                <a:gd name="connsiteX0" fmla="*/ 120815 w 243436"/>
                <a:gd name="connsiteY0" fmla="*/ -19 h 356087"/>
                <a:gd name="connsiteX1" fmla="*/ 120815 w 243436"/>
                <a:gd name="connsiteY1" fmla="*/ 129611 h 356087"/>
                <a:gd name="connsiteX2" fmla="*/ 140472 w 243436"/>
                <a:gd name="connsiteY2" fmla="*/ 196861 h 356087"/>
                <a:gd name="connsiteX3" fmla="*/ 242472 w 243436"/>
                <a:gd name="connsiteY3" fmla="*/ 356068 h 356087"/>
                <a:gd name="connsiteX4" fmla="*/ 120754 w 243436"/>
                <a:gd name="connsiteY4" fmla="*/ 166188 h 356087"/>
                <a:gd name="connsiteX5" fmla="*/ -965 w 243436"/>
                <a:gd name="connsiteY5" fmla="*/ 356068 h 356087"/>
                <a:gd name="connsiteX6" fmla="*/ -965 w 243436"/>
                <a:gd name="connsiteY6" fmla="*/ 59380 h 356087"/>
                <a:gd name="connsiteX7" fmla="*/ 242472 w 243436"/>
                <a:gd name="connsiteY7" fmla="*/ 59380 h 356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3436" h="356087">
                  <a:moveTo>
                    <a:pt x="120815" y="-19"/>
                  </a:moveTo>
                  <a:lnTo>
                    <a:pt x="120815" y="129611"/>
                  </a:lnTo>
                  <a:cubicBezTo>
                    <a:pt x="120815" y="153444"/>
                    <a:pt x="127631" y="176783"/>
                    <a:pt x="140472" y="196861"/>
                  </a:cubicBezTo>
                  <a:lnTo>
                    <a:pt x="242472" y="356068"/>
                  </a:lnTo>
                  <a:moveTo>
                    <a:pt x="120754" y="166188"/>
                  </a:moveTo>
                  <a:lnTo>
                    <a:pt x="-965" y="356068"/>
                  </a:lnTo>
                  <a:moveTo>
                    <a:pt x="-965" y="59380"/>
                  </a:moveTo>
                  <a:lnTo>
                    <a:pt x="242472" y="59380"/>
                  </a:lnTo>
                </a:path>
              </a:pathLst>
            </a:custGeom>
            <a:noFill/>
            <a:ln w="12158" cap="flat">
              <a:solidFill>
                <a:srgbClr val="3A414A"/>
              </a:solidFill>
              <a:prstDash val="solid"/>
              <a:miter/>
            </a:ln>
          </p:spPr>
          <p:txBody>
            <a:bodyPr rtlCol="0" anchor="ctr"/>
            <a:lstStyle/>
            <a:p>
              <a:endParaRPr lang="en-GB"/>
            </a:p>
          </p:txBody>
        </p:sp>
        <p:sp>
          <p:nvSpPr>
            <p:cNvPr id="143" name="Freeform: Shape 142">
              <a:extLst>
                <a:ext uri="{FF2B5EF4-FFF2-40B4-BE49-F238E27FC236}">
                  <a16:creationId xmlns:a16="http://schemas.microsoft.com/office/drawing/2014/main" id="{7B81FFEE-23CA-9251-16B2-349359CDF0F1}"/>
                </a:ext>
              </a:extLst>
            </p:cNvPr>
            <p:cNvSpPr/>
            <p:nvPr/>
          </p:nvSpPr>
          <p:spPr>
            <a:xfrm>
              <a:off x="3679906" y="2884701"/>
              <a:ext cx="243436" cy="608592"/>
            </a:xfrm>
            <a:custGeom>
              <a:avLst/>
              <a:gdLst>
                <a:gd name="connsiteX0" fmla="*/ -965 w 243436"/>
                <a:gd name="connsiteY0" fmla="*/ 36497 h 608592"/>
                <a:gd name="connsiteX1" fmla="*/ 35551 w 243436"/>
                <a:gd name="connsiteY1" fmla="*/ -19 h 608592"/>
                <a:gd name="connsiteX2" fmla="*/ 205957 w 243436"/>
                <a:gd name="connsiteY2" fmla="*/ -19 h 608592"/>
                <a:gd name="connsiteX3" fmla="*/ 242472 w 243436"/>
                <a:gd name="connsiteY3" fmla="*/ 36497 h 608592"/>
                <a:gd name="connsiteX4" fmla="*/ 242472 w 243436"/>
                <a:gd name="connsiteY4" fmla="*/ 572058 h 608592"/>
                <a:gd name="connsiteX5" fmla="*/ 205957 w 243436"/>
                <a:gd name="connsiteY5" fmla="*/ 608573 h 608592"/>
                <a:gd name="connsiteX6" fmla="*/ 35551 w 243436"/>
                <a:gd name="connsiteY6" fmla="*/ 608573 h 608592"/>
                <a:gd name="connsiteX7" fmla="*/ -965 w 243436"/>
                <a:gd name="connsiteY7" fmla="*/ 572058 h 608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3436" h="608592">
                  <a:moveTo>
                    <a:pt x="-965" y="36497"/>
                  </a:moveTo>
                  <a:cubicBezTo>
                    <a:pt x="-965" y="16328"/>
                    <a:pt x="15406" y="-19"/>
                    <a:pt x="35551" y="-19"/>
                  </a:cubicBezTo>
                  <a:lnTo>
                    <a:pt x="205957" y="-19"/>
                  </a:lnTo>
                  <a:cubicBezTo>
                    <a:pt x="226101" y="-19"/>
                    <a:pt x="242472" y="16328"/>
                    <a:pt x="242472" y="36497"/>
                  </a:cubicBezTo>
                  <a:lnTo>
                    <a:pt x="242472" y="572058"/>
                  </a:lnTo>
                  <a:cubicBezTo>
                    <a:pt x="242472" y="592227"/>
                    <a:pt x="226101" y="608573"/>
                    <a:pt x="205957" y="608573"/>
                  </a:cubicBezTo>
                  <a:lnTo>
                    <a:pt x="35551" y="608573"/>
                  </a:lnTo>
                  <a:cubicBezTo>
                    <a:pt x="15406" y="608573"/>
                    <a:pt x="-965" y="592227"/>
                    <a:pt x="-965" y="572058"/>
                  </a:cubicBezTo>
                  <a:close/>
                </a:path>
              </a:pathLst>
            </a:custGeom>
            <a:noFill/>
            <a:ln w="6079" cap="flat">
              <a:noFill/>
              <a:prstDash val="solid"/>
              <a:miter/>
            </a:ln>
          </p:spPr>
          <p:txBody>
            <a:bodyPr rtlCol="0" anchor="ctr"/>
            <a:lstStyle/>
            <a:p>
              <a:endParaRPr lang="en-GB"/>
            </a:p>
          </p:txBody>
        </p:sp>
        <p:grpSp>
          <p:nvGrpSpPr>
            <p:cNvPr id="144" name="Graphic 8">
              <a:extLst>
                <a:ext uri="{FF2B5EF4-FFF2-40B4-BE49-F238E27FC236}">
                  <a16:creationId xmlns:a16="http://schemas.microsoft.com/office/drawing/2014/main" id="{1EED9AD4-E923-CA64-5C85-7088E00F8B66}"/>
                </a:ext>
              </a:extLst>
            </p:cNvPr>
            <p:cNvGrpSpPr/>
            <p:nvPr/>
          </p:nvGrpSpPr>
          <p:grpSpPr>
            <a:xfrm>
              <a:off x="3248798" y="3388766"/>
              <a:ext cx="528358" cy="103347"/>
              <a:chOff x="3248798" y="3388766"/>
              <a:chExt cx="528358" cy="103347"/>
            </a:xfrm>
            <a:solidFill>
              <a:srgbClr val="000000"/>
            </a:solidFill>
          </p:grpSpPr>
          <p:sp>
            <p:nvSpPr>
              <p:cNvPr id="145" name="Freeform: Shape 144">
                <a:extLst>
                  <a:ext uri="{FF2B5EF4-FFF2-40B4-BE49-F238E27FC236}">
                    <a16:creationId xmlns:a16="http://schemas.microsoft.com/office/drawing/2014/main" id="{62469ADE-27B5-DF24-E039-9ED14F31BA07}"/>
                  </a:ext>
                </a:extLst>
              </p:cNvPr>
              <p:cNvSpPr/>
              <p:nvPr/>
            </p:nvSpPr>
            <p:spPr>
              <a:xfrm>
                <a:off x="3248798" y="3392002"/>
                <a:ext cx="98394" cy="98394"/>
              </a:xfrm>
              <a:custGeom>
                <a:avLst/>
                <a:gdLst>
                  <a:gd name="connsiteX0" fmla="*/ -485 w 98394"/>
                  <a:gd name="connsiteY0" fmla="*/ 99555 h 98394"/>
                  <a:gd name="connsiteX1" fmla="*/ -485 w 98394"/>
                  <a:gd name="connsiteY1" fmla="*/ 1160 h 98394"/>
                  <a:gd name="connsiteX2" fmla="*/ 17345 w 98394"/>
                  <a:gd name="connsiteY2" fmla="*/ 1160 h 98394"/>
                  <a:gd name="connsiteX3" fmla="*/ 41581 w 98394"/>
                  <a:gd name="connsiteY3" fmla="*/ 63234 h 98394"/>
                  <a:gd name="connsiteX4" fmla="*/ 48845 w 98394"/>
                  <a:gd name="connsiteY4" fmla="*/ 85621 h 98394"/>
                  <a:gd name="connsiteX5" fmla="*/ 56109 w 98394"/>
                  <a:gd name="connsiteY5" fmla="*/ 63234 h 98394"/>
                  <a:gd name="connsiteX6" fmla="*/ 80014 w 98394"/>
                  <a:gd name="connsiteY6" fmla="*/ 1160 h 98394"/>
                  <a:gd name="connsiteX7" fmla="*/ 97910 w 98394"/>
                  <a:gd name="connsiteY7" fmla="*/ 1160 h 98394"/>
                  <a:gd name="connsiteX8" fmla="*/ 97910 w 98394"/>
                  <a:gd name="connsiteY8" fmla="*/ 99555 h 98394"/>
                  <a:gd name="connsiteX9" fmla="*/ 85561 w 98394"/>
                  <a:gd name="connsiteY9" fmla="*/ 99555 h 98394"/>
                  <a:gd name="connsiteX10" fmla="*/ 86023 w 98394"/>
                  <a:gd name="connsiteY10" fmla="*/ 14566 h 98394"/>
                  <a:gd name="connsiteX11" fmla="*/ 54128 w 98394"/>
                  <a:gd name="connsiteY11" fmla="*/ 99555 h 98394"/>
                  <a:gd name="connsiteX12" fmla="*/ 43232 w 98394"/>
                  <a:gd name="connsiteY12" fmla="*/ 99555 h 98394"/>
                  <a:gd name="connsiteX13" fmla="*/ 11006 w 98394"/>
                  <a:gd name="connsiteY13" fmla="*/ 14764 h 98394"/>
                  <a:gd name="connsiteX14" fmla="*/ 11468 w 98394"/>
                  <a:gd name="connsiteY14" fmla="*/ 99555 h 98394"/>
                  <a:gd name="connsiteX15" fmla="*/ -485 w 98394"/>
                  <a:gd name="connsiteY15" fmla="*/ 99555 h 98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98394" h="98394">
                    <a:moveTo>
                      <a:pt x="-485" y="99555"/>
                    </a:moveTo>
                    <a:lnTo>
                      <a:pt x="-485" y="1160"/>
                    </a:lnTo>
                    <a:lnTo>
                      <a:pt x="17345" y="1160"/>
                    </a:lnTo>
                    <a:lnTo>
                      <a:pt x="41581" y="63234"/>
                    </a:lnTo>
                    <a:cubicBezTo>
                      <a:pt x="43430" y="67989"/>
                      <a:pt x="46533" y="77630"/>
                      <a:pt x="48845" y="85621"/>
                    </a:cubicBezTo>
                    <a:cubicBezTo>
                      <a:pt x="51156" y="77895"/>
                      <a:pt x="54194" y="68187"/>
                      <a:pt x="56109" y="63234"/>
                    </a:cubicBezTo>
                    <a:lnTo>
                      <a:pt x="80014" y="1160"/>
                    </a:lnTo>
                    <a:lnTo>
                      <a:pt x="97910" y="1160"/>
                    </a:lnTo>
                    <a:lnTo>
                      <a:pt x="97910" y="99555"/>
                    </a:lnTo>
                    <a:lnTo>
                      <a:pt x="85561" y="99555"/>
                    </a:lnTo>
                    <a:cubicBezTo>
                      <a:pt x="85693" y="69970"/>
                      <a:pt x="85231" y="44282"/>
                      <a:pt x="86023" y="14566"/>
                    </a:cubicBezTo>
                    <a:cubicBezTo>
                      <a:pt x="75655" y="47386"/>
                      <a:pt x="65486" y="69310"/>
                      <a:pt x="54128" y="99555"/>
                    </a:cubicBezTo>
                    <a:lnTo>
                      <a:pt x="43232" y="99555"/>
                    </a:lnTo>
                    <a:cubicBezTo>
                      <a:pt x="31609" y="69310"/>
                      <a:pt x="21572" y="47782"/>
                      <a:pt x="11006" y="14764"/>
                    </a:cubicBezTo>
                    <a:cubicBezTo>
                      <a:pt x="11798" y="43688"/>
                      <a:pt x="11336" y="70432"/>
                      <a:pt x="11468" y="99555"/>
                    </a:cubicBezTo>
                    <a:lnTo>
                      <a:pt x="-485" y="99555"/>
                    </a:lnTo>
                  </a:path>
                </a:pathLst>
              </a:custGeom>
              <a:solidFill>
                <a:srgbClr val="000000"/>
              </a:solidFill>
              <a:ln w="66" cap="flat">
                <a:noFill/>
                <a:prstDash val="solid"/>
                <a:miter/>
              </a:ln>
            </p:spPr>
            <p:txBody>
              <a:bodyPr rtlCol="0" anchor="ctr"/>
              <a:lstStyle/>
              <a:p>
                <a:endParaRPr lang="en-GB"/>
              </a:p>
            </p:txBody>
          </p:sp>
          <p:sp>
            <p:nvSpPr>
              <p:cNvPr id="146" name="Freeform: Shape 145">
                <a:extLst>
                  <a:ext uri="{FF2B5EF4-FFF2-40B4-BE49-F238E27FC236}">
                    <a16:creationId xmlns:a16="http://schemas.microsoft.com/office/drawing/2014/main" id="{353C63D6-2AB8-F881-B84E-9590FDADBE50}"/>
                  </a:ext>
                </a:extLst>
              </p:cNvPr>
              <p:cNvSpPr/>
              <p:nvPr/>
            </p:nvSpPr>
            <p:spPr>
              <a:xfrm>
                <a:off x="3365023" y="3415643"/>
                <a:ext cx="59564" cy="76470"/>
              </a:xfrm>
              <a:custGeom>
                <a:avLst/>
                <a:gdLst>
                  <a:gd name="connsiteX0" fmla="*/ 25075 w 59564"/>
                  <a:gd name="connsiteY0" fmla="*/ 77440 h 76470"/>
                  <a:gd name="connsiteX1" fmla="*/ -85 w 59564"/>
                  <a:gd name="connsiteY1" fmla="*/ 54724 h 76470"/>
                  <a:gd name="connsiteX2" fmla="*/ 28641 w 59564"/>
                  <a:gd name="connsiteY2" fmla="*/ 32998 h 76470"/>
                  <a:gd name="connsiteX3" fmla="*/ 47594 w 59564"/>
                  <a:gd name="connsiteY3" fmla="*/ 25866 h 76470"/>
                  <a:gd name="connsiteX4" fmla="*/ 32141 w 59564"/>
                  <a:gd name="connsiteY4" fmla="*/ 11404 h 76470"/>
                  <a:gd name="connsiteX5" fmla="*/ 13453 w 59564"/>
                  <a:gd name="connsiteY5" fmla="*/ 22234 h 76470"/>
                  <a:gd name="connsiteX6" fmla="*/ 2028 w 59564"/>
                  <a:gd name="connsiteY6" fmla="*/ 18470 h 76470"/>
                  <a:gd name="connsiteX7" fmla="*/ 31811 w 59564"/>
                  <a:gd name="connsiteY7" fmla="*/ 970 h 76470"/>
                  <a:gd name="connsiteX8" fmla="*/ 59480 w 59564"/>
                  <a:gd name="connsiteY8" fmla="*/ 27055 h 76470"/>
                  <a:gd name="connsiteX9" fmla="*/ 59480 w 59564"/>
                  <a:gd name="connsiteY9" fmla="*/ 75724 h 76470"/>
                  <a:gd name="connsiteX10" fmla="*/ 47792 w 59564"/>
                  <a:gd name="connsiteY10" fmla="*/ 75724 h 76470"/>
                  <a:gd name="connsiteX11" fmla="*/ 47792 w 59564"/>
                  <a:gd name="connsiteY11" fmla="*/ 65686 h 76470"/>
                  <a:gd name="connsiteX12" fmla="*/ 46999 w 59564"/>
                  <a:gd name="connsiteY12" fmla="*/ 65686 h 76470"/>
                  <a:gd name="connsiteX13" fmla="*/ 25075 w 59564"/>
                  <a:gd name="connsiteY13" fmla="*/ 77440 h 76470"/>
                  <a:gd name="connsiteX14" fmla="*/ 27122 w 59564"/>
                  <a:gd name="connsiteY14" fmla="*/ 66941 h 76470"/>
                  <a:gd name="connsiteX15" fmla="*/ 47594 w 59564"/>
                  <a:gd name="connsiteY15" fmla="*/ 49045 h 76470"/>
                  <a:gd name="connsiteX16" fmla="*/ 47594 w 59564"/>
                  <a:gd name="connsiteY16" fmla="*/ 38809 h 76470"/>
                  <a:gd name="connsiteX17" fmla="*/ 28113 w 59564"/>
                  <a:gd name="connsiteY17" fmla="*/ 43035 h 76470"/>
                  <a:gd name="connsiteX18" fmla="*/ 11868 w 59564"/>
                  <a:gd name="connsiteY18" fmla="*/ 55318 h 76470"/>
                  <a:gd name="connsiteX19" fmla="*/ 27122 w 59564"/>
                  <a:gd name="connsiteY19" fmla="*/ 66941 h 76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9564" h="76470">
                    <a:moveTo>
                      <a:pt x="25075" y="77440"/>
                    </a:moveTo>
                    <a:cubicBezTo>
                      <a:pt x="11075" y="77440"/>
                      <a:pt x="-85" y="69252"/>
                      <a:pt x="-85" y="54724"/>
                    </a:cubicBezTo>
                    <a:cubicBezTo>
                      <a:pt x="-85" y="37819"/>
                      <a:pt x="14972" y="34715"/>
                      <a:pt x="28641" y="32998"/>
                    </a:cubicBezTo>
                    <a:cubicBezTo>
                      <a:pt x="41981" y="31215"/>
                      <a:pt x="47594" y="31941"/>
                      <a:pt x="47594" y="25866"/>
                    </a:cubicBezTo>
                    <a:cubicBezTo>
                      <a:pt x="47594" y="16687"/>
                      <a:pt x="42377" y="11404"/>
                      <a:pt x="32141" y="11404"/>
                    </a:cubicBezTo>
                    <a:cubicBezTo>
                      <a:pt x="21509" y="11404"/>
                      <a:pt x="15764" y="17083"/>
                      <a:pt x="13453" y="22234"/>
                    </a:cubicBezTo>
                    <a:lnTo>
                      <a:pt x="2028" y="18470"/>
                    </a:lnTo>
                    <a:cubicBezTo>
                      <a:pt x="7708" y="5064"/>
                      <a:pt x="20387" y="970"/>
                      <a:pt x="31811" y="970"/>
                    </a:cubicBezTo>
                    <a:cubicBezTo>
                      <a:pt x="41716" y="970"/>
                      <a:pt x="59480" y="4008"/>
                      <a:pt x="59480" y="27055"/>
                    </a:cubicBezTo>
                    <a:lnTo>
                      <a:pt x="59480" y="75724"/>
                    </a:lnTo>
                    <a:lnTo>
                      <a:pt x="47792" y="75724"/>
                    </a:lnTo>
                    <a:lnTo>
                      <a:pt x="47792" y="65686"/>
                    </a:lnTo>
                    <a:lnTo>
                      <a:pt x="46999" y="65686"/>
                    </a:lnTo>
                    <a:cubicBezTo>
                      <a:pt x="44490" y="70903"/>
                      <a:pt x="37556" y="77440"/>
                      <a:pt x="25075" y="77440"/>
                    </a:cubicBezTo>
                    <a:close/>
                    <a:moveTo>
                      <a:pt x="27122" y="66941"/>
                    </a:moveTo>
                    <a:cubicBezTo>
                      <a:pt x="40264" y="66941"/>
                      <a:pt x="47594" y="58092"/>
                      <a:pt x="47594" y="49045"/>
                    </a:cubicBezTo>
                    <a:lnTo>
                      <a:pt x="47594" y="38809"/>
                    </a:lnTo>
                    <a:cubicBezTo>
                      <a:pt x="45613" y="41120"/>
                      <a:pt x="32669" y="42441"/>
                      <a:pt x="28113" y="43035"/>
                    </a:cubicBezTo>
                    <a:cubicBezTo>
                      <a:pt x="19462" y="44158"/>
                      <a:pt x="11868" y="46932"/>
                      <a:pt x="11868" y="55318"/>
                    </a:cubicBezTo>
                    <a:cubicBezTo>
                      <a:pt x="11868" y="62978"/>
                      <a:pt x="18273" y="66941"/>
                      <a:pt x="27122" y="66941"/>
                    </a:cubicBezTo>
                  </a:path>
                </a:pathLst>
              </a:custGeom>
              <a:solidFill>
                <a:srgbClr val="000000"/>
              </a:solidFill>
              <a:ln w="66" cap="flat">
                <a:noFill/>
                <a:prstDash val="solid"/>
                <a:miter/>
              </a:ln>
            </p:spPr>
            <p:txBody>
              <a:bodyPr rtlCol="0" anchor="ctr"/>
              <a:lstStyle/>
              <a:p>
                <a:endParaRPr lang="en-GB"/>
              </a:p>
            </p:txBody>
          </p:sp>
          <p:sp>
            <p:nvSpPr>
              <p:cNvPr id="147" name="Freeform: Shape 146">
                <a:extLst>
                  <a:ext uri="{FF2B5EF4-FFF2-40B4-BE49-F238E27FC236}">
                    <a16:creationId xmlns:a16="http://schemas.microsoft.com/office/drawing/2014/main" id="{5A0A3B84-26C4-1F7E-31A5-36EA3B936BE9}"/>
                  </a:ext>
                </a:extLst>
              </p:cNvPr>
              <p:cNvSpPr/>
              <p:nvPr/>
            </p:nvSpPr>
            <p:spPr>
              <a:xfrm>
                <a:off x="3441889" y="3415643"/>
                <a:ext cx="63791" cy="76338"/>
              </a:xfrm>
              <a:custGeom>
                <a:avLst/>
                <a:gdLst>
                  <a:gd name="connsiteX0" fmla="*/ 33495 w 63791"/>
                  <a:gd name="connsiteY0" fmla="*/ 77309 h 76338"/>
                  <a:gd name="connsiteX1" fmla="*/ -118 w 63791"/>
                  <a:gd name="connsiteY1" fmla="*/ 39272 h 76338"/>
                  <a:gd name="connsiteX2" fmla="*/ 33495 w 63791"/>
                  <a:gd name="connsiteY2" fmla="*/ 971 h 76338"/>
                  <a:gd name="connsiteX3" fmla="*/ 63409 w 63791"/>
                  <a:gd name="connsiteY3" fmla="*/ 21376 h 76338"/>
                  <a:gd name="connsiteX4" fmla="*/ 51985 w 63791"/>
                  <a:gd name="connsiteY4" fmla="*/ 24612 h 76338"/>
                  <a:gd name="connsiteX5" fmla="*/ 33495 w 63791"/>
                  <a:gd name="connsiteY5" fmla="*/ 11603 h 76338"/>
                  <a:gd name="connsiteX6" fmla="*/ 11967 w 63791"/>
                  <a:gd name="connsiteY6" fmla="*/ 39272 h 76338"/>
                  <a:gd name="connsiteX7" fmla="*/ 33495 w 63791"/>
                  <a:gd name="connsiteY7" fmla="*/ 66678 h 76338"/>
                  <a:gd name="connsiteX8" fmla="*/ 52315 w 63791"/>
                  <a:gd name="connsiteY8" fmla="*/ 53074 h 76338"/>
                  <a:gd name="connsiteX9" fmla="*/ 63674 w 63791"/>
                  <a:gd name="connsiteY9" fmla="*/ 56310 h 76338"/>
                  <a:gd name="connsiteX10" fmla="*/ 33495 w 63791"/>
                  <a:gd name="connsiteY10" fmla="*/ 77309 h 76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3791" h="76338">
                    <a:moveTo>
                      <a:pt x="33495" y="77309"/>
                    </a:moveTo>
                    <a:cubicBezTo>
                      <a:pt x="13420" y="77309"/>
                      <a:pt x="-118" y="62055"/>
                      <a:pt x="-118" y="39272"/>
                    </a:cubicBezTo>
                    <a:cubicBezTo>
                      <a:pt x="-118" y="16160"/>
                      <a:pt x="13420" y="971"/>
                      <a:pt x="33495" y="971"/>
                    </a:cubicBezTo>
                    <a:cubicBezTo>
                      <a:pt x="47759" y="971"/>
                      <a:pt x="59381" y="8499"/>
                      <a:pt x="63409" y="21376"/>
                    </a:cubicBezTo>
                    <a:lnTo>
                      <a:pt x="51985" y="24612"/>
                    </a:lnTo>
                    <a:cubicBezTo>
                      <a:pt x="49806" y="17018"/>
                      <a:pt x="43202" y="11603"/>
                      <a:pt x="33495" y="11603"/>
                    </a:cubicBezTo>
                    <a:cubicBezTo>
                      <a:pt x="18769" y="11603"/>
                      <a:pt x="11967" y="24546"/>
                      <a:pt x="11967" y="39272"/>
                    </a:cubicBezTo>
                    <a:cubicBezTo>
                      <a:pt x="11967" y="53800"/>
                      <a:pt x="18769" y="66678"/>
                      <a:pt x="33495" y="66678"/>
                    </a:cubicBezTo>
                    <a:cubicBezTo>
                      <a:pt x="43400" y="66678"/>
                      <a:pt x="50136" y="61064"/>
                      <a:pt x="52315" y="53074"/>
                    </a:cubicBezTo>
                    <a:lnTo>
                      <a:pt x="63674" y="56310"/>
                    </a:lnTo>
                    <a:cubicBezTo>
                      <a:pt x="59711" y="69451"/>
                      <a:pt x="47957" y="77309"/>
                      <a:pt x="33495" y="77309"/>
                    </a:cubicBezTo>
                  </a:path>
                </a:pathLst>
              </a:custGeom>
              <a:solidFill>
                <a:srgbClr val="000000"/>
              </a:solidFill>
              <a:ln w="66" cap="flat">
                <a:noFill/>
                <a:prstDash val="solid"/>
                <a:miter/>
              </a:ln>
            </p:spPr>
            <p:txBody>
              <a:bodyPr rtlCol="0" anchor="ctr"/>
              <a:lstStyle/>
              <a:p>
                <a:endParaRPr lang="en-GB"/>
              </a:p>
            </p:txBody>
          </p:sp>
          <p:sp>
            <p:nvSpPr>
              <p:cNvPr id="148" name="Freeform: Shape 147">
                <a:extLst>
                  <a:ext uri="{FF2B5EF4-FFF2-40B4-BE49-F238E27FC236}">
                    <a16:creationId xmlns:a16="http://schemas.microsoft.com/office/drawing/2014/main" id="{26CCA8E4-4600-112A-B087-F80B521FD977}"/>
                  </a:ext>
                </a:extLst>
              </p:cNvPr>
              <p:cNvSpPr/>
              <p:nvPr/>
            </p:nvSpPr>
            <p:spPr>
              <a:xfrm>
                <a:off x="3522718" y="3392002"/>
                <a:ext cx="59102" cy="98394"/>
              </a:xfrm>
              <a:custGeom>
                <a:avLst/>
                <a:gdLst>
                  <a:gd name="connsiteX0" fmla="*/ 11763 w 59102"/>
                  <a:gd name="connsiteY0" fmla="*/ 55310 h 98394"/>
                  <a:gd name="connsiteX1" fmla="*/ 11763 w 59102"/>
                  <a:gd name="connsiteY1" fmla="*/ 99555 h 98394"/>
                  <a:gd name="connsiteX2" fmla="*/ -123 w 59102"/>
                  <a:gd name="connsiteY2" fmla="*/ 99555 h 98394"/>
                  <a:gd name="connsiteX3" fmla="*/ -123 w 59102"/>
                  <a:gd name="connsiteY3" fmla="*/ 1160 h 98394"/>
                  <a:gd name="connsiteX4" fmla="*/ 11763 w 59102"/>
                  <a:gd name="connsiteY4" fmla="*/ 1160 h 98394"/>
                  <a:gd name="connsiteX5" fmla="*/ 11763 w 59102"/>
                  <a:gd name="connsiteY5" fmla="*/ 38537 h 98394"/>
                  <a:gd name="connsiteX6" fmla="*/ 33951 w 59102"/>
                  <a:gd name="connsiteY6" fmla="*/ 24801 h 98394"/>
                  <a:gd name="connsiteX7" fmla="*/ 58979 w 59102"/>
                  <a:gd name="connsiteY7" fmla="*/ 52669 h 98394"/>
                  <a:gd name="connsiteX8" fmla="*/ 58979 w 59102"/>
                  <a:gd name="connsiteY8" fmla="*/ 99555 h 98394"/>
                  <a:gd name="connsiteX9" fmla="*/ 47027 w 59102"/>
                  <a:gd name="connsiteY9" fmla="*/ 99555 h 98394"/>
                  <a:gd name="connsiteX10" fmla="*/ 47027 w 59102"/>
                  <a:gd name="connsiteY10" fmla="*/ 53659 h 98394"/>
                  <a:gd name="connsiteX11" fmla="*/ 30386 w 59102"/>
                  <a:gd name="connsiteY11" fmla="*/ 35499 h 98394"/>
                  <a:gd name="connsiteX12" fmla="*/ 11763 w 59102"/>
                  <a:gd name="connsiteY12" fmla="*/ 55310 h 98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9102" h="98394">
                    <a:moveTo>
                      <a:pt x="11763" y="55310"/>
                    </a:moveTo>
                    <a:lnTo>
                      <a:pt x="11763" y="99555"/>
                    </a:lnTo>
                    <a:lnTo>
                      <a:pt x="-123" y="99555"/>
                    </a:lnTo>
                    <a:lnTo>
                      <a:pt x="-123" y="1160"/>
                    </a:lnTo>
                    <a:lnTo>
                      <a:pt x="11763" y="1160"/>
                    </a:lnTo>
                    <a:lnTo>
                      <a:pt x="11763" y="38537"/>
                    </a:lnTo>
                    <a:cubicBezTo>
                      <a:pt x="16584" y="28697"/>
                      <a:pt x="24310" y="24801"/>
                      <a:pt x="33951" y="24801"/>
                    </a:cubicBezTo>
                    <a:cubicBezTo>
                      <a:pt x="48876" y="24801"/>
                      <a:pt x="58979" y="33980"/>
                      <a:pt x="58979" y="52669"/>
                    </a:cubicBezTo>
                    <a:lnTo>
                      <a:pt x="58979" y="99555"/>
                    </a:lnTo>
                    <a:lnTo>
                      <a:pt x="47027" y="99555"/>
                    </a:lnTo>
                    <a:lnTo>
                      <a:pt x="47027" y="53659"/>
                    </a:lnTo>
                    <a:cubicBezTo>
                      <a:pt x="47027" y="42301"/>
                      <a:pt x="40687" y="35499"/>
                      <a:pt x="30386" y="35499"/>
                    </a:cubicBezTo>
                    <a:cubicBezTo>
                      <a:pt x="19754" y="35499"/>
                      <a:pt x="11763" y="42697"/>
                      <a:pt x="11763" y="55310"/>
                    </a:cubicBezTo>
                  </a:path>
                </a:pathLst>
              </a:custGeom>
              <a:solidFill>
                <a:srgbClr val="000000"/>
              </a:solidFill>
              <a:ln w="66" cap="flat">
                <a:noFill/>
                <a:prstDash val="solid"/>
                <a:miter/>
              </a:ln>
            </p:spPr>
            <p:txBody>
              <a:bodyPr rtlCol="0" anchor="ctr"/>
              <a:lstStyle/>
              <a:p>
                <a:endParaRPr lang="en-GB"/>
              </a:p>
            </p:txBody>
          </p:sp>
          <p:sp>
            <p:nvSpPr>
              <p:cNvPr id="149" name="Freeform: Shape 148">
                <a:extLst>
                  <a:ext uri="{FF2B5EF4-FFF2-40B4-BE49-F238E27FC236}">
                    <a16:creationId xmlns:a16="http://schemas.microsoft.com/office/drawing/2014/main" id="{A5A3CB32-53F5-1B3D-CAD8-1C55CA64BF11}"/>
                  </a:ext>
                </a:extLst>
              </p:cNvPr>
              <p:cNvSpPr/>
              <p:nvPr/>
            </p:nvSpPr>
            <p:spPr>
              <a:xfrm>
                <a:off x="3600443" y="3388766"/>
                <a:ext cx="16575" cy="101630"/>
              </a:xfrm>
              <a:custGeom>
                <a:avLst/>
                <a:gdLst>
                  <a:gd name="connsiteX0" fmla="*/ 2487 w 16575"/>
                  <a:gd name="connsiteY0" fmla="*/ 102815 h 101630"/>
                  <a:gd name="connsiteX1" fmla="*/ 2487 w 16575"/>
                  <a:gd name="connsiteY1" fmla="*/ 28986 h 101630"/>
                  <a:gd name="connsiteX2" fmla="*/ 14374 w 16575"/>
                  <a:gd name="connsiteY2" fmla="*/ 28986 h 101630"/>
                  <a:gd name="connsiteX3" fmla="*/ 14374 w 16575"/>
                  <a:gd name="connsiteY3" fmla="*/ 102815 h 101630"/>
                  <a:gd name="connsiteX4" fmla="*/ 2487 w 16575"/>
                  <a:gd name="connsiteY4" fmla="*/ 102815 h 101630"/>
                  <a:gd name="connsiteX5" fmla="*/ 8496 w 16575"/>
                  <a:gd name="connsiteY5" fmla="*/ 16901 h 101630"/>
                  <a:gd name="connsiteX6" fmla="*/ 242 w 16575"/>
                  <a:gd name="connsiteY6" fmla="*/ 9043 h 101630"/>
                  <a:gd name="connsiteX7" fmla="*/ 8496 w 16575"/>
                  <a:gd name="connsiteY7" fmla="*/ 1184 h 101630"/>
                  <a:gd name="connsiteX8" fmla="*/ 16817 w 16575"/>
                  <a:gd name="connsiteY8" fmla="*/ 9043 h 101630"/>
                  <a:gd name="connsiteX9" fmla="*/ 8496 w 16575"/>
                  <a:gd name="connsiteY9" fmla="*/ 16901 h 1016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575" h="101630">
                    <a:moveTo>
                      <a:pt x="2487" y="102815"/>
                    </a:moveTo>
                    <a:lnTo>
                      <a:pt x="2487" y="28986"/>
                    </a:lnTo>
                    <a:lnTo>
                      <a:pt x="14374" y="28986"/>
                    </a:lnTo>
                    <a:lnTo>
                      <a:pt x="14374" y="102815"/>
                    </a:lnTo>
                    <a:lnTo>
                      <a:pt x="2487" y="102815"/>
                    </a:lnTo>
                    <a:close/>
                    <a:moveTo>
                      <a:pt x="8496" y="16901"/>
                    </a:moveTo>
                    <a:cubicBezTo>
                      <a:pt x="4006" y="16901"/>
                      <a:pt x="242" y="13401"/>
                      <a:pt x="242" y="9043"/>
                    </a:cubicBezTo>
                    <a:cubicBezTo>
                      <a:pt x="242" y="4684"/>
                      <a:pt x="4006" y="1184"/>
                      <a:pt x="8496" y="1184"/>
                    </a:cubicBezTo>
                    <a:cubicBezTo>
                      <a:pt x="13053" y="1184"/>
                      <a:pt x="16817" y="4684"/>
                      <a:pt x="16817" y="9043"/>
                    </a:cubicBezTo>
                    <a:cubicBezTo>
                      <a:pt x="16817" y="13401"/>
                      <a:pt x="13053" y="16901"/>
                      <a:pt x="8496" y="16901"/>
                    </a:cubicBezTo>
                  </a:path>
                </a:pathLst>
              </a:custGeom>
              <a:solidFill>
                <a:srgbClr val="000000"/>
              </a:solidFill>
              <a:ln w="66" cap="flat">
                <a:noFill/>
                <a:prstDash val="solid"/>
                <a:miter/>
              </a:ln>
            </p:spPr>
            <p:txBody>
              <a:bodyPr rtlCol="0" anchor="ctr"/>
              <a:lstStyle/>
              <a:p>
                <a:endParaRPr lang="en-GB"/>
              </a:p>
            </p:txBody>
          </p:sp>
          <p:sp>
            <p:nvSpPr>
              <p:cNvPr id="150" name="Freeform: Shape 149">
                <a:extLst>
                  <a:ext uri="{FF2B5EF4-FFF2-40B4-BE49-F238E27FC236}">
                    <a16:creationId xmlns:a16="http://schemas.microsoft.com/office/drawing/2014/main" id="{EB345321-1910-AEA1-9E44-F48A6DAE875D}"/>
                  </a:ext>
                </a:extLst>
              </p:cNvPr>
              <p:cNvSpPr/>
              <p:nvPr/>
            </p:nvSpPr>
            <p:spPr>
              <a:xfrm>
                <a:off x="3635442" y="3415643"/>
                <a:ext cx="59036" cy="74753"/>
              </a:xfrm>
              <a:custGeom>
                <a:avLst/>
                <a:gdLst>
                  <a:gd name="connsiteX0" fmla="*/ 11782 w 59036"/>
                  <a:gd name="connsiteY0" fmla="*/ 31492 h 74753"/>
                  <a:gd name="connsiteX1" fmla="*/ 11782 w 59036"/>
                  <a:gd name="connsiteY1" fmla="*/ 75736 h 74753"/>
                  <a:gd name="connsiteX2" fmla="*/ -104 w 59036"/>
                  <a:gd name="connsiteY2" fmla="*/ 75736 h 74753"/>
                  <a:gd name="connsiteX3" fmla="*/ -104 w 59036"/>
                  <a:gd name="connsiteY3" fmla="*/ 1908 h 74753"/>
                  <a:gd name="connsiteX4" fmla="*/ 11320 w 59036"/>
                  <a:gd name="connsiteY4" fmla="*/ 1908 h 74753"/>
                  <a:gd name="connsiteX5" fmla="*/ 11386 w 59036"/>
                  <a:gd name="connsiteY5" fmla="*/ 15577 h 74753"/>
                  <a:gd name="connsiteX6" fmla="*/ 33971 w 59036"/>
                  <a:gd name="connsiteY6" fmla="*/ 983 h 74753"/>
                  <a:gd name="connsiteX7" fmla="*/ 58932 w 59036"/>
                  <a:gd name="connsiteY7" fmla="*/ 28850 h 74753"/>
                  <a:gd name="connsiteX8" fmla="*/ 58932 w 59036"/>
                  <a:gd name="connsiteY8" fmla="*/ 75736 h 74753"/>
                  <a:gd name="connsiteX9" fmla="*/ 47046 w 59036"/>
                  <a:gd name="connsiteY9" fmla="*/ 75736 h 74753"/>
                  <a:gd name="connsiteX10" fmla="*/ 47046 w 59036"/>
                  <a:gd name="connsiteY10" fmla="*/ 29841 h 74753"/>
                  <a:gd name="connsiteX11" fmla="*/ 30405 w 59036"/>
                  <a:gd name="connsiteY11" fmla="*/ 11681 h 74753"/>
                  <a:gd name="connsiteX12" fmla="*/ 11782 w 59036"/>
                  <a:gd name="connsiteY12" fmla="*/ 31492 h 747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9036" h="74753">
                    <a:moveTo>
                      <a:pt x="11782" y="31492"/>
                    </a:moveTo>
                    <a:lnTo>
                      <a:pt x="11782" y="75736"/>
                    </a:lnTo>
                    <a:lnTo>
                      <a:pt x="-104" y="75736"/>
                    </a:lnTo>
                    <a:lnTo>
                      <a:pt x="-104" y="1908"/>
                    </a:lnTo>
                    <a:lnTo>
                      <a:pt x="11320" y="1908"/>
                    </a:lnTo>
                    <a:lnTo>
                      <a:pt x="11386" y="15577"/>
                    </a:lnTo>
                    <a:cubicBezTo>
                      <a:pt x="16141" y="5143"/>
                      <a:pt x="24065" y="983"/>
                      <a:pt x="33971" y="983"/>
                    </a:cubicBezTo>
                    <a:cubicBezTo>
                      <a:pt x="48895" y="983"/>
                      <a:pt x="58932" y="10162"/>
                      <a:pt x="58932" y="28850"/>
                    </a:cubicBezTo>
                    <a:lnTo>
                      <a:pt x="58932" y="75736"/>
                    </a:lnTo>
                    <a:lnTo>
                      <a:pt x="47046" y="75736"/>
                    </a:lnTo>
                    <a:lnTo>
                      <a:pt x="47046" y="29841"/>
                    </a:lnTo>
                    <a:cubicBezTo>
                      <a:pt x="47046" y="18483"/>
                      <a:pt x="40706" y="11681"/>
                      <a:pt x="30405" y="11681"/>
                    </a:cubicBezTo>
                    <a:cubicBezTo>
                      <a:pt x="19773" y="11681"/>
                      <a:pt x="11782" y="18879"/>
                      <a:pt x="11782" y="31492"/>
                    </a:cubicBezTo>
                  </a:path>
                </a:pathLst>
              </a:custGeom>
              <a:solidFill>
                <a:srgbClr val="000000"/>
              </a:solidFill>
              <a:ln w="66" cap="flat">
                <a:noFill/>
                <a:prstDash val="solid"/>
                <a:miter/>
              </a:ln>
            </p:spPr>
            <p:txBody>
              <a:bodyPr rtlCol="0" anchor="ctr"/>
              <a:lstStyle/>
              <a:p>
                <a:endParaRPr lang="en-GB"/>
              </a:p>
            </p:txBody>
          </p:sp>
          <p:sp>
            <p:nvSpPr>
              <p:cNvPr id="151" name="Freeform: Shape 150">
                <a:extLst>
                  <a:ext uri="{FF2B5EF4-FFF2-40B4-BE49-F238E27FC236}">
                    <a16:creationId xmlns:a16="http://schemas.microsoft.com/office/drawing/2014/main" id="{E8A9F131-9BCC-7899-29C0-65845A06470E}"/>
                  </a:ext>
                </a:extLst>
              </p:cNvPr>
              <p:cNvSpPr/>
              <p:nvPr/>
            </p:nvSpPr>
            <p:spPr>
              <a:xfrm>
                <a:off x="3711780" y="3415643"/>
                <a:ext cx="65376" cy="76338"/>
              </a:xfrm>
              <a:custGeom>
                <a:avLst/>
                <a:gdLst>
                  <a:gd name="connsiteX0" fmla="*/ 34518 w 65376"/>
                  <a:gd name="connsiteY0" fmla="*/ 77309 h 76338"/>
                  <a:gd name="connsiteX1" fmla="*/ -85 w 65376"/>
                  <a:gd name="connsiteY1" fmla="*/ 39404 h 76338"/>
                  <a:gd name="connsiteX2" fmla="*/ 33131 w 65376"/>
                  <a:gd name="connsiteY2" fmla="*/ 971 h 76338"/>
                  <a:gd name="connsiteX3" fmla="*/ 65291 w 65376"/>
                  <a:gd name="connsiteY3" fmla="*/ 37886 h 76338"/>
                  <a:gd name="connsiteX4" fmla="*/ 65291 w 65376"/>
                  <a:gd name="connsiteY4" fmla="*/ 42838 h 76338"/>
                  <a:gd name="connsiteX5" fmla="*/ 11933 w 65376"/>
                  <a:gd name="connsiteY5" fmla="*/ 42838 h 76338"/>
                  <a:gd name="connsiteX6" fmla="*/ 34584 w 65376"/>
                  <a:gd name="connsiteY6" fmla="*/ 66744 h 76338"/>
                  <a:gd name="connsiteX7" fmla="*/ 52612 w 65376"/>
                  <a:gd name="connsiteY7" fmla="*/ 55385 h 76338"/>
                  <a:gd name="connsiteX8" fmla="*/ 64102 w 65376"/>
                  <a:gd name="connsiteY8" fmla="*/ 58555 h 76338"/>
                  <a:gd name="connsiteX9" fmla="*/ 34518 w 65376"/>
                  <a:gd name="connsiteY9" fmla="*/ 77309 h 76338"/>
                  <a:gd name="connsiteX10" fmla="*/ 11999 w 65376"/>
                  <a:gd name="connsiteY10" fmla="*/ 32801 h 76338"/>
                  <a:gd name="connsiteX11" fmla="*/ 53206 w 65376"/>
                  <a:gd name="connsiteY11" fmla="*/ 32801 h 76338"/>
                  <a:gd name="connsiteX12" fmla="*/ 33131 w 65376"/>
                  <a:gd name="connsiteY12" fmla="*/ 11537 h 76338"/>
                  <a:gd name="connsiteX13" fmla="*/ 11999 w 65376"/>
                  <a:gd name="connsiteY13" fmla="*/ 32801 h 76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5376" h="76338">
                    <a:moveTo>
                      <a:pt x="34518" y="77309"/>
                    </a:moveTo>
                    <a:cubicBezTo>
                      <a:pt x="13122" y="77309"/>
                      <a:pt x="-85" y="62121"/>
                      <a:pt x="-85" y="39404"/>
                    </a:cubicBezTo>
                    <a:cubicBezTo>
                      <a:pt x="-85" y="16754"/>
                      <a:pt x="12990" y="971"/>
                      <a:pt x="33131" y="971"/>
                    </a:cubicBezTo>
                    <a:cubicBezTo>
                      <a:pt x="48782" y="971"/>
                      <a:pt x="65291" y="10613"/>
                      <a:pt x="65291" y="37886"/>
                    </a:cubicBezTo>
                    <a:lnTo>
                      <a:pt x="65291" y="42838"/>
                    </a:lnTo>
                    <a:lnTo>
                      <a:pt x="11933" y="42838"/>
                    </a:lnTo>
                    <a:cubicBezTo>
                      <a:pt x="12528" y="58291"/>
                      <a:pt x="21509" y="66744"/>
                      <a:pt x="34584" y="66744"/>
                    </a:cubicBezTo>
                    <a:cubicBezTo>
                      <a:pt x="43301" y="66744"/>
                      <a:pt x="49838" y="62913"/>
                      <a:pt x="52612" y="55385"/>
                    </a:cubicBezTo>
                    <a:lnTo>
                      <a:pt x="64102" y="58555"/>
                    </a:lnTo>
                    <a:cubicBezTo>
                      <a:pt x="60668" y="69715"/>
                      <a:pt x="49640" y="77309"/>
                      <a:pt x="34518" y="77309"/>
                    </a:cubicBezTo>
                    <a:close/>
                    <a:moveTo>
                      <a:pt x="11999" y="32801"/>
                    </a:moveTo>
                    <a:lnTo>
                      <a:pt x="53206" y="32801"/>
                    </a:lnTo>
                    <a:cubicBezTo>
                      <a:pt x="52084" y="20254"/>
                      <a:pt x="45282" y="11537"/>
                      <a:pt x="33131" y="11537"/>
                    </a:cubicBezTo>
                    <a:cubicBezTo>
                      <a:pt x="20452" y="11537"/>
                      <a:pt x="12726" y="21509"/>
                      <a:pt x="11999" y="32801"/>
                    </a:cubicBezTo>
                  </a:path>
                </a:pathLst>
              </a:custGeom>
              <a:solidFill>
                <a:srgbClr val="000000"/>
              </a:solidFill>
              <a:ln w="66" cap="flat">
                <a:noFill/>
                <a:prstDash val="solid"/>
                <a:miter/>
              </a:ln>
            </p:spPr>
            <p:txBody>
              <a:bodyPr rtlCol="0" anchor="ctr"/>
              <a:lstStyle/>
              <a:p>
                <a:endParaRPr lang="en-GB"/>
              </a:p>
            </p:txBody>
          </p:sp>
        </p:grpSp>
        <p:grpSp>
          <p:nvGrpSpPr>
            <p:cNvPr id="152" name="Graphic 8">
              <a:extLst>
                <a:ext uri="{FF2B5EF4-FFF2-40B4-BE49-F238E27FC236}">
                  <a16:creationId xmlns:a16="http://schemas.microsoft.com/office/drawing/2014/main" id="{D9130BB3-CD8B-2860-F59B-724706459072}"/>
                </a:ext>
              </a:extLst>
            </p:cNvPr>
            <p:cNvGrpSpPr/>
            <p:nvPr/>
          </p:nvGrpSpPr>
          <p:grpSpPr>
            <a:xfrm>
              <a:off x="3828637" y="3399002"/>
              <a:ext cx="534630" cy="118997"/>
              <a:chOff x="3828637" y="3399002"/>
              <a:chExt cx="534630" cy="118997"/>
            </a:xfrm>
            <a:solidFill>
              <a:srgbClr val="000000"/>
            </a:solidFill>
          </p:grpSpPr>
          <p:sp>
            <p:nvSpPr>
              <p:cNvPr id="153" name="Freeform: Shape 152">
                <a:extLst>
                  <a:ext uri="{FF2B5EF4-FFF2-40B4-BE49-F238E27FC236}">
                    <a16:creationId xmlns:a16="http://schemas.microsoft.com/office/drawing/2014/main" id="{B9B70B0C-EFD1-72AB-C3D4-50DBE214D9D2}"/>
                  </a:ext>
                </a:extLst>
              </p:cNvPr>
              <p:cNvSpPr/>
              <p:nvPr/>
            </p:nvSpPr>
            <p:spPr>
              <a:xfrm>
                <a:off x="3828637" y="3415643"/>
                <a:ext cx="67357" cy="76338"/>
              </a:xfrm>
              <a:custGeom>
                <a:avLst/>
                <a:gdLst>
                  <a:gd name="connsiteX0" fmla="*/ 33532 w 67357"/>
                  <a:gd name="connsiteY0" fmla="*/ 77309 h 76338"/>
                  <a:gd name="connsiteX1" fmla="*/ -81 w 67357"/>
                  <a:gd name="connsiteY1" fmla="*/ 39272 h 76338"/>
                  <a:gd name="connsiteX2" fmla="*/ 33532 w 67357"/>
                  <a:gd name="connsiteY2" fmla="*/ 971 h 76338"/>
                  <a:gd name="connsiteX3" fmla="*/ 67276 w 67357"/>
                  <a:gd name="connsiteY3" fmla="*/ 39272 h 76338"/>
                  <a:gd name="connsiteX4" fmla="*/ 33532 w 67357"/>
                  <a:gd name="connsiteY4" fmla="*/ 77309 h 76338"/>
                  <a:gd name="connsiteX5" fmla="*/ 33532 w 67357"/>
                  <a:gd name="connsiteY5" fmla="*/ 66678 h 76338"/>
                  <a:gd name="connsiteX6" fmla="*/ 55258 w 67357"/>
                  <a:gd name="connsiteY6" fmla="*/ 39272 h 76338"/>
                  <a:gd name="connsiteX7" fmla="*/ 33532 w 67357"/>
                  <a:gd name="connsiteY7" fmla="*/ 11603 h 76338"/>
                  <a:gd name="connsiteX8" fmla="*/ 12004 w 67357"/>
                  <a:gd name="connsiteY8" fmla="*/ 39272 h 76338"/>
                  <a:gd name="connsiteX9" fmla="*/ 33532 w 67357"/>
                  <a:gd name="connsiteY9" fmla="*/ 66678 h 76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357" h="76338">
                    <a:moveTo>
                      <a:pt x="33532" y="77309"/>
                    </a:moveTo>
                    <a:cubicBezTo>
                      <a:pt x="13457" y="77309"/>
                      <a:pt x="-81" y="62055"/>
                      <a:pt x="-81" y="39272"/>
                    </a:cubicBezTo>
                    <a:cubicBezTo>
                      <a:pt x="-81" y="16160"/>
                      <a:pt x="13457" y="971"/>
                      <a:pt x="33532" y="971"/>
                    </a:cubicBezTo>
                    <a:cubicBezTo>
                      <a:pt x="53673" y="971"/>
                      <a:pt x="67276" y="16160"/>
                      <a:pt x="67276" y="39272"/>
                    </a:cubicBezTo>
                    <a:cubicBezTo>
                      <a:pt x="67276" y="62055"/>
                      <a:pt x="53673" y="77309"/>
                      <a:pt x="33532" y="77309"/>
                    </a:cubicBezTo>
                    <a:close/>
                    <a:moveTo>
                      <a:pt x="33532" y="66678"/>
                    </a:moveTo>
                    <a:cubicBezTo>
                      <a:pt x="48456" y="66678"/>
                      <a:pt x="55258" y="53800"/>
                      <a:pt x="55258" y="39272"/>
                    </a:cubicBezTo>
                    <a:cubicBezTo>
                      <a:pt x="55258" y="24612"/>
                      <a:pt x="48456" y="11603"/>
                      <a:pt x="33532" y="11603"/>
                    </a:cubicBezTo>
                    <a:cubicBezTo>
                      <a:pt x="18806" y="11603"/>
                      <a:pt x="12004" y="24546"/>
                      <a:pt x="12004" y="39272"/>
                    </a:cubicBezTo>
                    <a:cubicBezTo>
                      <a:pt x="12004" y="53800"/>
                      <a:pt x="18806" y="66678"/>
                      <a:pt x="33532" y="66678"/>
                    </a:cubicBezTo>
                  </a:path>
                </a:pathLst>
              </a:custGeom>
              <a:solidFill>
                <a:srgbClr val="000000"/>
              </a:solidFill>
              <a:ln w="66" cap="flat">
                <a:noFill/>
                <a:prstDash val="solid"/>
                <a:miter/>
              </a:ln>
            </p:spPr>
            <p:txBody>
              <a:bodyPr rtlCol="0" anchor="ctr"/>
              <a:lstStyle/>
              <a:p>
                <a:endParaRPr lang="en-GB"/>
              </a:p>
            </p:txBody>
          </p:sp>
          <p:sp>
            <p:nvSpPr>
              <p:cNvPr id="154" name="Freeform: Shape 153">
                <a:extLst>
                  <a:ext uri="{FF2B5EF4-FFF2-40B4-BE49-F238E27FC236}">
                    <a16:creationId xmlns:a16="http://schemas.microsoft.com/office/drawing/2014/main" id="{43B2CF9D-A79D-6ED5-B303-DA5574ACBCA2}"/>
                  </a:ext>
                </a:extLst>
              </p:cNvPr>
              <p:cNvSpPr/>
              <p:nvPr/>
            </p:nvSpPr>
            <p:spPr>
              <a:xfrm>
                <a:off x="3913296" y="3415643"/>
                <a:ext cx="65508" cy="102356"/>
              </a:xfrm>
              <a:custGeom>
                <a:avLst/>
                <a:gdLst>
                  <a:gd name="connsiteX0" fmla="*/ -107 w 65508"/>
                  <a:gd name="connsiteY0" fmla="*/ 103133 h 102356"/>
                  <a:gd name="connsiteX1" fmla="*/ -107 w 65508"/>
                  <a:gd name="connsiteY1" fmla="*/ 1701 h 102356"/>
                  <a:gd name="connsiteX2" fmla="*/ 11383 w 65508"/>
                  <a:gd name="connsiteY2" fmla="*/ 1701 h 102356"/>
                  <a:gd name="connsiteX3" fmla="*/ 11383 w 65508"/>
                  <a:gd name="connsiteY3" fmla="*/ 13521 h 102356"/>
                  <a:gd name="connsiteX4" fmla="*/ 12704 w 65508"/>
                  <a:gd name="connsiteY4" fmla="*/ 13521 h 102356"/>
                  <a:gd name="connsiteX5" fmla="*/ 34100 w 65508"/>
                  <a:gd name="connsiteY5" fmla="*/ 776 h 102356"/>
                  <a:gd name="connsiteX6" fmla="*/ 65401 w 65508"/>
                  <a:gd name="connsiteY6" fmla="*/ 38813 h 102356"/>
                  <a:gd name="connsiteX7" fmla="*/ 34166 w 65508"/>
                  <a:gd name="connsiteY7" fmla="*/ 77115 h 102356"/>
                  <a:gd name="connsiteX8" fmla="*/ 12704 w 65508"/>
                  <a:gd name="connsiteY8" fmla="*/ 64105 h 102356"/>
                  <a:gd name="connsiteX9" fmla="*/ 11779 w 65508"/>
                  <a:gd name="connsiteY9" fmla="*/ 64105 h 102356"/>
                  <a:gd name="connsiteX10" fmla="*/ 11779 w 65508"/>
                  <a:gd name="connsiteY10" fmla="*/ 103133 h 102356"/>
                  <a:gd name="connsiteX11" fmla="*/ -107 w 65508"/>
                  <a:gd name="connsiteY11" fmla="*/ 103133 h 102356"/>
                  <a:gd name="connsiteX12" fmla="*/ 32383 w 65508"/>
                  <a:gd name="connsiteY12" fmla="*/ 66483 h 102356"/>
                  <a:gd name="connsiteX13" fmla="*/ 53316 w 65508"/>
                  <a:gd name="connsiteY13" fmla="*/ 38681 h 102356"/>
                  <a:gd name="connsiteX14" fmla="*/ 32383 w 65508"/>
                  <a:gd name="connsiteY14" fmla="*/ 11408 h 102356"/>
                  <a:gd name="connsiteX15" fmla="*/ 11647 w 65508"/>
                  <a:gd name="connsiteY15" fmla="*/ 38681 h 102356"/>
                  <a:gd name="connsiteX16" fmla="*/ 32383 w 65508"/>
                  <a:gd name="connsiteY16" fmla="*/ 66483 h 1023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5508" h="102356">
                    <a:moveTo>
                      <a:pt x="-107" y="103133"/>
                    </a:moveTo>
                    <a:lnTo>
                      <a:pt x="-107" y="1701"/>
                    </a:lnTo>
                    <a:lnTo>
                      <a:pt x="11383" y="1701"/>
                    </a:lnTo>
                    <a:lnTo>
                      <a:pt x="11383" y="13521"/>
                    </a:lnTo>
                    <a:lnTo>
                      <a:pt x="12704" y="13521"/>
                    </a:lnTo>
                    <a:cubicBezTo>
                      <a:pt x="15147" y="9625"/>
                      <a:pt x="19704" y="776"/>
                      <a:pt x="34100" y="776"/>
                    </a:cubicBezTo>
                    <a:cubicBezTo>
                      <a:pt x="52524" y="776"/>
                      <a:pt x="65401" y="15436"/>
                      <a:pt x="65401" y="38813"/>
                    </a:cubicBezTo>
                    <a:cubicBezTo>
                      <a:pt x="65401" y="62322"/>
                      <a:pt x="52590" y="77115"/>
                      <a:pt x="34166" y="77115"/>
                    </a:cubicBezTo>
                    <a:cubicBezTo>
                      <a:pt x="20100" y="77115"/>
                      <a:pt x="15147" y="68200"/>
                      <a:pt x="12704" y="64105"/>
                    </a:cubicBezTo>
                    <a:lnTo>
                      <a:pt x="11779" y="64105"/>
                    </a:lnTo>
                    <a:lnTo>
                      <a:pt x="11779" y="103133"/>
                    </a:lnTo>
                    <a:lnTo>
                      <a:pt x="-107" y="103133"/>
                    </a:lnTo>
                    <a:close/>
                    <a:moveTo>
                      <a:pt x="32383" y="66483"/>
                    </a:moveTo>
                    <a:cubicBezTo>
                      <a:pt x="46184" y="66483"/>
                      <a:pt x="53316" y="54200"/>
                      <a:pt x="53316" y="38681"/>
                    </a:cubicBezTo>
                    <a:cubicBezTo>
                      <a:pt x="53316" y="23361"/>
                      <a:pt x="46383" y="11408"/>
                      <a:pt x="32383" y="11408"/>
                    </a:cubicBezTo>
                    <a:cubicBezTo>
                      <a:pt x="18779" y="11408"/>
                      <a:pt x="11647" y="22370"/>
                      <a:pt x="11647" y="38681"/>
                    </a:cubicBezTo>
                    <a:cubicBezTo>
                      <a:pt x="11647" y="55124"/>
                      <a:pt x="18977" y="66483"/>
                      <a:pt x="32383" y="66483"/>
                    </a:cubicBezTo>
                  </a:path>
                </a:pathLst>
              </a:custGeom>
              <a:solidFill>
                <a:srgbClr val="000000"/>
              </a:solidFill>
              <a:ln w="66" cap="flat">
                <a:noFill/>
                <a:prstDash val="solid"/>
                <a:miter/>
              </a:ln>
            </p:spPr>
            <p:txBody>
              <a:bodyPr rtlCol="0" anchor="ctr"/>
              <a:lstStyle/>
              <a:p>
                <a:endParaRPr lang="en-GB"/>
              </a:p>
            </p:txBody>
          </p:sp>
          <p:sp>
            <p:nvSpPr>
              <p:cNvPr id="155" name="Freeform: Shape 154">
                <a:extLst>
                  <a:ext uri="{FF2B5EF4-FFF2-40B4-BE49-F238E27FC236}">
                    <a16:creationId xmlns:a16="http://schemas.microsoft.com/office/drawing/2014/main" id="{8BED469F-CBDE-B9DD-E9BD-8EBB7FED7860}"/>
                  </a:ext>
                </a:extLst>
              </p:cNvPr>
              <p:cNvSpPr/>
              <p:nvPr/>
            </p:nvSpPr>
            <p:spPr>
              <a:xfrm>
                <a:off x="3992539" y="3415643"/>
                <a:ext cx="65376" cy="76338"/>
              </a:xfrm>
              <a:custGeom>
                <a:avLst/>
                <a:gdLst>
                  <a:gd name="connsiteX0" fmla="*/ 34564 w 65376"/>
                  <a:gd name="connsiteY0" fmla="*/ 77309 h 76338"/>
                  <a:gd name="connsiteX1" fmla="*/ -39 w 65376"/>
                  <a:gd name="connsiteY1" fmla="*/ 39404 h 76338"/>
                  <a:gd name="connsiteX2" fmla="*/ 33177 w 65376"/>
                  <a:gd name="connsiteY2" fmla="*/ 971 h 76338"/>
                  <a:gd name="connsiteX3" fmla="*/ 65337 w 65376"/>
                  <a:gd name="connsiteY3" fmla="*/ 37886 h 76338"/>
                  <a:gd name="connsiteX4" fmla="*/ 65337 w 65376"/>
                  <a:gd name="connsiteY4" fmla="*/ 42838 h 76338"/>
                  <a:gd name="connsiteX5" fmla="*/ 11979 w 65376"/>
                  <a:gd name="connsiteY5" fmla="*/ 42838 h 76338"/>
                  <a:gd name="connsiteX6" fmla="*/ 34630 w 65376"/>
                  <a:gd name="connsiteY6" fmla="*/ 66744 h 76338"/>
                  <a:gd name="connsiteX7" fmla="*/ 52658 w 65376"/>
                  <a:gd name="connsiteY7" fmla="*/ 55385 h 76338"/>
                  <a:gd name="connsiteX8" fmla="*/ 64148 w 65376"/>
                  <a:gd name="connsiteY8" fmla="*/ 58555 h 76338"/>
                  <a:gd name="connsiteX9" fmla="*/ 34564 w 65376"/>
                  <a:gd name="connsiteY9" fmla="*/ 77309 h 76338"/>
                  <a:gd name="connsiteX10" fmla="*/ 12046 w 65376"/>
                  <a:gd name="connsiteY10" fmla="*/ 32801 h 76338"/>
                  <a:gd name="connsiteX11" fmla="*/ 53252 w 65376"/>
                  <a:gd name="connsiteY11" fmla="*/ 32801 h 76338"/>
                  <a:gd name="connsiteX12" fmla="*/ 33177 w 65376"/>
                  <a:gd name="connsiteY12" fmla="*/ 11537 h 76338"/>
                  <a:gd name="connsiteX13" fmla="*/ 12046 w 65376"/>
                  <a:gd name="connsiteY13" fmla="*/ 32801 h 76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5376" h="76338">
                    <a:moveTo>
                      <a:pt x="34564" y="77309"/>
                    </a:moveTo>
                    <a:cubicBezTo>
                      <a:pt x="13168" y="77309"/>
                      <a:pt x="-39" y="62121"/>
                      <a:pt x="-39" y="39404"/>
                    </a:cubicBezTo>
                    <a:cubicBezTo>
                      <a:pt x="-39" y="16754"/>
                      <a:pt x="13036" y="971"/>
                      <a:pt x="33177" y="971"/>
                    </a:cubicBezTo>
                    <a:cubicBezTo>
                      <a:pt x="48828" y="971"/>
                      <a:pt x="65337" y="10613"/>
                      <a:pt x="65337" y="37886"/>
                    </a:cubicBezTo>
                    <a:lnTo>
                      <a:pt x="65337" y="42838"/>
                    </a:lnTo>
                    <a:lnTo>
                      <a:pt x="11979" y="42838"/>
                    </a:lnTo>
                    <a:cubicBezTo>
                      <a:pt x="12574" y="58291"/>
                      <a:pt x="21555" y="66744"/>
                      <a:pt x="34630" y="66744"/>
                    </a:cubicBezTo>
                    <a:cubicBezTo>
                      <a:pt x="43347" y="66744"/>
                      <a:pt x="49884" y="62913"/>
                      <a:pt x="52658" y="55385"/>
                    </a:cubicBezTo>
                    <a:lnTo>
                      <a:pt x="64148" y="58555"/>
                    </a:lnTo>
                    <a:cubicBezTo>
                      <a:pt x="60714" y="69715"/>
                      <a:pt x="49686" y="77309"/>
                      <a:pt x="34564" y="77309"/>
                    </a:cubicBezTo>
                    <a:close/>
                    <a:moveTo>
                      <a:pt x="12046" y="32801"/>
                    </a:moveTo>
                    <a:lnTo>
                      <a:pt x="53252" y="32801"/>
                    </a:lnTo>
                    <a:cubicBezTo>
                      <a:pt x="52130" y="20254"/>
                      <a:pt x="45328" y="11537"/>
                      <a:pt x="33177" y="11537"/>
                    </a:cubicBezTo>
                    <a:cubicBezTo>
                      <a:pt x="20498" y="11537"/>
                      <a:pt x="12772" y="21509"/>
                      <a:pt x="12046" y="32801"/>
                    </a:cubicBezTo>
                  </a:path>
                </a:pathLst>
              </a:custGeom>
              <a:solidFill>
                <a:srgbClr val="000000"/>
              </a:solidFill>
              <a:ln w="66" cap="flat">
                <a:noFill/>
                <a:prstDash val="solid"/>
                <a:miter/>
              </a:ln>
            </p:spPr>
            <p:txBody>
              <a:bodyPr rtlCol="0" anchor="ctr"/>
              <a:lstStyle/>
              <a:p>
                <a:endParaRPr lang="en-GB"/>
              </a:p>
            </p:txBody>
          </p:sp>
          <p:sp>
            <p:nvSpPr>
              <p:cNvPr id="156" name="Freeform: Shape 155">
                <a:extLst>
                  <a:ext uri="{FF2B5EF4-FFF2-40B4-BE49-F238E27FC236}">
                    <a16:creationId xmlns:a16="http://schemas.microsoft.com/office/drawing/2014/main" id="{9B5BE1A9-FDEB-31EF-CAF9-EE601E2EFDA6}"/>
                  </a:ext>
                </a:extLst>
              </p:cNvPr>
              <p:cNvSpPr/>
              <p:nvPr/>
            </p:nvSpPr>
            <p:spPr>
              <a:xfrm>
                <a:off x="4074953" y="3415511"/>
                <a:ext cx="37442" cy="74885"/>
              </a:xfrm>
              <a:custGeom>
                <a:avLst/>
                <a:gdLst>
                  <a:gd name="connsiteX0" fmla="*/ 130 w 37442"/>
                  <a:gd name="connsiteY0" fmla="*/ 75869 h 74885"/>
                  <a:gd name="connsiteX1" fmla="*/ 130 w 37442"/>
                  <a:gd name="connsiteY1" fmla="*/ 2041 h 74885"/>
                  <a:gd name="connsiteX2" fmla="*/ 11620 w 37442"/>
                  <a:gd name="connsiteY2" fmla="*/ 2041 h 74885"/>
                  <a:gd name="connsiteX3" fmla="*/ 11620 w 37442"/>
                  <a:gd name="connsiteY3" fmla="*/ 13399 h 74885"/>
                  <a:gd name="connsiteX4" fmla="*/ 12412 w 37442"/>
                  <a:gd name="connsiteY4" fmla="*/ 13399 h 74885"/>
                  <a:gd name="connsiteX5" fmla="*/ 31563 w 37442"/>
                  <a:gd name="connsiteY5" fmla="*/ 984 h 74885"/>
                  <a:gd name="connsiteX6" fmla="*/ 37572 w 37442"/>
                  <a:gd name="connsiteY6" fmla="*/ 1182 h 74885"/>
                  <a:gd name="connsiteX7" fmla="*/ 37572 w 37442"/>
                  <a:gd name="connsiteY7" fmla="*/ 13135 h 74885"/>
                  <a:gd name="connsiteX8" fmla="*/ 30440 w 37442"/>
                  <a:gd name="connsiteY8" fmla="*/ 12474 h 74885"/>
                  <a:gd name="connsiteX9" fmla="*/ 12016 w 37442"/>
                  <a:gd name="connsiteY9" fmla="*/ 29644 h 74885"/>
                  <a:gd name="connsiteX10" fmla="*/ 12016 w 37442"/>
                  <a:gd name="connsiteY10" fmla="*/ 75869 h 74885"/>
                  <a:gd name="connsiteX11" fmla="*/ 130 w 37442"/>
                  <a:gd name="connsiteY11" fmla="*/ 75869 h 74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7442" h="74885">
                    <a:moveTo>
                      <a:pt x="130" y="75869"/>
                    </a:moveTo>
                    <a:lnTo>
                      <a:pt x="130" y="2041"/>
                    </a:lnTo>
                    <a:lnTo>
                      <a:pt x="11620" y="2041"/>
                    </a:lnTo>
                    <a:lnTo>
                      <a:pt x="11620" y="13399"/>
                    </a:lnTo>
                    <a:lnTo>
                      <a:pt x="12412" y="13399"/>
                    </a:lnTo>
                    <a:cubicBezTo>
                      <a:pt x="15120" y="5937"/>
                      <a:pt x="22780" y="984"/>
                      <a:pt x="31563" y="984"/>
                    </a:cubicBezTo>
                    <a:cubicBezTo>
                      <a:pt x="33280" y="984"/>
                      <a:pt x="36186" y="1116"/>
                      <a:pt x="37572" y="1182"/>
                    </a:cubicBezTo>
                    <a:lnTo>
                      <a:pt x="37572" y="13135"/>
                    </a:lnTo>
                    <a:cubicBezTo>
                      <a:pt x="36846" y="13003"/>
                      <a:pt x="33610" y="12474"/>
                      <a:pt x="30440" y="12474"/>
                    </a:cubicBezTo>
                    <a:cubicBezTo>
                      <a:pt x="19808" y="12474"/>
                      <a:pt x="12016" y="19672"/>
                      <a:pt x="12016" y="29644"/>
                    </a:cubicBezTo>
                    <a:lnTo>
                      <a:pt x="12016" y="75869"/>
                    </a:lnTo>
                    <a:lnTo>
                      <a:pt x="130" y="75869"/>
                    </a:lnTo>
                  </a:path>
                </a:pathLst>
              </a:custGeom>
              <a:solidFill>
                <a:srgbClr val="000000"/>
              </a:solidFill>
              <a:ln w="66" cap="flat">
                <a:noFill/>
                <a:prstDash val="solid"/>
                <a:miter/>
              </a:ln>
            </p:spPr>
            <p:txBody>
              <a:bodyPr rtlCol="0" anchor="ctr"/>
              <a:lstStyle/>
              <a:p>
                <a:endParaRPr lang="en-GB"/>
              </a:p>
            </p:txBody>
          </p:sp>
          <p:sp>
            <p:nvSpPr>
              <p:cNvPr id="157" name="Freeform: Shape 156">
                <a:extLst>
                  <a:ext uri="{FF2B5EF4-FFF2-40B4-BE49-F238E27FC236}">
                    <a16:creationId xmlns:a16="http://schemas.microsoft.com/office/drawing/2014/main" id="{0D1E45F7-7E33-5FEF-7291-0EA175338C72}"/>
                  </a:ext>
                </a:extLst>
              </p:cNvPr>
              <p:cNvSpPr/>
              <p:nvPr/>
            </p:nvSpPr>
            <p:spPr>
              <a:xfrm>
                <a:off x="4121376" y="3415643"/>
                <a:ext cx="59564" cy="76470"/>
              </a:xfrm>
              <a:custGeom>
                <a:avLst/>
                <a:gdLst>
                  <a:gd name="connsiteX0" fmla="*/ 25199 w 59564"/>
                  <a:gd name="connsiteY0" fmla="*/ 77440 h 76470"/>
                  <a:gd name="connsiteX1" fmla="*/ 40 w 59564"/>
                  <a:gd name="connsiteY1" fmla="*/ 54724 h 76470"/>
                  <a:gd name="connsiteX2" fmla="*/ 28765 w 59564"/>
                  <a:gd name="connsiteY2" fmla="*/ 32998 h 76470"/>
                  <a:gd name="connsiteX3" fmla="*/ 47718 w 59564"/>
                  <a:gd name="connsiteY3" fmla="*/ 25866 h 76470"/>
                  <a:gd name="connsiteX4" fmla="*/ 32265 w 59564"/>
                  <a:gd name="connsiteY4" fmla="*/ 11404 h 76470"/>
                  <a:gd name="connsiteX5" fmla="*/ 13577 w 59564"/>
                  <a:gd name="connsiteY5" fmla="*/ 22234 h 76470"/>
                  <a:gd name="connsiteX6" fmla="*/ 2153 w 59564"/>
                  <a:gd name="connsiteY6" fmla="*/ 18470 h 76470"/>
                  <a:gd name="connsiteX7" fmla="*/ 31935 w 59564"/>
                  <a:gd name="connsiteY7" fmla="*/ 970 h 76470"/>
                  <a:gd name="connsiteX8" fmla="*/ 59604 w 59564"/>
                  <a:gd name="connsiteY8" fmla="*/ 27055 h 76470"/>
                  <a:gd name="connsiteX9" fmla="*/ 59604 w 59564"/>
                  <a:gd name="connsiteY9" fmla="*/ 75724 h 76470"/>
                  <a:gd name="connsiteX10" fmla="*/ 47916 w 59564"/>
                  <a:gd name="connsiteY10" fmla="*/ 75724 h 76470"/>
                  <a:gd name="connsiteX11" fmla="*/ 47916 w 59564"/>
                  <a:gd name="connsiteY11" fmla="*/ 65686 h 76470"/>
                  <a:gd name="connsiteX12" fmla="*/ 47124 w 59564"/>
                  <a:gd name="connsiteY12" fmla="*/ 65686 h 76470"/>
                  <a:gd name="connsiteX13" fmla="*/ 25199 w 59564"/>
                  <a:gd name="connsiteY13" fmla="*/ 77440 h 76470"/>
                  <a:gd name="connsiteX14" fmla="*/ 27247 w 59564"/>
                  <a:gd name="connsiteY14" fmla="*/ 66941 h 76470"/>
                  <a:gd name="connsiteX15" fmla="*/ 47718 w 59564"/>
                  <a:gd name="connsiteY15" fmla="*/ 49045 h 76470"/>
                  <a:gd name="connsiteX16" fmla="*/ 47718 w 59564"/>
                  <a:gd name="connsiteY16" fmla="*/ 38809 h 76470"/>
                  <a:gd name="connsiteX17" fmla="*/ 28237 w 59564"/>
                  <a:gd name="connsiteY17" fmla="*/ 43035 h 76470"/>
                  <a:gd name="connsiteX18" fmla="*/ 11992 w 59564"/>
                  <a:gd name="connsiteY18" fmla="*/ 55318 h 76470"/>
                  <a:gd name="connsiteX19" fmla="*/ 27247 w 59564"/>
                  <a:gd name="connsiteY19" fmla="*/ 66941 h 76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9564" h="76470">
                    <a:moveTo>
                      <a:pt x="25199" y="77440"/>
                    </a:moveTo>
                    <a:cubicBezTo>
                      <a:pt x="11200" y="77440"/>
                      <a:pt x="40" y="69252"/>
                      <a:pt x="40" y="54724"/>
                    </a:cubicBezTo>
                    <a:cubicBezTo>
                      <a:pt x="40" y="37819"/>
                      <a:pt x="15096" y="34715"/>
                      <a:pt x="28765" y="32998"/>
                    </a:cubicBezTo>
                    <a:cubicBezTo>
                      <a:pt x="42105" y="31215"/>
                      <a:pt x="47718" y="31941"/>
                      <a:pt x="47718" y="25866"/>
                    </a:cubicBezTo>
                    <a:cubicBezTo>
                      <a:pt x="47718" y="16687"/>
                      <a:pt x="42501" y="11404"/>
                      <a:pt x="32265" y="11404"/>
                    </a:cubicBezTo>
                    <a:cubicBezTo>
                      <a:pt x="21633" y="11404"/>
                      <a:pt x="15888" y="17083"/>
                      <a:pt x="13577" y="22234"/>
                    </a:cubicBezTo>
                    <a:lnTo>
                      <a:pt x="2153" y="18470"/>
                    </a:lnTo>
                    <a:cubicBezTo>
                      <a:pt x="7832" y="5064"/>
                      <a:pt x="20511" y="970"/>
                      <a:pt x="31935" y="970"/>
                    </a:cubicBezTo>
                    <a:cubicBezTo>
                      <a:pt x="41841" y="970"/>
                      <a:pt x="59604" y="4008"/>
                      <a:pt x="59604" y="27055"/>
                    </a:cubicBezTo>
                    <a:lnTo>
                      <a:pt x="59604" y="75724"/>
                    </a:lnTo>
                    <a:lnTo>
                      <a:pt x="47916" y="75724"/>
                    </a:lnTo>
                    <a:lnTo>
                      <a:pt x="47916" y="65686"/>
                    </a:lnTo>
                    <a:lnTo>
                      <a:pt x="47124" y="65686"/>
                    </a:lnTo>
                    <a:cubicBezTo>
                      <a:pt x="44614" y="70903"/>
                      <a:pt x="37680" y="77440"/>
                      <a:pt x="25199" y="77440"/>
                    </a:cubicBezTo>
                    <a:close/>
                    <a:moveTo>
                      <a:pt x="27247" y="66941"/>
                    </a:moveTo>
                    <a:cubicBezTo>
                      <a:pt x="40388" y="66941"/>
                      <a:pt x="47718" y="58092"/>
                      <a:pt x="47718" y="49045"/>
                    </a:cubicBezTo>
                    <a:lnTo>
                      <a:pt x="47718" y="38809"/>
                    </a:lnTo>
                    <a:cubicBezTo>
                      <a:pt x="45737" y="41120"/>
                      <a:pt x="32794" y="42441"/>
                      <a:pt x="28237" y="43035"/>
                    </a:cubicBezTo>
                    <a:cubicBezTo>
                      <a:pt x="19586" y="44158"/>
                      <a:pt x="11992" y="46932"/>
                      <a:pt x="11992" y="55318"/>
                    </a:cubicBezTo>
                    <a:cubicBezTo>
                      <a:pt x="11992" y="62978"/>
                      <a:pt x="18398" y="66941"/>
                      <a:pt x="27247" y="66941"/>
                    </a:cubicBezTo>
                  </a:path>
                </a:pathLst>
              </a:custGeom>
              <a:solidFill>
                <a:srgbClr val="000000"/>
              </a:solidFill>
              <a:ln w="66" cap="flat">
                <a:noFill/>
                <a:prstDash val="solid"/>
                <a:miter/>
              </a:ln>
            </p:spPr>
            <p:txBody>
              <a:bodyPr rtlCol="0" anchor="ctr"/>
              <a:lstStyle/>
              <a:p>
                <a:endParaRPr lang="en-GB"/>
              </a:p>
            </p:txBody>
          </p:sp>
          <p:sp>
            <p:nvSpPr>
              <p:cNvPr id="158" name="Freeform: Shape 157">
                <a:extLst>
                  <a:ext uri="{FF2B5EF4-FFF2-40B4-BE49-F238E27FC236}">
                    <a16:creationId xmlns:a16="http://schemas.microsoft.com/office/drawing/2014/main" id="{30831331-B059-84A6-4DB6-B14C29BED4F4}"/>
                  </a:ext>
                </a:extLst>
              </p:cNvPr>
              <p:cNvSpPr/>
              <p:nvPr/>
            </p:nvSpPr>
            <p:spPr>
              <a:xfrm>
                <a:off x="4192696" y="3399002"/>
                <a:ext cx="40216" cy="92319"/>
              </a:xfrm>
              <a:custGeom>
                <a:avLst/>
                <a:gdLst>
                  <a:gd name="connsiteX0" fmla="*/ 38435 w 40216"/>
                  <a:gd name="connsiteY0" fmla="*/ 18666 h 92319"/>
                  <a:gd name="connsiteX1" fmla="*/ 38435 w 40216"/>
                  <a:gd name="connsiteY1" fmla="*/ 28836 h 92319"/>
                  <a:gd name="connsiteX2" fmla="*/ 23247 w 40216"/>
                  <a:gd name="connsiteY2" fmla="*/ 28836 h 92319"/>
                  <a:gd name="connsiteX3" fmla="*/ 23247 w 40216"/>
                  <a:gd name="connsiteY3" fmla="*/ 73345 h 92319"/>
                  <a:gd name="connsiteX4" fmla="*/ 31964 w 40216"/>
                  <a:gd name="connsiteY4" fmla="*/ 82854 h 92319"/>
                  <a:gd name="connsiteX5" fmla="*/ 38039 w 40216"/>
                  <a:gd name="connsiteY5" fmla="*/ 82062 h 92319"/>
                  <a:gd name="connsiteX6" fmla="*/ 40482 w 40216"/>
                  <a:gd name="connsiteY6" fmla="*/ 92099 h 92319"/>
                  <a:gd name="connsiteX7" fmla="*/ 31634 w 40216"/>
                  <a:gd name="connsiteY7" fmla="*/ 93420 h 92319"/>
                  <a:gd name="connsiteX8" fmla="*/ 11360 w 40216"/>
                  <a:gd name="connsiteY8" fmla="*/ 74269 h 92319"/>
                  <a:gd name="connsiteX9" fmla="*/ 11360 w 40216"/>
                  <a:gd name="connsiteY9" fmla="*/ 28836 h 92319"/>
                  <a:gd name="connsiteX10" fmla="*/ 266 w 40216"/>
                  <a:gd name="connsiteY10" fmla="*/ 28836 h 92319"/>
                  <a:gd name="connsiteX11" fmla="*/ 266 w 40216"/>
                  <a:gd name="connsiteY11" fmla="*/ 18666 h 92319"/>
                  <a:gd name="connsiteX12" fmla="*/ 11360 w 40216"/>
                  <a:gd name="connsiteY12" fmla="*/ 18666 h 92319"/>
                  <a:gd name="connsiteX13" fmla="*/ 11360 w 40216"/>
                  <a:gd name="connsiteY13" fmla="*/ 1101 h 92319"/>
                  <a:gd name="connsiteX14" fmla="*/ 23247 w 40216"/>
                  <a:gd name="connsiteY14" fmla="*/ 1101 h 92319"/>
                  <a:gd name="connsiteX15" fmla="*/ 23247 w 40216"/>
                  <a:gd name="connsiteY15" fmla="*/ 18666 h 92319"/>
                  <a:gd name="connsiteX16" fmla="*/ 38435 w 40216"/>
                  <a:gd name="connsiteY16" fmla="*/ 18666 h 923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0216" h="92319">
                    <a:moveTo>
                      <a:pt x="38435" y="18666"/>
                    </a:moveTo>
                    <a:lnTo>
                      <a:pt x="38435" y="28836"/>
                    </a:lnTo>
                    <a:lnTo>
                      <a:pt x="23247" y="28836"/>
                    </a:lnTo>
                    <a:lnTo>
                      <a:pt x="23247" y="73345"/>
                    </a:lnTo>
                    <a:cubicBezTo>
                      <a:pt x="23247" y="79948"/>
                      <a:pt x="25690" y="82854"/>
                      <a:pt x="31964" y="82854"/>
                    </a:cubicBezTo>
                    <a:cubicBezTo>
                      <a:pt x="33483" y="82854"/>
                      <a:pt x="36058" y="82458"/>
                      <a:pt x="38039" y="82062"/>
                    </a:cubicBezTo>
                    <a:lnTo>
                      <a:pt x="40482" y="92099"/>
                    </a:lnTo>
                    <a:cubicBezTo>
                      <a:pt x="38039" y="92958"/>
                      <a:pt x="34671" y="93420"/>
                      <a:pt x="31634" y="93420"/>
                    </a:cubicBezTo>
                    <a:cubicBezTo>
                      <a:pt x="18888" y="93420"/>
                      <a:pt x="11360" y="86354"/>
                      <a:pt x="11360" y="74269"/>
                    </a:cubicBezTo>
                    <a:lnTo>
                      <a:pt x="11360" y="28836"/>
                    </a:lnTo>
                    <a:lnTo>
                      <a:pt x="266" y="28836"/>
                    </a:lnTo>
                    <a:lnTo>
                      <a:pt x="266" y="18666"/>
                    </a:lnTo>
                    <a:lnTo>
                      <a:pt x="11360" y="18666"/>
                    </a:lnTo>
                    <a:lnTo>
                      <a:pt x="11360" y="1101"/>
                    </a:lnTo>
                    <a:lnTo>
                      <a:pt x="23247" y="1101"/>
                    </a:lnTo>
                    <a:lnTo>
                      <a:pt x="23247" y="18666"/>
                    </a:lnTo>
                    <a:lnTo>
                      <a:pt x="38435" y="18666"/>
                    </a:lnTo>
                  </a:path>
                </a:pathLst>
              </a:custGeom>
              <a:solidFill>
                <a:srgbClr val="000000"/>
              </a:solidFill>
              <a:ln w="66" cap="flat">
                <a:noFill/>
                <a:prstDash val="solid"/>
                <a:miter/>
              </a:ln>
            </p:spPr>
            <p:txBody>
              <a:bodyPr rtlCol="0" anchor="ctr"/>
              <a:lstStyle/>
              <a:p>
                <a:endParaRPr lang="en-GB"/>
              </a:p>
            </p:txBody>
          </p:sp>
          <p:sp>
            <p:nvSpPr>
              <p:cNvPr id="159" name="Freeform: Shape 158">
                <a:extLst>
                  <a:ext uri="{FF2B5EF4-FFF2-40B4-BE49-F238E27FC236}">
                    <a16:creationId xmlns:a16="http://schemas.microsoft.com/office/drawing/2014/main" id="{A737BC8D-3518-6D32-2B6D-FFEF85A0CFE8}"/>
                  </a:ext>
                </a:extLst>
              </p:cNvPr>
              <p:cNvSpPr/>
              <p:nvPr/>
            </p:nvSpPr>
            <p:spPr>
              <a:xfrm>
                <a:off x="4241167" y="3415643"/>
                <a:ext cx="67357" cy="76338"/>
              </a:xfrm>
              <a:custGeom>
                <a:avLst/>
                <a:gdLst>
                  <a:gd name="connsiteX0" fmla="*/ 33599 w 67357"/>
                  <a:gd name="connsiteY0" fmla="*/ 77309 h 76338"/>
                  <a:gd name="connsiteX1" fmla="*/ -13 w 67357"/>
                  <a:gd name="connsiteY1" fmla="*/ 39272 h 76338"/>
                  <a:gd name="connsiteX2" fmla="*/ 33599 w 67357"/>
                  <a:gd name="connsiteY2" fmla="*/ 971 h 76338"/>
                  <a:gd name="connsiteX3" fmla="*/ 67344 w 67357"/>
                  <a:gd name="connsiteY3" fmla="*/ 39272 h 76338"/>
                  <a:gd name="connsiteX4" fmla="*/ 33599 w 67357"/>
                  <a:gd name="connsiteY4" fmla="*/ 77309 h 76338"/>
                  <a:gd name="connsiteX5" fmla="*/ 33599 w 67357"/>
                  <a:gd name="connsiteY5" fmla="*/ 66678 h 76338"/>
                  <a:gd name="connsiteX6" fmla="*/ 55325 w 67357"/>
                  <a:gd name="connsiteY6" fmla="*/ 39272 h 76338"/>
                  <a:gd name="connsiteX7" fmla="*/ 33599 w 67357"/>
                  <a:gd name="connsiteY7" fmla="*/ 11603 h 76338"/>
                  <a:gd name="connsiteX8" fmla="*/ 12072 w 67357"/>
                  <a:gd name="connsiteY8" fmla="*/ 39272 h 76338"/>
                  <a:gd name="connsiteX9" fmla="*/ 33599 w 67357"/>
                  <a:gd name="connsiteY9" fmla="*/ 66678 h 76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357" h="76338">
                    <a:moveTo>
                      <a:pt x="33599" y="77309"/>
                    </a:moveTo>
                    <a:cubicBezTo>
                      <a:pt x="13524" y="77309"/>
                      <a:pt x="-13" y="62055"/>
                      <a:pt x="-13" y="39272"/>
                    </a:cubicBezTo>
                    <a:cubicBezTo>
                      <a:pt x="-13" y="16160"/>
                      <a:pt x="13524" y="971"/>
                      <a:pt x="33599" y="971"/>
                    </a:cubicBezTo>
                    <a:cubicBezTo>
                      <a:pt x="53741" y="971"/>
                      <a:pt x="67344" y="16160"/>
                      <a:pt x="67344" y="39272"/>
                    </a:cubicBezTo>
                    <a:cubicBezTo>
                      <a:pt x="67344" y="62055"/>
                      <a:pt x="53741" y="77309"/>
                      <a:pt x="33599" y="77309"/>
                    </a:cubicBezTo>
                    <a:close/>
                    <a:moveTo>
                      <a:pt x="33599" y="66678"/>
                    </a:moveTo>
                    <a:cubicBezTo>
                      <a:pt x="48524" y="66678"/>
                      <a:pt x="55325" y="53800"/>
                      <a:pt x="55325" y="39272"/>
                    </a:cubicBezTo>
                    <a:cubicBezTo>
                      <a:pt x="55325" y="24612"/>
                      <a:pt x="48524" y="11603"/>
                      <a:pt x="33599" y="11603"/>
                    </a:cubicBezTo>
                    <a:cubicBezTo>
                      <a:pt x="18873" y="11603"/>
                      <a:pt x="12072" y="24546"/>
                      <a:pt x="12072" y="39272"/>
                    </a:cubicBezTo>
                    <a:cubicBezTo>
                      <a:pt x="12072" y="53800"/>
                      <a:pt x="18873" y="66678"/>
                      <a:pt x="33599" y="66678"/>
                    </a:cubicBezTo>
                  </a:path>
                </a:pathLst>
              </a:custGeom>
              <a:solidFill>
                <a:srgbClr val="000000"/>
              </a:solidFill>
              <a:ln w="66" cap="flat">
                <a:noFill/>
                <a:prstDash val="solid"/>
                <a:miter/>
              </a:ln>
            </p:spPr>
            <p:txBody>
              <a:bodyPr rtlCol="0" anchor="ctr"/>
              <a:lstStyle/>
              <a:p>
                <a:endParaRPr lang="en-GB"/>
              </a:p>
            </p:txBody>
          </p:sp>
          <p:sp>
            <p:nvSpPr>
              <p:cNvPr id="160" name="Freeform: Shape 159">
                <a:extLst>
                  <a:ext uri="{FF2B5EF4-FFF2-40B4-BE49-F238E27FC236}">
                    <a16:creationId xmlns:a16="http://schemas.microsoft.com/office/drawing/2014/main" id="{61CB722E-A87F-A39B-080E-1694C359650A}"/>
                  </a:ext>
                </a:extLst>
              </p:cNvPr>
              <p:cNvSpPr/>
              <p:nvPr/>
            </p:nvSpPr>
            <p:spPr>
              <a:xfrm>
                <a:off x="4325825" y="3415511"/>
                <a:ext cx="37442" cy="74885"/>
              </a:xfrm>
              <a:custGeom>
                <a:avLst/>
                <a:gdLst>
                  <a:gd name="connsiteX0" fmla="*/ 171 w 37442"/>
                  <a:gd name="connsiteY0" fmla="*/ 75869 h 74885"/>
                  <a:gd name="connsiteX1" fmla="*/ 171 w 37442"/>
                  <a:gd name="connsiteY1" fmla="*/ 2041 h 74885"/>
                  <a:gd name="connsiteX2" fmla="*/ 11661 w 37442"/>
                  <a:gd name="connsiteY2" fmla="*/ 2041 h 74885"/>
                  <a:gd name="connsiteX3" fmla="*/ 11661 w 37442"/>
                  <a:gd name="connsiteY3" fmla="*/ 13399 h 74885"/>
                  <a:gd name="connsiteX4" fmla="*/ 12454 w 37442"/>
                  <a:gd name="connsiteY4" fmla="*/ 13399 h 74885"/>
                  <a:gd name="connsiteX5" fmla="*/ 31604 w 37442"/>
                  <a:gd name="connsiteY5" fmla="*/ 984 h 74885"/>
                  <a:gd name="connsiteX6" fmla="*/ 37614 w 37442"/>
                  <a:gd name="connsiteY6" fmla="*/ 1182 h 74885"/>
                  <a:gd name="connsiteX7" fmla="*/ 37614 w 37442"/>
                  <a:gd name="connsiteY7" fmla="*/ 13135 h 74885"/>
                  <a:gd name="connsiteX8" fmla="*/ 30482 w 37442"/>
                  <a:gd name="connsiteY8" fmla="*/ 12474 h 74885"/>
                  <a:gd name="connsiteX9" fmla="*/ 12057 w 37442"/>
                  <a:gd name="connsiteY9" fmla="*/ 29644 h 74885"/>
                  <a:gd name="connsiteX10" fmla="*/ 12057 w 37442"/>
                  <a:gd name="connsiteY10" fmla="*/ 75869 h 74885"/>
                  <a:gd name="connsiteX11" fmla="*/ 171 w 37442"/>
                  <a:gd name="connsiteY11" fmla="*/ 75869 h 74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7442" h="74885">
                    <a:moveTo>
                      <a:pt x="171" y="75869"/>
                    </a:moveTo>
                    <a:lnTo>
                      <a:pt x="171" y="2041"/>
                    </a:lnTo>
                    <a:lnTo>
                      <a:pt x="11661" y="2041"/>
                    </a:lnTo>
                    <a:lnTo>
                      <a:pt x="11661" y="13399"/>
                    </a:lnTo>
                    <a:lnTo>
                      <a:pt x="12454" y="13399"/>
                    </a:lnTo>
                    <a:cubicBezTo>
                      <a:pt x="15161" y="5937"/>
                      <a:pt x="22821" y="984"/>
                      <a:pt x="31604" y="984"/>
                    </a:cubicBezTo>
                    <a:cubicBezTo>
                      <a:pt x="33321" y="984"/>
                      <a:pt x="36227" y="1116"/>
                      <a:pt x="37614" y="1182"/>
                    </a:cubicBezTo>
                    <a:lnTo>
                      <a:pt x="37614" y="13135"/>
                    </a:lnTo>
                    <a:cubicBezTo>
                      <a:pt x="36887" y="13003"/>
                      <a:pt x="33651" y="12474"/>
                      <a:pt x="30482" y="12474"/>
                    </a:cubicBezTo>
                    <a:cubicBezTo>
                      <a:pt x="19850" y="12474"/>
                      <a:pt x="12057" y="19672"/>
                      <a:pt x="12057" y="29644"/>
                    </a:cubicBezTo>
                    <a:lnTo>
                      <a:pt x="12057" y="75869"/>
                    </a:lnTo>
                    <a:lnTo>
                      <a:pt x="171" y="75869"/>
                    </a:lnTo>
                  </a:path>
                </a:pathLst>
              </a:custGeom>
              <a:solidFill>
                <a:srgbClr val="000000"/>
              </a:solidFill>
              <a:ln w="66" cap="flat">
                <a:noFill/>
                <a:prstDash val="solid"/>
                <a:miter/>
              </a:ln>
            </p:spPr>
            <p:txBody>
              <a:bodyPr rtlCol="0" anchor="ctr"/>
              <a:lstStyle/>
              <a:p>
                <a:endParaRPr lang="en-GB"/>
              </a:p>
            </p:txBody>
          </p:sp>
        </p:grpSp>
        <p:sp>
          <p:nvSpPr>
            <p:cNvPr id="161" name="Freeform: Shape 160">
              <a:extLst>
                <a:ext uri="{FF2B5EF4-FFF2-40B4-BE49-F238E27FC236}">
                  <a16:creationId xmlns:a16="http://schemas.microsoft.com/office/drawing/2014/main" id="{C926B31A-DF3D-7F12-675D-65B823B48AA0}"/>
                </a:ext>
              </a:extLst>
            </p:cNvPr>
            <p:cNvSpPr/>
            <p:nvPr/>
          </p:nvSpPr>
          <p:spPr>
            <a:xfrm>
              <a:off x="3646677" y="2276108"/>
              <a:ext cx="276666" cy="423275"/>
            </a:xfrm>
            <a:custGeom>
              <a:avLst/>
              <a:gdLst>
                <a:gd name="connsiteX0" fmla="*/ 35551 w 276666"/>
                <a:gd name="connsiteY0" fmla="*/ 423196 h 423275"/>
                <a:gd name="connsiteX1" fmla="*/ -965 w 276666"/>
                <a:gd name="connsiteY1" fmla="*/ 386681 h 423275"/>
                <a:gd name="connsiteX2" fmla="*/ -965 w 276666"/>
                <a:gd name="connsiteY2" fmla="*/ 36497 h 423275"/>
                <a:gd name="connsiteX3" fmla="*/ 35551 w 276666"/>
                <a:gd name="connsiteY3" fmla="*/ -19 h 423275"/>
                <a:gd name="connsiteX4" fmla="*/ 239187 w 276666"/>
                <a:gd name="connsiteY4" fmla="*/ -19 h 423275"/>
                <a:gd name="connsiteX5" fmla="*/ 275702 w 276666"/>
                <a:gd name="connsiteY5" fmla="*/ 36497 h 423275"/>
                <a:gd name="connsiteX6" fmla="*/ 275702 w 276666"/>
                <a:gd name="connsiteY6" fmla="*/ 386741 h 423275"/>
                <a:gd name="connsiteX7" fmla="*/ 239187 w 276666"/>
                <a:gd name="connsiteY7" fmla="*/ 423257 h 423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6666" h="423275">
                  <a:moveTo>
                    <a:pt x="35551" y="423196"/>
                  </a:moveTo>
                  <a:cubicBezTo>
                    <a:pt x="15407" y="423196"/>
                    <a:pt x="-965" y="406849"/>
                    <a:pt x="-965" y="386681"/>
                  </a:cubicBezTo>
                  <a:lnTo>
                    <a:pt x="-965" y="36497"/>
                  </a:lnTo>
                  <a:cubicBezTo>
                    <a:pt x="-965" y="16328"/>
                    <a:pt x="15407" y="-19"/>
                    <a:pt x="35551" y="-19"/>
                  </a:cubicBezTo>
                  <a:lnTo>
                    <a:pt x="239187" y="-19"/>
                  </a:lnTo>
                  <a:cubicBezTo>
                    <a:pt x="259331" y="-19"/>
                    <a:pt x="275702" y="16328"/>
                    <a:pt x="275702" y="36497"/>
                  </a:cubicBezTo>
                  <a:lnTo>
                    <a:pt x="275702" y="386741"/>
                  </a:lnTo>
                  <a:cubicBezTo>
                    <a:pt x="275702" y="406910"/>
                    <a:pt x="259331" y="423257"/>
                    <a:pt x="239187" y="423257"/>
                  </a:cubicBezTo>
                  <a:close/>
                </a:path>
              </a:pathLst>
            </a:custGeom>
            <a:noFill/>
            <a:ln w="6079" cap="flat">
              <a:noFill/>
              <a:prstDash val="solid"/>
              <a:miter/>
            </a:ln>
          </p:spPr>
          <p:txBody>
            <a:bodyPr rtlCol="0" anchor="ctr"/>
            <a:lstStyle/>
            <a:p>
              <a:endParaRPr lang="en-GB"/>
            </a:p>
          </p:txBody>
        </p:sp>
        <p:grpSp>
          <p:nvGrpSpPr>
            <p:cNvPr id="162" name="Graphic 8">
              <a:extLst>
                <a:ext uri="{FF2B5EF4-FFF2-40B4-BE49-F238E27FC236}">
                  <a16:creationId xmlns:a16="http://schemas.microsoft.com/office/drawing/2014/main" id="{D3F233B1-0EC8-D68F-8BE4-4DC720E7AC92}"/>
                </a:ext>
              </a:extLst>
            </p:cNvPr>
            <p:cNvGrpSpPr/>
            <p:nvPr/>
          </p:nvGrpSpPr>
          <p:grpSpPr>
            <a:xfrm>
              <a:off x="3678131" y="2394523"/>
              <a:ext cx="83681" cy="179725"/>
              <a:chOff x="3678131" y="2394523"/>
              <a:chExt cx="83681" cy="179725"/>
            </a:xfrm>
            <a:solidFill>
              <a:srgbClr val="000000"/>
            </a:solidFill>
          </p:grpSpPr>
          <p:sp>
            <p:nvSpPr>
              <p:cNvPr id="163" name="Freeform: Shape 162">
                <a:extLst>
                  <a:ext uri="{FF2B5EF4-FFF2-40B4-BE49-F238E27FC236}">
                    <a16:creationId xmlns:a16="http://schemas.microsoft.com/office/drawing/2014/main" id="{E6CA3AF0-CB05-4072-A8CA-0453A39EBA07}"/>
                  </a:ext>
                </a:extLst>
              </p:cNvPr>
              <p:cNvSpPr/>
              <p:nvPr/>
            </p:nvSpPr>
            <p:spPr>
              <a:xfrm rot="-5400000">
                <a:off x="3716168" y="2529872"/>
                <a:ext cx="10037" cy="78715"/>
              </a:xfrm>
              <a:custGeom>
                <a:avLst/>
                <a:gdLst>
                  <a:gd name="connsiteX0" fmla="*/ 10272 w 10037"/>
                  <a:gd name="connsiteY0" fmla="*/ 1017 h 78715"/>
                  <a:gd name="connsiteX1" fmla="*/ 10272 w 10037"/>
                  <a:gd name="connsiteY1" fmla="*/ 79732 h 78715"/>
                  <a:gd name="connsiteX2" fmla="*/ 235 w 10037"/>
                  <a:gd name="connsiteY2" fmla="*/ 79732 h 78715"/>
                  <a:gd name="connsiteX3" fmla="*/ 235 w 10037"/>
                  <a:gd name="connsiteY3" fmla="*/ 1017 h 78715"/>
                  <a:gd name="connsiteX4" fmla="*/ 10272 w 10037"/>
                  <a:gd name="connsiteY4" fmla="*/ 1017 h 787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37" h="78715">
                    <a:moveTo>
                      <a:pt x="10272" y="1017"/>
                    </a:moveTo>
                    <a:lnTo>
                      <a:pt x="10272" y="79732"/>
                    </a:lnTo>
                    <a:lnTo>
                      <a:pt x="235" y="79732"/>
                    </a:lnTo>
                    <a:lnTo>
                      <a:pt x="235" y="1017"/>
                    </a:lnTo>
                    <a:lnTo>
                      <a:pt x="10272" y="1017"/>
                    </a:lnTo>
                  </a:path>
                </a:pathLst>
              </a:custGeom>
              <a:solidFill>
                <a:srgbClr val="000000"/>
              </a:solidFill>
              <a:ln w="53" cap="flat">
                <a:noFill/>
                <a:prstDash val="solid"/>
                <a:miter/>
              </a:ln>
            </p:spPr>
            <p:txBody>
              <a:bodyPr rtlCol="0" anchor="ctr"/>
              <a:lstStyle/>
              <a:p>
                <a:endParaRPr lang="en-GB"/>
              </a:p>
            </p:txBody>
          </p:sp>
          <p:sp>
            <p:nvSpPr>
              <p:cNvPr id="164" name="Freeform: Shape 163">
                <a:extLst>
                  <a:ext uri="{FF2B5EF4-FFF2-40B4-BE49-F238E27FC236}">
                    <a16:creationId xmlns:a16="http://schemas.microsoft.com/office/drawing/2014/main" id="{CB2EBAA0-8810-A420-A18B-706B86815762}"/>
                  </a:ext>
                </a:extLst>
              </p:cNvPr>
              <p:cNvSpPr/>
              <p:nvPr/>
            </p:nvSpPr>
            <p:spPr>
              <a:xfrm rot="-5400000">
                <a:off x="3707029" y="2492839"/>
                <a:ext cx="47229" cy="59802"/>
              </a:xfrm>
              <a:custGeom>
                <a:avLst/>
                <a:gdLst>
                  <a:gd name="connsiteX0" fmla="*/ 9416 w 47229"/>
                  <a:gd name="connsiteY0" fmla="*/ 25237 h 59802"/>
                  <a:gd name="connsiteX1" fmla="*/ 9416 w 47229"/>
                  <a:gd name="connsiteY1" fmla="*/ 60633 h 59802"/>
                  <a:gd name="connsiteX2" fmla="*/ -94 w 47229"/>
                  <a:gd name="connsiteY2" fmla="*/ 60633 h 59802"/>
                  <a:gd name="connsiteX3" fmla="*/ -94 w 47229"/>
                  <a:gd name="connsiteY3" fmla="*/ 1570 h 59802"/>
                  <a:gd name="connsiteX4" fmla="*/ 9046 w 47229"/>
                  <a:gd name="connsiteY4" fmla="*/ 1570 h 59802"/>
                  <a:gd name="connsiteX5" fmla="*/ 9099 w 47229"/>
                  <a:gd name="connsiteY5" fmla="*/ 12505 h 59802"/>
                  <a:gd name="connsiteX6" fmla="*/ 27166 w 47229"/>
                  <a:gd name="connsiteY6" fmla="*/ 830 h 59802"/>
                  <a:gd name="connsiteX7" fmla="*/ 47136 w 47229"/>
                  <a:gd name="connsiteY7" fmla="*/ 23124 h 59802"/>
                  <a:gd name="connsiteX8" fmla="*/ 47136 w 47229"/>
                  <a:gd name="connsiteY8" fmla="*/ 60633 h 59802"/>
                  <a:gd name="connsiteX9" fmla="*/ 37627 w 47229"/>
                  <a:gd name="connsiteY9" fmla="*/ 60633 h 59802"/>
                  <a:gd name="connsiteX10" fmla="*/ 37627 w 47229"/>
                  <a:gd name="connsiteY10" fmla="*/ 23917 h 59802"/>
                  <a:gd name="connsiteX11" fmla="*/ 24314 w 47229"/>
                  <a:gd name="connsiteY11" fmla="*/ 9389 h 59802"/>
                  <a:gd name="connsiteX12" fmla="*/ 9416 w 47229"/>
                  <a:gd name="connsiteY12" fmla="*/ 25237 h 59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7229" h="59802">
                    <a:moveTo>
                      <a:pt x="9416" y="25237"/>
                    </a:moveTo>
                    <a:lnTo>
                      <a:pt x="9416" y="60633"/>
                    </a:lnTo>
                    <a:lnTo>
                      <a:pt x="-94" y="60633"/>
                    </a:lnTo>
                    <a:lnTo>
                      <a:pt x="-94" y="1570"/>
                    </a:lnTo>
                    <a:lnTo>
                      <a:pt x="9046" y="1570"/>
                    </a:lnTo>
                    <a:lnTo>
                      <a:pt x="9099" y="12505"/>
                    </a:lnTo>
                    <a:cubicBezTo>
                      <a:pt x="12902" y="4158"/>
                      <a:pt x="19242" y="830"/>
                      <a:pt x="27166" y="830"/>
                    </a:cubicBezTo>
                    <a:cubicBezTo>
                      <a:pt x="39106" y="830"/>
                      <a:pt x="47136" y="8173"/>
                      <a:pt x="47136" y="23124"/>
                    </a:cubicBezTo>
                    <a:lnTo>
                      <a:pt x="47136" y="60633"/>
                    </a:lnTo>
                    <a:lnTo>
                      <a:pt x="37627" y="60633"/>
                    </a:lnTo>
                    <a:lnTo>
                      <a:pt x="37627" y="23917"/>
                    </a:lnTo>
                    <a:cubicBezTo>
                      <a:pt x="37627" y="14830"/>
                      <a:pt x="32555" y="9389"/>
                      <a:pt x="24314" y="9389"/>
                    </a:cubicBezTo>
                    <a:cubicBezTo>
                      <a:pt x="15808" y="9389"/>
                      <a:pt x="9416" y="15147"/>
                      <a:pt x="9416" y="25237"/>
                    </a:cubicBezTo>
                  </a:path>
                </a:pathLst>
              </a:custGeom>
              <a:solidFill>
                <a:srgbClr val="000000"/>
              </a:solidFill>
              <a:ln w="53" cap="flat">
                <a:noFill/>
                <a:prstDash val="solid"/>
                <a:miter/>
              </a:ln>
            </p:spPr>
            <p:txBody>
              <a:bodyPr rtlCol="0" anchor="ctr"/>
              <a:lstStyle/>
              <a:p>
                <a:endParaRPr lang="en-GB"/>
              </a:p>
            </p:txBody>
          </p:sp>
          <p:sp>
            <p:nvSpPr>
              <p:cNvPr id="165" name="Freeform: Shape 164">
                <a:extLst>
                  <a:ext uri="{FF2B5EF4-FFF2-40B4-BE49-F238E27FC236}">
                    <a16:creationId xmlns:a16="http://schemas.microsoft.com/office/drawing/2014/main" id="{B1DB43C3-5745-315D-D596-E1F4555E22FE}"/>
                  </a:ext>
                </a:extLst>
              </p:cNvPr>
              <p:cNvSpPr/>
              <p:nvPr/>
            </p:nvSpPr>
            <p:spPr>
              <a:xfrm rot="-5400000">
                <a:off x="3700689" y="2429866"/>
                <a:ext cx="37297" cy="82413"/>
              </a:xfrm>
              <a:custGeom>
                <a:avLst/>
                <a:gdLst>
                  <a:gd name="connsiteX0" fmla="*/ 34898 w 37297"/>
                  <a:gd name="connsiteY0" fmla="*/ 24386 h 82413"/>
                  <a:gd name="connsiteX1" fmla="*/ 34898 w 37297"/>
                  <a:gd name="connsiteY1" fmla="*/ 32522 h 82413"/>
                  <a:gd name="connsiteX2" fmla="*/ 21268 w 37297"/>
                  <a:gd name="connsiteY2" fmla="*/ 32522 h 82413"/>
                  <a:gd name="connsiteX3" fmla="*/ 21268 w 37297"/>
                  <a:gd name="connsiteY3" fmla="*/ 83449 h 82413"/>
                  <a:gd name="connsiteX4" fmla="*/ 11759 w 37297"/>
                  <a:gd name="connsiteY4" fmla="*/ 83449 h 82413"/>
                  <a:gd name="connsiteX5" fmla="*/ 11759 w 37297"/>
                  <a:gd name="connsiteY5" fmla="*/ 32522 h 82413"/>
                  <a:gd name="connsiteX6" fmla="*/ 137 w 37297"/>
                  <a:gd name="connsiteY6" fmla="*/ 32522 h 82413"/>
                  <a:gd name="connsiteX7" fmla="*/ 137 w 37297"/>
                  <a:gd name="connsiteY7" fmla="*/ 24386 h 82413"/>
                  <a:gd name="connsiteX8" fmla="*/ 11759 w 37297"/>
                  <a:gd name="connsiteY8" fmla="*/ 24386 h 82413"/>
                  <a:gd name="connsiteX9" fmla="*/ 11759 w 37297"/>
                  <a:gd name="connsiteY9" fmla="*/ 16515 h 82413"/>
                  <a:gd name="connsiteX10" fmla="*/ 28559 w 37297"/>
                  <a:gd name="connsiteY10" fmla="*/ 1036 h 82413"/>
                  <a:gd name="connsiteX11" fmla="*/ 37434 w 37297"/>
                  <a:gd name="connsiteY11" fmla="*/ 2621 h 82413"/>
                  <a:gd name="connsiteX12" fmla="*/ 34793 w 37297"/>
                  <a:gd name="connsiteY12" fmla="*/ 10756 h 82413"/>
                  <a:gd name="connsiteX13" fmla="*/ 29668 w 37297"/>
                  <a:gd name="connsiteY13" fmla="*/ 9858 h 82413"/>
                  <a:gd name="connsiteX14" fmla="*/ 21268 w 37297"/>
                  <a:gd name="connsiteY14" fmla="*/ 18628 h 82413"/>
                  <a:gd name="connsiteX15" fmla="*/ 21268 w 37297"/>
                  <a:gd name="connsiteY15" fmla="*/ 24386 h 82413"/>
                  <a:gd name="connsiteX16" fmla="*/ 34898 w 37297"/>
                  <a:gd name="connsiteY16" fmla="*/ 24386 h 82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7297" h="82413">
                    <a:moveTo>
                      <a:pt x="34898" y="24386"/>
                    </a:moveTo>
                    <a:lnTo>
                      <a:pt x="34898" y="32522"/>
                    </a:lnTo>
                    <a:lnTo>
                      <a:pt x="21268" y="32522"/>
                    </a:lnTo>
                    <a:lnTo>
                      <a:pt x="21268" y="83449"/>
                    </a:lnTo>
                    <a:lnTo>
                      <a:pt x="11759" y="83449"/>
                    </a:lnTo>
                    <a:lnTo>
                      <a:pt x="11759" y="32522"/>
                    </a:lnTo>
                    <a:lnTo>
                      <a:pt x="137" y="32522"/>
                    </a:lnTo>
                    <a:lnTo>
                      <a:pt x="137" y="24386"/>
                    </a:lnTo>
                    <a:lnTo>
                      <a:pt x="11759" y="24386"/>
                    </a:lnTo>
                    <a:lnTo>
                      <a:pt x="11759" y="16515"/>
                    </a:lnTo>
                    <a:cubicBezTo>
                      <a:pt x="11759" y="6266"/>
                      <a:pt x="19948" y="1036"/>
                      <a:pt x="28559" y="1036"/>
                    </a:cubicBezTo>
                    <a:cubicBezTo>
                      <a:pt x="33049" y="1036"/>
                      <a:pt x="36008" y="1987"/>
                      <a:pt x="37434" y="2621"/>
                    </a:cubicBezTo>
                    <a:lnTo>
                      <a:pt x="34793" y="10756"/>
                    </a:lnTo>
                    <a:cubicBezTo>
                      <a:pt x="33789" y="10439"/>
                      <a:pt x="32310" y="9858"/>
                      <a:pt x="29668" y="9858"/>
                    </a:cubicBezTo>
                    <a:cubicBezTo>
                      <a:pt x="23804" y="9858"/>
                      <a:pt x="21268" y="12922"/>
                      <a:pt x="21268" y="18628"/>
                    </a:cubicBezTo>
                    <a:lnTo>
                      <a:pt x="21268" y="24386"/>
                    </a:lnTo>
                    <a:lnTo>
                      <a:pt x="34898" y="24386"/>
                    </a:lnTo>
                  </a:path>
                </a:pathLst>
              </a:custGeom>
              <a:solidFill>
                <a:srgbClr val="000000"/>
              </a:solidFill>
              <a:ln w="53" cap="flat">
                <a:noFill/>
                <a:prstDash val="solid"/>
                <a:miter/>
              </a:ln>
            </p:spPr>
            <p:txBody>
              <a:bodyPr rtlCol="0" anchor="ctr"/>
              <a:lstStyle/>
              <a:p>
                <a:endParaRPr lang="en-GB"/>
              </a:p>
            </p:txBody>
          </p:sp>
          <p:sp>
            <p:nvSpPr>
              <p:cNvPr id="166" name="Freeform: Shape 165">
                <a:extLst>
                  <a:ext uri="{FF2B5EF4-FFF2-40B4-BE49-F238E27FC236}">
                    <a16:creationId xmlns:a16="http://schemas.microsoft.com/office/drawing/2014/main" id="{C1076C70-CFE9-5D69-6B76-F564AA037951}"/>
                  </a:ext>
                </a:extLst>
              </p:cNvPr>
              <p:cNvSpPr/>
              <p:nvPr/>
            </p:nvSpPr>
            <p:spPr>
              <a:xfrm rot="-5400000">
                <a:off x="3704334" y="2390931"/>
                <a:ext cx="53885" cy="61070"/>
              </a:xfrm>
              <a:custGeom>
                <a:avLst/>
                <a:gdLst>
                  <a:gd name="connsiteX0" fmla="*/ 26788 w 53885"/>
                  <a:gd name="connsiteY0" fmla="*/ 61872 h 61070"/>
                  <a:gd name="connsiteX1" fmla="*/ -102 w 53885"/>
                  <a:gd name="connsiteY1" fmla="*/ 31442 h 61070"/>
                  <a:gd name="connsiteX2" fmla="*/ 26788 w 53885"/>
                  <a:gd name="connsiteY2" fmla="*/ 802 h 61070"/>
                  <a:gd name="connsiteX3" fmla="*/ 53783 w 53885"/>
                  <a:gd name="connsiteY3" fmla="*/ 31442 h 61070"/>
                  <a:gd name="connsiteX4" fmla="*/ 26788 w 53885"/>
                  <a:gd name="connsiteY4" fmla="*/ 61872 h 61070"/>
                  <a:gd name="connsiteX5" fmla="*/ 26788 w 53885"/>
                  <a:gd name="connsiteY5" fmla="*/ 53367 h 61070"/>
                  <a:gd name="connsiteX6" fmla="*/ 44168 w 53885"/>
                  <a:gd name="connsiteY6" fmla="*/ 31442 h 61070"/>
                  <a:gd name="connsiteX7" fmla="*/ 26788 w 53885"/>
                  <a:gd name="connsiteY7" fmla="*/ 9307 h 61070"/>
                  <a:gd name="connsiteX8" fmla="*/ 9565 w 53885"/>
                  <a:gd name="connsiteY8" fmla="*/ 31442 h 61070"/>
                  <a:gd name="connsiteX9" fmla="*/ 26788 w 53885"/>
                  <a:gd name="connsiteY9" fmla="*/ 53367 h 6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885" h="61070">
                    <a:moveTo>
                      <a:pt x="26788" y="61872"/>
                    </a:moveTo>
                    <a:cubicBezTo>
                      <a:pt x="10728" y="61872"/>
                      <a:pt x="-102" y="49669"/>
                      <a:pt x="-102" y="31442"/>
                    </a:cubicBezTo>
                    <a:cubicBezTo>
                      <a:pt x="-102" y="12952"/>
                      <a:pt x="10728" y="802"/>
                      <a:pt x="26788" y="802"/>
                    </a:cubicBezTo>
                    <a:cubicBezTo>
                      <a:pt x="42901" y="802"/>
                      <a:pt x="53783" y="12952"/>
                      <a:pt x="53783" y="31442"/>
                    </a:cubicBezTo>
                    <a:cubicBezTo>
                      <a:pt x="53783" y="49669"/>
                      <a:pt x="42901" y="61872"/>
                      <a:pt x="26788" y="61872"/>
                    </a:cubicBezTo>
                    <a:close/>
                    <a:moveTo>
                      <a:pt x="26788" y="53367"/>
                    </a:moveTo>
                    <a:cubicBezTo>
                      <a:pt x="38727" y="53367"/>
                      <a:pt x="44168" y="43065"/>
                      <a:pt x="44168" y="31442"/>
                    </a:cubicBezTo>
                    <a:cubicBezTo>
                      <a:pt x="44168" y="19714"/>
                      <a:pt x="38727" y="9307"/>
                      <a:pt x="26788" y="9307"/>
                    </a:cubicBezTo>
                    <a:cubicBezTo>
                      <a:pt x="15007" y="9307"/>
                      <a:pt x="9565" y="19662"/>
                      <a:pt x="9565" y="31442"/>
                    </a:cubicBezTo>
                    <a:cubicBezTo>
                      <a:pt x="9565" y="43065"/>
                      <a:pt x="15007" y="53367"/>
                      <a:pt x="26788" y="53367"/>
                    </a:cubicBezTo>
                  </a:path>
                </a:pathLst>
              </a:custGeom>
              <a:solidFill>
                <a:srgbClr val="000000"/>
              </a:solidFill>
              <a:ln w="53" cap="flat">
                <a:noFill/>
                <a:prstDash val="solid"/>
                <a:miter/>
              </a:ln>
            </p:spPr>
            <p:txBody>
              <a:bodyPr rtlCol="0" anchor="ctr"/>
              <a:lstStyle/>
              <a:p>
                <a:endParaRPr lang="en-GB"/>
              </a:p>
            </p:txBody>
          </p:sp>
        </p:grpSp>
        <p:grpSp>
          <p:nvGrpSpPr>
            <p:cNvPr id="167" name="Graphic 8">
              <a:extLst>
                <a:ext uri="{FF2B5EF4-FFF2-40B4-BE49-F238E27FC236}">
                  <a16:creationId xmlns:a16="http://schemas.microsoft.com/office/drawing/2014/main" id="{4FF2C7CC-DD78-5151-A5EC-282ADC7AA038}"/>
                </a:ext>
              </a:extLst>
            </p:cNvPr>
            <p:cNvGrpSpPr/>
            <p:nvPr/>
          </p:nvGrpSpPr>
          <p:grpSpPr>
            <a:xfrm>
              <a:off x="3818337" y="2378809"/>
              <a:ext cx="74383" cy="211634"/>
              <a:chOff x="3818337" y="2378809"/>
              <a:chExt cx="74383" cy="211634"/>
            </a:xfrm>
            <a:solidFill>
              <a:srgbClr val="000000"/>
            </a:solidFill>
          </p:grpSpPr>
          <p:sp>
            <p:nvSpPr>
              <p:cNvPr id="168" name="Freeform: Shape 167">
                <a:extLst>
                  <a:ext uri="{FF2B5EF4-FFF2-40B4-BE49-F238E27FC236}">
                    <a16:creationId xmlns:a16="http://schemas.microsoft.com/office/drawing/2014/main" id="{B5081FEC-F68A-A173-7953-231825EDAD95}"/>
                  </a:ext>
                </a:extLst>
              </p:cNvPr>
              <p:cNvSpPr/>
              <p:nvPr/>
            </p:nvSpPr>
            <p:spPr>
              <a:xfrm rot="-5400000">
                <a:off x="3839178" y="2536901"/>
                <a:ext cx="46014" cy="61070"/>
              </a:xfrm>
              <a:custGeom>
                <a:avLst/>
                <a:gdLst>
                  <a:gd name="connsiteX0" fmla="*/ 22706 w 46014"/>
                  <a:gd name="connsiteY0" fmla="*/ 61896 h 61070"/>
                  <a:gd name="connsiteX1" fmla="*/ -10 w 46014"/>
                  <a:gd name="connsiteY1" fmla="*/ 46311 h 61070"/>
                  <a:gd name="connsiteX2" fmla="*/ 9023 w 46014"/>
                  <a:gd name="connsiteY2" fmla="*/ 44145 h 61070"/>
                  <a:gd name="connsiteX3" fmla="*/ 22600 w 46014"/>
                  <a:gd name="connsiteY3" fmla="*/ 53549 h 61070"/>
                  <a:gd name="connsiteX4" fmla="*/ 36125 w 46014"/>
                  <a:gd name="connsiteY4" fmla="*/ 44621 h 61070"/>
                  <a:gd name="connsiteX5" fmla="*/ 27461 w 46014"/>
                  <a:gd name="connsiteY5" fmla="*/ 36485 h 61070"/>
                  <a:gd name="connsiteX6" fmla="*/ 17635 w 46014"/>
                  <a:gd name="connsiteY6" fmla="*/ 34161 h 61070"/>
                  <a:gd name="connsiteX7" fmla="*/ 1786 w 46014"/>
                  <a:gd name="connsiteY7" fmla="*/ 18048 h 61070"/>
                  <a:gd name="connsiteX8" fmla="*/ 23657 w 46014"/>
                  <a:gd name="connsiteY8" fmla="*/ 826 h 61070"/>
                  <a:gd name="connsiteX9" fmla="*/ 44894 w 46014"/>
                  <a:gd name="connsiteY9" fmla="*/ 15037 h 61070"/>
                  <a:gd name="connsiteX10" fmla="*/ 36283 w 46014"/>
                  <a:gd name="connsiteY10" fmla="*/ 17255 h 61070"/>
                  <a:gd name="connsiteX11" fmla="*/ 23710 w 46014"/>
                  <a:gd name="connsiteY11" fmla="*/ 8908 h 61070"/>
                  <a:gd name="connsiteX12" fmla="*/ 11401 w 46014"/>
                  <a:gd name="connsiteY12" fmla="*/ 17467 h 61070"/>
                  <a:gd name="connsiteX13" fmla="*/ 21333 w 46014"/>
                  <a:gd name="connsiteY13" fmla="*/ 25919 h 61070"/>
                  <a:gd name="connsiteX14" fmla="*/ 30261 w 46014"/>
                  <a:gd name="connsiteY14" fmla="*/ 28033 h 61070"/>
                  <a:gd name="connsiteX15" fmla="*/ 46004 w 46014"/>
                  <a:gd name="connsiteY15" fmla="*/ 43987 h 61070"/>
                  <a:gd name="connsiteX16" fmla="*/ 22706 w 46014"/>
                  <a:gd name="connsiteY16" fmla="*/ 61896 h 6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6014" h="61070">
                    <a:moveTo>
                      <a:pt x="22706" y="61896"/>
                    </a:moveTo>
                    <a:cubicBezTo>
                      <a:pt x="10555" y="61896"/>
                      <a:pt x="2103" y="56508"/>
                      <a:pt x="-10" y="46311"/>
                    </a:cubicBezTo>
                    <a:lnTo>
                      <a:pt x="9023" y="44145"/>
                    </a:lnTo>
                    <a:cubicBezTo>
                      <a:pt x="10714" y="50643"/>
                      <a:pt x="15521" y="53549"/>
                      <a:pt x="22600" y="53549"/>
                    </a:cubicBezTo>
                    <a:cubicBezTo>
                      <a:pt x="30842" y="53549"/>
                      <a:pt x="36125" y="49481"/>
                      <a:pt x="36125" y="44621"/>
                    </a:cubicBezTo>
                    <a:cubicBezTo>
                      <a:pt x="36125" y="40553"/>
                      <a:pt x="33272" y="37859"/>
                      <a:pt x="27461" y="36485"/>
                    </a:cubicBezTo>
                    <a:lnTo>
                      <a:pt x="17635" y="34161"/>
                    </a:lnTo>
                    <a:cubicBezTo>
                      <a:pt x="6910" y="31625"/>
                      <a:pt x="1786" y="26342"/>
                      <a:pt x="1786" y="18048"/>
                    </a:cubicBezTo>
                    <a:cubicBezTo>
                      <a:pt x="1786" y="7905"/>
                      <a:pt x="11084" y="826"/>
                      <a:pt x="23657" y="826"/>
                    </a:cubicBezTo>
                    <a:cubicBezTo>
                      <a:pt x="35808" y="826"/>
                      <a:pt x="42200" y="6742"/>
                      <a:pt x="44894" y="15037"/>
                    </a:cubicBezTo>
                    <a:lnTo>
                      <a:pt x="36283" y="17255"/>
                    </a:lnTo>
                    <a:cubicBezTo>
                      <a:pt x="34646" y="13029"/>
                      <a:pt x="31317" y="8908"/>
                      <a:pt x="23710" y="8908"/>
                    </a:cubicBezTo>
                    <a:cubicBezTo>
                      <a:pt x="16684" y="8908"/>
                      <a:pt x="11401" y="12554"/>
                      <a:pt x="11401" y="17467"/>
                    </a:cubicBezTo>
                    <a:cubicBezTo>
                      <a:pt x="11401" y="21852"/>
                      <a:pt x="14412" y="24282"/>
                      <a:pt x="21333" y="25919"/>
                    </a:cubicBezTo>
                    <a:lnTo>
                      <a:pt x="30261" y="28033"/>
                    </a:lnTo>
                    <a:cubicBezTo>
                      <a:pt x="40985" y="30568"/>
                      <a:pt x="46004" y="35904"/>
                      <a:pt x="46004" y="43987"/>
                    </a:cubicBezTo>
                    <a:cubicBezTo>
                      <a:pt x="46004" y="54342"/>
                      <a:pt x="36547" y="61896"/>
                      <a:pt x="22706" y="61896"/>
                    </a:cubicBezTo>
                  </a:path>
                </a:pathLst>
              </a:custGeom>
              <a:solidFill>
                <a:srgbClr val="000000"/>
              </a:solidFill>
              <a:ln w="53" cap="flat">
                <a:noFill/>
                <a:prstDash val="solid"/>
                <a:miter/>
              </a:ln>
            </p:spPr>
            <p:txBody>
              <a:bodyPr rtlCol="0" anchor="ctr"/>
              <a:lstStyle/>
              <a:p>
                <a:endParaRPr lang="en-GB"/>
              </a:p>
            </p:txBody>
          </p:sp>
          <p:sp>
            <p:nvSpPr>
              <p:cNvPr id="169" name="Freeform: Shape 168">
                <a:extLst>
                  <a:ext uri="{FF2B5EF4-FFF2-40B4-BE49-F238E27FC236}">
                    <a16:creationId xmlns:a16="http://schemas.microsoft.com/office/drawing/2014/main" id="{2C2F1560-DE5A-62FB-D379-D3CC32AF7EE6}"/>
                  </a:ext>
                </a:extLst>
              </p:cNvPr>
              <p:cNvSpPr/>
              <p:nvPr/>
            </p:nvSpPr>
            <p:spPr>
              <a:xfrm rot="-5400000">
                <a:off x="3836035" y="2476860"/>
                <a:ext cx="52300" cy="61070"/>
              </a:xfrm>
              <a:custGeom>
                <a:avLst/>
                <a:gdLst>
                  <a:gd name="connsiteX0" fmla="*/ 27617 w 52300"/>
                  <a:gd name="connsiteY0" fmla="*/ 61886 h 61070"/>
                  <a:gd name="connsiteX1" fmla="*/ -66 w 52300"/>
                  <a:gd name="connsiteY1" fmla="*/ 31562 h 61070"/>
                  <a:gd name="connsiteX2" fmla="*/ 26507 w 52300"/>
                  <a:gd name="connsiteY2" fmla="*/ 816 h 61070"/>
                  <a:gd name="connsiteX3" fmla="*/ 52235 w 52300"/>
                  <a:gd name="connsiteY3" fmla="*/ 30347 h 61070"/>
                  <a:gd name="connsiteX4" fmla="*/ 52235 w 52300"/>
                  <a:gd name="connsiteY4" fmla="*/ 34309 h 61070"/>
                  <a:gd name="connsiteX5" fmla="*/ 9549 w 52300"/>
                  <a:gd name="connsiteY5" fmla="*/ 34309 h 61070"/>
                  <a:gd name="connsiteX6" fmla="*/ 27669 w 52300"/>
                  <a:gd name="connsiteY6" fmla="*/ 53434 h 61070"/>
                  <a:gd name="connsiteX7" fmla="*/ 42092 w 52300"/>
                  <a:gd name="connsiteY7" fmla="*/ 44347 h 61070"/>
                  <a:gd name="connsiteX8" fmla="*/ 51284 w 52300"/>
                  <a:gd name="connsiteY8" fmla="*/ 46883 h 61070"/>
                  <a:gd name="connsiteX9" fmla="*/ 27617 w 52300"/>
                  <a:gd name="connsiteY9" fmla="*/ 61886 h 61070"/>
                  <a:gd name="connsiteX10" fmla="*/ 9602 w 52300"/>
                  <a:gd name="connsiteY10" fmla="*/ 26279 h 61070"/>
                  <a:gd name="connsiteX11" fmla="*/ 42567 w 52300"/>
                  <a:gd name="connsiteY11" fmla="*/ 26279 h 61070"/>
                  <a:gd name="connsiteX12" fmla="*/ 26507 w 52300"/>
                  <a:gd name="connsiteY12" fmla="*/ 9268 h 61070"/>
                  <a:gd name="connsiteX13" fmla="*/ 9602 w 52300"/>
                  <a:gd name="connsiteY13" fmla="*/ 26279 h 6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300" h="61070">
                    <a:moveTo>
                      <a:pt x="27617" y="61886"/>
                    </a:moveTo>
                    <a:cubicBezTo>
                      <a:pt x="10500" y="61886"/>
                      <a:pt x="-66" y="49736"/>
                      <a:pt x="-66" y="31562"/>
                    </a:cubicBezTo>
                    <a:cubicBezTo>
                      <a:pt x="-66" y="13442"/>
                      <a:pt x="10394" y="816"/>
                      <a:pt x="26507" y="816"/>
                    </a:cubicBezTo>
                    <a:cubicBezTo>
                      <a:pt x="39028" y="816"/>
                      <a:pt x="52235" y="8529"/>
                      <a:pt x="52235" y="30347"/>
                    </a:cubicBezTo>
                    <a:lnTo>
                      <a:pt x="52235" y="34309"/>
                    </a:lnTo>
                    <a:lnTo>
                      <a:pt x="9549" y="34309"/>
                    </a:lnTo>
                    <a:cubicBezTo>
                      <a:pt x="10024" y="46671"/>
                      <a:pt x="17209" y="53434"/>
                      <a:pt x="27669" y="53434"/>
                    </a:cubicBezTo>
                    <a:cubicBezTo>
                      <a:pt x="34643" y="53434"/>
                      <a:pt x="39873" y="50369"/>
                      <a:pt x="42092" y="44347"/>
                    </a:cubicBezTo>
                    <a:lnTo>
                      <a:pt x="51284" y="46883"/>
                    </a:lnTo>
                    <a:cubicBezTo>
                      <a:pt x="48537" y="55811"/>
                      <a:pt x="39714" y="61886"/>
                      <a:pt x="27617" y="61886"/>
                    </a:cubicBezTo>
                    <a:close/>
                    <a:moveTo>
                      <a:pt x="9602" y="26279"/>
                    </a:moveTo>
                    <a:lnTo>
                      <a:pt x="42567" y="26279"/>
                    </a:lnTo>
                    <a:cubicBezTo>
                      <a:pt x="41669" y="16242"/>
                      <a:pt x="36228" y="9268"/>
                      <a:pt x="26507" y="9268"/>
                    </a:cubicBezTo>
                    <a:cubicBezTo>
                      <a:pt x="16364" y="9268"/>
                      <a:pt x="10183" y="17246"/>
                      <a:pt x="9602" y="26279"/>
                    </a:cubicBezTo>
                  </a:path>
                </a:pathLst>
              </a:custGeom>
              <a:solidFill>
                <a:srgbClr val="000000"/>
              </a:solidFill>
              <a:ln w="53" cap="flat">
                <a:noFill/>
                <a:prstDash val="solid"/>
                <a:miter/>
              </a:ln>
            </p:spPr>
            <p:txBody>
              <a:bodyPr rtlCol="0" anchor="ctr"/>
              <a:lstStyle/>
              <a:p>
                <a:endParaRPr lang="en-GB"/>
              </a:p>
            </p:txBody>
          </p:sp>
          <p:sp>
            <p:nvSpPr>
              <p:cNvPr id="170" name="Freeform: Shape 169">
                <a:extLst>
                  <a:ext uri="{FF2B5EF4-FFF2-40B4-BE49-F238E27FC236}">
                    <a16:creationId xmlns:a16="http://schemas.microsoft.com/office/drawing/2014/main" id="{58334686-D5AA-9D88-052E-8579EBFE5889}"/>
                  </a:ext>
                </a:extLst>
              </p:cNvPr>
              <p:cNvSpPr/>
              <p:nvPr/>
            </p:nvSpPr>
            <p:spPr>
              <a:xfrm rot="-5400000">
                <a:off x="3837937" y="2414099"/>
                <a:ext cx="47229" cy="59802"/>
              </a:xfrm>
              <a:custGeom>
                <a:avLst/>
                <a:gdLst>
                  <a:gd name="connsiteX0" fmla="*/ 9437 w 47229"/>
                  <a:gd name="connsiteY0" fmla="*/ 25224 h 59802"/>
                  <a:gd name="connsiteX1" fmla="*/ 9437 w 47229"/>
                  <a:gd name="connsiteY1" fmla="*/ 60620 h 59802"/>
                  <a:gd name="connsiteX2" fmla="*/ -72 w 47229"/>
                  <a:gd name="connsiteY2" fmla="*/ 60620 h 59802"/>
                  <a:gd name="connsiteX3" fmla="*/ -72 w 47229"/>
                  <a:gd name="connsiteY3" fmla="*/ 1557 h 59802"/>
                  <a:gd name="connsiteX4" fmla="*/ 9067 w 47229"/>
                  <a:gd name="connsiteY4" fmla="*/ 1557 h 59802"/>
                  <a:gd name="connsiteX5" fmla="*/ 9120 w 47229"/>
                  <a:gd name="connsiteY5" fmla="*/ 12493 h 59802"/>
                  <a:gd name="connsiteX6" fmla="*/ 27188 w 47229"/>
                  <a:gd name="connsiteY6" fmla="*/ 817 h 59802"/>
                  <a:gd name="connsiteX7" fmla="*/ 47157 w 47229"/>
                  <a:gd name="connsiteY7" fmla="*/ 23111 h 59802"/>
                  <a:gd name="connsiteX8" fmla="*/ 47157 w 47229"/>
                  <a:gd name="connsiteY8" fmla="*/ 60620 h 59802"/>
                  <a:gd name="connsiteX9" fmla="*/ 37648 w 47229"/>
                  <a:gd name="connsiteY9" fmla="*/ 60620 h 59802"/>
                  <a:gd name="connsiteX10" fmla="*/ 37648 w 47229"/>
                  <a:gd name="connsiteY10" fmla="*/ 23904 h 59802"/>
                  <a:gd name="connsiteX11" fmla="*/ 24335 w 47229"/>
                  <a:gd name="connsiteY11" fmla="*/ 9376 h 59802"/>
                  <a:gd name="connsiteX12" fmla="*/ 9437 w 47229"/>
                  <a:gd name="connsiteY12" fmla="*/ 25224 h 59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7229" h="59802">
                    <a:moveTo>
                      <a:pt x="9437" y="25224"/>
                    </a:moveTo>
                    <a:lnTo>
                      <a:pt x="9437" y="60620"/>
                    </a:lnTo>
                    <a:lnTo>
                      <a:pt x="-72" y="60620"/>
                    </a:lnTo>
                    <a:lnTo>
                      <a:pt x="-72" y="1557"/>
                    </a:lnTo>
                    <a:lnTo>
                      <a:pt x="9067" y="1557"/>
                    </a:lnTo>
                    <a:lnTo>
                      <a:pt x="9120" y="12493"/>
                    </a:lnTo>
                    <a:cubicBezTo>
                      <a:pt x="12924" y="4145"/>
                      <a:pt x="19263" y="817"/>
                      <a:pt x="27188" y="817"/>
                    </a:cubicBezTo>
                    <a:cubicBezTo>
                      <a:pt x="39127" y="817"/>
                      <a:pt x="47157" y="8161"/>
                      <a:pt x="47157" y="23111"/>
                    </a:cubicBezTo>
                    <a:lnTo>
                      <a:pt x="47157" y="60620"/>
                    </a:lnTo>
                    <a:lnTo>
                      <a:pt x="37648" y="60620"/>
                    </a:lnTo>
                    <a:lnTo>
                      <a:pt x="37648" y="23904"/>
                    </a:lnTo>
                    <a:cubicBezTo>
                      <a:pt x="37648" y="14817"/>
                      <a:pt x="32576" y="9376"/>
                      <a:pt x="24335" y="9376"/>
                    </a:cubicBezTo>
                    <a:cubicBezTo>
                      <a:pt x="15830" y="9376"/>
                      <a:pt x="9437" y="15134"/>
                      <a:pt x="9437" y="25224"/>
                    </a:cubicBezTo>
                  </a:path>
                </a:pathLst>
              </a:custGeom>
              <a:solidFill>
                <a:srgbClr val="000000"/>
              </a:solidFill>
              <a:ln w="53" cap="flat">
                <a:noFill/>
                <a:prstDash val="solid"/>
                <a:miter/>
              </a:ln>
            </p:spPr>
            <p:txBody>
              <a:bodyPr rtlCol="0" anchor="ctr"/>
              <a:lstStyle/>
              <a:p>
                <a:endParaRPr lang="en-GB"/>
              </a:p>
            </p:txBody>
          </p:sp>
          <p:sp>
            <p:nvSpPr>
              <p:cNvPr id="171" name="Freeform: Shape 170">
                <a:extLst>
                  <a:ext uri="{FF2B5EF4-FFF2-40B4-BE49-F238E27FC236}">
                    <a16:creationId xmlns:a16="http://schemas.microsoft.com/office/drawing/2014/main" id="{607BB035-FC4E-87E9-7B3B-D2967B5357B2}"/>
                  </a:ext>
                </a:extLst>
              </p:cNvPr>
              <p:cNvSpPr/>
              <p:nvPr/>
            </p:nvSpPr>
            <p:spPr>
              <a:xfrm rot="-5400000">
                <a:off x="3839178" y="2357968"/>
                <a:ext cx="32173" cy="73855"/>
              </a:xfrm>
              <a:custGeom>
                <a:avLst/>
                <a:gdLst>
                  <a:gd name="connsiteX0" fmla="*/ 30743 w 32173"/>
                  <a:gd name="connsiteY0" fmla="*/ 14981 h 73855"/>
                  <a:gd name="connsiteX1" fmla="*/ 30743 w 32173"/>
                  <a:gd name="connsiteY1" fmla="*/ 23116 h 73855"/>
                  <a:gd name="connsiteX2" fmla="*/ 18592 w 32173"/>
                  <a:gd name="connsiteY2" fmla="*/ 23116 h 73855"/>
                  <a:gd name="connsiteX3" fmla="*/ 18592 w 32173"/>
                  <a:gd name="connsiteY3" fmla="*/ 58723 h 73855"/>
                  <a:gd name="connsiteX4" fmla="*/ 25565 w 32173"/>
                  <a:gd name="connsiteY4" fmla="*/ 66331 h 73855"/>
                  <a:gd name="connsiteX5" fmla="*/ 30426 w 32173"/>
                  <a:gd name="connsiteY5" fmla="*/ 65697 h 73855"/>
                  <a:gd name="connsiteX6" fmla="*/ 32380 w 32173"/>
                  <a:gd name="connsiteY6" fmla="*/ 73727 h 73855"/>
                  <a:gd name="connsiteX7" fmla="*/ 25301 w 32173"/>
                  <a:gd name="connsiteY7" fmla="*/ 74783 h 73855"/>
                  <a:gd name="connsiteX8" fmla="*/ 9083 w 32173"/>
                  <a:gd name="connsiteY8" fmla="*/ 59463 h 73855"/>
                  <a:gd name="connsiteX9" fmla="*/ 9083 w 32173"/>
                  <a:gd name="connsiteY9" fmla="*/ 23116 h 73855"/>
                  <a:gd name="connsiteX10" fmla="*/ 207 w 32173"/>
                  <a:gd name="connsiteY10" fmla="*/ 23116 h 73855"/>
                  <a:gd name="connsiteX11" fmla="*/ 207 w 32173"/>
                  <a:gd name="connsiteY11" fmla="*/ 14981 h 73855"/>
                  <a:gd name="connsiteX12" fmla="*/ 9083 w 32173"/>
                  <a:gd name="connsiteY12" fmla="*/ 14981 h 73855"/>
                  <a:gd name="connsiteX13" fmla="*/ 9083 w 32173"/>
                  <a:gd name="connsiteY13" fmla="*/ 928 h 73855"/>
                  <a:gd name="connsiteX14" fmla="*/ 18592 w 32173"/>
                  <a:gd name="connsiteY14" fmla="*/ 928 h 73855"/>
                  <a:gd name="connsiteX15" fmla="*/ 18592 w 32173"/>
                  <a:gd name="connsiteY15" fmla="*/ 14981 h 73855"/>
                  <a:gd name="connsiteX16" fmla="*/ 30743 w 32173"/>
                  <a:gd name="connsiteY16" fmla="*/ 14981 h 73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2173" h="73855">
                    <a:moveTo>
                      <a:pt x="30743" y="14981"/>
                    </a:moveTo>
                    <a:lnTo>
                      <a:pt x="30743" y="23116"/>
                    </a:lnTo>
                    <a:lnTo>
                      <a:pt x="18592" y="23116"/>
                    </a:lnTo>
                    <a:lnTo>
                      <a:pt x="18592" y="58723"/>
                    </a:lnTo>
                    <a:cubicBezTo>
                      <a:pt x="18592" y="64006"/>
                      <a:pt x="20547" y="66331"/>
                      <a:pt x="25565" y="66331"/>
                    </a:cubicBezTo>
                    <a:cubicBezTo>
                      <a:pt x="26781" y="66331"/>
                      <a:pt x="28841" y="66014"/>
                      <a:pt x="30426" y="65697"/>
                    </a:cubicBezTo>
                    <a:lnTo>
                      <a:pt x="32380" y="73727"/>
                    </a:lnTo>
                    <a:cubicBezTo>
                      <a:pt x="30426" y="74414"/>
                      <a:pt x="27731" y="74783"/>
                      <a:pt x="25301" y="74783"/>
                    </a:cubicBezTo>
                    <a:cubicBezTo>
                      <a:pt x="15105" y="74783"/>
                      <a:pt x="9083" y="69131"/>
                      <a:pt x="9083" y="59463"/>
                    </a:cubicBezTo>
                    <a:lnTo>
                      <a:pt x="9083" y="23116"/>
                    </a:lnTo>
                    <a:lnTo>
                      <a:pt x="207" y="23116"/>
                    </a:lnTo>
                    <a:lnTo>
                      <a:pt x="207" y="14981"/>
                    </a:lnTo>
                    <a:lnTo>
                      <a:pt x="9083" y="14981"/>
                    </a:lnTo>
                    <a:lnTo>
                      <a:pt x="9083" y="928"/>
                    </a:lnTo>
                    <a:lnTo>
                      <a:pt x="18592" y="928"/>
                    </a:lnTo>
                    <a:lnTo>
                      <a:pt x="18592" y="14981"/>
                    </a:lnTo>
                    <a:lnTo>
                      <a:pt x="30743" y="14981"/>
                    </a:lnTo>
                  </a:path>
                </a:pathLst>
              </a:custGeom>
              <a:solidFill>
                <a:srgbClr val="000000"/>
              </a:solidFill>
              <a:ln w="53" cap="flat">
                <a:noFill/>
                <a:prstDash val="solid"/>
                <a:miter/>
              </a:ln>
            </p:spPr>
            <p:txBody>
              <a:bodyPr rtlCol="0" anchor="ctr"/>
              <a:lstStyle/>
              <a:p>
                <a:endParaRPr lang="en-GB"/>
              </a:p>
            </p:txBody>
          </p:sp>
        </p:grpSp>
        <p:sp>
          <p:nvSpPr>
            <p:cNvPr id="172" name="Freeform: Shape 171">
              <a:extLst>
                <a:ext uri="{FF2B5EF4-FFF2-40B4-BE49-F238E27FC236}">
                  <a16:creationId xmlns:a16="http://schemas.microsoft.com/office/drawing/2014/main" id="{F9EBB215-9CF1-0C59-EC15-9CAA9EF1E572}"/>
                </a:ext>
              </a:extLst>
            </p:cNvPr>
            <p:cNvSpPr/>
            <p:nvPr/>
          </p:nvSpPr>
          <p:spPr>
            <a:xfrm>
              <a:off x="2307773" y="2276108"/>
              <a:ext cx="276666" cy="423275"/>
            </a:xfrm>
            <a:custGeom>
              <a:avLst/>
              <a:gdLst>
                <a:gd name="connsiteX0" fmla="*/ 35551 w 276666"/>
                <a:gd name="connsiteY0" fmla="*/ 423196 h 423275"/>
                <a:gd name="connsiteX1" fmla="*/ -965 w 276666"/>
                <a:gd name="connsiteY1" fmla="*/ 386681 h 423275"/>
                <a:gd name="connsiteX2" fmla="*/ -965 w 276666"/>
                <a:gd name="connsiteY2" fmla="*/ 36497 h 423275"/>
                <a:gd name="connsiteX3" fmla="*/ 35551 w 276666"/>
                <a:gd name="connsiteY3" fmla="*/ -19 h 423275"/>
                <a:gd name="connsiteX4" fmla="*/ 239187 w 276666"/>
                <a:gd name="connsiteY4" fmla="*/ -19 h 423275"/>
                <a:gd name="connsiteX5" fmla="*/ 275702 w 276666"/>
                <a:gd name="connsiteY5" fmla="*/ 36497 h 423275"/>
                <a:gd name="connsiteX6" fmla="*/ 275702 w 276666"/>
                <a:gd name="connsiteY6" fmla="*/ 386741 h 423275"/>
                <a:gd name="connsiteX7" fmla="*/ 239187 w 276666"/>
                <a:gd name="connsiteY7" fmla="*/ 423257 h 423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6666" h="423275">
                  <a:moveTo>
                    <a:pt x="35551" y="423196"/>
                  </a:moveTo>
                  <a:cubicBezTo>
                    <a:pt x="15407" y="423196"/>
                    <a:pt x="-965" y="406849"/>
                    <a:pt x="-965" y="386681"/>
                  </a:cubicBezTo>
                  <a:lnTo>
                    <a:pt x="-965" y="36497"/>
                  </a:lnTo>
                  <a:cubicBezTo>
                    <a:pt x="-965" y="16328"/>
                    <a:pt x="15407" y="-19"/>
                    <a:pt x="35551" y="-19"/>
                  </a:cubicBezTo>
                  <a:lnTo>
                    <a:pt x="239187" y="-19"/>
                  </a:lnTo>
                  <a:cubicBezTo>
                    <a:pt x="259331" y="-19"/>
                    <a:pt x="275702" y="16328"/>
                    <a:pt x="275702" y="36497"/>
                  </a:cubicBezTo>
                  <a:lnTo>
                    <a:pt x="275702" y="386741"/>
                  </a:lnTo>
                  <a:cubicBezTo>
                    <a:pt x="275702" y="406910"/>
                    <a:pt x="259331" y="423257"/>
                    <a:pt x="239187" y="423257"/>
                  </a:cubicBezTo>
                  <a:close/>
                </a:path>
              </a:pathLst>
            </a:custGeom>
            <a:noFill/>
            <a:ln w="6079" cap="flat">
              <a:noFill/>
              <a:prstDash val="solid"/>
              <a:miter/>
            </a:ln>
          </p:spPr>
          <p:txBody>
            <a:bodyPr rtlCol="0" anchor="ctr"/>
            <a:lstStyle/>
            <a:p>
              <a:endParaRPr lang="en-GB"/>
            </a:p>
          </p:txBody>
        </p:sp>
        <p:grpSp>
          <p:nvGrpSpPr>
            <p:cNvPr id="173" name="Graphic 8">
              <a:extLst>
                <a:ext uri="{FF2B5EF4-FFF2-40B4-BE49-F238E27FC236}">
                  <a16:creationId xmlns:a16="http://schemas.microsoft.com/office/drawing/2014/main" id="{5ADF9E1C-8D8B-1F33-80B7-B919D76CA76A}"/>
                </a:ext>
              </a:extLst>
            </p:cNvPr>
            <p:cNvGrpSpPr/>
            <p:nvPr/>
          </p:nvGrpSpPr>
          <p:grpSpPr>
            <a:xfrm>
              <a:off x="2339228" y="2394523"/>
              <a:ext cx="83681" cy="179725"/>
              <a:chOff x="2339228" y="2394523"/>
              <a:chExt cx="83681" cy="179725"/>
            </a:xfrm>
            <a:solidFill>
              <a:srgbClr val="000000"/>
            </a:solidFill>
          </p:grpSpPr>
          <p:sp>
            <p:nvSpPr>
              <p:cNvPr id="174" name="Freeform: Shape 173">
                <a:extLst>
                  <a:ext uri="{FF2B5EF4-FFF2-40B4-BE49-F238E27FC236}">
                    <a16:creationId xmlns:a16="http://schemas.microsoft.com/office/drawing/2014/main" id="{921D7221-02F4-8DFF-AC46-DA0C8547E4D5}"/>
                  </a:ext>
                </a:extLst>
              </p:cNvPr>
              <p:cNvSpPr/>
              <p:nvPr/>
            </p:nvSpPr>
            <p:spPr>
              <a:xfrm rot="-5400000">
                <a:off x="2377265" y="2529872"/>
                <a:ext cx="10037" cy="78715"/>
              </a:xfrm>
              <a:custGeom>
                <a:avLst/>
                <a:gdLst>
                  <a:gd name="connsiteX0" fmla="*/ 10052 w 10037"/>
                  <a:gd name="connsiteY0" fmla="*/ 1017 h 78715"/>
                  <a:gd name="connsiteX1" fmla="*/ 10052 w 10037"/>
                  <a:gd name="connsiteY1" fmla="*/ 79732 h 78715"/>
                  <a:gd name="connsiteX2" fmla="*/ 15 w 10037"/>
                  <a:gd name="connsiteY2" fmla="*/ 79732 h 78715"/>
                  <a:gd name="connsiteX3" fmla="*/ 15 w 10037"/>
                  <a:gd name="connsiteY3" fmla="*/ 1017 h 78715"/>
                  <a:gd name="connsiteX4" fmla="*/ 10052 w 10037"/>
                  <a:gd name="connsiteY4" fmla="*/ 1017 h 787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37" h="78715">
                    <a:moveTo>
                      <a:pt x="10052" y="1017"/>
                    </a:moveTo>
                    <a:lnTo>
                      <a:pt x="10052" y="79732"/>
                    </a:lnTo>
                    <a:lnTo>
                      <a:pt x="15" y="79732"/>
                    </a:lnTo>
                    <a:lnTo>
                      <a:pt x="15" y="1017"/>
                    </a:lnTo>
                    <a:lnTo>
                      <a:pt x="10052" y="1017"/>
                    </a:lnTo>
                  </a:path>
                </a:pathLst>
              </a:custGeom>
              <a:solidFill>
                <a:srgbClr val="000000"/>
              </a:solidFill>
              <a:ln w="53" cap="flat">
                <a:noFill/>
                <a:prstDash val="solid"/>
                <a:miter/>
              </a:ln>
            </p:spPr>
            <p:txBody>
              <a:bodyPr rtlCol="0" anchor="ctr"/>
              <a:lstStyle/>
              <a:p>
                <a:endParaRPr lang="en-GB"/>
              </a:p>
            </p:txBody>
          </p:sp>
          <p:sp>
            <p:nvSpPr>
              <p:cNvPr id="175" name="Freeform: Shape 174">
                <a:extLst>
                  <a:ext uri="{FF2B5EF4-FFF2-40B4-BE49-F238E27FC236}">
                    <a16:creationId xmlns:a16="http://schemas.microsoft.com/office/drawing/2014/main" id="{EA014829-9186-9632-FD9C-1ACB78BD5B13}"/>
                  </a:ext>
                </a:extLst>
              </p:cNvPr>
              <p:cNvSpPr/>
              <p:nvPr/>
            </p:nvSpPr>
            <p:spPr>
              <a:xfrm rot="-5400000">
                <a:off x="2368125" y="2492839"/>
                <a:ext cx="47229" cy="59802"/>
              </a:xfrm>
              <a:custGeom>
                <a:avLst/>
                <a:gdLst>
                  <a:gd name="connsiteX0" fmla="*/ 9196 w 47229"/>
                  <a:gd name="connsiteY0" fmla="*/ 25237 h 59802"/>
                  <a:gd name="connsiteX1" fmla="*/ 9196 w 47229"/>
                  <a:gd name="connsiteY1" fmla="*/ 60633 h 59802"/>
                  <a:gd name="connsiteX2" fmla="*/ -314 w 47229"/>
                  <a:gd name="connsiteY2" fmla="*/ 60633 h 59802"/>
                  <a:gd name="connsiteX3" fmla="*/ -314 w 47229"/>
                  <a:gd name="connsiteY3" fmla="*/ 1570 h 59802"/>
                  <a:gd name="connsiteX4" fmla="*/ 8826 w 47229"/>
                  <a:gd name="connsiteY4" fmla="*/ 1570 h 59802"/>
                  <a:gd name="connsiteX5" fmla="*/ 8879 w 47229"/>
                  <a:gd name="connsiteY5" fmla="*/ 12505 h 59802"/>
                  <a:gd name="connsiteX6" fmla="*/ 26946 w 47229"/>
                  <a:gd name="connsiteY6" fmla="*/ 830 h 59802"/>
                  <a:gd name="connsiteX7" fmla="*/ 46916 w 47229"/>
                  <a:gd name="connsiteY7" fmla="*/ 23124 h 59802"/>
                  <a:gd name="connsiteX8" fmla="*/ 46916 w 47229"/>
                  <a:gd name="connsiteY8" fmla="*/ 60633 h 59802"/>
                  <a:gd name="connsiteX9" fmla="*/ 37407 w 47229"/>
                  <a:gd name="connsiteY9" fmla="*/ 60633 h 59802"/>
                  <a:gd name="connsiteX10" fmla="*/ 37407 w 47229"/>
                  <a:gd name="connsiteY10" fmla="*/ 23917 h 59802"/>
                  <a:gd name="connsiteX11" fmla="*/ 24094 w 47229"/>
                  <a:gd name="connsiteY11" fmla="*/ 9389 h 59802"/>
                  <a:gd name="connsiteX12" fmla="*/ 9196 w 47229"/>
                  <a:gd name="connsiteY12" fmla="*/ 25237 h 59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7229" h="59802">
                    <a:moveTo>
                      <a:pt x="9196" y="25237"/>
                    </a:moveTo>
                    <a:lnTo>
                      <a:pt x="9196" y="60633"/>
                    </a:lnTo>
                    <a:lnTo>
                      <a:pt x="-314" y="60633"/>
                    </a:lnTo>
                    <a:lnTo>
                      <a:pt x="-314" y="1570"/>
                    </a:lnTo>
                    <a:lnTo>
                      <a:pt x="8826" y="1570"/>
                    </a:lnTo>
                    <a:lnTo>
                      <a:pt x="8879" y="12505"/>
                    </a:lnTo>
                    <a:cubicBezTo>
                      <a:pt x="12682" y="4158"/>
                      <a:pt x="19022" y="830"/>
                      <a:pt x="26946" y="830"/>
                    </a:cubicBezTo>
                    <a:cubicBezTo>
                      <a:pt x="38886" y="830"/>
                      <a:pt x="46916" y="8173"/>
                      <a:pt x="46916" y="23124"/>
                    </a:cubicBezTo>
                    <a:lnTo>
                      <a:pt x="46916" y="60633"/>
                    </a:lnTo>
                    <a:lnTo>
                      <a:pt x="37407" y="60633"/>
                    </a:lnTo>
                    <a:lnTo>
                      <a:pt x="37407" y="23917"/>
                    </a:lnTo>
                    <a:cubicBezTo>
                      <a:pt x="37407" y="14830"/>
                      <a:pt x="32335" y="9389"/>
                      <a:pt x="24094" y="9389"/>
                    </a:cubicBezTo>
                    <a:cubicBezTo>
                      <a:pt x="15588" y="9389"/>
                      <a:pt x="9196" y="15147"/>
                      <a:pt x="9196" y="25237"/>
                    </a:cubicBezTo>
                  </a:path>
                </a:pathLst>
              </a:custGeom>
              <a:solidFill>
                <a:srgbClr val="000000"/>
              </a:solidFill>
              <a:ln w="53" cap="flat">
                <a:noFill/>
                <a:prstDash val="solid"/>
                <a:miter/>
              </a:ln>
            </p:spPr>
            <p:txBody>
              <a:bodyPr rtlCol="0" anchor="ctr"/>
              <a:lstStyle/>
              <a:p>
                <a:endParaRPr lang="en-GB"/>
              </a:p>
            </p:txBody>
          </p:sp>
          <p:sp>
            <p:nvSpPr>
              <p:cNvPr id="176" name="Freeform: Shape 175">
                <a:extLst>
                  <a:ext uri="{FF2B5EF4-FFF2-40B4-BE49-F238E27FC236}">
                    <a16:creationId xmlns:a16="http://schemas.microsoft.com/office/drawing/2014/main" id="{99785503-F50F-16C0-943D-D8C463A44256}"/>
                  </a:ext>
                </a:extLst>
              </p:cNvPr>
              <p:cNvSpPr/>
              <p:nvPr/>
            </p:nvSpPr>
            <p:spPr>
              <a:xfrm rot="-5400000">
                <a:off x="2361786" y="2429866"/>
                <a:ext cx="37297" cy="82413"/>
              </a:xfrm>
              <a:custGeom>
                <a:avLst/>
                <a:gdLst>
                  <a:gd name="connsiteX0" fmla="*/ 34678 w 37297"/>
                  <a:gd name="connsiteY0" fmla="*/ 24386 h 82413"/>
                  <a:gd name="connsiteX1" fmla="*/ 34678 w 37297"/>
                  <a:gd name="connsiteY1" fmla="*/ 32522 h 82413"/>
                  <a:gd name="connsiteX2" fmla="*/ 21048 w 37297"/>
                  <a:gd name="connsiteY2" fmla="*/ 32522 h 82413"/>
                  <a:gd name="connsiteX3" fmla="*/ 21048 w 37297"/>
                  <a:gd name="connsiteY3" fmla="*/ 83449 h 82413"/>
                  <a:gd name="connsiteX4" fmla="*/ 11539 w 37297"/>
                  <a:gd name="connsiteY4" fmla="*/ 83449 h 82413"/>
                  <a:gd name="connsiteX5" fmla="*/ 11539 w 37297"/>
                  <a:gd name="connsiteY5" fmla="*/ 32522 h 82413"/>
                  <a:gd name="connsiteX6" fmla="*/ -83 w 37297"/>
                  <a:gd name="connsiteY6" fmla="*/ 32522 h 82413"/>
                  <a:gd name="connsiteX7" fmla="*/ -83 w 37297"/>
                  <a:gd name="connsiteY7" fmla="*/ 24386 h 82413"/>
                  <a:gd name="connsiteX8" fmla="*/ 11539 w 37297"/>
                  <a:gd name="connsiteY8" fmla="*/ 24386 h 82413"/>
                  <a:gd name="connsiteX9" fmla="*/ 11539 w 37297"/>
                  <a:gd name="connsiteY9" fmla="*/ 16515 h 82413"/>
                  <a:gd name="connsiteX10" fmla="*/ 28339 w 37297"/>
                  <a:gd name="connsiteY10" fmla="*/ 1036 h 82413"/>
                  <a:gd name="connsiteX11" fmla="*/ 37214 w 37297"/>
                  <a:gd name="connsiteY11" fmla="*/ 2621 h 82413"/>
                  <a:gd name="connsiteX12" fmla="*/ 34573 w 37297"/>
                  <a:gd name="connsiteY12" fmla="*/ 10756 h 82413"/>
                  <a:gd name="connsiteX13" fmla="*/ 29448 w 37297"/>
                  <a:gd name="connsiteY13" fmla="*/ 9858 h 82413"/>
                  <a:gd name="connsiteX14" fmla="*/ 21048 w 37297"/>
                  <a:gd name="connsiteY14" fmla="*/ 18628 h 82413"/>
                  <a:gd name="connsiteX15" fmla="*/ 21048 w 37297"/>
                  <a:gd name="connsiteY15" fmla="*/ 24386 h 82413"/>
                  <a:gd name="connsiteX16" fmla="*/ 34678 w 37297"/>
                  <a:gd name="connsiteY16" fmla="*/ 24386 h 82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7297" h="82413">
                    <a:moveTo>
                      <a:pt x="34678" y="24386"/>
                    </a:moveTo>
                    <a:lnTo>
                      <a:pt x="34678" y="32522"/>
                    </a:lnTo>
                    <a:lnTo>
                      <a:pt x="21048" y="32522"/>
                    </a:lnTo>
                    <a:lnTo>
                      <a:pt x="21048" y="83449"/>
                    </a:lnTo>
                    <a:lnTo>
                      <a:pt x="11539" y="83449"/>
                    </a:lnTo>
                    <a:lnTo>
                      <a:pt x="11539" y="32522"/>
                    </a:lnTo>
                    <a:lnTo>
                      <a:pt x="-83" y="32522"/>
                    </a:lnTo>
                    <a:lnTo>
                      <a:pt x="-83" y="24386"/>
                    </a:lnTo>
                    <a:lnTo>
                      <a:pt x="11539" y="24386"/>
                    </a:lnTo>
                    <a:lnTo>
                      <a:pt x="11539" y="16515"/>
                    </a:lnTo>
                    <a:cubicBezTo>
                      <a:pt x="11539" y="6266"/>
                      <a:pt x="19728" y="1036"/>
                      <a:pt x="28339" y="1036"/>
                    </a:cubicBezTo>
                    <a:cubicBezTo>
                      <a:pt x="32829" y="1036"/>
                      <a:pt x="35788" y="1987"/>
                      <a:pt x="37214" y="2621"/>
                    </a:cubicBezTo>
                    <a:lnTo>
                      <a:pt x="34573" y="10756"/>
                    </a:lnTo>
                    <a:cubicBezTo>
                      <a:pt x="33569" y="10439"/>
                      <a:pt x="32090" y="9858"/>
                      <a:pt x="29448" y="9858"/>
                    </a:cubicBezTo>
                    <a:cubicBezTo>
                      <a:pt x="23584" y="9858"/>
                      <a:pt x="21048" y="12922"/>
                      <a:pt x="21048" y="18628"/>
                    </a:cubicBezTo>
                    <a:lnTo>
                      <a:pt x="21048" y="24386"/>
                    </a:lnTo>
                    <a:lnTo>
                      <a:pt x="34678" y="24386"/>
                    </a:lnTo>
                  </a:path>
                </a:pathLst>
              </a:custGeom>
              <a:solidFill>
                <a:srgbClr val="000000"/>
              </a:solidFill>
              <a:ln w="53" cap="flat">
                <a:noFill/>
                <a:prstDash val="solid"/>
                <a:miter/>
              </a:ln>
            </p:spPr>
            <p:txBody>
              <a:bodyPr rtlCol="0" anchor="ctr"/>
              <a:lstStyle/>
              <a:p>
                <a:endParaRPr lang="en-GB"/>
              </a:p>
            </p:txBody>
          </p:sp>
          <p:sp>
            <p:nvSpPr>
              <p:cNvPr id="177" name="Freeform: Shape 176">
                <a:extLst>
                  <a:ext uri="{FF2B5EF4-FFF2-40B4-BE49-F238E27FC236}">
                    <a16:creationId xmlns:a16="http://schemas.microsoft.com/office/drawing/2014/main" id="{D05A91A4-9776-CA7D-80F3-C025921C5CCF}"/>
                  </a:ext>
                </a:extLst>
              </p:cNvPr>
              <p:cNvSpPr/>
              <p:nvPr/>
            </p:nvSpPr>
            <p:spPr>
              <a:xfrm rot="-5400000">
                <a:off x="2365431" y="2390931"/>
                <a:ext cx="53885" cy="61070"/>
              </a:xfrm>
              <a:custGeom>
                <a:avLst/>
                <a:gdLst>
                  <a:gd name="connsiteX0" fmla="*/ 26568 w 53885"/>
                  <a:gd name="connsiteY0" fmla="*/ 61872 h 61070"/>
                  <a:gd name="connsiteX1" fmla="*/ -322 w 53885"/>
                  <a:gd name="connsiteY1" fmla="*/ 31442 h 61070"/>
                  <a:gd name="connsiteX2" fmla="*/ 26568 w 53885"/>
                  <a:gd name="connsiteY2" fmla="*/ 802 h 61070"/>
                  <a:gd name="connsiteX3" fmla="*/ 53563 w 53885"/>
                  <a:gd name="connsiteY3" fmla="*/ 31442 h 61070"/>
                  <a:gd name="connsiteX4" fmla="*/ 26568 w 53885"/>
                  <a:gd name="connsiteY4" fmla="*/ 61872 h 61070"/>
                  <a:gd name="connsiteX5" fmla="*/ 26568 w 53885"/>
                  <a:gd name="connsiteY5" fmla="*/ 53367 h 61070"/>
                  <a:gd name="connsiteX6" fmla="*/ 43948 w 53885"/>
                  <a:gd name="connsiteY6" fmla="*/ 31442 h 61070"/>
                  <a:gd name="connsiteX7" fmla="*/ 26568 w 53885"/>
                  <a:gd name="connsiteY7" fmla="*/ 9307 h 61070"/>
                  <a:gd name="connsiteX8" fmla="*/ 9345 w 53885"/>
                  <a:gd name="connsiteY8" fmla="*/ 31442 h 61070"/>
                  <a:gd name="connsiteX9" fmla="*/ 26568 w 53885"/>
                  <a:gd name="connsiteY9" fmla="*/ 53367 h 6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885" h="61070">
                    <a:moveTo>
                      <a:pt x="26568" y="61872"/>
                    </a:moveTo>
                    <a:cubicBezTo>
                      <a:pt x="10508" y="61872"/>
                      <a:pt x="-322" y="49669"/>
                      <a:pt x="-322" y="31442"/>
                    </a:cubicBezTo>
                    <a:cubicBezTo>
                      <a:pt x="-322" y="12952"/>
                      <a:pt x="10508" y="802"/>
                      <a:pt x="26568" y="802"/>
                    </a:cubicBezTo>
                    <a:cubicBezTo>
                      <a:pt x="42681" y="802"/>
                      <a:pt x="53563" y="12952"/>
                      <a:pt x="53563" y="31442"/>
                    </a:cubicBezTo>
                    <a:cubicBezTo>
                      <a:pt x="53563" y="49669"/>
                      <a:pt x="42681" y="61872"/>
                      <a:pt x="26568" y="61872"/>
                    </a:cubicBezTo>
                    <a:close/>
                    <a:moveTo>
                      <a:pt x="26568" y="53367"/>
                    </a:moveTo>
                    <a:cubicBezTo>
                      <a:pt x="38507" y="53367"/>
                      <a:pt x="43948" y="43065"/>
                      <a:pt x="43948" y="31442"/>
                    </a:cubicBezTo>
                    <a:cubicBezTo>
                      <a:pt x="43948" y="19714"/>
                      <a:pt x="38507" y="9307"/>
                      <a:pt x="26568" y="9307"/>
                    </a:cubicBezTo>
                    <a:cubicBezTo>
                      <a:pt x="14787" y="9307"/>
                      <a:pt x="9345" y="19662"/>
                      <a:pt x="9345" y="31442"/>
                    </a:cubicBezTo>
                    <a:cubicBezTo>
                      <a:pt x="9345" y="43065"/>
                      <a:pt x="14787" y="53367"/>
                      <a:pt x="26568" y="53367"/>
                    </a:cubicBezTo>
                  </a:path>
                </a:pathLst>
              </a:custGeom>
              <a:solidFill>
                <a:srgbClr val="000000"/>
              </a:solidFill>
              <a:ln w="53" cap="flat">
                <a:noFill/>
                <a:prstDash val="solid"/>
                <a:miter/>
              </a:ln>
            </p:spPr>
            <p:txBody>
              <a:bodyPr rtlCol="0" anchor="ctr"/>
              <a:lstStyle/>
              <a:p>
                <a:endParaRPr lang="en-GB"/>
              </a:p>
            </p:txBody>
          </p:sp>
        </p:grpSp>
        <p:grpSp>
          <p:nvGrpSpPr>
            <p:cNvPr id="178" name="Graphic 8">
              <a:extLst>
                <a:ext uri="{FF2B5EF4-FFF2-40B4-BE49-F238E27FC236}">
                  <a16:creationId xmlns:a16="http://schemas.microsoft.com/office/drawing/2014/main" id="{0C69A7F9-C2D5-99DA-8850-FC522F542D29}"/>
                </a:ext>
              </a:extLst>
            </p:cNvPr>
            <p:cNvGrpSpPr/>
            <p:nvPr/>
          </p:nvGrpSpPr>
          <p:grpSpPr>
            <a:xfrm>
              <a:off x="2479434" y="2378809"/>
              <a:ext cx="74383" cy="211634"/>
              <a:chOff x="2479434" y="2378809"/>
              <a:chExt cx="74383" cy="211634"/>
            </a:xfrm>
            <a:solidFill>
              <a:srgbClr val="000000"/>
            </a:solidFill>
          </p:grpSpPr>
          <p:sp>
            <p:nvSpPr>
              <p:cNvPr id="179" name="Freeform: Shape 178">
                <a:extLst>
                  <a:ext uri="{FF2B5EF4-FFF2-40B4-BE49-F238E27FC236}">
                    <a16:creationId xmlns:a16="http://schemas.microsoft.com/office/drawing/2014/main" id="{51042CD2-2700-ADBB-800C-BFE84ECF4614}"/>
                  </a:ext>
                </a:extLst>
              </p:cNvPr>
              <p:cNvSpPr/>
              <p:nvPr/>
            </p:nvSpPr>
            <p:spPr>
              <a:xfrm rot="-5400000">
                <a:off x="2500275" y="2536901"/>
                <a:ext cx="46014" cy="61070"/>
              </a:xfrm>
              <a:custGeom>
                <a:avLst/>
                <a:gdLst>
                  <a:gd name="connsiteX0" fmla="*/ 22486 w 46014"/>
                  <a:gd name="connsiteY0" fmla="*/ 61896 h 61070"/>
                  <a:gd name="connsiteX1" fmla="*/ -230 w 46014"/>
                  <a:gd name="connsiteY1" fmla="*/ 46311 h 61070"/>
                  <a:gd name="connsiteX2" fmla="*/ 8803 w 46014"/>
                  <a:gd name="connsiteY2" fmla="*/ 44145 h 61070"/>
                  <a:gd name="connsiteX3" fmla="*/ 22380 w 46014"/>
                  <a:gd name="connsiteY3" fmla="*/ 53549 h 61070"/>
                  <a:gd name="connsiteX4" fmla="*/ 35905 w 46014"/>
                  <a:gd name="connsiteY4" fmla="*/ 44621 h 61070"/>
                  <a:gd name="connsiteX5" fmla="*/ 27241 w 46014"/>
                  <a:gd name="connsiteY5" fmla="*/ 36485 h 61070"/>
                  <a:gd name="connsiteX6" fmla="*/ 17415 w 46014"/>
                  <a:gd name="connsiteY6" fmla="*/ 34161 h 61070"/>
                  <a:gd name="connsiteX7" fmla="*/ 1566 w 46014"/>
                  <a:gd name="connsiteY7" fmla="*/ 18048 h 61070"/>
                  <a:gd name="connsiteX8" fmla="*/ 23437 w 46014"/>
                  <a:gd name="connsiteY8" fmla="*/ 826 h 61070"/>
                  <a:gd name="connsiteX9" fmla="*/ 44674 w 46014"/>
                  <a:gd name="connsiteY9" fmla="*/ 15037 h 61070"/>
                  <a:gd name="connsiteX10" fmla="*/ 36063 w 46014"/>
                  <a:gd name="connsiteY10" fmla="*/ 17255 h 61070"/>
                  <a:gd name="connsiteX11" fmla="*/ 23490 w 46014"/>
                  <a:gd name="connsiteY11" fmla="*/ 8908 h 61070"/>
                  <a:gd name="connsiteX12" fmla="*/ 11181 w 46014"/>
                  <a:gd name="connsiteY12" fmla="*/ 17467 h 61070"/>
                  <a:gd name="connsiteX13" fmla="*/ 21113 w 46014"/>
                  <a:gd name="connsiteY13" fmla="*/ 25919 h 61070"/>
                  <a:gd name="connsiteX14" fmla="*/ 30041 w 46014"/>
                  <a:gd name="connsiteY14" fmla="*/ 28033 h 61070"/>
                  <a:gd name="connsiteX15" fmla="*/ 45784 w 46014"/>
                  <a:gd name="connsiteY15" fmla="*/ 43987 h 61070"/>
                  <a:gd name="connsiteX16" fmla="*/ 22486 w 46014"/>
                  <a:gd name="connsiteY16" fmla="*/ 61896 h 6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6014" h="61070">
                    <a:moveTo>
                      <a:pt x="22486" y="61896"/>
                    </a:moveTo>
                    <a:cubicBezTo>
                      <a:pt x="10335" y="61896"/>
                      <a:pt x="1883" y="56508"/>
                      <a:pt x="-230" y="46311"/>
                    </a:cubicBezTo>
                    <a:lnTo>
                      <a:pt x="8803" y="44145"/>
                    </a:lnTo>
                    <a:cubicBezTo>
                      <a:pt x="10494" y="50643"/>
                      <a:pt x="15301" y="53549"/>
                      <a:pt x="22380" y="53549"/>
                    </a:cubicBezTo>
                    <a:cubicBezTo>
                      <a:pt x="30622" y="53549"/>
                      <a:pt x="35905" y="49481"/>
                      <a:pt x="35905" y="44621"/>
                    </a:cubicBezTo>
                    <a:cubicBezTo>
                      <a:pt x="35905" y="40553"/>
                      <a:pt x="33052" y="37859"/>
                      <a:pt x="27241" y="36485"/>
                    </a:cubicBezTo>
                    <a:lnTo>
                      <a:pt x="17415" y="34161"/>
                    </a:lnTo>
                    <a:cubicBezTo>
                      <a:pt x="6690" y="31625"/>
                      <a:pt x="1566" y="26342"/>
                      <a:pt x="1566" y="18048"/>
                    </a:cubicBezTo>
                    <a:cubicBezTo>
                      <a:pt x="1566" y="7905"/>
                      <a:pt x="10864" y="826"/>
                      <a:pt x="23437" y="826"/>
                    </a:cubicBezTo>
                    <a:cubicBezTo>
                      <a:pt x="35588" y="826"/>
                      <a:pt x="41980" y="6742"/>
                      <a:pt x="44674" y="15037"/>
                    </a:cubicBezTo>
                    <a:lnTo>
                      <a:pt x="36063" y="17255"/>
                    </a:lnTo>
                    <a:cubicBezTo>
                      <a:pt x="34426" y="13029"/>
                      <a:pt x="31097" y="8908"/>
                      <a:pt x="23490" y="8908"/>
                    </a:cubicBezTo>
                    <a:cubicBezTo>
                      <a:pt x="16464" y="8908"/>
                      <a:pt x="11181" y="12554"/>
                      <a:pt x="11181" y="17467"/>
                    </a:cubicBezTo>
                    <a:cubicBezTo>
                      <a:pt x="11181" y="21852"/>
                      <a:pt x="14192" y="24282"/>
                      <a:pt x="21113" y="25919"/>
                    </a:cubicBezTo>
                    <a:lnTo>
                      <a:pt x="30041" y="28033"/>
                    </a:lnTo>
                    <a:cubicBezTo>
                      <a:pt x="40765" y="30568"/>
                      <a:pt x="45784" y="35904"/>
                      <a:pt x="45784" y="43987"/>
                    </a:cubicBezTo>
                    <a:cubicBezTo>
                      <a:pt x="45784" y="54342"/>
                      <a:pt x="36327" y="61896"/>
                      <a:pt x="22486" y="61896"/>
                    </a:cubicBezTo>
                  </a:path>
                </a:pathLst>
              </a:custGeom>
              <a:solidFill>
                <a:srgbClr val="000000"/>
              </a:solidFill>
              <a:ln w="53" cap="flat">
                <a:noFill/>
                <a:prstDash val="solid"/>
                <a:miter/>
              </a:ln>
            </p:spPr>
            <p:txBody>
              <a:bodyPr rtlCol="0" anchor="ctr"/>
              <a:lstStyle/>
              <a:p>
                <a:endParaRPr lang="en-GB"/>
              </a:p>
            </p:txBody>
          </p:sp>
          <p:sp>
            <p:nvSpPr>
              <p:cNvPr id="180" name="Freeform: Shape 179">
                <a:extLst>
                  <a:ext uri="{FF2B5EF4-FFF2-40B4-BE49-F238E27FC236}">
                    <a16:creationId xmlns:a16="http://schemas.microsoft.com/office/drawing/2014/main" id="{2CB64AD8-96DA-9A95-9526-A21DE07542E9}"/>
                  </a:ext>
                </a:extLst>
              </p:cNvPr>
              <p:cNvSpPr/>
              <p:nvPr/>
            </p:nvSpPr>
            <p:spPr>
              <a:xfrm rot="-5400000">
                <a:off x="2497132" y="2476860"/>
                <a:ext cx="52300" cy="61070"/>
              </a:xfrm>
              <a:custGeom>
                <a:avLst/>
                <a:gdLst>
                  <a:gd name="connsiteX0" fmla="*/ 27397 w 52300"/>
                  <a:gd name="connsiteY0" fmla="*/ 61886 h 61070"/>
                  <a:gd name="connsiteX1" fmla="*/ -286 w 52300"/>
                  <a:gd name="connsiteY1" fmla="*/ 31562 h 61070"/>
                  <a:gd name="connsiteX2" fmla="*/ 26287 w 52300"/>
                  <a:gd name="connsiteY2" fmla="*/ 816 h 61070"/>
                  <a:gd name="connsiteX3" fmla="*/ 52015 w 52300"/>
                  <a:gd name="connsiteY3" fmla="*/ 30347 h 61070"/>
                  <a:gd name="connsiteX4" fmla="*/ 52015 w 52300"/>
                  <a:gd name="connsiteY4" fmla="*/ 34309 h 61070"/>
                  <a:gd name="connsiteX5" fmla="*/ 9329 w 52300"/>
                  <a:gd name="connsiteY5" fmla="*/ 34309 h 61070"/>
                  <a:gd name="connsiteX6" fmla="*/ 27449 w 52300"/>
                  <a:gd name="connsiteY6" fmla="*/ 53434 h 61070"/>
                  <a:gd name="connsiteX7" fmla="*/ 41872 w 52300"/>
                  <a:gd name="connsiteY7" fmla="*/ 44347 h 61070"/>
                  <a:gd name="connsiteX8" fmla="*/ 51064 w 52300"/>
                  <a:gd name="connsiteY8" fmla="*/ 46883 h 61070"/>
                  <a:gd name="connsiteX9" fmla="*/ 27397 w 52300"/>
                  <a:gd name="connsiteY9" fmla="*/ 61886 h 61070"/>
                  <a:gd name="connsiteX10" fmla="*/ 9382 w 52300"/>
                  <a:gd name="connsiteY10" fmla="*/ 26279 h 61070"/>
                  <a:gd name="connsiteX11" fmla="*/ 42347 w 52300"/>
                  <a:gd name="connsiteY11" fmla="*/ 26279 h 61070"/>
                  <a:gd name="connsiteX12" fmla="*/ 26287 w 52300"/>
                  <a:gd name="connsiteY12" fmla="*/ 9268 h 61070"/>
                  <a:gd name="connsiteX13" fmla="*/ 9382 w 52300"/>
                  <a:gd name="connsiteY13" fmla="*/ 26279 h 6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300" h="61070">
                    <a:moveTo>
                      <a:pt x="27397" y="61886"/>
                    </a:moveTo>
                    <a:cubicBezTo>
                      <a:pt x="10280" y="61886"/>
                      <a:pt x="-286" y="49736"/>
                      <a:pt x="-286" y="31562"/>
                    </a:cubicBezTo>
                    <a:cubicBezTo>
                      <a:pt x="-286" y="13442"/>
                      <a:pt x="10174" y="816"/>
                      <a:pt x="26287" y="816"/>
                    </a:cubicBezTo>
                    <a:cubicBezTo>
                      <a:pt x="38808" y="816"/>
                      <a:pt x="52015" y="8529"/>
                      <a:pt x="52015" y="30347"/>
                    </a:cubicBezTo>
                    <a:lnTo>
                      <a:pt x="52015" y="34309"/>
                    </a:lnTo>
                    <a:lnTo>
                      <a:pt x="9329" y="34309"/>
                    </a:lnTo>
                    <a:cubicBezTo>
                      <a:pt x="9804" y="46671"/>
                      <a:pt x="16989" y="53434"/>
                      <a:pt x="27449" y="53434"/>
                    </a:cubicBezTo>
                    <a:cubicBezTo>
                      <a:pt x="34423" y="53434"/>
                      <a:pt x="39653" y="50369"/>
                      <a:pt x="41872" y="44347"/>
                    </a:cubicBezTo>
                    <a:lnTo>
                      <a:pt x="51064" y="46883"/>
                    </a:lnTo>
                    <a:cubicBezTo>
                      <a:pt x="48317" y="55811"/>
                      <a:pt x="39494" y="61886"/>
                      <a:pt x="27397" y="61886"/>
                    </a:cubicBezTo>
                    <a:close/>
                    <a:moveTo>
                      <a:pt x="9382" y="26279"/>
                    </a:moveTo>
                    <a:lnTo>
                      <a:pt x="42347" y="26279"/>
                    </a:lnTo>
                    <a:cubicBezTo>
                      <a:pt x="41449" y="16242"/>
                      <a:pt x="36008" y="9268"/>
                      <a:pt x="26287" y="9268"/>
                    </a:cubicBezTo>
                    <a:cubicBezTo>
                      <a:pt x="16144" y="9268"/>
                      <a:pt x="9963" y="17246"/>
                      <a:pt x="9382" y="26279"/>
                    </a:cubicBezTo>
                  </a:path>
                </a:pathLst>
              </a:custGeom>
              <a:solidFill>
                <a:srgbClr val="000000"/>
              </a:solidFill>
              <a:ln w="53" cap="flat">
                <a:noFill/>
                <a:prstDash val="solid"/>
                <a:miter/>
              </a:ln>
            </p:spPr>
            <p:txBody>
              <a:bodyPr rtlCol="0" anchor="ctr"/>
              <a:lstStyle/>
              <a:p>
                <a:endParaRPr lang="en-GB"/>
              </a:p>
            </p:txBody>
          </p:sp>
          <p:sp>
            <p:nvSpPr>
              <p:cNvPr id="181" name="Freeform: Shape 180">
                <a:extLst>
                  <a:ext uri="{FF2B5EF4-FFF2-40B4-BE49-F238E27FC236}">
                    <a16:creationId xmlns:a16="http://schemas.microsoft.com/office/drawing/2014/main" id="{49EF8759-FEC7-A19C-04B0-6ED9602FFEFB}"/>
                  </a:ext>
                </a:extLst>
              </p:cNvPr>
              <p:cNvSpPr/>
              <p:nvPr/>
            </p:nvSpPr>
            <p:spPr>
              <a:xfrm rot="-5400000">
                <a:off x="2499034" y="2414099"/>
                <a:ext cx="47229" cy="59802"/>
              </a:xfrm>
              <a:custGeom>
                <a:avLst/>
                <a:gdLst>
                  <a:gd name="connsiteX0" fmla="*/ 9217 w 47229"/>
                  <a:gd name="connsiteY0" fmla="*/ 25224 h 59802"/>
                  <a:gd name="connsiteX1" fmla="*/ 9217 w 47229"/>
                  <a:gd name="connsiteY1" fmla="*/ 60620 h 59802"/>
                  <a:gd name="connsiteX2" fmla="*/ -292 w 47229"/>
                  <a:gd name="connsiteY2" fmla="*/ 60620 h 59802"/>
                  <a:gd name="connsiteX3" fmla="*/ -292 w 47229"/>
                  <a:gd name="connsiteY3" fmla="*/ 1557 h 59802"/>
                  <a:gd name="connsiteX4" fmla="*/ 8847 w 47229"/>
                  <a:gd name="connsiteY4" fmla="*/ 1557 h 59802"/>
                  <a:gd name="connsiteX5" fmla="*/ 8900 w 47229"/>
                  <a:gd name="connsiteY5" fmla="*/ 12493 h 59802"/>
                  <a:gd name="connsiteX6" fmla="*/ 26968 w 47229"/>
                  <a:gd name="connsiteY6" fmla="*/ 817 h 59802"/>
                  <a:gd name="connsiteX7" fmla="*/ 46937 w 47229"/>
                  <a:gd name="connsiteY7" fmla="*/ 23111 h 59802"/>
                  <a:gd name="connsiteX8" fmla="*/ 46937 w 47229"/>
                  <a:gd name="connsiteY8" fmla="*/ 60620 h 59802"/>
                  <a:gd name="connsiteX9" fmla="*/ 37428 w 47229"/>
                  <a:gd name="connsiteY9" fmla="*/ 60620 h 59802"/>
                  <a:gd name="connsiteX10" fmla="*/ 37428 w 47229"/>
                  <a:gd name="connsiteY10" fmla="*/ 23904 h 59802"/>
                  <a:gd name="connsiteX11" fmla="*/ 24115 w 47229"/>
                  <a:gd name="connsiteY11" fmla="*/ 9376 h 59802"/>
                  <a:gd name="connsiteX12" fmla="*/ 9217 w 47229"/>
                  <a:gd name="connsiteY12" fmla="*/ 25224 h 59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7229" h="59802">
                    <a:moveTo>
                      <a:pt x="9217" y="25224"/>
                    </a:moveTo>
                    <a:lnTo>
                      <a:pt x="9217" y="60620"/>
                    </a:lnTo>
                    <a:lnTo>
                      <a:pt x="-292" y="60620"/>
                    </a:lnTo>
                    <a:lnTo>
                      <a:pt x="-292" y="1557"/>
                    </a:lnTo>
                    <a:lnTo>
                      <a:pt x="8847" y="1557"/>
                    </a:lnTo>
                    <a:lnTo>
                      <a:pt x="8900" y="12493"/>
                    </a:lnTo>
                    <a:cubicBezTo>
                      <a:pt x="12704" y="4145"/>
                      <a:pt x="19043" y="817"/>
                      <a:pt x="26968" y="817"/>
                    </a:cubicBezTo>
                    <a:cubicBezTo>
                      <a:pt x="38907" y="817"/>
                      <a:pt x="46937" y="8161"/>
                      <a:pt x="46937" y="23111"/>
                    </a:cubicBezTo>
                    <a:lnTo>
                      <a:pt x="46937" y="60620"/>
                    </a:lnTo>
                    <a:lnTo>
                      <a:pt x="37428" y="60620"/>
                    </a:lnTo>
                    <a:lnTo>
                      <a:pt x="37428" y="23904"/>
                    </a:lnTo>
                    <a:cubicBezTo>
                      <a:pt x="37428" y="14817"/>
                      <a:pt x="32356" y="9376"/>
                      <a:pt x="24115" y="9376"/>
                    </a:cubicBezTo>
                    <a:cubicBezTo>
                      <a:pt x="15610" y="9376"/>
                      <a:pt x="9217" y="15134"/>
                      <a:pt x="9217" y="25224"/>
                    </a:cubicBezTo>
                  </a:path>
                </a:pathLst>
              </a:custGeom>
              <a:solidFill>
                <a:srgbClr val="000000"/>
              </a:solidFill>
              <a:ln w="53" cap="flat">
                <a:noFill/>
                <a:prstDash val="solid"/>
                <a:miter/>
              </a:ln>
            </p:spPr>
            <p:txBody>
              <a:bodyPr rtlCol="0" anchor="ctr"/>
              <a:lstStyle/>
              <a:p>
                <a:endParaRPr lang="en-GB"/>
              </a:p>
            </p:txBody>
          </p:sp>
          <p:sp>
            <p:nvSpPr>
              <p:cNvPr id="182" name="Freeform: Shape 181">
                <a:extLst>
                  <a:ext uri="{FF2B5EF4-FFF2-40B4-BE49-F238E27FC236}">
                    <a16:creationId xmlns:a16="http://schemas.microsoft.com/office/drawing/2014/main" id="{5FF6E2BF-54BD-5B08-F3DA-BF2F8F9390E0}"/>
                  </a:ext>
                </a:extLst>
              </p:cNvPr>
              <p:cNvSpPr/>
              <p:nvPr/>
            </p:nvSpPr>
            <p:spPr>
              <a:xfrm rot="-5400000">
                <a:off x="2500275" y="2357968"/>
                <a:ext cx="32173" cy="73855"/>
              </a:xfrm>
              <a:custGeom>
                <a:avLst/>
                <a:gdLst>
                  <a:gd name="connsiteX0" fmla="*/ 30523 w 32173"/>
                  <a:gd name="connsiteY0" fmla="*/ 14981 h 73855"/>
                  <a:gd name="connsiteX1" fmla="*/ 30523 w 32173"/>
                  <a:gd name="connsiteY1" fmla="*/ 23116 h 73855"/>
                  <a:gd name="connsiteX2" fmla="*/ 18372 w 32173"/>
                  <a:gd name="connsiteY2" fmla="*/ 23116 h 73855"/>
                  <a:gd name="connsiteX3" fmla="*/ 18372 w 32173"/>
                  <a:gd name="connsiteY3" fmla="*/ 58723 h 73855"/>
                  <a:gd name="connsiteX4" fmla="*/ 25345 w 32173"/>
                  <a:gd name="connsiteY4" fmla="*/ 66331 h 73855"/>
                  <a:gd name="connsiteX5" fmla="*/ 30206 w 32173"/>
                  <a:gd name="connsiteY5" fmla="*/ 65697 h 73855"/>
                  <a:gd name="connsiteX6" fmla="*/ 32160 w 32173"/>
                  <a:gd name="connsiteY6" fmla="*/ 73727 h 73855"/>
                  <a:gd name="connsiteX7" fmla="*/ 25081 w 32173"/>
                  <a:gd name="connsiteY7" fmla="*/ 74783 h 73855"/>
                  <a:gd name="connsiteX8" fmla="*/ 8863 w 32173"/>
                  <a:gd name="connsiteY8" fmla="*/ 59463 h 73855"/>
                  <a:gd name="connsiteX9" fmla="*/ 8863 w 32173"/>
                  <a:gd name="connsiteY9" fmla="*/ 23116 h 73855"/>
                  <a:gd name="connsiteX10" fmla="*/ -13 w 32173"/>
                  <a:gd name="connsiteY10" fmla="*/ 23116 h 73855"/>
                  <a:gd name="connsiteX11" fmla="*/ -13 w 32173"/>
                  <a:gd name="connsiteY11" fmla="*/ 14981 h 73855"/>
                  <a:gd name="connsiteX12" fmla="*/ 8863 w 32173"/>
                  <a:gd name="connsiteY12" fmla="*/ 14981 h 73855"/>
                  <a:gd name="connsiteX13" fmla="*/ 8863 w 32173"/>
                  <a:gd name="connsiteY13" fmla="*/ 928 h 73855"/>
                  <a:gd name="connsiteX14" fmla="*/ 18372 w 32173"/>
                  <a:gd name="connsiteY14" fmla="*/ 928 h 73855"/>
                  <a:gd name="connsiteX15" fmla="*/ 18372 w 32173"/>
                  <a:gd name="connsiteY15" fmla="*/ 14981 h 73855"/>
                  <a:gd name="connsiteX16" fmla="*/ 30523 w 32173"/>
                  <a:gd name="connsiteY16" fmla="*/ 14981 h 73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2173" h="73855">
                    <a:moveTo>
                      <a:pt x="30523" y="14981"/>
                    </a:moveTo>
                    <a:lnTo>
                      <a:pt x="30523" y="23116"/>
                    </a:lnTo>
                    <a:lnTo>
                      <a:pt x="18372" y="23116"/>
                    </a:lnTo>
                    <a:lnTo>
                      <a:pt x="18372" y="58723"/>
                    </a:lnTo>
                    <a:cubicBezTo>
                      <a:pt x="18372" y="64006"/>
                      <a:pt x="20327" y="66331"/>
                      <a:pt x="25345" y="66331"/>
                    </a:cubicBezTo>
                    <a:cubicBezTo>
                      <a:pt x="26561" y="66331"/>
                      <a:pt x="28621" y="66014"/>
                      <a:pt x="30206" y="65697"/>
                    </a:cubicBezTo>
                    <a:lnTo>
                      <a:pt x="32160" y="73727"/>
                    </a:lnTo>
                    <a:cubicBezTo>
                      <a:pt x="30206" y="74414"/>
                      <a:pt x="27511" y="74783"/>
                      <a:pt x="25081" y="74783"/>
                    </a:cubicBezTo>
                    <a:cubicBezTo>
                      <a:pt x="14885" y="74783"/>
                      <a:pt x="8863" y="69131"/>
                      <a:pt x="8863" y="59463"/>
                    </a:cubicBezTo>
                    <a:lnTo>
                      <a:pt x="8863" y="23116"/>
                    </a:lnTo>
                    <a:lnTo>
                      <a:pt x="-13" y="23116"/>
                    </a:lnTo>
                    <a:lnTo>
                      <a:pt x="-13" y="14981"/>
                    </a:lnTo>
                    <a:lnTo>
                      <a:pt x="8863" y="14981"/>
                    </a:lnTo>
                    <a:lnTo>
                      <a:pt x="8863" y="928"/>
                    </a:lnTo>
                    <a:lnTo>
                      <a:pt x="18372" y="928"/>
                    </a:lnTo>
                    <a:lnTo>
                      <a:pt x="18372" y="14981"/>
                    </a:lnTo>
                    <a:lnTo>
                      <a:pt x="30523" y="14981"/>
                    </a:lnTo>
                  </a:path>
                </a:pathLst>
              </a:custGeom>
              <a:solidFill>
                <a:srgbClr val="000000"/>
              </a:solidFill>
              <a:ln w="53" cap="flat">
                <a:noFill/>
                <a:prstDash val="solid"/>
                <a:miter/>
              </a:ln>
            </p:spPr>
            <p:txBody>
              <a:bodyPr rtlCol="0" anchor="ctr"/>
              <a:lstStyle/>
              <a:p>
                <a:endParaRPr lang="en-GB"/>
              </a:p>
            </p:txBody>
          </p:sp>
        </p:grpSp>
        <p:sp>
          <p:nvSpPr>
            <p:cNvPr id="183" name="Freeform: Shape 182">
              <a:extLst>
                <a:ext uri="{FF2B5EF4-FFF2-40B4-BE49-F238E27FC236}">
                  <a16:creationId xmlns:a16="http://schemas.microsoft.com/office/drawing/2014/main" id="{F50EB201-E127-5F41-BE94-3CB07731EF83}"/>
                </a:ext>
              </a:extLst>
            </p:cNvPr>
            <p:cNvSpPr/>
            <p:nvPr/>
          </p:nvSpPr>
          <p:spPr>
            <a:xfrm>
              <a:off x="5093910" y="4145339"/>
              <a:ext cx="973747" cy="730310"/>
            </a:xfrm>
            <a:custGeom>
              <a:avLst/>
              <a:gdLst>
                <a:gd name="connsiteX0" fmla="*/ 972783 w 973747"/>
                <a:gd name="connsiteY0" fmla="*/ 365136 h 730310"/>
                <a:gd name="connsiteX1" fmla="*/ 485909 w 973747"/>
                <a:gd name="connsiteY1" fmla="*/ 730292 h 730310"/>
                <a:gd name="connsiteX2" fmla="*/ -965 w 973747"/>
                <a:gd name="connsiteY2" fmla="*/ 365136 h 730310"/>
                <a:gd name="connsiteX3" fmla="*/ 485909 w 973747"/>
                <a:gd name="connsiteY3" fmla="*/ -19 h 730310"/>
                <a:gd name="connsiteX4" fmla="*/ 972783 w 973747"/>
                <a:gd name="connsiteY4" fmla="*/ 365136 h 7303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3747" h="730310">
                  <a:moveTo>
                    <a:pt x="972783" y="365136"/>
                  </a:moveTo>
                  <a:cubicBezTo>
                    <a:pt x="972783" y="566885"/>
                    <a:pt x="754786" y="730292"/>
                    <a:pt x="485909" y="730292"/>
                  </a:cubicBezTo>
                  <a:cubicBezTo>
                    <a:pt x="217033" y="730292"/>
                    <a:pt x="-965" y="566885"/>
                    <a:pt x="-965" y="365136"/>
                  </a:cubicBezTo>
                  <a:cubicBezTo>
                    <a:pt x="-965" y="163510"/>
                    <a:pt x="217033" y="-19"/>
                    <a:pt x="485909" y="-19"/>
                  </a:cubicBezTo>
                  <a:cubicBezTo>
                    <a:pt x="754786" y="-19"/>
                    <a:pt x="972783" y="163510"/>
                    <a:pt x="972783" y="365136"/>
                  </a:cubicBezTo>
                  <a:close/>
                </a:path>
              </a:pathLst>
            </a:custGeom>
            <a:solidFill>
              <a:srgbClr val="FFE342"/>
            </a:solidFill>
            <a:ln w="12158" cap="flat">
              <a:solidFill>
                <a:srgbClr val="3A414A"/>
              </a:solidFill>
              <a:prstDash val="solid"/>
              <a:miter/>
            </a:ln>
          </p:spPr>
          <p:txBody>
            <a:bodyPr rtlCol="0" anchor="ctr"/>
            <a:lstStyle/>
            <a:p>
              <a:endParaRPr lang="en-GB"/>
            </a:p>
          </p:txBody>
        </p:sp>
        <p:grpSp>
          <p:nvGrpSpPr>
            <p:cNvPr id="184" name="Graphic 8">
              <a:extLst>
                <a:ext uri="{FF2B5EF4-FFF2-40B4-BE49-F238E27FC236}">
                  <a16:creationId xmlns:a16="http://schemas.microsoft.com/office/drawing/2014/main" id="{C81A8474-7D5F-7F1A-55FD-BEDAB8F1781C}"/>
                </a:ext>
              </a:extLst>
            </p:cNvPr>
            <p:cNvGrpSpPr/>
            <p:nvPr/>
          </p:nvGrpSpPr>
          <p:grpSpPr>
            <a:xfrm>
              <a:off x="5255012" y="4421001"/>
              <a:ext cx="205647" cy="74120"/>
              <a:chOff x="5255012" y="4421001"/>
              <a:chExt cx="205647" cy="74120"/>
            </a:xfrm>
            <a:solidFill>
              <a:srgbClr val="000000"/>
            </a:solidFill>
          </p:grpSpPr>
          <p:sp>
            <p:nvSpPr>
              <p:cNvPr id="185" name="Freeform: Shape 184">
                <a:extLst>
                  <a:ext uri="{FF2B5EF4-FFF2-40B4-BE49-F238E27FC236}">
                    <a16:creationId xmlns:a16="http://schemas.microsoft.com/office/drawing/2014/main" id="{9C6B64BF-DDC2-1C7E-ADFA-281A8E895771}"/>
                  </a:ext>
                </a:extLst>
              </p:cNvPr>
              <p:cNvSpPr/>
              <p:nvPr/>
            </p:nvSpPr>
            <p:spPr>
              <a:xfrm>
                <a:off x="5255012" y="4421001"/>
                <a:ext cx="45616" cy="74120"/>
              </a:xfrm>
              <a:custGeom>
                <a:avLst/>
                <a:gdLst>
                  <a:gd name="connsiteX0" fmla="*/ 127 w 45616"/>
                  <a:gd name="connsiteY0" fmla="*/ 75448 h 74120"/>
                  <a:gd name="connsiteX1" fmla="*/ 127 w 45616"/>
                  <a:gd name="connsiteY1" fmla="*/ 1327 h 74120"/>
                  <a:gd name="connsiteX2" fmla="*/ 45296 w 45616"/>
                  <a:gd name="connsiteY2" fmla="*/ 1327 h 74120"/>
                  <a:gd name="connsiteX3" fmla="*/ 45296 w 45616"/>
                  <a:gd name="connsiteY3" fmla="*/ 9684 h 74120"/>
                  <a:gd name="connsiteX4" fmla="*/ 9579 w 45616"/>
                  <a:gd name="connsiteY4" fmla="*/ 9684 h 74120"/>
                  <a:gd name="connsiteX5" fmla="*/ 9579 w 45616"/>
                  <a:gd name="connsiteY5" fmla="*/ 33861 h 74120"/>
                  <a:gd name="connsiteX6" fmla="*/ 42858 w 45616"/>
                  <a:gd name="connsiteY6" fmla="*/ 33861 h 74120"/>
                  <a:gd name="connsiteX7" fmla="*/ 42858 w 45616"/>
                  <a:gd name="connsiteY7" fmla="*/ 42218 h 74120"/>
                  <a:gd name="connsiteX8" fmla="*/ 9579 w 45616"/>
                  <a:gd name="connsiteY8" fmla="*/ 42218 h 74120"/>
                  <a:gd name="connsiteX9" fmla="*/ 9579 w 45616"/>
                  <a:gd name="connsiteY9" fmla="*/ 67090 h 74120"/>
                  <a:gd name="connsiteX10" fmla="*/ 45744 w 45616"/>
                  <a:gd name="connsiteY10" fmla="*/ 67090 h 74120"/>
                  <a:gd name="connsiteX11" fmla="*/ 45744 w 45616"/>
                  <a:gd name="connsiteY11" fmla="*/ 75448 h 74120"/>
                  <a:gd name="connsiteX12" fmla="*/ 127 w 45616"/>
                  <a:gd name="connsiteY12" fmla="*/ 75448 h 74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5616" h="74120">
                    <a:moveTo>
                      <a:pt x="127" y="75448"/>
                    </a:moveTo>
                    <a:lnTo>
                      <a:pt x="127" y="1327"/>
                    </a:lnTo>
                    <a:lnTo>
                      <a:pt x="45296" y="1327"/>
                    </a:lnTo>
                    <a:lnTo>
                      <a:pt x="45296" y="9684"/>
                    </a:lnTo>
                    <a:lnTo>
                      <a:pt x="9579" y="9684"/>
                    </a:lnTo>
                    <a:lnTo>
                      <a:pt x="9579" y="33861"/>
                    </a:lnTo>
                    <a:lnTo>
                      <a:pt x="42858" y="33861"/>
                    </a:lnTo>
                    <a:lnTo>
                      <a:pt x="42858" y="42218"/>
                    </a:lnTo>
                    <a:lnTo>
                      <a:pt x="9579" y="42218"/>
                    </a:lnTo>
                    <a:lnTo>
                      <a:pt x="9579" y="67090"/>
                    </a:lnTo>
                    <a:lnTo>
                      <a:pt x="45744" y="67090"/>
                    </a:lnTo>
                    <a:lnTo>
                      <a:pt x="45744" y="75448"/>
                    </a:lnTo>
                    <a:lnTo>
                      <a:pt x="127" y="75448"/>
                    </a:lnTo>
                  </a:path>
                </a:pathLst>
              </a:custGeom>
              <a:solidFill>
                <a:srgbClr val="000000"/>
              </a:solidFill>
              <a:ln w="50" cap="flat">
                <a:noFill/>
                <a:prstDash val="solid"/>
                <a:miter/>
              </a:ln>
            </p:spPr>
            <p:txBody>
              <a:bodyPr rtlCol="0" anchor="ctr"/>
              <a:lstStyle/>
              <a:p>
                <a:endParaRPr lang="en-GB"/>
              </a:p>
            </p:txBody>
          </p:sp>
          <p:sp>
            <p:nvSpPr>
              <p:cNvPr id="186" name="Freeform: Shape 185">
                <a:extLst>
                  <a:ext uri="{FF2B5EF4-FFF2-40B4-BE49-F238E27FC236}">
                    <a16:creationId xmlns:a16="http://schemas.microsoft.com/office/drawing/2014/main" id="{B65BE0DD-B33B-BB45-40B0-6EA1B5860779}"/>
                  </a:ext>
                </a:extLst>
              </p:cNvPr>
              <p:cNvSpPr/>
              <p:nvPr/>
            </p:nvSpPr>
            <p:spPr>
              <a:xfrm>
                <a:off x="5309881" y="4421001"/>
                <a:ext cx="65116" cy="74120"/>
              </a:xfrm>
              <a:custGeom>
                <a:avLst/>
                <a:gdLst>
                  <a:gd name="connsiteX0" fmla="*/ 70 w 65116"/>
                  <a:gd name="connsiteY0" fmla="*/ 75448 h 74120"/>
                  <a:gd name="connsiteX1" fmla="*/ 26982 w 65116"/>
                  <a:gd name="connsiteY1" fmla="*/ 1327 h 74120"/>
                  <a:gd name="connsiteX2" fmla="*/ 37926 w 65116"/>
                  <a:gd name="connsiteY2" fmla="*/ 1327 h 74120"/>
                  <a:gd name="connsiteX3" fmla="*/ 65186 w 65116"/>
                  <a:gd name="connsiteY3" fmla="*/ 75448 h 74120"/>
                  <a:gd name="connsiteX4" fmla="*/ 55237 w 65116"/>
                  <a:gd name="connsiteY4" fmla="*/ 75448 h 74120"/>
                  <a:gd name="connsiteX5" fmla="*/ 47825 w 65116"/>
                  <a:gd name="connsiteY5" fmla="*/ 54754 h 74120"/>
                  <a:gd name="connsiteX6" fmla="*/ 17282 w 65116"/>
                  <a:gd name="connsiteY6" fmla="*/ 54754 h 74120"/>
                  <a:gd name="connsiteX7" fmla="*/ 10118 w 65116"/>
                  <a:gd name="connsiteY7" fmla="*/ 75448 h 74120"/>
                  <a:gd name="connsiteX8" fmla="*/ 70 w 65116"/>
                  <a:gd name="connsiteY8" fmla="*/ 75448 h 74120"/>
                  <a:gd name="connsiteX9" fmla="*/ 20167 w 65116"/>
                  <a:gd name="connsiteY9" fmla="*/ 46496 h 74120"/>
                  <a:gd name="connsiteX10" fmla="*/ 44890 w 65116"/>
                  <a:gd name="connsiteY10" fmla="*/ 46496 h 74120"/>
                  <a:gd name="connsiteX11" fmla="*/ 32404 w 65116"/>
                  <a:gd name="connsiteY11" fmla="*/ 8888 h 74120"/>
                  <a:gd name="connsiteX12" fmla="*/ 20167 w 65116"/>
                  <a:gd name="connsiteY12" fmla="*/ 46496 h 74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5116" h="74120">
                    <a:moveTo>
                      <a:pt x="70" y="75448"/>
                    </a:moveTo>
                    <a:lnTo>
                      <a:pt x="26982" y="1327"/>
                    </a:lnTo>
                    <a:lnTo>
                      <a:pt x="37926" y="1327"/>
                    </a:lnTo>
                    <a:lnTo>
                      <a:pt x="65186" y="75448"/>
                    </a:lnTo>
                    <a:lnTo>
                      <a:pt x="55237" y="75448"/>
                    </a:lnTo>
                    <a:lnTo>
                      <a:pt x="47825" y="54754"/>
                    </a:lnTo>
                    <a:lnTo>
                      <a:pt x="17282" y="54754"/>
                    </a:lnTo>
                    <a:lnTo>
                      <a:pt x="10118" y="75448"/>
                    </a:lnTo>
                    <a:lnTo>
                      <a:pt x="70" y="75448"/>
                    </a:lnTo>
                    <a:close/>
                    <a:moveTo>
                      <a:pt x="20167" y="46496"/>
                    </a:moveTo>
                    <a:lnTo>
                      <a:pt x="44890" y="46496"/>
                    </a:lnTo>
                    <a:cubicBezTo>
                      <a:pt x="39767" y="32070"/>
                      <a:pt x="37677" y="27095"/>
                      <a:pt x="32404" y="8888"/>
                    </a:cubicBezTo>
                    <a:cubicBezTo>
                      <a:pt x="27032" y="27642"/>
                      <a:pt x="25191" y="31771"/>
                      <a:pt x="20167" y="46496"/>
                    </a:cubicBezTo>
                  </a:path>
                </a:pathLst>
              </a:custGeom>
              <a:solidFill>
                <a:srgbClr val="000000"/>
              </a:solidFill>
              <a:ln w="50" cap="flat">
                <a:noFill/>
                <a:prstDash val="solid"/>
                <a:miter/>
              </a:ln>
            </p:spPr>
            <p:txBody>
              <a:bodyPr rtlCol="0" anchor="ctr"/>
              <a:lstStyle/>
              <a:p>
                <a:endParaRPr lang="en-GB"/>
              </a:p>
            </p:txBody>
          </p:sp>
          <p:sp>
            <p:nvSpPr>
              <p:cNvPr id="187" name="Freeform: Shape 186">
                <a:extLst>
                  <a:ext uri="{FF2B5EF4-FFF2-40B4-BE49-F238E27FC236}">
                    <a16:creationId xmlns:a16="http://schemas.microsoft.com/office/drawing/2014/main" id="{7606992F-9BD8-511D-5629-CB732D5833D8}"/>
                  </a:ext>
                </a:extLst>
              </p:cNvPr>
              <p:cNvSpPr/>
              <p:nvPr/>
            </p:nvSpPr>
            <p:spPr>
              <a:xfrm>
                <a:off x="5386539" y="4421001"/>
                <a:ext cx="74120" cy="74120"/>
              </a:xfrm>
              <a:custGeom>
                <a:avLst/>
                <a:gdLst>
                  <a:gd name="connsiteX0" fmla="*/ -135 w 74120"/>
                  <a:gd name="connsiteY0" fmla="*/ 75448 h 74120"/>
                  <a:gd name="connsiteX1" fmla="*/ -135 w 74120"/>
                  <a:gd name="connsiteY1" fmla="*/ 1327 h 74120"/>
                  <a:gd name="connsiteX2" fmla="*/ 13296 w 74120"/>
                  <a:gd name="connsiteY2" fmla="*/ 1327 h 74120"/>
                  <a:gd name="connsiteX3" fmla="*/ 31552 w 74120"/>
                  <a:gd name="connsiteY3" fmla="*/ 48088 h 74120"/>
                  <a:gd name="connsiteX4" fmla="*/ 37024 w 74120"/>
                  <a:gd name="connsiteY4" fmla="*/ 64951 h 74120"/>
                  <a:gd name="connsiteX5" fmla="*/ 42496 w 74120"/>
                  <a:gd name="connsiteY5" fmla="*/ 48088 h 74120"/>
                  <a:gd name="connsiteX6" fmla="*/ 60504 w 74120"/>
                  <a:gd name="connsiteY6" fmla="*/ 1327 h 74120"/>
                  <a:gd name="connsiteX7" fmla="*/ 73985 w 74120"/>
                  <a:gd name="connsiteY7" fmla="*/ 1327 h 74120"/>
                  <a:gd name="connsiteX8" fmla="*/ 73985 w 74120"/>
                  <a:gd name="connsiteY8" fmla="*/ 75448 h 74120"/>
                  <a:gd name="connsiteX9" fmla="*/ 64683 w 74120"/>
                  <a:gd name="connsiteY9" fmla="*/ 75448 h 74120"/>
                  <a:gd name="connsiteX10" fmla="*/ 65031 w 74120"/>
                  <a:gd name="connsiteY10" fmla="*/ 11425 h 74120"/>
                  <a:gd name="connsiteX11" fmla="*/ 41004 w 74120"/>
                  <a:gd name="connsiteY11" fmla="*/ 75448 h 74120"/>
                  <a:gd name="connsiteX12" fmla="*/ 32796 w 74120"/>
                  <a:gd name="connsiteY12" fmla="*/ 75448 h 74120"/>
                  <a:gd name="connsiteX13" fmla="*/ 8520 w 74120"/>
                  <a:gd name="connsiteY13" fmla="*/ 11575 h 74120"/>
                  <a:gd name="connsiteX14" fmla="*/ 8869 w 74120"/>
                  <a:gd name="connsiteY14" fmla="*/ 75448 h 74120"/>
                  <a:gd name="connsiteX15" fmla="*/ -135 w 74120"/>
                  <a:gd name="connsiteY15" fmla="*/ 75448 h 74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4120" h="74120">
                    <a:moveTo>
                      <a:pt x="-135" y="75448"/>
                    </a:moveTo>
                    <a:lnTo>
                      <a:pt x="-135" y="1327"/>
                    </a:lnTo>
                    <a:lnTo>
                      <a:pt x="13296" y="1327"/>
                    </a:lnTo>
                    <a:lnTo>
                      <a:pt x="31552" y="48088"/>
                    </a:lnTo>
                    <a:cubicBezTo>
                      <a:pt x="32945" y="51669"/>
                      <a:pt x="35283" y="58932"/>
                      <a:pt x="37024" y="64951"/>
                    </a:cubicBezTo>
                    <a:cubicBezTo>
                      <a:pt x="38765" y="59131"/>
                      <a:pt x="41054" y="51819"/>
                      <a:pt x="42496" y="48088"/>
                    </a:cubicBezTo>
                    <a:lnTo>
                      <a:pt x="60504" y="1327"/>
                    </a:lnTo>
                    <a:lnTo>
                      <a:pt x="73985" y="1327"/>
                    </a:lnTo>
                    <a:lnTo>
                      <a:pt x="73985" y="75448"/>
                    </a:lnTo>
                    <a:lnTo>
                      <a:pt x="64683" y="75448"/>
                    </a:lnTo>
                    <a:cubicBezTo>
                      <a:pt x="64782" y="53162"/>
                      <a:pt x="64434" y="33811"/>
                      <a:pt x="65031" y="11425"/>
                    </a:cubicBezTo>
                    <a:cubicBezTo>
                      <a:pt x="57221" y="36149"/>
                      <a:pt x="49560" y="52664"/>
                      <a:pt x="41004" y="75448"/>
                    </a:cubicBezTo>
                    <a:lnTo>
                      <a:pt x="32796" y="75448"/>
                    </a:lnTo>
                    <a:cubicBezTo>
                      <a:pt x="24041" y="52664"/>
                      <a:pt x="16480" y="36447"/>
                      <a:pt x="8520" y="11575"/>
                    </a:cubicBezTo>
                    <a:cubicBezTo>
                      <a:pt x="9117" y="33363"/>
                      <a:pt x="8769" y="53510"/>
                      <a:pt x="8869" y="75448"/>
                    </a:cubicBezTo>
                    <a:lnTo>
                      <a:pt x="-135" y="75448"/>
                    </a:lnTo>
                  </a:path>
                </a:pathLst>
              </a:custGeom>
              <a:solidFill>
                <a:srgbClr val="000000"/>
              </a:solidFill>
              <a:ln w="50" cap="flat">
                <a:noFill/>
                <a:prstDash val="solid"/>
                <a:miter/>
              </a:ln>
            </p:spPr>
            <p:txBody>
              <a:bodyPr rtlCol="0" anchor="ctr"/>
              <a:lstStyle/>
              <a:p>
                <a:endParaRPr lang="en-GB"/>
              </a:p>
            </p:txBody>
          </p:sp>
        </p:grpSp>
        <p:grpSp>
          <p:nvGrpSpPr>
            <p:cNvPr id="188" name="Graphic 8">
              <a:extLst>
                <a:ext uri="{FF2B5EF4-FFF2-40B4-BE49-F238E27FC236}">
                  <a16:creationId xmlns:a16="http://schemas.microsoft.com/office/drawing/2014/main" id="{400B963F-4512-0C30-235D-55353978BD0D}"/>
                </a:ext>
              </a:extLst>
            </p:cNvPr>
            <p:cNvGrpSpPr/>
            <p:nvPr/>
          </p:nvGrpSpPr>
          <p:grpSpPr>
            <a:xfrm>
              <a:off x="5534722" y="4421001"/>
              <a:ext cx="379457" cy="96108"/>
              <a:chOff x="5534722" y="4421001"/>
              <a:chExt cx="379457" cy="96108"/>
            </a:xfrm>
            <a:solidFill>
              <a:srgbClr val="000000"/>
            </a:solidFill>
          </p:grpSpPr>
          <p:sp>
            <p:nvSpPr>
              <p:cNvPr id="189" name="Freeform: Shape 188">
                <a:extLst>
                  <a:ext uri="{FF2B5EF4-FFF2-40B4-BE49-F238E27FC236}">
                    <a16:creationId xmlns:a16="http://schemas.microsoft.com/office/drawing/2014/main" id="{3F52B763-47A3-1B15-CD11-DCDF63745AF3}"/>
                  </a:ext>
                </a:extLst>
              </p:cNvPr>
              <p:cNvSpPr/>
              <p:nvPr/>
            </p:nvSpPr>
            <p:spPr>
              <a:xfrm>
                <a:off x="5534722" y="4421001"/>
                <a:ext cx="8954" cy="74120"/>
              </a:xfrm>
              <a:custGeom>
                <a:avLst/>
                <a:gdLst>
                  <a:gd name="connsiteX0" fmla="*/ 9515 w 8954"/>
                  <a:gd name="connsiteY0" fmla="*/ 1327 h 74120"/>
                  <a:gd name="connsiteX1" fmla="*/ 9515 w 8954"/>
                  <a:gd name="connsiteY1" fmla="*/ 75448 h 74120"/>
                  <a:gd name="connsiteX2" fmla="*/ 561 w 8954"/>
                  <a:gd name="connsiteY2" fmla="*/ 75448 h 74120"/>
                  <a:gd name="connsiteX3" fmla="*/ 561 w 8954"/>
                  <a:gd name="connsiteY3" fmla="*/ 1327 h 74120"/>
                  <a:gd name="connsiteX4" fmla="*/ 9515 w 8954"/>
                  <a:gd name="connsiteY4" fmla="*/ 1327 h 741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54" h="74120">
                    <a:moveTo>
                      <a:pt x="9515" y="1327"/>
                    </a:moveTo>
                    <a:lnTo>
                      <a:pt x="9515" y="75448"/>
                    </a:lnTo>
                    <a:lnTo>
                      <a:pt x="561" y="75448"/>
                    </a:lnTo>
                    <a:lnTo>
                      <a:pt x="561" y="1327"/>
                    </a:lnTo>
                    <a:lnTo>
                      <a:pt x="9515" y="1327"/>
                    </a:lnTo>
                  </a:path>
                </a:pathLst>
              </a:custGeom>
              <a:solidFill>
                <a:srgbClr val="000000"/>
              </a:solidFill>
              <a:ln w="50" cap="flat">
                <a:noFill/>
                <a:prstDash val="solid"/>
                <a:miter/>
              </a:ln>
            </p:spPr>
            <p:txBody>
              <a:bodyPr rtlCol="0" anchor="ctr"/>
              <a:lstStyle/>
              <a:p>
                <a:endParaRPr lang="en-GB"/>
              </a:p>
            </p:txBody>
          </p:sp>
          <p:sp>
            <p:nvSpPr>
              <p:cNvPr id="190" name="Freeform: Shape 189">
                <a:extLst>
                  <a:ext uri="{FF2B5EF4-FFF2-40B4-BE49-F238E27FC236}">
                    <a16:creationId xmlns:a16="http://schemas.microsoft.com/office/drawing/2014/main" id="{AA81E249-6364-3A48-5703-1B03C8EA4A69}"/>
                  </a:ext>
                </a:extLst>
              </p:cNvPr>
              <p:cNvSpPr/>
              <p:nvPr/>
            </p:nvSpPr>
            <p:spPr>
              <a:xfrm>
                <a:off x="5556710" y="4438810"/>
                <a:ext cx="50740" cy="57505"/>
              </a:xfrm>
              <a:custGeom>
                <a:avLst/>
                <a:gdLst>
                  <a:gd name="connsiteX0" fmla="*/ 25522 w 50740"/>
                  <a:gd name="connsiteY0" fmla="*/ 58643 h 57505"/>
                  <a:gd name="connsiteX1" fmla="*/ 202 w 50740"/>
                  <a:gd name="connsiteY1" fmla="*/ 29990 h 57505"/>
                  <a:gd name="connsiteX2" fmla="*/ 25522 w 50740"/>
                  <a:gd name="connsiteY2" fmla="*/ 1138 h 57505"/>
                  <a:gd name="connsiteX3" fmla="*/ 50942 w 50740"/>
                  <a:gd name="connsiteY3" fmla="*/ 29990 h 57505"/>
                  <a:gd name="connsiteX4" fmla="*/ 25522 w 50740"/>
                  <a:gd name="connsiteY4" fmla="*/ 58643 h 57505"/>
                  <a:gd name="connsiteX5" fmla="*/ 25522 w 50740"/>
                  <a:gd name="connsiteY5" fmla="*/ 50634 h 57505"/>
                  <a:gd name="connsiteX6" fmla="*/ 41888 w 50740"/>
                  <a:gd name="connsiteY6" fmla="*/ 29990 h 57505"/>
                  <a:gd name="connsiteX7" fmla="*/ 25522 w 50740"/>
                  <a:gd name="connsiteY7" fmla="*/ 9147 h 57505"/>
                  <a:gd name="connsiteX8" fmla="*/ 9305 w 50740"/>
                  <a:gd name="connsiteY8" fmla="*/ 29990 h 57505"/>
                  <a:gd name="connsiteX9" fmla="*/ 25522 w 50740"/>
                  <a:gd name="connsiteY9" fmla="*/ 50634 h 57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740" h="57505">
                    <a:moveTo>
                      <a:pt x="25522" y="58643"/>
                    </a:moveTo>
                    <a:cubicBezTo>
                      <a:pt x="10399" y="58643"/>
                      <a:pt x="202" y="47152"/>
                      <a:pt x="202" y="29990"/>
                    </a:cubicBezTo>
                    <a:cubicBezTo>
                      <a:pt x="202" y="12579"/>
                      <a:pt x="10399" y="1138"/>
                      <a:pt x="25522" y="1138"/>
                    </a:cubicBezTo>
                    <a:cubicBezTo>
                      <a:pt x="40694" y="1138"/>
                      <a:pt x="50942" y="12579"/>
                      <a:pt x="50942" y="29990"/>
                    </a:cubicBezTo>
                    <a:cubicBezTo>
                      <a:pt x="50942" y="47152"/>
                      <a:pt x="40694" y="58643"/>
                      <a:pt x="25522" y="58643"/>
                    </a:cubicBezTo>
                    <a:close/>
                    <a:moveTo>
                      <a:pt x="25522" y="50634"/>
                    </a:moveTo>
                    <a:cubicBezTo>
                      <a:pt x="36764" y="50634"/>
                      <a:pt x="41888" y="40934"/>
                      <a:pt x="41888" y="29990"/>
                    </a:cubicBezTo>
                    <a:cubicBezTo>
                      <a:pt x="41888" y="18947"/>
                      <a:pt x="36764" y="9147"/>
                      <a:pt x="25522" y="9147"/>
                    </a:cubicBezTo>
                    <a:cubicBezTo>
                      <a:pt x="14429" y="9147"/>
                      <a:pt x="9305" y="18897"/>
                      <a:pt x="9305" y="29990"/>
                    </a:cubicBezTo>
                    <a:cubicBezTo>
                      <a:pt x="9305" y="40934"/>
                      <a:pt x="14429" y="50634"/>
                      <a:pt x="25522" y="50634"/>
                    </a:cubicBezTo>
                  </a:path>
                </a:pathLst>
              </a:custGeom>
              <a:solidFill>
                <a:srgbClr val="000000"/>
              </a:solidFill>
              <a:ln w="50" cap="flat">
                <a:noFill/>
                <a:prstDash val="solid"/>
                <a:miter/>
              </a:ln>
            </p:spPr>
            <p:txBody>
              <a:bodyPr rtlCol="0" anchor="ctr"/>
              <a:lstStyle/>
              <a:p>
                <a:endParaRPr lang="en-GB"/>
              </a:p>
            </p:txBody>
          </p:sp>
          <p:sp>
            <p:nvSpPr>
              <p:cNvPr id="191" name="Freeform: Shape 190">
                <a:extLst>
                  <a:ext uri="{FF2B5EF4-FFF2-40B4-BE49-F238E27FC236}">
                    <a16:creationId xmlns:a16="http://schemas.microsoft.com/office/drawing/2014/main" id="{7426F6CC-A02C-7221-FE20-6827DE9A1133}"/>
                  </a:ext>
                </a:extLst>
              </p:cNvPr>
              <p:cNvSpPr/>
              <p:nvPr/>
            </p:nvSpPr>
            <p:spPr>
              <a:xfrm>
                <a:off x="5617797" y="4438810"/>
                <a:ext cx="49446" cy="78299"/>
              </a:xfrm>
              <a:custGeom>
                <a:avLst/>
                <a:gdLst>
                  <a:gd name="connsiteX0" fmla="*/ 25445 w 49446"/>
                  <a:gd name="connsiteY0" fmla="*/ 79230 h 78299"/>
                  <a:gd name="connsiteX1" fmla="*/ 2563 w 49446"/>
                  <a:gd name="connsiteY1" fmla="*/ 67888 h 78299"/>
                  <a:gd name="connsiteX2" fmla="*/ 9825 w 49446"/>
                  <a:gd name="connsiteY2" fmla="*/ 63212 h 78299"/>
                  <a:gd name="connsiteX3" fmla="*/ 25445 w 49446"/>
                  <a:gd name="connsiteY3" fmla="*/ 71420 h 78299"/>
                  <a:gd name="connsiteX4" fmla="*/ 40717 w 49446"/>
                  <a:gd name="connsiteY4" fmla="*/ 58187 h 78299"/>
                  <a:gd name="connsiteX5" fmla="*/ 40717 w 49446"/>
                  <a:gd name="connsiteY5" fmla="*/ 47044 h 78299"/>
                  <a:gd name="connsiteX6" fmla="*/ 39872 w 49446"/>
                  <a:gd name="connsiteY6" fmla="*/ 47044 h 78299"/>
                  <a:gd name="connsiteX7" fmla="*/ 23704 w 49446"/>
                  <a:gd name="connsiteY7" fmla="*/ 56347 h 78299"/>
                  <a:gd name="connsiteX8" fmla="*/ 225 w 49446"/>
                  <a:gd name="connsiteY8" fmla="*/ 29186 h 78299"/>
                  <a:gd name="connsiteX9" fmla="*/ 23903 w 49446"/>
                  <a:gd name="connsiteY9" fmla="*/ 930 h 78299"/>
                  <a:gd name="connsiteX10" fmla="*/ 40120 w 49446"/>
                  <a:gd name="connsiteY10" fmla="*/ 10531 h 78299"/>
                  <a:gd name="connsiteX11" fmla="*/ 40966 w 49446"/>
                  <a:gd name="connsiteY11" fmla="*/ 10531 h 78299"/>
                  <a:gd name="connsiteX12" fmla="*/ 40966 w 49446"/>
                  <a:gd name="connsiteY12" fmla="*/ 1627 h 78299"/>
                  <a:gd name="connsiteX13" fmla="*/ 49671 w 49446"/>
                  <a:gd name="connsiteY13" fmla="*/ 1627 h 78299"/>
                  <a:gd name="connsiteX14" fmla="*/ 49671 w 49446"/>
                  <a:gd name="connsiteY14" fmla="*/ 58685 h 78299"/>
                  <a:gd name="connsiteX15" fmla="*/ 25445 w 49446"/>
                  <a:gd name="connsiteY15" fmla="*/ 79230 h 78299"/>
                  <a:gd name="connsiteX16" fmla="*/ 25197 w 49446"/>
                  <a:gd name="connsiteY16" fmla="*/ 48387 h 78299"/>
                  <a:gd name="connsiteX17" fmla="*/ 40817 w 49446"/>
                  <a:gd name="connsiteY17" fmla="*/ 28987 h 78299"/>
                  <a:gd name="connsiteX18" fmla="*/ 25197 w 49446"/>
                  <a:gd name="connsiteY18" fmla="*/ 8939 h 78299"/>
                  <a:gd name="connsiteX19" fmla="*/ 9328 w 49446"/>
                  <a:gd name="connsiteY19" fmla="*/ 28987 h 78299"/>
                  <a:gd name="connsiteX20" fmla="*/ 25197 w 49446"/>
                  <a:gd name="connsiteY20" fmla="*/ 48387 h 78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9446" h="78299">
                    <a:moveTo>
                      <a:pt x="25445" y="79230"/>
                    </a:moveTo>
                    <a:cubicBezTo>
                      <a:pt x="13109" y="79230"/>
                      <a:pt x="5995" y="74006"/>
                      <a:pt x="2563" y="67888"/>
                    </a:cubicBezTo>
                    <a:lnTo>
                      <a:pt x="9825" y="63212"/>
                    </a:lnTo>
                    <a:cubicBezTo>
                      <a:pt x="12163" y="66445"/>
                      <a:pt x="15646" y="71420"/>
                      <a:pt x="25445" y="71420"/>
                    </a:cubicBezTo>
                    <a:cubicBezTo>
                      <a:pt x="34300" y="71420"/>
                      <a:pt x="40717" y="67340"/>
                      <a:pt x="40717" y="58187"/>
                    </a:cubicBezTo>
                    <a:lnTo>
                      <a:pt x="40717" y="47044"/>
                    </a:lnTo>
                    <a:lnTo>
                      <a:pt x="39872" y="47044"/>
                    </a:lnTo>
                    <a:cubicBezTo>
                      <a:pt x="37981" y="50228"/>
                      <a:pt x="34449" y="56347"/>
                      <a:pt x="23704" y="56347"/>
                    </a:cubicBezTo>
                    <a:cubicBezTo>
                      <a:pt x="10373" y="56347"/>
                      <a:pt x="225" y="46646"/>
                      <a:pt x="225" y="29186"/>
                    </a:cubicBezTo>
                    <a:cubicBezTo>
                      <a:pt x="225" y="11974"/>
                      <a:pt x="10024" y="930"/>
                      <a:pt x="23903" y="930"/>
                    </a:cubicBezTo>
                    <a:cubicBezTo>
                      <a:pt x="34648" y="930"/>
                      <a:pt x="38230" y="7547"/>
                      <a:pt x="40120" y="10531"/>
                    </a:cubicBezTo>
                    <a:lnTo>
                      <a:pt x="40966" y="10531"/>
                    </a:lnTo>
                    <a:lnTo>
                      <a:pt x="40966" y="1627"/>
                    </a:lnTo>
                    <a:lnTo>
                      <a:pt x="49671" y="1627"/>
                    </a:lnTo>
                    <a:lnTo>
                      <a:pt x="49671" y="58685"/>
                    </a:lnTo>
                    <a:cubicBezTo>
                      <a:pt x="49671" y="73061"/>
                      <a:pt x="38976" y="79230"/>
                      <a:pt x="25445" y="79230"/>
                    </a:cubicBezTo>
                    <a:close/>
                    <a:moveTo>
                      <a:pt x="25197" y="48387"/>
                    </a:moveTo>
                    <a:cubicBezTo>
                      <a:pt x="35295" y="48387"/>
                      <a:pt x="40817" y="41125"/>
                      <a:pt x="40817" y="28987"/>
                    </a:cubicBezTo>
                    <a:cubicBezTo>
                      <a:pt x="40817" y="17197"/>
                      <a:pt x="35444" y="8939"/>
                      <a:pt x="25197" y="8939"/>
                    </a:cubicBezTo>
                    <a:cubicBezTo>
                      <a:pt x="14601" y="8939"/>
                      <a:pt x="9328" y="17894"/>
                      <a:pt x="9328" y="28987"/>
                    </a:cubicBezTo>
                    <a:cubicBezTo>
                      <a:pt x="9328" y="40428"/>
                      <a:pt x="14750" y="48387"/>
                      <a:pt x="25197" y="48387"/>
                    </a:cubicBezTo>
                  </a:path>
                </a:pathLst>
              </a:custGeom>
              <a:solidFill>
                <a:srgbClr val="000000"/>
              </a:solidFill>
              <a:ln w="50" cap="flat">
                <a:noFill/>
                <a:prstDash val="solid"/>
                <a:miter/>
              </a:ln>
            </p:spPr>
            <p:txBody>
              <a:bodyPr rtlCol="0" anchor="ctr"/>
              <a:lstStyle/>
              <a:p>
                <a:endParaRPr lang="en-GB"/>
              </a:p>
            </p:txBody>
          </p:sp>
          <p:sp>
            <p:nvSpPr>
              <p:cNvPr id="192" name="Freeform: Shape 191">
                <a:extLst>
                  <a:ext uri="{FF2B5EF4-FFF2-40B4-BE49-F238E27FC236}">
                    <a16:creationId xmlns:a16="http://schemas.microsoft.com/office/drawing/2014/main" id="{0732312E-0FD3-38AB-3834-1EB6837F2D0F}"/>
                  </a:ext>
                </a:extLst>
              </p:cNvPr>
              <p:cNvSpPr/>
              <p:nvPr/>
            </p:nvSpPr>
            <p:spPr>
              <a:xfrm>
                <a:off x="5682963" y="4421001"/>
                <a:ext cx="49347" cy="75314"/>
              </a:xfrm>
              <a:custGeom>
                <a:avLst/>
                <a:gdLst>
                  <a:gd name="connsiteX0" fmla="*/ 26000 w 49347"/>
                  <a:gd name="connsiteY0" fmla="*/ 76630 h 75314"/>
                  <a:gd name="connsiteX1" fmla="*/ 9833 w 49347"/>
                  <a:gd name="connsiteY1" fmla="*/ 66830 h 75314"/>
                  <a:gd name="connsiteX2" fmla="*/ 8838 w 49347"/>
                  <a:gd name="connsiteY2" fmla="*/ 66830 h 75314"/>
                  <a:gd name="connsiteX3" fmla="*/ 8838 w 49347"/>
                  <a:gd name="connsiteY3" fmla="*/ 75436 h 75314"/>
                  <a:gd name="connsiteX4" fmla="*/ 182 w 49347"/>
                  <a:gd name="connsiteY4" fmla="*/ 75436 h 75314"/>
                  <a:gd name="connsiteX5" fmla="*/ 182 w 49347"/>
                  <a:gd name="connsiteY5" fmla="*/ 1315 h 75314"/>
                  <a:gd name="connsiteX6" fmla="*/ 9136 w 49347"/>
                  <a:gd name="connsiteY6" fmla="*/ 1315 h 75314"/>
                  <a:gd name="connsiteX7" fmla="*/ 9136 w 49347"/>
                  <a:gd name="connsiteY7" fmla="*/ 28725 h 75314"/>
                  <a:gd name="connsiteX8" fmla="*/ 9833 w 49347"/>
                  <a:gd name="connsiteY8" fmla="*/ 28725 h 75314"/>
                  <a:gd name="connsiteX9" fmla="*/ 25950 w 49347"/>
                  <a:gd name="connsiteY9" fmla="*/ 19124 h 75314"/>
                  <a:gd name="connsiteX10" fmla="*/ 49530 w 49347"/>
                  <a:gd name="connsiteY10" fmla="*/ 47777 h 75314"/>
                  <a:gd name="connsiteX11" fmla="*/ 26000 w 49347"/>
                  <a:gd name="connsiteY11" fmla="*/ 76630 h 75314"/>
                  <a:gd name="connsiteX12" fmla="*/ 24657 w 49347"/>
                  <a:gd name="connsiteY12" fmla="*/ 68621 h 75314"/>
                  <a:gd name="connsiteX13" fmla="*/ 40426 w 49347"/>
                  <a:gd name="connsiteY13" fmla="*/ 47678 h 75314"/>
                  <a:gd name="connsiteX14" fmla="*/ 24657 w 49347"/>
                  <a:gd name="connsiteY14" fmla="*/ 27133 h 75314"/>
                  <a:gd name="connsiteX15" fmla="*/ 9037 w 49347"/>
                  <a:gd name="connsiteY15" fmla="*/ 47678 h 75314"/>
                  <a:gd name="connsiteX16" fmla="*/ 24657 w 49347"/>
                  <a:gd name="connsiteY16" fmla="*/ 68621 h 75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9347" h="75314">
                    <a:moveTo>
                      <a:pt x="26000" y="76630"/>
                    </a:moveTo>
                    <a:cubicBezTo>
                      <a:pt x="15404" y="76630"/>
                      <a:pt x="11673" y="69914"/>
                      <a:pt x="9833" y="66830"/>
                    </a:cubicBezTo>
                    <a:lnTo>
                      <a:pt x="8838" y="66830"/>
                    </a:lnTo>
                    <a:lnTo>
                      <a:pt x="8838" y="75436"/>
                    </a:lnTo>
                    <a:lnTo>
                      <a:pt x="182" y="75436"/>
                    </a:lnTo>
                    <a:lnTo>
                      <a:pt x="182" y="1315"/>
                    </a:lnTo>
                    <a:lnTo>
                      <a:pt x="9136" y="1315"/>
                    </a:lnTo>
                    <a:lnTo>
                      <a:pt x="9136" y="28725"/>
                    </a:lnTo>
                    <a:lnTo>
                      <a:pt x="9833" y="28725"/>
                    </a:lnTo>
                    <a:cubicBezTo>
                      <a:pt x="11673" y="25790"/>
                      <a:pt x="15106" y="19124"/>
                      <a:pt x="25950" y="19124"/>
                    </a:cubicBezTo>
                    <a:cubicBezTo>
                      <a:pt x="39829" y="19124"/>
                      <a:pt x="49530" y="30168"/>
                      <a:pt x="49530" y="47777"/>
                    </a:cubicBezTo>
                    <a:cubicBezTo>
                      <a:pt x="49530" y="65487"/>
                      <a:pt x="39879" y="76630"/>
                      <a:pt x="26000" y="76630"/>
                    </a:cubicBezTo>
                    <a:close/>
                    <a:moveTo>
                      <a:pt x="24657" y="68621"/>
                    </a:moveTo>
                    <a:cubicBezTo>
                      <a:pt x="35054" y="68621"/>
                      <a:pt x="40426" y="59368"/>
                      <a:pt x="40426" y="47678"/>
                    </a:cubicBezTo>
                    <a:cubicBezTo>
                      <a:pt x="40426" y="36137"/>
                      <a:pt x="35203" y="27133"/>
                      <a:pt x="24657" y="27133"/>
                    </a:cubicBezTo>
                    <a:cubicBezTo>
                      <a:pt x="14409" y="27133"/>
                      <a:pt x="9037" y="35391"/>
                      <a:pt x="9037" y="47678"/>
                    </a:cubicBezTo>
                    <a:cubicBezTo>
                      <a:pt x="9037" y="60064"/>
                      <a:pt x="14559" y="68621"/>
                      <a:pt x="24657" y="68621"/>
                    </a:cubicBezTo>
                  </a:path>
                </a:pathLst>
              </a:custGeom>
              <a:solidFill>
                <a:srgbClr val="000000"/>
              </a:solidFill>
              <a:ln w="50" cap="flat">
                <a:noFill/>
                <a:prstDash val="solid"/>
                <a:miter/>
              </a:ln>
            </p:spPr>
            <p:txBody>
              <a:bodyPr rtlCol="0" anchor="ctr"/>
              <a:lstStyle/>
              <a:p>
                <a:endParaRPr lang="en-GB"/>
              </a:p>
            </p:txBody>
          </p:sp>
          <p:sp>
            <p:nvSpPr>
              <p:cNvPr id="193" name="Freeform: Shape 192">
                <a:extLst>
                  <a:ext uri="{FF2B5EF4-FFF2-40B4-BE49-F238E27FC236}">
                    <a16:creationId xmlns:a16="http://schemas.microsoft.com/office/drawing/2014/main" id="{CDE52D46-7C4E-AA61-B25C-1A0FC0B508A5}"/>
                  </a:ext>
                </a:extLst>
              </p:cNvPr>
              <p:cNvSpPr/>
              <p:nvPr/>
            </p:nvSpPr>
            <p:spPr>
              <a:xfrm>
                <a:off x="5742658" y="4438810"/>
                <a:ext cx="50740" cy="57505"/>
              </a:xfrm>
              <a:custGeom>
                <a:avLst/>
                <a:gdLst>
                  <a:gd name="connsiteX0" fmla="*/ 25553 w 50740"/>
                  <a:gd name="connsiteY0" fmla="*/ 58643 h 57505"/>
                  <a:gd name="connsiteX1" fmla="*/ 232 w 50740"/>
                  <a:gd name="connsiteY1" fmla="*/ 29990 h 57505"/>
                  <a:gd name="connsiteX2" fmla="*/ 25553 w 50740"/>
                  <a:gd name="connsiteY2" fmla="*/ 1138 h 57505"/>
                  <a:gd name="connsiteX3" fmla="*/ 50972 w 50740"/>
                  <a:gd name="connsiteY3" fmla="*/ 29990 h 57505"/>
                  <a:gd name="connsiteX4" fmla="*/ 25553 w 50740"/>
                  <a:gd name="connsiteY4" fmla="*/ 58643 h 57505"/>
                  <a:gd name="connsiteX5" fmla="*/ 25553 w 50740"/>
                  <a:gd name="connsiteY5" fmla="*/ 50634 h 57505"/>
                  <a:gd name="connsiteX6" fmla="*/ 41919 w 50740"/>
                  <a:gd name="connsiteY6" fmla="*/ 29990 h 57505"/>
                  <a:gd name="connsiteX7" fmla="*/ 25553 w 50740"/>
                  <a:gd name="connsiteY7" fmla="*/ 9147 h 57505"/>
                  <a:gd name="connsiteX8" fmla="*/ 9336 w 50740"/>
                  <a:gd name="connsiteY8" fmla="*/ 29990 h 57505"/>
                  <a:gd name="connsiteX9" fmla="*/ 25553 w 50740"/>
                  <a:gd name="connsiteY9" fmla="*/ 50634 h 57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740" h="57505">
                    <a:moveTo>
                      <a:pt x="25553" y="58643"/>
                    </a:moveTo>
                    <a:cubicBezTo>
                      <a:pt x="10430" y="58643"/>
                      <a:pt x="232" y="47152"/>
                      <a:pt x="232" y="29990"/>
                    </a:cubicBezTo>
                    <a:cubicBezTo>
                      <a:pt x="232" y="12579"/>
                      <a:pt x="10430" y="1138"/>
                      <a:pt x="25553" y="1138"/>
                    </a:cubicBezTo>
                    <a:cubicBezTo>
                      <a:pt x="40725" y="1138"/>
                      <a:pt x="50972" y="12579"/>
                      <a:pt x="50972" y="29990"/>
                    </a:cubicBezTo>
                    <a:cubicBezTo>
                      <a:pt x="50972" y="47152"/>
                      <a:pt x="40725" y="58643"/>
                      <a:pt x="25553" y="58643"/>
                    </a:cubicBezTo>
                    <a:close/>
                    <a:moveTo>
                      <a:pt x="25553" y="50634"/>
                    </a:moveTo>
                    <a:cubicBezTo>
                      <a:pt x="36795" y="50634"/>
                      <a:pt x="41919" y="40934"/>
                      <a:pt x="41919" y="29990"/>
                    </a:cubicBezTo>
                    <a:cubicBezTo>
                      <a:pt x="41919" y="18947"/>
                      <a:pt x="36795" y="9147"/>
                      <a:pt x="25553" y="9147"/>
                    </a:cubicBezTo>
                    <a:cubicBezTo>
                      <a:pt x="14459" y="9147"/>
                      <a:pt x="9336" y="18897"/>
                      <a:pt x="9336" y="29990"/>
                    </a:cubicBezTo>
                    <a:cubicBezTo>
                      <a:pt x="9336" y="40934"/>
                      <a:pt x="14459" y="50634"/>
                      <a:pt x="25553" y="50634"/>
                    </a:cubicBezTo>
                  </a:path>
                </a:pathLst>
              </a:custGeom>
              <a:solidFill>
                <a:srgbClr val="000000"/>
              </a:solidFill>
              <a:ln w="50" cap="flat">
                <a:noFill/>
                <a:prstDash val="solid"/>
                <a:miter/>
              </a:ln>
            </p:spPr>
            <p:txBody>
              <a:bodyPr rtlCol="0" anchor="ctr"/>
              <a:lstStyle/>
              <a:p>
                <a:endParaRPr lang="en-GB"/>
              </a:p>
            </p:txBody>
          </p:sp>
          <p:sp>
            <p:nvSpPr>
              <p:cNvPr id="194" name="Freeform: Shape 193">
                <a:extLst>
                  <a:ext uri="{FF2B5EF4-FFF2-40B4-BE49-F238E27FC236}">
                    <a16:creationId xmlns:a16="http://schemas.microsoft.com/office/drawing/2014/main" id="{9B43F320-DAB0-AF3F-B30D-FCC87414B077}"/>
                  </a:ext>
                </a:extLst>
              </p:cNvPr>
              <p:cNvSpPr/>
              <p:nvPr/>
            </p:nvSpPr>
            <p:spPr>
              <a:xfrm>
                <a:off x="5803744" y="4438810"/>
                <a:ext cx="50740" cy="57505"/>
              </a:xfrm>
              <a:custGeom>
                <a:avLst/>
                <a:gdLst>
                  <a:gd name="connsiteX0" fmla="*/ 25563 w 50740"/>
                  <a:gd name="connsiteY0" fmla="*/ 58643 h 57505"/>
                  <a:gd name="connsiteX1" fmla="*/ 242 w 50740"/>
                  <a:gd name="connsiteY1" fmla="*/ 29990 h 57505"/>
                  <a:gd name="connsiteX2" fmla="*/ 25563 w 50740"/>
                  <a:gd name="connsiteY2" fmla="*/ 1138 h 57505"/>
                  <a:gd name="connsiteX3" fmla="*/ 50982 w 50740"/>
                  <a:gd name="connsiteY3" fmla="*/ 29990 h 57505"/>
                  <a:gd name="connsiteX4" fmla="*/ 25563 w 50740"/>
                  <a:gd name="connsiteY4" fmla="*/ 58643 h 57505"/>
                  <a:gd name="connsiteX5" fmla="*/ 25563 w 50740"/>
                  <a:gd name="connsiteY5" fmla="*/ 50634 h 57505"/>
                  <a:gd name="connsiteX6" fmla="*/ 41929 w 50740"/>
                  <a:gd name="connsiteY6" fmla="*/ 29990 h 57505"/>
                  <a:gd name="connsiteX7" fmla="*/ 25563 w 50740"/>
                  <a:gd name="connsiteY7" fmla="*/ 9147 h 57505"/>
                  <a:gd name="connsiteX8" fmla="*/ 9346 w 50740"/>
                  <a:gd name="connsiteY8" fmla="*/ 29990 h 57505"/>
                  <a:gd name="connsiteX9" fmla="*/ 25563 w 50740"/>
                  <a:gd name="connsiteY9" fmla="*/ 50634 h 57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740" h="57505">
                    <a:moveTo>
                      <a:pt x="25563" y="58643"/>
                    </a:moveTo>
                    <a:cubicBezTo>
                      <a:pt x="10440" y="58643"/>
                      <a:pt x="242" y="47152"/>
                      <a:pt x="242" y="29990"/>
                    </a:cubicBezTo>
                    <a:cubicBezTo>
                      <a:pt x="242" y="12579"/>
                      <a:pt x="10440" y="1138"/>
                      <a:pt x="25563" y="1138"/>
                    </a:cubicBezTo>
                    <a:cubicBezTo>
                      <a:pt x="40735" y="1138"/>
                      <a:pt x="50982" y="12579"/>
                      <a:pt x="50982" y="29990"/>
                    </a:cubicBezTo>
                    <a:cubicBezTo>
                      <a:pt x="50982" y="47152"/>
                      <a:pt x="40735" y="58643"/>
                      <a:pt x="25563" y="58643"/>
                    </a:cubicBezTo>
                    <a:close/>
                    <a:moveTo>
                      <a:pt x="25563" y="50634"/>
                    </a:moveTo>
                    <a:cubicBezTo>
                      <a:pt x="36805" y="50634"/>
                      <a:pt x="41929" y="40934"/>
                      <a:pt x="41929" y="29990"/>
                    </a:cubicBezTo>
                    <a:cubicBezTo>
                      <a:pt x="41929" y="18947"/>
                      <a:pt x="36805" y="9147"/>
                      <a:pt x="25563" y="9147"/>
                    </a:cubicBezTo>
                    <a:cubicBezTo>
                      <a:pt x="14469" y="9147"/>
                      <a:pt x="9346" y="18897"/>
                      <a:pt x="9346" y="29990"/>
                    </a:cubicBezTo>
                    <a:cubicBezTo>
                      <a:pt x="9346" y="40934"/>
                      <a:pt x="14469" y="50634"/>
                      <a:pt x="25563" y="50634"/>
                    </a:cubicBezTo>
                  </a:path>
                </a:pathLst>
              </a:custGeom>
              <a:solidFill>
                <a:srgbClr val="000000"/>
              </a:solidFill>
              <a:ln w="50" cap="flat">
                <a:noFill/>
                <a:prstDash val="solid"/>
                <a:miter/>
              </a:ln>
            </p:spPr>
            <p:txBody>
              <a:bodyPr rtlCol="0" anchor="ctr"/>
              <a:lstStyle/>
              <a:p>
                <a:endParaRPr lang="en-GB"/>
              </a:p>
            </p:txBody>
          </p:sp>
          <p:sp>
            <p:nvSpPr>
              <p:cNvPr id="195" name="Freeform: Shape 194">
                <a:extLst>
                  <a:ext uri="{FF2B5EF4-FFF2-40B4-BE49-F238E27FC236}">
                    <a16:creationId xmlns:a16="http://schemas.microsoft.com/office/drawing/2014/main" id="{F8217AEB-0C2D-E379-7794-CAE6DE1F384F}"/>
                  </a:ext>
                </a:extLst>
              </p:cNvPr>
              <p:cNvSpPr/>
              <p:nvPr/>
            </p:nvSpPr>
            <p:spPr>
              <a:xfrm>
                <a:off x="5867518" y="4421001"/>
                <a:ext cx="46661" cy="74120"/>
              </a:xfrm>
              <a:custGeom>
                <a:avLst/>
                <a:gdLst>
                  <a:gd name="connsiteX0" fmla="*/ 239 w 46661"/>
                  <a:gd name="connsiteY0" fmla="*/ 75448 h 74120"/>
                  <a:gd name="connsiteX1" fmla="*/ 239 w 46661"/>
                  <a:gd name="connsiteY1" fmla="*/ 1327 h 74120"/>
                  <a:gd name="connsiteX2" fmla="*/ 9194 w 46661"/>
                  <a:gd name="connsiteY2" fmla="*/ 1327 h 74120"/>
                  <a:gd name="connsiteX3" fmla="*/ 9194 w 46661"/>
                  <a:gd name="connsiteY3" fmla="*/ 44357 h 74120"/>
                  <a:gd name="connsiteX4" fmla="*/ 10288 w 46661"/>
                  <a:gd name="connsiteY4" fmla="*/ 44357 h 74120"/>
                  <a:gd name="connsiteX5" fmla="*/ 34066 w 46661"/>
                  <a:gd name="connsiteY5" fmla="*/ 19832 h 74120"/>
                  <a:gd name="connsiteX6" fmla="*/ 45159 w 46661"/>
                  <a:gd name="connsiteY6" fmla="*/ 19832 h 74120"/>
                  <a:gd name="connsiteX7" fmla="*/ 21879 w 46661"/>
                  <a:gd name="connsiteY7" fmla="*/ 43710 h 74120"/>
                  <a:gd name="connsiteX8" fmla="*/ 46900 w 46661"/>
                  <a:gd name="connsiteY8" fmla="*/ 75448 h 74120"/>
                  <a:gd name="connsiteX9" fmla="*/ 35409 w 46661"/>
                  <a:gd name="connsiteY9" fmla="*/ 75448 h 74120"/>
                  <a:gd name="connsiteX10" fmla="*/ 15063 w 46661"/>
                  <a:gd name="connsiteY10" fmla="*/ 49431 h 74120"/>
                  <a:gd name="connsiteX11" fmla="*/ 9194 w 46661"/>
                  <a:gd name="connsiteY11" fmla="*/ 54953 h 74120"/>
                  <a:gd name="connsiteX12" fmla="*/ 9194 w 46661"/>
                  <a:gd name="connsiteY12" fmla="*/ 75448 h 74120"/>
                  <a:gd name="connsiteX13" fmla="*/ 239 w 46661"/>
                  <a:gd name="connsiteY13" fmla="*/ 75448 h 74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6661" h="74120">
                    <a:moveTo>
                      <a:pt x="239" y="75448"/>
                    </a:moveTo>
                    <a:lnTo>
                      <a:pt x="239" y="1327"/>
                    </a:lnTo>
                    <a:lnTo>
                      <a:pt x="9194" y="1327"/>
                    </a:lnTo>
                    <a:lnTo>
                      <a:pt x="9194" y="44357"/>
                    </a:lnTo>
                    <a:lnTo>
                      <a:pt x="10288" y="44357"/>
                    </a:lnTo>
                    <a:lnTo>
                      <a:pt x="34066" y="19832"/>
                    </a:lnTo>
                    <a:lnTo>
                      <a:pt x="45159" y="19832"/>
                    </a:lnTo>
                    <a:lnTo>
                      <a:pt x="21879" y="43710"/>
                    </a:lnTo>
                    <a:lnTo>
                      <a:pt x="46900" y="75448"/>
                    </a:lnTo>
                    <a:lnTo>
                      <a:pt x="35409" y="75448"/>
                    </a:lnTo>
                    <a:lnTo>
                      <a:pt x="15063" y="49431"/>
                    </a:lnTo>
                    <a:lnTo>
                      <a:pt x="9194" y="54953"/>
                    </a:lnTo>
                    <a:lnTo>
                      <a:pt x="9194" y="75448"/>
                    </a:lnTo>
                    <a:lnTo>
                      <a:pt x="239" y="75448"/>
                    </a:lnTo>
                  </a:path>
                </a:pathLst>
              </a:custGeom>
              <a:solidFill>
                <a:srgbClr val="000000"/>
              </a:solidFill>
              <a:ln w="50" cap="flat">
                <a:noFill/>
                <a:prstDash val="solid"/>
                <a:miter/>
              </a:ln>
            </p:spPr>
            <p:txBody>
              <a:bodyPr rtlCol="0" anchor="ctr"/>
              <a:lstStyle/>
              <a:p>
                <a:endParaRPr lang="en-GB"/>
              </a:p>
            </p:txBody>
          </p:sp>
        </p:grpSp>
        <p:grpSp>
          <p:nvGrpSpPr>
            <p:cNvPr id="196" name="Graphic 8">
              <a:extLst>
                <a:ext uri="{FF2B5EF4-FFF2-40B4-BE49-F238E27FC236}">
                  <a16:creationId xmlns:a16="http://schemas.microsoft.com/office/drawing/2014/main" id="{BE58892E-FC68-39DF-95AD-3814EF923F4E}"/>
                </a:ext>
              </a:extLst>
            </p:cNvPr>
            <p:cNvGrpSpPr/>
            <p:nvPr/>
          </p:nvGrpSpPr>
          <p:grpSpPr>
            <a:xfrm>
              <a:off x="5189146" y="4563555"/>
              <a:ext cx="234324" cy="55867"/>
              <a:chOff x="5189146" y="4563555"/>
              <a:chExt cx="234324" cy="55867"/>
            </a:xfrm>
            <a:solidFill>
              <a:srgbClr val="000000"/>
            </a:solidFill>
          </p:grpSpPr>
          <p:sp>
            <p:nvSpPr>
              <p:cNvPr id="197" name="Freeform: Shape 196">
                <a:extLst>
                  <a:ext uri="{FF2B5EF4-FFF2-40B4-BE49-F238E27FC236}">
                    <a16:creationId xmlns:a16="http://schemas.microsoft.com/office/drawing/2014/main" id="{31C62398-2475-8159-257F-95A76BE9BC69}"/>
                  </a:ext>
                </a:extLst>
              </p:cNvPr>
              <p:cNvSpPr/>
              <p:nvPr/>
            </p:nvSpPr>
            <p:spPr>
              <a:xfrm>
                <a:off x="5189146" y="4573540"/>
                <a:ext cx="35421" cy="44852"/>
              </a:xfrm>
              <a:custGeom>
                <a:avLst/>
                <a:gdLst>
                  <a:gd name="connsiteX0" fmla="*/ 7281 w 35421"/>
                  <a:gd name="connsiteY0" fmla="*/ 19476 h 44852"/>
                  <a:gd name="connsiteX1" fmla="*/ 7281 w 35421"/>
                  <a:gd name="connsiteY1" fmla="*/ 46023 h 44852"/>
                  <a:gd name="connsiteX2" fmla="*/ 149 w 35421"/>
                  <a:gd name="connsiteY2" fmla="*/ 46023 h 44852"/>
                  <a:gd name="connsiteX3" fmla="*/ 149 w 35421"/>
                  <a:gd name="connsiteY3" fmla="*/ 1726 h 44852"/>
                  <a:gd name="connsiteX4" fmla="*/ 7004 w 35421"/>
                  <a:gd name="connsiteY4" fmla="*/ 1726 h 44852"/>
                  <a:gd name="connsiteX5" fmla="*/ 7043 w 35421"/>
                  <a:gd name="connsiteY5" fmla="*/ 9927 h 44852"/>
                  <a:gd name="connsiteX6" fmla="*/ 20594 w 35421"/>
                  <a:gd name="connsiteY6" fmla="*/ 1171 h 44852"/>
                  <a:gd name="connsiteX7" fmla="*/ 35571 w 35421"/>
                  <a:gd name="connsiteY7" fmla="*/ 17891 h 44852"/>
                  <a:gd name="connsiteX8" fmla="*/ 35571 w 35421"/>
                  <a:gd name="connsiteY8" fmla="*/ 46023 h 44852"/>
                  <a:gd name="connsiteX9" fmla="*/ 28439 w 35421"/>
                  <a:gd name="connsiteY9" fmla="*/ 46023 h 44852"/>
                  <a:gd name="connsiteX10" fmla="*/ 28439 w 35421"/>
                  <a:gd name="connsiteY10" fmla="*/ 18486 h 44852"/>
                  <a:gd name="connsiteX11" fmla="*/ 18454 w 35421"/>
                  <a:gd name="connsiteY11" fmla="*/ 7590 h 44852"/>
                  <a:gd name="connsiteX12" fmla="*/ 7281 w 35421"/>
                  <a:gd name="connsiteY12" fmla="*/ 19476 h 44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5421" h="44852">
                    <a:moveTo>
                      <a:pt x="7281" y="19476"/>
                    </a:moveTo>
                    <a:lnTo>
                      <a:pt x="7281" y="46023"/>
                    </a:lnTo>
                    <a:lnTo>
                      <a:pt x="149" y="46023"/>
                    </a:lnTo>
                    <a:lnTo>
                      <a:pt x="149" y="1726"/>
                    </a:lnTo>
                    <a:lnTo>
                      <a:pt x="7004" y="1726"/>
                    </a:lnTo>
                    <a:lnTo>
                      <a:pt x="7043" y="9927"/>
                    </a:lnTo>
                    <a:cubicBezTo>
                      <a:pt x="9896" y="3667"/>
                      <a:pt x="14651" y="1171"/>
                      <a:pt x="20594" y="1171"/>
                    </a:cubicBezTo>
                    <a:cubicBezTo>
                      <a:pt x="29548" y="1171"/>
                      <a:pt x="35571" y="6678"/>
                      <a:pt x="35571" y="17891"/>
                    </a:cubicBezTo>
                    <a:lnTo>
                      <a:pt x="35571" y="46023"/>
                    </a:lnTo>
                    <a:lnTo>
                      <a:pt x="28439" y="46023"/>
                    </a:lnTo>
                    <a:lnTo>
                      <a:pt x="28439" y="18486"/>
                    </a:lnTo>
                    <a:cubicBezTo>
                      <a:pt x="28439" y="11671"/>
                      <a:pt x="24635" y="7590"/>
                      <a:pt x="18454" y="7590"/>
                    </a:cubicBezTo>
                    <a:cubicBezTo>
                      <a:pt x="12075" y="7590"/>
                      <a:pt x="7281" y="11908"/>
                      <a:pt x="7281" y="19476"/>
                    </a:cubicBezTo>
                  </a:path>
                </a:pathLst>
              </a:custGeom>
              <a:solidFill>
                <a:srgbClr val="000000"/>
              </a:solidFill>
              <a:ln w="40" cap="flat">
                <a:noFill/>
                <a:prstDash val="solid"/>
                <a:miter/>
              </a:ln>
            </p:spPr>
            <p:txBody>
              <a:bodyPr rtlCol="0" anchor="ctr"/>
              <a:lstStyle/>
              <a:p>
                <a:endParaRPr lang="en-GB"/>
              </a:p>
            </p:txBody>
          </p:sp>
          <p:sp>
            <p:nvSpPr>
              <p:cNvPr id="198" name="Freeform: Shape 197">
                <a:extLst>
                  <a:ext uri="{FF2B5EF4-FFF2-40B4-BE49-F238E27FC236}">
                    <a16:creationId xmlns:a16="http://schemas.microsoft.com/office/drawing/2014/main" id="{AF784F66-EA3A-047E-CF68-B2B4705CAB6F}"/>
                  </a:ext>
                </a:extLst>
              </p:cNvPr>
              <p:cNvSpPr/>
              <p:nvPr/>
            </p:nvSpPr>
            <p:spPr>
              <a:xfrm>
                <a:off x="5234394" y="4573540"/>
                <a:ext cx="35738" cy="45882"/>
              </a:xfrm>
              <a:custGeom>
                <a:avLst/>
                <a:gdLst>
                  <a:gd name="connsiteX0" fmla="*/ 15316 w 35738"/>
                  <a:gd name="connsiteY0" fmla="*/ 47040 h 45882"/>
                  <a:gd name="connsiteX1" fmla="*/ 220 w 35738"/>
                  <a:gd name="connsiteY1" fmla="*/ 33410 h 45882"/>
                  <a:gd name="connsiteX2" fmla="*/ 17456 w 35738"/>
                  <a:gd name="connsiteY2" fmla="*/ 20375 h 45882"/>
                  <a:gd name="connsiteX3" fmla="*/ 28827 w 35738"/>
                  <a:gd name="connsiteY3" fmla="*/ 16095 h 45882"/>
                  <a:gd name="connsiteX4" fmla="*/ 19556 w 35738"/>
                  <a:gd name="connsiteY4" fmla="*/ 7418 h 45882"/>
                  <a:gd name="connsiteX5" fmla="*/ 8343 w 35738"/>
                  <a:gd name="connsiteY5" fmla="*/ 13916 h 45882"/>
                  <a:gd name="connsiteX6" fmla="*/ 1488 w 35738"/>
                  <a:gd name="connsiteY6" fmla="*/ 11658 h 45882"/>
                  <a:gd name="connsiteX7" fmla="*/ 19358 w 35738"/>
                  <a:gd name="connsiteY7" fmla="*/ 1158 h 45882"/>
                  <a:gd name="connsiteX8" fmla="*/ 35959 w 35738"/>
                  <a:gd name="connsiteY8" fmla="*/ 16809 h 45882"/>
                  <a:gd name="connsiteX9" fmla="*/ 35959 w 35738"/>
                  <a:gd name="connsiteY9" fmla="*/ 46010 h 45882"/>
                  <a:gd name="connsiteX10" fmla="*/ 28946 w 35738"/>
                  <a:gd name="connsiteY10" fmla="*/ 46010 h 45882"/>
                  <a:gd name="connsiteX11" fmla="*/ 28946 w 35738"/>
                  <a:gd name="connsiteY11" fmla="*/ 39987 h 45882"/>
                  <a:gd name="connsiteX12" fmla="*/ 28471 w 35738"/>
                  <a:gd name="connsiteY12" fmla="*/ 39987 h 45882"/>
                  <a:gd name="connsiteX13" fmla="*/ 15316 w 35738"/>
                  <a:gd name="connsiteY13" fmla="*/ 47040 h 45882"/>
                  <a:gd name="connsiteX14" fmla="*/ 16545 w 35738"/>
                  <a:gd name="connsiteY14" fmla="*/ 40740 h 45882"/>
                  <a:gd name="connsiteX15" fmla="*/ 28827 w 35738"/>
                  <a:gd name="connsiteY15" fmla="*/ 30003 h 45882"/>
                  <a:gd name="connsiteX16" fmla="*/ 28827 w 35738"/>
                  <a:gd name="connsiteY16" fmla="*/ 23861 h 45882"/>
                  <a:gd name="connsiteX17" fmla="*/ 17139 w 35738"/>
                  <a:gd name="connsiteY17" fmla="*/ 26397 h 45882"/>
                  <a:gd name="connsiteX18" fmla="*/ 7392 w 35738"/>
                  <a:gd name="connsiteY18" fmla="*/ 33767 h 45882"/>
                  <a:gd name="connsiteX19" fmla="*/ 16545 w 35738"/>
                  <a:gd name="connsiteY19" fmla="*/ 40740 h 458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5738" h="45882">
                    <a:moveTo>
                      <a:pt x="15316" y="47040"/>
                    </a:moveTo>
                    <a:cubicBezTo>
                      <a:pt x="6917" y="47040"/>
                      <a:pt x="220" y="42127"/>
                      <a:pt x="220" y="33410"/>
                    </a:cubicBezTo>
                    <a:cubicBezTo>
                      <a:pt x="220" y="23267"/>
                      <a:pt x="9254" y="21405"/>
                      <a:pt x="17456" y="20375"/>
                    </a:cubicBezTo>
                    <a:cubicBezTo>
                      <a:pt x="25460" y="19305"/>
                      <a:pt x="28827" y="19741"/>
                      <a:pt x="28827" y="16095"/>
                    </a:cubicBezTo>
                    <a:cubicBezTo>
                      <a:pt x="28827" y="10588"/>
                      <a:pt x="25697" y="7418"/>
                      <a:pt x="19556" y="7418"/>
                    </a:cubicBezTo>
                    <a:cubicBezTo>
                      <a:pt x="13177" y="7418"/>
                      <a:pt x="9730" y="10826"/>
                      <a:pt x="8343" y="13916"/>
                    </a:cubicBezTo>
                    <a:lnTo>
                      <a:pt x="1488" y="11658"/>
                    </a:lnTo>
                    <a:cubicBezTo>
                      <a:pt x="4896" y="3614"/>
                      <a:pt x="12503" y="1158"/>
                      <a:pt x="19358" y="1158"/>
                    </a:cubicBezTo>
                    <a:cubicBezTo>
                      <a:pt x="25301" y="1158"/>
                      <a:pt x="35959" y="2981"/>
                      <a:pt x="35959" y="16809"/>
                    </a:cubicBezTo>
                    <a:lnTo>
                      <a:pt x="35959" y="46010"/>
                    </a:lnTo>
                    <a:lnTo>
                      <a:pt x="28946" y="46010"/>
                    </a:lnTo>
                    <a:lnTo>
                      <a:pt x="28946" y="39987"/>
                    </a:lnTo>
                    <a:lnTo>
                      <a:pt x="28471" y="39987"/>
                    </a:lnTo>
                    <a:cubicBezTo>
                      <a:pt x="26965" y="43118"/>
                      <a:pt x="22805" y="47040"/>
                      <a:pt x="15316" y="47040"/>
                    </a:cubicBezTo>
                    <a:close/>
                    <a:moveTo>
                      <a:pt x="16545" y="40740"/>
                    </a:moveTo>
                    <a:cubicBezTo>
                      <a:pt x="24429" y="40740"/>
                      <a:pt x="28827" y="35431"/>
                      <a:pt x="28827" y="30003"/>
                    </a:cubicBezTo>
                    <a:lnTo>
                      <a:pt x="28827" y="23861"/>
                    </a:lnTo>
                    <a:cubicBezTo>
                      <a:pt x="27639" y="25248"/>
                      <a:pt x="19873" y="26040"/>
                      <a:pt x="17139" y="26397"/>
                    </a:cubicBezTo>
                    <a:cubicBezTo>
                      <a:pt x="11949" y="27071"/>
                      <a:pt x="7392" y="28735"/>
                      <a:pt x="7392" y="33767"/>
                    </a:cubicBezTo>
                    <a:cubicBezTo>
                      <a:pt x="7392" y="38363"/>
                      <a:pt x="11235" y="40740"/>
                      <a:pt x="16545" y="40740"/>
                    </a:cubicBezTo>
                  </a:path>
                </a:pathLst>
              </a:custGeom>
              <a:solidFill>
                <a:srgbClr val="000000"/>
              </a:solidFill>
              <a:ln w="40" cap="flat">
                <a:noFill/>
                <a:prstDash val="solid"/>
                <a:miter/>
              </a:ln>
            </p:spPr>
            <p:txBody>
              <a:bodyPr rtlCol="0" anchor="ctr"/>
              <a:lstStyle/>
              <a:p>
                <a:endParaRPr lang="en-GB"/>
              </a:p>
            </p:txBody>
          </p:sp>
          <p:sp>
            <p:nvSpPr>
              <p:cNvPr id="199" name="Freeform: Shape 198">
                <a:extLst>
                  <a:ext uri="{FF2B5EF4-FFF2-40B4-BE49-F238E27FC236}">
                    <a16:creationId xmlns:a16="http://schemas.microsoft.com/office/drawing/2014/main" id="{3A3F7B19-DA04-3D9F-1C55-8E8BE5BB8879}"/>
                  </a:ext>
                </a:extLst>
              </p:cNvPr>
              <p:cNvSpPr/>
              <p:nvPr/>
            </p:nvSpPr>
            <p:spPr>
              <a:xfrm>
                <a:off x="5277186" y="4563555"/>
                <a:ext cx="24129" cy="55391"/>
              </a:xfrm>
              <a:custGeom>
                <a:avLst/>
                <a:gdLst>
                  <a:gd name="connsiteX0" fmla="*/ 23345 w 24129"/>
                  <a:gd name="connsiteY0" fmla="*/ 11829 h 55391"/>
                  <a:gd name="connsiteX1" fmla="*/ 23345 w 24129"/>
                  <a:gd name="connsiteY1" fmla="*/ 17930 h 55391"/>
                  <a:gd name="connsiteX2" fmla="*/ 14231 w 24129"/>
                  <a:gd name="connsiteY2" fmla="*/ 17930 h 55391"/>
                  <a:gd name="connsiteX3" fmla="*/ 14231 w 24129"/>
                  <a:gd name="connsiteY3" fmla="*/ 44635 h 55391"/>
                  <a:gd name="connsiteX4" fmla="*/ 19462 w 24129"/>
                  <a:gd name="connsiteY4" fmla="*/ 50341 h 55391"/>
                  <a:gd name="connsiteX5" fmla="*/ 23107 w 24129"/>
                  <a:gd name="connsiteY5" fmla="*/ 49866 h 55391"/>
                  <a:gd name="connsiteX6" fmla="*/ 24573 w 24129"/>
                  <a:gd name="connsiteY6" fmla="*/ 55888 h 55391"/>
                  <a:gd name="connsiteX7" fmla="*/ 19263 w 24129"/>
                  <a:gd name="connsiteY7" fmla="*/ 56681 h 55391"/>
                  <a:gd name="connsiteX8" fmla="*/ 7100 w 24129"/>
                  <a:gd name="connsiteY8" fmla="*/ 45190 h 55391"/>
                  <a:gd name="connsiteX9" fmla="*/ 7100 w 24129"/>
                  <a:gd name="connsiteY9" fmla="*/ 17930 h 55391"/>
                  <a:gd name="connsiteX10" fmla="*/ 443 w 24129"/>
                  <a:gd name="connsiteY10" fmla="*/ 17930 h 55391"/>
                  <a:gd name="connsiteX11" fmla="*/ 443 w 24129"/>
                  <a:gd name="connsiteY11" fmla="*/ 11829 h 55391"/>
                  <a:gd name="connsiteX12" fmla="*/ 7100 w 24129"/>
                  <a:gd name="connsiteY12" fmla="*/ 11829 h 55391"/>
                  <a:gd name="connsiteX13" fmla="*/ 7100 w 24129"/>
                  <a:gd name="connsiteY13" fmla="*/ 1289 h 55391"/>
                  <a:gd name="connsiteX14" fmla="*/ 14231 w 24129"/>
                  <a:gd name="connsiteY14" fmla="*/ 1289 h 55391"/>
                  <a:gd name="connsiteX15" fmla="*/ 14231 w 24129"/>
                  <a:gd name="connsiteY15" fmla="*/ 11829 h 55391"/>
                  <a:gd name="connsiteX16" fmla="*/ 23345 w 24129"/>
                  <a:gd name="connsiteY16" fmla="*/ 11829 h 553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129" h="55391">
                    <a:moveTo>
                      <a:pt x="23345" y="11829"/>
                    </a:moveTo>
                    <a:lnTo>
                      <a:pt x="23345" y="17930"/>
                    </a:lnTo>
                    <a:lnTo>
                      <a:pt x="14231" y="17930"/>
                    </a:lnTo>
                    <a:lnTo>
                      <a:pt x="14231" y="44635"/>
                    </a:lnTo>
                    <a:cubicBezTo>
                      <a:pt x="14231" y="48598"/>
                      <a:pt x="15697" y="50341"/>
                      <a:pt x="19462" y="50341"/>
                    </a:cubicBezTo>
                    <a:cubicBezTo>
                      <a:pt x="20373" y="50341"/>
                      <a:pt x="21918" y="50103"/>
                      <a:pt x="23107" y="49866"/>
                    </a:cubicBezTo>
                    <a:lnTo>
                      <a:pt x="24573" y="55888"/>
                    </a:lnTo>
                    <a:cubicBezTo>
                      <a:pt x="23107" y="56403"/>
                      <a:pt x="21086" y="56681"/>
                      <a:pt x="19263" y="56681"/>
                    </a:cubicBezTo>
                    <a:cubicBezTo>
                      <a:pt x="11616" y="56681"/>
                      <a:pt x="7100" y="52441"/>
                      <a:pt x="7100" y="45190"/>
                    </a:cubicBezTo>
                    <a:lnTo>
                      <a:pt x="7100" y="17930"/>
                    </a:lnTo>
                    <a:lnTo>
                      <a:pt x="443" y="17930"/>
                    </a:lnTo>
                    <a:lnTo>
                      <a:pt x="443" y="11829"/>
                    </a:lnTo>
                    <a:lnTo>
                      <a:pt x="7100" y="11829"/>
                    </a:lnTo>
                    <a:lnTo>
                      <a:pt x="7100" y="1289"/>
                    </a:lnTo>
                    <a:lnTo>
                      <a:pt x="14231" y="1289"/>
                    </a:lnTo>
                    <a:lnTo>
                      <a:pt x="14231" y="11829"/>
                    </a:lnTo>
                    <a:lnTo>
                      <a:pt x="23345" y="11829"/>
                    </a:lnTo>
                  </a:path>
                </a:pathLst>
              </a:custGeom>
              <a:solidFill>
                <a:srgbClr val="000000"/>
              </a:solidFill>
              <a:ln w="40" cap="flat">
                <a:noFill/>
                <a:prstDash val="solid"/>
                <a:miter/>
              </a:ln>
            </p:spPr>
            <p:txBody>
              <a:bodyPr rtlCol="0" anchor="ctr"/>
              <a:lstStyle/>
              <a:p>
                <a:endParaRPr lang="en-GB"/>
              </a:p>
            </p:txBody>
          </p:sp>
          <p:sp>
            <p:nvSpPr>
              <p:cNvPr id="200" name="Freeform: Shape 199">
                <a:extLst>
                  <a:ext uri="{FF2B5EF4-FFF2-40B4-BE49-F238E27FC236}">
                    <a16:creationId xmlns:a16="http://schemas.microsoft.com/office/drawing/2014/main" id="{140FE8AF-A974-B766-B1E2-2C6F09F64578}"/>
                  </a:ext>
                </a:extLst>
              </p:cNvPr>
              <p:cNvSpPr/>
              <p:nvPr/>
            </p:nvSpPr>
            <p:spPr>
              <a:xfrm>
                <a:off x="5309201" y="4574094"/>
                <a:ext cx="35461" cy="44852"/>
              </a:xfrm>
              <a:custGeom>
                <a:avLst/>
                <a:gdLst>
                  <a:gd name="connsiteX0" fmla="*/ 15185 w 35461"/>
                  <a:gd name="connsiteY0" fmla="*/ 46009 h 44852"/>
                  <a:gd name="connsiteX1" fmla="*/ 168 w 35461"/>
                  <a:gd name="connsiteY1" fmla="*/ 29288 h 44852"/>
                  <a:gd name="connsiteX2" fmla="*/ 168 w 35461"/>
                  <a:gd name="connsiteY2" fmla="*/ 1157 h 44852"/>
                  <a:gd name="connsiteX3" fmla="*/ 7300 w 35461"/>
                  <a:gd name="connsiteY3" fmla="*/ 1157 h 44852"/>
                  <a:gd name="connsiteX4" fmla="*/ 7300 w 35461"/>
                  <a:gd name="connsiteY4" fmla="*/ 28694 h 44852"/>
                  <a:gd name="connsiteX5" fmla="*/ 17325 w 35461"/>
                  <a:gd name="connsiteY5" fmla="*/ 39590 h 44852"/>
                  <a:gd name="connsiteX6" fmla="*/ 28458 w 35461"/>
                  <a:gd name="connsiteY6" fmla="*/ 27704 h 44852"/>
                  <a:gd name="connsiteX7" fmla="*/ 28458 w 35461"/>
                  <a:gd name="connsiteY7" fmla="*/ 1157 h 44852"/>
                  <a:gd name="connsiteX8" fmla="*/ 35630 w 35461"/>
                  <a:gd name="connsiteY8" fmla="*/ 1157 h 44852"/>
                  <a:gd name="connsiteX9" fmla="*/ 35630 w 35461"/>
                  <a:gd name="connsiteY9" fmla="*/ 45454 h 44852"/>
                  <a:gd name="connsiteX10" fmla="*/ 28736 w 35461"/>
                  <a:gd name="connsiteY10" fmla="*/ 45454 h 44852"/>
                  <a:gd name="connsiteX11" fmla="*/ 28736 w 35461"/>
                  <a:gd name="connsiteY11" fmla="*/ 37173 h 44852"/>
                  <a:gd name="connsiteX12" fmla="*/ 15185 w 35461"/>
                  <a:gd name="connsiteY12" fmla="*/ 46009 h 44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5461" h="44852">
                    <a:moveTo>
                      <a:pt x="15185" y="46009"/>
                    </a:moveTo>
                    <a:cubicBezTo>
                      <a:pt x="6230" y="46009"/>
                      <a:pt x="168" y="40502"/>
                      <a:pt x="168" y="29288"/>
                    </a:cubicBezTo>
                    <a:lnTo>
                      <a:pt x="168" y="1157"/>
                    </a:lnTo>
                    <a:lnTo>
                      <a:pt x="7300" y="1157"/>
                    </a:lnTo>
                    <a:lnTo>
                      <a:pt x="7300" y="28694"/>
                    </a:lnTo>
                    <a:cubicBezTo>
                      <a:pt x="7300" y="35509"/>
                      <a:pt x="11144" y="39590"/>
                      <a:pt x="17325" y="39590"/>
                    </a:cubicBezTo>
                    <a:cubicBezTo>
                      <a:pt x="23664" y="39590"/>
                      <a:pt x="28458" y="35271"/>
                      <a:pt x="28458" y="27704"/>
                    </a:cubicBezTo>
                    <a:lnTo>
                      <a:pt x="28458" y="1157"/>
                    </a:lnTo>
                    <a:lnTo>
                      <a:pt x="35630" y="1157"/>
                    </a:lnTo>
                    <a:lnTo>
                      <a:pt x="35630" y="45454"/>
                    </a:lnTo>
                    <a:lnTo>
                      <a:pt x="28736" y="45454"/>
                    </a:lnTo>
                    <a:lnTo>
                      <a:pt x="28736" y="37173"/>
                    </a:lnTo>
                    <a:cubicBezTo>
                      <a:pt x="25843" y="43632"/>
                      <a:pt x="21009" y="46009"/>
                      <a:pt x="15185" y="46009"/>
                    </a:cubicBezTo>
                  </a:path>
                </a:pathLst>
              </a:custGeom>
              <a:solidFill>
                <a:srgbClr val="000000"/>
              </a:solidFill>
              <a:ln w="40" cap="flat">
                <a:noFill/>
                <a:prstDash val="solid"/>
                <a:miter/>
              </a:ln>
            </p:spPr>
            <p:txBody>
              <a:bodyPr rtlCol="0" anchor="ctr"/>
              <a:lstStyle/>
              <a:p>
                <a:endParaRPr lang="en-GB"/>
              </a:p>
            </p:txBody>
          </p:sp>
          <p:sp>
            <p:nvSpPr>
              <p:cNvPr id="201" name="Freeform: Shape 200">
                <a:extLst>
                  <a:ext uri="{FF2B5EF4-FFF2-40B4-BE49-F238E27FC236}">
                    <a16:creationId xmlns:a16="http://schemas.microsoft.com/office/drawing/2014/main" id="{0233A0BA-8CD6-CBCF-9E26-8344492FB3CC}"/>
                  </a:ext>
                </a:extLst>
              </p:cNvPr>
              <p:cNvSpPr/>
              <p:nvPr/>
            </p:nvSpPr>
            <p:spPr>
              <a:xfrm>
                <a:off x="5357183" y="4573460"/>
                <a:ext cx="22465" cy="44931"/>
              </a:xfrm>
              <a:custGeom>
                <a:avLst/>
                <a:gdLst>
                  <a:gd name="connsiteX0" fmla="*/ 339 w 22465"/>
                  <a:gd name="connsiteY0" fmla="*/ 46103 h 44931"/>
                  <a:gd name="connsiteX1" fmla="*/ 339 w 22465"/>
                  <a:gd name="connsiteY1" fmla="*/ 1806 h 44931"/>
                  <a:gd name="connsiteX2" fmla="*/ 7233 w 22465"/>
                  <a:gd name="connsiteY2" fmla="*/ 1806 h 44931"/>
                  <a:gd name="connsiteX3" fmla="*/ 7233 w 22465"/>
                  <a:gd name="connsiteY3" fmla="*/ 8621 h 44931"/>
                  <a:gd name="connsiteX4" fmla="*/ 7709 w 22465"/>
                  <a:gd name="connsiteY4" fmla="*/ 8621 h 44931"/>
                  <a:gd name="connsiteX5" fmla="*/ 19199 w 22465"/>
                  <a:gd name="connsiteY5" fmla="*/ 1172 h 44931"/>
                  <a:gd name="connsiteX6" fmla="*/ 22805 w 22465"/>
                  <a:gd name="connsiteY6" fmla="*/ 1291 h 44931"/>
                  <a:gd name="connsiteX7" fmla="*/ 22805 w 22465"/>
                  <a:gd name="connsiteY7" fmla="*/ 8462 h 44931"/>
                  <a:gd name="connsiteX8" fmla="*/ 18526 w 22465"/>
                  <a:gd name="connsiteY8" fmla="*/ 8066 h 44931"/>
                  <a:gd name="connsiteX9" fmla="*/ 7471 w 22465"/>
                  <a:gd name="connsiteY9" fmla="*/ 18368 h 44931"/>
                  <a:gd name="connsiteX10" fmla="*/ 7471 w 22465"/>
                  <a:gd name="connsiteY10" fmla="*/ 46103 h 44931"/>
                  <a:gd name="connsiteX11" fmla="*/ 339 w 22465"/>
                  <a:gd name="connsiteY11" fmla="*/ 46103 h 449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465" h="44931">
                    <a:moveTo>
                      <a:pt x="339" y="46103"/>
                    </a:moveTo>
                    <a:lnTo>
                      <a:pt x="339" y="1806"/>
                    </a:lnTo>
                    <a:lnTo>
                      <a:pt x="7233" y="1806"/>
                    </a:lnTo>
                    <a:lnTo>
                      <a:pt x="7233" y="8621"/>
                    </a:lnTo>
                    <a:lnTo>
                      <a:pt x="7709" y="8621"/>
                    </a:lnTo>
                    <a:cubicBezTo>
                      <a:pt x="9333" y="4143"/>
                      <a:pt x="13929" y="1172"/>
                      <a:pt x="19199" y="1172"/>
                    </a:cubicBezTo>
                    <a:cubicBezTo>
                      <a:pt x="20229" y="1172"/>
                      <a:pt x="21973" y="1251"/>
                      <a:pt x="22805" y="1291"/>
                    </a:cubicBezTo>
                    <a:lnTo>
                      <a:pt x="22805" y="8462"/>
                    </a:lnTo>
                    <a:cubicBezTo>
                      <a:pt x="22369" y="8383"/>
                      <a:pt x="20427" y="8066"/>
                      <a:pt x="18526" y="8066"/>
                    </a:cubicBezTo>
                    <a:cubicBezTo>
                      <a:pt x="12146" y="8066"/>
                      <a:pt x="7471" y="12385"/>
                      <a:pt x="7471" y="18368"/>
                    </a:cubicBezTo>
                    <a:lnTo>
                      <a:pt x="7471" y="46103"/>
                    </a:lnTo>
                    <a:lnTo>
                      <a:pt x="339" y="46103"/>
                    </a:lnTo>
                  </a:path>
                </a:pathLst>
              </a:custGeom>
              <a:solidFill>
                <a:srgbClr val="000000"/>
              </a:solidFill>
              <a:ln w="40" cap="flat">
                <a:noFill/>
                <a:prstDash val="solid"/>
                <a:miter/>
              </a:ln>
            </p:spPr>
            <p:txBody>
              <a:bodyPr rtlCol="0" anchor="ctr"/>
              <a:lstStyle/>
              <a:p>
                <a:endParaRPr lang="en-GB"/>
              </a:p>
            </p:txBody>
          </p:sp>
          <p:sp>
            <p:nvSpPr>
              <p:cNvPr id="202" name="Freeform: Shape 201">
                <a:extLst>
                  <a:ext uri="{FF2B5EF4-FFF2-40B4-BE49-F238E27FC236}">
                    <a16:creationId xmlns:a16="http://schemas.microsoft.com/office/drawing/2014/main" id="{3AA5A0AB-46CE-BD57-BC4D-CA3ABF25D39C}"/>
                  </a:ext>
                </a:extLst>
              </p:cNvPr>
              <p:cNvSpPr/>
              <p:nvPr/>
            </p:nvSpPr>
            <p:spPr>
              <a:xfrm>
                <a:off x="5384245" y="4573540"/>
                <a:ext cx="39225" cy="45802"/>
              </a:xfrm>
              <a:custGeom>
                <a:avLst/>
                <a:gdLst>
                  <a:gd name="connsiteX0" fmla="*/ 20949 w 39225"/>
                  <a:gd name="connsiteY0" fmla="*/ 46962 h 45802"/>
                  <a:gd name="connsiteX1" fmla="*/ 187 w 39225"/>
                  <a:gd name="connsiteY1" fmla="*/ 24219 h 45802"/>
                  <a:gd name="connsiteX2" fmla="*/ 20117 w 39225"/>
                  <a:gd name="connsiteY2" fmla="*/ 1159 h 45802"/>
                  <a:gd name="connsiteX3" fmla="*/ 39413 w 39225"/>
                  <a:gd name="connsiteY3" fmla="*/ 23308 h 45802"/>
                  <a:gd name="connsiteX4" fmla="*/ 39413 w 39225"/>
                  <a:gd name="connsiteY4" fmla="*/ 26279 h 45802"/>
                  <a:gd name="connsiteX5" fmla="*/ 7399 w 39225"/>
                  <a:gd name="connsiteY5" fmla="*/ 26279 h 45802"/>
                  <a:gd name="connsiteX6" fmla="*/ 20989 w 39225"/>
                  <a:gd name="connsiteY6" fmla="*/ 40622 h 45802"/>
                  <a:gd name="connsiteX7" fmla="*/ 31806 w 39225"/>
                  <a:gd name="connsiteY7" fmla="*/ 33807 h 45802"/>
                  <a:gd name="connsiteX8" fmla="*/ 38700 w 39225"/>
                  <a:gd name="connsiteY8" fmla="*/ 35709 h 45802"/>
                  <a:gd name="connsiteX9" fmla="*/ 20949 w 39225"/>
                  <a:gd name="connsiteY9" fmla="*/ 46962 h 45802"/>
                  <a:gd name="connsiteX10" fmla="*/ 7438 w 39225"/>
                  <a:gd name="connsiteY10" fmla="*/ 20257 h 45802"/>
                  <a:gd name="connsiteX11" fmla="*/ 32162 w 39225"/>
                  <a:gd name="connsiteY11" fmla="*/ 20257 h 45802"/>
                  <a:gd name="connsiteX12" fmla="*/ 20117 w 39225"/>
                  <a:gd name="connsiteY12" fmla="*/ 7498 h 45802"/>
                  <a:gd name="connsiteX13" fmla="*/ 7438 w 39225"/>
                  <a:gd name="connsiteY13" fmla="*/ 20257 h 45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9225" h="45802">
                    <a:moveTo>
                      <a:pt x="20949" y="46962"/>
                    </a:moveTo>
                    <a:cubicBezTo>
                      <a:pt x="8112" y="46962"/>
                      <a:pt x="187" y="37849"/>
                      <a:pt x="187" y="24219"/>
                    </a:cubicBezTo>
                    <a:cubicBezTo>
                      <a:pt x="187" y="10629"/>
                      <a:pt x="8033" y="1159"/>
                      <a:pt x="20117" y="1159"/>
                    </a:cubicBezTo>
                    <a:cubicBezTo>
                      <a:pt x="29508" y="1159"/>
                      <a:pt x="39413" y="6944"/>
                      <a:pt x="39413" y="23308"/>
                    </a:cubicBezTo>
                    <a:lnTo>
                      <a:pt x="39413" y="26279"/>
                    </a:lnTo>
                    <a:lnTo>
                      <a:pt x="7399" y="26279"/>
                    </a:lnTo>
                    <a:cubicBezTo>
                      <a:pt x="7755" y="35551"/>
                      <a:pt x="13144" y="40622"/>
                      <a:pt x="20989" y="40622"/>
                    </a:cubicBezTo>
                    <a:cubicBezTo>
                      <a:pt x="26219" y="40622"/>
                      <a:pt x="30142" y="38324"/>
                      <a:pt x="31806" y="33807"/>
                    </a:cubicBezTo>
                    <a:lnTo>
                      <a:pt x="38700" y="35709"/>
                    </a:lnTo>
                    <a:cubicBezTo>
                      <a:pt x="36640" y="42405"/>
                      <a:pt x="30023" y="46962"/>
                      <a:pt x="20949" y="46962"/>
                    </a:cubicBezTo>
                    <a:close/>
                    <a:moveTo>
                      <a:pt x="7438" y="20257"/>
                    </a:moveTo>
                    <a:lnTo>
                      <a:pt x="32162" y="20257"/>
                    </a:lnTo>
                    <a:cubicBezTo>
                      <a:pt x="31489" y="12729"/>
                      <a:pt x="27408" y="7498"/>
                      <a:pt x="20117" y="7498"/>
                    </a:cubicBezTo>
                    <a:cubicBezTo>
                      <a:pt x="12510" y="7498"/>
                      <a:pt x="7874" y="13481"/>
                      <a:pt x="7438" y="20257"/>
                    </a:cubicBezTo>
                  </a:path>
                </a:pathLst>
              </a:custGeom>
              <a:solidFill>
                <a:srgbClr val="000000"/>
              </a:solidFill>
              <a:ln w="40" cap="flat">
                <a:noFill/>
                <a:prstDash val="solid"/>
                <a:miter/>
              </a:ln>
            </p:spPr>
            <p:txBody>
              <a:bodyPr rtlCol="0" anchor="ctr"/>
              <a:lstStyle/>
              <a:p>
                <a:endParaRPr lang="en-GB"/>
              </a:p>
            </p:txBody>
          </p:sp>
        </p:grpSp>
        <p:grpSp>
          <p:nvGrpSpPr>
            <p:cNvPr id="203" name="Graphic 8">
              <a:extLst>
                <a:ext uri="{FF2B5EF4-FFF2-40B4-BE49-F238E27FC236}">
                  <a16:creationId xmlns:a16="http://schemas.microsoft.com/office/drawing/2014/main" id="{7B2B18B9-A0AD-2D61-A5AC-C42EF8EC3B8C}"/>
                </a:ext>
              </a:extLst>
            </p:cNvPr>
            <p:cNvGrpSpPr/>
            <p:nvPr/>
          </p:nvGrpSpPr>
          <p:grpSpPr>
            <a:xfrm>
              <a:off x="5464404" y="4557414"/>
              <a:ext cx="506010" cy="77539"/>
              <a:chOff x="5464404" y="4557414"/>
              <a:chExt cx="506010" cy="77539"/>
            </a:xfrm>
            <a:solidFill>
              <a:srgbClr val="000000"/>
            </a:solidFill>
          </p:grpSpPr>
          <p:sp>
            <p:nvSpPr>
              <p:cNvPr id="204" name="Freeform: Shape 203">
                <a:extLst>
                  <a:ext uri="{FF2B5EF4-FFF2-40B4-BE49-F238E27FC236}">
                    <a16:creationId xmlns:a16="http://schemas.microsoft.com/office/drawing/2014/main" id="{216899D3-5241-903C-F4DD-08E223CF13FB}"/>
                  </a:ext>
                </a:extLst>
              </p:cNvPr>
              <p:cNvSpPr/>
              <p:nvPr/>
            </p:nvSpPr>
            <p:spPr>
              <a:xfrm>
                <a:off x="5464404" y="4559355"/>
                <a:ext cx="7686" cy="22465"/>
              </a:xfrm>
              <a:custGeom>
                <a:avLst/>
                <a:gdLst>
                  <a:gd name="connsiteX0" fmla="*/ 1362 w 7686"/>
                  <a:gd name="connsiteY0" fmla="*/ 24273 h 22465"/>
                  <a:gd name="connsiteX1" fmla="*/ 490 w 7686"/>
                  <a:gd name="connsiteY1" fmla="*/ 1807 h 22465"/>
                  <a:gd name="connsiteX2" fmla="*/ 8177 w 7686"/>
                  <a:gd name="connsiteY2" fmla="*/ 1807 h 22465"/>
                  <a:gd name="connsiteX3" fmla="*/ 7305 w 7686"/>
                  <a:gd name="connsiteY3" fmla="*/ 24273 h 22465"/>
                  <a:gd name="connsiteX4" fmla="*/ 1362 w 7686"/>
                  <a:gd name="connsiteY4" fmla="*/ 24273 h 224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86" h="22465">
                    <a:moveTo>
                      <a:pt x="1362" y="24273"/>
                    </a:moveTo>
                    <a:lnTo>
                      <a:pt x="490" y="1807"/>
                    </a:lnTo>
                    <a:lnTo>
                      <a:pt x="8177" y="1807"/>
                    </a:lnTo>
                    <a:lnTo>
                      <a:pt x="7305" y="24273"/>
                    </a:lnTo>
                    <a:lnTo>
                      <a:pt x="1362" y="24273"/>
                    </a:lnTo>
                  </a:path>
                </a:pathLst>
              </a:custGeom>
              <a:solidFill>
                <a:srgbClr val="000000"/>
              </a:solidFill>
              <a:ln w="40" cap="flat">
                <a:noFill/>
                <a:prstDash val="solid"/>
                <a:miter/>
              </a:ln>
            </p:spPr>
            <p:txBody>
              <a:bodyPr rtlCol="0" anchor="ctr"/>
              <a:lstStyle/>
              <a:p>
                <a:endParaRPr lang="en-GB"/>
              </a:p>
            </p:txBody>
          </p:sp>
          <p:sp>
            <p:nvSpPr>
              <p:cNvPr id="205" name="Freeform: Shape 204">
                <a:extLst>
                  <a:ext uri="{FF2B5EF4-FFF2-40B4-BE49-F238E27FC236}">
                    <a16:creationId xmlns:a16="http://schemas.microsoft.com/office/drawing/2014/main" id="{CCFA3AA1-23D1-C795-837F-A778DB87CAC9}"/>
                  </a:ext>
                </a:extLst>
              </p:cNvPr>
              <p:cNvSpPr/>
              <p:nvPr/>
            </p:nvSpPr>
            <p:spPr>
              <a:xfrm>
                <a:off x="5486671" y="4573540"/>
                <a:ext cx="39304" cy="61413"/>
              </a:xfrm>
              <a:custGeom>
                <a:avLst/>
                <a:gdLst>
                  <a:gd name="connsiteX0" fmla="*/ 149 w 39304"/>
                  <a:gd name="connsiteY0" fmla="*/ 62377 h 61413"/>
                  <a:gd name="connsiteX1" fmla="*/ 149 w 39304"/>
                  <a:gd name="connsiteY1" fmla="*/ 1518 h 61413"/>
                  <a:gd name="connsiteX2" fmla="*/ 7043 w 39304"/>
                  <a:gd name="connsiteY2" fmla="*/ 1518 h 61413"/>
                  <a:gd name="connsiteX3" fmla="*/ 7043 w 39304"/>
                  <a:gd name="connsiteY3" fmla="*/ 8610 h 61413"/>
                  <a:gd name="connsiteX4" fmla="*/ 7836 w 39304"/>
                  <a:gd name="connsiteY4" fmla="*/ 8610 h 61413"/>
                  <a:gd name="connsiteX5" fmla="*/ 20673 w 39304"/>
                  <a:gd name="connsiteY5" fmla="*/ 963 h 61413"/>
                  <a:gd name="connsiteX6" fmla="*/ 39454 w 39304"/>
                  <a:gd name="connsiteY6" fmla="*/ 23785 h 61413"/>
                  <a:gd name="connsiteX7" fmla="*/ 20713 w 39304"/>
                  <a:gd name="connsiteY7" fmla="*/ 46766 h 61413"/>
                  <a:gd name="connsiteX8" fmla="*/ 7836 w 39304"/>
                  <a:gd name="connsiteY8" fmla="*/ 38961 h 61413"/>
                  <a:gd name="connsiteX9" fmla="*/ 7281 w 39304"/>
                  <a:gd name="connsiteY9" fmla="*/ 38961 h 61413"/>
                  <a:gd name="connsiteX10" fmla="*/ 7281 w 39304"/>
                  <a:gd name="connsiteY10" fmla="*/ 62377 h 61413"/>
                  <a:gd name="connsiteX11" fmla="*/ 149 w 39304"/>
                  <a:gd name="connsiteY11" fmla="*/ 62377 h 61413"/>
                  <a:gd name="connsiteX12" fmla="*/ 19643 w 39304"/>
                  <a:gd name="connsiteY12" fmla="*/ 40387 h 61413"/>
                  <a:gd name="connsiteX13" fmla="*/ 32203 w 39304"/>
                  <a:gd name="connsiteY13" fmla="*/ 23706 h 61413"/>
                  <a:gd name="connsiteX14" fmla="*/ 19643 w 39304"/>
                  <a:gd name="connsiteY14" fmla="*/ 7342 h 61413"/>
                  <a:gd name="connsiteX15" fmla="*/ 7202 w 39304"/>
                  <a:gd name="connsiteY15" fmla="*/ 23706 h 61413"/>
                  <a:gd name="connsiteX16" fmla="*/ 19643 w 39304"/>
                  <a:gd name="connsiteY16" fmla="*/ 40387 h 61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9304" h="61413">
                    <a:moveTo>
                      <a:pt x="149" y="62377"/>
                    </a:moveTo>
                    <a:lnTo>
                      <a:pt x="149" y="1518"/>
                    </a:lnTo>
                    <a:lnTo>
                      <a:pt x="7043" y="1518"/>
                    </a:lnTo>
                    <a:lnTo>
                      <a:pt x="7043" y="8610"/>
                    </a:lnTo>
                    <a:lnTo>
                      <a:pt x="7836" y="8610"/>
                    </a:lnTo>
                    <a:cubicBezTo>
                      <a:pt x="9302" y="6273"/>
                      <a:pt x="12036" y="963"/>
                      <a:pt x="20673" y="963"/>
                    </a:cubicBezTo>
                    <a:cubicBezTo>
                      <a:pt x="31728" y="963"/>
                      <a:pt x="39454" y="9759"/>
                      <a:pt x="39454" y="23785"/>
                    </a:cubicBezTo>
                    <a:cubicBezTo>
                      <a:pt x="39454" y="37891"/>
                      <a:pt x="31768" y="46766"/>
                      <a:pt x="20713" y="46766"/>
                    </a:cubicBezTo>
                    <a:cubicBezTo>
                      <a:pt x="12274" y="46766"/>
                      <a:pt x="9302" y="41417"/>
                      <a:pt x="7836" y="38961"/>
                    </a:cubicBezTo>
                    <a:lnTo>
                      <a:pt x="7281" y="38961"/>
                    </a:lnTo>
                    <a:lnTo>
                      <a:pt x="7281" y="62377"/>
                    </a:lnTo>
                    <a:lnTo>
                      <a:pt x="149" y="62377"/>
                    </a:lnTo>
                    <a:close/>
                    <a:moveTo>
                      <a:pt x="19643" y="40387"/>
                    </a:moveTo>
                    <a:cubicBezTo>
                      <a:pt x="27924" y="40387"/>
                      <a:pt x="32203" y="33017"/>
                      <a:pt x="32203" y="23706"/>
                    </a:cubicBezTo>
                    <a:cubicBezTo>
                      <a:pt x="32203" y="14514"/>
                      <a:pt x="28043" y="7342"/>
                      <a:pt x="19643" y="7342"/>
                    </a:cubicBezTo>
                    <a:cubicBezTo>
                      <a:pt x="11481" y="7342"/>
                      <a:pt x="7202" y="13920"/>
                      <a:pt x="7202" y="23706"/>
                    </a:cubicBezTo>
                    <a:cubicBezTo>
                      <a:pt x="7202" y="33572"/>
                      <a:pt x="11600" y="40387"/>
                      <a:pt x="19643" y="40387"/>
                    </a:cubicBezTo>
                  </a:path>
                </a:pathLst>
              </a:custGeom>
              <a:solidFill>
                <a:srgbClr val="000000"/>
              </a:solidFill>
              <a:ln w="40" cap="flat">
                <a:noFill/>
                <a:prstDash val="solid"/>
                <a:miter/>
              </a:ln>
            </p:spPr>
            <p:txBody>
              <a:bodyPr rtlCol="0" anchor="ctr"/>
              <a:lstStyle/>
              <a:p>
                <a:endParaRPr lang="en-GB"/>
              </a:p>
            </p:txBody>
          </p:sp>
          <p:sp>
            <p:nvSpPr>
              <p:cNvPr id="206" name="Freeform: Shape 205">
                <a:extLst>
                  <a:ext uri="{FF2B5EF4-FFF2-40B4-BE49-F238E27FC236}">
                    <a16:creationId xmlns:a16="http://schemas.microsoft.com/office/drawing/2014/main" id="{E5BA7B84-914C-51EB-1430-8CCD8C6FD08C}"/>
                  </a:ext>
                </a:extLst>
              </p:cNvPr>
              <p:cNvSpPr/>
              <p:nvPr/>
            </p:nvSpPr>
            <p:spPr>
              <a:xfrm>
                <a:off x="5534218" y="4573540"/>
                <a:ext cx="39225" cy="45802"/>
              </a:xfrm>
              <a:custGeom>
                <a:avLst/>
                <a:gdLst>
                  <a:gd name="connsiteX0" fmla="*/ 20974 w 39225"/>
                  <a:gd name="connsiteY0" fmla="*/ 46962 h 45802"/>
                  <a:gd name="connsiteX1" fmla="*/ 212 w 39225"/>
                  <a:gd name="connsiteY1" fmla="*/ 24219 h 45802"/>
                  <a:gd name="connsiteX2" fmla="*/ 20142 w 39225"/>
                  <a:gd name="connsiteY2" fmla="*/ 1159 h 45802"/>
                  <a:gd name="connsiteX3" fmla="*/ 39438 w 39225"/>
                  <a:gd name="connsiteY3" fmla="*/ 23308 h 45802"/>
                  <a:gd name="connsiteX4" fmla="*/ 39438 w 39225"/>
                  <a:gd name="connsiteY4" fmla="*/ 26279 h 45802"/>
                  <a:gd name="connsiteX5" fmla="*/ 7423 w 39225"/>
                  <a:gd name="connsiteY5" fmla="*/ 26279 h 45802"/>
                  <a:gd name="connsiteX6" fmla="*/ 21014 w 39225"/>
                  <a:gd name="connsiteY6" fmla="*/ 40622 h 45802"/>
                  <a:gd name="connsiteX7" fmla="*/ 31830 w 39225"/>
                  <a:gd name="connsiteY7" fmla="*/ 33807 h 45802"/>
                  <a:gd name="connsiteX8" fmla="*/ 38725 w 39225"/>
                  <a:gd name="connsiteY8" fmla="*/ 35709 h 45802"/>
                  <a:gd name="connsiteX9" fmla="*/ 20974 w 39225"/>
                  <a:gd name="connsiteY9" fmla="*/ 46962 h 45802"/>
                  <a:gd name="connsiteX10" fmla="*/ 7463 w 39225"/>
                  <a:gd name="connsiteY10" fmla="*/ 20257 h 45802"/>
                  <a:gd name="connsiteX11" fmla="*/ 32187 w 39225"/>
                  <a:gd name="connsiteY11" fmla="*/ 20257 h 45802"/>
                  <a:gd name="connsiteX12" fmla="*/ 20142 w 39225"/>
                  <a:gd name="connsiteY12" fmla="*/ 7498 h 45802"/>
                  <a:gd name="connsiteX13" fmla="*/ 7463 w 39225"/>
                  <a:gd name="connsiteY13" fmla="*/ 20257 h 45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9225" h="45802">
                    <a:moveTo>
                      <a:pt x="20974" y="46962"/>
                    </a:moveTo>
                    <a:cubicBezTo>
                      <a:pt x="8136" y="46962"/>
                      <a:pt x="212" y="37849"/>
                      <a:pt x="212" y="24219"/>
                    </a:cubicBezTo>
                    <a:cubicBezTo>
                      <a:pt x="212" y="10629"/>
                      <a:pt x="8057" y="1159"/>
                      <a:pt x="20142" y="1159"/>
                    </a:cubicBezTo>
                    <a:cubicBezTo>
                      <a:pt x="29532" y="1159"/>
                      <a:pt x="39438" y="6944"/>
                      <a:pt x="39438" y="23308"/>
                    </a:cubicBezTo>
                    <a:lnTo>
                      <a:pt x="39438" y="26279"/>
                    </a:lnTo>
                    <a:lnTo>
                      <a:pt x="7423" y="26279"/>
                    </a:lnTo>
                    <a:cubicBezTo>
                      <a:pt x="7780" y="35551"/>
                      <a:pt x="13168" y="40622"/>
                      <a:pt x="21014" y="40622"/>
                    </a:cubicBezTo>
                    <a:cubicBezTo>
                      <a:pt x="26244" y="40622"/>
                      <a:pt x="30166" y="38324"/>
                      <a:pt x="31830" y="33807"/>
                    </a:cubicBezTo>
                    <a:lnTo>
                      <a:pt x="38725" y="35709"/>
                    </a:lnTo>
                    <a:cubicBezTo>
                      <a:pt x="36664" y="42405"/>
                      <a:pt x="30047" y="46962"/>
                      <a:pt x="20974" y="46962"/>
                    </a:cubicBezTo>
                    <a:close/>
                    <a:moveTo>
                      <a:pt x="7463" y="20257"/>
                    </a:moveTo>
                    <a:lnTo>
                      <a:pt x="32187" y="20257"/>
                    </a:lnTo>
                    <a:cubicBezTo>
                      <a:pt x="31513" y="12729"/>
                      <a:pt x="27432" y="7498"/>
                      <a:pt x="20142" y="7498"/>
                    </a:cubicBezTo>
                    <a:cubicBezTo>
                      <a:pt x="12534" y="7498"/>
                      <a:pt x="7899" y="13481"/>
                      <a:pt x="7463" y="20257"/>
                    </a:cubicBezTo>
                  </a:path>
                </a:pathLst>
              </a:custGeom>
              <a:solidFill>
                <a:srgbClr val="000000"/>
              </a:solidFill>
              <a:ln w="40" cap="flat">
                <a:noFill/>
                <a:prstDash val="solid"/>
                <a:miter/>
              </a:ln>
            </p:spPr>
            <p:txBody>
              <a:bodyPr rtlCol="0" anchor="ctr"/>
              <a:lstStyle/>
              <a:p>
                <a:endParaRPr lang="en-GB"/>
              </a:p>
            </p:txBody>
          </p:sp>
          <p:sp>
            <p:nvSpPr>
              <p:cNvPr id="207" name="Freeform: Shape 206">
                <a:extLst>
                  <a:ext uri="{FF2B5EF4-FFF2-40B4-BE49-F238E27FC236}">
                    <a16:creationId xmlns:a16="http://schemas.microsoft.com/office/drawing/2014/main" id="{C046BB08-5029-080E-D43E-CDDC7E6E36DE}"/>
                  </a:ext>
                </a:extLst>
              </p:cNvPr>
              <p:cNvSpPr/>
              <p:nvPr/>
            </p:nvSpPr>
            <p:spPr>
              <a:xfrm>
                <a:off x="5583666" y="4573460"/>
                <a:ext cx="22465" cy="44931"/>
              </a:xfrm>
              <a:custGeom>
                <a:avLst/>
                <a:gdLst>
                  <a:gd name="connsiteX0" fmla="*/ 376 w 22465"/>
                  <a:gd name="connsiteY0" fmla="*/ 46103 h 44931"/>
                  <a:gd name="connsiteX1" fmla="*/ 376 w 22465"/>
                  <a:gd name="connsiteY1" fmla="*/ 1806 h 44931"/>
                  <a:gd name="connsiteX2" fmla="*/ 7270 w 22465"/>
                  <a:gd name="connsiteY2" fmla="*/ 1806 h 44931"/>
                  <a:gd name="connsiteX3" fmla="*/ 7270 w 22465"/>
                  <a:gd name="connsiteY3" fmla="*/ 8621 h 44931"/>
                  <a:gd name="connsiteX4" fmla="*/ 7746 w 22465"/>
                  <a:gd name="connsiteY4" fmla="*/ 8621 h 44931"/>
                  <a:gd name="connsiteX5" fmla="*/ 19236 w 22465"/>
                  <a:gd name="connsiteY5" fmla="*/ 1172 h 44931"/>
                  <a:gd name="connsiteX6" fmla="*/ 22842 w 22465"/>
                  <a:gd name="connsiteY6" fmla="*/ 1291 h 44931"/>
                  <a:gd name="connsiteX7" fmla="*/ 22842 w 22465"/>
                  <a:gd name="connsiteY7" fmla="*/ 8462 h 44931"/>
                  <a:gd name="connsiteX8" fmla="*/ 18563 w 22465"/>
                  <a:gd name="connsiteY8" fmla="*/ 8066 h 44931"/>
                  <a:gd name="connsiteX9" fmla="*/ 7508 w 22465"/>
                  <a:gd name="connsiteY9" fmla="*/ 18368 h 44931"/>
                  <a:gd name="connsiteX10" fmla="*/ 7508 w 22465"/>
                  <a:gd name="connsiteY10" fmla="*/ 46103 h 44931"/>
                  <a:gd name="connsiteX11" fmla="*/ 376 w 22465"/>
                  <a:gd name="connsiteY11" fmla="*/ 46103 h 449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465" h="44931">
                    <a:moveTo>
                      <a:pt x="376" y="46103"/>
                    </a:moveTo>
                    <a:lnTo>
                      <a:pt x="376" y="1806"/>
                    </a:lnTo>
                    <a:lnTo>
                      <a:pt x="7270" y="1806"/>
                    </a:lnTo>
                    <a:lnTo>
                      <a:pt x="7270" y="8621"/>
                    </a:lnTo>
                    <a:lnTo>
                      <a:pt x="7746" y="8621"/>
                    </a:lnTo>
                    <a:cubicBezTo>
                      <a:pt x="9370" y="4143"/>
                      <a:pt x="13967" y="1172"/>
                      <a:pt x="19236" y="1172"/>
                    </a:cubicBezTo>
                    <a:cubicBezTo>
                      <a:pt x="20266" y="1172"/>
                      <a:pt x="22010" y="1251"/>
                      <a:pt x="22842" y="1291"/>
                    </a:cubicBezTo>
                    <a:lnTo>
                      <a:pt x="22842" y="8462"/>
                    </a:lnTo>
                    <a:cubicBezTo>
                      <a:pt x="22406" y="8383"/>
                      <a:pt x="20465" y="8066"/>
                      <a:pt x="18563" y="8066"/>
                    </a:cubicBezTo>
                    <a:cubicBezTo>
                      <a:pt x="12184" y="8066"/>
                      <a:pt x="7508" y="12385"/>
                      <a:pt x="7508" y="18368"/>
                    </a:cubicBezTo>
                    <a:lnTo>
                      <a:pt x="7508" y="46103"/>
                    </a:lnTo>
                    <a:lnTo>
                      <a:pt x="376" y="46103"/>
                    </a:lnTo>
                  </a:path>
                </a:pathLst>
              </a:custGeom>
              <a:solidFill>
                <a:srgbClr val="000000"/>
              </a:solidFill>
              <a:ln w="40" cap="flat">
                <a:noFill/>
                <a:prstDash val="solid"/>
                <a:miter/>
              </a:ln>
            </p:spPr>
            <p:txBody>
              <a:bodyPr rtlCol="0" anchor="ctr"/>
              <a:lstStyle/>
              <a:p>
                <a:endParaRPr lang="en-GB"/>
              </a:p>
            </p:txBody>
          </p:sp>
          <p:sp>
            <p:nvSpPr>
              <p:cNvPr id="208" name="Freeform: Shape 207">
                <a:extLst>
                  <a:ext uri="{FF2B5EF4-FFF2-40B4-BE49-F238E27FC236}">
                    <a16:creationId xmlns:a16="http://schemas.microsoft.com/office/drawing/2014/main" id="{75B0B5EA-DD46-54A5-3C43-7EDE2C9B47CA}"/>
                  </a:ext>
                </a:extLst>
              </p:cNvPr>
              <p:cNvSpPr/>
              <p:nvPr/>
            </p:nvSpPr>
            <p:spPr>
              <a:xfrm>
                <a:off x="5610014" y="4563555"/>
                <a:ext cx="24129" cy="55391"/>
              </a:xfrm>
              <a:custGeom>
                <a:avLst/>
                <a:gdLst>
                  <a:gd name="connsiteX0" fmla="*/ 23399 w 24129"/>
                  <a:gd name="connsiteY0" fmla="*/ 11829 h 55391"/>
                  <a:gd name="connsiteX1" fmla="*/ 23399 w 24129"/>
                  <a:gd name="connsiteY1" fmla="*/ 17930 h 55391"/>
                  <a:gd name="connsiteX2" fmla="*/ 14286 w 24129"/>
                  <a:gd name="connsiteY2" fmla="*/ 17930 h 55391"/>
                  <a:gd name="connsiteX3" fmla="*/ 14286 w 24129"/>
                  <a:gd name="connsiteY3" fmla="*/ 44635 h 55391"/>
                  <a:gd name="connsiteX4" fmla="*/ 19516 w 24129"/>
                  <a:gd name="connsiteY4" fmla="*/ 50341 h 55391"/>
                  <a:gd name="connsiteX5" fmla="*/ 23161 w 24129"/>
                  <a:gd name="connsiteY5" fmla="*/ 49866 h 55391"/>
                  <a:gd name="connsiteX6" fmla="*/ 24627 w 24129"/>
                  <a:gd name="connsiteY6" fmla="*/ 55888 h 55391"/>
                  <a:gd name="connsiteX7" fmla="*/ 19318 w 24129"/>
                  <a:gd name="connsiteY7" fmla="*/ 56681 h 55391"/>
                  <a:gd name="connsiteX8" fmla="*/ 7154 w 24129"/>
                  <a:gd name="connsiteY8" fmla="*/ 45190 h 55391"/>
                  <a:gd name="connsiteX9" fmla="*/ 7154 w 24129"/>
                  <a:gd name="connsiteY9" fmla="*/ 17930 h 55391"/>
                  <a:gd name="connsiteX10" fmla="*/ 498 w 24129"/>
                  <a:gd name="connsiteY10" fmla="*/ 17930 h 55391"/>
                  <a:gd name="connsiteX11" fmla="*/ 498 w 24129"/>
                  <a:gd name="connsiteY11" fmla="*/ 11829 h 55391"/>
                  <a:gd name="connsiteX12" fmla="*/ 7154 w 24129"/>
                  <a:gd name="connsiteY12" fmla="*/ 11829 h 55391"/>
                  <a:gd name="connsiteX13" fmla="*/ 7154 w 24129"/>
                  <a:gd name="connsiteY13" fmla="*/ 1289 h 55391"/>
                  <a:gd name="connsiteX14" fmla="*/ 14286 w 24129"/>
                  <a:gd name="connsiteY14" fmla="*/ 1289 h 55391"/>
                  <a:gd name="connsiteX15" fmla="*/ 14286 w 24129"/>
                  <a:gd name="connsiteY15" fmla="*/ 11829 h 55391"/>
                  <a:gd name="connsiteX16" fmla="*/ 23399 w 24129"/>
                  <a:gd name="connsiteY16" fmla="*/ 11829 h 553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129" h="55391">
                    <a:moveTo>
                      <a:pt x="23399" y="11829"/>
                    </a:moveTo>
                    <a:lnTo>
                      <a:pt x="23399" y="17930"/>
                    </a:lnTo>
                    <a:lnTo>
                      <a:pt x="14286" y="17930"/>
                    </a:lnTo>
                    <a:lnTo>
                      <a:pt x="14286" y="44635"/>
                    </a:lnTo>
                    <a:cubicBezTo>
                      <a:pt x="14286" y="48598"/>
                      <a:pt x="15752" y="50341"/>
                      <a:pt x="19516" y="50341"/>
                    </a:cubicBezTo>
                    <a:cubicBezTo>
                      <a:pt x="20428" y="50341"/>
                      <a:pt x="21973" y="50103"/>
                      <a:pt x="23161" y="49866"/>
                    </a:cubicBezTo>
                    <a:lnTo>
                      <a:pt x="24627" y="55888"/>
                    </a:lnTo>
                    <a:cubicBezTo>
                      <a:pt x="23161" y="56403"/>
                      <a:pt x="21141" y="56681"/>
                      <a:pt x="19318" y="56681"/>
                    </a:cubicBezTo>
                    <a:cubicBezTo>
                      <a:pt x="11671" y="56681"/>
                      <a:pt x="7154" y="52441"/>
                      <a:pt x="7154" y="45190"/>
                    </a:cubicBezTo>
                    <a:lnTo>
                      <a:pt x="7154" y="17930"/>
                    </a:lnTo>
                    <a:lnTo>
                      <a:pt x="498" y="17930"/>
                    </a:lnTo>
                    <a:lnTo>
                      <a:pt x="498" y="11829"/>
                    </a:lnTo>
                    <a:lnTo>
                      <a:pt x="7154" y="11829"/>
                    </a:lnTo>
                    <a:lnTo>
                      <a:pt x="7154" y="1289"/>
                    </a:lnTo>
                    <a:lnTo>
                      <a:pt x="14286" y="1289"/>
                    </a:lnTo>
                    <a:lnTo>
                      <a:pt x="14286" y="11829"/>
                    </a:lnTo>
                    <a:lnTo>
                      <a:pt x="23399" y="11829"/>
                    </a:lnTo>
                  </a:path>
                </a:pathLst>
              </a:custGeom>
              <a:solidFill>
                <a:srgbClr val="000000"/>
              </a:solidFill>
              <a:ln w="40" cap="flat">
                <a:noFill/>
                <a:prstDash val="solid"/>
                <a:miter/>
              </a:ln>
            </p:spPr>
            <p:txBody>
              <a:bodyPr rtlCol="0" anchor="ctr"/>
              <a:lstStyle/>
              <a:p>
                <a:endParaRPr lang="en-GB"/>
              </a:p>
            </p:txBody>
          </p:sp>
          <p:sp>
            <p:nvSpPr>
              <p:cNvPr id="209" name="Freeform: Shape 208">
                <a:extLst>
                  <a:ext uri="{FF2B5EF4-FFF2-40B4-BE49-F238E27FC236}">
                    <a16:creationId xmlns:a16="http://schemas.microsoft.com/office/drawing/2014/main" id="{20251525-322B-CA1C-E6DA-11BC7386BBF4}"/>
                  </a:ext>
                </a:extLst>
              </p:cNvPr>
              <p:cNvSpPr/>
              <p:nvPr/>
            </p:nvSpPr>
            <p:spPr>
              <a:xfrm>
                <a:off x="5642028" y="4574094"/>
                <a:ext cx="35461" cy="44852"/>
              </a:xfrm>
              <a:custGeom>
                <a:avLst/>
                <a:gdLst>
                  <a:gd name="connsiteX0" fmla="*/ 15240 w 35461"/>
                  <a:gd name="connsiteY0" fmla="*/ 46009 h 44852"/>
                  <a:gd name="connsiteX1" fmla="*/ 223 w 35461"/>
                  <a:gd name="connsiteY1" fmla="*/ 29288 h 44852"/>
                  <a:gd name="connsiteX2" fmla="*/ 223 w 35461"/>
                  <a:gd name="connsiteY2" fmla="*/ 1157 h 44852"/>
                  <a:gd name="connsiteX3" fmla="*/ 7355 w 35461"/>
                  <a:gd name="connsiteY3" fmla="*/ 1157 h 44852"/>
                  <a:gd name="connsiteX4" fmla="*/ 7355 w 35461"/>
                  <a:gd name="connsiteY4" fmla="*/ 28694 h 44852"/>
                  <a:gd name="connsiteX5" fmla="*/ 17379 w 35461"/>
                  <a:gd name="connsiteY5" fmla="*/ 39590 h 44852"/>
                  <a:gd name="connsiteX6" fmla="*/ 28513 w 35461"/>
                  <a:gd name="connsiteY6" fmla="*/ 27704 h 44852"/>
                  <a:gd name="connsiteX7" fmla="*/ 28513 w 35461"/>
                  <a:gd name="connsiteY7" fmla="*/ 1157 h 44852"/>
                  <a:gd name="connsiteX8" fmla="*/ 35685 w 35461"/>
                  <a:gd name="connsiteY8" fmla="*/ 1157 h 44852"/>
                  <a:gd name="connsiteX9" fmla="*/ 35685 w 35461"/>
                  <a:gd name="connsiteY9" fmla="*/ 45454 h 44852"/>
                  <a:gd name="connsiteX10" fmla="*/ 28790 w 35461"/>
                  <a:gd name="connsiteY10" fmla="*/ 45454 h 44852"/>
                  <a:gd name="connsiteX11" fmla="*/ 28790 w 35461"/>
                  <a:gd name="connsiteY11" fmla="*/ 37173 h 44852"/>
                  <a:gd name="connsiteX12" fmla="*/ 15240 w 35461"/>
                  <a:gd name="connsiteY12" fmla="*/ 46009 h 44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5461" h="44852">
                    <a:moveTo>
                      <a:pt x="15240" y="46009"/>
                    </a:moveTo>
                    <a:cubicBezTo>
                      <a:pt x="6285" y="46009"/>
                      <a:pt x="223" y="40502"/>
                      <a:pt x="223" y="29288"/>
                    </a:cubicBezTo>
                    <a:lnTo>
                      <a:pt x="223" y="1157"/>
                    </a:lnTo>
                    <a:lnTo>
                      <a:pt x="7355" y="1157"/>
                    </a:lnTo>
                    <a:lnTo>
                      <a:pt x="7355" y="28694"/>
                    </a:lnTo>
                    <a:cubicBezTo>
                      <a:pt x="7355" y="35509"/>
                      <a:pt x="11198" y="39590"/>
                      <a:pt x="17379" y="39590"/>
                    </a:cubicBezTo>
                    <a:cubicBezTo>
                      <a:pt x="23719" y="39590"/>
                      <a:pt x="28513" y="35271"/>
                      <a:pt x="28513" y="27704"/>
                    </a:cubicBezTo>
                    <a:lnTo>
                      <a:pt x="28513" y="1157"/>
                    </a:lnTo>
                    <a:lnTo>
                      <a:pt x="35685" y="1157"/>
                    </a:lnTo>
                    <a:lnTo>
                      <a:pt x="35685" y="45454"/>
                    </a:lnTo>
                    <a:lnTo>
                      <a:pt x="28790" y="45454"/>
                    </a:lnTo>
                    <a:lnTo>
                      <a:pt x="28790" y="37173"/>
                    </a:lnTo>
                    <a:cubicBezTo>
                      <a:pt x="25898" y="43632"/>
                      <a:pt x="21064" y="46009"/>
                      <a:pt x="15240" y="46009"/>
                    </a:cubicBezTo>
                  </a:path>
                </a:pathLst>
              </a:custGeom>
              <a:solidFill>
                <a:srgbClr val="000000"/>
              </a:solidFill>
              <a:ln w="40" cap="flat">
                <a:noFill/>
                <a:prstDash val="solid"/>
                <a:miter/>
              </a:ln>
            </p:spPr>
            <p:txBody>
              <a:bodyPr rtlCol="0" anchor="ctr"/>
              <a:lstStyle/>
              <a:p>
                <a:endParaRPr lang="en-GB"/>
              </a:p>
            </p:txBody>
          </p:sp>
          <p:sp>
            <p:nvSpPr>
              <p:cNvPr id="210" name="Freeform: Shape 209">
                <a:extLst>
                  <a:ext uri="{FF2B5EF4-FFF2-40B4-BE49-F238E27FC236}">
                    <a16:creationId xmlns:a16="http://schemas.microsoft.com/office/drawing/2014/main" id="{FC8C73B0-12F9-E4D7-3D6E-A3EE7037AF1B}"/>
                  </a:ext>
                </a:extLst>
              </p:cNvPr>
              <p:cNvSpPr/>
              <p:nvPr/>
            </p:nvSpPr>
            <p:spPr>
              <a:xfrm>
                <a:off x="5690011" y="4573460"/>
                <a:ext cx="22465" cy="44931"/>
              </a:xfrm>
              <a:custGeom>
                <a:avLst/>
                <a:gdLst>
                  <a:gd name="connsiteX0" fmla="*/ 394 w 22465"/>
                  <a:gd name="connsiteY0" fmla="*/ 46103 h 44931"/>
                  <a:gd name="connsiteX1" fmla="*/ 394 w 22465"/>
                  <a:gd name="connsiteY1" fmla="*/ 1806 h 44931"/>
                  <a:gd name="connsiteX2" fmla="*/ 7288 w 22465"/>
                  <a:gd name="connsiteY2" fmla="*/ 1806 h 44931"/>
                  <a:gd name="connsiteX3" fmla="*/ 7288 w 22465"/>
                  <a:gd name="connsiteY3" fmla="*/ 8621 h 44931"/>
                  <a:gd name="connsiteX4" fmla="*/ 7763 w 22465"/>
                  <a:gd name="connsiteY4" fmla="*/ 8621 h 44931"/>
                  <a:gd name="connsiteX5" fmla="*/ 19254 w 22465"/>
                  <a:gd name="connsiteY5" fmla="*/ 1172 h 44931"/>
                  <a:gd name="connsiteX6" fmla="*/ 22859 w 22465"/>
                  <a:gd name="connsiteY6" fmla="*/ 1291 h 44931"/>
                  <a:gd name="connsiteX7" fmla="*/ 22859 w 22465"/>
                  <a:gd name="connsiteY7" fmla="*/ 8462 h 44931"/>
                  <a:gd name="connsiteX8" fmla="*/ 18580 w 22465"/>
                  <a:gd name="connsiteY8" fmla="*/ 8066 h 44931"/>
                  <a:gd name="connsiteX9" fmla="*/ 7526 w 22465"/>
                  <a:gd name="connsiteY9" fmla="*/ 18368 h 44931"/>
                  <a:gd name="connsiteX10" fmla="*/ 7526 w 22465"/>
                  <a:gd name="connsiteY10" fmla="*/ 46103 h 44931"/>
                  <a:gd name="connsiteX11" fmla="*/ 394 w 22465"/>
                  <a:gd name="connsiteY11" fmla="*/ 46103 h 449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465" h="44931">
                    <a:moveTo>
                      <a:pt x="394" y="46103"/>
                    </a:moveTo>
                    <a:lnTo>
                      <a:pt x="394" y="1806"/>
                    </a:lnTo>
                    <a:lnTo>
                      <a:pt x="7288" y="1806"/>
                    </a:lnTo>
                    <a:lnTo>
                      <a:pt x="7288" y="8621"/>
                    </a:lnTo>
                    <a:lnTo>
                      <a:pt x="7763" y="8621"/>
                    </a:lnTo>
                    <a:cubicBezTo>
                      <a:pt x="9388" y="4143"/>
                      <a:pt x="13984" y="1172"/>
                      <a:pt x="19254" y="1172"/>
                    </a:cubicBezTo>
                    <a:cubicBezTo>
                      <a:pt x="20284" y="1172"/>
                      <a:pt x="22027" y="1251"/>
                      <a:pt x="22859" y="1291"/>
                    </a:cubicBezTo>
                    <a:lnTo>
                      <a:pt x="22859" y="8462"/>
                    </a:lnTo>
                    <a:cubicBezTo>
                      <a:pt x="22424" y="8383"/>
                      <a:pt x="20482" y="8066"/>
                      <a:pt x="18580" y="8066"/>
                    </a:cubicBezTo>
                    <a:cubicBezTo>
                      <a:pt x="12201" y="8066"/>
                      <a:pt x="7526" y="12385"/>
                      <a:pt x="7526" y="18368"/>
                    </a:cubicBezTo>
                    <a:lnTo>
                      <a:pt x="7526" y="46103"/>
                    </a:lnTo>
                    <a:lnTo>
                      <a:pt x="394" y="46103"/>
                    </a:lnTo>
                  </a:path>
                </a:pathLst>
              </a:custGeom>
              <a:solidFill>
                <a:srgbClr val="000000"/>
              </a:solidFill>
              <a:ln w="40" cap="flat">
                <a:noFill/>
                <a:prstDash val="solid"/>
                <a:miter/>
              </a:ln>
            </p:spPr>
            <p:txBody>
              <a:bodyPr rtlCol="0" anchor="ctr"/>
              <a:lstStyle/>
              <a:p>
                <a:endParaRPr lang="en-GB"/>
              </a:p>
            </p:txBody>
          </p:sp>
          <p:sp>
            <p:nvSpPr>
              <p:cNvPr id="211" name="Freeform: Shape 210">
                <a:extLst>
                  <a:ext uri="{FF2B5EF4-FFF2-40B4-BE49-F238E27FC236}">
                    <a16:creationId xmlns:a16="http://schemas.microsoft.com/office/drawing/2014/main" id="{F3F29787-D310-DEEA-0444-B7587B6E26FE}"/>
                  </a:ext>
                </a:extLst>
              </p:cNvPr>
              <p:cNvSpPr/>
              <p:nvPr/>
            </p:nvSpPr>
            <p:spPr>
              <a:xfrm>
                <a:off x="5721827" y="4559355"/>
                <a:ext cx="39304" cy="59987"/>
              </a:xfrm>
              <a:custGeom>
                <a:avLst/>
                <a:gdLst>
                  <a:gd name="connsiteX0" fmla="*/ 20752 w 39304"/>
                  <a:gd name="connsiteY0" fmla="*/ 61324 h 59987"/>
                  <a:gd name="connsiteX1" fmla="*/ 7874 w 39304"/>
                  <a:gd name="connsiteY1" fmla="*/ 53519 h 59987"/>
                  <a:gd name="connsiteX2" fmla="*/ 7082 w 39304"/>
                  <a:gd name="connsiteY2" fmla="*/ 53519 h 59987"/>
                  <a:gd name="connsiteX3" fmla="*/ 7082 w 39304"/>
                  <a:gd name="connsiteY3" fmla="*/ 60373 h 59987"/>
                  <a:gd name="connsiteX4" fmla="*/ 188 w 39304"/>
                  <a:gd name="connsiteY4" fmla="*/ 60373 h 59987"/>
                  <a:gd name="connsiteX5" fmla="*/ 188 w 39304"/>
                  <a:gd name="connsiteY5" fmla="*/ 1337 h 59987"/>
                  <a:gd name="connsiteX6" fmla="*/ 7320 w 39304"/>
                  <a:gd name="connsiteY6" fmla="*/ 1337 h 59987"/>
                  <a:gd name="connsiteX7" fmla="*/ 7320 w 39304"/>
                  <a:gd name="connsiteY7" fmla="*/ 23168 h 59987"/>
                  <a:gd name="connsiteX8" fmla="*/ 7874 w 39304"/>
                  <a:gd name="connsiteY8" fmla="*/ 23168 h 59987"/>
                  <a:gd name="connsiteX9" fmla="*/ 20712 w 39304"/>
                  <a:gd name="connsiteY9" fmla="*/ 15521 h 59987"/>
                  <a:gd name="connsiteX10" fmla="*/ 39493 w 39304"/>
                  <a:gd name="connsiteY10" fmla="*/ 38344 h 59987"/>
                  <a:gd name="connsiteX11" fmla="*/ 20752 w 39304"/>
                  <a:gd name="connsiteY11" fmla="*/ 61324 h 59987"/>
                  <a:gd name="connsiteX12" fmla="*/ 19682 w 39304"/>
                  <a:gd name="connsiteY12" fmla="*/ 54945 h 59987"/>
                  <a:gd name="connsiteX13" fmla="*/ 32242 w 39304"/>
                  <a:gd name="connsiteY13" fmla="*/ 38264 h 59987"/>
                  <a:gd name="connsiteX14" fmla="*/ 19682 w 39304"/>
                  <a:gd name="connsiteY14" fmla="*/ 21901 h 59987"/>
                  <a:gd name="connsiteX15" fmla="*/ 7241 w 39304"/>
                  <a:gd name="connsiteY15" fmla="*/ 38264 h 59987"/>
                  <a:gd name="connsiteX16" fmla="*/ 19682 w 39304"/>
                  <a:gd name="connsiteY16" fmla="*/ 54945 h 59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9304" h="59987">
                    <a:moveTo>
                      <a:pt x="20752" y="61324"/>
                    </a:moveTo>
                    <a:cubicBezTo>
                      <a:pt x="12312" y="61324"/>
                      <a:pt x="9341" y="55975"/>
                      <a:pt x="7874" y="53519"/>
                    </a:cubicBezTo>
                    <a:lnTo>
                      <a:pt x="7082" y="53519"/>
                    </a:lnTo>
                    <a:lnTo>
                      <a:pt x="7082" y="60373"/>
                    </a:lnTo>
                    <a:lnTo>
                      <a:pt x="188" y="60373"/>
                    </a:lnTo>
                    <a:lnTo>
                      <a:pt x="188" y="1337"/>
                    </a:lnTo>
                    <a:lnTo>
                      <a:pt x="7320" y="1337"/>
                    </a:lnTo>
                    <a:lnTo>
                      <a:pt x="7320" y="23168"/>
                    </a:lnTo>
                    <a:lnTo>
                      <a:pt x="7874" y="23168"/>
                    </a:lnTo>
                    <a:cubicBezTo>
                      <a:pt x="9341" y="20831"/>
                      <a:pt x="12074" y="15521"/>
                      <a:pt x="20712" y="15521"/>
                    </a:cubicBezTo>
                    <a:cubicBezTo>
                      <a:pt x="31767" y="15521"/>
                      <a:pt x="39493" y="24317"/>
                      <a:pt x="39493" y="38344"/>
                    </a:cubicBezTo>
                    <a:cubicBezTo>
                      <a:pt x="39493" y="52449"/>
                      <a:pt x="31806" y="61324"/>
                      <a:pt x="20752" y="61324"/>
                    </a:cubicBezTo>
                    <a:close/>
                    <a:moveTo>
                      <a:pt x="19682" y="54945"/>
                    </a:moveTo>
                    <a:cubicBezTo>
                      <a:pt x="27963" y="54945"/>
                      <a:pt x="32242" y="47576"/>
                      <a:pt x="32242" y="38264"/>
                    </a:cubicBezTo>
                    <a:cubicBezTo>
                      <a:pt x="32242" y="29072"/>
                      <a:pt x="28082" y="21901"/>
                      <a:pt x="19682" y="21901"/>
                    </a:cubicBezTo>
                    <a:cubicBezTo>
                      <a:pt x="11520" y="21901"/>
                      <a:pt x="7241" y="28478"/>
                      <a:pt x="7241" y="38264"/>
                    </a:cubicBezTo>
                    <a:cubicBezTo>
                      <a:pt x="7241" y="48130"/>
                      <a:pt x="11639" y="54945"/>
                      <a:pt x="19682" y="54945"/>
                    </a:cubicBezTo>
                  </a:path>
                </a:pathLst>
              </a:custGeom>
              <a:solidFill>
                <a:srgbClr val="000000"/>
              </a:solidFill>
              <a:ln w="40" cap="flat">
                <a:noFill/>
                <a:prstDash val="solid"/>
                <a:miter/>
              </a:ln>
            </p:spPr>
            <p:txBody>
              <a:bodyPr rtlCol="0" anchor="ctr"/>
              <a:lstStyle/>
              <a:p>
                <a:endParaRPr lang="en-GB"/>
              </a:p>
            </p:txBody>
          </p:sp>
          <p:sp>
            <p:nvSpPr>
              <p:cNvPr id="212" name="Freeform: Shape 211">
                <a:extLst>
                  <a:ext uri="{FF2B5EF4-FFF2-40B4-BE49-F238E27FC236}">
                    <a16:creationId xmlns:a16="http://schemas.microsoft.com/office/drawing/2014/main" id="{0A0045B7-1E1F-6822-8ECD-6D08001D9510}"/>
                  </a:ext>
                </a:extLst>
              </p:cNvPr>
              <p:cNvSpPr/>
              <p:nvPr/>
            </p:nvSpPr>
            <p:spPr>
              <a:xfrm>
                <a:off x="5769611" y="4573540"/>
                <a:ext cx="35738" cy="45882"/>
              </a:xfrm>
              <a:custGeom>
                <a:avLst/>
                <a:gdLst>
                  <a:gd name="connsiteX0" fmla="*/ 15404 w 35738"/>
                  <a:gd name="connsiteY0" fmla="*/ 47040 h 45882"/>
                  <a:gd name="connsiteX1" fmla="*/ 308 w 35738"/>
                  <a:gd name="connsiteY1" fmla="*/ 33410 h 45882"/>
                  <a:gd name="connsiteX2" fmla="*/ 17544 w 35738"/>
                  <a:gd name="connsiteY2" fmla="*/ 20375 h 45882"/>
                  <a:gd name="connsiteX3" fmla="*/ 28915 w 35738"/>
                  <a:gd name="connsiteY3" fmla="*/ 16095 h 45882"/>
                  <a:gd name="connsiteX4" fmla="*/ 19644 w 35738"/>
                  <a:gd name="connsiteY4" fmla="*/ 7418 h 45882"/>
                  <a:gd name="connsiteX5" fmla="*/ 8431 w 35738"/>
                  <a:gd name="connsiteY5" fmla="*/ 13916 h 45882"/>
                  <a:gd name="connsiteX6" fmla="*/ 1576 w 35738"/>
                  <a:gd name="connsiteY6" fmla="*/ 11658 h 45882"/>
                  <a:gd name="connsiteX7" fmla="*/ 19446 w 35738"/>
                  <a:gd name="connsiteY7" fmla="*/ 1158 h 45882"/>
                  <a:gd name="connsiteX8" fmla="*/ 36047 w 35738"/>
                  <a:gd name="connsiteY8" fmla="*/ 16809 h 45882"/>
                  <a:gd name="connsiteX9" fmla="*/ 36047 w 35738"/>
                  <a:gd name="connsiteY9" fmla="*/ 46010 h 45882"/>
                  <a:gd name="connsiteX10" fmla="*/ 29034 w 35738"/>
                  <a:gd name="connsiteY10" fmla="*/ 46010 h 45882"/>
                  <a:gd name="connsiteX11" fmla="*/ 29034 w 35738"/>
                  <a:gd name="connsiteY11" fmla="*/ 39987 h 45882"/>
                  <a:gd name="connsiteX12" fmla="*/ 28559 w 35738"/>
                  <a:gd name="connsiteY12" fmla="*/ 39987 h 45882"/>
                  <a:gd name="connsiteX13" fmla="*/ 15404 w 35738"/>
                  <a:gd name="connsiteY13" fmla="*/ 47040 h 45882"/>
                  <a:gd name="connsiteX14" fmla="*/ 16633 w 35738"/>
                  <a:gd name="connsiteY14" fmla="*/ 40740 h 45882"/>
                  <a:gd name="connsiteX15" fmla="*/ 28915 w 35738"/>
                  <a:gd name="connsiteY15" fmla="*/ 30003 h 45882"/>
                  <a:gd name="connsiteX16" fmla="*/ 28915 w 35738"/>
                  <a:gd name="connsiteY16" fmla="*/ 23861 h 45882"/>
                  <a:gd name="connsiteX17" fmla="*/ 17227 w 35738"/>
                  <a:gd name="connsiteY17" fmla="*/ 26397 h 45882"/>
                  <a:gd name="connsiteX18" fmla="*/ 7480 w 35738"/>
                  <a:gd name="connsiteY18" fmla="*/ 33767 h 45882"/>
                  <a:gd name="connsiteX19" fmla="*/ 16633 w 35738"/>
                  <a:gd name="connsiteY19" fmla="*/ 40740 h 458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5738" h="45882">
                    <a:moveTo>
                      <a:pt x="15404" y="47040"/>
                    </a:moveTo>
                    <a:cubicBezTo>
                      <a:pt x="7005" y="47040"/>
                      <a:pt x="308" y="42127"/>
                      <a:pt x="308" y="33410"/>
                    </a:cubicBezTo>
                    <a:cubicBezTo>
                      <a:pt x="308" y="23267"/>
                      <a:pt x="9342" y="21405"/>
                      <a:pt x="17544" y="20375"/>
                    </a:cubicBezTo>
                    <a:cubicBezTo>
                      <a:pt x="25548" y="19305"/>
                      <a:pt x="28915" y="19741"/>
                      <a:pt x="28915" y="16095"/>
                    </a:cubicBezTo>
                    <a:cubicBezTo>
                      <a:pt x="28915" y="10588"/>
                      <a:pt x="25785" y="7418"/>
                      <a:pt x="19644" y="7418"/>
                    </a:cubicBezTo>
                    <a:cubicBezTo>
                      <a:pt x="13265" y="7418"/>
                      <a:pt x="9818" y="10826"/>
                      <a:pt x="8431" y="13916"/>
                    </a:cubicBezTo>
                    <a:lnTo>
                      <a:pt x="1576" y="11658"/>
                    </a:lnTo>
                    <a:cubicBezTo>
                      <a:pt x="4984" y="3614"/>
                      <a:pt x="12591" y="1158"/>
                      <a:pt x="19446" y="1158"/>
                    </a:cubicBezTo>
                    <a:cubicBezTo>
                      <a:pt x="25389" y="1158"/>
                      <a:pt x="36047" y="2981"/>
                      <a:pt x="36047" y="16809"/>
                    </a:cubicBezTo>
                    <a:lnTo>
                      <a:pt x="36047" y="46010"/>
                    </a:lnTo>
                    <a:lnTo>
                      <a:pt x="29034" y="46010"/>
                    </a:lnTo>
                    <a:lnTo>
                      <a:pt x="29034" y="39987"/>
                    </a:lnTo>
                    <a:lnTo>
                      <a:pt x="28559" y="39987"/>
                    </a:lnTo>
                    <a:cubicBezTo>
                      <a:pt x="27053" y="43118"/>
                      <a:pt x="22893" y="47040"/>
                      <a:pt x="15404" y="47040"/>
                    </a:cubicBezTo>
                    <a:close/>
                    <a:moveTo>
                      <a:pt x="16633" y="40740"/>
                    </a:moveTo>
                    <a:cubicBezTo>
                      <a:pt x="24517" y="40740"/>
                      <a:pt x="28915" y="35431"/>
                      <a:pt x="28915" y="30003"/>
                    </a:cubicBezTo>
                    <a:lnTo>
                      <a:pt x="28915" y="23861"/>
                    </a:lnTo>
                    <a:cubicBezTo>
                      <a:pt x="27727" y="25248"/>
                      <a:pt x="19961" y="26040"/>
                      <a:pt x="17227" y="26397"/>
                    </a:cubicBezTo>
                    <a:cubicBezTo>
                      <a:pt x="12036" y="27071"/>
                      <a:pt x="7480" y="28735"/>
                      <a:pt x="7480" y="33767"/>
                    </a:cubicBezTo>
                    <a:cubicBezTo>
                      <a:pt x="7480" y="38363"/>
                      <a:pt x="11323" y="40740"/>
                      <a:pt x="16633" y="40740"/>
                    </a:cubicBezTo>
                  </a:path>
                </a:pathLst>
              </a:custGeom>
              <a:solidFill>
                <a:srgbClr val="000000"/>
              </a:solidFill>
              <a:ln w="40" cap="flat">
                <a:noFill/>
                <a:prstDash val="solid"/>
                <a:miter/>
              </a:ln>
            </p:spPr>
            <p:txBody>
              <a:bodyPr rtlCol="0" anchor="ctr"/>
              <a:lstStyle/>
              <a:p>
                <a:endParaRPr lang="en-GB"/>
              </a:p>
            </p:txBody>
          </p:sp>
          <p:sp>
            <p:nvSpPr>
              <p:cNvPr id="213" name="Freeform: Shape 212">
                <a:extLst>
                  <a:ext uri="{FF2B5EF4-FFF2-40B4-BE49-F238E27FC236}">
                    <a16:creationId xmlns:a16="http://schemas.microsoft.com/office/drawing/2014/main" id="{0DECCED5-20D9-5D63-3ADC-B4AD528C43CF}"/>
                  </a:ext>
                </a:extLst>
              </p:cNvPr>
              <p:cNvSpPr/>
              <p:nvPr/>
            </p:nvSpPr>
            <p:spPr>
              <a:xfrm>
                <a:off x="5812403" y="4563555"/>
                <a:ext cx="24129" cy="55391"/>
              </a:xfrm>
              <a:custGeom>
                <a:avLst/>
                <a:gdLst>
                  <a:gd name="connsiteX0" fmla="*/ 23432 w 24129"/>
                  <a:gd name="connsiteY0" fmla="*/ 11829 h 55391"/>
                  <a:gd name="connsiteX1" fmla="*/ 23432 w 24129"/>
                  <a:gd name="connsiteY1" fmla="*/ 17930 h 55391"/>
                  <a:gd name="connsiteX2" fmla="*/ 14319 w 24129"/>
                  <a:gd name="connsiteY2" fmla="*/ 17930 h 55391"/>
                  <a:gd name="connsiteX3" fmla="*/ 14319 w 24129"/>
                  <a:gd name="connsiteY3" fmla="*/ 44635 h 55391"/>
                  <a:gd name="connsiteX4" fmla="*/ 19550 w 24129"/>
                  <a:gd name="connsiteY4" fmla="*/ 50341 h 55391"/>
                  <a:gd name="connsiteX5" fmla="*/ 23195 w 24129"/>
                  <a:gd name="connsiteY5" fmla="*/ 49866 h 55391"/>
                  <a:gd name="connsiteX6" fmla="*/ 24661 w 24129"/>
                  <a:gd name="connsiteY6" fmla="*/ 55888 h 55391"/>
                  <a:gd name="connsiteX7" fmla="*/ 19351 w 24129"/>
                  <a:gd name="connsiteY7" fmla="*/ 56681 h 55391"/>
                  <a:gd name="connsiteX8" fmla="*/ 7187 w 24129"/>
                  <a:gd name="connsiteY8" fmla="*/ 45190 h 55391"/>
                  <a:gd name="connsiteX9" fmla="*/ 7187 w 24129"/>
                  <a:gd name="connsiteY9" fmla="*/ 17930 h 55391"/>
                  <a:gd name="connsiteX10" fmla="*/ 531 w 24129"/>
                  <a:gd name="connsiteY10" fmla="*/ 17930 h 55391"/>
                  <a:gd name="connsiteX11" fmla="*/ 531 w 24129"/>
                  <a:gd name="connsiteY11" fmla="*/ 11829 h 55391"/>
                  <a:gd name="connsiteX12" fmla="*/ 7187 w 24129"/>
                  <a:gd name="connsiteY12" fmla="*/ 11829 h 55391"/>
                  <a:gd name="connsiteX13" fmla="*/ 7187 w 24129"/>
                  <a:gd name="connsiteY13" fmla="*/ 1289 h 55391"/>
                  <a:gd name="connsiteX14" fmla="*/ 14319 w 24129"/>
                  <a:gd name="connsiteY14" fmla="*/ 1289 h 55391"/>
                  <a:gd name="connsiteX15" fmla="*/ 14319 w 24129"/>
                  <a:gd name="connsiteY15" fmla="*/ 11829 h 55391"/>
                  <a:gd name="connsiteX16" fmla="*/ 23432 w 24129"/>
                  <a:gd name="connsiteY16" fmla="*/ 11829 h 553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129" h="55391">
                    <a:moveTo>
                      <a:pt x="23432" y="11829"/>
                    </a:moveTo>
                    <a:lnTo>
                      <a:pt x="23432" y="17930"/>
                    </a:lnTo>
                    <a:lnTo>
                      <a:pt x="14319" y="17930"/>
                    </a:lnTo>
                    <a:lnTo>
                      <a:pt x="14319" y="44635"/>
                    </a:lnTo>
                    <a:cubicBezTo>
                      <a:pt x="14319" y="48598"/>
                      <a:pt x="15785" y="50341"/>
                      <a:pt x="19550" y="50341"/>
                    </a:cubicBezTo>
                    <a:cubicBezTo>
                      <a:pt x="20461" y="50341"/>
                      <a:pt x="22006" y="50103"/>
                      <a:pt x="23195" y="49866"/>
                    </a:cubicBezTo>
                    <a:lnTo>
                      <a:pt x="24661" y="55888"/>
                    </a:lnTo>
                    <a:cubicBezTo>
                      <a:pt x="23195" y="56403"/>
                      <a:pt x="21174" y="56681"/>
                      <a:pt x="19351" y="56681"/>
                    </a:cubicBezTo>
                    <a:cubicBezTo>
                      <a:pt x="11704" y="56681"/>
                      <a:pt x="7187" y="52441"/>
                      <a:pt x="7187" y="45190"/>
                    </a:cubicBezTo>
                    <a:lnTo>
                      <a:pt x="7187" y="17930"/>
                    </a:lnTo>
                    <a:lnTo>
                      <a:pt x="531" y="17930"/>
                    </a:lnTo>
                    <a:lnTo>
                      <a:pt x="531" y="11829"/>
                    </a:lnTo>
                    <a:lnTo>
                      <a:pt x="7187" y="11829"/>
                    </a:lnTo>
                    <a:lnTo>
                      <a:pt x="7187" y="1289"/>
                    </a:lnTo>
                    <a:lnTo>
                      <a:pt x="14319" y="1289"/>
                    </a:lnTo>
                    <a:lnTo>
                      <a:pt x="14319" y="11829"/>
                    </a:lnTo>
                    <a:lnTo>
                      <a:pt x="23432" y="11829"/>
                    </a:lnTo>
                  </a:path>
                </a:pathLst>
              </a:custGeom>
              <a:solidFill>
                <a:srgbClr val="000000"/>
              </a:solidFill>
              <a:ln w="40" cap="flat">
                <a:noFill/>
                <a:prstDash val="solid"/>
                <a:miter/>
              </a:ln>
            </p:spPr>
            <p:txBody>
              <a:bodyPr rtlCol="0" anchor="ctr"/>
              <a:lstStyle/>
              <a:p>
                <a:endParaRPr lang="en-GB"/>
              </a:p>
            </p:txBody>
          </p:sp>
          <p:sp>
            <p:nvSpPr>
              <p:cNvPr id="214" name="Freeform: Shape 213">
                <a:extLst>
                  <a:ext uri="{FF2B5EF4-FFF2-40B4-BE49-F238E27FC236}">
                    <a16:creationId xmlns:a16="http://schemas.microsoft.com/office/drawing/2014/main" id="{111626FC-35EC-7D4D-0531-FB7BBD2CFE7D}"/>
                  </a:ext>
                </a:extLst>
              </p:cNvPr>
              <p:cNvSpPr/>
              <p:nvPr/>
            </p:nvSpPr>
            <p:spPr>
              <a:xfrm>
                <a:off x="5843070" y="4557414"/>
                <a:ext cx="9945" cy="60978"/>
              </a:xfrm>
              <a:custGeom>
                <a:avLst/>
                <a:gdLst>
                  <a:gd name="connsiteX0" fmla="*/ 1957 w 9945"/>
                  <a:gd name="connsiteY0" fmla="*/ 62351 h 60978"/>
                  <a:gd name="connsiteX1" fmla="*/ 1957 w 9945"/>
                  <a:gd name="connsiteY1" fmla="*/ 18054 h 60978"/>
                  <a:gd name="connsiteX2" fmla="*/ 9089 w 9945"/>
                  <a:gd name="connsiteY2" fmla="*/ 18054 h 60978"/>
                  <a:gd name="connsiteX3" fmla="*/ 9089 w 9945"/>
                  <a:gd name="connsiteY3" fmla="*/ 62351 h 60978"/>
                  <a:gd name="connsiteX4" fmla="*/ 1957 w 9945"/>
                  <a:gd name="connsiteY4" fmla="*/ 62351 h 60978"/>
                  <a:gd name="connsiteX5" fmla="*/ 5563 w 9945"/>
                  <a:gd name="connsiteY5" fmla="*/ 10803 h 60978"/>
                  <a:gd name="connsiteX6" fmla="*/ 610 w 9945"/>
                  <a:gd name="connsiteY6" fmla="*/ 6088 h 60978"/>
                  <a:gd name="connsiteX7" fmla="*/ 5563 w 9945"/>
                  <a:gd name="connsiteY7" fmla="*/ 1373 h 60978"/>
                  <a:gd name="connsiteX8" fmla="*/ 10555 w 9945"/>
                  <a:gd name="connsiteY8" fmla="*/ 6088 h 60978"/>
                  <a:gd name="connsiteX9" fmla="*/ 5563 w 9945"/>
                  <a:gd name="connsiteY9" fmla="*/ 10803 h 609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45" h="60978">
                    <a:moveTo>
                      <a:pt x="1957" y="62351"/>
                    </a:moveTo>
                    <a:lnTo>
                      <a:pt x="1957" y="18054"/>
                    </a:lnTo>
                    <a:lnTo>
                      <a:pt x="9089" y="18054"/>
                    </a:lnTo>
                    <a:lnTo>
                      <a:pt x="9089" y="62351"/>
                    </a:lnTo>
                    <a:lnTo>
                      <a:pt x="1957" y="62351"/>
                    </a:lnTo>
                    <a:close/>
                    <a:moveTo>
                      <a:pt x="5563" y="10803"/>
                    </a:moveTo>
                    <a:cubicBezTo>
                      <a:pt x="2868" y="10803"/>
                      <a:pt x="610" y="8703"/>
                      <a:pt x="610" y="6088"/>
                    </a:cubicBezTo>
                    <a:cubicBezTo>
                      <a:pt x="610" y="3473"/>
                      <a:pt x="2868" y="1373"/>
                      <a:pt x="5563" y="1373"/>
                    </a:cubicBezTo>
                    <a:cubicBezTo>
                      <a:pt x="8297" y="1373"/>
                      <a:pt x="10555" y="3473"/>
                      <a:pt x="10555" y="6088"/>
                    </a:cubicBezTo>
                    <a:cubicBezTo>
                      <a:pt x="10555" y="8703"/>
                      <a:pt x="8297" y="10803"/>
                      <a:pt x="5563" y="10803"/>
                    </a:cubicBezTo>
                  </a:path>
                </a:pathLst>
              </a:custGeom>
              <a:solidFill>
                <a:srgbClr val="000000"/>
              </a:solidFill>
              <a:ln w="40" cap="flat">
                <a:noFill/>
                <a:prstDash val="solid"/>
                <a:miter/>
              </a:ln>
            </p:spPr>
            <p:txBody>
              <a:bodyPr rtlCol="0" anchor="ctr"/>
              <a:lstStyle/>
              <a:p>
                <a:endParaRPr lang="en-GB"/>
              </a:p>
            </p:txBody>
          </p:sp>
          <p:sp>
            <p:nvSpPr>
              <p:cNvPr id="215" name="Freeform: Shape 214">
                <a:extLst>
                  <a:ext uri="{FF2B5EF4-FFF2-40B4-BE49-F238E27FC236}">
                    <a16:creationId xmlns:a16="http://schemas.microsoft.com/office/drawing/2014/main" id="{E3AD3AFC-33FE-FFE9-86FD-68FE37151B82}"/>
                  </a:ext>
                </a:extLst>
              </p:cNvPr>
              <p:cNvSpPr/>
              <p:nvPr/>
            </p:nvSpPr>
            <p:spPr>
              <a:xfrm>
                <a:off x="5861930" y="4573540"/>
                <a:ext cx="40414" cy="45802"/>
              </a:xfrm>
              <a:custGeom>
                <a:avLst/>
                <a:gdLst>
                  <a:gd name="connsiteX0" fmla="*/ 20419 w 40414"/>
                  <a:gd name="connsiteY0" fmla="*/ 46962 h 45802"/>
                  <a:gd name="connsiteX1" fmla="*/ 251 w 40414"/>
                  <a:gd name="connsiteY1" fmla="*/ 24140 h 45802"/>
                  <a:gd name="connsiteX2" fmla="*/ 20419 w 40414"/>
                  <a:gd name="connsiteY2" fmla="*/ 1159 h 45802"/>
                  <a:gd name="connsiteX3" fmla="*/ 40665 w 40414"/>
                  <a:gd name="connsiteY3" fmla="*/ 24140 h 45802"/>
                  <a:gd name="connsiteX4" fmla="*/ 20419 w 40414"/>
                  <a:gd name="connsiteY4" fmla="*/ 46962 h 45802"/>
                  <a:gd name="connsiteX5" fmla="*/ 20419 w 40414"/>
                  <a:gd name="connsiteY5" fmla="*/ 40583 h 45802"/>
                  <a:gd name="connsiteX6" fmla="*/ 33454 w 40414"/>
                  <a:gd name="connsiteY6" fmla="*/ 24140 h 45802"/>
                  <a:gd name="connsiteX7" fmla="*/ 20419 w 40414"/>
                  <a:gd name="connsiteY7" fmla="*/ 7538 h 45802"/>
                  <a:gd name="connsiteX8" fmla="*/ 7502 w 40414"/>
                  <a:gd name="connsiteY8" fmla="*/ 24140 h 45802"/>
                  <a:gd name="connsiteX9" fmla="*/ 20419 w 40414"/>
                  <a:gd name="connsiteY9" fmla="*/ 40583 h 45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414" h="45802">
                    <a:moveTo>
                      <a:pt x="20419" y="46962"/>
                    </a:moveTo>
                    <a:cubicBezTo>
                      <a:pt x="8373" y="46962"/>
                      <a:pt x="251" y="37809"/>
                      <a:pt x="251" y="24140"/>
                    </a:cubicBezTo>
                    <a:cubicBezTo>
                      <a:pt x="251" y="10272"/>
                      <a:pt x="8373" y="1159"/>
                      <a:pt x="20419" y="1159"/>
                    </a:cubicBezTo>
                    <a:cubicBezTo>
                      <a:pt x="32503" y="1159"/>
                      <a:pt x="40665" y="10272"/>
                      <a:pt x="40665" y="24140"/>
                    </a:cubicBezTo>
                    <a:cubicBezTo>
                      <a:pt x="40665" y="37809"/>
                      <a:pt x="32503" y="46962"/>
                      <a:pt x="20419" y="46962"/>
                    </a:cubicBezTo>
                    <a:close/>
                    <a:moveTo>
                      <a:pt x="20419" y="40583"/>
                    </a:moveTo>
                    <a:cubicBezTo>
                      <a:pt x="29373" y="40583"/>
                      <a:pt x="33454" y="32856"/>
                      <a:pt x="33454" y="24140"/>
                    </a:cubicBezTo>
                    <a:cubicBezTo>
                      <a:pt x="33454" y="15344"/>
                      <a:pt x="29373" y="7538"/>
                      <a:pt x="20419" y="7538"/>
                    </a:cubicBezTo>
                    <a:cubicBezTo>
                      <a:pt x="11583" y="7538"/>
                      <a:pt x="7502" y="15304"/>
                      <a:pt x="7502" y="24140"/>
                    </a:cubicBezTo>
                    <a:cubicBezTo>
                      <a:pt x="7502" y="32856"/>
                      <a:pt x="11583" y="40583"/>
                      <a:pt x="20419" y="40583"/>
                    </a:cubicBezTo>
                  </a:path>
                </a:pathLst>
              </a:custGeom>
              <a:solidFill>
                <a:srgbClr val="000000"/>
              </a:solidFill>
              <a:ln w="40" cap="flat">
                <a:noFill/>
                <a:prstDash val="solid"/>
                <a:miter/>
              </a:ln>
            </p:spPr>
            <p:txBody>
              <a:bodyPr rtlCol="0" anchor="ctr"/>
              <a:lstStyle/>
              <a:p>
                <a:endParaRPr lang="en-GB"/>
              </a:p>
            </p:txBody>
          </p:sp>
          <p:sp>
            <p:nvSpPr>
              <p:cNvPr id="216" name="Freeform: Shape 215">
                <a:extLst>
                  <a:ext uri="{FF2B5EF4-FFF2-40B4-BE49-F238E27FC236}">
                    <a16:creationId xmlns:a16="http://schemas.microsoft.com/office/drawing/2014/main" id="{82A6432B-955A-72A3-3100-1D87F9B39818}"/>
                  </a:ext>
                </a:extLst>
              </p:cNvPr>
              <p:cNvSpPr/>
              <p:nvPr/>
            </p:nvSpPr>
            <p:spPr>
              <a:xfrm>
                <a:off x="5912725" y="4573540"/>
                <a:ext cx="35421" cy="44852"/>
              </a:xfrm>
              <a:custGeom>
                <a:avLst/>
                <a:gdLst>
                  <a:gd name="connsiteX0" fmla="*/ 7400 w 35421"/>
                  <a:gd name="connsiteY0" fmla="*/ 19476 h 44852"/>
                  <a:gd name="connsiteX1" fmla="*/ 7400 w 35421"/>
                  <a:gd name="connsiteY1" fmla="*/ 46023 h 44852"/>
                  <a:gd name="connsiteX2" fmla="*/ 268 w 35421"/>
                  <a:gd name="connsiteY2" fmla="*/ 46023 h 44852"/>
                  <a:gd name="connsiteX3" fmla="*/ 268 w 35421"/>
                  <a:gd name="connsiteY3" fmla="*/ 1726 h 44852"/>
                  <a:gd name="connsiteX4" fmla="*/ 7122 w 35421"/>
                  <a:gd name="connsiteY4" fmla="*/ 1726 h 44852"/>
                  <a:gd name="connsiteX5" fmla="*/ 7162 w 35421"/>
                  <a:gd name="connsiteY5" fmla="*/ 9927 h 44852"/>
                  <a:gd name="connsiteX6" fmla="*/ 20713 w 35421"/>
                  <a:gd name="connsiteY6" fmla="*/ 1171 h 44852"/>
                  <a:gd name="connsiteX7" fmla="*/ 35690 w 35421"/>
                  <a:gd name="connsiteY7" fmla="*/ 17891 h 44852"/>
                  <a:gd name="connsiteX8" fmla="*/ 35690 w 35421"/>
                  <a:gd name="connsiteY8" fmla="*/ 46023 h 44852"/>
                  <a:gd name="connsiteX9" fmla="*/ 28558 w 35421"/>
                  <a:gd name="connsiteY9" fmla="*/ 46023 h 44852"/>
                  <a:gd name="connsiteX10" fmla="*/ 28558 w 35421"/>
                  <a:gd name="connsiteY10" fmla="*/ 18486 h 44852"/>
                  <a:gd name="connsiteX11" fmla="*/ 18573 w 35421"/>
                  <a:gd name="connsiteY11" fmla="*/ 7590 h 44852"/>
                  <a:gd name="connsiteX12" fmla="*/ 7400 w 35421"/>
                  <a:gd name="connsiteY12" fmla="*/ 19476 h 44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5421" h="44852">
                    <a:moveTo>
                      <a:pt x="7400" y="19476"/>
                    </a:moveTo>
                    <a:lnTo>
                      <a:pt x="7400" y="46023"/>
                    </a:lnTo>
                    <a:lnTo>
                      <a:pt x="268" y="46023"/>
                    </a:lnTo>
                    <a:lnTo>
                      <a:pt x="268" y="1726"/>
                    </a:lnTo>
                    <a:lnTo>
                      <a:pt x="7122" y="1726"/>
                    </a:lnTo>
                    <a:lnTo>
                      <a:pt x="7162" y="9927"/>
                    </a:lnTo>
                    <a:cubicBezTo>
                      <a:pt x="10015" y="3667"/>
                      <a:pt x="14770" y="1171"/>
                      <a:pt x="20713" y="1171"/>
                    </a:cubicBezTo>
                    <a:cubicBezTo>
                      <a:pt x="29667" y="1171"/>
                      <a:pt x="35690" y="6678"/>
                      <a:pt x="35690" y="17891"/>
                    </a:cubicBezTo>
                    <a:lnTo>
                      <a:pt x="35690" y="46023"/>
                    </a:lnTo>
                    <a:lnTo>
                      <a:pt x="28558" y="46023"/>
                    </a:lnTo>
                    <a:lnTo>
                      <a:pt x="28558" y="18486"/>
                    </a:lnTo>
                    <a:cubicBezTo>
                      <a:pt x="28558" y="11671"/>
                      <a:pt x="24754" y="7590"/>
                      <a:pt x="18573" y="7590"/>
                    </a:cubicBezTo>
                    <a:cubicBezTo>
                      <a:pt x="12194" y="7590"/>
                      <a:pt x="7400" y="11908"/>
                      <a:pt x="7400" y="19476"/>
                    </a:cubicBezTo>
                  </a:path>
                </a:pathLst>
              </a:custGeom>
              <a:solidFill>
                <a:srgbClr val="000000"/>
              </a:solidFill>
              <a:ln w="40" cap="flat">
                <a:noFill/>
                <a:prstDash val="solid"/>
                <a:miter/>
              </a:ln>
            </p:spPr>
            <p:txBody>
              <a:bodyPr rtlCol="0" anchor="ctr"/>
              <a:lstStyle/>
              <a:p>
                <a:endParaRPr lang="en-GB"/>
              </a:p>
            </p:txBody>
          </p:sp>
          <p:sp>
            <p:nvSpPr>
              <p:cNvPr id="217" name="Freeform: Shape 216">
                <a:extLst>
                  <a:ext uri="{FF2B5EF4-FFF2-40B4-BE49-F238E27FC236}">
                    <a16:creationId xmlns:a16="http://schemas.microsoft.com/office/drawing/2014/main" id="{BDFB7163-0E39-629D-A95D-00D4482F5244}"/>
                  </a:ext>
                </a:extLst>
              </p:cNvPr>
              <p:cNvSpPr/>
              <p:nvPr/>
            </p:nvSpPr>
            <p:spPr>
              <a:xfrm>
                <a:off x="5962728" y="4559355"/>
                <a:ext cx="7686" cy="22465"/>
              </a:xfrm>
              <a:custGeom>
                <a:avLst/>
                <a:gdLst>
                  <a:gd name="connsiteX0" fmla="*/ 1444 w 7686"/>
                  <a:gd name="connsiteY0" fmla="*/ 24273 h 22465"/>
                  <a:gd name="connsiteX1" fmla="*/ 572 w 7686"/>
                  <a:gd name="connsiteY1" fmla="*/ 1807 h 22465"/>
                  <a:gd name="connsiteX2" fmla="*/ 8258 w 7686"/>
                  <a:gd name="connsiteY2" fmla="*/ 1807 h 22465"/>
                  <a:gd name="connsiteX3" fmla="*/ 7387 w 7686"/>
                  <a:gd name="connsiteY3" fmla="*/ 24273 h 22465"/>
                  <a:gd name="connsiteX4" fmla="*/ 1444 w 7686"/>
                  <a:gd name="connsiteY4" fmla="*/ 24273 h 224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86" h="22465">
                    <a:moveTo>
                      <a:pt x="1444" y="24273"/>
                    </a:moveTo>
                    <a:lnTo>
                      <a:pt x="572" y="1807"/>
                    </a:lnTo>
                    <a:lnTo>
                      <a:pt x="8258" y="1807"/>
                    </a:lnTo>
                    <a:lnTo>
                      <a:pt x="7387" y="24273"/>
                    </a:lnTo>
                    <a:lnTo>
                      <a:pt x="1444" y="24273"/>
                    </a:lnTo>
                  </a:path>
                </a:pathLst>
              </a:custGeom>
              <a:solidFill>
                <a:srgbClr val="000000"/>
              </a:solidFill>
              <a:ln w="40" cap="flat">
                <a:noFill/>
                <a:prstDash val="solid"/>
                <a:miter/>
              </a:ln>
            </p:spPr>
            <p:txBody>
              <a:bodyPr rtlCol="0" anchor="ctr"/>
              <a:lstStyle/>
              <a:p>
                <a:endParaRPr lang="en-GB"/>
              </a:p>
            </p:txBody>
          </p:sp>
        </p:grpSp>
        <p:sp>
          <p:nvSpPr>
            <p:cNvPr id="218" name="Freeform: Shape 217">
              <a:extLst>
                <a:ext uri="{FF2B5EF4-FFF2-40B4-BE49-F238E27FC236}">
                  <a16:creationId xmlns:a16="http://schemas.microsoft.com/office/drawing/2014/main" id="{1AF52166-1F8B-4274-6EC8-7C21950951AC}"/>
                </a:ext>
              </a:extLst>
            </p:cNvPr>
            <p:cNvSpPr/>
            <p:nvPr/>
          </p:nvSpPr>
          <p:spPr>
            <a:xfrm>
              <a:off x="5093910" y="2000294"/>
              <a:ext cx="973747" cy="730310"/>
            </a:xfrm>
            <a:custGeom>
              <a:avLst/>
              <a:gdLst>
                <a:gd name="connsiteX0" fmla="*/ 972783 w 973747"/>
                <a:gd name="connsiteY0" fmla="*/ 365136 h 730310"/>
                <a:gd name="connsiteX1" fmla="*/ 485909 w 973747"/>
                <a:gd name="connsiteY1" fmla="*/ 730292 h 730310"/>
                <a:gd name="connsiteX2" fmla="*/ -965 w 973747"/>
                <a:gd name="connsiteY2" fmla="*/ 365136 h 730310"/>
                <a:gd name="connsiteX3" fmla="*/ 485909 w 973747"/>
                <a:gd name="connsiteY3" fmla="*/ -19 h 730310"/>
                <a:gd name="connsiteX4" fmla="*/ 972783 w 973747"/>
                <a:gd name="connsiteY4" fmla="*/ 365136 h 7303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3747" h="730310">
                  <a:moveTo>
                    <a:pt x="972783" y="365136"/>
                  </a:moveTo>
                  <a:cubicBezTo>
                    <a:pt x="972783" y="566824"/>
                    <a:pt x="754786" y="730292"/>
                    <a:pt x="485909" y="730292"/>
                  </a:cubicBezTo>
                  <a:cubicBezTo>
                    <a:pt x="217033" y="730292"/>
                    <a:pt x="-965" y="566824"/>
                    <a:pt x="-965" y="365136"/>
                  </a:cubicBezTo>
                  <a:cubicBezTo>
                    <a:pt x="-965" y="163510"/>
                    <a:pt x="217033" y="-19"/>
                    <a:pt x="485909" y="-19"/>
                  </a:cubicBezTo>
                  <a:cubicBezTo>
                    <a:pt x="754786" y="-19"/>
                    <a:pt x="972783" y="163510"/>
                    <a:pt x="972783" y="365136"/>
                  </a:cubicBezTo>
                  <a:close/>
                </a:path>
              </a:pathLst>
            </a:custGeom>
            <a:solidFill>
              <a:srgbClr val="FFFFFF"/>
            </a:solidFill>
            <a:ln w="12158" cap="flat">
              <a:solidFill>
                <a:srgbClr val="3A414A"/>
              </a:solidFill>
              <a:prstDash val="solid"/>
              <a:miter/>
            </a:ln>
          </p:spPr>
          <p:txBody>
            <a:bodyPr rtlCol="0" anchor="ctr"/>
            <a:lstStyle/>
            <a:p>
              <a:endParaRPr lang="en-GB"/>
            </a:p>
          </p:txBody>
        </p:sp>
        <p:grpSp>
          <p:nvGrpSpPr>
            <p:cNvPr id="219" name="Graphic 8">
              <a:extLst>
                <a:ext uri="{FF2B5EF4-FFF2-40B4-BE49-F238E27FC236}">
                  <a16:creationId xmlns:a16="http://schemas.microsoft.com/office/drawing/2014/main" id="{41A84360-AE76-E8BD-0BA8-0AC28B8EB6D6}"/>
                </a:ext>
              </a:extLst>
            </p:cNvPr>
            <p:cNvGrpSpPr/>
            <p:nvPr/>
          </p:nvGrpSpPr>
          <p:grpSpPr>
            <a:xfrm>
              <a:off x="5263818" y="2320587"/>
              <a:ext cx="340058" cy="76408"/>
              <a:chOff x="5263818" y="2320587"/>
              <a:chExt cx="340058" cy="76408"/>
            </a:xfrm>
            <a:solidFill>
              <a:srgbClr val="000000"/>
            </a:solidFill>
          </p:grpSpPr>
          <p:sp>
            <p:nvSpPr>
              <p:cNvPr id="220" name="Freeform: Shape 219">
                <a:extLst>
                  <a:ext uri="{FF2B5EF4-FFF2-40B4-BE49-F238E27FC236}">
                    <a16:creationId xmlns:a16="http://schemas.microsoft.com/office/drawing/2014/main" id="{A0722F21-4340-2929-6015-8454623509E3}"/>
                  </a:ext>
                </a:extLst>
              </p:cNvPr>
              <p:cNvSpPr/>
              <p:nvPr/>
            </p:nvSpPr>
            <p:spPr>
              <a:xfrm>
                <a:off x="5263818" y="2320587"/>
                <a:ext cx="53824" cy="76408"/>
              </a:xfrm>
              <a:custGeom>
                <a:avLst/>
                <a:gdLst>
                  <a:gd name="connsiteX0" fmla="*/ 27023 w 53824"/>
                  <a:gd name="connsiteY0" fmla="*/ 77388 h 76408"/>
                  <a:gd name="connsiteX1" fmla="*/ 111 w 53824"/>
                  <a:gd name="connsiteY1" fmla="*/ 56694 h 76408"/>
                  <a:gd name="connsiteX2" fmla="*/ 9811 w 53824"/>
                  <a:gd name="connsiteY2" fmla="*/ 56694 h 76408"/>
                  <a:gd name="connsiteX3" fmla="*/ 27023 w 53824"/>
                  <a:gd name="connsiteY3" fmla="*/ 68931 h 76408"/>
                  <a:gd name="connsiteX4" fmla="*/ 44732 w 53824"/>
                  <a:gd name="connsiteY4" fmla="*/ 55749 h 76408"/>
                  <a:gd name="connsiteX5" fmla="*/ 21103 w 53824"/>
                  <a:gd name="connsiteY5" fmla="*/ 41173 h 76408"/>
                  <a:gd name="connsiteX6" fmla="*/ 2200 w 53824"/>
                  <a:gd name="connsiteY6" fmla="*/ 21823 h 76408"/>
                  <a:gd name="connsiteX7" fmla="*/ 27670 w 53824"/>
                  <a:gd name="connsiteY7" fmla="*/ 979 h 76408"/>
                  <a:gd name="connsiteX8" fmla="*/ 52940 w 53824"/>
                  <a:gd name="connsiteY8" fmla="*/ 20678 h 76408"/>
                  <a:gd name="connsiteX9" fmla="*/ 43688 w 53824"/>
                  <a:gd name="connsiteY9" fmla="*/ 20678 h 76408"/>
                  <a:gd name="connsiteX10" fmla="*/ 27371 w 53824"/>
                  <a:gd name="connsiteY10" fmla="*/ 9336 h 76408"/>
                  <a:gd name="connsiteX11" fmla="*/ 11403 w 53824"/>
                  <a:gd name="connsiteY11" fmla="*/ 21375 h 76408"/>
                  <a:gd name="connsiteX12" fmla="*/ 25531 w 53824"/>
                  <a:gd name="connsiteY12" fmla="*/ 33363 h 76408"/>
                  <a:gd name="connsiteX13" fmla="*/ 32943 w 53824"/>
                  <a:gd name="connsiteY13" fmla="*/ 35403 h 76408"/>
                  <a:gd name="connsiteX14" fmla="*/ 53935 w 53824"/>
                  <a:gd name="connsiteY14" fmla="*/ 55898 h 76408"/>
                  <a:gd name="connsiteX15" fmla="*/ 27023 w 53824"/>
                  <a:gd name="connsiteY15" fmla="*/ 77388 h 76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824" h="76408">
                    <a:moveTo>
                      <a:pt x="27023" y="77388"/>
                    </a:moveTo>
                    <a:cubicBezTo>
                      <a:pt x="10955" y="77388"/>
                      <a:pt x="956" y="69130"/>
                      <a:pt x="111" y="56694"/>
                    </a:cubicBezTo>
                    <a:lnTo>
                      <a:pt x="9811" y="56694"/>
                    </a:lnTo>
                    <a:cubicBezTo>
                      <a:pt x="10557" y="65101"/>
                      <a:pt x="18318" y="68931"/>
                      <a:pt x="27023" y="68931"/>
                    </a:cubicBezTo>
                    <a:cubicBezTo>
                      <a:pt x="37072" y="68931"/>
                      <a:pt x="44732" y="63658"/>
                      <a:pt x="44732" y="55749"/>
                    </a:cubicBezTo>
                    <a:cubicBezTo>
                      <a:pt x="44981" y="45651"/>
                      <a:pt x="30107" y="43909"/>
                      <a:pt x="21103" y="41173"/>
                    </a:cubicBezTo>
                    <a:cubicBezTo>
                      <a:pt x="9214" y="37542"/>
                      <a:pt x="2200" y="31672"/>
                      <a:pt x="2200" y="21823"/>
                    </a:cubicBezTo>
                    <a:cubicBezTo>
                      <a:pt x="2200" y="9287"/>
                      <a:pt x="13343" y="979"/>
                      <a:pt x="27670" y="979"/>
                    </a:cubicBezTo>
                    <a:cubicBezTo>
                      <a:pt x="42295" y="979"/>
                      <a:pt x="52493" y="9486"/>
                      <a:pt x="52940" y="20678"/>
                    </a:cubicBezTo>
                    <a:lnTo>
                      <a:pt x="43688" y="20678"/>
                    </a:lnTo>
                    <a:cubicBezTo>
                      <a:pt x="42842" y="13465"/>
                      <a:pt x="36176" y="9336"/>
                      <a:pt x="27371" y="9336"/>
                    </a:cubicBezTo>
                    <a:cubicBezTo>
                      <a:pt x="17770" y="9336"/>
                      <a:pt x="11403" y="14410"/>
                      <a:pt x="11403" y="21375"/>
                    </a:cubicBezTo>
                    <a:cubicBezTo>
                      <a:pt x="11403" y="29135"/>
                      <a:pt x="20108" y="31871"/>
                      <a:pt x="25531" y="33363"/>
                    </a:cubicBezTo>
                    <a:lnTo>
                      <a:pt x="32943" y="35403"/>
                    </a:lnTo>
                    <a:cubicBezTo>
                      <a:pt x="40902" y="37592"/>
                      <a:pt x="53935" y="42069"/>
                      <a:pt x="53935" y="55898"/>
                    </a:cubicBezTo>
                    <a:cubicBezTo>
                      <a:pt x="53935" y="68036"/>
                      <a:pt x="44135" y="77388"/>
                      <a:pt x="27023" y="77388"/>
                    </a:cubicBezTo>
                  </a:path>
                </a:pathLst>
              </a:custGeom>
              <a:solidFill>
                <a:srgbClr val="000000"/>
              </a:solidFill>
              <a:ln w="50" cap="flat">
                <a:noFill/>
                <a:prstDash val="solid"/>
                <a:miter/>
              </a:ln>
            </p:spPr>
            <p:txBody>
              <a:bodyPr rtlCol="0" anchor="ctr"/>
              <a:lstStyle/>
              <a:p>
                <a:endParaRPr lang="en-GB"/>
              </a:p>
            </p:txBody>
          </p:sp>
          <p:sp>
            <p:nvSpPr>
              <p:cNvPr id="221" name="Freeform: Shape 220">
                <a:extLst>
                  <a:ext uri="{FF2B5EF4-FFF2-40B4-BE49-F238E27FC236}">
                    <a16:creationId xmlns:a16="http://schemas.microsoft.com/office/drawing/2014/main" id="{07E0E94E-9332-85FE-EFC8-7668EE5D3080}"/>
                  </a:ext>
                </a:extLst>
              </p:cNvPr>
              <p:cNvSpPr/>
              <p:nvPr/>
            </p:nvSpPr>
            <p:spPr>
              <a:xfrm>
                <a:off x="5329481" y="2320587"/>
                <a:ext cx="62778" cy="76110"/>
              </a:xfrm>
              <a:custGeom>
                <a:avLst/>
                <a:gdLst>
                  <a:gd name="connsiteX0" fmla="*/ 32908 w 62778"/>
                  <a:gd name="connsiteY0" fmla="*/ 77093 h 76110"/>
                  <a:gd name="connsiteX1" fmla="*/ 26 w 62778"/>
                  <a:gd name="connsiteY1" fmla="*/ 39087 h 76110"/>
                  <a:gd name="connsiteX2" fmla="*/ 32908 w 62778"/>
                  <a:gd name="connsiteY2" fmla="*/ 982 h 76110"/>
                  <a:gd name="connsiteX3" fmla="*/ 62805 w 62778"/>
                  <a:gd name="connsiteY3" fmla="*/ 25308 h 76110"/>
                  <a:gd name="connsiteX4" fmla="*/ 53353 w 62778"/>
                  <a:gd name="connsiteY4" fmla="*/ 25308 h 76110"/>
                  <a:gd name="connsiteX5" fmla="*/ 32908 w 62778"/>
                  <a:gd name="connsiteY5" fmla="*/ 9737 h 76110"/>
                  <a:gd name="connsiteX6" fmla="*/ 9229 w 62778"/>
                  <a:gd name="connsiteY6" fmla="*/ 39087 h 76110"/>
                  <a:gd name="connsiteX7" fmla="*/ 32908 w 62778"/>
                  <a:gd name="connsiteY7" fmla="*/ 68337 h 76110"/>
                  <a:gd name="connsiteX8" fmla="*/ 53353 w 62778"/>
                  <a:gd name="connsiteY8" fmla="*/ 52767 h 76110"/>
                  <a:gd name="connsiteX9" fmla="*/ 62805 w 62778"/>
                  <a:gd name="connsiteY9" fmla="*/ 52767 h 76110"/>
                  <a:gd name="connsiteX10" fmla="*/ 32908 w 62778"/>
                  <a:gd name="connsiteY10" fmla="*/ 77093 h 76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2778" h="76110">
                    <a:moveTo>
                      <a:pt x="32908" y="77093"/>
                    </a:moveTo>
                    <a:cubicBezTo>
                      <a:pt x="13905" y="77093"/>
                      <a:pt x="26" y="62567"/>
                      <a:pt x="26" y="39087"/>
                    </a:cubicBezTo>
                    <a:cubicBezTo>
                      <a:pt x="26" y="15558"/>
                      <a:pt x="13905" y="982"/>
                      <a:pt x="32908" y="982"/>
                    </a:cubicBezTo>
                    <a:cubicBezTo>
                      <a:pt x="47931" y="982"/>
                      <a:pt x="60168" y="10036"/>
                      <a:pt x="62805" y="25308"/>
                    </a:cubicBezTo>
                    <a:lnTo>
                      <a:pt x="53353" y="25308"/>
                    </a:lnTo>
                    <a:cubicBezTo>
                      <a:pt x="51264" y="15160"/>
                      <a:pt x="42559" y="9737"/>
                      <a:pt x="32908" y="9737"/>
                    </a:cubicBezTo>
                    <a:cubicBezTo>
                      <a:pt x="19576" y="9737"/>
                      <a:pt x="9229" y="20084"/>
                      <a:pt x="9229" y="39087"/>
                    </a:cubicBezTo>
                    <a:cubicBezTo>
                      <a:pt x="9229" y="58040"/>
                      <a:pt x="19626" y="68337"/>
                      <a:pt x="32908" y="68337"/>
                    </a:cubicBezTo>
                    <a:cubicBezTo>
                      <a:pt x="42608" y="68337"/>
                      <a:pt x="51264" y="62865"/>
                      <a:pt x="53353" y="52767"/>
                    </a:cubicBezTo>
                    <a:lnTo>
                      <a:pt x="62805" y="52767"/>
                    </a:lnTo>
                    <a:cubicBezTo>
                      <a:pt x="60218" y="67840"/>
                      <a:pt x="48080" y="77093"/>
                      <a:pt x="32908" y="77093"/>
                    </a:cubicBezTo>
                  </a:path>
                </a:pathLst>
              </a:custGeom>
              <a:solidFill>
                <a:srgbClr val="000000"/>
              </a:solidFill>
              <a:ln w="50" cap="flat">
                <a:noFill/>
                <a:prstDash val="solid"/>
                <a:miter/>
              </a:ln>
            </p:spPr>
            <p:txBody>
              <a:bodyPr rtlCol="0" anchor="ctr"/>
              <a:lstStyle/>
              <a:p>
                <a:endParaRPr lang="en-GB"/>
              </a:p>
            </p:txBody>
          </p:sp>
          <p:sp>
            <p:nvSpPr>
              <p:cNvPr id="222" name="Freeform: Shape 221">
                <a:extLst>
                  <a:ext uri="{FF2B5EF4-FFF2-40B4-BE49-F238E27FC236}">
                    <a16:creationId xmlns:a16="http://schemas.microsoft.com/office/drawing/2014/main" id="{44FB206F-E207-D235-DACB-3A52246F0F44}"/>
                  </a:ext>
                </a:extLst>
              </p:cNvPr>
              <p:cNvSpPr/>
              <p:nvPr/>
            </p:nvSpPr>
            <p:spPr>
              <a:xfrm>
                <a:off x="5398428" y="2321582"/>
                <a:ext cx="65116" cy="74120"/>
              </a:xfrm>
              <a:custGeom>
                <a:avLst/>
                <a:gdLst>
                  <a:gd name="connsiteX0" fmla="*/ 84 w 65116"/>
                  <a:gd name="connsiteY0" fmla="*/ 75103 h 74120"/>
                  <a:gd name="connsiteX1" fmla="*/ 26997 w 65116"/>
                  <a:gd name="connsiteY1" fmla="*/ 982 h 74120"/>
                  <a:gd name="connsiteX2" fmla="*/ 37941 w 65116"/>
                  <a:gd name="connsiteY2" fmla="*/ 982 h 74120"/>
                  <a:gd name="connsiteX3" fmla="*/ 65201 w 65116"/>
                  <a:gd name="connsiteY3" fmla="*/ 75103 h 74120"/>
                  <a:gd name="connsiteX4" fmla="*/ 55252 w 65116"/>
                  <a:gd name="connsiteY4" fmla="*/ 75103 h 74120"/>
                  <a:gd name="connsiteX5" fmla="*/ 47840 w 65116"/>
                  <a:gd name="connsiteY5" fmla="*/ 54409 h 74120"/>
                  <a:gd name="connsiteX6" fmla="*/ 17296 w 65116"/>
                  <a:gd name="connsiteY6" fmla="*/ 54409 h 74120"/>
                  <a:gd name="connsiteX7" fmla="*/ 10133 w 65116"/>
                  <a:gd name="connsiteY7" fmla="*/ 75103 h 74120"/>
                  <a:gd name="connsiteX8" fmla="*/ 84 w 65116"/>
                  <a:gd name="connsiteY8" fmla="*/ 75103 h 74120"/>
                  <a:gd name="connsiteX9" fmla="*/ 20181 w 65116"/>
                  <a:gd name="connsiteY9" fmla="*/ 46151 h 74120"/>
                  <a:gd name="connsiteX10" fmla="*/ 44905 w 65116"/>
                  <a:gd name="connsiteY10" fmla="*/ 46151 h 74120"/>
                  <a:gd name="connsiteX11" fmla="*/ 32419 w 65116"/>
                  <a:gd name="connsiteY11" fmla="*/ 8544 h 74120"/>
                  <a:gd name="connsiteX12" fmla="*/ 20181 w 65116"/>
                  <a:gd name="connsiteY12" fmla="*/ 46151 h 74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5116" h="74120">
                    <a:moveTo>
                      <a:pt x="84" y="75103"/>
                    </a:moveTo>
                    <a:lnTo>
                      <a:pt x="26997" y="982"/>
                    </a:lnTo>
                    <a:lnTo>
                      <a:pt x="37941" y="982"/>
                    </a:lnTo>
                    <a:lnTo>
                      <a:pt x="65201" y="75103"/>
                    </a:lnTo>
                    <a:lnTo>
                      <a:pt x="55252" y="75103"/>
                    </a:lnTo>
                    <a:lnTo>
                      <a:pt x="47840" y="54409"/>
                    </a:lnTo>
                    <a:lnTo>
                      <a:pt x="17296" y="54409"/>
                    </a:lnTo>
                    <a:lnTo>
                      <a:pt x="10133" y="75103"/>
                    </a:lnTo>
                    <a:lnTo>
                      <a:pt x="84" y="75103"/>
                    </a:lnTo>
                    <a:close/>
                    <a:moveTo>
                      <a:pt x="20181" y="46151"/>
                    </a:moveTo>
                    <a:lnTo>
                      <a:pt x="44905" y="46151"/>
                    </a:lnTo>
                    <a:cubicBezTo>
                      <a:pt x="39781" y="31725"/>
                      <a:pt x="37692" y="26750"/>
                      <a:pt x="32419" y="8544"/>
                    </a:cubicBezTo>
                    <a:cubicBezTo>
                      <a:pt x="27046" y="27297"/>
                      <a:pt x="25206" y="31426"/>
                      <a:pt x="20181" y="46151"/>
                    </a:cubicBezTo>
                  </a:path>
                </a:pathLst>
              </a:custGeom>
              <a:solidFill>
                <a:srgbClr val="000000"/>
              </a:solidFill>
              <a:ln w="50" cap="flat">
                <a:noFill/>
                <a:prstDash val="solid"/>
                <a:miter/>
              </a:ln>
            </p:spPr>
            <p:txBody>
              <a:bodyPr rtlCol="0" anchor="ctr"/>
              <a:lstStyle/>
              <a:p>
                <a:endParaRPr lang="en-GB"/>
              </a:p>
            </p:txBody>
          </p:sp>
          <p:sp>
            <p:nvSpPr>
              <p:cNvPr id="223" name="Freeform: Shape 222">
                <a:extLst>
                  <a:ext uri="{FF2B5EF4-FFF2-40B4-BE49-F238E27FC236}">
                    <a16:creationId xmlns:a16="http://schemas.microsoft.com/office/drawing/2014/main" id="{4257D9FD-EAC9-9278-9E86-F7BB50B363E0}"/>
                  </a:ext>
                </a:extLst>
              </p:cNvPr>
              <p:cNvSpPr/>
              <p:nvPr/>
            </p:nvSpPr>
            <p:spPr>
              <a:xfrm>
                <a:off x="5475086" y="2321582"/>
                <a:ext cx="58500" cy="74120"/>
              </a:xfrm>
              <a:custGeom>
                <a:avLst/>
                <a:gdLst>
                  <a:gd name="connsiteX0" fmla="*/ 23166 w 58500"/>
                  <a:gd name="connsiteY0" fmla="*/ 75103 h 74120"/>
                  <a:gd name="connsiteX1" fmla="*/ 35 w 58500"/>
                  <a:gd name="connsiteY1" fmla="*/ 75103 h 74120"/>
                  <a:gd name="connsiteX2" fmla="*/ 35 w 58500"/>
                  <a:gd name="connsiteY2" fmla="*/ 982 h 74120"/>
                  <a:gd name="connsiteX3" fmla="*/ 24112 w 58500"/>
                  <a:gd name="connsiteY3" fmla="*/ 982 h 74120"/>
                  <a:gd name="connsiteX4" fmla="*/ 58535 w 58500"/>
                  <a:gd name="connsiteY4" fmla="*/ 37893 h 74120"/>
                  <a:gd name="connsiteX5" fmla="*/ 23166 w 58500"/>
                  <a:gd name="connsiteY5" fmla="*/ 75103 h 74120"/>
                  <a:gd name="connsiteX6" fmla="*/ 9486 w 58500"/>
                  <a:gd name="connsiteY6" fmla="*/ 66746 h 74120"/>
                  <a:gd name="connsiteX7" fmla="*/ 22570 w 58500"/>
                  <a:gd name="connsiteY7" fmla="*/ 66746 h 74120"/>
                  <a:gd name="connsiteX8" fmla="*/ 49382 w 58500"/>
                  <a:gd name="connsiteY8" fmla="*/ 37893 h 74120"/>
                  <a:gd name="connsiteX9" fmla="*/ 23465 w 58500"/>
                  <a:gd name="connsiteY9" fmla="*/ 9339 h 74120"/>
                  <a:gd name="connsiteX10" fmla="*/ 9486 w 58500"/>
                  <a:gd name="connsiteY10" fmla="*/ 9339 h 74120"/>
                  <a:gd name="connsiteX11" fmla="*/ 9486 w 58500"/>
                  <a:gd name="connsiteY11" fmla="*/ 66746 h 74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8500" h="74120">
                    <a:moveTo>
                      <a:pt x="23166" y="75103"/>
                    </a:moveTo>
                    <a:lnTo>
                      <a:pt x="35" y="75103"/>
                    </a:lnTo>
                    <a:lnTo>
                      <a:pt x="35" y="982"/>
                    </a:lnTo>
                    <a:lnTo>
                      <a:pt x="24112" y="982"/>
                    </a:lnTo>
                    <a:cubicBezTo>
                      <a:pt x="45751" y="982"/>
                      <a:pt x="58535" y="14911"/>
                      <a:pt x="58535" y="37893"/>
                    </a:cubicBezTo>
                    <a:cubicBezTo>
                      <a:pt x="58535" y="61075"/>
                      <a:pt x="45751" y="75103"/>
                      <a:pt x="23166" y="75103"/>
                    </a:cubicBezTo>
                    <a:close/>
                    <a:moveTo>
                      <a:pt x="9486" y="66746"/>
                    </a:moveTo>
                    <a:lnTo>
                      <a:pt x="22570" y="66746"/>
                    </a:lnTo>
                    <a:cubicBezTo>
                      <a:pt x="40627" y="66746"/>
                      <a:pt x="49382" y="55901"/>
                      <a:pt x="49382" y="37893"/>
                    </a:cubicBezTo>
                    <a:cubicBezTo>
                      <a:pt x="49382" y="20084"/>
                      <a:pt x="40627" y="9339"/>
                      <a:pt x="23465" y="9339"/>
                    </a:cubicBezTo>
                    <a:lnTo>
                      <a:pt x="9486" y="9339"/>
                    </a:lnTo>
                    <a:lnTo>
                      <a:pt x="9486" y="66746"/>
                    </a:lnTo>
                  </a:path>
                </a:pathLst>
              </a:custGeom>
              <a:solidFill>
                <a:srgbClr val="000000"/>
              </a:solidFill>
              <a:ln w="50" cap="flat">
                <a:noFill/>
                <a:prstDash val="solid"/>
                <a:miter/>
              </a:ln>
            </p:spPr>
            <p:txBody>
              <a:bodyPr rtlCol="0" anchor="ctr"/>
              <a:lstStyle/>
              <a:p>
                <a:endParaRPr lang="en-GB"/>
              </a:p>
            </p:txBody>
          </p:sp>
          <p:sp>
            <p:nvSpPr>
              <p:cNvPr id="224" name="Freeform: Shape 223">
                <a:extLst>
                  <a:ext uri="{FF2B5EF4-FFF2-40B4-BE49-F238E27FC236}">
                    <a16:creationId xmlns:a16="http://schemas.microsoft.com/office/drawing/2014/main" id="{623CE755-063C-D2A4-780B-F30CA267DA89}"/>
                  </a:ext>
                </a:extLst>
              </p:cNvPr>
              <p:cNvSpPr/>
              <p:nvPr/>
            </p:nvSpPr>
            <p:spPr>
              <a:xfrm>
                <a:off x="5538760" y="2321582"/>
                <a:ext cx="65116" cy="74120"/>
              </a:xfrm>
              <a:custGeom>
                <a:avLst/>
                <a:gdLst>
                  <a:gd name="connsiteX0" fmla="*/ 107 w 65116"/>
                  <a:gd name="connsiteY0" fmla="*/ 75103 h 74120"/>
                  <a:gd name="connsiteX1" fmla="*/ 27020 w 65116"/>
                  <a:gd name="connsiteY1" fmla="*/ 982 h 74120"/>
                  <a:gd name="connsiteX2" fmla="*/ 37964 w 65116"/>
                  <a:gd name="connsiteY2" fmla="*/ 982 h 74120"/>
                  <a:gd name="connsiteX3" fmla="*/ 65224 w 65116"/>
                  <a:gd name="connsiteY3" fmla="*/ 75103 h 74120"/>
                  <a:gd name="connsiteX4" fmla="*/ 55275 w 65116"/>
                  <a:gd name="connsiteY4" fmla="*/ 75103 h 74120"/>
                  <a:gd name="connsiteX5" fmla="*/ 47863 w 65116"/>
                  <a:gd name="connsiteY5" fmla="*/ 54409 h 74120"/>
                  <a:gd name="connsiteX6" fmla="*/ 17319 w 65116"/>
                  <a:gd name="connsiteY6" fmla="*/ 54409 h 74120"/>
                  <a:gd name="connsiteX7" fmla="*/ 10156 w 65116"/>
                  <a:gd name="connsiteY7" fmla="*/ 75103 h 74120"/>
                  <a:gd name="connsiteX8" fmla="*/ 107 w 65116"/>
                  <a:gd name="connsiteY8" fmla="*/ 75103 h 74120"/>
                  <a:gd name="connsiteX9" fmla="*/ 20204 w 65116"/>
                  <a:gd name="connsiteY9" fmla="*/ 46151 h 74120"/>
                  <a:gd name="connsiteX10" fmla="*/ 44928 w 65116"/>
                  <a:gd name="connsiteY10" fmla="*/ 46151 h 74120"/>
                  <a:gd name="connsiteX11" fmla="*/ 32442 w 65116"/>
                  <a:gd name="connsiteY11" fmla="*/ 8544 h 74120"/>
                  <a:gd name="connsiteX12" fmla="*/ 20204 w 65116"/>
                  <a:gd name="connsiteY12" fmla="*/ 46151 h 74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5116" h="74120">
                    <a:moveTo>
                      <a:pt x="107" y="75103"/>
                    </a:moveTo>
                    <a:lnTo>
                      <a:pt x="27020" y="982"/>
                    </a:lnTo>
                    <a:lnTo>
                      <a:pt x="37964" y="982"/>
                    </a:lnTo>
                    <a:lnTo>
                      <a:pt x="65224" y="75103"/>
                    </a:lnTo>
                    <a:lnTo>
                      <a:pt x="55275" y="75103"/>
                    </a:lnTo>
                    <a:lnTo>
                      <a:pt x="47863" y="54409"/>
                    </a:lnTo>
                    <a:lnTo>
                      <a:pt x="17319" y="54409"/>
                    </a:lnTo>
                    <a:lnTo>
                      <a:pt x="10156" y="75103"/>
                    </a:lnTo>
                    <a:lnTo>
                      <a:pt x="107" y="75103"/>
                    </a:lnTo>
                    <a:close/>
                    <a:moveTo>
                      <a:pt x="20204" y="46151"/>
                    </a:moveTo>
                    <a:lnTo>
                      <a:pt x="44928" y="46151"/>
                    </a:lnTo>
                    <a:cubicBezTo>
                      <a:pt x="39804" y="31725"/>
                      <a:pt x="37715" y="26750"/>
                      <a:pt x="32442" y="8544"/>
                    </a:cubicBezTo>
                    <a:cubicBezTo>
                      <a:pt x="27069" y="27297"/>
                      <a:pt x="25229" y="31426"/>
                      <a:pt x="20204" y="46151"/>
                    </a:cubicBezTo>
                  </a:path>
                </a:pathLst>
              </a:custGeom>
              <a:solidFill>
                <a:srgbClr val="000000"/>
              </a:solidFill>
              <a:ln w="50" cap="flat">
                <a:noFill/>
                <a:prstDash val="solid"/>
                <a:miter/>
              </a:ln>
            </p:spPr>
            <p:txBody>
              <a:bodyPr rtlCol="0" anchor="ctr"/>
              <a:lstStyle/>
              <a:p>
                <a:endParaRPr lang="en-GB"/>
              </a:p>
            </p:txBody>
          </p:sp>
        </p:grpSp>
        <p:grpSp>
          <p:nvGrpSpPr>
            <p:cNvPr id="225" name="Graphic 8">
              <a:extLst>
                <a:ext uri="{FF2B5EF4-FFF2-40B4-BE49-F238E27FC236}">
                  <a16:creationId xmlns:a16="http://schemas.microsoft.com/office/drawing/2014/main" id="{7301507D-AF8D-78C9-9FE5-27CC3F89C35E}"/>
                </a:ext>
              </a:extLst>
            </p:cNvPr>
            <p:cNvGrpSpPr/>
            <p:nvPr/>
          </p:nvGrpSpPr>
          <p:grpSpPr>
            <a:xfrm>
              <a:off x="5644085" y="2320587"/>
              <a:ext cx="250517" cy="76408"/>
              <a:chOff x="5644085" y="2320587"/>
              <a:chExt cx="250517" cy="76408"/>
            </a:xfrm>
            <a:solidFill>
              <a:srgbClr val="000000"/>
            </a:solidFill>
          </p:grpSpPr>
          <p:sp>
            <p:nvSpPr>
              <p:cNvPr id="226" name="Freeform: Shape 225">
                <a:extLst>
                  <a:ext uri="{FF2B5EF4-FFF2-40B4-BE49-F238E27FC236}">
                    <a16:creationId xmlns:a16="http://schemas.microsoft.com/office/drawing/2014/main" id="{1E9FFE12-5D2F-7520-FC42-39A7ECCB5A6E}"/>
                  </a:ext>
                </a:extLst>
              </p:cNvPr>
              <p:cNvSpPr/>
              <p:nvPr/>
            </p:nvSpPr>
            <p:spPr>
              <a:xfrm>
                <a:off x="5644085" y="2321582"/>
                <a:ext cx="50640" cy="74120"/>
              </a:xfrm>
              <a:custGeom>
                <a:avLst/>
                <a:gdLst>
                  <a:gd name="connsiteX0" fmla="*/ 141 w 50640"/>
                  <a:gd name="connsiteY0" fmla="*/ 75103 h 74120"/>
                  <a:gd name="connsiteX1" fmla="*/ 141 w 50640"/>
                  <a:gd name="connsiteY1" fmla="*/ 982 h 74120"/>
                  <a:gd name="connsiteX2" fmla="*/ 25511 w 50640"/>
                  <a:gd name="connsiteY2" fmla="*/ 982 h 74120"/>
                  <a:gd name="connsiteX3" fmla="*/ 50782 w 50640"/>
                  <a:gd name="connsiteY3" fmla="*/ 24561 h 74120"/>
                  <a:gd name="connsiteX4" fmla="*/ 25561 w 50640"/>
                  <a:gd name="connsiteY4" fmla="*/ 48290 h 74120"/>
                  <a:gd name="connsiteX5" fmla="*/ 9593 w 50640"/>
                  <a:gd name="connsiteY5" fmla="*/ 48290 h 74120"/>
                  <a:gd name="connsiteX6" fmla="*/ 9593 w 50640"/>
                  <a:gd name="connsiteY6" fmla="*/ 75103 h 74120"/>
                  <a:gd name="connsiteX7" fmla="*/ 141 w 50640"/>
                  <a:gd name="connsiteY7" fmla="*/ 75103 h 74120"/>
                  <a:gd name="connsiteX8" fmla="*/ 9593 w 50640"/>
                  <a:gd name="connsiteY8" fmla="*/ 39983 h 74120"/>
                  <a:gd name="connsiteX9" fmla="*/ 25113 w 50640"/>
                  <a:gd name="connsiteY9" fmla="*/ 39983 h 74120"/>
                  <a:gd name="connsiteX10" fmla="*/ 41380 w 50640"/>
                  <a:gd name="connsiteY10" fmla="*/ 24561 h 74120"/>
                  <a:gd name="connsiteX11" fmla="*/ 25014 w 50640"/>
                  <a:gd name="connsiteY11" fmla="*/ 9290 h 74120"/>
                  <a:gd name="connsiteX12" fmla="*/ 9593 w 50640"/>
                  <a:gd name="connsiteY12" fmla="*/ 9290 h 74120"/>
                  <a:gd name="connsiteX13" fmla="*/ 9593 w 50640"/>
                  <a:gd name="connsiteY13" fmla="*/ 39983 h 74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0640" h="74120">
                    <a:moveTo>
                      <a:pt x="141" y="75103"/>
                    </a:moveTo>
                    <a:lnTo>
                      <a:pt x="141" y="982"/>
                    </a:lnTo>
                    <a:lnTo>
                      <a:pt x="25511" y="982"/>
                    </a:lnTo>
                    <a:cubicBezTo>
                      <a:pt x="42822" y="982"/>
                      <a:pt x="50782" y="11379"/>
                      <a:pt x="50782" y="24561"/>
                    </a:cubicBezTo>
                    <a:cubicBezTo>
                      <a:pt x="50782" y="37794"/>
                      <a:pt x="42822" y="48290"/>
                      <a:pt x="25561" y="48290"/>
                    </a:cubicBezTo>
                    <a:lnTo>
                      <a:pt x="9593" y="48290"/>
                    </a:lnTo>
                    <a:lnTo>
                      <a:pt x="9593" y="75103"/>
                    </a:lnTo>
                    <a:lnTo>
                      <a:pt x="141" y="75103"/>
                    </a:lnTo>
                    <a:close/>
                    <a:moveTo>
                      <a:pt x="9593" y="39983"/>
                    </a:moveTo>
                    <a:lnTo>
                      <a:pt x="25113" y="39983"/>
                    </a:lnTo>
                    <a:cubicBezTo>
                      <a:pt x="36853" y="39983"/>
                      <a:pt x="41380" y="33366"/>
                      <a:pt x="41380" y="24561"/>
                    </a:cubicBezTo>
                    <a:cubicBezTo>
                      <a:pt x="41380" y="15806"/>
                      <a:pt x="36853" y="9290"/>
                      <a:pt x="25014" y="9290"/>
                    </a:cubicBezTo>
                    <a:lnTo>
                      <a:pt x="9593" y="9290"/>
                    </a:lnTo>
                    <a:lnTo>
                      <a:pt x="9593" y="39983"/>
                    </a:lnTo>
                  </a:path>
                </a:pathLst>
              </a:custGeom>
              <a:solidFill>
                <a:srgbClr val="000000"/>
              </a:solidFill>
              <a:ln w="50" cap="flat">
                <a:noFill/>
                <a:prstDash val="solid"/>
                <a:miter/>
              </a:ln>
            </p:spPr>
            <p:txBody>
              <a:bodyPr rtlCol="0" anchor="ctr"/>
              <a:lstStyle/>
              <a:p>
                <a:endParaRPr lang="en-GB"/>
              </a:p>
            </p:txBody>
          </p:sp>
          <p:sp>
            <p:nvSpPr>
              <p:cNvPr id="227" name="Freeform: Shape 226">
                <a:extLst>
                  <a:ext uri="{FF2B5EF4-FFF2-40B4-BE49-F238E27FC236}">
                    <a16:creationId xmlns:a16="http://schemas.microsoft.com/office/drawing/2014/main" id="{478098D9-249B-4B7E-6C11-3F78CB03924B}"/>
                  </a:ext>
                </a:extLst>
              </p:cNvPr>
              <p:cNvSpPr/>
              <p:nvPr/>
            </p:nvSpPr>
            <p:spPr>
              <a:xfrm>
                <a:off x="5705968" y="2320587"/>
                <a:ext cx="53824" cy="76408"/>
              </a:xfrm>
              <a:custGeom>
                <a:avLst/>
                <a:gdLst>
                  <a:gd name="connsiteX0" fmla="*/ 27096 w 53824"/>
                  <a:gd name="connsiteY0" fmla="*/ 77388 h 76408"/>
                  <a:gd name="connsiteX1" fmla="*/ 183 w 53824"/>
                  <a:gd name="connsiteY1" fmla="*/ 56694 h 76408"/>
                  <a:gd name="connsiteX2" fmla="*/ 9884 w 53824"/>
                  <a:gd name="connsiteY2" fmla="*/ 56694 h 76408"/>
                  <a:gd name="connsiteX3" fmla="*/ 27096 w 53824"/>
                  <a:gd name="connsiteY3" fmla="*/ 68931 h 76408"/>
                  <a:gd name="connsiteX4" fmla="*/ 44805 w 53824"/>
                  <a:gd name="connsiteY4" fmla="*/ 55749 h 76408"/>
                  <a:gd name="connsiteX5" fmla="*/ 21176 w 53824"/>
                  <a:gd name="connsiteY5" fmla="*/ 41173 h 76408"/>
                  <a:gd name="connsiteX6" fmla="*/ 2273 w 53824"/>
                  <a:gd name="connsiteY6" fmla="*/ 21823 h 76408"/>
                  <a:gd name="connsiteX7" fmla="*/ 27742 w 53824"/>
                  <a:gd name="connsiteY7" fmla="*/ 979 h 76408"/>
                  <a:gd name="connsiteX8" fmla="*/ 53013 w 53824"/>
                  <a:gd name="connsiteY8" fmla="*/ 20678 h 76408"/>
                  <a:gd name="connsiteX9" fmla="*/ 43760 w 53824"/>
                  <a:gd name="connsiteY9" fmla="*/ 20678 h 76408"/>
                  <a:gd name="connsiteX10" fmla="*/ 27444 w 53824"/>
                  <a:gd name="connsiteY10" fmla="*/ 9336 h 76408"/>
                  <a:gd name="connsiteX11" fmla="*/ 11476 w 53824"/>
                  <a:gd name="connsiteY11" fmla="*/ 21375 h 76408"/>
                  <a:gd name="connsiteX12" fmla="*/ 25603 w 53824"/>
                  <a:gd name="connsiteY12" fmla="*/ 33363 h 76408"/>
                  <a:gd name="connsiteX13" fmla="*/ 33015 w 53824"/>
                  <a:gd name="connsiteY13" fmla="*/ 35403 h 76408"/>
                  <a:gd name="connsiteX14" fmla="*/ 54008 w 53824"/>
                  <a:gd name="connsiteY14" fmla="*/ 55898 h 76408"/>
                  <a:gd name="connsiteX15" fmla="*/ 27096 w 53824"/>
                  <a:gd name="connsiteY15" fmla="*/ 77388 h 76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824" h="76408">
                    <a:moveTo>
                      <a:pt x="27096" y="77388"/>
                    </a:moveTo>
                    <a:cubicBezTo>
                      <a:pt x="11028" y="77388"/>
                      <a:pt x="1029" y="69130"/>
                      <a:pt x="183" y="56694"/>
                    </a:cubicBezTo>
                    <a:lnTo>
                      <a:pt x="9884" y="56694"/>
                    </a:lnTo>
                    <a:cubicBezTo>
                      <a:pt x="10630" y="65101"/>
                      <a:pt x="18390" y="68931"/>
                      <a:pt x="27096" y="68931"/>
                    </a:cubicBezTo>
                    <a:cubicBezTo>
                      <a:pt x="37144" y="68931"/>
                      <a:pt x="44805" y="63658"/>
                      <a:pt x="44805" y="55749"/>
                    </a:cubicBezTo>
                    <a:cubicBezTo>
                      <a:pt x="45054" y="45651"/>
                      <a:pt x="30180" y="43909"/>
                      <a:pt x="21176" y="41173"/>
                    </a:cubicBezTo>
                    <a:cubicBezTo>
                      <a:pt x="9287" y="37542"/>
                      <a:pt x="2273" y="31672"/>
                      <a:pt x="2273" y="21823"/>
                    </a:cubicBezTo>
                    <a:cubicBezTo>
                      <a:pt x="2273" y="9287"/>
                      <a:pt x="13416" y="979"/>
                      <a:pt x="27742" y="979"/>
                    </a:cubicBezTo>
                    <a:cubicBezTo>
                      <a:pt x="42367" y="979"/>
                      <a:pt x="52565" y="9486"/>
                      <a:pt x="53013" y="20678"/>
                    </a:cubicBezTo>
                    <a:lnTo>
                      <a:pt x="43760" y="20678"/>
                    </a:lnTo>
                    <a:cubicBezTo>
                      <a:pt x="42915" y="13465"/>
                      <a:pt x="36249" y="9336"/>
                      <a:pt x="27444" y="9336"/>
                    </a:cubicBezTo>
                    <a:cubicBezTo>
                      <a:pt x="17843" y="9336"/>
                      <a:pt x="11476" y="14410"/>
                      <a:pt x="11476" y="21375"/>
                    </a:cubicBezTo>
                    <a:cubicBezTo>
                      <a:pt x="11476" y="29135"/>
                      <a:pt x="20181" y="31871"/>
                      <a:pt x="25603" y="33363"/>
                    </a:cubicBezTo>
                    <a:lnTo>
                      <a:pt x="33015" y="35403"/>
                    </a:lnTo>
                    <a:cubicBezTo>
                      <a:pt x="40975" y="37592"/>
                      <a:pt x="54008" y="42069"/>
                      <a:pt x="54008" y="55898"/>
                    </a:cubicBezTo>
                    <a:cubicBezTo>
                      <a:pt x="54008" y="68036"/>
                      <a:pt x="44208" y="77388"/>
                      <a:pt x="27096" y="77388"/>
                    </a:cubicBezTo>
                  </a:path>
                </a:pathLst>
              </a:custGeom>
              <a:solidFill>
                <a:srgbClr val="000000"/>
              </a:solidFill>
              <a:ln w="50" cap="flat">
                <a:noFill/>
                <a:prstDash val="solid"/>
                <a:miter/>
              </a:ln>
            </p:spPr>
            <p:txBody>
              <a:bodyPr rtlCol="0" anchor="ctr"/>
              <a:lstStyle/>
              <a:p>
                <a:endParaRPr lang="en-GB"/>
              </a:p>
            </p:txBody>
          </p:sp>
          <p:sp>
            <p:nvSpPr>
              <p:cNvPr id="228" name="Freeform: Shape 227">
                <a:extLst>
                  <a:ext uri="{FF2B5EF4-FFF2-40B4-BE49-F238E27FC236}">
                    <a16:creationId xmlns:a16="http://schemas.microsoft.com/office/drawing/2014/main" id="{A0C41D3B-4238-94B6-1D52-F8F1A5284855}"/>
                  </a:ext>
                </a:extLst>
              </p:cNvPr>
              <p:cNvSpPr/>
              <p:nvPr/>
            </p:nvSpPr>
            <p:spPr>
              <a:xfrm>
                <a:off x="5774517" y="2321582"/>
                <a:ext cx="45616" cy="74120"/>
              </a:xfrm>
              <a:custGeom>
                <a:avLst/>
                <a:gdLst>
                  <a:gd name="connsiteX0" fmla="*/ 213 w 45616"/>
                  <a:gd name="connsiteY0" fmla="*/ 75103 h 74120"/>
                  <a:gd name="connsiteX1" fmla="*/ 213 w 45616"/>
                  <a:gd name="connsiteY1" fmla="*/ 982 h 74120"/>
                  <a:gd name="connsiteX2" fmla="*/ 45381 w 45616"/>
                  <a:gd name="connsiteY2" fmla="*/ 982 h 74120"/>
                  <a:gd name="connsiteX3" fmla="*/ 45381 w 45616"/>
                  <a:gd name="connsiteY3" fmla="*/ 9339 h 74120"/>
                  <a:gd name="connsiteX4" fmla="*/ 9664 w 45616"/>
                  <a:gd name="connsiteY4" fmla="*/ 9339 h 74120"/>
                  <a:gd name="connsiteX5" fmla="*/ 9664 w 45616"/>
                  <a:gd name="connsiteY5" fmla="*/ 33516 h 74120"/>
                  <a:gd name="connsiteX6" fmla="*/ 42944 w 45616"/>
                  <a:gd name="connsiteY6" fmla="*/ 33516 h 74120"/>
                  <a:gd name="connsiteX7" fmla="*/ 42944 w 45616"/>
                  <a:gd name="connsiteY7" fmla="*/ 41873 h 74120"/>
                  <a:gd name="connsiteX8" fmla="*/ 9664 w 45616"/>
                  <a:gd name="connsiteY8" fmla="*/ 41873 h 74120"/>
                  <a:gd name="connsiteX9" fmla="*/ 9664 w 45616"/>
                  <a:gd name="connsiteY9" fmla="*/ 66746 h 74120"/>
                  <a:gd name="connsiteX10" fmla="*/ 45829 w 45616"/>
                  <a:gd name="connsiteY10" fmla="*/ 66746 h 74120"/>
                  <a:gd name="connsiteX11" fmla="*/ 45829 w 45616"/>
                  <a:gd name="connsiteY11" fmla="*/ 75103 h 74120"/>
                  <a:gd name="connsiteX12" fmla="*/ 213 w 45616"/>
                  <a:gd name="connsiteY12" fmla="*/ 75103 h 74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5616" h="74120">
                    <a:moveTo>
                      <a:pt x="213" y="75103"/>
                    </a:moveTo>
                    <a:lnTo>
                      <a:pt x="213" y="982"/>
                    </a:lnTo>
                    <a:lnTo>
                      <a:pt x="45381" y="982"/>
                    </a:lnTo>
                    <a:lnTo>
                      <a:pt x="45381" y="9339"/>
                    </a:lnTo>
                    <a:lnTo>
                      <a:pt x="9664" y="9339"/>
                    </a:lnTo>
                    <a:lnTo>
                      <a:pt x="9664" y="33516"/>
                    </a:lnTo>
                    <a:lnTo>
                      <a:pt x="42944" y="33516"/>
                    </a:lnTo>
                    <a:lnTo>
                      <a:pt x="42944" y="41873"/>
                    </a:lnTo>
                    <a:lnTo>
                      <a:pt x="9664" y="41873"/>
                    </a:lnTo>
                    <a:lnTo>
                      <a:pt x="9664" y="66746"/>
                    </a:lnTo>
                    <a:lnTo>
                      <a:pt x="45829" y="66746"/>
                    </a:lnTo>
                    <a:lnTo>
                      <a:pt x="45829" y="75103"/>
                    </a:lnTo>
                    <a:lnTo>
                      <a:pt x="213" y="75103"/>
                    </a:lnTo>
                  </a:path>
                </a:pathLst>
              </a:custGeom>
              <a:solidFill>
                <a:srgbClr val="000000"/>
              </a:solidFill>
              <a:ln w="50" cap="flat">
                <a:noFill/>
                <a:prstDash val="solid"/>
                <a:miter/>
              </a:ln>
            </p:spPr>
            <p:txBody>
              <a:bodyPr rtlCol="0" anchor="ctr"/>
              <a:lstStyle/>
              <a:p>
                <a:endParaRPr lang="en-GB"/>
              </a:p>
            </p:txBody>
          </p:sp>
          <p:sp>
            <p:nvSpPr>
              <p:cNvPr id="229" name="Freeform: Shape 228">
                <a:extLst>
                  <a:ext uri="{FF2B5EF4-FFF2-40B4-BE49-F238E27FC236}">
                    <a16:creationId xmlns:a16="http://schemas.microsoft.com/office/drawing/2014/main" id="{84E0BCE8-D649-AA56-68F8-B4D94B8D5080}"/>
                  </a:ext>
                </a:extLst>
              </p:cNvPr>
              <p:cNvSpPr/>
              <p:nvPr/>
            </p:nvSpPr>
            <p:spPr>
              <a:xfrm>
                <a:off x="5835754" y="2321582"/>
                <a:ext cx="58848" cy="74120"/>
              </a:xfrm>
              <a:custGeom>
                <a:avLst/>
                <a:gdLst>
                  <a:gd name="connsiteX0" fmla="*/ 91 w 58848"/>
                  <a:gd name="connsiteY0" fmla="*/ 75103 h 74120"/>
                  <a:gd name="connsiteX1" fmla="*/ 91 w 58848"/>
                  <a:gd name="connsiteY1" fmla="*/ 982 h 74120"/>
                  <a:gd name="connsiteX2" fmla="*/ 11234 w 58848"/>
                  <a:gd name="connsiteY2" fmla="*/ 982 h 74120"/>
                  <a:gd name="connsiteX3" fmla="*/ 41379 w 58848"/>
                  <a:gd name="connsiteY3" fmla="*/ 48390 h 74120"/>
                  <a:gd name="connsiteX4" fmla="*/ 50134 w 58848"/>
                  <a:gd name="connsiteY4" fmla="*/ 63910 h 74120"/>
                  <a:gd name="connsiteX5" fmla="*/ 49488 w 58848"/>
                  <a:gd name="connsiteY5" fmla="*/ 982 h 74120"/>
                  <a:gd name="connsiteX6" fmla="*/ 58939 w 58848"/>
                  <a:gd name="connsiteY6" fmla="*/ 982 h 74120"/>
                  <a:gd name="connsiteX7" fmla="*/ 58939 w 58848"/>
                  <a:gd name="connsiteY7" fmla="*/ 75103 h 74120"/>
                  <a:gd name="connsiteX8" fmla="*/ 47697 w 58848"/>
                  <a:gd name="connsiteY8" fmla="*/ 75103 h 74120"/>
                  <a:gd name="connsiteX9" fmla="*/ 8846 w 58848"/>
                  <a:gd name="connsiteY9" fmla="*/ 12324 h 74120"/>
                  <a:gd name="connsiteX10" fmla="*/ 9592 w 58848"/>
                  <a:gd name="connsiteY10" fmla="*/ 75103 h 74120"/>
                  <a:gd name="connsiteX11" fmla="*/ 91 w 58848"/>
                  <a:gd name="connsiteY11" fmla="*/ 75103 h 74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8848" h="74120">
                    <a:moveTo>
                      <a:pt x="91" y="75103"/>
                    </a:moveTo>
                    <a:lnTo>
                      <a:pt x="91" y="982"/>
                    </a:lnTo>
                    <a:lnTo>
                      <a:pt x="11234" y="982"/>
                    </a:lnTo>
                    <a:lnTo>
                      <a:pt x="41379" y="48390"/>
                    </a:lnTo>
                    <a:cubicBezTo>
                      <a:pt x="43369" y="51523"/>
                      <a:pt x="46752" y="57194"/>
                      <a:pt x="50134" y="63910"/>
                    </a:cubicBezTo>
                    <a:cubicBezTo>
                      <a:pt x="48791" y="42171"/>
                      <a:pt x="49786" y="23069"/>
                      <a:pt x="49488" y="982"/>
                    </a:cubicBezTo>
                    <a:lnTo>
                      <a:pt x="58939" y="982"/>
                    </a:lnTo>
                    <a:lnTo>
                      <a:pt x="58939" y="75103"/>
                    </a:lnTo>
                    <a:lnTo>
                      <a:pt x="47697" y="75103"/>
                    </a:lnTo>
                    <a:cubicBezTo>
                      <a:pt x="33917" y="52817"/>
                      <a:pt x="22078" y="36401"/>
                      <a:pt x="8846" y="12324"/>
                    </a:cubicBezTo>
                    <a:cubicBezTo>
                      <a:pt x="10189" y="36003"/>
                      <a:pt x="9393" y="51722"/>
                      <a:pt x="9592" y="75103"/>
                    </a:cubicBezTo>
                    <a:lnTo>
                      <a:pt x="91" y="75103"/>
                    </a:lnTo>
                  </a:path>
                </a:pathLst>
              </a:custGeom>
              <a:solidFill>
                <a:srgbClr val="000000"/>
              </a:solidFill>
              <a:ln w="50" cap="flat">
                <a:noFill/>
                <a:prstDash val="solid"/>
                <a:miter/>
              </a:ln>
            </p:spPr>
            <p:txBody>
              <a:bodyPr rtlCol="0" anchor="ctr"/>
              <a:lstStyle/>
              <a:p>
                <a:endParaRPr lang="en-GB"/>
              </a:p>
            </p:txBody>
          </p:sp>
        </p:grpSp>
        <p:sp>
          <p:nvSpPr>
            <p:cNvPr id="230" name="Freeform: Shape 229">
              <a:extLst>
                <a:ext uri="{FF2B5EF4-FFF2-40B4-BE49-F238E27FC236}">
                  <a16:creationId xmlns:a16="http://schemas.microsoft.com/office/drawing/2014/main" id="{257937D8-F566-91FE-0EB1-250D928D3B75}"/>
                </a:ext>
              </a:extLst>
            </p:cNvPr>
            <p:cNvSpPr/>
            <p:nvPr/>
          </p:nvSpPr>
          <p:spPr>
            <a:xfrm>
              <a:off x="624164" y="4114909"/>
              <a:ext cx="973748" cy="760740"/>
            </a:xfrm>
            <a:custGeom>
              <a:avLst/>
              <a:gdLst>
                <a:gd name="connsiteX0" fmla="*/ 972784 w 973748"/>
                <a:gd name="connsiteY0" fmla="*/ 380351 h 760740"/>
                <a:gd name="connsiteX1" fmla="*/ 485910 w 973748"/>
                <a:gd name="connsiteY1" fmla="*/ 760722 h 760740"/>
                <a:gd name="connsiteX2" fmla="*/ -965 w 973748"/>
                <a:gd name="connsiteY2" fmla="*/ 380351 h 760740"/>
                <a:gd name="connsiteX3" fmla="*/ 485910 w 973748"/>
                <a:gd name="connsiteY3" fmla="*/ -19 h 760740"/>
                <a:gd name="connsiteX4" fmla="*/ 972784 w 973748"/>
                <a:gd name="connsiteY4" fmla="*/ 380351 h 7607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3748" h="760740">
                  <a:moveTo>
                    <a:pt x="972784" y="380351"/>
                  </a:moveTo>
                  <a:cubicBezTo>
                    <a:pt x="972784" y="590498"/>
                    <a:pt x="754785" y="760722"/>
                    <a:pt x="485910" y="760722"/>
                  </a:cubicBezTo>
                  <a:cubicBezTo>
                    <a:pt x="217033" y="760722"/>
                    <a:pt x="-965" y="590498"/>
                    <a:pt x="-965" y="380351"/>
                  </a:cubicBezTo>
                  <a:cubicBezTo>
                    <a:pt x="-965" y="170387"/>
                    <a:pt x="217033" y="-19"/>
                    <a:pt x="485910" y="-19"/>
                  </a:cubicBezTo>
                  <a:cubicBezTo>
                    <a:pt x="754785" y="-19"/>
                    <a:pt x="972784" y="170387"/>
                    <a:pt x="972784" y="380351"/>
                  </a:cubicBezTo>
                  <a:close/>
                </a:path>
              </a:pathLst>
            </a:custGeom>
            <a:solidFill>
              <a:srgbClr val="FFFFFF"/>
            </a:solidFill>
            <a:ln w="12158" cap="flat">
              <a:solidFill>
                <a:srgbClr val="3A414A"/>
              </a:solidFill>
              <a:prstDash val="solid"/>
              <a:miter/>
            </a:ln>
          </p:spPr>
          <p:txBody>
            <a:bodyPr rtlCol="0" anchor="ctr"/>
            <a:lstStyle/>
            <a:p>
              <a:endParaRPr lang="en-GB"/>
            </a:p>
          </p:txBody>
        </p:sp>
        <p:grpSp>
          <p:nvGrpSpPr>
            <p:cNvPr id="231" name="Graphic 8">
              <a:extLst>
                <a:ext uri="{FF2B5EF4-FFF2-40B4-BE49-F238E27FC236}">
                  <a16:creationId xmlns:a16="http://schemas.microsoft.com/office/drawing/2014/main" id="{8BFAF32D-E826-D061-2414-97B4C8F5CA92}"/>
                </a:ext>
              </a:extLst>
            </p:cNvPr>
            <p:cNvGrpSpPr/>
            <p:nvPr/>
          </p:nvGrpSpPr>
          <p:grpSpPr>
            <a:xfrm>
              <a:off x="818773" y="4447587"/>
              <a:ext cx="234997" cy="76110"/>
              <a:chOff x="818773" y="4447587"/>
              <a:chExt cx="234997" cy="76110"/>
            </a:xfrm>
            <a:solidFill>
              <a:srgbClr val="000000"/>
            </a:solidFill>
          </p:grpSpPr>
          <p:sp>
            <p:nvSpPr>
              <p:cNvPr id="232" name="Freeform: Shape 231">
                <a:extLst>
                  <a:ext uri="{FF2B5EF4-FFF2-40B4-BE49-F238E27FC236}">
                    <a16:creationId xmlns:a16="http://schemas.microsoft.com/office/drawing/2014/main" id="{3DB17CEA-102D-4AA6-0502-EF2320A77AA4}"/>
                  </a:ext>
                </a:extLst>
              </p:cNvPr>
              <p:cNvSpPr/>
              <p:nvPr/>
            </p:nvSpPr>
            <p:spPr>
              <a:xfrm>
                <a:off x="818773" y="4448582"/>
                <a:ext cx="56013" cy="74120"/>
              </a:xfrm>
              <a:custGeom>
                <a:avLst/>
                <a:gdLst>
                  <a:gd name="connsiteX0" fmla="*/ -623 w 56013"/>
                  <a:gd name="connsiteY0" fmla="*/ 9689 h 74120"/>
                  <a:gd name="connsiteX1" fmla="*/ -623 w 56013"/>
                  <a:gd name="connsiteY1" fmla="*/ 1332 h 74120"/>
                  <a:gd name="connsiteX2" fmla="*/ 55390 w 56013"/>
                  <a:gd name="connsiteY2" fmla="*/ 1332 h 74120"/>
                  <a:gd name="connsiteX3" fmla="*/ 55390 w 56013"/>
                  <a:gd name="connsiteY3" fmla="*/ 9689 h 74120"/>
                  <a:gd name="connsiteX4" fmla="*/ 32159 w 56013"/>
                  <a:gd name="connsiteY4" fmla="*/ 9689 h 74120"/>
                  <a:gd name="connsiteX5" fmla="*/ 32159 w 56013"/>
                  <a:gd name="connsiteY5" fmla="*/ 75452 h 74120"/>
                  <a:gd name="connsiteX6" fmla="*/ 22707 w 56013"/>
                  <a:gd name="connsiteY6" fmla="*/ 75452 h 74120"/>
                  <a:gd name="connsiteX7" fmla="*/ 22707 w 56013"/>
                  <a:gd name="connsiteY7" fmla="*/ 9689 h 74120"/>
                  <a:gd name="connsiteX8" fmla="*/ -623 w 56013"/>
                  <a:gd name="connsiteY8" fmla="*/ 9689 h 74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6013" h="74120">
                    <a:moveTo>
                      <a:pt x="-623" y="9689"/>
                    </a:moveTo>
                    <a:lnTo>
                      <a:pt x="-623" y="1332"/>
                    </a:lnTo>
                    <a:lnTo>
                      <a:pt x="55390" y="1332"/>
                    </a:lnTo>
                    <a:lnTo>
                      <a:pt x="55390" y="9689"/>
                    </a:lnTo>
                    <a:lnTo>
                      <a:pt x="32159" y="9689"/>
                    </a:lnTo>
                    <a:lnTo>
                      <a:pt x="32159" y="75452"/>
                    </a:lnTo>
                    <a:lnTo>
                      <a:pt x="22707" y="75452"/>
                    </a:lnTo>
                    <a:lnTo>
                      <a:pt x="22707" y="9689"/>
                    </a:lnTo>
                    <a:lnTo>
                      <a:pt x="-623" y="9689"/>
                    </a:lnTo>
                  </a:path>
                </a:pathLst>
              </a:custGeom>
              <a:solidFill>
                <a:srgbClr val="000000"/>
              </a:solidFill>
              <a:ln w="50" cap="flat">
                <a:noFill/>
                <a:prstDash val="solid"/>
                <a:miter/>
              </a:ln>
            </p:spPr>
            <p:txBody>
              <a:bodyPr rtlCol="0" anchor="ctr"/>
              <a:lstStyle/>
              <a:p>
                <a:endParaRPr lang="en-GB"/>
              </a:p>
            </p:txBody>
          </p:sp>
          <p:sp>
            <p:nvSpPr>
              <p:cNvPr id="233" name="Freeform: Shape 232">
                <a:extLst>
                  <a:ext uri="{FF2B5EF4-FFF2-40B4-BE49-F238E27FC236}">
                    <a16:creationId xmlns:a16="http://schemas.microsoft.com/office/drawing/2014/main" id="{EC744D95-0787-CEE2-0458-692738B85512}"/>
                  </a:ext>
                </a:extLst>
              </p:cNvPr>
              <p:cNvSpPr/>
              <p:nvPr/>
            </p:nvSpPr>
            <p:spPr>
              <a:xfrm>
                <a:off x="888616" y="4448582"/>
                <a:ext cx="9451" cy="74120"/>
              </a:xfrm>
              <a:custGeom>
                <a:avLst/>
                <a:gdLst>
                  <a:gd name="connsiteX0" fmla="*/ 9222 w 9451"/>
                  <a:gd name="connsiteY0" fmla="*/ 1332 h 74120"/>
                  <a:gd name="connsiteX1" fmla="*/ 9222 w 9451"/>
                  <a:gd name="connsiteY1" fmla="*/ 75452 h 74120"/>
                  <a:gd name="connsiteX2" fmla="*/ -230 w 9451"/>
                  <a:gd name="connsiteY2" fmla="*/ 75452 h 74120"/>
                  <a:gd name="connsiteX3" fmla="*/ -230 w 9451"/>
                  <a:gd name="connsiteY3" fmla="*/ 1332 h 74120"/>
                  <a:gd name="connsiteX4" fmla="*/ 9222 w 9451"/>
                  <a:gd name="connsiteY4" fmla="*/ 1332 h 741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51" h="74120">
                    <a:moveTo>
                      <a:pt x="9222" y="1332"/>
                    </a:moveTo>
                    <a:lnTo>
                      <a:pt x="9222" y="75452"/>
                    </a:lnTo>
                    <a:lnTo>
                      <a:pt x="-230" y="75452"/>
                    </a:lnTo>
                    <a:lnTo>
                      <a:pt x="-230" y="1332"/>
                    </a:lnTo>
                    <a:lnTo>
                      <a:pt x="9222" y="1332"/>
                    </a:lnTo>
                  </a:path>
                </a:pathLst>
              </a:custGeom>
              <a:solidFill>
                <a:srgbClr val="000000"/>
              </a:solidFill>
              <a:ln w="50" cap="flat">
                <a:noFill/>
                <a:prstDash val="solid"/>
                <a:miter/>
              </a:ln>
            </p:spPr>
            <p:txBody>
              <a:bodyPr rtlCol="0" anchor="ctr"/>
              <a:lstStyle/>
              <a:p>
                <a:endParaRPr lang="en-GB"/>
              </a:p>
            </p:txBody>
          </p:sp>
          <p:sp>
            <p:nvSpPr>
              <p:cNvPr id="234" name="Freeform: Shape 233">
                <a:extLst>
                  <a:ext uri="{FF2B5EF4-FFF2-40B4-BE49-F238E27FC236}">
                    <a16:creationId xmlns:a16="http://schemas.microsoft.com/office/drawing/2014/main" id="{11221907-727B-87B9-321E-B77F11DD3284}"/>
                  </a:ext>
                </a:extLst>
              </p:cNvPr>
              <p:cNvSpPr/>
              <p:nvPr/>
            </p:nvSpPr>
            <p:spPr>
              <a:xfrm>
                <a:off x="913090" y="4447587"/>
                <a:ext cx="65763" cy="76110"/>
              </a:xfrm>
              <a:custGeom>
                <a:avLst/>
                <a:gdLst>
                  <a:gd name="connsiteX0" fmla="*/ 32202 w 65763"/>
                  <a:gd name="connsiteY0" fmla="*/ 77442 h 76110"/>
                  <a:gd name="connsiteX1" fmla="*/ -729 w 65763"/>
                  <a:gd name="connsiteY1" fmla="*/ 39437 h 76110"/>
                  <a:gd name="connsiteX2" fmla="*/ 32202 w 65763"/>
                  <a:gd name="connsiteY2" fmla="*/ 1332 h 76110"/>
                  <a:gd name="connsiteX3" fmla="*/ 65034 w 65763"/>
                  <a:gd name="connsiteY3" fmla="*/ 39437 h 76110"/>
                  <a:gd name="connsiteX4" fmla="*/ 32202 w 65763"/>
                  <a:gd name="connsiteY4" fmla="*/ 77442 h 76110"/>
                  <a:gd name="connsiteX5" fmla="*/ 32202 w 65763"/>
                  <a:gd name="connsiteY5" fmla="*/ 68687 h 76110"/>
                  <a:gd name="connsiteX6" fmla="*/ 55831 w 65763"/>
                  <a:gd name="connsiteY6" fmla="*/ 39437 h 76110"/>
                  <a:gd name="connsiteX7" fmla="*/ 32202 w 65763"/>
                  <a:gd name="connsiteY7" fmla="*/ 10087 h 76110"/>
                  <a:gd name="connsiteX8" fmla="*/ 8474 w 65763"/>
                  <a:gd name="connsiteY8" fmla="*/ 39437 h 76110"/>
                  <a:gd name="connsiteX9" fmla="*/ 32202 w 65763"/>
                  <a:gd name="connsiteY9" fmla="*/ 68687 h 76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763" h="76110">
                    <a:moveTo>
                      <a:pt x="32202" y="77442"/>
                    </a:moveTo>
                    <a:cubicBezTo>
                      <a:pt x="13200" y="77442"/>
                      <a:pt x="-729" y="62916"/>
                      <a:pt x="-729" y="39437"/>
                    </a:cubicBezTo>
                    <a:cubicBezTo>
                      <a:pt x="-729" y="15907"/>
                      <a:pt x="13200" y="1332"/>
                      <a:pt x="32202" y="1332"/>
                    </a:cubicBezTo>
                    <a:cubicBezTo>
                      <a:pt x="51205" y="1332"/>
                      <a:pt x="65034" y="15907"/>
                      <a:pt x="65034" y="39437"/>
                    </a:cubicBezTo>
                    <a:cubicBezTo>
                      <a:pt x="65034" y="62916"/>
                      <a:pt x="51205" y="77442"/>
                      <a:pt x="32202" y="77442"/>
                    </a:cubicBezTo>
                    <a:close/>
                    <a:moveTo>
                      <a:pt x="32202" y="68687"/>
                    </a:moveTo>
                    <a:cubicBezTo>
                      <a:pt x="45435" y="68687"/>
                      <a:pt x="55831" y="58390"/>
                      <a:pt x="55831" y="39437"/>
                    </a:cubicBezTo>
                    <a:cubicBezTo>
                      <a:pt x="55831" y="20384"/>
                      <a:pt x="45435" y="10087"/>
                      <a:pt x="32202" y="10087"/>
                    </a:cubicBezTo>
                    <a:cubicBezTo>
                      <a:pt x="18871" y="10087"/>
                      <a:pt x="8474" y="20434"/>
                      <a:pt x="8474" y="39437"/>
                    </a:cubicBezTo>
                    <a:cubicBezTo>
                      <a:pt x="8474" y="58340"/>
                      <a:pt x="18871" y="68687"/>
                      <a:pt x="32202" y="68687"/>
                    </a:cubicBezTo>
                  </a:path>
                </a:pathLst>
              </a:custGeom>
              <a:solidFill>
                <a:srgbClr val="000000"/>
              </a:solidFill>
              <a:ln w="50" cap="flat">
                <a:noFill/>
                <a:prstDash val="solid"/>
                <a:miter/>
              </a:ln>
            </p:spPr>
            <p:txBody>
              <a:bodyPr rtlCol="0" anchor="ctr"/>
              <a:lstStyle/>
              <a:p>
                <a:endParaRPr lang="en-GB"/>
              </a:p>
            </p:txBody>
          </p:sp>
          <p:sp>
            <p:nvSpPr>
              <p:cNvPr id="235" name="Freeform: Shape 234">
                <a:extLst>
                  <a:ext uri="{FF2B5EF4-FFF2-40B4-BE49-F238E27FC236}">
                    <a16:creationId xmlns:a16="http://schemas.microsoft.com/office/drawing/2014/main" id="{7EAB3357-543B-225D-C18B-988085B496D4}"/>
                  </a:ext>
                </a:extLst>
              </p:cNvPr>
              <p:cNvSpPr/>
              <p:nvPr/>
            </p:nvSpPr>
            <p:spPr>
              <a:xfrm>
                <a:off x="990992" y="4447587"/>
                <a:ext cx="62778" cy="76110"/>
              </a:xfrm>
              <a:custGeom>
                <a:avLst/>
                <a:gdLst>
                  <a:gd name="connsiteX0" fmla="*/ 32195 w 62778"/>
                  <a:gd name="connsiteY0" fmla="*/ 77442 h 76110"/>
                  <a:gd name="connsiteX1" fmla="*/ -687 w 62778"/>
                  <a:gd name="connsiteY1" fmla="*/ 39437 h 76110"/>
                  <a:gd name="connsiteX2" fmla="*/ 32195 w 62778"/>
                  <a:gd name="connsiteY2" fmla="*/ 1332 h 76110"/>
                  <a:gd name="connsiteX3" fmla="*/ 62092 w 62778"/>
                  <a:gd name="connsiteY3" fmla="*/ 25657 h 76110"/>
                  <a:gd name="connsiteX4" fmla="*/ 52640 w 62778"/>
                  <a:gd name="connsiteY4" fmla="*/ 25657 h 76110"/>
                  <a:gd name="connsiteX5" fmla="*/ 32195 w 62778"/>
                  <a:gd name="connsiteY5" fmla="*/ 10087 h 76110"/>
                  <a:gd name="connsiteX6" fmla="*/ 8516 w 62778"/>
                  <a:gd name="connsiteY6" fmla="*/ 39437 h 76110"/>
                  <a:gd name="connsiteX7" fmla="*/ 32195 w 62778"/>
                  <a:gd name="connsiteY7" fmla="*/ 68687 h 76110"/>
                  <a:gd name="connsiteX8" fmla="*/ 52640 w 62778"/>
                  <a:gd name="connsiteY8" fmla="*/ 53117 h 76110"/>
                  <a:gd name="connsiteX9" fmla="*/ 62092 w 62778"/>
                  <a:gd name="connsiteY9" fmla="*/ 53117 h 76110"/>
                  <a:gd name="connsiteX10" fmla="*/ 32195 w 62778"/>
                  <a:gd name="connsiteY10" fmla="*/ 77442 h 76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2778" h="76110">
                    <a:moveTo>
                      <a:pt x="32195" y="77442"/>
                    </a:moveTo>
                    <a:cubicBezTo>
                      <a:pt x="13192" y="77442"/>
                      <a:pt x="-687" y="62916"/>
                      <a:pt x="-687" y="39437"/>
                    </a:cubicBezTo>
                    <a:cubicBezTo>
                      <a:pt x="-687" y="15907"/>
                      <a:pt x="13192" y="1332"/>
                      <a:pt x="32195" y="1332"/>
                    </a:cubicBezTo>
                    <a:cubicBezTo>
                      <a:pt x="47218" y="1332"/>
                      <a:pt x="59456" y="10385"/>
                      <a:pt x="62092" y="25657"/>
                    </a:cubicBezTo>
                    <a:lnTo>
                      <a:pt x="52640" y="25657"/>
                    </a:lnTo>
                    <a:cubicBezTo>
                      <a:pt x="50551" y="15509"/>
                      <a:pt x="41846" y="10087"/>
                      <a:pt x="32195" y="10087"/>
                    </a:cubicBezTo>
                    <a:cubicBezTo>
                      <a:pt x="18863" y="10087"/>
                      <a:pt x="8516" y="20434"/>
                      <a:pt x="8516" y="39437"/>
                    </a:cubicBezTo>
                    <a:cubicBezTo>
                      <a:pt x="8516" y="58390"/>
                      <a:pt x="18913" y="68687"/>
                      <a:pt x="32195" y="68687"/>
                    </a:cubicBezTo>
                    <a:cubicBezTo>
                      <a:pt x="41895" y="68687"/>
                      <a:pt x="50551" y="63215"/>
                      <a:pt x="52640" y="53117"/>
                    </a:cubicBezTo>
                    <a:lnTo>
                      <a:pt x="62092" y="53117"/>
                    </a:lnTo>
                    <a:cubicBezTo>
                      <a:pt x="59505" y="68189"/>
                      <a:pt x="47367" y="77442"/>
                      <a:pt x="32195" y="77442"/>
                    </a:cubicBezTo>
                  </a:path>
                </a:pathLst>
              </a:custGeom>
              <a:solidFill>
                <a:srgbClr val="000000"/>
              </a:solidFill>
              <a:ln w="50" cap="flat">
                <a:noFill/>
                <a:prstDash val="solid"/>
                <a:miter/>
              </a:ln>
            </p:spPr>
            <p:txBody>
              <a:bodyPr rtlCol="0" anchor="ctr"/>
              <a:lstStyle/>
              <a:p>
                <a:endParaRPr lang="en-GB"/>
              </a:p>
            </p:txBody>
          </p:sp>
        </p:grpSp>
        <p:grpSp>
          <p:nvGrpSpPr>
            <p:cNvPr id="236" name="Graphic 8">
              <a:extLst>
                <a:ext uri="{FF2B5EF4-FFF2-40B4-BE49-F238E27FC236}">
                  <a16:creationId xmlns:a16="http://schemas.microsoft.com/office/drawing/2014/main" id="{A1B9DF59-7D70-5762-D420-9EA14DF52240}"/>
                </a:ext>
              </a:extLst>
            </p:cNvPr>
            <p:cNvGrpSpPr/>
            <p:nvPr/>
          </p:nvGrpSpPr>
          <p:grpSpPr>
            <a:xfrm>
              <a:off x="1096926" y="4448582"/>
              <a:ext cx="309216" cy="94914"/>
              <a:chOff x="1096926" y="4448582"/>
              <a:chExt cx="309216" cy="94914"/>
            </a:xfrm>
            <a:solidFill>
              <a:srgbClr val="000000"/>
            </a:solidFill>
          </p:grpSpPr>
          <p:sp>
            <p:nvSpPr>
              <p:cNvPr id="237" name="Freeform: Shape 236">
                <a:extLst>
                  <a:ext uri="{FF2B5EF4-FFF2-40B4-BE49-F238E27FC236}">
                    <a16:creationId xmlns:a16="http://schemas.microsoft.com/office/drawing/2014/main" id="{EB88B4DE-44A1-8878-416F-0D8ABE263D0E}"/>
                  </a:ext>
                </a:extLst>
              </p:cNvPr>
              <p:cNvSpPr/>
              <p:nvPr/>
            </p:nvSpPr>
            <p:spPr>
              <a:xfrm>
                <a:off x="1096926" y="4448582"/>
                <a:ext cx="53525" cy="74120"/>
              </a:xfrm>
              <a:custGeom>
                <a:avLst/>
                <a:gdLst>
                  <a:gd name="connsiteX0" fmla="*/ -635 w 53525"/>
                  <a:gd name="connsiteY0" fmla="*/ 75452 h 74120"/>
                  <a:gd name="connsiteX1" fmla="*/ -635 w 53525"/>
                  <a:gd name="connsiteY1" fmla="*/ 1332 h 74120"/>
                  <a:gd name="connsiteX2" fmla="*/ 24735 w 53525"/>
                  <a:gd name="connsiteY2" fmla="*/ 1332 h 74120"/>
                  <a:gd name="connsiteX3" fmla="*/ 50006 w 53525"/>
                  <a:gd name="connsiteY3" fmla="*/ 24215 h 74120"/>
                  <a:gd name="connsiteX4" fmla="*/ 36276 w 53525"/>
                  <a:gd name="connsiteY4" fmla="*/ 44958 h 74120"/>
                  <a:gd name="connsiteX5" fmla="*/ 52891 w 53525"/>
                  <a:gd name="connsiteY5" fmla="*/ 75452 h 74120"/>
                  <a:gd name="connsiteX6" fmla="*/ 41947 w 53525"/>
                  <a:gd name="connsiteY6" fmla="*/ 75452 h 74120"/>
                  <a:gd name="connsiteX7" fmla="*/ 26526 w 53525"/>
                  <a:gd name="connsiteY7" fmla="*/ 46650 h 74120"/>
                  <a:gd name="connsiteX8" fmla="*/ 8817 w 53525"/>
                  <a:gd name="connsiteY8" fmla="*/ 46699 h 74120"/>
                  <a:gd name="connsiteX9" fmla="*/ 8817 w 53525"/>
                  <a:gd name="connsiteY9" fmla="*/ 75452 h 74120"/>
                  <a:gd name="connsiteX10" fmla="*/ -635 w 53525"/>
                  <a:gd name="connsiteY10" fmla="*/ 75452 h 74120"/>
                  <a:gd name="connsiteX11" fmla="*/ 8817 w 53525"/>
                  <a:gd name="connsiteY11" fmla="*/ 38292 h 74120"/>
                  <a:gd name="connsiteX12" fmla="*/ 24337 w 53525"/>
                  <a:gd name="connsiteY12" fmla="*/ 38292 h 74120"/>
                  <a:gd name="connsiteX13" fmla="*/ 40604 w 53525"/>
                  <a:gd name="connsiteY13" fmla="*/ 24215 h 74120"/>
                  <a:gd name="connsiteX14" fmla="*/ 24238 w 53525"/>
                  <a:gd name="connsiteY14" fmla="*/ 9639 h 74120"/>
                  <a:gd name="connsiteX15" fmla="*/ 8817 w 53525"/>
                  <a:gd name="connsiteY15" fmla="*/ 9639 h 74120"/>
                  <a:gd name="connsiteX16" fmla="*/ 8817 w 53525"/>
                  <a:gd name="connsiteY16" fmla="*/ 38292 h 74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3525" h="74120">
                    <a:moveTo>
                      <a:pt x="-635" y="75452"/>
                    </a:moveTo>
                    <a:lnTo>
                      <a:pt x="-635" y="1332"/>
                    </a:lnTo>
                    <a:lnTo>
                      <a:pt x="24735" y="1332"/>
                    </a:lnTo>
                    <a:cubicBezTo>
                      <a:pt x="42047" y="1332"/>
                      <a:pt x="50006" y="10982"/>
                      <a:pt x="50006" y="24215"/>
                    </a:cubicBezTo>
                    <a:cubicBezTo>
                      <a:pt x="50006" y="34064"/>
                      <a:pt x="45628" y="41675"/>
                      <a:pt x="36276" y="44958"/>
                    </a:cubicBezTo>
                    <a:lnTo>
                      <a:pt x="52891" y="75452"/>
                    </a:lnTo>
                    <a:lnTo>
                      <a:pt x="41947" y="75452"/>
                    </a:lnTo>
                    <a:lnTo>
                      <a:pt x="26526" y="46650"/>
                    </a:lnTo>
                    <a:cubicBezTo>
                      <a:pt x="20706" y="46749"/>
                      <a:pt x="14687" y="46650"/>
                      <a:pt x="8817" y="46699"/>
                    </a:cubicBezTo>
                    <a:lnTo>
                      <a:pt x="8817" y="75452"/>
                    </a:lnTo>
                    <a:lnTo>
                      <a:pt x="-635" y="75452"/>
                    </a:lnTo>
                    <a:close/>
                    <a:moveTo>
                      <a:pt x="8817" y="38292"/>
                    </a:moveTo>
                    <a:lnTo>
                      <a:pt x="24337" y="38292"/>
                    </a:lnTo>
                    <a:cubicBezTo>
                      <a:pt x="36027" y="38292"/>
                      <a:pt x="40604" y="32920"/>
                      <a:pt x="40604" y="24215"/>
                    </a:cubicBezTo>
                    <a:cubicBezTo>
                      <a:pt x="40604" y="15410"/>
                      <a:pt x="36027" y="9639"/>
                      <a:pt x="24238" y="9639"/>
                    </a:cubicBezTo>
                    <a:lnTo>
                      <a:pt x="8817" y="9639"/>
                    </a:lnTo>
                    <a:lnTo>
                      <a:pt x="8817" y="38292"/>
                    </a:lnTo>
                  </a:path>
                </a:pathLst>
              </a:custGeom>
              <a:solidFill>
                <a:srgbClr val="000000"/>
              </a:solidFill>
              <a:ln w="50" cap="flat">
                <a:noFill/>
                <a:prstDash val="solid"/>
                <a:miter/>
              </a:ln>
            </p:spPr>
            <p:txBody>
              <a:bodyPr rtlCol="0" anchor="ctr"/>
              <a:lstStyle/>
              <a:p>
                <a:endParaRPr lang="en-GB"/>
              </a:p>
            </p:txBody>
          </p:sp>
          <p:sp>
            <p:nvSpPr>
              <p:cNvPr id="238" name="Freeform: Shape 237">
                <a:extLst>
                  <a:ext uri="{FF2B5EF4-FFF2-40B4-BE49-F238E27FC236}">
                    <a16:creationId xmlns:a16="http://schemas.microsoft.com/office/drawing/2014/main" id="{4654197F-5FF7-773A-D14E-DB8C8A283695}"/>
                  </a:ext>
                </a:extLst>
              </p:cNvPr>
              <p:cNvSpPr/>
              <p:nvPr/>
            </p:nvSpPr>
            <p:spPr>
              <a:xfrm>
                <a:off x="1157217" y="4466391"/>
                <a:ext cx="49247" cy="57505"/>
              </a:xfrm>
              <a:custGeom>
                <a:avLst/>
                <a:gdLst>
                  <a:gd name="connsiteX0" fmla="*/ 25560 w 49247"/>
                  <a:gd name="connsiteY0" fmla="*/ 58648 h 57505"/>
                  <a:gd name="connsiteX1" fmla="*/ -506 w 49247"/>
                  <a:gd name="connsiteY1" fmla="*/ 30094 h 57505"/>
                  <a:gd name="connsiteX2" fmla="*/ 24516 w 49247"/>
                  <a:gd name="connsiteY2" fmla="*/ 1142 h 57505"/>
                  <a:gd name="connsiteX3" fmla="*/ 48741 w 49247"/>
                  <a:gd name="connsiteY3" fmla="*/ 28950 h 57505"/>
                  <a:gd name="connsiteX4" fmla="*/ 48741 w 49247"/>
                  <a:gd name="connsiteY4" fmla="*/ 32681 h 57505"/>
                  <a:gd name="connsiteX5" fmla="*/ 8547 w 49247"/>
                  <a:gd name="connsiteY5" fmla="*/ 32681 h 57505"/>
                  <a:gd name="connsiteX6" fmla="*/ 25610 w 49247"/>
                  <a:gd name="connsiteY6" fmla="*/ 50689 h 57505"/>
                  <a:gd name="connsiteX7" fmla="*/ 39190 w 49247"/>
                  <a:gd name="connsiteY7" fmla="*/ 42132 h 57505"/>
                  <a:gd name="connsiteX8" fmla="*/ 47846 w 49247"/>
                  <a:gd name="connsiteY8" fmla="*/ 44520 h 57505"/>
                  <a:gd name="connsiteX9" fmla="*/ 25560 w 49247"/>
                  <a:gd name="connsiteY9" fmla="*/ 58648 h 57505"/>
                  <a:gd name="connsiteX10" fmla="*/ 8597 w 49247"/>
                  <a:gd name="connsiteY10" fmla="*/ 25120 h 57505"/>
                  <a:gd name="connsiteX11" fmla="*/ 39638 w 49247"/>
                  <a:gd name="connsiteY11" fmla="*/ 25120 h 57505"/>
                  <a:gd name="connsiteX12" fmla="*/ 24516 w 49247"/>
                  <a:gd name="connsiteY12" fmla="*/ 9102 h 57505"/>
                  <a:gd name="connsiteX13" fmla="*/ 8597 w 49247"/>
                  <a:gd name="connsiteY13" fmla="*/ 25120 h 57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247" h="57505">
                    <a:moveTo>
                      <a:pt x="25560" y="58648"/>
                    </a:moveTo>
                    <a:cubicBezTo>
                      <a:pt x="9443" y="58648"/>
                      <a:pt x="-506" y="47206"/>
                      <a:pt x="-506" y="30094"/>
                    </a:cubicBezTo>
                    <a:cubicBezTo>
                      <a:pt x="-506" y="13031"/>
                      <a:pt x="9343" y="1142"/>
                      <a:pt x="24516" y="1142"/>
                    </a:cubicBezTo>
                    <a:cubicBezTo>
                      <a:pt x="36305" y="1142"/>
                      <a:pt x="48741" y="8405"/>
                      <a:pt x="48741" y="28950"/>
                    </a:cubicBezTo>
                    <a:lnTo>
                      <a:pt x="48741" y="32681"/>
                    </a:lnTo>
                    <a:lnTo>
                      <a:pt x="8547" y="32681"/>
                    </a:lnTo>
                    <a:cubicBezTo>
                      <a:pt x="8995" y="44321"/>
                      <a:pt x="15760" y="50689"/>
                      <a:pt x="25610" y="50689"/>
                    </a:cubicBezTo>
                    <a:cubicBezTo>
                      <a:pt x="32176" y="50689"/>
                      <a:pt x="37101" y="47803"/>
                      <a:pt x="39190" y="42132"/>
                    </a:cubicBezTo>
                    <a:lnTo>
                      <a:pt x="47846" y="44520"/>
                    </a:lnTo>
                    <a:cubicBezTo>
                      <a:pt x="45259" y="52927"/>
                      <a:pt x="36952" y="58648"/>
                      <a:pt x="25560" y="58648"/>
                    </a:cubicBezTo>
                    <a:close/>
                    <a:moveTo>
                      <a:pt x="8597" y="25120"/>
                    </a:moveTo>
                    <a:lnTo>
                      <a:pt x="39638" y="25120"/>
                    </a:lnTo>
                    <a:cubicBezTo>
                      <a:pt x="38792" y="15668"/>
                      <a:pt x="33669" y="9102"/>
                      <a:pt x="24516" y="9102"/>
                    </a:cubicBezTo>
                    <a:cubicBezTo>
                      <a:pt x="14964" y="9102"/>
                      <a:pt x="9144" y="16613"/>
                      <a:pt x="8597" y="25120"/>
                    </a:cubicBezTo>
                  </a:path>
                </a:pathLst>
              </a:custGeom>
              <a:solidFill>
                <a:srgbClr val="000000"/>
              </a:solidFill>
              <a:ln w="50" cap="flat">
                <a:noFill/>
                <a:prstDash val="solid"/>
                <a:miter/>
              </a:ln>
            </p:spPr>
            <p:txBody>
              <a:bodyPr rtlCol="0" anchor="ctr"/>
              <a:lstStyle/>
              <a:p>
                <a:endParaRPr lang="en-GB"/>
              </a:p>
            </p:txBody>
          </p:sp>
          <p:sp>
            <p:nvSpPr>
              <p:cNvPr id="239" name="Freeform: Shape 238">
                <a:extLst>
                  <a:ext uri="{FF2B5EF4-FFF2-40B4-BE49-F238E27FC236}">
                    <a16:creationId xmlns:a16="http://schemas.microsoft.com/office/drawing/2014/main" id="{B3E76967-11EB-57D5-2321-FE8F33D91E58}"/>
                  </a:ext>
                </a:extLst>
              </p:cNvPr>
              <p:cNvSpPr/>
              <p:nvPr/>
            </p:nvSpPr>
            <p:spPr>
              <a:xfrm>
                <a:off x="1219299" y="4466391"/>
                <a:ext cx="49347" cy="77105"/>
              </a:xfrm>
              <a:custGeom>
                <a:avLst/>
                <a:gdLst>
                  <a:gd name="connsiteX0" fmla="*/ -551 w 49347"/>
                  <a:gd name="connsiteY0" fmla="*/ 78052 h 77105"/>
                  <a:gd name="connsiteX1" fmla="*/ -551 w 49347"/>
                  <a:gd name="connsiteY1" fmla="*/ 1643 h 77105"/>
                  <a:gd name="connsiteX2" fmla="*/ 8105 w 49347"/>
                  <a:gd name="connsiteY2" fmla="*/ 1643 h 77105"/>
                  <a:gd name="connsiteX3" fmla="*/ 8105 w 49347"/>
                  <a:gd name="connsiteY3" fmla="*/ 10548 h 77105"/>
                  <a:gd name="connsiteX4" fmla="*/ 9099 w 49347"/>
                  <a:gd name="connsiteY4" fmla="*/ 10548 h 77105"/>
                  <a:gd name="connsiteX5" fmla="*/ 25217 w 49347"/>
                  <a:gd name="connsiteY5" fmla="*/ 947 h 77105"/>
                  <a:gd name="connsiteX6" fmla="*/ 48796 w 49347"/>
                  <a:gd name="connsiteY6" fmla="*/ 29600 h 77105"/>
                  <a:gd name="connsiteX7" fmla="*/ 25267 w 49347"/>
                  <a:gd name="connsiteY7" fmla="*/ 58452 h 77105"/>
                  <a:gd name="connsiteX8" fmla="*/ 9099 w 49347"/>
                  <a:gd name="connsiteY8" fmla="*/ 48653 h 77105"/>
                  <a:gd name="connsiteX9" fmla="*/ 8403 w 49347"/>
                  <a:gd name="connsiteY9" fmla="*/ 48653 h 77105"/>
                  <a:gd name="connsiteX10" fmla="*/ 8403 w 49347"/>
                  <a:gd name="connsiteY10" fmla="*/ 78052 h 77105"/>
                  <a:gd name="connsiteX11" fmla="*/ -551 w 49347"/>
                  <a:gd name="connsiteY11" fmla="*/ 78052 h 77105"/>
                  <a:gd name="connsiteX12" fmla="*/ 23924 w 49347"/>
                  <a:gd name="connsiteY12" fmla="*/ 50443 h 77105"/>
                  <a:gd name="connsiteX13" fmla="*/ 39693 w 49347"/>
                  <a:gd name="connsiteY13" fmla="*/ 29501 h 77105"/>
                  <a:gd name="connsiteX14" fmla="*/ 23924 w 49347"/>
                  <a:gd name="connsiteY14" fmla="*/ 8956 h 77105"/>
                  <a:gd name="connsiteX15" fmla="*/ 8304 w 49347"/>
                  <a:gd name="connsiteY15" fmla="*/ 29501 h 77105"/>
                  <a:gd name="connsiteX16" fmla="*/ 23924 w 49347"/>
                  <a:gd name="connsiteY16" fmla="*/ 50443 h 771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9347" h="77105">
                    <a:moveTo>
                      <a:pt x="-551" y="78052"/>
                    </a:moveTo>
                    <a:lnTo>
                      <a:pt x="-551" y="1643"/>
                    </a:lnTo>
                    <a:lnTo>
                      <a:pt x="8105" y="1643"/>
                    </a:lnTo>
                    <a:lnTo>
                      <a:pt x="8105" y="10548"/>
                    </a:lnTo>
                    <a:lnTo>
                      <a:pt x="9099" y="10548"/>
                    </a:lnTo>
                    <a:cubicBezTo>
                      <a:pt x="10940" y="7613"/>
                      <a:pt x="14372" y="947"/>
                      <a:pt x="25217" y="947"/>
                    </a:cubicBezTo>
                    <a:cubicBezTo>
                      <a:pt x="39096" y="947"/>
                      <a:pt x="48796" y="11990"/>
                      <a:pt x="48796" y="29600"/>
                    </a:cubicBezTo>
                    <a:cubicBezTo>
                      <a:pt x="48796" y="47310"/>
                      <a:pt x="39146" y="58452"/>
                      <a:pt x="25267" y="58452"/>
                    </a:cubicBezTo>
                    <a:cubicBezTo>
                      <a:pt x="14671" y="58452"/>
                      <a:pt x="10940" y="51737"/>
                      <a:pt x="9099" y="48653"/>
                    </a:cubicBezTo>
                    <a:lnTo>
                      <a:pt x="8403" y="48653"/>
                    </a:lnTo>
                    <a:lnTo>
                      <a:pt x="8403" y="78052"/>
                    </a:lnTo>
                    <a:lnTo>
                      <a:pt x="-551" y="78052"/>
                    </a:lnTo>
                    <a:close/>
                    <a:moveTo>
                      <a:pt x="23924" y="50443"/>
                    </a:moveTo>
                    <a:cubicBezTo>
                      <a:pt x="34320" y="50443"/>
                      <a:pt x="39693" y="41191"/>
                      <a:pt x="39693" y="29501"/>
                    </a:cubicBezTo>
                    <a:cubicBezTo>
                      <a:pt x="39693" y="17960"/>
                      <a:pt x="34470" y="8956"/>
                      <a:pt x="23924" y="8956"/>
                    </a:cubicBezTo>
                    <a:cubicBezTo>
                      <a:pt x="13676" y="8956"/>
                      <a:pt x="8304" y="17214"/>
                      <a:pt x="8304" y="29501"/>
                    </a:cubicBezTo>
                    <a:cubicBezTo>
                      <a:pt x="8304" y="41887"/>
                      <a:pt x="13825" y="50443"/>
                      <a:pt x="23924" y="50443"/>
                    </a:cubicBezTo>
                  </a:path>
                </a:pathLst>
              </a:custGeom>
              <a:solidFill>
                <a:srgbClr val="000000"/>
              </a:solidFill>
              <a:ln w="50" cap="flat">
                <a:noFill/>
                <a:prstDash val="solid"/>
                <a:miter/>
              </a:ln>
            </p:spPr>
            <p:txBody>
              <a:bodyPr rtlCol="0" anchor="ctr"/>
              <a:lstStyle/>
              <a:p>
                <a:endParaRPr lang="en-GB"/>
              </a:p>
            </p:txBody>
          </p:sp>
          <p:sp>
            <p:nvSpPr>
              <p:cNvPr id="240" name="Freeform: Shape 239">
                <a:extLst>
                  <a:ext uri="{FF2B5EF4-FFF2-40B4-BE49-F238E27FC236}">
                    <a16:creationId xmlns:a16="http://schemas.microsoft.com/office/drawing/2014/main" id="{43D3A33B-B7C2-63AC-1193-7E89D89CCBF9}"/>
                  </a:ext>
                </a:extLst>
              </p:cNvPr>
              <p:cNvSpPr/>
              <p:nvPr/>
            </p:nvSpPr>
            <p:spPr>
              <a:xfrm>
                <a:off x="1278994" y="4466391"/>
                <a:ext cx="50740" cy="57505"/>
              </a:xfrm>
              <a:custGeom>
                <a:avLst/>
                <a:gdLst>
                  <a:gd name="connsiteX0" fmla="*/ 24819 w 50740"/>
                  <a:gd name="connsiteY0" fmla="*/ 58648 h 57505"/>
                  <a:gd name="connsiteX1" fmla="*/ -501 w 50740"/>
                  <a:gd name="connsiteY1" fmla="*/ 29995 h 57505"/>
                  <a:gd name="connsiteX2" fmla="*/ 24819 w 50740"/>
                  <a:gd name="connsiteY2" fmla="*/ 1142 h 57505"/>
                  <a:gd name="connsiteX3" fmla="*/ 50239 w 50740"/>
                  <a:gd name="connsiteY3" fmla="*/ 29995 h 57505"/>
                  <a:gd name="connsiteX4" fmla="*/ 24819 w 50740"/>
                  <a:gd name="connsiteY4" fmla="*/ 58648 h 57505"/>
                  <a:gd name="connsiteX5" fmla="*/ 24819 w 50740"/>
                  <a:gd name="connsiteY5" fmla="*/ 50639 h 57505"/>
                  <a:gd name="connsiteX6" fmla="*/ 41185 w 50740"/>
                  <a:gd name="connsiteY6" fmla="*/ 29995 h 57505"/>
                  <a:gd name="connsiteX7" fmla="*/ 24819 w 50740"/>
                  <a:gd name="connsiteY7" fmla="*/ 9151 h 57505"/>
                  <a:gd name="connsiteX8" fmla="*/ 8602 w 50740"/>
                  <a:gd name="connsiteY8" fmla="*/ 29995 h 57505"/>
                  <a:gd name="connsiteX9" fmla="*/ 24819 w 50740"/>
                  <a:gd name="connsiteY9" fmla="*/ 50639 h 57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740" h="57505">
                    <a:moveTo>
                      <a:pt x="24819" y="58648"/>
                    </a:moveTo>
                    <a:cubicBezTo>
                      <a:pt x="9697" y="58648"/>
                      <a:pt x="-501" y="47157"/>
                      <a:pt x="-501" y="29995"/>
                    </a:cubicBezTo>
                    <a:cubicBezTo>
                      <a:pt x="-501" y="12584"/>
                      <a:pt x="9697" y="1142"/>
                      <a:pt x="24819" y="1142"/>
                    </a:cubicBezTo>
                    <a:cubicBezTo>
                      <a:pt x="39991" y="1142"/>
                      <a:pt x="50239" y="12584"/>
                      <a:pt x="50239" y="29995"/>
                    </a:cubicBezTo>
                    <a:cubicBezTo>
                      <a:pt x="50239" y="47157"/>
                      <a:pt x="39991" y="58648"/>
                      <a:pt x="24819" y="58648"/>
                    </a:cubicBezTo>
                    <a:close/>
                    <a:moveTo>
                      <a:pt x="24819" y="50639"/>
                    </a:moveTo>
                    <a:cubicBezTo>
                      <a:pt x="36062" y="50639"/>
                      <a:pt x="41185" y="40939"/>
                      <a:pt x="41185" y="29995"/>
                    </a:cubicBezTo>
                    <a:cubicBezTo>
                      <a:pt x="41185" y="18951"/>
                      <a:pt x="36062" y="9151"/>
                      <a:pt x="24819" y="9151"/>
                    </a:cubicBezTo>
                    <a:cubicBezTo>
                      <a:pt x="13726" y="9151"/>
                      <a:pt x="8602" y="18901"/>
                      <a:pt x="8602" y="29995"/>
                    </a:cubicBezTo>
                    <a:cubicBezTo>
                      <a:pt x="8602" y="40939"/>
                      <a:pt x="13726" y="50639"/>
                      <a:pt x="24819" y="50639"/>
                    </a:cubicBezTo>
                  </a:path>
                </a:pathLst>
              </a:custGeom>
              <a:solidFill>
                <a:srgbClr val="000000"/>
              </a:solidFill>
              <a:ln w="50" cap="flat">
                <a:noFill/>
                <a:prstDash val="solid"/>
                <a:miter/>
              </a:ln>
            </p:spPr>
            <p:txBody>
              <a:bodyPr rtlCol="0" anchor="ctr"/>
              <a:lstStyle/>
              <a:p>
                <a:endParaRPr lang="en-GB"/>
              </a:p>
            </p:txBody>
          </p:sp>
          <p:sp>
            <p:nvSpPr>
              <p:cNvPr id="241" name="Freeform: Shape 240">
                <a:extLst>
                  <a:ext uri="{FF2B5EF4-FFF2-40B4-BE49-F238E27FC236}">
                    <a16:creationId xmlns:a16="http://schemas.microsoft.com/office/drawing/2014/main" id="{8872D3B5-70B9-5F48-900B-8433CC430048}"/>
                  </a:ext>
                </a:extLst>
              </p:cNvPr>
              <p:cNvSpPr/>
              <p:nvPr/>
            </p:nvSpPr>
            <p:spPr>
              <a:xfrm>
                <a:off x="1342767" y="4466292"/>
                <a:ext cx="28205" cy="56411"/>
              </a:xfrm>
              <a:custGeom>
                <a:avLst/>
                <a:gdLst>
                  <a:gd name="connsiteX0" fmla="*/ -320 w 28205"/>
                  <a:gd name="connsiteY0" fmla="*/ 57566 h 56411"/>
                  <a:gd name="connsiteX1" fmla="*/ -320 w 28205"/>
                  <a:gd name="connsiteY1" fmla="*/ 1951 h 56411"/>
                  <a:gd name="connsiteX2" fmla="*/ 8336 w 28205"/>
                  <a:gd name="connsiteY2" fmla="*/ 1951 h 56411"/>
                  <a:gd name="connsiteX3" fmla="*/ 8336 w 28205"/>
                  <a:gd name="connsiteY3" fmla="*/ 10507 h 56411"/>
                  <a:gd name="connsiteX4" fmla="*/ 8933 w 28205"/>
                  <a:gd name="connsiteY4" fmla="*/ 10507 h 56411"/>
                  <a:gd name="connsiteX5" fmla="*/ 23359 w 28205"/>
                  <a:gd name="connsiteY5" fmla="*/ 1155 h 56411"/>
                  <a:gd name="connsiteX6" fmla="*/ 27885 w 28205"/>
                  <a:gd name="connsiteY6" fmla="*/ 1304 h 56411"/>
                  <a:gd name="connsiteX7" fmla="*/ 27885 w 28205"/>
                  <a:gd name="connsiteY7" fmla="*/ 10308 h 56411"/>
                  <a:gd name="connsiteX8" fmla="*/ 22513 w 28205"/>
                  <a:gd name="connsiteY8" fmla="*/ 9811 h 56411"/>
                  <a:gd name="connsiteX9" fmla="*/ 8634 w 28205"/>
                  <a:gd name="connsiteY9" fmla="*/ 22745 h 56411"/>
                  <a:gd name="connsiteX10" fmla="*/ 8634 w 28205"/>
                  <a:gd name="connsiteY10" fmla="*/ 57566 h 56411"/>
                  <a:gd name="connsiteX11" fmla="*/ -320 w 28205"/>
                  <a:gd name="connsiteY11" fmla="*/ 57566 h 56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8205" h="56411">
                    <a:moveTo>
                      <a:pt x="-320" y="57566"/>
                    </a:moveTo>
                    <a:lnTo>
                      <a:pt x="-320" y="1951"/>
                    </a:lnTo>
                    <a:lnTo>
                      <a:pt x="8336" y="1951"/>
                    </a:lnTo>
                    <a:lnTo>
                      <a:pt x="8336" y="10507"/>
                    </a:lnTo>
                    <a:lnTo>
                      <a:pt x="8933" y="10507"/>
                    </a:lnTo>
                    <a:cubicBezTo>
                      <a:pt x="10972" y="4886"/>
                      <a:pt x="16743" y="1155"/>
                      <a:pt x="23359" y="1155"/>
                    </a:cubicBezTo>
                    <a:cubicBezTo>
                      <a:pt x="24652" y="1155"/>
                      <a:pt x="26841" y="1255"/>
                      <a:pt x="27885" y="1304"/>
                    </a:cubicBezTo>
                    <a:lnTo>
                      <a:pt x="27885" y="10308"/>
                    </a:lnTo>
                    <a:cubicBezTo>
                      <a:pt x="27338" y="10209"/>
                      <a:pt x="24901" y="9811"/>
                      <a:pt x="22513" y="9811"/>
                    </a:cubicBezTo>
                    <a:cubicBezTo>
                      <a:pt x="14504" y="9811"/>
                      <a:pt x="8634" y="15233"/>
                      <a:pt x="8634" y="22745"/>
                    </a:cubicBezTo>
                    <a:lnTo>
                      <a:pt x="8634" y="57566"/>
                    </a:lnTo>
                    <a:lnTo>
                      <a:pt x="-320" y="57566"/>
                    </a:lnTo>
                  </a:path>
                </a:pathLst>
              </a:custGeom>
              <a:solidFill>
                <a:srgbClr val="000000"/>
              </a:solidFill>
              <a:ln w="50" cap="flat">
                <a:noFill/>
                <a:prstDash val="solid"/>
                <a:miter/>
              </a:ln>
            </p:spPr>
            <p:txBody>
              <a:bodyPr rtlCol="0" anchor="ctr"/>
              <a:lstStyle/>
              <a:p>
                <a:endParaRPr lang="en-GB"/>
              </a:p>
            </p:txBody>
          </p:sp>
          <p:sp>
            <p:nvSpPr>
              <p:cNvPr id="242" name="Freeform: Shape 241">
                <a:extLst>
                  <a:ext uri="{FF2B5EF4-FFF2-40B4-BE49-F238E27FC236}">
                    <a16:creationId xmlns:a16="http://schemas.microsoft.com/office/drawing/2014/main" id="{D75AA679-709F-10E3-4F99-06110E1D08B6}"/>
                  </a:ext>
                </a:extLst>
              </p:cNvPr>
              <p:cNvSpPr/>
              <p:nvPr/>
            </p:nvSpPr>
            <p:spPr>
              <a:xfrm>
                <a:off x="1375848" y="4453855"/>
                <a:ext cx="30294" cy="69543"/>
              </a:xfrm>
              <a:custGeom>
                <a:avLst/>
                <a:gdLst>
                  <a:gd name="connsiteX0" fmla="*/ 28555 w 30294"/>
                  <a:gd name="connsiteY0" fmla="*/ 14504 h 69543"/>
                  <a:gd name="connsiteX1" fmla="*/ 28555 w 30294"/>
                  <a:gd name="connsiteY1" fmla="*/ 22165 h 69543"/>
                  <a:gd name="connsiteX2" fmla="*/ 17114 w 30294"/>
                  <a:gd name="connsiteY2" fmla="*/ 22165 h 69543"/>
                  <a:gd name="connsiteX3" fmla="*/ 17114 w 30294"/>
                  <a:gd name="connsiteY3" fmla="*/ 55694 h 69543"/>
                  <a:gd name="connsiteX4" fmla="*/ 23680 w 30294"/>
                  <a:gd name="connsiteY4" fmla="*/ 62857 h 69543"/>
                  <a:gd name="connsiteX5" fmla="*/ 28257 w 30294"/>
                  <a:gd name="connsiteY5" fmla="*/ 62260 h 69543"/>
                  <a:gd name="connsiteX6" fmla="*/ 30097 w 30294"/>
                  <a:gd name="connsiteY6" fmla="*/ 69821 h 69543"/>
                  <a:gd name="connsiteX7" fmla="*/ 23432 w 30294"/>
                  <a:gd name="connsiteY7" fmla="*/ 70816 h 69543"/>
                  <a:gd name="connsiteX8" fmla="*/ 8160 w 30294"/>
                  <a:gd name="connsiteY8" fmla="*/ 56390 h 69543"/>
                  <a:gd name="connsiteX9" fmla="*/ 8160 w 30294"/>
                  <a:gd name="connsiteY9" fmla="*/ 22165 h 69543"/>
                  <a:gd name="connsiteX10" fmla="*/ -197 w 30294"/>
                  <a:gd name="connsiteY10" fmla="*/ 22165 h 69543"/>
                  <a:gd name="connsiteX11" fmla="*/ -197 w 30294"/>
                  <a:gd name="connsiteY11" fmla="*/ 14504 h 69543"/>
                  <a:gd name="connsiteX12" fmla="*/ 8160 w 30294"/>
                  <a:gd name="connsiteY12" fmla="*/ 14504 h 69543"/>
                  <a:gd name="connsiteX13" fmla="*/ 8160 w 30294"/>
                  <a:gd name="connsiteY13" fmla="*/ 1272 h 69543"/>
                  <a:gd name="connsiteX14" fmla="*/ 17114 w 30294"/>
                  <a:gd name="connsiteY14" fmla="*/ 1272 h 69543"/>
                  <a:gd name="connsiteX15" fmla="*/ 17114 w 30294"/>
                  <a:gd name="connsiteY15" fmla="*/ 14504 h 69543"/>
                  <a:gd name="connsiteX16" fmla="*/ 28555 w 30294"/>
                  <a:gd name="connsiteY16" fmla="*/ 14504 h 695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0294" h="69543">
                    <a:moveTo>
                      <a:pt x="28555" y="14504"/>
                    </a:moveTo>
                    <a:lnTo>
                      <a:pt x="28555" y="22165"/>
                    </a:lnTo>
                    <a:lnTo>
                      <a:pt x="17114" y="22165"/>
                    </a:lnTo>
                    <a:lnTo>
                      <a:pt x="17114" y="55694"/>
                    </a:lnTo>
                    <a:cubicBezTo>
                      <a:pt x="17114" y="60668"/>
                      <a:pt x="18954" y="62857"/>
                      <a:pt x="23680" y="62857"/>
                    </a:cubicBezTo>
                    <a:cubicBezTo>
                      <a:pt x="24824" y="62857"/>
                      <a:pt x="26764" y="62558"/>
                      <a:pt x="28257" y="62260"/>
                    </a:cubicBezTo>
                    <a:lnTo>
                      <a:pt x="30097" y="69821"/>
                    </a:lnTo>
                    <a:cubicBezTo>
                      <a:pt x="28257" y="70468"/>
                      <a:pt x="25720" y="70816"/>
                      <a:pt x="23432" y="70816"/>
                    </a:cubicBezTo>
                    <a:cubicBezTo>
                      <a:pt x="13831" y="70816"/>
                      <a:pt x="8160" y="65493"/>
                      <a:pt x="8160" y="56390"/>
                    </a:cubicBezTo>
                    <a:lnTo>
                      <a:pt x="8160" y="22165"/>
                    </a:lnTo>
                    <a:lnTo>
                      <a:pt x="-197" y="22165"/>
                    </a:lnTo>
                    <a:lnTo>
                      <a:pt x="-197" y="14504"/>
                    </a:lnTo>
                    <a:lnTo>
                      <a:pt x="8160" y="14504"/>
                    </a:lnTo>
                    <a:lnTo>
                      <a:pt x="8160" y="1272"/>
                    </a:lnTo>
                    <a:lnTo>
                      <a:pt x="17114" y="1272"/>
                    </a:lnTo>
                    <a:lnTo>
                      <a:pt x="17114" y="14504"/>
                    </a:lnTo>
                    <a:lnTo>
                      <a:pt x="28555" y="14504"/>
                    </a:lnTo>
                  </a:path>
                </a:pathLst>
              </a:custGeom>
              <a:solidFill>
                <a:srgbClr val="000000"/>
              </a:solidFill>
              <a:ln w="50" cap="flat">
                <a:noFill/>
                <a:prstDash val="solid"/>
                <a:miter/>
              </a:ln>
            </p:spPr>
            <p:txBody>
              <a:bodyPr rtlCol="0" anchor="ctr"/>
              <a:lstStyle/>
              <a:p>
                <a:endParaRPr lang="en-GB"/>
              </a:p>
            </p:txBody>
          </p:sp>
        </p:grpSp>
        <p:sp>
          <p:nvSpPr>
            <p:cNvPr id="243" name="Freeform: Shape 242">
              <a:extLst>
                <a:ext uri="{FF2B5EF4-FFF2-40B4-BE49-F238E27FC236}">
                  <a16:creationId xmlns:a16="http://schemas.microsoft.com/office/drawing/2014/main" id="{CE9EFCA0-AAAF-5FCA-4856-48686F394730}"/>
                </a:ext>
              </a:extLst>
            </p:cNvPr>
            <p:cNvSpPr/>
            <p:nvPr/>
          </p:nvSpPr>
          <p:spPr>
            <a:xfrm>
              <a:off x="8708874" y="5440593"/>
              <a:ext cx="118675" cy="118736"/>
            </a:xfrm>
            <a:custGeom>
              <a:avLst/>
              <a:gdLst>
                <a:gd name="connsiteX0" fmla="*/ 117711 w 118675"/>
                <a:gd name="connsiteY0" fmla="*/ 59440 h 118736"/>
                <a:gd name="connsiteX1" fmla="*/ 58373 w 118675"/>
                <a:gd name="connsiteY1" fmla="*/ 118717 h 118736"/>
                <a:gd name="connsiteX2" fmla="*/ -965 w 118675"/>
                <a:gd name="connsiteY2" fmla="*/ 59380 h 118736"/>
                <a:gd name="connsiteX3" fmla="*/ 58373 w 118675"/>
                <a:gd name="connsiteY3" fmla="*/ -19 h 118736"/>
                <a:gd name="connsiteX4" fmla="*/ 117711 w 118675"/>
                <a:gd name="connsiteY4" fmla="*/ 59319 h 118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675" h="118736">
                  <a:moveTo>
                    <a:pt x="117711" y="59440"/>
                  </a:moveTo>
                  <a:cubicBezTo>
                    <a:pt x="117711" y="92122"/>
                    <a:pt x="91116" y="118717"/>
                    <a:pt x="58373" y="118717"/>
                  </a:cubicBezTo>
                  <a:cubicBezTo>
                    <a:pt x="25631" y="118717"/>
                    <a:pt x="-965" y="92122"/>
                    <a:pt x="-965" y="59380"/>
                  </a:cubicBezTo>
                  <a:cubicBezTo>
                    <a:pt x="-965" y="26516"/>
                    <a:pt x="25631" y="-19"/>
                    <a:pt x="58373" y="-19"/>
                  </a:cubicBezTo>
                  <a:cubicBezTo>
                    <a:pt x="91116" y="-19"/>
                    <a:pt x="117711" y="26516"/>
                    <a:pt x="117711" y="59319"/>
                  </a:cubicBezTo>
                  <a:close/>
                </a:path>
              </a:pathLst>
            </a:custGeom>
            <a:solidFill>
              <a:srgbClr val="FFFFFF"/>
            </a:solidFill>
            <a:ln w="12158" cap="flat">
              <a:solidFill>
                <a:srgbClr val="3A414A"/>
              </a:solidFill>
              <a:prstDash val="solid"/>
              <a:miter/>
            </a:ln>
          </p:spPr>
          <p:txBody>
            <a:bodyPr rtlCol="0" anchor="ctr"/>
            <a:lstStyle/>
            <a:p>
              <a:endParaRPr lang="en-GB"/>
            </a:p>
          </p:txBody>
        </p:sp>
        <p:sp>
          <p:nvSpPr>
            <p:cNvPr id="244" name="Freeform: Shape 243">
              <a:extLst>
                <a:ext uri="{FF2B5EF4-FFF2-40B4-BE49-F238E27FC236}">
                  <a16:creationId xmlns:a16="http://schemas.microsoft.com/office/drawing/2014/main" id="{DF93C397-D69E-0D94-DCE0-D9E406592584}"/>
                </a:ext>
              </a:extLst>
            </p:cNvPr>
            <p:cNvSpPr/>
            <p:nvPr/>
          </p:nvSpPr>
          <p:spPr>
            <a:xfrm>
              <a:off x="8646494" y="5568542"/>
              <a:ext cx="243436" cy="355965"/>
            </a:xfrm>
            <a:custGeom>
              <a:avLst/>
              <a:gdLst>
                <a:gd name="connsiteX0" fmla="*/ 120754 w 243436"/>
                <a:gd name="connsiteY0" fmla="*/ -19 h 355965"/>
                <a:gd name="connsiteX1" fmla="*/ 120754 w 243436"/>
                <a:gd name="connsiteY1" fmla="*/ 129611 h 355965"/>
                <a:gd name="connsiteX2" fmla="*/ 140472 w 243436"/>
                <a:gd name="connsiteY2" fmla="*/ 196861 h 355965"/>
                <a:gd name="connsiteX3" fmla="*/ 242472 w 243436"/>
                <a:gd name="connsiteY3" fmla="*/ 355947 h 355965"/>
                <a:gd name="connsiteX4" fmla="*/ 120754 w 243436"/>
                <a:gd name="connsiteY4" fmla="*/ 166066 h 355965"/>
                <a:gd name="connsiteX5" fmla="*/ -965 w 243436"/>
                <a:gd name="connsiteY5" fmla="*/ 355947 h 355965"/>
                <a:gd name="connsiteX6" fmla="*/ -965 w 243436"/>
                <a:gd name="connsiteY6" fmla="*/ 59258 h 355965"/>
                <a:gd name="connsiteX7" fmla="*/ 242472 w 243436"/>
                <a:gd name="connsiteY7" fmla="*/ 59258 h 355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3436" h="355965">
                  <a:moveTo>
                    <a:pt x="120754" y="-19"/>
                  </a:moveTo>
                  <a:lnTo>
                    <a:pt x="120754" y="129611"/>
                  </a:lnTo>
                  <a:cubicBezTo>
                    <a:pt x="120754" y="153450"/>
                    <a:pt x="127631" y="176789"/>
                    <a:pt x="140472" y="196861"/>
                  </a:cubicBezTo>
                  <a:lnTo>
                    <a:pt x="242472" y="355947"/>
                  </a:lnTo>
                  <a:moveTo>
                    <a:pt x="120754" y="166066"/>
                  </a:moveTo>
                  <a:lnTo>
                    <a:pt x="-965" y="355947"/>
                  </a:lnTo>
                  <a:moveTo>
                    <a:pt x="-965" y="59258"/>
                  </a:moveTo>
                  <a:lnTo>
                    <a:pt x="242472" y="59258"/>
                  </a:lnTo>
                </a:path>
              </a:pathLst>
            </a:custGeom>
            <a:noFill/>
            <a:ln w="12158" cap="flat">
              <a:solidFill>
                <a:srgbClr val="3A414A"/>
              </a:solidFill>
              <a:prstDash val="solid"/>
              <a:miter/>
            </a:ln>
          </p:spPr>
          <p:txBody>
            <a:bodyPr rtlCol="0" anchor="ctr"/>
            <a:lstStyle/>
            <a:p>
              <a:endParaRPr lang="en-GB"/>
            </a:p>
          </p:txBody>
        </p:sp>
        <p:sp>
          <p:nvSpPr>
            <p:cNvPr id="245" name="Freeform: Shape 244">
              <a:extLst>
                <a:ext uri="{FF2B5EF4-FFF2-40B4-BE49-F238E27FC236}">
                  <a16:creationId xmlns:a16="http://schemas.microsoft.com/office/drawing/2014/main" id="{D140BFDF-B468-322A-C22C-A1436B551472}"/>
                </a:ext>
              </a:extLst>
            </p:cNvPr>
            <p:cNvSpPr/>
            <p:nvPr/>
          </p:nvSpPr>
          <p:spPr>
            <a:xfrm>
              <a:off x="6554532" y="2953958"/>
              <a:ext cx="243436" cy="608592"/>
            </a:xfrm>
            <a:custGeom>
              <a:avLst/>
              <a:gdLst>
                <a:gd name="connsiteX0" fmla="*/ -965 w 243436"/>
                <a:gd name="connsiteY0" fmla="*/ 36497 h 608592"/>
                <a:gd name="connsiteX1" fmla="*/ 35551 w 243436"/>
                <a:gd name="connsiteY1" fmla="*/ -19 h 608592"/>
                <a:gd name="connsiteX2" fmla="*/ 205957 w 243436"/>
                <a:gd name="connsiteY2" fmla="*/ -19 h 608592"/>
                <a:gd name="connsiteX3" fmla="*/ 242472 w 243436"/>
                <a:gd name="connsiteY3" fmla="*/ 36497 h 608592"/>
                <a:gd name="connsiteX4" fmla="*/ 242472 w 243436"/>
                <a:gd name="connsiteY4" fmla="*/ 572058 h 608592"/>
                <a:gd name="connsiteX5" fmla="*/ 205957 w 243436"/>
                <a:gd name="connsiteY5" fmla="*/ 608573 h 608592"/>
                <a:gd name="connsiteX6" fmla="*/ 35551 w 243436"/>
                <a:gd name="connsiteY6" fmla="*/ 608573 h 608592"/>
                <a:gd name="connsiteX7" fmla="*/ -965 w 243436"/>
                <a:gd name="connsiteY7" fmla="*/ 572058 h 608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3436" h="608592">
                  <a:moveTo>
                    <a:pt x="-965" y="36497"/>
                  </a:moveTo>
                  <a:cubicBezTo>
                    <a:pt x="-965" y="16328"/>
                    <a:pt x="15406" y="-19"/>
                    <a:pt x="35551" y="-19"/>
                  </a:cubicBezTo>
                  <a:lnTo>
                    <a:pt x="205957" y="-19"/>
                  </a:lnTo>
                  <a:cubicBezTo>
                    <a:pt x="226102" y="-19"/>
                    <a:pt x="242472" y="16328"/>
                    <a:pt x="242472" y="36497"/>
                  </a:cubicBezTo>
                  <a:lnTo>
                    <a:pt x="242472" y="572058"/>
                  </a:lnTo>
                  <a:cubicBezTo>
                    <a:pt x="242472" y="592227"/>
                    <a:pt x="226102" y="608573"/>
                    <a:pt x="205957" y="608573"/>
                  </a:cubicBezTo>
                  <a:lnTo>
                    <a:pt x="35551" y="608573"/>
                  </a:lnTo>
                  <a:cubicBezTo>
                    <a:pt x="15406" y="608573"/>
                    <a:pt x="-965" y="592227"/>
                    <a:pt x="-965" y="572058"/>
                  </a:cubicBezTo>
                  <a:close/>
                </a:path>
              </a:pathLst>
            </a:custGeom>
            <a:noFill/>
            <a:ln w="6079" cap="flat">
              <a:noFill/>
              <a:prstDash val="solid"/>
              <a:miter/>
            </a:ln>
          </p:spPr>
          <p:txBody>
            <a:bodyPr rtlCol="0" anchor="ctr"/>
            <a:lstStyle/>
            <a:p>
              <a:endParaRPr lang="en-GB"/>
            </a:p>
          </p:txBody>
        </p:sp>
        <p:sp>
          <p:nvSpPr>
            <p:cNvPr id="255" name="Freeform: Shape 254">
              <a:extLst>
                <a:ext uri="{FF2B5EF4-FFF2-40B4-BE49-F238E27FC236}">
                  <a16:creationId xmlns:a16="http://schemas.microsoft.com/office/drawing/2014/main" id="{5A1CD3ED-9682-34CF-CE99-625A90C0CBB6}"/>
                </a:ext>
              </a:extLst>
            </p:cNvPr>
            <p:cNvSpPr/>
            <p:nvPr/>
          </p:nvSpPr>
          <p:spPr>
            <a:xfrm>
              <a:off x="5580784" y="3632539"/>
              <a:ext cx="6085" cy="407026"/>
            </a:xfrm>
            <a:custGeom>
              <a:avLst/>
              <a:gdLst>
                <a:gd name="connsiteX0" fmla="*/ -965 w 6085"/>
                <a:gd name="connsiteY0" fmla="*/ -19 h 407026"/>
                <a:gd name="connsiteX1" fmla="*/ -965 w 6085"/>
                <a:gd name="connsiteY1" fmla="*/ 407007 h 407026"/>
              </a:gdLst>
              <a:ahLst/>
              <a:cxnLst>
                <a:cxn ang="0">
                  <a:pos x="connsiteX0" y="connsiteY0"/>
                </a:cxn>
                <a:cxn ang="0">
                  <a:pos x="connsiteX1" y="connsiteY1"/>
                </a:cxn>
              </a:cxnLst>
              <a:rect l="l" t="t" r="r" b="b"/>
              <a:pathLst>
                <a:path w="6085" h="407026">
                  <a:moveTo>
                    <a:pt x="-965" y="-19"/>
                  </a:moveTo>
                  <a:lnTo>
                    <a:pt x="-965" y="407007"/>
                  </a:lnTo>
                </a:path>
              </a:pathLst>
            </a:custGeom>
            <a:noFill/>
            <a:ln w="6079" cap="flat">
              <a:solidFill>
                <a:srgbClr val="3A414A"/>
              </a:solidFill>
              <a:prstDash val="solid"/>
              <a:miter/>
            </a:ln>
          </p:spPr>
          <p:txBody>
            <a:bodyPr rtlCol="0" anchor="ctr"/>
            <a:lstStyle/>
            <a:p>
              <a:endParaRPr lang="en-GB"/>
            </a:p>
          </p:txBody>
        </p:sp>
        <p:sp>
          <p:nvSpPr>
            <p:cNvPr id="256" name="Freeform: Shape 255">
              <a:extLst>
                <a:ext uri="{FF2B5EF4-FFF2-40B4-BE49-F238E27FC236}">
                  <a16:creationId xmlns:a16="http://schemas.microsoft.com/office/drawing/2014/main" id="{F349D331-8D45-C3CF-7C42-72329D4DEBFB}"/>
                </a:ext>
              </a:extLst>
            </p:cNvPr>
            <p:cNvSpPr/>
            <p:nvPr/>
          </p:nvSpPr>
          <p:spPr>
            <a:xfrm>
              <a:off x="5577923" y="3629374"/>
              <a:ext cx="5720" cy="3164"/>
            </a:xfrm>
            <a:custGeom>
              <a:avLst/>
              <a:gdLst>
                <a:gd name="connsiteX0" fmla="*/ 1896 w 5720"/>
                <a:gd name="connsiteY0" fmla="*/ 103 h 3164"/>
                <a:gd name="connsiteX1" fmla="*/ 4756 w 5720"/>
                <a:gd name="connsiteY1" fmla="*/ 103 h 3164"/>
                <a:gd name="connsiteX2" fmla="*/ 4756 w 5720"/>
                <a:gd name="connsiteY2" fmla="*/ 3146 h 3164"/>
                <a:gd name="connsiteX3" fmla="*/ -965 w 5720"/>
                <a:gd name="connsiteY3" fmla="*/ 3146 h 3164"/>
                <a:gd name="connsiteX4" fmla="*/ -965 w 5720"/>
                <a:gd name="connsiteY4" fmla="*/ -19 h 31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20" h="3164">
                  <a:moveTo>
                    <a:pt x="1896" y="103"/>
                  </a:moveTo>
                  <a:lnTo>
                    <a:pt x="4756" y="103"/>
                  </a:lnTo>
                  <a:lnTo>
                    <a:pt x="4756" y="3146"/>
                  </a:lnTo>
                  <a:lnTo>
                    <a:pt x="-965" y="3146"/>
                  </a:lnTo>
                  <a:lnTo>
                    <a:pt x="-965" y="-19"/>
                  </a:lnTo>
                  <a:close/>
                </a:path>
              </a:pathLst>
            </a:custGeom>
            <a:solidFill>
              <a:srgbClr val="3A414A"/>
            </a:solidFill>
            <a:ln w="304" cap="flat">
              <a:solidFill>
                <a:srgbClr val="3A414A"/>
              </a:solidFill>
              <a:prstDash val="solid"/>
              <a:miter/>
            </a:ln>
          </p:spPr>
          <p:txBody>
            <a:bodyPr rtlCol="0" anchor="ctr"/>
            <a:lstStyle/>
            <a:p>
              <a:endParaRPr lang="en-GB"/>
            </a:p>
          </p:txBody>
        </p:sp>
        <p:sp>
          <p:nvSpPr>
            <p:cNvPr id="257" name="Freeform: Shape 256">
              <a:extLst>
                <a:ext uri="{FF2B5EF4-FFF2-40B4-BE49-F238E27FC236}">
                  <a16:creationId xmlns:a16="http://schemas.microsoft.com/office/drawing/2014/main" id="{D60E36B8-41E7-621D-C0D7-15793CA7886B}"/>
                </a:ext>
              </a:extLst>
            </p:cNvPr>
            <p:cNvSpPr/>
            <p:nvPr/>
          </p:nvSpPr>
          <p:spPr>
            <a:xfrm>
              <a:off x="5552606" y="4042608"/>
              <a:ext cx="56416" cy="86907"/>
            </a:xfrm>
            <a:custGeom>
              <a:avLst/>
              <a:gdLst>
                <a:gd name="connsiteX0" fmla="*/ 27213 w 56416"/>
                <a:gd name="connsiteY0" fmla="*/ 86888 h 86907"/>
                <a:gd name="connsiteX1" fmla="*/ -965 w 56416"/>
                <a:gd name="connsiteY1" fmla="*/ -19 h 86907"/>
                <a:gd name="connsiteX2" fmla="*/ 55452 w 56416"/>
                <a:gd name="connsiteY2" fmla="*/ -19 h 86907"/>
              </a:gdLst>
              <a:ahLst/>
              <a:cxnLst>
                <a:cxn ang="0">
                  <a:pos x="connsiteX0" y="connsiteY0"/>
                </a:cxn>
                <a:cxn ang="0">
                  <a:pos x="connsiteX1" y="connsiteY1"/>
                </a:cxn>
                <a:cxn ang="0">
                  <a:pos x="connsiteX2" y="connsiteY2"/>
                </a:cxn>
              </a:cxnLst>
              <a:rect l="l" t="t" r="r" b="b"/>
              <a:pathLst>
                <a:path w="56416" h="86907">
                  <a:moveTo>
                    <a:pt x="27213" y="86888"/>
                  </a:moveTo>
                  <a:lnTo>
                    <a:pt x="-965" y="-19"/>
                  </a:lnTo>
                  <a:lnTo>
                    <a:pt x="55452" y="-19"/>
                  </a:lnTo>
                  <a:close/>
                </a:path>
              </a:pathLst>
            </a:custGeom>
            <a:solidFill>
              <a:srgbClr val="3A414A"/>
            </a:solidFill>
            <a:ln w="6079" cap="flat">
              <a:solidFill>
                <a:srgbClr val="3A414A"/>
              </a:solidFill>
              <a:prstDash val="solid"/>
              <a:miter/>
            </a:ln>
          </p:spPr>
          <p:txBody>
            <a:bodyPr rtlCol="0" anchor="ctr"/>
            <a:lstStyle/>
            <a:p>
              <a:endParaRPr lang="en-GB"/>
            </a:p>
          </p:txBody>
        </p:sp>
        <p:sp>
          <p:nvSpPr>
            <p:cNvPr id="259" name="Freeform: Shape 258">
              <a:extLst>
                <a:ext uri="{FF2B5EF4-FFF2-40B4-BE49-F238E27FC236}">
                  <a16:creationId xmlns:a16="http://schemas.microsoft.com/office/drawing/2014/main" id="{7FE37CE1-B722-E1D1-703D-B5AFE7E8AEA0}"/>
                </a:ext>
              </a:extLst>
            </p:cNvPr>
            <p:cNvSpPr/>
            <p:nvPr/>
          </p:nvSpPr>
          <p:spPr>
            <a:xfrm>
              <a:off x="5688261" y="4145826"/>
              <a:ext cx="5781" cy="3529"/>
            </a:xfrm>
            <a:custGeom>
              <a:avLst/>
              <a:gdLst>
                <a:gd name="connsiteX0" fmla="*/ 4756 w 5781"/>
                <a:gd name="connsiteY0" fmla="*/ 3511 h 3529"/>
                <a:gd name="connsiteX1" fmla="*/ -965 w 5781"/>
                <a:gd name="connsiteY1" fmla="*/ 2598 h 3529"/>
                <a:gd name="connsiteX2" fmla="*/ -965 w 5781"/>
                <a:gd name="connsiteY2" fmla="*/ -19 h 3529"/>
                <a:gd name="connsiteX3" fmla="*/ 4817 w 5781"/>
                <a:gd name="connsiteY3" fmla="*/ -19 h 3529"/>
              </a:gdLst>
              <a:ahLst/>
              <a:cxnLst>
                <a:cxn ang="0">
                  <a:pos x="connsiteX0" y="connsiteY0"/>
                </a:cxn>
                <a:cxn ang="0">
                  <a:pos x="connsiteX1" y="connsiteY1"/>
                </a:cxn>
                <a:cxn ang="0">
                  <a:pos x="connsiteX2" y="connsiteY2"/>
                </a:cxn>
                <a:cxn ang="0">
                  <a:pos x="connsiteX3" y="connsiteY3"/>
                </a:cxn>
              </a:cxnLst>
              <a:rect l="l" t="t" r="r" b="b"/>
              <a:pathLst>
                <a:path w="5781" h="3529">
                  <a:moveTo>
                    <a:pt x="4756" y="3511"/>
                  </a:moveTo>
                  <a:lnTo>
                    <a:pt x="-965" y="2598"/>
                  </a:lnTo>
                  <a:lnTo>
                    <a:pt x="-965" y="-19"/>
                  </a:lnTo>
                  <a:lnTo>
                    <a:pt x="4817" y="-19"/>
                  </a:lnTo>
                  <a:close/>
                </a:path>
              </a:pathLst>
            </a:custGeom>
            <a:solidFill>
              <a:srgbClr val="000000"/>
            </a:solidFill>
            <a:ln w="304" cap="flat">
              <a:solidFill>
                <a:srgbClr val="000000"/>
              </a:solidFill>
              <a:prstDash val="solid"/>
              <a:miter/>
            </a:ln>
          </p:spPr>
          <p:txBody>
            <a:bodyPr rtlCol="0" anchor="ctr"/>
            <a:lstStyle/>
            <a:p>
              <a:endParaRPr lang="en-GB"/>
            </a:p>
          </p:txBody>
        </p:sp>
        <p:sp>
          <p:nvSpPr>
            <p:cNvPr id="261" name="Freeform: Shape 260">
              <a:extLst>
                <a:ext uri="{FF2B5EF4-FFF2-40B4-BE49-F238E27FC236}">
                  <a16:creationId xmlns:a16="http://schemas.microsoft.com/office/drawing/2014/main" id="{1A2414B1-0992-D341-E351-73F8E175A3F1}"/>
                </a:ext>
              </a:extLst>
            </p:cNvPr>
            <p:cNvSpPr/>
            <p:nvPr/>
          </p:nvSpPr>
          <p:spPr>
            <a:xfrm>
              <a:off x="5580784" y="2739734"/>
              <a:ext cx="6085" cy="47470"/>
            </a:xfrm>
            <a:custGeom>
              <a:avLst/>
              <a:gdLst>
                <a:gd name="connsiteX0" fmla="*/ -965 w 6085"/>
                <a:gd name="connsiteY0" fmla="*/ -19 h 47470"/>
                <a:gd name="connsiteX1" fmla="*/ -965 w 6085"/>
                <a:gd name="connsiteY1" fmla="*/ 47451 h 47470"/>
              </a:gdLst>
              <a:ahLst/>
              <a:cxnLst>
                <a:cxn ang="0">
                  <a:pos x="connsiteX0" y="connsiteY0"/>
                </a:cxn>
                <a:cxn ang="0">
                  <a:pos x="connsiteX1" y="connsiteY1"/>
                </a:cxn>
              </a:cxnLst>
              <a:rect l="l" t="t" r="r" b="b"/>
              <a:pathLst>
                <a:path w="6085" h="47470">
                  <a:moveTo>
                    <a:pt x="-965" y="-19"/>
                  </a:moveTo>
                  <a:lnTo>
                    <a:pt x="-965" y="47451"/>
                  </a:lnTo>
                </a:path>
              </a:pathLst>
            </a:custGeom>
            <a:noFill/>
            <a:ln w="6079" cap="flat">
              <a:solidFill>
                <a:srgbClr val="3A414A"/>
              </a:solidFill>
              <a:prstDash val="solid"/>
              <a:miter/>
            </a:ln>
          </p:spPr>
          <p:txBody>
            <a:bodyPr rtlCol="0" anchor="ctr"/>
            <a:lstStyle/>
            <a:p>
              <a:endParaRPr lang="en-GB"/>
            </a:p>
          </p:txBody>
        </p:sp>
        <p:sp>
          <p:nvSpPr>
            <p:cNvPr id="262" name="Freeform: Shape 261">
              <a:extLst>
                <a:ext uri="{FF2B5EF4-FFF2-40B4-BE49-F238E27FC236}">
                  <a16:creationId xmlns:a16="http://schemas.microsoft.com/office/drawing/2014/main" id="{A8B0CC8E-4464-8B16-9C8E-6C8AF41D46F4}"/>
                </a:ext>
              </a:extLst>
            </p:cNvPr>
            <p:cNvSpPr/>
            <p:nvPr/>
          </p:nvSpPr>
          <p:spPr>
            <a:xfrm>
              <a:off x="5577923" y="2736630"/>
              <a:ext cx="5720" cy="3225"/>
            </a:xfrm>
            <a:custGeom>
              <a:avLst/>
              <a:gdLst>
                <a:gd name="connsiteX0" fmla="*/ 1896 w 5720"/>
                <a:gd name="connsiteY0" fmla="*/ 42 h 3225"/>
                <a:gd name="connsiteX1" fmla="*/ 4756 w 5720"/>
                <a:gd name="connsiteY1" fmla="*/ 42 h 3225"/>
                <a:gd name="connsiteX2" fmla="*/ 4756 w 5720"/>
                <a:gd name="connsiteY2" fmla="*/ 3207 h 3225"/>
                <a:gd name="connsiteX3" fmla="*/ -965 w 5720"/>
                <a:gd name="connsiteY3" fmla="*/ 3207 h 3225"/>
                <a:gd name="connsiteX4" fmla="*/ -965 w 5720"/>
                <a:gd name="connsiteY4" fmla="*/ -19 h 3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20" h="3225">
                  <a:moveTo>
                    <a:pt x="1896" y="42"/>
                  </a:moveTo>
                  <a:lnTo>
                    <a:pt x="4756" y="42"/>
                  </a:lnTo>
                  <a:lnTo>
                    <a:pt x="4756" y="3207"/>
                  </a:lnTo>
                  <a:lnTo>
                    <a:pt x="-965" y="3207"/>
                  </a:lnTo>
                  <a:lnTo>
                    <a:pt x="-965" y="-19"/>
                  </a:lnTo>
                  <a:close/>
                </a:path>
              </a:pathLst>
            </a:custGeom>
            <a:solidFill>
              <a:srgbClr val="3A414A"/>
            </a:solidFill>
            <a:ln w="304" cap="flat">
              <a:solidFill>
                <a:srgbClr val="3A414A"/>
              </a:solidFill>
              <a:prstDash val="solid"/>
              <a:miter/>
            </a:ln>
          </p:spPr>
          <p:txBody>
            <a:bodyPr rtlCol="0" anchor="ctr"/>
            <a:lstStyle/>
            <a:p>
              <a:endParaRPr lang="en-GB"/>
            </a:p>
          </p:txBody>
        </p:sp>
        <p:sp>
          <p:nvSpPr>
            <p:cNvPr id="263" name="Freeform: Shape 262">
              <a:extLst>
                <a:ext uri="{FF2B5EF4-FFF2-40B4-BE49-F238E27FC236}">
                  <a16:creationId xmlns:a16="http://schemas.microsoft.com/office/drawing/2014/main" id="{CEAC3C06-9D5F-E40C-9D6E-FE4DED1C19E2}"/>
                </a:ext>
              </a:extLst>
            </p:cNvPr>
            <p:cNvSpPr/>
            <p:nvPr/>
          </p:nvSpPr>
          <p:spPr>
            <a:xfrm>
              <a:off x="5552606" y="2790308"/>
              <a:ext cx="56416" cy="86846"/>
            </a:xfrm>
            <a:custGeom>
              <a:avLst/>
              <a:gdLst>
                <a:gd name="connsiteX0" fmla="*/ 27213 w 56416"/>
                <a:gd name="connsiteY0" fmla="*/ 86827 h 86846"/>
                <a:gd name="connsiteX1" fmla="*/ -965 w 56416"/>
                <a:gd name="connsiteY1" fmla="*/ -19 h 86846"/>
                <a:gd name="connsiteX2" fmla="*/ 55452 w 56416"/>
                <a:gd name="connsiteY2" fmla="*/ -19 h 86846"/>
              </a:gdLst>
              <a:ahLst/>
              <a:cxnLst>
                <a:cxn ang="0">
                  <a:pos x="connsiteX0" y="connsiteY0"/>
                </a:cxn>
                <a:cxn ang="0">
                  <a:pos x="connsiteX1" y="connsiteY1"/>
                </a:cxn>
                <a:cxn ang="0">
                  <a:pos x="connsiteX2" y="connsiteY2"/>
                </a:cxn>
              </a:cxnLst>
              <a:rect l="l" t="t" r="r" b="b"/>
              <a:pathLst>
                <a:path w="56416" h="86846">
                  <a:moveTo>
                    <a:pt x="27213" y="86827"/>
                  </a:moveTo>
                  <a:lnTo>
                    <a:pt x="-965" y="-19"/>
                  </a:lnTo>
                  <a:lnTo>
                    <a:pt x="55452" y="-19"/>
                  </a:lnTo>
                  <a:close/>
                </a:path>
              </a:pathLst>
            </a:custGeom>
            <a:solidFill>
              <a:srgbClr val="3A414A"/>
            </a:solidFill>
            <a:ln w="6079" cap="flat">
              <a:solidFill>
                <a:srgbClr val="3A414A"/>
              </a:solidFill>
              <a:prstDash val="solid"/>
              <a:miter/>
            </a:ln>
          </p:spPr>
          <p:txBody>
            <a:bodyPr rtlCol="0" anchor="ctr"/>
            <a:lstStyle/>
            <a:p>
              <a:endParaRPr lang="en-GB"/>
            </a:p>
          </p:txBody>
        </p:sp>
        <p:sp>
          <p:nvSpPr>
            <p:cNvPr id="264" name="Freeform: Shape 263">
              <a:extLst>
                <a:ext uri="{FF2B5EF4-FFF2-40B4-BE49-F238E27FC236}">
                  <a16:creationId xmlns:a16="http://schemas.microsoft.com/office/drawing/2014/main" id="{397F5939-A828-CB6A-96F5-5295D940CDBC}"/>
                </a:ext>
              </a:extLst>
            </p:cNvPr>
            <p:cNvSpPr/>
            <p:nvPr/>
          </p:nvSpPr>
          <p:spPr>
            <a:xfrm>
              <a:off x="3301971" y="4145339"/>
              <a:ext cx="973747" cy="730310"/>
            </a:xfrm>
            <a:custGeom>
              <a:avLst/>
              <a:gdLst>
                <a:gd name="connsiteX0" fmla="*/ 972783 w 973747"/>
                <a:gd name="connsiteY0" fmla="*/ 365136 h 730310"/>
                <a:gd name="connsiteX1" fmla="*/ 485909 w 973747"/>
                <a:gd name="connsiteY1" fmla="*/ 730292 h 730310"/>
                <a:gd name="connsiteX2" fmla="*/ -965 w 973747"/>
                <a:gd name="connsiteY2" fmla="*/ 365136 h 730310"/>
                <a:gd name="connsiteX3" fmla="*/ 485909 w 973747"/>
                <a:gd name="connsiteY3" fmla="*/ -19 h 730310"/>
                <a:gd name="connsiteX4" fmla="*/ 972783 w 973747"/>
                <a:gd name="connsiteY4" fmla="*/ 365136 h 7303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3747" h="730310">
                  <a:moveTo>
                    <a:pt x="972783" y="365136"/>
                  </a:moveTo>
                  <a:cubicBezTo>
                    <a:pt x="972783" y="566885"/>
                    <a:pt x="754785" y="730292"/>
                    <a:pt x="485909" y="730292"/>
                  </a:cubicBezTo>
                  <a:cubicBezTo>
                    <a:pt x="217033" y="730292"/>
                    <a:pt x="-965" y="566885"/>
                    <a:pt x="-965" y="365136"/>
                  </a:cubicBezTo>
                  <a:cubicBezTo>
                    <a:pt x="-965" y="163510"/>
                    <a:pt x="217033" y="-19"/>
                    <a:pt x="485909" y="-19"/>
                  </a:cubicBezTo>
                  <a:cubicBezTo>
                    <a:pt x="754785" y="-19"/>
                    <a:pt x="972783" y="163510"/>
                    <a:pt x="972783" y="365136"/>
                  </a:cubicBezTo>
                  <a:close/>
                </a:path>
              </a:pathLst>
            </a:custGeom>
            <a:solidFill>
              <a:srgbClr val="FFFFFF"/>
            </a:solidFill>
            <a:ln w="12158" cap="flat">
              <a:solidFill>
                <a:srgbClr val="3A414A"/>
              </a:solidFill>
              <a:prstDash val="solid"/>
              <a:miter/>
            </a:ln>
          </p:spPr>
          <p:txBody>
            <a:bodyPr rtlCol="0" anchor="ctr"/>
            <a:lstStyle/>
            <a:p>
              <a:endParaRPr lang="en-GB"/>
            </a:p>
          </p:txBody>
        </p:sp>
        <p:grpSp>
          <p:nvGrpSpPr>
            <p:cNvPr id="265" name="Graphic 8">
              <a:extLst>
                <a:ext uri="{FF2B5EF4-FFF2-40B4-BE49-F238E27FC236}">
                  <a16:creationId xmlns:a16="http://schemas.microsoft.com/office/drawing/2014/main" id="{8F578333-966C-4CA6-43B3-1BC86472F442}"/>
                </a:ext>
              </a:extLst>
            </p:cNvPr>
            <p:cNvGrpSpPr/>
            <p:nvPr/>
          </p:nvGrpSpPr>
          <p:grpSpPr>
            <a:xfrm>
              <a:off x="3509653" y="4421001"/>
              <a:ext cx="188733" cy="74120"/>
              <a:chOff x="3509653" y="4421001"/>
              <a:chExt cx="188733" cy="74120"/>
            </a:xfrm>
            <a:solidFill>
              <a:srgbClr val="000000"/>
            </a:solidFill>
          </p:grpSpPr>
          <p:sp>
            <p:nvSpPr>
              <p:cNvPr id="266" name="Freeform: Shape 265">
                <a:extLst>
                  <a:ext uri="{FF2B5EF4-FFF2-40B4-BE49-F238E27FC236}">
                    <a16:creationId xmlns:a16="http://schemas.microsoft.com/office/drawing/2014/main" id="{4C564079-2941-88ED-FEA5-3DC3CBAABBBE}"/>
                  </a:ext>
                </a:extLst>
              </p:cNvPr>
              <p:cNvSpPr/>
              <p:nvPr/>
            </p:nvSpPr>
            <p:spPr>
              <a:xfrm>
                <a:off x="3509653" y="4421001"/>
                <a:ext cx="65116" cy="74120"/>
              </a:xfrm>
              <a:custGeom>
                <a:avLst/>
                <a:gdLst>
                  <a:gd name="connsiteX0" fmla="*/ -226 w 65116"/>
                  <a:gd name="connsiteY0" fmla="*/ 75448 h 74120"/>
                  <a:gd name="connsiteX1" fmla="*/ 26686 w 65116"/>
                  <a:gd name="connsiteY1" fmla="*/ 1327 h 74120"/>
                  <a:gd name="connsiteX2" fmla="*/ 37630 w 65116"/>
                  <a:gd name="connsiteY2" fmla="*/ 1327 h 74120"/>
                  <a:gd name="connsiteX3" fmla="*/ 64891 w 65116"/>
                  <a:gd name="connsiteY3" fmla="*/ 75448 h 74120"/>
                  <a:gd name="connsiteX4" fmla="*/ 54942 w 65116"/>
                  <a:gd name="connsiteY4" fmla="*/ 75448 h 74120"/>
                  <a:gd name="connsiteX5" fmla="*/ 47529 w 65116"/>
                  <a:gd name="connsiteY5" fmla="*/ 54754 h 74120"/>
                  <a:gd name="connsiteX6" fmla="*/ 16986 w 65116"/>
                  <a:gd name="connsiteY6" fmla="*/ 54754 h 74120"/>
                  <a:gd name="connsiteX7" fmla="*/ 9823 w 65116"/>
                  <a:gd name="connsiteY7" fmla="*/ 75448 h 74120"/>
                  <a:gd name="connsiteX8" fmla="*/ -226 w 65116"/>
                  <a:gd name="connsiteY8" fmla="*/ 75448 h 74120"/>
                  <a:gd name="connsiteX9" fmla="*/ 19871 w 65116"/>
                  <a:gd name="connsiteY9" fmla="*/ 46496 h 74120"/>
                  <a:gd name="connsiteX10" fmla="*/ 44595 w 65116"/>
                  <a:gd name="connsiteY10" fmla="*/ 46496 h 74120"/>
                  <a:gd name="connsiteX11" fmla="*/ 32108 w 65116"/>
                  <a:gd name="connsiteY11" fmla="*/ 8888 h 74120"/>
                  <a:gd name="connsiteX12" fmla="*/ 19871 w 65116"/>
                  <a:gd name="connsiteY12" fmla="*/ 46496 h 74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5116" h="74120">
                    <a:moveTo>
                      <a:pt x="-226" y="75448"/>
                    </a:moveTo>
                    <a:lnTo>
                      <a:pt x="26686" y="1327"/>
                    </a:lnTo>
                    <a:lnTo>
                      <a:pt x="37630" y="1327"/>
                    </a:lnTo>
                    <a:lnTo>
                      <a:pt x="64891" y="75448"/>
                    </a:lnTo>
                    <a:lnTo>
                      <a:pt x="54942" y="75448"/>
                    </a:lnTo>
                    <a:lnTo>
                      <a:pt x="47529" y="54754"/>
                    </a:lnTo>
                    <a:lnTo>
                      <a:pt x="16986" y="54754"/>
                    </a:lnTo>
                    <a:lnTo>
                      <a:pt x="9823" y="75448"/>
                    </a:lnTo>
                    <a:lnTo>
                      <a:pt x="-226" y="75448"/>
                    </a:lnTo>
                    <a:close/>
                    <a:moveTo>
                      <a:pt x="19871" y="46496"/>
                    </a:moveTo>
                    <a:lnTo>
                      <a:pt x="44595" y="46496"/>
                    </a:lnTo>
                    <a:cubicBezTo>
                      <a:pt x="39471" y="32070"/>
                      <a:pt x="37381" y="27095"/>
                      <a:pt x="32108" y="8888"/>
                    </a:cubicBezTo>
                    <a:cubicBezTo>
                      <a:pt x="26736" y="27642"/>
                      <a:pt x="24895" y="31771"/>
                      <a:pt x="19871" y="46496"/>
                    </a:cubicBezTo>
                  </a:path>
                </a:pathLst>
              </a:custGeom>
              <a:solidFill>
                <a:srgbClr val="000000"/>
              </a:solidFill>
              <a:ln w="50" cap="flat">
                <a:noFill/>
                <a:prstDash val="solid"/>
                <a:miter/>
              </a:ln>
            </p:spPr>
            <p:txBody>
              <a:bodyPr rtlCol="0" anchor="ctr"/>
              <a:lstStyle/>
              <a:p>
                <a:endParaRPr lang="en-GB"/>
              </a:p>
            </p:txBody>
          </p:sp>
          <p:sp>
            <p:nvSpPr>
              <p:cNvPr id="267" name="Freeform: Shape 266">
                <a:extLst>
                  <a:ext uri="{FF2B5EF4-FFF2-40B4-BE49-F238E27FC236}">
                    <a16:creationId xmlns:a16="http://schemas.microsoft.com/office/drawing/2014/main" id="{648ACCE7-CD56-B462-5911-71FC9329F352}"/>
                  </a:ext>
                </a:extLst>
              </p:cNvPr>
              <p:cNvSpPr/>
              <p:nvPr/>
            </p:nvSpPr>
            <p:spPr>
              <a:xfrm>
                <a:off x="3586310" y="4421001"/>
                <a:ext cx="44820" cy="74120"/>
              </a:xfrm>
              <a:custGeom>
                <a:avLst/>
                <a:gdLst>
                  <a:gd name="connsiteX0" fmla="*/ -139 w 44820"/>
                  <a:gd name="connsiteY0" fmla="*/ 75448 h 74120"/>
                  <a:gd name="connsiteX1" fmla="*/ -139 w 44820"/>
                  <a:gd name="connsiteY1" fmla="*/ 1327 h 74120"/>
                  <a:gd name="connsiteX2" fmla="*/ 44681 w 44820"/>
                  <a:gd name="connsiteY2" fmla="*/ 1327 h 74120"/>
                  <a:gd name="connsiteX3" fmla="*/ 44681 w 44820"/>
                  <a:gd name="connsiteY3" fmla="*/ 9684 h 74120"/>
                  <a:gd name="connsiteX4" fmla="*/ 9313 w 44820"/>
                  <a:gd name="connsiteY4" fmla="*/ 9684 h 74120"/>
                  <a:gd name="connsiteX5" fmla="*/ 9313 w 44820"/>
                  <a:gd name="connsiteY5" fmla="*/ 35055 h 74120"/>
                  <a:gd name="connsiteX6" fmla="*/ 41299 w 44820"/>
                  <a:gd name="connsiteY6" fmla="*/ 35055 h 74120"/>
                  <a:gd name="connsiteX7" fmla="*/ 41299 w 44820"/>
                  <a:gd name="connsiteY7" fmla="*/ 43412 h 74120"/>
                  <a:gd name="connsiteX8" fmla="*/ 9313 w 44820"/>
                  <a:gd name="connsiteY8" fmla="*/ 43412 h 74120"/>
                  <a:gd name="connsiteX9" fmla="*/ 9313 w 44820"/>
                  <a:gd name="connsiteY9" fmla="*/ 75448 h 74120"/>
                  <a:gd name="connsiteX10" fmla="*/ -139 w 44820"/>
                  <a:gd name="connsiteY10" fmla="*/ 75448 h 74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4820" h="74120">
                    <a:moveTo>
                      <a:pt x="-139" y="75448"/>
                    </a:moveTo>
                    <a:lnTo>
                      <a:pt x="-139" y="1327"/>
                    </a:lnTo>
                    <a:lnTo>
                      <a:pt x="44681" y="1327"/>
                    </a:lnTo>
                    <a:lnTo>
                      <a:pt x="44681" y="9684"/>
                    </a:lnTo>
                    <a:lnTo>
                      <a:pt x="9313" y="9684"/>
                    </a:lnTo>
                    <a:lnTo>
                      <a:pt x="9313" y="35055"/>
                    </a:lnTo>
                    <a:lnTo>
                      <a:pt x="41299" y="35055"/>
                    </a:lnTo>
                    <a:lnTo>
                      <a:pt x="41299" y="43412"/>
                    </a:lnTo>
                    <a:lnTo>
                      <a:pt x="9313" y="43412"/>
                    </a:lnTo>
                    <a:lnTo>
                      <a:pt x="9313" y="75448"/>
                    </a:lnTo>
                    <a:lnTo>
                      <a:pt x="-139" y="75448"/>
                    </a:lnTo>
                  </a:path>
                </a:pathLst>
              </a:custGeom>
              <a:solidFill>
                <a:srgbClr val="000000"/>
              </a:solidFill>
              <a:ln w="50" cap="flat">
                <a:noFill/>
                <a:prstDash val="solid"/>
                <a:miter/>
              </a:ln>
            </p:spPr>
            <p:txBody>
              <a:bodyPr rtlCol="0" anchor="ctr"/>
              <a:lstStyle/>
              <a:p>
                <a:endParaRPr lang="en-GB"/>
              </a:p>
            </p:txBody>
          </p:sp>
          <p:sp>
            <p:nvSpPr>
              <p:cNvPr id="268" name="Freeform: Shape 267">
                <a:extLst>
                  <a:ext uri="{FF2B5EF4-FFF2-40B4-BE49-F238E27FC236}">
                    <a16:creationId xmlns:a16="http://schemas.microsoft.com/office/drawing/2014/main" id="{27BB9137-9FC8-786E-3349-8A8C07011231}"/>
                  </a:ext>
                </a:extLst>
              </p:cNvPr>
              <p:cNvSpPr/>
              <p:nvPr/>
            </p:nvSpPr>
            <p:spPr>
              <a:xfrm>
                <a:off x="3642373" y="4421001"/>
                <a:ext cx="56013" cy="74120"/>
              </a:xfrm>
              <a:custGeom>
                <a:avLst/>
                <a:gdLst>
                  <a:gd name="connsiteX0" fmla="*/ -159 w 56013"/>
                  <a:gd name="connsiteY0" fmla="*/ 9684 h 74120"/>
                  <a:gd name="connsiteX1" fmla="*/ -159 w 56013"/>
                  <a:gd name="connsiteY1" fmla="*/ 1327 h 74120"/>
                  <a:gd name="connsiteX2" fmla="*/ 55854 w 56013"/>
                  <a:gd name="connsiteY2" fmla="*/ 1327 h 74120"/>
                  <a:gd name="connsiteX3" fmla="*/ 55854 w 56013"/>
                  <a:gd name="connsiteY3" fmla="*/ 9684 h 74120"/>
                  <a:gd name="connsiteX4" fmla="*/ 32623 w 56013"/>
                  <a:gd name="connsiteY4" fmla="*/ 9684 h 74120"/>
                  <a:gd name="connsiteX5" fmla="*/ 32623 w 56013"/>
                  <a:gd name="connsiteY5" fmla="*/ 75448 h 74120"/>
                  <a:gd name="connsiteX6" fmla="*/ 23171 w 56013"/>
                  <a:gd name="connsiteY6" fmla="*/ 75448 h 74120"/>
                  <a:gd name="connsiteX7" fmla="*/ 23171 w 56013"/>
                  <a:gd name="connsiteY7" fmla="*/ 9684 h 74120"/>
                  <a:gd name="connsiteX8" fmla="*/ -159 w 56013"/>
                  <a:gd name="connsiteY8" fmla="*/ 9684 h 74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6013" h="74120">
                    <a:moveTo>
                      <a:pt x="-159" y="9684"/>
                    </a:moveTo>
                    <a:lnTo>
                      <a:pt x="-159" y="1327"/>
                    </a:lnTo>
                    <a:lnTo>
                      <a:pt x="55854" y="1327"/>
                    </a:lnTo>
                    <a:lnTo>
                      <a:pt x="55854" y="9684"/>
                    </a:lnTo>
                    <a:lnTo>
                      <a:pt x="32623" y="9684"/>
                    </a:lnTo>
                    <a:lnTo>
                      <a:pt x="32623" y="75448"/>
                    </a:lnTo>
                    <a:lnTo>
                      <a:pt x="23171" y="75448"/>
                    </a:lnTo>
                    <a:lnTo>
                      <a:pt x="23171" y="9684"/>
                    </a:lnTo>
                    <a:lnTo>
                      <a:pt x="-159" y="9684"/>
                    </a:lnTo>
                  </a:path>
                </a:pathLst>
              </a:custGeom>
              <a:solidFill>
                <a:srgbClr val="000000"/>
              </a:solidFill>
              <a:ln w="50" cap="flat">
                <a:noFill/>
                <a:prstDash val="solid"/>
                <a:miter/>
              </a:ln>
            </p:spPr>
            <p:txBody>
              <a:bodyPr rtlCol="0" anchor="ctr"/>
              <a:lstStyle/>
              <a:p>
                <a:endParaRPr lang="en-GB"/>
              </a:p>
            </p:txBody>
          </p:sp>
        </p:grpSp>
        <p:grpSp>
          <p:nvGrpSpPr>
            <p:cNvPr id="269" name="Graphic 8">
              <a:extLst>
                <a:ext uri="{FF2B5EF4-FFF2-40B4-BE49-F238E27FC236}">
                  <a16:creationId xmlns:a16="http://schemas.microsoft.com/office/drawing/2014/main" id="{764B78FD-E5E5-0156-BAEB-5A496C998553}"/>
                </a:ext>
              </a:extLst>
            </p:cNvPr>
            <p:cNvGrpSpPr/>
            <p:nvPr/>
          </p:nvGrpSpPr>
          <p:grpSpPr>
            <a:xfrm>
              <a:off x="3742724" y="4416474"/>
              <a:ext cx="200871" cy="92526"/>
              <a:chOff x="3742724" y="4416474"/>
              <a:chExt cx="200871" cy="92526"/>
            </a:xfrm>
            <a:solidFill>
              <a:srgbClr val="000000"/>
            </a:solidFill>
          </p:grpSpPr>
          <p:sp>
            <p:nvSpPr>
              <p:cNvPr id="270" name="Freeform: Shape 269">
                <a:extLst>
                  <a:ext uri="{FF2B5EF4-FFF2-40B4-BE49-F238E27FC236}">
                    <a16:creationId xmlns:a16="http://schemas.microsoft.com/office/drawing/2014/main" id="{B0B5F773-8DED-6FEE-F0C1-6D113F6C6839}"/>
                  </a:ext>
                </a:extLst>
              </p:cNvPr>
              <p:cNvSpPr/>
              <p:nvPr/>
            </p:nvSpPr>
            <p:spPr>
              <a:xfrm>
                <a:off x="3742724" y="4416474"/>
                <a:ext cx="21539" cy="92526"/>
              </a:xfrm>
              <a:custGeom>
                <a:avLst/>
                <a:gdLst>
                  <a:gd name="connsiteX0" fmla="*/ 81 w 21539"/>
                  <a:gd name="connsiteY0" fmla="*/ 49686 h 92526"/>
                  <a:gd name="connsiteX1" fmla="*/ 12915 w 21539"/>
                  <a:gd name="connsiteY1" fmla="*/ 1234 h 92526"/>
                  <a:gd name="connsiteX2" fmla="*/ 21620 w 21539"/>
                  <a:gd name="connsiteY2" fmla="*/ 1234 h 92526"/>
                  <a:gd name="connsiteX3" fmla="*/ 9184 w 21539"/>
                  <a:gd name="connsiteY3" fmla="*/ 49686 h 92526"/>
                  <a:gd name="connsiteX4" fmla="*/ 21620 w 21539"/>
                  <a:gd name="connsiteY4" fmla="*/ 93760 h 92526"/>
                  <a:gd name="connsiteX5" fmla="*/ 12915 w 21539"/>
                  <a:gd name="connsiteY5" fmla="*/ 93760 h 92526"/>
                  <a:gd name="connsiteX6" fmla="*/ 81 w 21539"/>
                  <a:gd name="connsiteY6" fmla="*/ 49686 h 92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539" h="92526">
                    <a:moveTo>
                      <a:pt x="81" y="49686"/>
                    </a:moveTo>
                    <a:cubicBezTo>
                      <a:pt x="81" y="33519"/>
                      <a:pt x="5453" y="13521"/>
                      <a:pt x="12915" y="1234"/>
                    </a:cubicBezTo>
                    <a:lnTo>
                      <a:pt x="21620" y="1234"/>
                    </a:lnTo>
                    <a:cubicBezTo>
                      <a:pt x="13910" y="16904"/>
                      <a:pt x="9184" y="35160"/>
                      <a:pt x="9184" y="49686"/>
                    </a:cubicBezTo>
                    <a:cubicBezTo>
                      <a:pt x="9184" y="62868"/>
                      <a:pt x="13064" y="76101"/>
                      <a:pt x="21620" y="93760"/>
                    </a:cubicBezTo>
                    <a:lnTo>
                      <a:pt x="12915" y="93760"/>
                    </a:lnTo>
                    <a:cubicBezTo>
                      <a:pt x="4458" y="79384"/>
                      <a:pt x="81" y="64212"/>
                      <a:pt x="81" y="49686"/>
                    </a:cubicBezTo>
                  </a:path>
                </a:pathLst>
              </a:custGeom>
              <a:solidFill>
                <a:srgbClr val="000000"/>
              </a:solidFill>
              <a:ln w="50" cap="flat">
                <a:noFill/>
                <a:prstDash val="solid"/>
                <a:miter/>
              </a:ln>
            </p:spPr>
            <p:txBody>
              <a:bodyPr rtlCol="0" anchor="ctr"/>
              <a:lstStyle/>
              <a:p>
                <a:endParaRPr lang="en-GB"/>
              </a:p>
            </p:txBody>
          </p:sp>
          <p:sp>
            <p:nvSpPr>
              <p:cNvPr id="271" name="Freeform: Shape 270">
                <a:extLst>
                  <a:ext uri="{FF2B5EF4-FFF2-40B4-BE49-F238E27FC236}">
                    <a16:creationId xmlns:a16="http://schemas.microsoft.com/office/drawing/2014/main" id="{28303122-E060-C823-5D06-2CC931DDBF9A}"/>
                  </a:ext>
                </a:extLst>
              </p:cNvPr>
              <p:cNvSpPr/>
              <p:nvPr/>
            </p:nvSpPr>
            <p:spPr>
              <a:xfrm>
                <a:off x="3773069" y="4438810"/>
                <a:ext cx="50740" cy="57505"/>
              </a:xfrm>
              <a:custGeom>
                <a:avLst/>
                <a:gdLst>
                  <a:gd name="connsiteX0" fmla="*/ 25229 w 50740"/>
                  <a:gd name="connsiteY0" fmla="*/ 58643 h 57505"/>
                  <a:gd name="connsiteX1" fmla="*/ -91 w 50740"/>
                  <a:gd name="connsiteY1" fmla="*/ 29990 h 57505"/>
                  <a:gd name="connsiteX2" fmla="*/ 25229 w 50740"/>
                  <a:gd name="connsiteY2" fmla="*/ 1138 h 57505"/>
                  <a:gd name="connsiteX3" fmla="*/ 50649 w 50740"/>
                  <a:gd name="connsiteY3" fmla="*/ 29990 h 57505"/>
                  <a:gd name="connsiteX4" fmla="*/ 25229 w 50740"/>
                  <a:gd name="connsiteY4" fmla="*/ 58643 h 57505"/>
                  <a:gd name="connsiteX5" fmla="*/ 25229 w 50740"/>
                  <a:gd name="connsiteY5" fmla="*/ 50634 h 57505"/>
                  <a:gd name="connsiteX6" fmla="*/ 41595 w 50740"/>
                  <a:gd name="connsiteY6" fmla="*/ 29990 h 57505"/>
                  <a:gd name="connsiteX7" fmla="*/ 25229 w 50740"/>
                  <a:gd name="connsiteY7" fmla="*/ 9147 h 57505"/>
                  <a:gd name="connsiteX8" fmla="*/ 9012 w 50740"/>
                  <a:gd name="connsiteY8" fmla="*/ 29990 h 57505"/>
                  <a:gd name="connsiteX9" fmla="*/ 25229 w 50740"/>
                  <a:gd name="connsiteY9" fmla="*/ 50634 h 57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740" h="57505">
                    <a:moveTo>
                      <a:pt x="25229" y="58643"/>
                    </a:moveTo>
                    <a:cubicBezTo>
                      <a:pt x="10106" y="58643"/>
                      <a:pt x="-91" y="47152"/>
                      <a:pt x="-91" y="29990"/>
                    </a:cubicBezTo>
                    <a:cubicBezTo>
                      <a:pt x="-91" y="12579"/>
                      <a:pt x="10106" y="1138"/>
                      <a:pt x="25229" y="1138"/>
                    </a:cubicBezTo>
                    <a:cubicBezTo>
                      <a:pt x="40401" y="1138"/>
                      <a:pt x="50649" y="12579"/>
                      <a:pt x="50649" y="29990"/>
                    </a:cubicBezTo>
                    <a:cubicBezTo>
                      <a:pt x="50649" y="47152"/>
                      <a:pt x="40401" y="58643"/>
                      <a:pt x="25229" y="58643"/>
                    </a:cubicBezTo>
                    <a:close/>
                    <a:moveTo>
                      <a:pt x="25229" y="50634"/>
                    </a:moveTo>
                    <a:cubicBezTo>
                      <a:pt x="36471" y="50634"/>
                      <a:pt x="41595" y="40934"/>
                      <a:pt x="41595" y="29990"/>
                    </a:cubicBezTo>
                    <a:cubicBezTo>
                      <a:pt x="41595" y="18947"/>
                      <a:pt x="36471" y="9147"/>
                      <a:pt x="25229" y="9147"/>
                    </a:cubicBezTo>
                    <a:cubicBezTo>
                      <a:pt x="14136" y="9147"/>
                      <a:pt x="9012" y="18897"/>
                      <a:pt x="9012" y="29990"/>
                    </a:cubicBezTo>
                    <a:cubicBezTo>
                      <a:pt x="9012" y="40934"/>
                      <a:pt x="14136" y="50634"/>
                      <a:pt x="25229" y="50634"/>
                    </a:cubicBezTo>
                  </a:path>
                </a:pathLst>
              </a:custGeom>
              <a:solidFill>
                <a:srgbClr val="000000"/>
              </a:solidFill>
              <a:ln w="50" cap="flat">
                <a:noFill/>
                <a:prstDash val="solid"/>
                <a:miter/>
              </a:ln>
            </p:spPr>
            <p:txBody>
              <a:bodyPr rtlCol="0" anchor="ctr"/>
              <a:lstStyle/>
              <a:p>
                <a:endParaRPr lang="en-GB"/>
              </a:p>
            </p:txBody>
          </p:sp>
          <p:sp>
            <p:nvSpPr>
              <p:cNvPr id="272" name="Freeform: Shape 271">
                <a:extLst>
                  <a:ext uri="{FF2B5EF4-FFF2-40B4-BE49-F238E27FC236}">
                    <a16:creationId xmlns:a16="http://schemas.microsoft.com/office/drawing/2014/main" id="{A4DA9E36-5728-1FA8-FCDE-A27864CF673B}"/>
                  </a:ext>
                </a:extLst>
              </p:cNvPr>
              <p:cNvSpPr/>
              <p:nvPr/>
            </p:nvSpPr>
            <p:spPr>
              <a:xfrm>
                <a:off x="3836842" y="4438810"/>
                <a:ext cx="44472" cy="56311"/>
              </a:xfrm>
              <a:custGeom>
                <a:avLst/>
                <a:gdLst>
                  <a:gd name="connsiteX0" fmla="*/ 8882 w 44472"/>
                  <a:gd name="connsiteY0" fmla="*/ 24132 h 56311"/>
                  <a:gd name="connsiteX1" fmla="*/ 8882 w 44472"/>
                  <a:gd name="connsiteY1" fmla="*/ 57461 h 56311"/>
                  <a:gd name="connsiteX2" fmla="*/ -72 w 44472"/>
                  <a:gd name="connsiteY2" fmla="*/ 57461 h 56311"/>
                  <a:gd name="connsiteX3" fmla="*/ -72 w 44472"/>
                  <a:gd name="connsiteY3" fmla="*/ 1846 h 56311"/>
                  <a:gd name="connsiteX4" fmla="*/ 8533 w 44472"/>
                  <a:gd name="connsiteY4" fmla="*/ 1846 h 56311"/>
                  <a:gd name="connsiteX5" fmla="*/ 8583 w 44472"/>
                  <a:gd name="connsiteY5" fmla="*/ 12143 h 56311"/>
                  <a:gd name="connsiteX6" fmla="*/ 25596 w 44472"/>
                  <a:gd name="connsiteY6" fmla="*/ 1150 h 56311"/>
                  <a:gd name="connsiteX7" fmla="*/ 44400 w 44472"/>
                  <a:gd name="connsiteY7" fmla="*/ 22142 h 56311"/>
                  <a:gd name="connsiteX8" fmla="*/ 44400 w 44472"/>
                  <a:gd name="connsiteY8" fmla="*/ 57461 h 56311"/>
                  <a:gd name="connsiteX9" fmla="*/ 35446 w 44472"/>
                  <a:gd name="connsiteY9" fmla="*/ 57461 h 56311"/>
                  <a:gd name="connsiteX10" fmla="*/ 35446 w 44472"/>
                  <a:gd name="connsiteY10" fmla="*/ 22888 h 56311"/>
                  <a:gd name="connsiteX11" fmla="*/ 22910 w 44472"/>
                  <a:gd name="connsiteY11" fmla="*/ 9208 h 56311"/>
                  <a:gd name="connsiteX12" fmla="*/ 8882 w 44472"/>
                  <a:gd name="connsiteY12" fmla="*/ 24132 h 56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4472" h="56311">
                    <a:moveTo>
                      <a:pt x="8882" y="24132"/>
                    </a:moveTo>
                    <a:lnTo>
                      <a:pt x="8882" y="57461"/>
                    </a:lnTo>
                    <a:lnTo>
                      <a:pt x="-72" y="57461"/>
                    </a:lnTo>
                    <a:lnTo>
                      <a:pt x="-72" y="1846"/>
                    </a:lnTo>
                    <a:lnTo>
                      <a:pt x="8533" y="1846"/>
                    </a:lnTo>
                    <a:lnTo>
                      <a:pt x="8583" y="12143"/>
                    </a:lnTo>
                    <a:cubicBezTo>
                      <a:pt x="12165" y="4284"/>
                      <a:pt x="18134" y="1150"/>
                      <a:pt x="25596" y="1150"/>
                    </a:cubicBezTo>
                    <a:cubicBezTo>
                      <a:pt x="36839" y="1150"/>
                      <a:pt x="44400" y="8064"/>
                      <a:pt x="44400" y="22142"/>
                    </a:cubicBezTo>
                    <a:lnTo>
                      <a:pt x="44400" y="57461"/>
                    </a:lnTo>
                    <a:lnTo>
                      <a:pt x="35446" y="57461"/>
                    </a:lnTo>
                    <a:lnTo>
                      <a:pt x="35446" y="22888"/>
                    </a:lnTo>
                    <a:cubicBezTo>
                      <a:pt x="35446" y="14332"/>
                      <a:pt x="30670" y="9208"/>
                      <a:pt x="22910" y="9208"/>
                    </a:cubicBezTo>
                    <a:cubicBezTo>
                      <a:pt x="14901" y="9208"/>
                      <a:pt x="8882" y="14631"/>
                      <a:pt x="8882" y="24132"/>
                    </a:cubicBezTo>
                  </a:path>
                </a:pathLst>
              </a:custGeom>
              <a:solidFill>
                <a:srgbClr val="000000"/>
              </a:solidFill>
              <a:ln w="50" cap="flat">
                <a:noFill/>
                <a:prstDash val="solid"/>
                <a:miter/>
              </a:ln>
            </p:spPr>
            <p:txBody>
              <a:bodyPr rtlCol="0" anchor="ctr"/>
              <a:lstStyle/>
              <a:p>
                <a:endParaRPr lang="en-GB"/>
              </a:p>
            </p:txBody>
          </p:sp>
          <p:sp>
            <p:nvSpPr>
              <p:cNvPr id="273" name="Freeform: Shape 272">
                <a:extLst>
                  <a:ext uri="{FF2B5EF4-FFF2-40B4-BE49-F238E27FC236}">
                    <a16:creationId xmlns:a16="http://schemas.microsoft.com/office/drawing/2014/main" id="{BD15F3E8-EEF9-1FAA-5AEF-2699C977D9EA}"/>
                  </a:ext>
                </a:extLst>
              </p:cNvPr>
              <p:cNvSpPr/>
              <p:nvPr/>
            </p:nvSpPr>
            <p:spPr>
              <a:xfrm>
                <a:off x="3894348" y="4438810"/>
                <a:ext cx="49247" cy="57505"/>
              </a:xfrm>
              <a:custGeom>
                <a:avLst/>
                <a:gdLst>
                  <a:gd name="connsiteX0" fmla="*/ 26010 w 49247"/>
                  <a:gd name="connsiteY0" fmla="*/ 58643 h 57505"/>
                  <a:gd name="connsiteX1" fmla="*/ -57 w 49247"/>
                  <a:gd name="connsiteY1" fmla="*/ 30090 h 57505"/>
                  <a:gd name="connsiteX2" fmla="*/ 24965 w 49247"/>
                  <a:gd name="connsiteY2" fmla="*/ 1138 h 57505"/>
                  <a:gd name="connsiteX3" fmla="*/ 49191 w 49247"/>
                  <a:gd name="connsiteY3" fmla="*/ 28945 h 57505"/>
                  <a:gd name="connsiteX4" fmla="*/ 49191 w 49247"/>
                  <a:gd name="connsiteY4" fmla="*/ 32676 h 57505"/>
                  <a:gd name="connsiteX5" fmla="*/ 8997 w 49247"/>
                  <a:gd name="connsiteY5" fmla="*/ 32676 h 57505"/>
                  <a:gd name="connsiteX6" fmla="*/ 26060 w 49247"/>
                  <a:gd name="connsiteY6" fmla="*/ 50684 h 57505"/>
                  <a:gd name="connsiteX7" fmla="*/ 39640 w 49247"/>
                  <a:gd name="connsiteY7" fmla="*/ 42128 h 57505"/>
                  <a:gd name="connsiteX8" fmla="*/ 48296 w 49247"/>
                  <a:gd name="connsiteY8" fmla="*/ 44516 h 57505"/>
                  <a:gd name="connsiteX9" fmla="*/ 26010 w 49247"/>
                  <a:gd name="connsiteY9" fmla="*/ 58643 h 57505"/>
                  <a:gd name="connsiteX10" fmla="*/ 9047 w 49247"/>
                  <a:gd name="connsiteY10" fmla="*/ 25115 h 57505"/>
                  <a:gd name="connsiteX11" fmla="*/ 40088 w 49247"/>
                  <a:gd name="connsiteY11" fmla="*/ 25115 h 57505"/>
                  <a:gd name="connsiteX12" fmla="*/ 24965 w 49247"/>
                  <a:gd name="connsiteY12" fmla="*/ 9097 h 57505"/>
                  <a:gd name="connsiteX13" fmla="*/ 9047 w 49247"/>
                  <a:gd name="connsiteY13" fmla="*/ 25115 h 57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247" h="57505">
                    <a:moveTo>
                      <a:pt x="26010" y="58643"/>
                    </a:moveTo>
                    <a:cubicBezTo>
                      <a:pt x="9892" y="58643"/>
                      <a:pt x="-57" y="47202"/>
                      <a:pt x="-57" y="30090"/>
                    </a:cubicBezTo>
                    <a:cubicBezTo>
                      <a:pt x="-57" y="13027"/>
                      <a:pt x="9793" y="1138"/>
                      <a:pt x="24965" y="1138"/>
                    </a:cubicBezTo>
                    <a:cubicBezTo>
                      <a:pt x="36755" y="1138"/>
                      <a:pt x="49191" y="8401"/>
                      <a:pt x="49191" y="28945"/>
                    </a:cubicBezTo>
                    <a:lnTo>
                      <a:pt x="49191" y="32676"/>
                    </a:lnTo>
                    <a:lnTo>
                      <a:pt x="8997" y="32676"/>
                    </a:lnTo>
                    <a:cubicBezTo>
                      <a:pt x="9445" y="44317"/>
                      <a:pt x="16210" y="50684"/>
                      <a:pt x="26060" y="50684"/>
                    </a:cubicBezTo>
                    <a:cubicBezTo>
                      <a:pt x="32626" y="50684"/>
                      <a:pt x="37551" y="47799"/>
                      <a:pt x="39640" y="42128"/>
                    </a:cubicBezTo>
                    <a:lnTo>
                      <a:pt x="48296" y="44516"/>
                    </a:lnTo>
                    <a:cubicBezTo>
                      <a:pt x="45709" y="52923"/>
                      <a:pt x="37402" y="58643"/>
                      <a:pt x="26010" y="58643"/>
                    </a:cubicBezTo>
                    <a:close/>
                    <a:moveTo>
                      <a:pt x="9047" y="25115"/>
                    </a:moveTo>
                    <a:lnTo>
                      <a:pt x="40088" y="25115"/>
                    </a:lnTo>
                    <a:cubicBezTo>
                      <a:pt x="39242" y="15663"/>
                      <a:pt x="34118" y="9097"/>
                      <a:pt x="24965" y="9097"/>
                    </a:cubicBezTo>
                    <a:cubicBezTo>
                      <a:pt x="15414" y="9097"/>
                      <a:pt x="9594" y="16609"/>
                      <a:pt x="9047" y="25115"/>
                    </a:cubicBezTo>
                  </a:path>
                </a:pathLst>
              </a:custGeom>
              <a:solidFill>
                <a:srgbClr val="000000"/>
              </a:solidFill>
              <a:ln w="50" cap="flat">
                <a:noFill/>
                <a:prstDash val="solid"/>
                <a:miter/>
              </a:ln>
            </p:spPr>
            <p:txBody>
              <a:bodyPr rtlCol="0" anchor="ctr"/>
              <a:lstStyle/>
              <a:p>
                <a:endParaRPr lang="en-GB"/>
              </a:p>
            </p:txBody>
          </p:sp>
        </p:grpSp>
        <p:grpSp>
          <p:nvGrpSpPr>
            <p:cNvPr id="274" name="Graphic 8">
              <a:extLst>
                <a:ext uri="{FF2B5EF4-FFF2-40B4-BE49-F238E27FC236}">
                  <a16:creationId xmlns:a16="http://schemas.microsoft.com/office/drawing/2014/main" id="{740D3C22-49BF-3CF0-560F-B12120993DF3}"/>
                </a:ext>
              </a:extLst>
            </p:cNvPr>
            <p:cNvGrpSpPr/>
            <p:nvPr/>
          </p:nvGrpSpPr>
          <p:grpSpPr>
            <a:xfrm>
              <a:off x="3978259" y="4426274"/>
              <a:ext cx="87253" cy="70041"/>
              <a:chOff x="3978259" y="4426274"/>
              <a:chExt cx="87253" cy="70041"/>
            </a:xfrm>
            <a:solidFill>
              <a:srgbClr val="000000"/>
            </a:solidFill>
          </p:grpSpPr>
          <p:sp>
            <p:nvSpPr>
              <p:cNvPr id="275" name="Freeform: Shape 274">
                <a:extLst>
                  <a:ext uri="{FF2B5EF4-FFF2-40B4-BE49-F238E27FC236}">
                    <a16:creationId xmlns:a16="http://schemas.microsoft.com/office/drawing/2014/main" id="{82A861D8-3F8D-AE6F-CDD3-EE7F2E777EE1}"/>
                  </a:ext>
                </a:extLst>
              </p:cNvPr>
              <p:cNvSpPr/>
              <p:nvPr/>
            </p:nvSpPr>
            <p:spPr>
              <a:xfrm>
                <a:off x="3978259" y="4426274"/>
                <a:ext cx="30294" cy="69543"/>
              </a:xfrm>
              <a:custGeom>
                <a:avLst/>
                <a:gdLst>
                  <a:gd name="connsiteX0" fmla="*/ 28983 w 30294"/>
                  <a:gd name="connsiteY0" fmla="*/ 14500 h 69543"/>
                  <a:gd name="connsiteX1" fmla="*/ 28983 w 30294"/>
                  <a:gd name="connsiteY1" fmla="*/ 22161 h 69543"/>
                  <a:gd name="connsiteX2" fmla="*/ 17541 w 30294"/>
                  <a:gd name="connsiteY2" fmla="*/ 22161 h 69543"/>
                  <a:gd name="connsiteX3" fmla="*/ 17541 w 30294"/>
                  <a:gd name="connsiteY3" fmla="*/ 55689 h 69543"/>
                  <a:gd name="connsiteX4" fmla="*/ 24108 w 30294"/>
                  <a:gd name="connsiteY4" fmla="*/ 62852 h 69543"/>
                  <a:gd name="connsiteX5" fmla="*/ 28684 w 30294"/>
                  <a:gd name="connsiteY5" fmla="*/ 62255 h 69543"/>
                  <a:gd name="connsiteX6" fmla="*/ 30525 w 30294"/>
                  <a:gd name="connsiteY6" fmla="*/ 69817 h 69543"/>
                  <a:gd name="connsiteX7" fmla="*/ 23859 w 30294"/>
                  <a:gd name="connsiteY7" fmla="*/ 70812 h 69543"/>
                  <a:gd name="connsiteX8" fmla="*/ 8587 w 30294"/>
                  <a:gd name="connsiteY8" fmla="*/ 56385 h 69543"/>
                  <a:gd name="connsiteX9" fmla="*/ 8587 w 30294"/>
                  <a:gd name="connsiteY9" fmla="*/ 22161 h 69543"/>
                  <a:gd name="connsiteX10" fmla="*/ 230 w 30294"/>
                  <a:gd name="connsiteY10" fmla="*/ 22161 h 69543"/>
                  <a:gd name="connsiteX11" fmla="*/ 230 w 30294"/>
                  <a:gd name="connsiteY11" fmla="*/ 14500 h 69543"/>
                  <a:gd name="connsiteX12" fmla="*/ 8587 w 30294"/>
                  <a:gd name="connsiteY12" fmla="*/ 14500 h 69543"/>
                  <a:gd name="connsiteX13" fmla="*/ 8587 w 30294"/>
                  <a:gd name="connsiteY13" fmla="*/ 1268 h 69543"/>
                  <a:gd name="connsiteX14" fmla="*/ 17541 w 30294"/>
                  <a:gd name="connsiteY14" fmla="*/ 1268 h 69543"/>
                  <a:gd name="connsiteX15" fmla="*/ 17541 w 30294"/>
                  <a:gd name="connsiteY15" fmla="*/ 14500 h 69543"/>
                  <a:gd name="connsiteX16" fmla="*/ 28983 w 30294"/>
                  <a:gd name="connsiteY16" fmla="*/ 14500 h 695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0294" h="69543">
                    <a:moveTo>
                      <a:pt x="28983" y="14500"/>
                    </a:moveTo>
                    <a:lnTo>
                      <a:pt x="28983" y="22161"/>
                    </a:lnTo>
                    <a:lnTo>
                      <a:pt x="17541" y="22161"/>
                    </a:lnTo>
                    <a:lnTo>
                      <a:pt x="17541" y="55689"/>
                    </a:lnTo>
                    <a:cubicBezTo>
                      <a:pt x="17541" y="60664"/>
                      <a:pt x="19382" y="62852"/>
                      <a:pt x="24108" y="62852"/>
                    </a:cubicBezTo>
                    <a:cubicBezTo>
                      <a:pt x="25252" y="62852"/>
                      <a:pt x="27192" y="62554"/>
                      <a:pt x="28684" y="62255"/>
                    </a:cubicBezTo>
                    <a:lnTo>
                      <a:pt x="30525" y="69817"/>
                    </a:lnTo>
                    <a:cubicBezTo>
                      <a:pt x="28684" y="70463"/>
                      <a:pt x="26147" y="70812"/>
                      <a:pt x="23859" y="70812"/>
                    </a:cubicBezTo>
                    <a:cubicBezTo>
                      <a:pt x="14258" y="70812"/>
                      <a:pt x="8587" y="65489"/>
                      <a:pt x="8587" y="56385"/>
                    </a:cubicBezTo>
                    <a:lnTo>
                      <a:pt x="8587" y="22161"/>
                    </a:lnTo>
                    <a:lnTo>
                      <a:pt x="230" y="22161"/>
                    </a:lnTo>
                    <a:lnTo>
                      <a:pt x="230" y="14500"/>
                    </a:lnTo>
                    <a:lnTo>
                      <a:pt x="8587" y="14500"/>
                    </a:lnTo>
                    <a:lnTo>
                      <a:pt x="8587" y="1268"/>
                    </a:lnTo>
                    <a:lnTo>
                      <a:pt x="17541" y="1268"/>
                    </a:lnTo>
                    <a:lnTo>
                      <a:pt x="17541" y="14500"/>
                    </a:lnTo>
                    <a:lnTo>
                      <a:pt x="28983" y="14500"/>
                    </a:lnTo>
                  </a:path>
                </a:pathLst>
              </a:custGeom>
              <a:solidFill>
                <a:srgbClr val="000000"/>
              </a:solidFill>
              <a:ln w="50" cap="flat">
                <a:noFill/>
                <a:prstDash val="solid"/>
                <a:miter/>
              </a:ln>
            </p:spPr>
            <p:txBody>
              <a:bodyPr rtlCol="0" anchor="ctr"/>
              <a:lstStyle/>
              <a:p>
                <a:endParaRPr lang="en-GB"/>
              </a:p>
            </p:txBody>
          </p:sp>
          <p:sp>
            <p:nvSpPr>
              <p:cNvPr id="276" name="Freeform: Shape 275">
                <a:extLst>
                  <a:ext uri="{FF2B5EF4-FFF2-40B4-BE49-F238E27FC236}">
                    <a16:creationId xmlns:a16="http://schemas.microsoft.com/office/drawing/2014/main" id="{8EBDF2F0-F22C-F246-8A0E-FB9019BBFD3E}"/>
                  </a:ext>
                </a:extLst>
              </p:cNvPr>
              <p:cNvSpPr/>
              <p:nvPr/>
            </p:nvSpPr>
            <p:spPr>
              <a:xfrm>
                <a:off x="4014772" y="4438810"/>
                <a:ext cx="50740" cy="57505"/>
              </a:xfrm>
              <a:custGeom>
                <a:avLst/>
                <a:gdLst>
                  <a:gd name="connsiteX0" fmla="*/ 25269 w 50740"/>
                  <a:gd name="connsiteY0" fmla="*/ 58643 h 57505"/>
                  <a:gd name="connsiteX1" fmla="*/ -52 w 50740"/>
                  <a:gd name="connsiteY1" fmla="*/ 29990 h 57505"/>
                  <a:gd name="connsiteX2" fmla="*/ 25269 w 50740"/>
                  <a:gd name="connsiteY2" fmla="*/ 1138 h 57505"/>
                  <a:gd name="connsiteX3" fmla="*/ 50689 w 50740"/>
                  <a:gd name="connsiteY3" fmla="*/ 29990 h 57505"/>
                  <a:gd name="connsiteX4" fmla="*/ 25269 w 50740"/>
                  <a:gd name="connsiteY4" fmla="*/ 58643 h 57505"/>
                  <a:gd name="connsiteX5" fmla="*/ 25269 w 50740"/>
                  <a:gd name="connsiteY5" fmla="*/ 50634 h 57505"/>
                  <a:gd name="connsiteX6" fmla="*/ 41635 w 50740"/>
                  <a:gd name="connsiteY6" fmla="*/ 29990 h 57505"/>
                  <a:gd name="connsiteX7" fmla="*/ 25269 w 50740"/>
                  <a:gd name="connsiteY7" fmla="*/ 9147 h 57505"/>
                  <a:gd name="connsiteX8" fmla="*/ 9052 w 50740"/>
                  <a:gd name="connsiteY8" fmla="*/ 29990 h 57505"/>
                  <a:gd name="connsiteX9" fmla="*/ 25269 w 50740"/>
                  <a:gd name="connsiteY9" fmla="*/ 50634 h 57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740" h="57505">
                    <a:moveTo>
                      <a:pt x="25269" y="58643"/>
                    </a:moveTo>
                    <a:cubicBezTo>
                      <a:pt x="10146" y="58643"/>
                      <a:pt x="-52" y="47152"/>
                      <a:pt x="-52" y="29990"/>
                    </a:cubicBezTo>
                    <a:cubicBezTo>
                      <a:pt x="-52" y="12579"/>
                      <a:pt x="10146" y="1138"/>
                      <a:pt x="25269" y="1138"/>
                    </a:cubicBezTo>
                    <a:cubicBezTo>
                      <a:pt x="40441" y="1138"/>
                      <a:pt x="50689" y="12579"/>
                      <a:pt x="50689" y="29990"/>
                    </a:cubicBezTo>
                    <a:cubicBezTo>
                      <a:pt x="50689" y="47152"/>
                      <a:pt x="40441" y="58643"/>
                      <a:pt x="25269" y="58643"/>
                    </a:cubicBezTo>
                    <a:close/>
                    <a:moveTo>
                      <a:pt x="25269" y="50634"/>
                    </a:moveTo>
                    <a:cubicBezTo>
                      <a:pt x="36511" y="50634"/>
                      <a:pt x="41635" y="40934"/>
                      <a:pt x="41635" y="29990"/>
                    </a:cubicBezTo>
                    <a:cubicBezTo>
                      <a:pt x="41635" y="18947"/>
                      <a:pt x="36511" y="9147"/>
                      <a:pt x="25269" y="9147"/>
                    </a:cubicBezTo>
                    <a:cubicBezTo>
                      <a:pt x="14175" y="9147"/>
                      <a:pt x="9052" y="18897"/>
                      <a:pt x="9052" y="29990"/>
                    </a:cubicBezTo>
                    <a:cubicBezTo>
                      <a:pt x="9052" y="40934"/>
                      <a:pt x="14175" y="50634"/>
                      <a:pt x="25269" y="50634"/>
                    </a:cubicBezTo>
                  </a:path>
                </a:pathLst>
              </a:custGeom>
              <a:solidFill>
                <a:srgbClr val="000000"/>
              </a:solidFill>
              <a:ln w="50" cap="flat">
                <a:noFill/>
                <a:prstDash val="solid"/>
                <a:miter/>
              </a:ln>
            </p:spPr>
            <p:txBody>
              <a:bodyPr rtlCol="0" anchor="ctr"/>
              <a:lstStyle/>
              <a:p>
                <a:endParaRPr lang="en-GB"/>
              </a:p>
            </p:txBody>
          </p:sp>
        </p:grpSp>
        <p:grpSp>
          <p:nvGrpSpPr>
            <p:cNvPr id="277" name="Graphic 8">
              <a:extLst>
                <a:ext uri="{FF2B5EF4-FFF2-40B4-BE49-F238E27FC236}">
                  <a16:creationId xmlns:a16="http://schemas.microsoft.com/office/drawing/2014/main" id="{B8867A68-E5DC-F71A-DF32-E142C7D5FD5D}"/>
                </a:ext>
              </a:extLst>
            </p:cNvPr>
            <p:cNvGrpSpPr/>
            <p:nvPr/>
          </p:nvGrpSpPr>
          <p:grpSpPr>
            <a:xfrm>
              <a:off x="3531601" y="4561782"/>
              <a:ext cx="251860" cy="77800"/>
              <a:chOff x="3531601" y="4561782"/>
              <a:chExt cx="251860" cy="77800"/>
            </a:xfrm>
            <a:solidFill>
              <a:srgbClr val="000000"/>
            </a:solidFill>
          </p:grpSpPr>
          <p:sp>
            <p:nvSpPr>
              <p:cNvPr id="278" name="Freeform: Shape 277">
                <a:extLst>
                  <a:ext uri="{FF2B5EF4-FFF2-40B4-BE49-F238E27FC236}">
                    <a16:creationId xmlns:a16="http://schemas.microsoft.com/office/drawing/2014/main" id="{4F16967A-D975-BC03-1770-462AF394F424}"/>
                  </a:ext>
                </a:extLst>
              </p:cNvPr>
              <p:cNvSpPr/>
              <p:nvPr/>
            </p:nvSpPr>
            <p:spPr>
              <a:xfrm>
                <a:off x="3531601" y="4561782"/>
                <a:ext cx="73523" cy="56610"/>
              </a:xfrm>
              <a:custGeom>
                <a:avLst/>
                <a:gdLst>
                  <a:gd name="connsiteX0" fmla="*/ -412 w 73523"/>
                  <a:gd name="connsiteY0" fmla="*/ 57783 h 56610"/>
                  <a:gd name="connsiteX1" fmla="*/ -412 w 73523"/>
                  <a:gd name="connsiteY1" fmla="*/ 2168 h 56610"/>
                  <a:gd name="connsiteX2" fmla="*/ 8293 w 73523"/>
                  <a:gd name="connsiteY2" fmla="*/ 2168 h 56610"/>
                  <a:gd name="connsiteX3" fmla="*/ 8343 w 73523"/>
                  <a:gd name="connsiteY3" fmla="*/ 12366 h 56610"/>
                  <a:gd name="connsiteX4" fmla="*/ 23913 w 73523"/>
                  <a:gd name="connsiteY4" fmla="*/ 1173 h 56610"/>
                  <a:gd name="connsiteX5" fmla="*/ 38091 w 73523"/>
                  <a:gd name="connsiteY5" fmla="*/ 12515 h 56610"/>
                  <a:gd name="connsiteX6" fmla="*/ 55601 w 73523"/>
                  <a:gd name="connsiteY6" fmla="*/ 1173 h 56610"/>
                  <a:gd name="connsiteX7" fmla="*/ 73111 w 73523"/>
                  <a:gd name="connsiteY7" fmla="*/ 20275 h 56610"/>
                  <a:gd name="connsiteX8" fmla="*/ 73111 w 73523"/>
                  <a:gd name="connsiteY8" fmla="*/ 57783 h 56610"/>
                  <a:gd name="connsiteX9" fmla="*/ 64107 w 73523"/>
                  <a:gd name="connsiteY9" fmla="*/ 57783 h 56610"/>
                  <a:gd name="connsiteX10" fmla="*/ 64107 w 73523"/>
                  <a:gd name="connsiteY10" fmla="*/ 20524 h 56610"/>
                  <a:gd name="connsiteX11" fmla="*/ 52915 w 73523"/>
                  <a:gd name="connsiteY11" fmla="*/ 9331 h 56610"/>
                  <a:gd name="connsiteX12" fmla="*/ 40827 w 73523"/>
                  <a:gd name="connsiteY12" fmla="*/ 21469 h 56610"/>
                  <a:gd name="connsiteX13" fmla="*/ 40827 w 73523"/>
                  <a:gd name="connsiteY13" fmla="*/ 57783 h 56610"/>
                  <a:gd name="connsiteX14" fmla="*/ 31872 w 73523"/>
                  <a:gd name="connsiteY14" fmla="*/ 57783 h 56610"/>
                  <a:gd name="connsiteX15" fmla="*/ 31872 w 73523"/>
                  <a:gd name="connsiteY15" fmla="*/ 19628 h 56610"/>
                  <a:gd name="connsiteX16" fmla="*/ 20978 w 73523"/>
                  <a:gd name="connsiteY16" fmla="*/ 9331 h 56610"/>
                  <a:gd name="connsiteX17" fmla="*/ 8542 w 73523"/>
                  <a:gd name="connsiteY17" fmla="*/ 22762 h 56610"/>
                  <a:gd name="connsiteX18" fmla="*/ 8542 w 73523"/>
                  <a:gd name="connsiteY18" fmla="*/ 57783 h 56610"/>
                  <a:gd name="connsiteX19" fmla="*/ -412 w 73523"/>
                  <a:gd name="connsiteY19" fmla="*/ 57783 h 56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3523" h="56610">
                    <a:moveTo>
                      <a:pt x="-412" y="57783"/>
                    </a:moveTo>
                    <a:lnTo>
                      <a:pt x="-412" y="2168"/>
                    </a:lnTo>
                    <a:lnTo>
                      <a:pt x="8293" y="2168"/>
                    </a:lnTo>
                    <a:lnTo>
                      <a:pt x="8343" y="12366"/>
                    </a:lnTo>
                    <a:cubicBezTo>
                      <a:pt x="11079" y="4854"/>
                      <a:pt x="17347" y="1173"/>
                      <a:pt x="23913" y="1173"/>
                    </a:cubicBezTo>
                    <a:cubicBezTo>
                      <a:pt x="31226" y="1173"/>
                      <a:pt x="36101" y="5650"/>
                      <a:pt x="38091" y="12515"/>
                    </a:cubicBezTo>
                    <a:cubicBezTo>
                      <a:pt x="40727" y="5501"/>
                      <a:pt x="47542" y="1173"/>
                      <a:pt x="55601" y="1173"/>
                    </a:cubicBezTo>
                    <a:cubicBezTo>
                      <a:pt x="65252" y="1173"/>
                      <a:pt x="73111" y="7391"/>
                      <a:pt x="73111" y="20275"/>
                    </a:cubicBezTo>
                    <a:lnTo>
                      <a:pt x="73111" y="57783"/>
                    </a:lnTo>
                    <a:lnTo>
                      <a:pt x="64107" y="57783"/>
                    </a:lnTo>
                    <a:lnTo>
                      <a:pt x="64107" y="20524"/>
                    </a:lnTo>
                    <a:cubicBezTo>
                      <a:pt x="64107" y="12515"/>
                      <a:pt x="58884" y="9331"/>
                      <a:pt x="52915" y="9331"/>
                    </a:cubicBezTo>
                    <a:cubicBezTo>
                      <a:pt x="45403" y="9331"/>
                      <a:pt x="40827" y="14455"/>
                      <a:pt x="40827" y="21469"/>
                    </a:cubicBezTo>
                    <a:lnTo>
                      <a:pt x="40827" y="57783"/>
                    </a:lnTo>
                    <a:lnTo>
                      <a:pt x="31872" y="57783"/>
                    </a:lnTo>
                    <a:lnTo>
                      <a:pt x="31872" y="19628"/>
                    </a:lnTo>
                    <a:cubicBezTo>
                      <a:pt x="31872" y="13460"/>
                      <a:pt x="27246" y="9331"/>
                      <a:pt x="20978" y="9331"/>
                    </a:cubicBezTo>
                    <a:cubicBezTo>
                      <a:pt x="14462" y="9331"/>
                      <a:pt x="8542" y="13908"/>
                      <a:pt x="8542" y="22762"/>
                    </a:cubicBezTo>
                    <a:lnTo>
                      <a:pt x="8542" y="57783"/>
                    </a:lnTo>
                    <a:lnTo>
                      <a:pt x="-412" y="57783"/>
                    </a:lnTo>
                  </a:path>
                </a:pathLst>
              </a:custGeom>
              <a:solidFill>
                <a:srgbClr val="000000"/>
              </a:solidFill>
              <a:ln w="50" cap="flat">
                <a:noFill/>
                <a:prstDash val="solid"/>
                <a:miter/>
              </a:ln>
            </p:spPr>
            <p:txBody>
              <a:bodyPr rtlCol="0" anchor="ctr"/>
              <a:lstStyle/>
              <a:p>
                <a:endParaRPr lang="en-GB"/>
              </a:p>
            </p:txBody>
          </p:sp>
          <p:sp>
            <p:nvSpPr>
              <p:cNvPr id="279" name="Freeform: Shape 278">
                <a:extLst>
                  <a:ext uri="{FF2B5EF4-FFF2-40B4-BE49-F238E27FC236}">
                    <a16:creationId xmlns:a16="http://schemas.microsoft.com/office/drawing/2014/main" id="{793577E6-9458-3870-3C8B-AA212F8AEF3A}"/>
                  </a:ext>
                </a:extLst>
              </p:cNvPr>
              <p:cNvSpPr/>
              <p:nvPr/>
            </p:nvSpPr>
            <p:spPr>
              <a:xfrm>
                <a:off x="3617461" y="4562080"/>
                <a:ext cx="44870" cy="57605"/>
              </a:xfrm>
              <a:custGeom>
                <a:avLst/>
                <a:gdLst>
                  <a:gd name="connsiteX0" fmla="*/ 18908 w 44870"/>
                  <a:gd name="connsiteY0" fmla="*/ 58762 h 57605"/>
                  <a:gd name="connsiteX1" fmla="*/ -44 w 44870"/>
                  <a:gd name="connsiteY1" fmla="*/ 41650 h 57605"/>
                  <a:gd name="connsiteX2" fmla="*/ 21595 w 44870"/>
                  <a:gd name="connsiteY2" fmla="*/ 25283 h 57605"/>
                  <a:gd name="connsiteX3" fmla="*/ 35872 w 44870"/>
                  <a:gd name="connsiteY3" fmla="*/ 19911 h 57605"/>
                  <a:gd name="connsiteX4" fmla="*/ 24231 w 44870"/>
                  <a:gd name="connsiteY4" fmla="*/ 9017 h 57605"/>
                  <a:gd name="connsiteX5" fmla="*/ 10153 w 44870"/>
                  <a:gd name="connsiteY5" fmla="*/ 17175 h 57605"/>
                  <a:gd name="connsiteX6" fmla="*/ 1547 w 44870"/>
                  <a:gd name="connsiteY6" fmla="*/ 14340 h 57605"/>
                  <a:gd name="connsiteX7" fmla="*/ 23983 w 44870"/>
                  <a:gd name="connsiteY7" fmla="*/ 1157 h 57605"/>
                  <a:gd name="connsiteX8" fmla="*/ 44826 w 44870"/>
                  <a:gd name="connsiteY8" fmla="*/ 20806 h 57605"/>
                  <a:gd name="connsiteX9" fmla="*/ 44826 w 44870"/>
                  <a:gd name="connsiteY9" fmla="*/ 57469 h 57605"/>
                  <a:gd name="connsiteX10" fmla="*/ 36021 w 44870"/>
                  <a:gd name="connsiteY10" fmla="*/ 57469 h 57605"/>
                  <a:gd name="connsiteX11" fmla="*/ 36021 w 44870"/>
                  <a:gd name="connsiteY11" fmla="*/ 49907 h 57605"/>
                  <a:gd name="connsiteX12" fmla="*/ 35424 w 44870"/>
                  <a:gd name="connsiteY12" fmla="*/ 49907 h 57605"/>
                  <a:gd name="connsiteX13" fmla="*/ 18908 w 44870"/>
                  <a:gd name="connsiteY13" fmla="*/ 58762 h 57605"/>
                  <a:gd name="connsiteX14" fmla="*/ 20451 w 44870"/>
                  <a:gd name="connsiteY14" fmla="*/ 50853 h 57605"/>
                  <a:gd name="connsiteX15" fmla="*/ 35872 w 44870"/>
                  <a:gd name="connsiteY15" fmla="*/ 37372 h 57605"/>
                  <a:gd name="connsiteX16" fmla="*/ 35872 w 44870"/>
                  <a:gd name="connsiteY16" fmla="*/ 29661 h 57605"/>
                  <a:gd name="connsiteX17" fmla="*/ 21197 w 44870"/>
                  <a:gd name="connsiteY17" fmla="*/ 32845 h 57605"/>
                  <a:gd name="connsiteX18" fmla="*/ 8959 w 44870"/>
                  <a:gd name="connsiteY18" fmla="*/ 42097 h 57605"/>
                  <a:gd name="connsiteX19" fmla="*/ 20451 w 44870"/>
                  <a:gd name="connsiteY19" fmla="*/ 50853 h 57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4870" h="57605">
                    <a:moveTo>
                      <a:pt x="18908" y="58762"/>
                    </a:moveTo>
                    <a:cubicBezTo>
                      <a:pt x="8362" y="58762"/>
                      <a:pt x="-44" y="52594"/>
                      <a:pt x="-44" y="41650"/>
                    </a:cubicBezTo>
                    <a:cubicBezTo>
                      <a:pt x="-44" y="28915"/>
                      <a:pt x="11297" y="26577"/>
                      <a:pt x="21595" y="25283"/>
                    </a:cubicBezTo>
                    <a:cubicBezTo>
                      <a:pt x="31643" y="23940"/>
                      <a:pt x="35872" y="24488"/>
                      <a:pt x="35872" y="19911"/>
                    </a:cubicBezTo>
                    <a:cubicBezTo>
                      <a:pt x="35872" y="12996"/>
                      <a:pt x="31942" y="9017"/>
                      <a:pt x="24231" y="9017"/>
                    </a:cubicBezTo>
                    <a:cubicBezTo>
                      <a:pt x="16222" y="9017"/>
                      <a:pt x="11894" y="13295"/>
                      <a:pt x="10153" y="17175"/>
                    </a:cubicBezTo>
                    <a:lnTo>
                      <a:pt x="1547" y="14340"/>
                    </a:lnTo>
                    <a:cubicBezTo>
                      <a:pt x="5825" y="4241"/>
                      <a:pt x="15377" y="1157"/>
                      <a:pt x="23983" y="1157"/>
                    </a:cubicBezTo>
                    <a:cubicBezTo>
                      <a:pt x="31444" y="1157"/>
                      <a:pt x="44826" y="3445"/>
                      <a:pt x="44826" y="20806"/>
                    </a:cubicBezTo>
                    <a:lnTo>
                      <a:pt x="44826" y="57469"/>
                    </a:lnTo>
                    <a:lnTo>
                      <a:pt x="36021" y="57469"/>
                    </a:lnTo>
                    <a:lnTo>
                      <a:pt x="36021" y="49907"/>
                    </a:lnTo>
                    <a:lnTo>
                      <a:pt x="35424" y="49907"/>
                    </a:lnTo>
                    <a:cubicBezTo>
                      <a:pt x="33534" y="53837"/>
                      <a:pt x="28310" y="58762"/>
                      <a:pt x="18908" y="58762"/>
                    </a:cubicBezTo>
                    <a:close/>
                    <a:moveTo>
                      <a:pt x="20451" y="50853"/>
                    </a:moveTo>
                    <a:cubicBezTo>
                      <a:pt x="30350" y="50853"/>
                      <a:pt x="35872" y="44187"/>
                      <a:pt x="35872" y="37372"/>
                    </a:cubicBezTo>
                    <a:lnTo>
                      <a:pt x="35872" y="29661"/>
                    </a:lnTo>
                    <a:cubicBezTo>
                      <a:pt x="34379" y="31402"/>
                      <a:pt x="24629" y="32397"/>
                      <a:pt x="21197" y="32845"/>
                    </a:cubicBezTo>
                    <a:cubicBezTo>
                      <a:pt x="14680" y="33690"/>
                      <a:pt x="8959" y="35780"/>
                      <a:pt x="8959" y="42097"/>
                    </a:cubicBezTo>
                    <a:cubicBezTo>
                      <a:pt x="8959" y="47868"/>
                      <a:pt x="13785" y="50853"/>
                      <a:pt x="20451" y="50853"/>
                    </a:cubicBezTo>
                  </a:path>
                </a:pathLst>
              </a:custGeom>
              <a:solidFill>
                <a:srgbClr val="000000"/>
              </a:solidFill>
              <a:ln w="50" cap="flat">
                <a:noFill/>
                <a:prstDash val="solid"/>
                <a:miter/>
              </a:ln>
            </p:spPr>
            <p:txBody>
              <a:bodyPr rtlCol="0" anchor="ctr"/>
              <a:lstStyle/>
              <a:p>
                <a:endParaRPr lang="en-GB"/>
              </a:p>
            </p:txBody>
          </p:sp>
          <p:sp>
            <p:nvSpPr>
              <p:cNvPr id="280" name="Freeform: Shape 279">
                <a:extLst>
                  <a:ext uri="{FF2B5EF4-FFF2-40B4-BE49-F238E27FC236}">
                    <a16:creationId xmlns:a16="http://schemas.microsoft.com/office/drawing/2014/main" id="{0E779FFE-1B10-896F-B27D-2490E631C44F}"/>
                  </a:ext>
                </a:extLst>
              </p:cNvPr>
              <p:cNvSpPr/>
              <p:nvPr/>
            </p:nvSpPr>
            <p:spPr>
              <a:xfrm>
                <a:off x="3678052" y="4562080"/>
                <a:ext cx="44472" cy="56311"/>
              </a:xfrm>
              <a:custGeom>
                <a:avLst/>
                <a:gdLst>
                  <a:gd name="connsiteX0" fmla="*/ 8856 w 44472"/>
                  <a:gd name="connsiteY0" fmla="*/ 24152 h 56311"/>
                  <a:gd name="connsiteX1" fmla="*/ 8856 w 44472"/>
                  <a:gd name="connsiteY1" fmla="*/ 57482 h 56311"/>
                  <a:gd name="connsiteX2" fmla="*/ -99 w 44472"/>
                  <a:gd name="connsiteY2" fmla="*/ 57482 h 56311"/>
                  <a:gd name="connsiteX3" fmla="*/ -99 w 44472"/>
                  <a:gd name="connsiteY3" fmla="*/ 1866 h 56311"/>
                  <a:gd name="connsiteX4" fmla="*/ 8507 w 44472"/>
                  <a:gd name="connsiteY4" fmla="*/ 1866 h 56311"/>
                  <a:gd name="connsiteX5" fmla="*/ 8557 w 44472"/>
                  <a:gd name="connsiteY5" fmla="*/ 12164 h 56311"/>
                  <a:gd name="connsiteX6" fmla="*/ 25570 w 44472"/>
                  <a:gd name="connsiteY6" fmla="*/ 1170 h 56311"/>
                  <a:gd name="connsiteX7" fmla="*/ 44374 w 44472"/>
                  <a:gd name="connsiteY7" fmla="*/ 22162 h 56311"/>
                  <a:gd name="connsiteX8" fmla="*/ 44374 w 44472"/>
                  <a:gd name="connsiteY8" fmla="*/ 57482 h 56311"/>
                  <a:gd name="connsiteX9" fmla="*/ 35420 w 44472"/>
                  <a:gd name="connsiteY9" fmla="*/ 57482 h 56311"/>
                  <a:gd name="connsiteX10" fmla="*/ 35420 w 44472"/>
                  <a:gd name="connsiteY10" fmla="*/ 22909 h 56311"/>
                  <a:gd name="connsiteX11" fmla="*/ 22884 w 44472"/>
                  <a:gd name="connsiteY11" fmla="*/ 9229 h 56311"/>
                  <a:gd name="connsiteX12" fmla="*/ 8856 w 44472"/>
                  <a:gd name="connsiteY12" fmla="*/ 24152 h 56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4472" h="56311">
                    <a:moveTo>
                      <a:pt x="8856" y="24152"/>
                    </a:moveTo>
                    <a:lnTo>
                      <a:pt x="8856" y="57482"/>
                    </a:lnTo>
                    <a:lnTo>
                      <a:pt x="-99" y="57482"/>
                    </a:lnTo>
                    <a:lnTo>
                      <a:pt x="-99" y="1866"/>
                    </a:lnTo>
                    <a:lnTo>
                      <a:pt x="8507" y="1866"/>
                    </a:lnTo>
                    <a:lnTo>
                      <a:pt x="8557" y="12164"/>
                    </a:lnTo>
                    <a:cubicBezTo>
                      <a:pt x="12139" y="4304"/>
                      <a:pt x="18108" y="1170"/>
                      <a:pt x="25570" y="1170"/>
                    </a:cubicBezTo>
                    <a:cubicBezTo>
                      <a:pt x="36812" y="1170"/>
                      <a:pt x="44374" y="8085"/>
                      <a:pt x="44374" y="22162"/>
                    </a:cubicBezTo>
                    <a:lnTo>
                      <a:pt x="44374" y="57482"/>
                    </a:lnTo>
                    <a:lnTo>
                      <a:pt x="35420" y="57482"/>
                    </a:lnTo>
                    <a:lnTo>
                      <a:pt x="35420" y="22909"/>
                    </a:lnTo>
                    <a:cubicBezTo>
                      <a:pt x="35420" y="14352"/>
                      <a:pt x="30644" y="9229"/>
                      <a:pt x="22884" y="9229"/>
                    </a:cubicBezTo>
                    <a:cubicBezTo>
                      <a:pt x="14875" y="9229"/>
                      <a:pt x="8856" y="14651"/>
                      <a:pt x="8856" y="24152"/>
                    </a:cubicBezTo>
                  </a:path>
                </a:pathLst>
              </a:custGeom>
              <a:solidFill>
                <a:srgbClr val="000000"/>
              </a:solidFill>
              <a:ln w="50" cap="flat">
                <a:noFill/>
                <a:prstDash val="solid"/>
                <a:miter/>
              </a:ln>
            </p:spPr>
            <p:txBody>
              <a:bodyPr rtlCol="0" anchor="ctr"/>
              <a:lstStyle/>
              <a:p>
                <a:endParaRPr lang="en-GB"/>
              </a:p>
            </p:txBody>
          </p:sp>
          <p:sp>
            <p:nvSpPr>
              <p:cNvPr id="281" name="Freeform: Shape 280">
                <a:extLst>
                  <a:ext uri="{FF2B5EF4-FFF2-40B4-BE49-F238E27FC236}">
                    <a16:creationId xmlns:a16="http://schemas.microsoft.com/office/drawing/2014/main" id="{E1A34F1F-7F16-4600-F372-74ECBA016A84}"/>
                  </a:ext>
                </a:extLst>
              </p:cNvPr>
              <p:cNvSpPr/>
              <p:nvPr/>
            </p:nvSpPr>
            <p:spPr>
              <a:xfrm>
                <a:off x="3731577" y="4562776"/>
                <a:ext cx="51884" cy="76806"/>
              </a:xfrm>
              <a:custGeom>
                <a:avLst/>
                <a:gdLst>
                  <a:gd name="connsiteX0" fmla="*/ 4218 w 51884"/>
                  <a:gd name="connsiteY0" fmla="*/ 76714 h 76806"/>
                  <a:gd name="connsiteX1" fmla="*/ 6507 w 51884"/>
                  <a:gd name="connsiteY1" fmla="*/ 68954 h 76806"/>
                  <a:gd name="connsiteX2" fmla="*/ 19590 w 51884"/>
                  <a:gd name="connsiteY2" fmla="*/ 61492 h 76806"/>
                  <a:gd name="connsiteX3" fmla="*/ 21182 w 51884"/>
                  <a:gd name="connsiteY3" fmla="*/ 56865 h 76806"/>
                  <a:gd name="connsiteX4" fmla="*/ -60 w 51884"/>
                  <a:gd name="connsiteY4" fmla="*/ 952 h 76806"/>
                  <a:gd name="connsiteX5" fmla="*/ 9740 w 51884"/>
                  <a:gd name="connsiteY5" fmla="*/ 952 h 76806"/>
                  <a:gd name="connsiteX6" fmla="*/ 25858 w 51884"/>
                  <a:gd name="connsiteY6" fmla="*/ 48210 h 76806"/>
                  <a:gd name="connsiteX7" fmla="*/ 42075 w 51884"/>
                  <a:gd name="connsiteY7" fmla="*/ 952 h 76806"/>
                  <a:gd name="connsiteX8" fmla="*/ 51825 w 51884"/>
                  <a:gd name="connsiteY8" fmla="*/ 952 h 76806"/>
                  <a:gd name="connsiteX9" fmla="*/ 27400 w 51884"/>
                  <a:gd name="connsiteY9" fmla="*/ 64874 h 76806"/>
                  <a:gd name="connsiteX10" fmla="*/ 10785 w 51884"/>
                  <a:gd name="connsiteY10" fmla="*/ 77758 h 76806"/>
                  <a:gd name="connsiteX11" fmla="*/ 4218 w 51884"/>
                  <a:gd name="connsiteY11" fmla="*/ 76714 h 76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1884" h="76806">
                    <a:moveTo>
                      <a:pt x="4218" y="76714"/>
                    </a:moveTo>
                    <a:lnTo>
                      <a:pt x="6507" y="68954"/>
                    </a:lnTo>
                    <a:cubicBezTo>
                      <a:pt x="12476" y="70744"/>
                      <a:pt x="16705" y="69899"/>
                      <a:pt x="19590" y="61492"/>
                    </a:cubicBezTo>
                    <a:lnTo>
                      <a:pt x="21182" y="56865"/>
                    </a:lnTo>
                    <a:lnTo>
                      <a:pt x="-60" y="952"/>
                    </a:lnTo>
                    <a:lnTo>
                      <a:pt x="9740" y="952"/>
                    </a:lnTo>
                    <a:cubicBezTo>
                      <a:pt x="15063" y="16522"/>
                      <a:pt x="21530" y="31794"/>
                      <a:pt x="25858" y="48210"/>
                    </a:cubicBezTo>
                    <a:cubicBezTo>
                      <a:pt x="30186" y="31744"/>
                      <a:pt x="36752" y="16522"/>
                      <a:pt x="42075" y="952"/>
                    </a:cubicBezTo>
                    <a:lnTo>
                      <a:pt x="51825" y="952"/>
                    </a:lnTo>
                    <a:lnTo>
                      <a:pt x="27400" y="64874"/>
                    </a:lnTo>
                    <a:cubicBezTo>
                      <a:pt x="24017" y="73729"/>
                      <a:pt x="18645" y="77758"/>
                      <a:pt x="10785" y="77758"/>
                    </a:cubicBezTo>
                    <a:cubicBezTo>
                      <a:pt x="7601" y="77758"/>
                      <a:pt x="5164" y="77162"/>
                      <a:pt x="4218" y="76714"/>
                    </a:cubicBezTo>
                  </a:path>
                </a:pathLst>
              </a:custGeom>
              <a:solidFill>
                <a:srgbClr val="000000"/>
              </a:solidFill>
              <a:ln w="50" cap="flat">
                <a:noFill/>
                <a:prstDash val="solid"/>
                <a:miter/>
              </a:ln>
            </p:spPr>
            <p:txBody>
              <a:bodyPr rtlCol="0" anchor="ctr"/>
              <a:lstStyle/>
              <a:p>
                <a:endParaRPr lang="en-GB"/>
              </a:p>
            </p:txBody>
          </p:sp>
        </p:grpSp>
        <p:grpSp>
          <p:nvGrpSpPr>
            <p:cNvPr id="282" name="Graphic 8">
              <a:extLst>
                <a:ext uri="{FF2B5EF4-FFF2-40B4-BE49-F238E27FC236}">
                  <a16:creationId xmlns:a16="http://schemas.microsoft.com/office/drawing/2014/main" id="{EE550466-48F5-50E6-8D19-0335B7863568}"/>
                </a:ext>
              </a:extLst>
            </p:cNvPr>
            <p:cNvGrpSpPr/>
            <p:nvPr/>
          </p:nvGrpSpPr>
          <p:grpSpPr>
            <a:xfrm>
              <a:off x="3822691" y="4539744"/>
              <a:ext cx="220470" cy="100635"/>
              <a:chOff x="3822691" y="4539744"/>
              <a:chExt cx="220470" cy="100635"/>
            </a:xfrm>
            <a:solidFill>
              <a:srgbClr val="000000"/>
            </a:solidFill>
          </p:grpSpPr>
          <p:sp>
            <p:nvSpPr>
              <p:cNvPr id="283" name="Freeform: Shape 282">
                <a:extLst>
                  <a:ext uri="{FF2B5EF4-FFF2-40B4-BE49-F238E27FC236}">
                    <a16:creationId xmlns:a16="http://schemas.microsoft.com/office/drawing/2014/main" id="{9082F113-54B6-7645-776C-3A8173869A72}"/>
                  </a:ext>
                </a:extLst>
              </p:cNvPr>
              <p:cNvSpPr/>
              <p:nvPr/>
            </p:nvSpPr>
            <p:spPr>
              <a:xfrm>
                <a:off x="3822691" y="4544271"/>
                <a:ext cx="8954" cy="74120"/>
              </a:xfrm>
              <a:custGeom>
                <a:avLst/>
                <a:gdLst>
                  <a:gd name="connsiteX0" fmla="*/ 9233 w 8954"/>
                  <a:gd name="connsiteY0" fmla="*/ 1347 h 74120"/>
                  <a:gd name="connsiteX1" fmla="*/ 9233 w 8954"/>
                  <a:gd name="connsiteY1" fmla="*/ 75468 h 74120"/>
                  <a:gd name="connsiteX2" fmla="*/ 279 w 8954"/>
                  <a:gd name="connsiteY2" fmla="*/ 75468 h 74120"/>
                  <a:gd name="connsiteX3" fmla="*/ 279 w 8954"/>
                  <a:gd name="connsiteY3" fmla="*/ 1347 h 74120"/>
                  <a:gd name="connsiteX4" fmla="*/ 9233 w 8954"/>
                  <a:gd name="connsiteY4" fmla="*/ 1347 h 741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54" h="74120">
                    <a:moveTo>
                      <a:pt x="9233" y="1347"/>
                    </a:moveTo>
                    <a:lnTo>
                      <a:pt x="9233" y="75468"/>
                    </a:lnTo>
                    <a:lnTo>
                      <a:pt x="279" y="75468"/>
                    </a:lnTo>
                    <a:lnTo>
                      <a:pt x="279" y="1347"/>
                    </a:lnTo>
                    <a:lnTo>
                      <a:pt x="9233" y="1347"/>
                    </a:lnTo>
                  </a:path>
                </a:pathLst>
              </a:custGeom>
              <a:solidFill>
                <a:srgbClr val="000000"/>
              </a:solidFill>
              <a:ln w="50" cap="flat">
                <a:noFill/>
                <a:prstDash val="solid"/>
                <a:miter/>
              </a:ln>
            </p:spPr>
            <p:txBody>
              <a:bodyPr rtlCol="0" anchor="ctr"/>
              <a:lstStyle/>
              <a:p>
                <a:endParaRPr lang="en-GB"/>
              </a:p>
            </p:txBody>
          </p:sp>
          <p:sp>
            <p:nvSpPr>
              <p:cNvPr id="284" name="Freeform: Shape 283">
                <a:extLst>
                  <a:ext uri="{FF2B5EF4-FFF2-40B4-BE49-F238E27FC236}">
                    <a16:creationId xmlns:a16="http://schemas.microsoft.com/office/drawing/2014/main" id="{3D2174A4-F18E-BC3B-1F06-E0536C685004}"/>
                  </a:ext>
                </a:extLst>
              </p:cNvPr>
              <p:cNvSpPr/>
              <p:nvPr/>
            </p:nvSpPr>
            <p:spPr>
              <a:xfrm>
                <a:off x="3844678" y="4562080"/>
                <a:ext cx="50740" cy="57505"/>
              </a:xfrm>
              <a:custGeom>
                <a:avLst/>
                <a:gdLst>
                  <a:gd name="connsiteX0" fmla="*/ 25241 w 50740"/>
                  <a:gd name="connsiteY0" fmla="*/ 58664 h 57505"/>
                  <a:gd name="connsiteX1" fmla="*/ -80 w 50740"/>
                  <a:gd name="connsiteY1" fmla="*/ 30010 h 57505"/>
                  <a:gd name="connsiteX2" fmla="*/ 25241 w 50740"/>
                  <a:gd name="connsiteY2" fmla="*/ 1158 h 57505"/>
                  <a:gd name="connsiteX3" fmla="*/ 50661 w 50740"/>
                  <a:gd name="connsiteY3" fmla="*/ 30010 h 57505"/>
                  <a:gd name="connsiteX4" fmla="*/ 25241 w 50740"/>
                  <a:gd name="connsiteY4" fmla="*/ 58664 h 57505"/>
                  <a:gd name="connsiteX5" fmla="*/ 25241 w 50740"/>
                  <a:gd name="connsiteY5" fmla="*/ 50655 h 57505"/>
                  <a:gd name="connsiteX6" fmla="*/ 41607 w 50740"/>
                  <a:gd name="connsiteY6" fmla="*/ 30010 h 57505"/>
                  <a:gd name="connsiteX7" fmla="*/ 25241 w 50740"/>
                  <a:gd name="connsiteY7" fmla="*/ 9167 h 57505"/>
                  <a:gd name="connsiteX8" fmla="*/ 9024 w 50740"/>
                  <a:gd name="connsiteY8" fmla="*/ 30010 h 57505"/>
                  <a:gd name="connsiteX9" fmla="*/ 25241 w 50740"/>
                  <a:gd name="connsiteY9" fmla="*/ 50655 h 57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740" h="57505">
                    <a:moveTo>
                      <a:pt x="25241" y="58664"/>
                    </a:moveTo>
                    <a:cubicBezTo>
                      <a:pt x="10118" y="58664"/>
                      <a:pt x="-80" y="47172"/>
                      <a:pt x="-80" y="30010"/>
                    </a:cubicBezTo>
                    <a:cubicBezTo>
                      <a:pt x="-80" y="12599"/>
                      <a:pt x="10118" y="1158"/>
                      <a:pt x="25241" y="1158"/>
                    </a:cubicBezTo>
                    <a:cubicBezTo>
                      <a:pt x="40413" y="1158"/>
                      <a:pt x="50661" y="12599"/>
                      <a:pt x="50661" y="30010"/>
                    </a:cubicBezTo>
                    <a:cubicBezTo>
                      <a:pt x="50661" y="47172"/>
                      <a:pt x="40413" y="58664"/>
                      <a:pt x="25241" y="58664"/>
                    </a:cubicBezTo>
                    <a:close/>
                    <a:moveTo>
                      <a:pt x="25241" y="50655"/>
                    </a:moveTo>
                    <a:cubicBezTo>
                      <a:pt x="36483" y="50655"/>
                      <a:pt x="41607" y="40954"/>
                      <a:pt x="41607" y="30010"/>
                    </a:cubicBezTo>
                    <a:cubicBezTo>
                      <a:pt x="41607" y="18967"/>
                      <a:pt x="36483" y="9167"/>
                      <a:pt x="25241" y="9167"/>
                    </a:cubicBezTo>
                    <a:cubicBezTo>
                      <a:pt x="14148" y="9167"/>
                      <a:pt x="9024" y="18917"/>
                      <a:pt x="9024" y="30010"/>
                    </a:cubicBezTo>
                    <a:cubicBezTo>
                      <a:pt x="9024" y="40954"/>
                      <a:pt x="14148" y="50655"/>
                      <a:pt x="25241" y="50655"/>
                    </a:cubicBezTo>
                  </a:path>
                </a:pathLst>
              </a:custGeom>
              <a:solidFill>
                <a:srgbClr val="000000"/>
              </a:solidFill>
              <a:ln w="50" cap="flat">
                <a:noFill/>
                <a:prstDash val="solid"/>
                <a:miter/>
              </a:ln>
            </p:spPr>
            <p:txBody>
              <a:bodyPr rtlCol="0" anchor="ctr"/>
              <a:lstStyle/>
              <a:p>
                <a:endParaRPr lang="en-GB"/>
              </a:p>
            </p:txBody>
          </p:sp>
          <p:sp>
            <p:nvSpPr>
              <p:cNvPr id="285" name="Freeform: Shape 284">
                <a:extLst>
                  <a:ext uri="{FF2B5EF4-FFF2-40B4-BE49-F238E27FC236}">
                    <a16:creationId xmlns:a16="http://schemas.microsoft.com/office/drawing/2014/main" id="{9C1E7E58-64F3-E8AF-51EF-B33C8329540D}"/>
                  </a:ext>
                </a:extLst>
              </p:cNvPr>
              <p:cNvSpPr/>
              <p:nvPr/>
            </p:nvSpPr>
            <p:spPr>
              <a:xfrm>
                <a:off x="3905766" y="4562080"/>
                <a:ext cx="49446" cy="78299"/>
              </a:xfrm>
              <a:custGeom>
                <a:avLst/>
                <a:gdLst>
                  <a:gd name="connsiteX0" fmla="*/ 25164 w 49446"/>
                  <a:gd name="connsiteY0" fmla="*/ 79250 h 78299"/>
                  <a:gd name="connsiteX1" fmla="*/ 2281 w 49446"/>
                  <a:gd name="connsiteY1" fmla="*/ 67908 h 78299"/>
                  <a:gd name="connsiteX2" fmla="*/ 9544 w 49446"/>
                  <a:gd name="connsiteY2" fmla="*/ 63232 h 78299"/>
                  <a:gd name="connsiteX3" fmla="*/ 25164 w 49446"/>
                  <a:gd name="connsiteY3" fmla="*/ 71440 h 78299"/>
                  <a:gd name="connsiteX4" fmla="*/ 40436 w 49446"/>
                  <a:gd name="connsiteY4" fmla="*/ 58208 h 78299"/>
                  <a:gd name="connsiteX5" fmla="*/ 40436 w 49446"/>
                  <a:gd name="connsiteY5" fmla="*/ 47065 h 78299"/>
                  <a:gd name="connsiteX6" fmla="*/ 39590 w 49446"/>
                  <a:gd name="connsiteY6" fmla="*/ 47065 h 78299"/>
                  <a:gd name="connsiteX7" fmla="*/ 23423 w 49446"/>
                  <a:gd name="connsiteY7" fmla="*/ 56367 h 78299"/>
                  <a:gd name="connsiteX8" fmla="*/ -57 w 49446"/>
                  <a:gd name="connsiteY8" fmla="*/ 29206 h 78299"/>
                  <a:gd name="connsiteX9" fmla="*/ 23622 w 49446"/>
                  <a:gd name="connsiteY9" fmla="*/ 951 h 78299"/>
                  <a:gd name="connsiteX10" fmla="*/ 39839 w 49446"/>
                  <a:gd name="connsiteY10" fmla="*/ 10552 h 78299"/>
                  <a:gd name="connsiteX11" fmla="*/ 40685 w 49446"/>
                  <a:gd name="connsiteY11" fmla="*/ 10552 h 78299"/>
                  <a:gd name="connsiteX12" fmla="*/ 40685 w 49446"/>
                  <a:gd name="connsiteY12" fmla="*/ 1647 h 78299"/>
                  <a:gd name="connsiteX13" fmla="*/ 49390 w 49446"/>
                  <a:gd name="connsiteY13" fmla="*/ 1647 h 78299"/>
                  <a:gd name="connsiteX14" fmla="*/ 49390 w 49446"/>
                  <a:gd name="connsiteY14" fmla="*/ 58705 h 78299"/>
                  <a:gd name="connsiteX15" fmla="*/ 25164 w 49446"/>
                  <a:gd name="connsiteY15" fmla="*/ 79250 h 78299"/>
                  <a:gd name="connsiteX16" fmla="*/ 24915 w 49446"/>
                  <a:gd name="connsiteY16" fmla="*/ 48408 h 78299"/>
                  <a:gd name="connsiteX17" fmla="*/ 40535 w 49446"/>
                  <a:gd name="connsiteY17" fmla="*/ 29007 h 78299"/>
                  <a:gd name="connsiteX18" fmla="*/ 24915 w 49446"/>
                  <a:gd name="connsiteY18" fmla="*/ 8960 h 78299"/>
                  <a:gd name="connsiteX19" fmla="*/ 9047 w 49446"/>
                  <a:gd name="connsiteY19" fmla="*/ 29007 h 78299"/>
                  <a:gd name="connsiteX20" fmla="*/ 24915 w 49446"/>
                  <a:gd name="connsiteY20" fmla="*/ 48408 h 78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9446" h="78299">
                    <a:moveTo>
                      <a:pt x="25164" y="79250"/>
                    </a:moveTo>
                    <a:cubicBezTo>
                      <a:pt x="12827" y="79250"/>
                      <a:pt x="5714" y="74027"/>
                      <a:pt x="2281" y="67908"/>
                    </a:cubicBezTo>
                    <a:lnTo>
                      <a:pt x="9544" y="63232"/>
                    </a:lnTo>
                    <a:cubicBezTo>
                      <a:pt x="11882" y="66465"/>
                      <a:pt x="15364" y="71440"/>
                      <a:pt x="25164" y="71440"/>
                    </a:cubicBezTo>
                    <a:cubicBezTo>
                      <a:pt x="34019" y="71440"/>
                      <a:pt x="40436" y="67361"/>
                      <a:pt x="40436" y="58208"/>
                    </a:cubicBezTo>
                    <a:lnTo>
                      <a:pt x="40436" y="47065"/>
                    </a:lnTo>
                    <a:lnTo>
                      <a:pt x="39590" y="47065"/>
                    </a:lnTo>
                    <a:cubicBezTo>
                      <a:pt x="37700" y="50248"/>
                      <a:pt x="34168" y="56367"/>
                      <a:pt x="23423" y="56367"/>
                    </a:cubicBezTo>
                    <a:cubicBezTo>
                      <a:pt x="10091" y="56367"/>
                      <a:pt x="-57" y="46667"/>
                      <a:pt x="-57" y="29206"/>
                    </a:cubicBezTo>
                    <a:cubicBezTo>
                      <a:pt x="-57" y="11994"/>
                      <a:pt x="9743" y="951"/>
                      <a:pt x="23622" y="951"/>
                    </a:cubicBezTo>
                    <a:cubicBezTo>
                      <a:pt x="34367" y="951"/>
                      <a:pt x="37949" y="7567"/>
                      <a:pt x="39839" y="10552"/>
                    </a:cubicBezTo>
                    <a:lnTo>
                      <a:pt x="40685" y="10552"/>
                    </a:lnTo>
                    <a:lnTo>
                      <a:pt x="40685" y="1647"/>
                    </a:lnTo>
                    <a:lnTo>
                      <a:pt x="49390" y="1647"/>
                    </a:lnTo>
                    <a:lnTo>
                      <a:pt x="49390" y="58705"/>
                    </a:lnTo>
                    <a:cubicBezTo>
                      <a:pt x="49390" y="73081"/>
                      <a:pt x="38695" y="79250"/>
                      <a:pt x="25164" y="79250"/>
                    </a:cubicBezTo>
                    <a:close/>
                    <a:moveTo>
                      <a:pt x="24915" y="48408"/>
                    </a:moveTo>
                    <a:cubicBezTo>
                      <a:pt x="35014" y="48408"/>
                      <a:pt x="40535" y="41145"/>
                      <a:pt x="40535" y="29007"/>
                    </a:cubicBezTo>
                    <a:cubicBezTo>
                      <a:pt x="40535" y="17217"/>
                      <a:pt x="35163" y="8960"/>
                      <a:pt x="24915" y="8960"/>
                    </a:cubicBezTo>
                    <a:cubicBezTo>
                      <a:pt x="14320" y="8960"/>
                      <a:pt x="9047" y="17914"/>
                      <a:pt x="9047" y="29007"/>
                    </a:cubicBezTo>
                    <a:cubicBezTo>
                      <a:pt x="9047" y="40448"/>
                      <a:pt x="14469" y="48408"/>
                      <a:pt x="24915" y="48408"/>
                    </a:cubicBezTo>
                  </a:path>
                </a:pathLst>
              </a:custGeom>
              <a:solidFill>
                <a:srgbClr val="000000"/>
              </a:solidFill>
              <a:ln w="50" cap="flat">
                <a:noFill/>
                <a:prstDash val="solid"/>
                <a:miter/>
              </a:ln>
            </p:spPr>
            <p:txBody>
              <a:bodyPr rtlCol="0" anchor="ctr"/>
              <a:lstStyle/>
              <a:p>
                <a:endParaRPr lang="en-GB"/>
              </a:p>
            </p:txBody>
          </p:sp>
          <p:sp>
            <p:nvSpPr>
              <p:cNvPr id="286" name="Freeform: Shape 285">
                <a:extLst>
                  <a:ext uri="{FF2B5EF4-FFF2-40B4-BE49-F238E27FC236}">
                    <a16:creationId xmlns:a16="http://schemas.microsoft.com/office/drawing/2014/main" id="{6BB9E20A-DC9C-49FB-CE8C-BDC775ADA5B1}"/>
                  </a:ext>
                </a:extLst>
              </p:cNvPr>
              <p:cNvSpPr/>
              <p:nvPr/>
            </p:nvSpPr>
            <p:spPr>
              <a:xfrm>
                <a:off x="3968445" y="4562080"/>
                <a:ext cx="43328" cy="57505"/>
              </a:xfrm>
              <a:custGeom>
                <a:avLst/>
                <a:gdLst>
                  <a:gd name="connsiteX0" fmla="*/ 21401 w 43328"/>
                  <a:gd name="connsiteY0" fmla="*/ 58664 h 57505"/>
                  <a:gd name="connsiteX1" fmla="*/ 11 w 43328"/>
                  <a:gd name="connsiteY1" fmla="*/ 43989 h 57505"/>
                  <a:gd name="connsiteX2" fmla="*/ 8517 w 43328"/>
                  <a:gd name="connsiteY2" fmla="*/ 41949 h 57505"/>
                  <a:gd name="connsiteX3" fmla="*/ 21302 w 43328"/>
                  <a:gd name="connsiteY3" fmla="*/ 50804 h 57505"/>
                  <a:gd name="connsiteX4" fmla="*/ 34036 w 43328"/>
                  <a:gd name="connsiteY4" fmla="*/ 42397 h 57505"/>
                  <a:gd name="connsiteX5" fmla="*/ 25878 w 43328"/>
                  <a:gd name="connsiteY5" fmla="*/ 34736 h 57505"/>
                  <a:gd name="connsiteX6" fmla="*/ 16626 w 43328"/>
                  <a:gd name="connsiteY6" fmla="*/ 32547 h 57505"/>
                  <a:gd name="connsiteX7" fmla="*/ 1702 w 43328"/>
                  <a:gd name="connsiteY7" fmla="*/ 17375 h 57505"/>
                  <a:gd name="connsiteX8" fmla="*/ 22296 w 43328"/>
                  <a:gd name="connsiteY8" fmla="*/ 1158 h 57505"/>
                  <a:gd name="connsiteX9" fmla="*/ 42294 w 43328"/>
                  <a:gd name="connsiteY9" fmla="*/ 14539 h 57505"/>
                  <a:gd name="connsiteX10" fmla="*/ 34186 w 43328"/>
                  <a:gd name="connsiteY10" fmla="*/ 16629 h 57505"/>
                  <a:gd name="connsiteX11" fmla="*/ 22346 w 43328"/>
                  <a:gd name="connsiteY11" fmla="*/ 8769 h 57505"/>
                  <a:gd name="connsiteX12" fmla="*/ 10756 w 43328"/>
                  <a:gd name="connsiteY12" fmla="*/ 16828 h 57505"/>
                  <a:gd name="connsiteX13" fmla="*/ 20108 w 43328"/>
                  <a:gd name="connsiteY13" fmla="*/ 24787 h 57505"/>
                  <a:gd name="connsiteX14" fmla="*/ 28515 w 43328"/>
                  <a:gd name="connsiteY14" fmla="*/ 26777 h 57505"/>
                  <a:gd name="connsiteX15" fmla="*/ 43339 w 43328"/>
                  <a:gd name="connsiteY15" fmla="*/ 41800 h 57505"/>
                  <a:gd name="connsiteX16" fmla="*/ 21401 w 43328"/>
                  <a:gd name="connsiteY16" fmla="*/ 58664 h 57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3328" h="57505">
                    <a:moveTo>
                      <a:pt x="21401" y="58664"/>
                    </a:moveTo>
                    <a:cubicBezTo>
                      <a:pt x="9960" y="58664"/>
                      <a:pt x="2000" y="53590"/>
                      <a:pt x="11" y="43989"/>
                    </a:cubicBezTo>
                    <a:lnTo>
                      <a:pt x="8517" y="41949"/>
                    </a:lnTo>
                    <a:cubicBezTo>
                      <a:pt x="10109" y="48068"/>
                      <a:pt x="14636" y="50804"/>
                      <a:pt x="21302" y="50804"/>
                    </a:cubicBezTo>
                    <a:cubicBezTo>
                      <a:pt x="29062" y="50804"/>
                      <a:pt x="34036" y="46973"/>
                      <a:pt x="34036" y="42397"/>
                    </a:cubicBezTo>
                    <a:cubicBezTo>
                      <a:pt x="34036" y="38566"/>
                      <a:pt x="31350" y="36029"/>
                      <a:pt x="25878" y="34736"/>
                    </a:cubicBezTo>
                    <a:lnTo>
                      <a:pt x="16626" y="32547"/>
                    </a:lnTo>
                    <a:cubicBezTo>
                      <a:pt x="6527" y="30160"/>
                      <a:pt x="1702" y="25185"/>
                      <a:pt x="1702" y="17375"/>
                    </a:cubicBezTo>
                    <a:cubicBezTo>
                      <a:pt x="1702" y="7824"/>
                      <a:pt x="10457" y="1158"/>
                      <a:pt x="22296" y="1158"/>
                    </a:cubicBezTo>
                    <a:cubicBezTo>
                      <a:pt x="33738" y="1158"/>
                      <a:pt x="39757" y="6729"/>
                      <a:pt x="42294" y="14539"/>
                    </a:cubicBezTo>
                    <a:lnTo>
                      <a:pt x="34186" y="16629"/>
                    </a:lnTo>
                    <a:cubicBezTo>
                      <a:pt x="32643" y="12649"/>
                      <a:pt x="29510" y="8769"/>
                      <a:pt x="22346" y="8769"/>
                    </a:cubicBezTo>
                    <a:cubicBezTo>
                      <a:pt x="15730" y="8769"/>
                      <a:pt x="10756" y="12201"/>
                      <a:pt x="10756" y="16828"/>
                    </a:cubicBezTo>
                    <a:cubicBezTo>
                      <a:pt x="10756" y="20957"/>
                      <a:pt x="13591" y="23245"/>
                      <a:pt x="20108" y="24787"/>
                    </a:cubicBezTo>
                    <a:lnTo>
                      <a:pt x="28515" y="26777"/>
                    </a:lnTo>
                    <a:cubicBezTo>
                      <a:pt x="38613" y="29165"/>
                      <a:pt x="43339" y="34189"/>
                      <a:pt x="43339" y="41800"/>
                    </a:cubicBezTo>
                    <a:cubicBezTo>
                      <a:pt x="43339" y="51550"/>
                      <a:pt x="34434" y="58664"/>
                      <a:pt x="21401" y="58664"/>
                    </a:cubicBezTo>
                  </a:path>
                </a:pathLst>
              </a:custGeom>
              <a:solidFill>
                <a:srgbClr val="000000"/>
              </a:solidFill>
              <a:ln w="50" cap="flat">
                <a:noFill/>
                <a:prstDash val="solid"/>
                <a:miter/>
              </a:ln>
            </p:spPr>
            <p:txBody>
              <a:bodyPr rtlCol="0" anchor="ctr"/>
              <a:lstStyle/>
              <a:p>
                <a:endParaRPr lang="en-GB"/>
              </a:p>
            </p:txBody>
          </p:sp>
          <p:sp>
            <p:nvSpPr>
              <p:cNvPr id="287" name="Freeform: Shape 286">
                <a:extLst>
                  <a:ext uri="{FF2B5EF4-FFF2-40B4-BE49-F238E27FC236}">
                    <a16:creationId xmlns:a16="http://schemas.microsoft.com/office/drawing/2014/main" id="{F5DB2858-4533-814F-A0D3-5622CD391288}"/>
                  </a:ext>
                </a:extLst>
              </p:cNvPr>
              <p:cNvSpPr/>
              <p:nvPr/>
            </p:nvSpPr>
            <p:spPr>
              <a:xfrm>
                <a:off x="4021622" y="4539744"/>
                <a:ext cx="21539" cy="92526"/>
              </a:xfrm>
              <a:custGeom>
                <a:avLst/>
                <a:gdLst>
                  <a:gd name="connsiteX0" fmla="*/ 249 w 21539"/>
                  <a:gd name="connsiteY0" fmla="*/ 93780 h 92526"/>
                  <a:gd name="connsiteX1" fmla="*/ 12685 w 21539"/>
                  <a:gd name="connsiteY1" fmla="*/ 49706 h 92526"/>
                  <a:gd name="connsiteX2" fmla="*/ 249 w 21539"/>
                  <a:gd name="connsiteY2" fmla="*/ 1254 h 92526"/>
                  <a:gd name="connsiteX3" fmla="*/ 8954 w 21539"/>
                  <a:gd name="connsiteY3" fmla="*/ 1254 h 92526"/>
                  <a:gd name="connsiteX4" fmla="*/ 21788 w 21539"/>
                  <a:gd name="connsiteY4" fmla="*/ 49706 h 92526"/>
                  <a:gd name="connsiteX5" fmla="*/ 8954 w 21539"/>
                  <a:gd name="connsiteY5" fmla="*/ 93780 h 92526"/>
                  <a:gd name="connsiteX6" fmla="*/ 249 w 21539"/>
                  <a:gd name="connsiteY6" fmla="*/ 93780 h 92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539" h="92526">
                    <a:moveTo>
                      <a:pt x="249" y="93780"/>
                    </a:moveTo>
                    <a:cubicBezTo>
                      <a:pt x="9053" y="75623"/>
                      <a:pt x="12685" y="62491"/>
                      <a:pt x="12685" y="49706"/>
                    </a:cubicBezTo>
                    <a:cubicBezTo>
                      <a:pt x="12685" y="35181"/>
                      <a:pt x="7959" y="16924"/>
                      <a:pt x="249" y="1254"/>
                    </a:cubicBezTo>
                    <a:lnTo>
                      <a:pt x="8954" y="1254"/>
                    </a:lnTo>
                    <a:cubicBezTo>
                      <a:pt x="16416" y="13492"/>
                      <a:pt x="21788" y="33589"/>
                      <a:pt x="21788" y="49706"/>
                    </a:cubicBezTo>
                    <a:cubicBezTo>
                      <a:pt x="21788" y="64480"/>
                      <a:pt x="17261" y="79653"/>
                      <a:pt x="8954" y="93780"/>
                    </a:cubicBezTo>
                    <a:lnTo>
                      <a:pt x="249" y="93780"/>
                    </a:lnTo>
                  </a:path>
                </a:pathLst>
              </a:custGeom>
              <a:solidFill>
                <a:srgbClr val="000000"/>
              </a:solidFill>
              <a:ln w="50" cap="flat">
                <a:noFill/>
                <a:prstDash val="solid"/>
                <a:miter/>
              </a:ln>
            </p:spPr>
            <p:txBody>
              <a:bodyPr rtlCol="0" anchor="ctr"/>
              <a:lstStyle/>
              <a:p>
                <a:endParaRPr lang="en-GB"/>
              </a:p>
            </p:txBody>
          </p:sp>
        </p:grpSp>
        <p:sp>
          <p:nvSpPr>
            <p:cNvPr id="288" name="Freeform: Shape 287">
              <a:extLst>
                <a:ext uri="{FF2B5EF4-FFF2-40B4-BE49-F238E27FC236}">
                  <a16:creationId xmlns:a16="http://schemas.microsoft.com/office/drawing/2014/main" id="{EAE858CB-89F7-9863-2E98-3C03F75CF600}"/>
                </a:ext>
              </a:extLst>
            </p:cNvPr>
            <p:cNvSpPr/>
            <p:nvPr/>
          </p:nvSpPr>
          <p:spPr>
            <a:xfrm>
              <a:off x="2449941" y="3506439"/>
              <a:ext cx="6085" cy="502697"/>
            </a:xfrm>
            <a:custGeom>
              <a:avLst/>
              <a:gdLst>
                <a:gd name="connsiteX0" fmla="*/ -965 w 6085"/>
                <a:gd name="connsiteY0" fmla="*/ 2902 h 502697"/>
                <a:gd name="connsiteX1" fmla="*/ -965 w 6085"/>
                <a:gd name="connsiteY1" fmla="*/ 502678 h 502697"/>
                <a:gd name="connsiteX2" fmla="*/ -965 w 6085"/>
                <a:gd name="connsiteY2" fmla="*/ 3024 h 502697"/>
                <a:gd name="connsiteX3" fmla="*/ -965 w 6085"/>
                <a:gd name="connsiteY3" fmla="*/ -19 h 502697"/>
              </a:gdLst>
              <a:ahLst/>
              <a:cxnLst>
                <a:cxn ang="0">
                  <a:pos x="connsiteX0" y="connsiteY0"/>
                </a:cxn>
                <a:cxn ang="0">
                  <a:pos x="connsiteX1" y="connsiteY1"/>
                </a:cxn>
                <a:cxn ang="0">
                  <a:pos x="connsiteX2" y="connsiteY2"/>
                </a:cxn>
                <a:cxn ang="0">
                  <a:pos x="connsiteX3" y="connsiteY3"/>
                </a:cxn>
              </a:cxnLst>
              <a:rect l="l" t="t" r="r" b="b"/>
              <a:pathLst>
                <a:path w="6085" h="502697">
                  <a:moveTo>
                    <a:pt x="-965" y="2902"/>
                  </a:moveTo>
                  <a:lnTo>
                    <a:pt x="-965" y="502678"/>
                  </a:lnTo>
                  <a:moveTo>
                    <a:pt x="-965" y="3024"/>
                  </a:moveTo>
                  <a:lnTo>
                    <a:pt x="-965" y="-19"/>
                  </a:lnTo>
                </a:path>
              </a:pathLst>
            </a:custGeom>
            <a:noFill/>
            <a:ln w="6079" cap="flat">
              <a:solidFill>
                <a:srgbClr val="3A414A"/>
              </a:solidFill>
              <a:prstDash val="solid"/>
              <a:miter/>
            </a:ln>
          </p:spPr>
          <p:txBody>
            <a:bodyPr rtlCol="0" anchor="ctr"/>
            <a:lstStyle/>
            <a:p>
              <a:endParaRPr lang="en-GB"/>
            </a:p>
          </p:txBody>
        </p:sp>
        <p:sp>
          <p:nvSpPr>
            <p:cNvPr id="289" name="Freeform: Shape 288">
              <a:extLst>
                <a:ext uri="{FF2B5EF4-FFF2-40B4-BE49-F238E27FC236}">
                  <a16:creationId xmlns:a16="http://schemas.microsoft.com/office/drawing/2014/main" id="{346D85A6-0202-94FB-EA7B-59A4695565AF}"/>
                </a:ext>
              </a:extLst>
            </p:cNvPr>
            <p:cNvSpPr/>
            <p:nvPr/>
          </p:nvSpPr>
          <p:spPr>
            <a:xfrm>
              <a:off x="2421702" y="4012179"/>
              <a:ext cx="56415" cy="86907"/>
            </a:xfrm>
            <a:custGeom>
              <a:avLst/>
              <a:gdLst>
                <a:gd name="connsiteX0" fmla="*/ 27274 w 56415"/>
                <a:gd name="connsiteY0" fmla="*/ 86888 h 86907"/>
                <a:gd name="connsiteX1" fmla="*/ -965 w 56415"/>
                <a:gd name="connsiteY1" fmla="*/ -19 h 86907"/>
                <a:gd name="connsiteX2" fmla="*/ 55451 w 56415"/>
                <a:gd name="connsiteY2" fmla="*/ -19 h 86907"/>
              </a:gdLst>
              <a:ahLst/>
              <a:cxnLst>
                <a:cxn ang="0">
                  <a:pos x="connsiteX0" y="connsiteY0"/>
                </a:cxn>
                <a:cxn ang="0">
                  <a:pos x="connsiteX1" y="connsiteY1"/>
                </a:cxn>
                <a:cxn ang="0">
                  <a:pos x="connsiteX2" y="connsiteY2"/>
                </a:cxn>
              </a:cxnLst>
              <a:rect l="l" t="t" r="r" b="b"/>
              <a:pathLst>
                <a:path w="56415" h="86907">
                  <a:moveTo>
                    <a:pt x="27274" y="86888"/>
                  </a:moveTo>
                  <a:lnTo>
                    <a:pt x="-965" y="-19"/>
                  </a:lnTo>
                  <a:lnTo>
                    <a:pt x="55451" y="-19"/>
                  </a:lnTo>
                  <a:close/>
                </a:path>
              </a:pathLst>
            </a:custGeom>
            <a:solidFill>
              <a:srgbClr val="BFBFBF"/>
            </a:solidFill>
            <a:ln w="6079" cap="flat">
              <a:solidFill>
                <a:srgbClr val="BFBFBF"/>
              </a:solidFill>
              <a:prstDash val="solid"/>
              <a:miter/>
            </a:ln>
          </p:spPr>
          <p:txBody>
            <a:bodyPr rtlCol="0" anchor="ctr"/>
            <a:lstStyle/>
            <a:p>
              <a:endParaRPr lang="en-GB"/>
            </a:p>
          </p:txBody>
        </p:sp>
        <p:sp>
          <p:nvSpPr>
            <p:cNvPr id="290" name="Freeform: Shape 289">
              <a:extLst>
                <a:ext uri="{FF2B5EF4-FFF2-40B4-BE49-F238E27FC236}">
                  <a16:creationId xmlns:a16="http://schemas.microsoft.com/office/drawing/2014/main" id="{4E469F87-6EA9-F04D-14B0-5F95EEB63DB2}"/>
                </a:ext>
              </a:extLst>
            </p:cNvPr>
            <p:cNvSpPr/>
            <p:nvPr/>
          </p:nvSpPr>
          <p:spPr>
            <a:xfrm>
              <a:off x="3746060" y="5466410"/>
              <a:ext cx="118736" cy="118614"/>
            </a:xfrm>
            <a:custGeom>
              <a:avLst/>
              <a:gdLst>
                <a:gd name="connsiteX0" fmla="*/ 117772 w 118736"/>
                <a:gd name="connsiteY0" fmla="*/ 59197 h 118614"/>
                <a:gd name="connsiteX1" fmla="*/ 58434 w 118736"/>
                <a:gd name="connsiteY1" fmla="*/ 118596 h 118614"/>
                <a:gd name="connsiteX2" fmla="*/ -965 w 118736"/>
                <a:gd name="connsiteY2" fmla="*/ 59258 h 118614"/>
                <a:gd name="connsiteX3" fmla="*/ 58373 w 118736"/>
                <a:gd name="connsiteY3" fmla="*/ -19 h 118614"/>
                <a:gd name="connsiteX4" fmla="*/ 117650 w 118736"/>
                <a:gd name="connsiteY4" fmla="*/ 59319 h 1186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736" h="118614">
                  <a:moveTo>
                    <a:pt x="117772" y="59197"/>
                  </a:moveTo>
                  <a:cubicBezTo>
                    <a:pt x="117772" y="92061"/>
                    <a:pt x="91176" y="118596"/>
                    <a:pt x="58434" y="118596"/>
                  </a:cubicBezTo>
                  <a:cubicBezTo>
                    <a:pt x="25570" y="118596"/>
                    <a:pt x="-965" y="92000"/>
                    <a:pt x="-965" y="59258"/>
                  </a:cubicBezTo>
                  <a:cubicBezTo>
                    <a:pt x="-965" y="26516"/>
                    <a:pt x="25570" y="-19"/>
                    <a:pt x="58373" y="-19"/>
                  </a:cubicBezTo>
                  <a:cubicBezTo>
                    <a:pt x="91055" y="-19"/>
                    <a:pt x="117650" y="26516"/>
                    <a:pt x="117650" y="59319"/>
                  </a:cubicBezTo>
                  <a:close/>
                </a:path>
              </a:pathLst>
            </a:custGeom>
            <a:solidFill>
              <a:srgbClr val="FFFFFF"/>
            </a:solidFill>
            <a:ln w="12158" cap="flat">
              <a:solidFill>
                <a:srgbClr val="2F2F2F"/>
              </a:solidFill>
              <a:prstDash val="solid"/>
              <a:miter/>
            </a:ln>
          </p:spPr>
          <p:txBody>
            <a:bodyPr rtlCol="0" anchor="ctr"/>
            <a:lstStyle/>
            <a:p>
              <a:endParaRPr lang="en-GB"/>
            </a:p>
          </p:txBody>
        </p:sp>
        <p:sp>
          <p:nvSpPr>
            <p:cNvPr id="291" name="Freeform: Shape 290">
              <a:extLst>
                <a:ext uri="{FF2B5EF4-FFF2-40B4-BE49-F238E27FC236}">
                  <a16:creationId xmlns:a16="http://schemas.microsoft.com/office/drawing/2014/main" id="{4C5F850A-EAE4-511E-425C-956826314ED9}"/>
                </a:ext>
              </a:extLst>
            </p:cNvPr>
            <p:cNvSpPr/>
            <p:nvPr/>
          </p:nvSpPr>
          <p:spPr>
            <a:xfrm>
              <a:off x="3683740" y="5585025"/>
              <a:ext cx="243436" cy="356087"/>
            </a:xfrm>
            <a:custGeom>
              <a:avLst/>
              <a:gdLst>
                <a:gd name="connsiteX0" fmla="*/ 120815 w 243436"/>
                <a:gd name="connsiteY0" fmla="*/ -19 h 356087"/>
                <a:gd name="connsiteX1" fmla="*/ 120815 w 243436"/>
                <a:gd name="connsiteY1" fmla="*/ 129611 h 356087"/>
                <a:gd name="connsiteX2" fmla="*/ 140472 w 243436"/>
                <a:gd name="connsiteY2" fmla="*/ 196861 h 356087"/>
                <a:gd name="connsiteX3" fmla="*/ 242472 w 243436"/>
                <a:gd name="connsiteY3" fmla="*/ 356068 h 356087"/>
                <a:gd name="connsiteX4" fmla="*/ 120754 w 243436"/>
                <a:gd name="connsiteY4" fmla="*/ 166188 h 356087"/>
                <a:gd name="connsiteX5" fmla="*/ -965 w 243436"/>
                <a:gd name="connsiteY5" fmla="*/ 356068 h 356087"/>
                <a:gd name="connsiteX6" fmla="*/ -965 w 243436"/>
                <a:gd name="connsiteY6" fmla="*/ 59380 h 356087"/>
                <a:gd name="connsiteX7" fmla="*/ 242472 w 243436"/>
                <a:gd name="connsiteY7" fmla="*/ 59380 h 356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3436" h="356087">
                  <a:moveTo>
                    <a:pt x="120815" y="-19"/>
                  </a:moveTo>
                  <a:lnTo>
                    <a:pt x="120815" y="129611"/>
                  </a:lnTo>
                  <a:cubicBezTo>
                    <a:pt x="120815" y="153444"/>
                    <a:pt x="127631" y="176783"/>
                    <a:pt x="140472" y="196861"/>
                  </a:cubicBezTo>
                  <a:lnTo>
                    <a:pt x="242472" y="356068"/>
                  </a:lnTo>
                  <a:moveTo>
                    <a:pt x="120754" y="166188"/>
                  </a:moveTo>
                  <a:lnTo>
                    <a:pt x="-965" y="356068"/>
                  </a:lnTo>
                  <a:moveTo>
                    <a:pt x="-965" y="59380"/>
                  </a:moveTo>
                  <a:lnTo>
                    <a:pt x="242472" y="59380"/>
                  </a:lnTo>
                </a:path>
              </a:pathLst>
            </a:custGeom>
            <a:noFill/>
            <a:ln w="12158" cap="flat">
              <a:solidFill>
                <a:srgbClr val="2F2F2F"/>
              </a:solidFill>
              <a:prstDash val="solid"/>
              <a:miter/>
            </a:ln>
          </p:spPr>
          <p:txBody>
            <a:bodyPr rtlCol="0" anchor="ctr"/>
            <a:lstStyle/>
            <a:p>
              <a:endParaRPr lang="en-GB"/>
            </a:p>
          </p:txBody>
        </p:sp>
        <p:sp>
          <p:nvSpPr>
            <p:cNvPr id="292" name="Freeform: Shape 291">
              <a:extLst>
                <a:ext uri="{FF2B5EF4-FFF2-40B4-BE49-F238E27FC236}">
                  <a16:creationId xmlns:a16="http://schemas.microsoft.com/office/drawing/2014/main" id="{0F1A78CE-7758-256A-B875-16C816BE0874}"/>
                </a:ext>
              </a:extLst>
            </p:cNvPr>
            <p:cNvSpPr/>
            <p:nvPr/>
          </p:nvSpPr>
          <p:spPr>
            <a:xfrm>
              <a:off x="3683801" y="5466349"/>
              <a:ext cx="243436" cy="608592"/>
            </a:xfrm>
            <a:custGeom>
              <a:avLst/>
              <a:gdLst>
                <a:gd name="connsiteX0" fmla="*/ -965 w 243436"/>
                <a:gd name="connsiteY0" fmla="*/ 36497 h 608592"/>
                <a:gd name="connsiteX1" fmla="*/ 35551 w 243436"/>
                <a:gd name="connsiteY1" fmla="*/ -19 h 608592"/>
                <a:gd name="connsiteX2" fmla="*/ 205957 w 243436"/>
                <a:gd name="connsiteY2" fmla="*/ -19 h 608592"/>
                <a:gd name="connsiteX3" fmla="*/ 242472 w 243436"/>
                <a:gd name="connsiteY3" fmla="*/ 36497 h 608592"/>
                <a:gd name="connsiteX4" fmla="*/ 242472 w 243436"/>
                <a:gd name="connsiteY4" fmla="*/ 572058 h 608592"/>
                <a:gd name="connsiteX5" fmla="*/ 205957 w 243436"/>
                <a:gd name="connsiteY5" fmla="*/ 608573 h 608592"/>
                <a:gd name="connsiteX6" fmla="*/ 35551 w 243436"/>
                <a:gd name="connsiteY6" fmla="*/ 608573 h 608592"/>
                <a:gd name="connsiteX7" fmla="*/ -965 w 243436"/>
                <a:gd name="connsiteY7" fmla="*/ 572058 h 608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3436" h="608592">
                  <a:moveTo>
                    <a:pt x="-965" y="36497"/>
                  </a:moveTo>
                  <a:cubicBezTo>
                    <a:pt x="-965" y="16328"/>
                    <a:pt x="15406" y="-19"/>
                    <a:pt x="35551" y="-19"/>
                  </a:cubicBezTo>
                  <a:lnTo>
                    <a:pt x="205957" y="-19"/>
                  </a:lnTo>
                  <a:cubicBezTo>
                    <a:pt x="226101" y="-19"/>
                    <a:pt x="242472" y="16328"/>
                    <a:pt x="242472" y="36497"/>
                  </a:cubicBezTo>
                  <a:lnTo>
                    <a:pt x="242472" y="572058"/>
                  </a:lnTo>
                  <a:cubicBezTo>
                    <a:pt x="242472" y="592227"/>
                    <a:pt x="226101" y="608573"/>
                    <a:pt x="205957" y="608573"/>
                  </a:cubicBezTo>
                  <a:lnTo>
                    <a:pt x="35551" y="608573"/>
                  </a:lnTo>
                  <a:cubicBezTo>
                    <a:pt x="15406" y="608573"/>
                    <a:pt x="-965" y="592227"/>
                    <a:pt x="-965" y="572058"/>
                  </a:cubicBezTo>
                  <a:close/>
                </a:path>
              </a:pathLst>
            </a:custGeom>
            <a:noFill/>
            <a:ln w="6079" cap="flat">
              <a:noFill/>
              <a:prstDash val="solid"/>
              <a:miter/>
            </a:ln>
          </p:spPr>
          <p:txBody>
            <a:bodyPr rtlCol="0" anchor="ctr"/>
            <a:lstStyle/>
            <a:p>
              <a:endParaRPr lang="en-GB"/>
            </a:p>
          </p:txBody>
        </p:sp>
        <p:grpSp>
          <p:nvGrpSpPr>
            <p:cNvPr id="293" name="Graphic 8">
              <a:extLst>
                <a:ext uri="{FF2B5EF4-FFF2-40B4-BE49-F238E27FC236}">
                  <a16:creationId xmlns:a16="http://schemas.microsoft.com/office/drawing/2014/main" id="{0A90019C-1936-12B2-B847-03B7009914FD}"/>
                </a:ext>
              </a:extLst>
            </p:cNvPr>
            <p:cNvGrpSpPr/>
            <p:nvPr/>
          </p:nvGrpSpPr>
          <p:grpSpPr>
            <a:xfrm>
              <a:off x="3447139" y="5973657"/>
              <a:ext cx="139402" cy="98394"/>
              <a:chOff x="3447139" y="5973657"/>
              <a:chExt cx="139402" cy="98394"/>
            </a:xfrm>
            <a:solidFill>
              <a:srgbClr val="000000"/>
            </a:solidFill>
          </p:grpSpPr>
          <p:sp>
            <p:nvSpPr>
              <p:cNvPr id="294" name="Freeform: Shape 293">
                <a:extLst>
                  <a:ext uri="{FF2B5EF4-FFF2-40B4-BE49-F238E27FC236}">
                    <a16:creationId xmlns:a16="http://schemas.microsoft.com/office/drawing/2014/main" id="{D8FFA758-6BBF-27D3-BA0C-5FF76F21715F}"/>
                  </a:ext>
                </a:extLst>
              </p:cNvPr>
              <p:cNvSpPr/>
              <p:nvPr/>
            </p:nvSpPr>
            <p:spPr>
              <a:xfrm>
                <a:off x="3447139" y="5973657"/>
                <a:ext cx="60555" cy="98394"/>
              </a:xfrm>
              <a:custGeom>
                <a:avLst/>
                <a:gdLst>
                  <a:gd name="connsiteX0" fmla="*/ -169 w 60555"/>
                  <a:gd name="connsiteY0" fmla="*/ 99979 h 98394"/>
                  <a:gd name="connsiteX1" fmla="*/ -169 w 60555"/>
                  <a:gd name="connsiteY1" fmla="*/ 1584 h 98394"/>
                  <a:gd name="connsiteX2" fmla="*/ 59793 w 60555"/>
                  <a:gd name="connsiteY2" fmla="*/ 1584 h 98394"/>
                  <a:gd name="connsiteX3" fmla="*/ 59793 w 60555"/>
                  <a:gd name="connsiteY3" fmla="*/ 12678 h 98394"/>
                  <a:gd name="connsiteX4" fmla="*/ 12378 w 60555"/>
                  <a:gd name="connsiteY4" fmla="*/ 12678 h 98394"/>
                  <a:gd name="connsiteX5" fmla="*/ 12378 w 60555"/>
                  <a:gd name="connsiteY5" fmla="*/ 44772 h 98394"/>
                  <a:gd name="connsiteX6" fmla="*/ 56557 w 60555"/>
                  <a:gd name="connsiteY6" fmla="*/ 44772 h 98394"/>
                  <a:gd name="connsiteX7" fmla="*/ 56557 w 60555"/>
                  <a:gd name="connsiteY7" fmla="*/ 55866 h 98394"/>
                  <a:gd name="connsiteX8" fmla="*/ 12378 w 60555"/>
                  <a:gd name="connsiteY8" fmla="*/ 55866 h 98394"/>
                  <a:gd name="connsiteX9" fmla="*/ 12378 w 60555"/>
                  <a:gd name="connsiteY9" fmla="*/ 88885 h 98394"/>
                  <a:gd name="connsiteX10" fmla="*/ 60387 w 60555"/>
                  <a:gd name="connsiteY10" fmla="*/ 88885 h 98394"/>
                  <a:gd name="connsiteX11" fmla="*/ 60387 w 60555"/>
                  <a:gd name="connsiteY11" fmla="*/ 99979 h 98394"/>
                  <a:gd name="connsiteX12" fmla="*/ -169 w 60555"/>
                  <a:gd name="connsiteY12" fmla="*/ 99979 h 98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0555" h="98394">
                    <a:moveTo>
                      <a:pt x="-169" y="99979"/>
                    </a:moveTo>
                    <a:lnTo>
                      <a:pt x="-169" y="1584"/>
                    </a:lnTo>
                    <a:lnTo>
                      <a:pt x="59793" y="1584"/>
                    </a:lnTo>
                    <a:lnTo>
                      <a:pt x="59793" y="12678"/>
                    </a:lnTo>
                    <a:lnTo>
                      <a:pt x="12378" y="12678"/>
                    </a:lnTo>
                    <a:lnTo>
                      <a:pt x="12378" y="44772"/>
                    </a:lnTo>
                    <a:lnTo>
                      <a:pt x="56557" y="44772"/>
                    </a:lnTo>
                    <a:lnTo>
                      <a:pt x="56557" y="55866"/>
                    </a:lnTo>
                    <a:lnTo>
                      <a:pt x="12378" y="55866"/>
                    </a:lnTo>
                    <a:lnTo>
                      <a:pt x="12378" y="88885"/>
                    </a:lnTo>
                    <a:lnTo>
                      <a:pt x="60387" y="88885"/>
                    </a:lnTo>
                    <a:lnTo>
                      <a:pt x="60387" y="99979"/>
                    </a:lnTo>
                    <a:lnTo>
                      <a:pt x="-169" y="99979"/>
                    </a:lnTo>
                  </a:path>
                </a:pathLst>
              </a:custGeom>
              <a:solidFill>
                <a:srgbClr val="2F2F2F"/>
              </a:solidFill>
              <a:ln w="66" cap="flat">
                <a:solidFill>
                  <a:srgbClr val="2F2F2F"/>
                </a:solidFill>
                <a:prstDash val="solid"/>
                <a:miter/>
              </a:ln>
            </p:spPr>
            <p:txBody>
              <a:bodyPr rtlCol="0" anchor="ctr"/>
              <a:lstStyle/>
              <a:p>
                <a:endParaRPr lang="en-GB">
                  <a:solidFill>
                    <a:srgbClr val="BFBFBF"/>
                  </a:solidFill>
                </a:endParaRPr>
              </a:p>
            </p:txBody>
          </p:sp>
          <p:sp>
            <p:nvSpPr>
              <p:cNvPr id="295" name="Freeform: Shape 294">
                <a:extLst>
                  <a:ext uri="{FF2B5EF4-FFF2-40B4-BE49-F238E27FC236}">
                    <a16:creationId xmlns:a16="http://schemas.microsoft.com/office/drawing/2014/main" id="{39A60FD0-467F-6C87-9F0E-E76ADF0707C5}"/>
                  </a:ext>
                </a:extLst>
              </p:cNvPr>
              <p:cNvSpPr/>
              <p:nvPr/>
            </p:nvSpPr>
            <p:spPr>
              <a:xfrm>
                <a:off x="3528429" y="5973657"/>
                <a:ext cx="58112" cy="98394"/>
              </a:xfrm>
              <a:custGeom>
                <a:avLst/>
                <a:gdLst>
                  <a:gd name="connsiteX0" fmla="*/ -137 w 58112"/>
                  <a:gd name="connsiteY0" fmla="*/ 99979 h 98394"/>
                  <a:gd name="connsiteX1" fmla="*/ -137 w 58112"/>
                  <a:gd name="connsiteY1" fmla="*/ 1584 h 98394"/>
                  <a:gd name="connsiteX2" fmla="*/ 12410 w 58112"/>
                  <a:gd name="connsiteY2" fmla="*/ 1584 h 98394"/>
                  <a:gd name="connsiteX3" fmla="*/ 12410 w 58112"/>
                  <a:gd name="connsiteY3" fmla="*/ 88885 h 98394"/>
                  <a:gd name="connsiteX4" fmla="*/ 57975 w 58112"/>
                  <a:gd name="connsiteY4" fmla="*/ 88885 h 98394"/>
                  <a:gd name="connsiteX5" fmla="*/ 57975 w 58112"/>
                  <a:gd name="connsiteY5" fmla="*/ 99979 h 98394"/>
                  <a:gd name="connsiteX6" fmla="*/ -137 w 58112"/>
                  <a:gd name="connsiteY6" fmla="*/ 99979 h 98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112" h="98394">
                    <a:moveTo>
                      <a:pt x="-137" y="99979"/>
                    </a:moveTo>
                    <a:lnTo>
                      <a:pt x="-137" y="1584"/>
                    </a:lnTo>
                    <a:lnTo>
                      <a:pt x="12410" y="1584"/>
                    </a:lnTo>
                    <a:lnTo>
                      <a:pt x="12410" y="88885"/>
                    </a:lnTo>
                    <a:lnTo>
                      <a:pt x="57975" y="88885"/>
                    </a:lnTo>
                    <a:lnTo>
                      <a:pt x="57975" y="99979"/>
                    </a:lnTo>
                    <a:lnTo>
                      <a:pt x="-137" y="99979"/>
                    </a:lnTo>
                  </a:path>
                </a:pathLst>
              </a:custGeom>
              <a:solidFill>
                <a:srgbClr val="2F2F2F"/>
              </a:solidFill>
              <a:ln w="66" cap="flat">
                <a:solidFill>
                  <a:srgbClr val="2F2F2F"/>
                </a:solidFill>
                <a:prstDash val="solid"/>
                <a:miter/>
              </a:ln>
            </p:spPr>
            <p:txBody>
              <a:bodyPr rtlCol="0" anchor="ctr"/>
              <a:lstStyle/>
              <a:p>
                <a:endParaRPr lang="en-GB">
                  <a:solidFill>
                    <a:srgbClr val="BFBFBF"/>
                  </a:solidFill>
                </a:endParaRPr>
              </a:p>
            </p:txBody>
          </p:sp>
        </p:grpSp>
        <p:grpSp>
          <p:nvGrpSpPr>
            <p:cNvPr id="296" name="Graphic 8">
              <a:extLst>
                <a:ext uri="{FF2B5EF4-FFF2-40B4-BE49-F238E27FC236}">
                  <a16:creationId xmlns:a16="http://schemas.microsoft.com/office/drawing/2014/main" id="{6FC8F3BF-A82C-D0E0-A95D-BE01CE7E029C}"/>
                </a:ext>
              </a:extLst>
            </p:cNvPr>
            <p:cNvGrpSpPr/>
            <p:nvPr/>
          </p:nvGrpSpPr>
          <p:grpSpPr>
            <a:xfrm>
              <a:off x="3637965" y="5980657"/>
              <a:ext cx="534630" cy="118997"/>
              <a:chOff x="3637965" y="5980657"/>
              <a:chExt cx="534630" cy="118997"/>
            </a:xfrm>
            <a:solidFill>
              <a:srgbClr val="000000"/>
            </a:solidFill>
          </p:grpSpPr>
          <p:sp>
            <p:nvSpPr>
              <p:cNvPr id="297" name="Freeform: Shape 296">
                <a:extLst>
                  <a:ext uri="{FF2B5EF4-FFF2-40B4-BE49-F238E27FC236}">
                    <a16:creationId xmlns:a16="http://schemas.microsoft.com/office/drawing/2014/main" id="{02347638-6C79-A37D-33EE-DDD02140F2A8}"/>
                  </a:ext>
                </a:extLst>
              </p:cNvPr>
              <p:cNvSpPr/>
              <p:nvPr/>
            </p:nvSpPr>
            <p:spPr>
              <a:xfrm>
                <a:off x="3637965" y="5997298"/>
                <a:ext cx="67357" cy="76338"/>
              </a:xfrm>
              <a:custGeom>
                <a:avLst/>
                <a:gdLst>
                  <a:gd name="connsiteX0" fmla="*/ 33500 w 67357"/>
                  <a:gd name="connsiteY0" fmla="*/ 77734 h 76338"/>
                  <a:gd name="connsiteX1" fmla="*/ -112 w 67357"/>
                  <a:gd name="connsiteY1" fmla="*/ 39697 h 76338"/>
                  <a:gd name="connsiteX2" fmla="*/ 33500 w 67357"/>
                  <a:gd name="connsiteY2" fmla="*/ 1395 h 76338"/>
                  <a:gd name="connsiteX3" fmla="*/ 67245 w 67357"/>
                  <a:gd name="connsiteY3" fmla="*/ 39697 h 76338"/>
                  <a:gd name="connsiteX4" fmla="*/ 33500 w 67357"/>
                  <a:gd name="connsiteY4" fmla="*/ 77734 h 76338"/>
                  <a:gd name="connsiteX5" fmla="*/ 33500 w 67357"/>
                  <a:gd name="connsiteY5" fmla="*/ 67102 h 76338"/>
                  <a:gd name="connsiteX6" fmla="*/ 55226 w 67357"/>
                  <a:gd name="connsiteY6" fmla="*/ 39697 h 76338"/>
                  <a:gd name="connsiteX7" fmla="*/ 33500 w 67357"/>
                  <a:gd name="connsiteY7" fmla="*/ 12027 h 76338"/>
                  <a:gd name="connsiteX8" fmla="*/ 11972 w 67357"/>
                  <a:gd name="connsiteY8" fmla="*/ 39697 h 76338"/>
                  <a:gd name="connsiteX9" fmla="*/ 33500 w 67357"/>
                  <a:gd name="connsiteY9" fmla="*/ 67102 h 76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357" h="76338">
                    <a:moveTo>
                      <a:pt x="33500" y="77734"/>
                    </a:moveTo>
                    <a:cubicBezTo>
                      <a:pt x="13425" y="77734"/>
                      <a:pt x="-112" y="62479"/>
                      <a:pt x="-112" y="39697"/>
                    </a:cubicBezTo>
                    <a:cubicBezTo>
                      <a:pt x="-112" y="16584"/>
                      <a:pt x="13425" y="1395"/>
                      <a:pt x="33500" y="1395"/>
                    </a:cubicBezTo>
                    <a:cubicBezTo>
                      <a:pt x="53641" y="1395"/>
                      <a:pt x="67245" y="16584"/>
                      <a:pt x="67245" y="39697"/>
                    </a:cubicBezTo>
                    <a:cubicBezTo>
                      <a:pt x="67245" y="62479"/>
                      <a:pt x="53641" y="77734"/>
                      <a:pt x="33500" y="77734"/>
                    </a:cubicBezTo>
                    <a:close/>
                    <a:moveTo>
                      <a:pt x="33500" y="67102"/>
                    </a:moveTo>
                    <a:cubicBezTo>
                      <a:pt x="48425" y="67102"/>
                      <a:pt x="55226" y="54225"/>
                      <a:pt x="55226" y="39697"/>
                    </a:cubicBezTo>
                    <a:cubicBezTo>
                      <a:pt x="55226" y="25036"/>
                      <a:pt x="48425" y="12027"/>
                      <a:pt x="33500" y="12027"/>
                    </a:cubicBezTo>
                    <a:cubicBezTo>
                      <a:pt x="18774" y="12027"/>
                      <a:pt x="11972" y="24970"/>
                      <a:pt x="11972" y="39697"/>
                    </a:cubicBezTo>
                    <a:cubicBezTo>
                      <a:pt x="11972" y="54225"/>
                      <a:pt x="18774" y="67102"/>
                      <a:pt x="33500" y="67102"/>
                    </a:cubicBezTo>
                  </a:path>
                </a:pathLst>
              </a:custGeom>
              <a:solidFill>
                <a:srgbClr val="2F2F2F"/>
              </a:solidFill>
              <a:ln w="66" cap="flat">
                <a:solidFill>
                  <a:srgbClr val="2F2F2F"/>
                </a:solidFill>
                <a:prstDash val="solid"/>
                <a:miter/>
              </a:ln>
            </p:spPr>
            <p:txBody>
              <a:bodyPr rtlCol="0" anchor="ctr"/>
              <a:lstStyle/>
              <a:p>
                <a:endParaRPr lang="en-GB">
                  <a:solidFill>
                    <a:srgbClr val="BFBFBF"/>
                  </a:solidFill>
                </a:endParaRPr>
              </a:p>
            </p:txBody>
          </p:sp>
          <p:sp>
            <p:nvSpPr>
              <p:cNvPr id="298" name="Freeform: Shape 297">
                <a:extLst>
                  <a:ext uri="{FF2B5EF4-FFF2-40B4-BE49-F238E27FC236}">
                    <a16:creationId xmlns:a16="http://schemas.microsoft.com/office/drawing/2014/main" id="{CDDE78B0-B67F-39B0-3023-F2D3C8190F93}"/>
                  </a:ext>
                </a:extLst>
              </p:cNvPr>
              <p:cNvSpPr/>
              <p:nvPr/>
            </p:nvSpPr>
            <p:spPr>
              <a:xfrm>
                <a:off x="3722624" y="5997298"/>
                <a:ext cx="65508" cy="102356"/>
              </a:xfrm>
              <a:custGeom>
                <a:avLst/>
                <a:gdLst>
                  <a:gd name="connsiteX0" fmla="*/ -138 w 65508"/>
                  <a:gd name="connsiteY0" fmla="*/ 103557 h 102356"/>
                  <a:gd name="connsiteX1" fmla="*/ -138 w 65508"/>
                  <a:gd name="connsiteY1" fmla="*/ 2125 h 102356"/>
                  <a:gd name="connsiteX2" fmla="*/ 11352 w 65508"/>
                  <a:gd name="connsiteY2" fmla="*/ 2125 h 102356"/>
                  <a:gd name="connsiteX3" fmla="*/ 11352 w 65508"/>
                  <a:gd name="connsiteY3" fmla="*/ 13946 h 102356"/>
                  <a:gd name="connsiteX4" fmla="*/ 12673 w 65508"/>
                  <a:gd name="connsiteY4" fmla="*/ 13946 h 102356"/>
                  <a:gd name="connsiteX5" fmla="*/ 34068 w 65508"/>
                  <a:gd name="connsiteY5" fmla="*/ 1201 h 102356"/>
                  <a:gd name="connsiteX6" fmla="*/ 65370 w 65508"/>
                  <a:gd name="connsiteY6" fmla="*/ 39238 h 102356"/>
                  <a:gd name="connsiteX7" fmla="*/ 34134 w 65508"/>
                  <a:gd name="connsiteY7" fmla="*/ 77539 h 102356"/>
                  <a:gd name="connsiteX8" fmla="*/ 12673 w 65508"/>
                  <a:gd name="connsiteY8" fmla="*/ 64530 h 102356"/>
                  <a:gd name="connsiteX9" fmla="*/ 11748 w 65508"/>
                  <a:gd name="connsiteY9" fmla="*/ 64530 h 102356"/>
                  <a:gd name="connsiteX10" fmla="*/ 11748 w 65508"/>
                  <a:gd name="connsiteY10" fmla="*/ 103557 h 102356"/>
                  <a:gd name="connsiteX11" fmla="*/ -138 w 65508"/>
                  <a:gd name="connsiteY11" fmla="*/ 103557 h 102356"/>
                  <a:gd name="connsiteX12" fmla="*/ 32351 w 65508"/>
                  <a:gd name="connsiteY12" fmla="*/ 66907 h 102356"/>
                  <a:gd name="connsiteX13" fmla="*/ 53285 w 65508"/>
                  <a:gd name="connsiteY13" fmla="*/ 39105 h 102356"/>
                  <a:gd name="connsiteX14" fmla="*/ 32351 w 65508"/>
                  <a:gd name="connsiteY14" fmla="*/ 11832 h 102356"/>
                  <a:gd name="connsiteX15" fmla="*/ 11616 w 65508"/>
                  <a:gd name="connsiteY15" fmla="*/ 39105 h 102356"/>
                  <a:gd name="connsiteX16" fmla="*/ 32351 w 65508"/>
                  <a:gd name="connsiteY16" fmla="*/ 66907 h 1023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5508" h="102356">
                    <a:moveTo>
                      <a:pt x="-138" y="103557"/>
                    </a:moveTo>
                    <a:lnTo>
                      <a:pt x="-138" y="2125"/>
                    </a:lnTo>
                    <a:lnTo>
                      <a:pt x="11352" y="2125"/>
                    </a:lnTo>
                    <a:lnTo>
                      <a:pt x="11352" y="13946"/>
                    </a:lnTo>
                    <a:lnTo>
                      <a:pt x="12673" y="13946"/>
                    </a:lnTo>
                    <a:cubicBezTo>
                      <a:pt x="15116" y="10049"/>
                      <a:pt x="19672" y="1201"/>
                      <a:pt x="34068" y="1201"/>
                    </a:cubicBezTo>
                    <a:cubicBezTo>
                      <a:pt x="52493" y="1201"/>
                      <a:pt x="65370" y="15861"/>
                      <a:pt x="65370" y="39238"/>
                    </a:cubicBezTo>
                    <a:cubicBezTo>
                      <a:pt x="65370" y="62747"/>
                      <a:pt x="52559" y="77539"/>
                      <a:pt x="34134" y="77539"/>
                    </a:cubicBezTo>
                    <a:cubicBezTo>
                      <a:pt x="20069" y="77539"/>
                      <a:pt x="15116" y="68624"/>
                      <a:pt x="12673" y="64530"/>
                    </a:cubicBezTo>
                    <a:lnTo>
                      <a:pt x="11748" y="64530"/>
                    </a:lnTo>
                    <a:lnTo>
                      <a:pt x="11748" y="103557"/>
                    </a:lnTo>
                    <a:lnTo>
                      <a:pt x="-138" y="103557"/>
                    </a:lnTo>
                    <a:close/>
                    <a:moveTo>
                      <a:pt x="32351" y="66907"/>
                    </a:moveTo>
                    <a:cubicBezTo>
                      <a:pt x="46153" y="66907"/>
                      <a:pt x="53285" y="54624"/>
                      <a:pt x="53285" y="39105"/>
                    </a:cubicBezTo>
                    <a:cubicBezTo>
                      <a:pt x="53285" y="23785"/>
                      <a:pt x="46351" y="11832"/>
                      <a:pt x="32351" y="11832"/>
                    </a:cubicBezTo>
                    <a:cubicBezTo>
                      <a:pt x="18748" y="11832"/>
                      <a:pt x="11616" y="22794"/>
                      <a:pt x="11616" y="39105"/>
                    </a:cubicBezTo>
                    <a:cubicBezTo>
                      <a:pt x="11616" y="55549"/>
                      <a:pt x="18946" y="66907"/>
                      <a:pt x="32351" y="66907"/>
                    </a:cubicBezTo>
                  </a:path>
                </a:pathLst>
              </a:custGeom>
              <a:solidFill>
                <a:srgbClr val="2F2F2F"/>
              </a:solidFill>
              <a:ln w="66" cap="flat">
                <a:solidFill>
                  <a:srgbClr val="2F2F2F"/>
                </a:solidFill>
                <a:prstDash val="solid"/>
                <a:miter/>
              </a:ln>
            </p:spPr>
            <p:txBody>
              <a:bodyPr rtlCol="0" anchor="ctr"/>
              <a:lstStyle/>
              <a:p>
                <a:endParaRPr lang="en-GB">
                  <a:solidFill>
                    <a:srgbClr val="BFBFBF"/>
                  </a:solidFill>
                </a:endParaRPr>
              </a:p>
            </p:txBody>
          </p:sp>
          <p:sp>
            <p:nvSpPr>
              <p:cNvPr id="299" name="Freeform: Shape 298">
                <a:extLst>
                  <a:ext uri="{FF2B5EF4-FFF2-40B4-BE49-F238E27FC236}">
                    <a16:creationId xmlns:a16="http://schemas.microsoft.com/office/drawing/2014/main" id="{5EBCD9CE-0930-0C02-DF2F-F8E93327E8ED}"/>
                  </a:ext>
                </a:extLst>
              </p:cNvPr>
              <p:cNvSpPr/>
              <p:nvPr/>
            </p:nvSpPr>
            <p:spPr>
              <a:xfrm>
                <a:off x="3801867" y="5997298"/>
                <a:ext cx="65376" cy="76338"/>
              </a:xfrm>
              <a:custGeom>
                <a:avLst/>
                <a:gdLst>
                  <a:gd name="connsiteX0" fmla="*/ 34533 w 65376"/>
                  <a:gd name="connsiteY0" fmla="*/ 77734 h 76338"/>
                  <a:gd name="connsiteX1" fmla="*/ -70 w 65376"/>
                  <a:gd name="connsiteY1" fmla="*/ 39829 h 76338"/>
                  <a:gd name="connsiteX2" fmla="*/ 33146 w 65376"/>
                  <a:gd name="connsiteY2" fmla="*/ 1395 h 76338"/>
                  <a:gd name="connsiteX3" fmla="*/ 65306 w 65376"/>
                  <a:gd name="connsiteY3" fmla="*/ 38310 h 76338"/>
                  <a:gd name="connsiteX4" fmla="*/ 65306 w 65376"/>
                  <a:gd name="connsiteY4" fmla="*/ 43263 h 76338"/>
                  <a:gd name="connsiteX5" fmla="*/ 11948 w 65376"/>
                  <a:gd name="connsiteY5" fmla="*/ 43263 h 76338"/>
                  <a:gd name="connsiteX6" fmla="*/ 34599 w 65376"/>
                  <a:gd name="connsiteY6" fmla="*/ 67168 h 76338"/>
                  <a:gd name="connsiteX7" fmla="*/ 52627 w 65376"/>
                  <a:gd name="connsiteY7" fmla="*/ 55809 h 76338"/>
                  <a:gd name="connsiteX8" fmla="*/ 64117 w 65376"/>
                  <a:gd name="connsiteY8" fmla="*/ 58979 h 76338"/>
                  <a:gd name="connsiteX9" fmla="*/ 34533 w 65376"/>
                  <a:gd name="connsiteY9" fmla="*/ 77734 h 76338"/>
                  <a:gd name="connsiteX10" fmla="*/ 12014 w 65376"/>
                  <a:gd name="connsiteY10" fmla="*/ 33225 h 76338"/>
                  <a:gd name="connsiteX11" fmla="*/ 53221 w 65376"/>
                  <a:gd name="connsiteY11" fmla="*/ 33225 h 76338"/>
                  <a:gd name="connsiteX12" fmla="*/ 33146 w 65376"/>
                  <a:gd name="connsiteY12" fmla="*/ 11961 h 76338"/>
                  <a:gd name="connsiteX13" fmla="*/ 12014 w 65376"/>
                  <a:gd name="connsiteY13" fmla="*/ 33225 h 76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5376" h="76338">
                    <a:moveTo>
                      <a:pt x="34533" y="77734"/>
                    </a:moveTo>
                    <a:cubicBezTo>
                      <a:pt x="13137" y="77734"/>
                      <a:pt x="-70" y="62545"/>
                      <a:pt x="-70" y="39829"/>
                    </a:cubicBezTo>
                    <a:cubicBezTo>
                      <a:pt x="-70" y="17178"/>
                      <a:pt x="13005" y="1395"/>
                      <a:pt x="33146" y="1395"/>
                    </a:cubicBezTo>
                    <a:cubicBezTo>
                      <a:pt x="48797" y="1395"/>
                      <a:pt x="65306" y="11037"/>
                      <a:pt x="65306" y="38310"/>
                    </a:cubicBezTo>
                    <a:lnTo>
                      <a:pt x="65306" y="43263"/>
                    </a:lnTo>
                    <a:lnTo>
                      <a:pt x="11948" y="43263"/>
                    </a:lnTo>
                    <a:cubicBezTo>
                      <a:pt x="12542" y="58715"/>
                      <a:pt x="21523" y="67168"/>
                      <a:pt x="34599" y="67168"/>
                    </a:cubicBezTo>
                    <a:cubicBezTo>
                      <a:pt x="43316" y="67168"/>
                      <a:pt x="49853" y="63338"/>
                      <a:pt x="52627" y="55809"/>
                    </a:cubicBezTo>
                    <a:lnTo>
                      <a:pt x="64117" y="58979"/>
                    </a:lnTo>
                    <a:cubicBezTo>
                      <a:pt x="60683" y="70139"/>
                      <a:pt x="49655" y="77734"/>
                      <a:pt x="34533" y="77734"/>
                    </a:cubicBezTo>
                    <a:close/>
                    <a:moveTo>
                      <a:pt x="12014" y="33225"/>
                    </a:moveTo>
                    <a:lnTo>
                      <a:pt x="53221" y="33225"/>
                    </a:lnTo>
                    <a:cubicBezTo>
                      <a:pt x="52098" y="20678"/>
                      <a:pt x="45297" y="11961"/>
                      <a:pt x="33146" y="11961"/>
                    </a:cubicBezTo>
                    <a:cubicBezTo>
                      <a:pt x="20467" y="11961"/>
                      <a:pt x="12741" y="21933"/>
                      <a:pt x="12014" y="33225"/>
                    </a:cubicBezTo>
                  </a:path>
                </a:pathLst>
              </a:custGeom>
              <a:solidFill>
                <a:srgbClr val="2F2F2F"/>
              </a:solidFill>
              <a:ln w="66" cap="flat">
                <a:solidFill>
                  <a:srgbClr val="2F2F2F"/>
                </a:solidFill>
                <a:prstDash val="solid"/>
                <a:miter/>
              </a:ln>
            </p:spPr>
            <p:txBody>
              <a:bodyPr rtlCol="0" anchor="ctr"/>
              <a:lstStyle/>
              <a:p>
                <a:endParaRPr lang="en-GB">
                  <a:solidFill>
                    <a:srgbClr val="BFBFBF"/>
                  </a:solidFill>
                </a:endParaRPr>
              </a:p>
            </p:txBody>
          </p:sp>
          <p:sp>
            <p:nvSpPr>
              <p:cNvPr id="300" name="Freeform: Shape 299">
                <a:extLst>
                  <a:ext uri="{FF2B5EF4-FFF2-40B4-BE49-F238E27FC236}">
                    <a16:creationId xmlns:a16="http://schemas.microsoft.com/office/drawing/2014/main" id="{CDA06FE4-840E-EE43-044E-9395A84C9606}"/>
                  </a:ext>
                </a:extLst>
              </p:cNvPr>
              <p:cNvSpPr/>
              <p:nvPr/>
            </p:nvSpPr>
            <p:spPr>
              <a:xfrm>
                <a:off x="3884281" y="5997166"/>
                <a:ext cx="37442" cy="74885"/>
              </a:xfrm>
              <a:custGeom>
                <a:avLst/>
                <a:gdLst>
                  <a:gd name="connsiteX0" fmla="*/ 98 w 37442"/>
                  <a:gd name="connsiteY0" fmla="*/ 76294 h 74885"/>
                  <a:gd name="connsiteX1" fmla="*/ 98 w 37442"/>
                  <a:gd name="connsiteY1" fmla="*/ 2465 h 74885"/>
                  <a:gd name="connsiteX2" fmla="*/ 11589 w 37442"/>
                  <a:gd name="connsiteY2" fmla="*/ 2465 h 74885"/>
                  <a:gd name="connsiteX3" fmla="*/ 11589 w 37442"/>
                  <a:gd name="connsiteY3" fmla="*/ 13823 h 74885"/>
                  <a:gd name="connsiteX4" fmla="*/ 12381 w 37442"/>
                  <a:gd name="connsiteY4" fmla="*/ 13823 h 74885"/>
                  <a:gd name="connsiteX5" fmla="*/ 31532 w 37442"/>
                  <a:gd name="connsiteY5" fmla="*/ 1408 h 74885"/>
                  <a:gd name="connsiteX6" fmla="*/ 37541 w 37442"/>
                  <a:gd name="connsiteY6" fmla="*/ 1606 h 74885"/>
                  <a:gd name="connsiteX7" fmla="*/ 37541 w 37442"/>
                  <a:gd name="connsiteY7" fmla="*/ 13559 h 74885"/>
                  <a:gd name="connsiteX8" fmla="*/ 30409 w 37442"/>
                  <a:gd name="connsiteY8" fmla="*/ 12899 h 74885"/>
                  <a:gd name="connsiteX9" fmla="*/ 11985 w 37442"/>
                  <a:gd name="connsiteY9" fmla="*/ 30068 h 74885"/>
                  <a:gd name="connsiteX10" fmla="*/ 11985 w 37442"/>
                  <a:gd name="connsiteY10" fmla="*/ 76294 h 74885"/>
                  <a:gd name="connsiteX11" fmla="*/ 98 w 37442"/>
                  <a:gd name="connsiteY11" fmla="*/ 76294 h 74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7442" h="74885">
                    <a:moveTo>
                      <a:pt x="98" y="76294"/>
                    </a:moveTo>
                    <a:lnTo>
                      <a:pt x="98" y="2465"/>
                    </a:lnTo>
                    <a:lnTo>
                      <a:pt x="11589" y="2465"/>
                    </a:lnTo>
                    <a:lnTo>
                      <a:pt x="11589" y="13823"/>
                    </a:lnTo>
                    <a:lnTo>
                      <a:pt x="12381" y="13823"/>
                    </a:lnTo>
                    <a:cubicBezTo>
                      <a:pt x="15089" y="6361"/>
                      <a:pt x="22749" y="1408"/>
                      <a:pt x="31532" y="1408"/>
                    </a:cubicBezTo>
                    <a:cubicBezTo>
                      <a:pt x="33249" y="1408"/>
                      <a:pt x="36154" y="1540"/>
                      <a:pt x="37541" y="1606"/>
                    </a:cubicBezTo>
                    <a:lnTo>
                      <a:pt x="37541" y="13559"/>
                    </a:lnTo>
                    <a:cubicBezTo>
                      <a:pt x="36815" y="13427"/>
                      <a:pt x="33579" y="12899"/>
                      <a:pt x="30409" y="12899"/>
                    </a:cubicBezTo>
                    <a:cubicBezTo>
                      <a:pt x="19777" y="12899"/>
                      <a:pt x="11985" y="20097"/>
                      <a:pt x="11985" y="30068"/>
                    </a:cubicBezTo>
                    <a:lnTo>
                      <a:pt x="11985" y="76294"/>
                    </a:lnTo>
                    <a:lnTo>
                      <a:pt x="98" y="76294"/>
                    </a:lnTo>
                  </a:path>
                </a:pathLst>
              </a:custGeom>
              <a:solidFill>
                <a:srgbClr val="2F2F2F"/>
              </a:solidFill>
              <a:ln w="66" cap="flat">
                <a:solidFill>
                  <a:srgbClr val="2F2F2F"/>
                </a:solidFill>
                <a:prstDash val="solid"/>
                <a:miter/>
              </a:ln>
            </p:spPr>
            <p:txBody>
              <a:bodyPr rtlCol="0" anchor="ctr"/>
              <a:lstStyle/>
              <a:p>
                <a:endParaRPr lang="en-GB">
                  <a:solidFill>
                    <a:srgbClr val="BFBFBF"/>
                  </a:solidFill>
                </a:endParaRPr>
              </a:p>
            </p:txBody>
          </p:sp>
          <p:sp>
            <p:nvSpPr>
              <p:cNvPr id="301" name="Freeform: Shape 300">
                <a:extLst>
                  <a:ext uri="{FF2B5EF4-FFF2-40B4-BE49-F238E27FC236}">
                    <a16:creationId xmlns:a16="http://schemas.microsoft.com/office/drawing/2014/main" id="{65FBDE68-C7A6-CC53-B5F4-EBE8AA186BBD}"/>
                  </a:ext>
                </a:extLst>
              </p:cNvPr>
              <p:cNvSpPr/>
              <p:nvPr/>
            </p:nvSpPr>
            <p:spPr>
              <a:xfrm>
                <a:off x="3930704" y="5997298"/>
                <a:ext cx="59564" cy="76470"/>
              </a:xfrm>
              <a:custGeom>
                <a:avLst/>
                <a:gdLst>
                  <a:gd name="connsiteX0" fmla="*/ 25168 w 59564"/>
                  <a:gd name="connsiteY0" fmla="*/ 77865 h 76470"/>
                  <a:gd name="connsiteX1" fmla="*/ 8 w 59564"/>
                  <a:gd name="connsiteY1" fmla="*/ 55148 h 76470"/>
                  <a:gd name="connsiteX2" fmla="*/ 28734 w 59564"/>
                  <a:gd name="connsiteY2" fmla="*/ 33422 h 76470"/>
                  <a:gd name="connsiteX3" fmla="*/ 47687 w 59564"/>
                  <a:gd name="connsiteY3" fmla="*/ 26290 h 76470"/>
                  <a:gd name="connsiteX4" fmla="*/ 32234 w 59564"/>
                  <a:gd name="connsiteY4" fmla="*/ 11828 h 76470"/>
                  <a:gd name="connsiteX5" fmla="*/ 13546 w 59564"/>
                  <a:gd name="connsiteY5" fmla="*/ 22658 h 76470"/>
                  <a:gd name="connsiteX6" fmla="*/ 2121 w 59564"/>
                  <a:gd name="connsiteY6" fmla="*/ 18894 h 76470"/>
                  <a:gd name="connsiteX7" fmla="*/ 31904 w 59564"/>
                  <a:gd name="connsiteY7" fmla="*/ 1394 h 76470"/>
                  <a:gd name="connsiteX8" fmla="*/ 59573 w 59564"/>
                  <a:gd name="connsiteY8" fmla="*/ 27479 h 76470"/>
                  <a:gd name="connsiteX9" fmla="*/ 59573 w 59564"/>
                  <a:gd name="connsiteY9" fmla="*/ 76148 h 76470"/>
                  <a:gd name="connsiteX10" fmla="*/ 47885 w 59564"/>
                  <a:gd name="connsiteY10" fmla="*/ 76148 h 76470"/>
                  <a:gd name="connsiteX11" fmla="*/ 47885 w 59564"/>
                  <a:gd name="connsiteY11" fmla="*/ 66110 h 76470"/>
                  <a:gd name="connsiteX12" fmla="*/ 47092 w 59564"/>
                  <a:gd name="connsiteY12" fmla="*/ 66110 h 76470"/>
                  <a:gd name="connsiteX13" fmla="*/ 25168 w 59564"/>
                  <a:gd name="connsiteY13" fmla="*/ 77865 h 76470"/>
                  <a:gd name="connsiteX14" fmla="*/ 27215 w 59564"/>
                  <a:gd name="connsiteY14" fmla="*/ 67365 h 76470"/>
                  <a:gd name="connsiteX15" fmla="*/ 47687 w 59564"/>
                  <a:gd name="connsiteY15" fmla="*/ 49469 h 76470"/>
                  <a:gd name="connsiteX16" fmla="*/ 47687 w 59564"/>
                  <a:gd name="connsiteY16" fmla="*/ 39233 h 76470"/>
                  <a:gd name="connsiteX17" fmla="*/ 28206 w 59564"/>
                  <a:gd name="connsiteY17" fmla="*/ 43460 h 76470"/>
                  <a:gd name="connsiteX18" fmla="*/ 11961 w 59564"/>
                  <a:gd name="connsiteY18" fmla="*/ 55742 h 76470"/>
                  <a:gd name="connsiteX19" fmla="*/ 27215 w 59564"/>
                  <a:gd name="connsiteY19" fmla="*/ 67365 h 76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9564" h="76470">
                    <a:moveTo>
                      <a:pt x="25168" y="77865"/>
                    </a:moveTo>
                    <a:cubicBezTo>
                      <a:pt x="11168" y="77865"/>
                      <a:pt x="8" y="69676"/>
                      <a:pt x="8" y="55148"/>
                    </a:cubicBezTo>
                    <a:cubicBezTo>
                      <a:pt x="8" y="38243"/>
                      <a:pt x="15065" y="35139"/>
                      <a:pt x="28734" y="33422"/>
                    </a:cubicBezTo>
                    <a:cubicBezTo>
                      <a:pt x="42073" y="31639"/>
                      <a:pt x="47687" y="32366"/>
                      <a:pt x="47687" y="26290"/>
                    </a:cubicBezTo>
                    <a:cubicBezTo>
                      <a:pt x="47687" y="17111"/>
                      <a:pt x="42470" y="11828"/>
                      <a:pt x="32234" y="11828"/>
                    </a:cubicBezTo>
                    <a:cubicBezTo>
                      <a:pt x="21602" y="11828"/>
                      <a:pt x="15857" y="17507"/>
                      <a:pt x="13546" y="22658"/>
                    </a:cubicBezTo>
                    <a:lnTo>
                      <a:pt x="2121" y="18894"/>
                    </a:lnTo>
                    <a:cubicBezTo>
                      <a:pt x="7801" y="5489"/>
                      <a:pt x="20480" y="1394"/>
                      <a:pt x="31904" y="1394"/>
                    </a:cubicBezTo>
                    <a:cubicBezTo>
                      <a:pt x="41809" y="1394"/>
                      <a:pt x="59573" y="4432"/>
                      <a:pt x="59573" y="27479"/>
                    </a:cubicBezTo>
                    <a:lnTo>
                      <a:pt x="59573" y="76148"/>
                    </a:lnTo>
                    <a:lnTo>
                      <a:pt x="47885" y="76148"/>
                    </a:lnTo>
                    <a:lnTo>
                      <a:pt x="47885" y="66110"/>
                    </a:lnTo>
                    <a:lnTo>
                      <a:pt x="47092" y="66110"/>
                    </a:lnTo>
                    <a:cubicBezTo>
                      <a:pt x="44583" y="71327"/>
                      <a:pt x="37649" y="77865"/>
                      <a:pt x="25168" y="77865"/>
                    </a:cubicBezTo>
                    <a:close/>
                    <a:moveTo>
                      <a:pt x="27215" y="67365"/>
                    </a:moveTo>
                    <a:cubicBezTo>
                      <a:pt x="40357" y="67365"/>
                      <a:pt x="47687" y="58516"/>
                      <a:pt x="47687" y="49469"/>
                    </a:cubicBezTo>
                    <a:lnTo>
                      <a:pt x="47687" y="39233"/>
                    </a:lnTo>
                    <a:cubicBezTo>
                      <a:pt x="45705" y="41545"/>
                      <a:pt x="32762" y="42865"/>
                      <a:pt x="28206" y="43460"/>
                    </a:cubicBezTo>
                    <a:cubicBezTo>
                      <a:pt x="19555" y="44582"/>
                      <a:pt x="11961" y="47356"/>
                      <a:pt x="11961" y="55742"/>
                    </a:cubicBezTo>
                    <a:cubicBezTo>
                      <a:pt x="11961" y="63403"/>
                      <a:pt x="18366" y="67365"/>
                      <a:pt x="27215" y="67365"/>
                    </a:cubicBezTo>
                  </a:path>
                </a:pathLst>
              </a:custGeom>
              <a:solidFill>
                <a:srgbClr val="2F2F2F"/>
              </a:solidFill>
              <a:ln w="66" cap="flat">
                <a:solidFill>
                  <a:srgbClr val="2F2F2F"/>
                </a:solidFill>
                <a:prstDash val="solid"/>
                <a:miter/>
              </a:ln>
            </p:spPr>
            <p:txBody>
              <a:bodyPr rtlCol="0" anchor="ctr"/>
              <a:lstStyle/>
              <a:p>
                <a:endParaRPr lang="en-GB">
                  <a:solidFill>
                    <a:srgbClr val="BFBFBF"/>
                  </a:solidFill>
                </a:endParaRPr>
              </a:p>
            </p:txBody>
          </p:sp>
          <p:sp>
            <p:nvSpPr>
              <p:cNvPr id="302" name="Freeform: Shape 301">
                <a:extLst>
                  <a:ext uri="{FF2B5EF4-FFF2-40B4-BE49-F238E27FC236}">
                    <a16:creationId xmlns:a16="http://schemas.microsoft.com/office/drawing/2014/main" id="{5AFC0D04-3947-8752-2CBA-67F02F8F09B9}"/>
                  </a:ext>
                </a:extLst>
              </p:cNvPr>
              <p:cNvSpPr/>
              <p:nvPr/>
            </p:nvSpPr>
            <p:spPr>
              <a:xfrm>
                <a:off x="4002024" y="5980657"/>
                <a:ext cx="40216" cy="92319"/>
              </a:xfrm>
              <a:custGeom>
                <a:avLst/>
                <a:gdLst>
                  <a:gd name="connsiteX0" fmla="*/ 38404 w 40216"/>
                  <a:gd name="connsiteY0" fmla="*/ 19091 h 92319"/>
                  <a:gd name="connsiteX1" fmla="*/ 38404 w 40216"/>
                  <a:gd name="connsiteY1" fmla="*/ 29260 h 92319"/>
                  <a:gd name="connsiteX2" fmla="*/ 23216 w 40216"/>
                  <a:gd name="connsiteY2" fmla="*/ 29260 h 92319"/>
                  <a:gd name="connsiteX3" fmla="*/ 23216 w 40216"/>
                  <a:gd name="connsiteY3" fmla="*/ 73769 h 92319"/>
                  <a:gd name="connsiteX4" fmla="*/ 31932 w 40216"/>
                  <a:gd name="connsiteY4" fmla="*/ 83278 h 92319"/>
                  <a:gd name="connsiteX5" fmla="*/ 38008 w 40216"/>
                  <a:gd name="connsiteY5" fmla="*/ 82486 h 92319"/>
                  <a:gd name="connsiteX6" fmla="*/ 40451 w 40216"/>
                  <a:gd name="connsiteY6" fmla="*/ 92523 h 92319"/>
                  <a:gd name="connsiteX7" fmla="*/ 31602 w 40216"/>
                  <a:gd name="connsiteY7" fmla="*/ 93844 h 92319"/>
                  <a:gd name="connsiteX8" fmla="*/ 11329 w 40216"/>
                  <a:gd name="connsiteY8" fmla="*/ 74693 h 92319"/>
                  <a:gd name="connsiteX9" fmla="*/ 11329 w 40216"/>
                  <a:gd name="connsiteY9" fmla="*/ 29260 h 92319"/>
                  <a:gd name="connsiteX10" fmla="*/ 235 w 40216"/>
                  <a:gd name="connsiteY10" fmla="*/ 29260 h 92319"/>
                  <a:gd name="connsiteX11" fmla="*/ 235 w 40216"/>
                  <a:gd name="connsiteY11" fmla="*/ 19091 h 92319"/>
                  <a:gd name="connsiteX12" fmla="*/ 11329 w 40216"/>
                  <a:gd name="connsiteY12" fmla="*/ 19091 h 92319"/>
                  <a:gd name="connsiteX13" fmla="*/ 11329 w 40216"/>
                  <a:gd name="connsiteY13" fmla="*/ 1525 h 92319"/>
                  <a:gd name="connsiteX14" fmla="*/ 23216 w 40216"/>
                  <a:gd name="connsiteY14" fmla="*/ 1525 h 92319"/>
                  <a:gd name="connsiteX15" fmla="*/ 23216 w 40216"/>
                  <a:gd name="connsiteY15" fmla="*/ 19091 h 92319"/>
                  <a:gd name="connsiteX16" fmla="*/ 38404 w 40216"/>
                  <a:gd name="connsiteY16" fmla="*/ 19091 h 923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0216" h="92319">
                    <a:moveTo>
                      <a:pt x="38404" y="19091"/>
                    </a:moveTo>
                    <a:lnTo>
                      <a:pt x="38404" y="29260"/>
                    </a:lnTo>
                    <a:lnTo>
                      <a:pt x="23216" y="29260"/>
                    </a:lnTo>
                    <a:lnTo>
                      <a:pt x="23216" y="73769"/>
                    </a:lnTo>
                    <a:cubicBezTo>
                      <a:pt x="23216" y="80373"/>
                      <a:pt x="25659" y="83278"/>
                      <a:pt x="31932" y="83278"/>
                    </a:cubicBezTo>
                    <a:cubicBezTo>
                      <a:pt x="33451" y="83278"/>
                      <a:pt x="36027" y="82882"/>
                      <a:pt x="38008" y="82486"/>
                    </a:cubicBezTo>
                    <a:lnTo>
                      <a:pt x="40451" y="92523"/>
                    </a:lnTo>
                    <a:cubicBezTo>
                      <a:pt x="38008" y="93382"/>
                      <a:pt x="34640" y="93844"/>
                      <a:pt x="31602" y="93844"/>
                    </a:cubicBezTo>
                    <a:cubicBezTo>
                      <a:pt x="18857" y="93844"/>
                      <a:pt x="11329" y="86778"/>
                      <a:pt x="11329" y="74693"/>
                    </a:cubicBezTo>
                    <a:lnTo>
                      <a:pt x="11329" y="29260"/>
                    </a:lnTo>
                    <a:lnTo>
                      <a:pt x="235" y="29260"/>
                    </a:lnTo>
                    <a:lnTo>
                      <a:pt x="235" y="19091"/>
                    </a:lnTo>
                    <a:lnTo>
                      <a:pt x="11329" y="19091"/>
                    </a:lnTo>
                    <a:lnTo>
                      <a:pt x="11329" y="1525"/>
                    </a:lnTo>
                    <a:lnTo>
                      <a:pt x="23216" y="1525"/>
                    </a:lnTo>
                    <a:lnTo>
                      <a:pt x="23216" y="19091"/>
                    </a:lnTo>
                    <a:lnTo>
                      <a:pt x="38404" y="19091"/>
                    </a:lnTo>
                  </a:path>
                </a:pathLst>
              </a:custGeom>
              <a:solidFill>
                <a:srgbClr val="2F2F2F"/>
              </a:solidFill>
              <a:ln w="66" cap="flat">
                <a:solidFill>
                  <a:srgbClr val="2F2F2F"/>
                </a:solidFill>
                <a:prstDash val="solid"/>
                <a:miter/>
              </a:ln>
            </p:spPr>
            <p:txBody>
              <a:bodyPr rtlCol="0" anchor="ctr"/>
              <a:lstStyle/>
              <a:p>
                <a:endParaRPr lang="en-GB"/>
              </a:p>
            </p:txBody>
          </p:sp>
          <p:sp>
            <p:nvSpPr>
              <p:cNvPr id="303" name="Freeform: Shape 302">
                <a:extLst>
                  <a:ext uri="{FF2B5EF4-FFF2-40B4-BE49-F238E27FC236}">
                    <a16:creationId xmlns:a16="http://schemas.microsoft.com/office/drawing/2014/main" id="{BB5B89EF-52F8-723D-68BD-51139A458FFC}"/>
                  </a:ext>
                </a:extLst>
              </p:cNvPr>
              <p:cNvSpPr/>
              <p:nvPr/>
            </p:nvSpPr>
            <p:spPr>
              <a:xfrm>
                <a:off x="4050495" y="5997298"/>
                <a:ext cx="67357" cy="76338"/>
              </a:xfrm>
              <a:custGeom>
                <a:avLst/>
                <a:gdLst>
                  <a:gd name="connsiteX0" fmla="*/ 33568 w 67357"/>
                  <a:gd name="connsiteY0" fmla="*/ 77734 h 76338"/>
                  <a:gd name="connsiteX1" fmla="*/ -44 w 67357"/>
                  <a:gd name="connsiteY1" fmla="*/ 39697 h 76338"/>
                  <a:gd name="connsiteX2" fmla="*/ 33568 w 67357"/>
                  <a:gd name="connsiteY2" fmla="*/ 1395 h 76338"/>
                  <a:gd name="connsiteX3" fmla="*/ 67313 w 67357"/>
                  <a:gd name="connsiteY3" fmla="*/ 39697 h 76338"/>
                  <a:gd name="connsiteX4" fmla="*/ 33568 w 67357"/>
                  <a:gd name="connsiteY4" fmla="*/ 77734 h 76338"/>
                  <a:gd name="connsiteX5" fmla="*/ 33568 w 67357"/>
                  <a:gd name="connsiteY5" fmla="*/ 67102 h 76338"/>
                  <a:gd name="connsiteX6" fmla="*/ 55294 w 67357"/>
                  <a:gd name="connsiteY6" fmla="*/ 39697 h 76338"/>
                  <a:gd name="connsiteX7" fmla="*/ 33568 w 67357"/>
                  <a:gd name="connsiteY7" fmla="*/ 12027 h 76338"/>
                  <a:gd name="connsiteX8" fmla="*/ 12040 w 67357"/>
                  <a:gd name="connsiteY8" fmla="*/ 39697 h 76338"/>
                  <a:gd name="connsiteX9" fmla="*/ 33568 w 67357"/>
                  <a:gd name="connsiteY9" fmla="*/ 67102 h 76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357" h="76338">
                    <a:moveTo>
                      <a:pt x="33568" y="77734"/>
                    </a:moveTo>
                    <a:cubicBezTo>
                      <a:pt x="13493" y="77734"/>
                      <a:pt x="-44" y="62479"/>
                      <a:pt x="-44" y="39697"/>
                    </a:cubicBezTo>
                    <a:cubicBezTo>
                      <a:pt x="-44" y="16584"/>
                      <a:pt x="13493" y="1395"/>
                      <a:pt x="33568" y="1395"/>
                    </a:cubicBezTo>
                    <a:cubicBezTo>
                      <a:pt x="53709" y="1395"/>
                      <a:pt x="67313" y="16584"/>
                      <a:pt x="67313" y="39697"/>
                    </a:cubicBezTo>
                    <a:cubicBezTo>
                      <a:pt x="67313" y="62479"/>
                      <a:pt x="53709" y="77734"/>
                      <a:pt x="33568" y="77734"/>
                    </a:cubicBezTo>
                    <a:close/>
                    <a:moveTo>
                      <a:pt x="33568" y="67102"/>
                    </a:moveTo>
                    <a:cubicBezTo>
                      <a:pt x="48492" y="67102"/>
                      <a:pt x="55294" y="54225"/>
                      <a:pt x="55294" y="39697"/>
                    </a:cubicBezTo>
                    <a:cubicBezTo>
                      <a:pt x="55294" y="25036"/>
                      <a:pt x="48492" y="12027"/>
                      <a:pt x="33568" y="12027"/>
                    </a:cubicBezTo>
                    <a:cubicBezTo>
                      <a:pt x="18842" y="12027"/>
                      <a:pt x="12040" y="24970"/>
                      <a:pt x="12040" y="39697"/>
                    </a:cubicBezTo>
                    <a:cubicBezTo>
                      <a:pt x="12040" y="54225"/>
                      <a:pt x="18842" y="67102"/>
                      <a:pt x="33568" y="67102"/>
                    </a:cubicBezTo>
                  </a:path>
                </a:pathLst>
              </a:custGeom>
              <a:solidFill>
                <a:srgbClr val="2F2F2F"/>
              </a:solidFill>
              <a:ln w="66" cap="flat">
                <a:solidFill>
                  <a:srgbClr val="2F2F2F"/>
                </a:solidFill>
                <a:prstDash val="solid"/>
                <a:miter/>
              </a:ln>
            </p:spPr>
            <p:txBody>
              <a:bodyPr rtlCol="0" anchor="ctr"/>
              <a:lstStyle/>
              <a:p>
                <a:endParaRPr lang="en-GB"/>
              </a:p>
            </p:txBody>
          </p:sp>
          <p:sp>
            <p:nvSpPr>
              <p:cNvPr id="304" name="Freeform: Shape 303">
                <a:extLst>
                  <a:ext uri="{FF2B5EF4-FFF2-40B4-BE49-F238E27FC236}">
                    <a16:creationId xmlns:a16="http://schemas.microsoft.com/office/drawing/2014/main" id="{CF5B04B4-7F8A-C12E-334D-EA38433E57DA}"/>
                  </a:ext>
                </a:extLst>
              </p:cNvPr>
              <p:cNvSpPr/>
              <p:nvPr/>
            </p:nvSpPr>
            <p:spPr>
              <a:xfrm>
                <a:off x="4135153" y="5997166"/>
                <a:ext cx="37442" cy="74885"/>
              </a:xfrm>
              <a:custGeom>
                <a:avLst/>
                <a:gdLst>
                  <a:gd name="connsiteX0" fmla="*/ 139 w 37442"/>
                  <a:gd name="connsiteY0" fmla="*/ 76294 h 74885"/>
                  <a:gd name="connsiteX1" fmla="*/ 139 w 37442"/>
                  <a:gd name="connsiteY1" fmla="*/ 2465 h 74885"/>
                  <a:gd name="connsiteX2" fmla="*/ 11630 w 37442"/>
                  <a:gd name="connsiteY2" fmla="*/ 2465 h 74885"/>
                  <a:gd name="connsiteX3" fmla="*/ 11630 w 37442"/>
                  <a:gd name="connsiteY3" fmla="*/ 13823 h 74885"/>
                  <a:gd name="connsiteX4" fmla="*/ 12422 w 37442"/>
                  <a:gd name="connsiteY4" fmla="*/ 13823 h 74885"/>
                  <a:gd name="connsiteX5" fmla="*/ 31573 w 37442"/>
                  <a:gd name="connsiteY5" fmla="*/ 1408 h 74885"/>
                  <a:gd name="connsiteX6" fmla="*/ 37582 w 37442"/>
                  <a:gd name="connsiteY6" fmla="*/ 1606 h 74885"/>
                  <a:gd name="connsiteX7" fmla="*/ 37582 w 37442"/>
                  <a:gd name="connsiteY7" fmla="*/ 13559 h 74885"/>
                  <a:gd name="connsiteX8" fmla="*/ 30450 w 37442"/>
                  <a:gd name="connsiteY8" fmla="*/ 12899 h 74885"/>
                  <a:gd name="connsiteX9" fmla="*/ 12026 w 37442"/>
                  <a:gd name="connsiteY9" fmla="*/ 30068 h 74885"/>
                  <a:gd name="connsiteX10" fmla="*/ 12026 w 37442"/>
                  <a:gd name="connsiteY10" fmla="*/ 76294 h 74885"/>
                  <a:gd name="connsiteX11" fmla="*/ 139 w 37442"/>
                  <a:gd name="connsiteY11" fmla="*/ 76294 h 74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7442" h="74885">
                    <a:moveTo>
                      <a:pt x="139" y="76294"/>
                    </a:moveTo>
                    <a:lnTo>
                      <a:pt x="139" y="2465"/>
                    </a:lnTo>
                    <a:lnTo>
                      <a:pt x="11630" y="2465"/>
                    </a:lnTo>
                    <a:lnTo>
                      <a:pt x="11630" y="13823"/>
                    </a:lnTo>
                    <a:lnTo>
                      <a:pt x="12422" y="13823"/>
                    </a:lnTo>
                    <a:cubicBezTo>
                      <a:pt x="15130" y="6361"/>
                      <a:pt x="22790" y="1408"/>
                      <a:pt x="31573" y="1408"/>
                    </a:cubicBezTo>
                    <a:cubicBezTo>
                      <a:pt x="33290" y="1408"/>
                      <a:pt x="36195" y="1540"/>
                      <a:pt x="37582" y="1606"/>
                    </a:cubicBezTo>
                    <a:lnTo>
                      <a:pt x="37582" y="13559"/>
                    </a:lnTo>
                    <a:cubicBezTo>
                      <a:pt x="36856" y="13427"/>
                      <a:pt x="33620" y="12899"/>
                      <a:pt x="30450" y="12899"/>
                    </a:cubicBezTo>
                    <a:cubicBezTo>
                      <a:pt x="19818" y="12899"/>
                      <a:pt x="12026" y="20097"/>
                      <a:pt x="12026" y="30068"/>
                    </a:cubicBezTo>
                    <a:lnTo>
                      <a:pt x="12026" y="76294"/>
                    </a:lnTo>
                    <a:lnTo>
                      <a:pt x="139" y="76294"/>
                    </a:lnTo>
                  </a:path>
                </a:pathLst>
              </a:custGeom>
              <a:solidFill>
                <a:srgbClr val="2F2F2F"/>
              </a:solidFill>
              <a:ln w="66" cap="flat">
                <a:solidFill>
                  <a:srgbClr val="2F2F2F"/>
                </a:solidFill>
                <a:prstDash val="solid"/>
                <a:miter/>
              </a:ln>
            </p:spPr>
            <p:txBody>
              <a:bodyPr rtlCol="0" anchor="ctr"/>
              <a:lstStyle/>
              <a:p>
                <a:endParaRPr lang="en-GB"/>
              </a:p>
            </p:txBody>
          </p:sp>
        </p:grpSp>
        <p:sp>
          <p:nvSpPr>
            <p:cNvPr id="305" name="Freeform: Shape 304">
              <a:extLst>
                <a:ext uri="{FF2B5EF4-FFF2-40B4-BE49-F238E27FC236}">
                  <a16:creationId xmlns:a16="http://schemas.microsoft.com/office/drawing/2014/main" id="{044172D1-0047-D7BB-0B5A-1C292A467B24}"/>
                </a:ext>
              </a:extLst>
            </p:cNvPr>
            <p:cNvSpPr/>
            <p:nvPr/>
          </p:nvSpPr>
          <p:spPr>
            <a:xfrm>
              <a:off x="3788845" y="3506439"/>
              <a:ext cx="6085" cy="533126"/>
            </a:xfrm>
            <a:custGeom>
              <a:avLst/>
              <a:gdLst>
                <a:gd name="connsiteX0" fmla="*/ -965 w 6085"/>
                <a:gd name="connsiteY0" fmla="*/ 2902 h 533126"/>
                <a:gd name="connsiteX1" fmla="*/ -965 w 6085"/>
                <a:gd name="connsiteY1" fmla="*/ 533108 h 533126"/>
                <a:gd name="connsiteX2" fmla="*/ -965 w 6085"/>
                <a:gd name="connsiteY2" fmla="*/ 3024 h 533126"/>
                <a:gd name="connsiteX3" fmla="*/ -965 w 6085"/>
                <a:gd name="connsiteY3" fmla="*/ -19 h 533126"/>
              </a:gdLst>
              <a:ahLst/>
              <a:cxnLst>
                <a:cxn ang="0">
                  <a:pos x="connsiteX0" y="connsiteY0"/>
                </a:cxn>
                <a:cxn ang="0">
                  <a:pos x="connsiteX1" y="connsiteY1"/>
                </a:cxn>
                <a:cxn ang="0">
                  <a:pos x="connsiteX2" y="connsiteY2"/>
                </a:cxn>
                <a:cxn ang="0">
                  <a:pos x="connsiteX3" y="connsiteY3"/>
                </a:cxn>
              </a:cxnLst>
              <a:rect l="l" t="t" r="r" b="b"/>
              <a:pathLst>
                <a:path w="6085" h="533126">
                  <a:moveTo>
                    <a:pt x="-965" y="2902"/>
                  </a:moveTo>
                  <a:lnTo>
                    <a:pt x="-965" y="533108"/>
                  </a:lnTo>
                  <a:moveTo>
                    <a:pt x="-965" y="3024"/>
                  </a:moveTo>
                  <a:lnTo>
                    <a:pt x="-965" y="-19"/>
                  </a:lnTo>
                </a:path>
              </a:pathLst>
            </a:custGeom>
            <a:noFill/>
            <a:ln w="6079" cap="flat">
              <a:solidFill>
                <a:srgbClr val="3A414A"/>
              </a:solidFill>
              <a:prstDash val="solid"/>
              <a:miter/>
            </a:ln>
          </p:spPr>
          <p:txBody>
            <a:bodyPr rtlCol="0" anchor="ctr"/>
            <a:lstStyle/>
            <a:p>
              <a:endParaRPr lang="en-GB"/>
            </a:p>
          </p:txBody>
        </p:sp>
        <p:sp>
          <p:nvSpPr>
            <p:cNvPr id="306" name="Freeform: Shape 305">
              <a:extLst>
                <a:ext uri="{FF2B5EF4-FFF2-40B4-BE49-F238E27FC236}">
                  <a16:creationId xmlns:a16="http://schemas.microsoft.com/office/drawing/2014/main" id="{956D5C8F-58D2-CFF9-68C5-AAE44DD1FB9A}"/>
                </a:ext>
              </a:extLst>
            </p:cNvPr>
            <p:cNvSpPr/>
            <p:nvPr/>
          </p:nvSpPr>
          <p:spPr>
            <a:xfrm>
              <a:off x="3760606" y="4042608"/>
              <a:ext cx="56415" cy="86907"/>
            </a:xfrm>
            <a:custGeom>
              <a:avLst/>
              <a:gdLst>
                <a:gd name="connsiteX0" fmla="*/ 27274 w 56415"/>
                <a:gd name="connsiteY0" fmla="*/ 86888 h 86907"/>
                <a:gd name="connsiteX1" fmla="*/ -965 w 56415"/>
                <a:gd name="connsiteY1" fmla="*/ -19 h 86907"/>
                <a:gd name="connsiteX2" fmla="*/ 55451 w 56415"/>
                <a:gd name="connsiteY2" fmla="*/ -19 h 86907"/>
              </a:gdLst>
              <a:ahLst/>
              <a:cxnLst>
                <a:cxn ang="0">
                  <a:pos x="connsiteX0" y="connsiteY0"/>
                </a:cxn>
                <a:cxn ang="0">
                  <a:pos x="connsiteX1" y="connsiteY1"/>
                </a:cxn>
                <a:cxn ang="0">
                  <a:pos x="connsiteX2" y="connsiteY2"/>
                </a:cxn>
              </a:cxnLst>
              <a:rect l="l" t="t" r="r" b="b"/>
              <a:pathLst>
                <a:path w="56415" h="86907">
                  <a:moveTo>
                    <a:pt x="27274" y="86888"/>
                  </a:moveTo>
                  <a:lnTo>
                    <a:pt x="-965" y="-19"/>
                  </a:lnTo>
                  <a:lnTo>
                    <a:pt x="55451" y="-19"/>
                  </a:lnTo>
                  <a:close/>
                </a:path>
              </a:pathLst>
            </a:custGeom>
            <a:solidFill>
              <a:srgbClr val="3A414A"/>
            </a:solidFill>
            <a:ln w="6079" cap="flat">
              <a:solidFill>
                <a:srgbClr val="3A414A"/>
              </a:solidFill>
              <a:prstDash val="solid"/>
              <a:miter/>
            </a:ln>
          </p:spPr>
          <p:txBody>
            <a:bodyPr rtlCol="0" anchor="ctr"/>
            <a:lstStyle/>
            <a:p>
              <a:endParaRPr lang="en-GB"/>
            </a:p>
          </p:txBody>
        </p:sp>
        <p:sp>
          <p:nvSpPr>
            <p:cNvPr id="307" name="Freeform: Shape 306">
              <a:extLst>
                <a:ext uri="{FF2B5EF4-FFF2-40B4-BE49-F238E27FC236}">
                  <a16:creationId xmlns:a16="http://schemas.microsoft.com/office/drawing/2014/main" id="{40B51345-540F-03D5-6F9F-E68ABA712DE9}"/>
                </a:ext>
              </a:extLst>
            </p:cNvPr>
            <p:cNvSpPr/>
            <p:nvPr/>
          </p:nvSpPr>
          <p:spPr>
            <a:xfrm>
              <a:off x="3650511" y="3599006"/>
              <a:ext cx="276666" cy="423397"/>
            </a:xfrm>
            <a:custGeom>
              <a:avLst/>
              <a:gdLst>
                <a:gd name="connsiteX0" fmla="*/ 35551 w 276666"/>
                <a:gd name="connsiteY0" fmla="*/ 423379 h 423397"/>
                <a:gd name="connsiteX1" fmla="*/ -965 w 276666"/>
                <a:gd name="connsiteY1" fmla="*/ 386863 h 423397"/>
                <a:gd name="connsiteX2" fmla="*/ -965 w 276666"/>
                <a:gd name="connsiteY2" fmla="*/ 36497 h 423397"/>
                <a:gd name="connsiteX3" fmla="*/ 35551 w 276666"/>
                <a:gd name="connsiteY3" fmla="*/ -19 h 423397"/>
                <a:gd name="connsiteX4" fmla="*/ 239187 w 276666"/>
                <a:gd name="connsiteY4" fmla="*/ -19 h 423397"/>
                <a:gd name="connsiteX5" fmla="*/ 275702 w 276666"/>
                <a:gd name="connsiteY5" fmla="*/ 36497 h 423397"/>
                <a:gd name="connsiteX6" fmla="*/ 275702 w 276666"/>
                <a:gd name="connsiteY6" fmla="*/ 386803 h 423397"/>
                <a:gd name="connsiteX7" fmla="*/ 239187 w 276666"/>
                <a:gd name="connsiteY7" fmla="*/ 423318 h 423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6666" h="423397">
                  <a:moveTo>
                    <a:pt x="35551" y="423379"/>
                  </a:moveTo>
                  <a:cubicBezTo>
                    <a:pt x="15407" y="423379"/>
                    <a:pt x="-965" y="407032"/>
                    <a:pt x="-965" y="386863"/>
                  </a:cubicBezTo>
                  <a:lnTo>
                    <a:pt x="-965" y="36497"/>
                  </a:lnTo>
                  <a:cubicBezTo>
                    <a:pt x="-965" y="16328"/>
                    <a:pt x="15407" y="-19"/>
                    <a:pt x="35551" y="-19"/>
                  </a:cubicBezTo>
                  <a:lnTo>
                    <a:pt x="239187" y="-19"/>
                  </a:lnTo>
                  <a:cubicBezTo>
                    <a:pt x="259331" y="-19"/>
                    <a:pt x="275702" y="16328"/>
                    <a:pt x="275702" y="36497"/>
                  </a:cubicBezTo>
                  <a:lnTo>
                    <a:pt x="275702" y="386803"/>
                  </a:lnTo>
                  <a:cubicBezTo>
                    <a:pt x="275702" y="406971"/>
                    <a:pt x="259331" y="423318"/>
                    <a:pt x="239187" y="423318"/>
                  </a:cubicBezTo>
                  <a:close/>
                </a:path>
              </a:pathLst>
            </a:custGeom>
            <a:noFill/>
            <a:ln w="6079" cap="flat">
              <a:noFill/>
              <a:prstDash val="solid"/>
              <a:miter/>
            </a:ln>
          </p:spPr>
          <p:txBody>
            <a:bodyPr rtlCol="0" anchor="ctr"/>
            <a:lstStyle/>
            <a:p>
              <a:endParaRPr lang="en-GB"/>
            </a:p>
          </p:txBody>
        </p:sp>
        <p:grpSp>
          <p:nvGrpSpPr>
            <p:cNvPr id="308" name="Graphic 8">
              <a:extLst>
                <a:ext uri="{FF2B5EF4-FFF2-40B4-BE49-F238E27FC236}">
                  <a16:creationId xmlns:a16="http://schemas.microsoft.com/office/drawing/2014/main" id="{8A238729-DBD2-85A2-32C0-8FC9530CBCA2}"/>
                </a:ext>
              </a:extLst>
            </p:cNvPr>
            <p:cNvGrpSpPr/>
            <p:nvPr/>
          </p:nvGrpSpPr>
          <p:grpSpPr>
            <a:xfrm>
              <a:off x="3684607" y="3644459"/>
              <a:ext cx="81145" cy="328544"/>
              <a:chOff x="3684607" y="3644459"/>
              <a:chExt cx="81145" cy="328544"/>
            </a:xfrm>
            <a:solidFill>
              <a:srgbClr val="000000"/>
            </a:solidFill>
          </p:grpSpPr>
          <p:sp>
            <p:nvSpPr>
              <p:cNvPr id="309" name="Freeform: Shape 308">
                <a:extLst>
                  <a:ext uri="{FF2B5EF4-FFF2-40B4-BE49-F238E27FC236}">
                    <a16:creationId xmlns:a16="http://schemas.microsoft.com/office/drawing/2014/main" id="{DE453720-3B16-0323-A9C5-EBD41F540B48}"/>
                  </a:ext>
                </a:extLst>
              </p:cNvPr>
              <p:cNvSpPr/>
              <p:nvPr/>
            </p:nvSpPr>
            <p:spPr>
              <a:xfrm rot="-5400000">
                <a:off x="3691686" y="3899254"/>
                <a:ext cx="66670" cy="80828"/>
              </a:xfrm>
              <a:custGeom>
                <a:avLst/>
                <a:gdLst>
                  <a:gd name="connsiteX0" fmla="*/ 34678 w 66670"/>
                  <a:gd name="connsiteY0" fmla="*/ 82071 h 80828"/>
                  <a:gd name="connsiteX1" fmla="*/ -242 w 66670"/>
                  <a:gd name="connsiteY1" fmla="*/ 41709 h 80828"/>
                  <a:gd name="connsiteX2" fmla="*/ 34678 w 66670"/>
                  <a:gd name="connsiteY2" fmla="*/ 1242 h 80828"/>
                  <a:gd name="connsiteX3" fmla="*/ 66428 w 66670"/>
                  <a:gd name="connsiteY3" fmla="*/ 27075 h 80828"/>
                  <a:gd name="connsiteX4" fmla="*/ 56390 w 66670"/>
                  <a:gd name="connsiteY4" fmla="*/ 27075 h 80828"/>
                  <a:gd name="connsiteX5" fmla="*/ 34678 w 66670"/>
                  <a:gd name="connsiteY5" fmla="*/ 10540 h 80828"/>
                  <a:gd name="connsiteX6" fmla="*/ 9531 w 66670"/>
                  <a:gd name="connsiteY6" fmla="*/ 41709 h 80828"/>
                  <a:gd name="connsiteX7" fmla="*/ 34678 w 66670"/>
                  <a:gd name="connsiteY7" fmla="*/ 72773 h 80828"/>
                  <a:gd name="connsiteX8" fmla="*/ 56390 w 66670"/>
                  <a:gd name="connsiteY8" fmla="*/ 56237 h 80828"/>
                  <a:gd name="connsiteX9" fmla="*/ 66428 w 66670"/>
                  <a:gd name="connsiteY9" fmla="*/ 56237 h 80828"/>
                  <a:gd name="connsiteX10" fmla="*/ 34678 w 66670"/>
                  <a:gd name="connsiteY10" fmla="*/ 82071 h 80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6670" h="80828">
                    <a:moveTo>
                      <a:pt x="34678" y="82071"/>
                    </a:moveTo>
                    <a:cubicBezTo>
                      <a:pt x="14497" y="82071"/>
                      <a:pt x="-242" y="66645"/>
                      <a:pt x="-242" y="41709"/>
                    </a:cubicBezTo>
                    <a:cubicBezTo>
                      <a:pt x="-242" y="16721"/>
                      <a:pt x="14497" y="1242"/>
                      <a:pt x="34678" y="1242"/>
                    </a:cubicBezTo>
                    <a:cubicBezTo>
                      <a:pt x="50632" y="1242"/>
                      <a:pt x="63628" y="10857"/>
                      <a:pt x="66428" y="27075"/>
                    </a:cubicBezTo>
                    <a:lnTo>
                      <a:pt x="56390" y="27075"/>
                    </a:lnTo>
                    <a:cubicBezTo>
                      <a:pt x="54172" y="16298"/>
                      <a:pt x="44927" y="10540"/>
                      <a:pt x="34678" y="10540"/>
                    </a:cubicBezTo>
                    <a:cubicBezTo>
                      <a:pt x="20519" y="10540"/>
                      <a:pt x="9531" y="21528"/>
                      <a:pt x="9531" y="41709"/>
                    </a:cubicBezTo>
                    <a:cubicBezTo>
                      <a:pt x="9531" y="61837"/>
                      <a:pt x="20572" y="72773"/>
                      <a:pt x="34678" y="72773"/>
                    </a:cubicBezTo>
                    <a:cubicBezTo>
                      <a:pt x="44979" y="72773"/>
                      <a:pt x="54172" y="66962"/>
                      <a:pt x="56390" y="56237"/>
                    </a:cubicBezTo>
                    <a:lnTo>
                      <a:pt x="66428" y="56237"/>
                    </a:lnTo>
                    <a:cubicBezTo>
                      <a:pt x="63681" y="72244"/>
                      <a:pt x="50791" y="82071"/>
                      <a:pt x="34678" y="82071"/>
                    </a:cubicBezTo>
                  </a:path>
                </a:pathLst>
              </a:custGeom>
              <a:solidFill>
                <a:srgbClr val="000000"/>
              </a:solidFill>
              <a:ln w="53" cap="flat">
                <a:noFill/>
                <a:prstDash val="solid"/>
                <a:miter/>
              </a:ln>
            </p:spPr>
            <p:txBody>
              <a:bodyPr rtlCol="0" anchor="ctr"/>
              <a:lstStyle/>
              <a:p>
                <a:endParaRPr lang="en-GB"/>
              </a:p>
            </p:txBody>
          </p:sp>
          <p:sp>
            <p:nvSpPr>
              <p:cNvPr id="310" name="Freeform: Shape 309">
                <a:extLst>
                  <a:ext uri="{FF2B5EF4-FFF2-40B4-BE49-F238E27FC236}">
                    <a16:creationId xmlns:a16="http://schemas.microsoft.com/office/drawing/2014/main" id="{0C997D6C-499F-6315-868C-CCAC883DA47A}"/>
                  </a:ext>
                </a:extLst>
              </p:cNvPr>
              <p:cNvSpPr/>
              <p:nvPr/>
            </p:nvSpPr>
            <p:spPr>
              <a:xfrm rot="-5400000">
                <a:off x="3719447" y="3847138"/>
                <a:ext cx="29954" cy="59908"/>
              </a:xfrm>
              <a:custGeom>
                <a:avLst/>
                <a:gdLst>
                  <a:gd name="connsiteX0" fmla="*/ 71 w 29954"/>
                  <a:gd name="connsiteY0" fmla="*/ 60962 h 59908"/>
                  <a:gd name="connsiteX1" fmla="*/ 71 w 29954"/>
                  <a:gd name="connsiteY1" fmla="*/ 1899 h 59908"/>
                  <a:gd name="connsiteX2" fmla="*/ 9263 w 29954"/>
                  <a:gd name="connsiteY2" fmla="*/ 1899 h 59908"/>
                  <a:gd name="connsiteX3" fmla="*/ 9263 w 29954"/>
                  <a:gd name="connsiteY3" fmla="*/ 10986 h 59908"/>
                  <a:gd name="connsiteX4" fmla="*/ 9897 w 29954"/>
                  <a:gd name="connsiteY4" fmla="*/ 10986 h 59908"/>
                  <a:gd name="connsiteX5" fmla="*/ 25217 w 29954"/>
                  <a:gd name="connsiteY5" fmla="*/ 1054 h 59908"/>
                  <a:gd name="connsiteX6" fmla="*/ 30025 w 29954"/>
                  <a:gd name="connsiteY6" fmla="*/ 1212 h 59908"/>
                  <a:gd name="connsiteX7" fmla="*/ 30025 w 29954"/>
                  <a:gd name="connsiteY7" fmla="*/ 10774 h 59908"/>
                  <a:gd name="connsiteX8" fmla="*/ 24319 w 29954"/>
                  <a:gd name="connsiteY8" fmla="*/ 10246 h 59908"/>
                  <a:gd name="connsiteX9" fmla="*/ 9580 w 29954"/>
                  <a:gd name="connsiteY9" fmla="*/ 23982 h 59908"/>
                  <a:gd name="connsiteX10" fmla="*/ 9580 w 29954"/>
                  <a:gd name="connsiteY10" fmla="*/ 60962 h 59908"/>
                  <a:gd name="connsiteX11" fmla="*/ 71 w 29954"/>
                  <a:gd name="connsiteY11" fmla="*/ 60962 h 59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9954" h="59908">
                    <a:moveTo>
                      <a:pt x="71" y="60962"/>
                    </a:moveTo>
                    <a:lnTo>
                      <a:pt x="71" y="1899"/>
                    </a:lnTo>
                    <a:lnTo>
                      <a:pt x="9263" y="1899"/>
                    </a:lnTo>
                    <a:lnTo>
                      <a:pt x="9263" y="10986"/>
                    </a:lnTo>
                    <a:lnTo>
                      <a:pt x="9897" y="10986"/>
                    </a:lnTo>
                    <a:cubicBezTo>
                      <a:pt x="12063" y="5016"/>
                      <a:pt x="18191" y="1054"/>
                      <a:pt x="25217" y="1054"/>
                    </a:cubicBezTo>
                    <a:cubicBezTo>
                      <a:pt x="26591" y="1054"/>
                      <a:pt x="28915" y="1159"/>
                      <a:pt x="30025" y="1212"/>
                    </a:cubicBezTo>
                    <a:lnTo>
                      <a:pt x="30025" y="10774"/>
                    </a:lnTo>
                    <a:cubicBezTo>
                      <a:pt x="29444" y="10669"/>
                      <a:pt x="26855" y="10246"/>
                      <a:pt x="24319" y="10246"/>
                    </a:cubicBezTo>
                    <a:cubicBezTo>
                      <a:pt x="15814" y="10246"/>
                      <a:pt x="9580" y="16004"/>
                      <a:pt x="9580" y="23982"/>
                    </a:cubicBezTo>
                    <a:lnTo>
                      <a:pt x="9580" y="60962"/>
                    </a:lnTo>
                    <a:lnTo>
                      <a:pt x="71" y="60962"/>
                    </a:lnTo>
                  </a:path>
                </a:pathLst>
              </a:custGeom>
              <a:solidFill>
                <a:srgbClr val="000000"/>
              </a:solidFill>
              <a:ln w="53" cap="flat">
                <a:noFill/>
                <a:prstDash val="solid"/>
                <a:miter/>
              </a:ln>
            </p:spPr>
            <p:txBody>
              <a:bodyPr rtlCol="0" anchor="ctr"/>
              <a:lstStyle/>
              <a:p>
                <a:endParaRPr lang="en-GB"/>
              </a:p>
            </p:txBody>
          </p:sp>
          <p:sp>
            <p:nvSpPr>
              <p:cNvPr id="311" name="Freeform: Shape 310">
                <a:extLst>
                  <a:ext uri="{FF2B5EF4-FFF2-40B4-BE49-F238E27FC236}">
                    <a16:creationId xmlns:a16="http://schemas.microsoft.com/office/drawing/2014/main" id="{3874BA49-4905-6423-ED32-D27F88F60062}"/>
                  </a:ext>
                </a:extLst>
              </p:cNvPr>
              <p:cNvSpPr/>
              <p:nvPr/>
            </p:nvSpPr>
            <p:spPr>
              <a:xfrm rot="-5400000">
                <a:off x="3708961" y="3799301"/>
                <a:ext cx="52300" cy="61070"/>
              </a:xfrm>
              <a:custGeom>
                <a:avLst/>
                <a:gdLst>
                  <a:gd name="connsiteX0" fmla="*/ 27596 w 52300"/>
                  <a:gd name="connsiteY0" fmla="*/ 62104 h 61070"/>
                  <a:gd name="connsiteX1" fmla="*/ -87 w 52300"/>
                  <a:gd name="connsiteY1" fmla="*/ 31780 h 61070"/>
                  <a:gd name="connsiteX2" fmla="*/ 26486 w 52300"/>
                  <a:gd name="connsiteY2" fmla="*/ 1033 h 61070"/>
                  <a:gd name="connsiteX3" fmla="*/ 52214 w 52300"/>
                  <a:gd name="connsiteY3" fmla="*/ 30564 h 61070"/>
                  <a:gd name="connsiteX4" fmla="*/ 52214 w 52300"/>
                  <a:gd name="connsiteY4" fmla="*/ 34527 h 61070"/>
                  <a:gd name="connsiteX5" fmla="*/ 9528 w 52300"/>
                  <a:gd name="connsiteY5" fmla="*/ 34527 h 61070"/>
                  <a:gd name="connsiteX6" fmla="*/ 27649 w 52300"/>
                  <a:gd name="connsiteY6" fmla="*/ 53651 h 61070"/>
                  <a:gd name="connsiteX7" fmla="*/ 42071 w 52300"/>
                  <a:gd name="connsiteY7" fmla="*/ 44564 h 61070"/>
                  <a:gd name="connsiteX8" fmla="*/ 51263 w 52300"/>
                  <a:gd name="connsiteY8" fmla="*/ 47100 h 61070"/>
                  <a:gd name="connsiteX9" fmla="*/ 27596 w 52300"/>
                  <a:gd name="connsiteY9" fmla="*/ 62104 h 61070"/>
                  <a:gd name="connsiteX10" fmla="*/ 9581 w 52300"/>
                  <a:gd name="connsiteY10" fmla="*/ 26497 h 61070"/>
                  <a:gd name="connsiteX11" fmla="*/ 42546 w 52300"/>
                  <a:gd name="connsiteY11" fmla="*/ 26497 h 61070"/>
                  <a:gd name="connsiteX12" fmla="*/ 26486 w 52300"/>
                  <a:gd name="connsiteY12" fmla="*/ 9486 h 61070"/>
                  <a:gd name="connsiteX13" fmla="*/ 9581 w 52300"/>
                  <a:gd name="connsiteY13" fmla="*/ 26497 h 6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300" h="61070">
                    <a:moveTo>
                      <a:pt x="27596" y="62104"/>
                    </a:moveTo>
                    <a:cubicBezTo>
                      <a:pt x="10479" y="62104"/>
                      <a:pt x="-87" y="49953"/>
                      <a:pt x="-87" y="31780"/>
                    </a:cubicBezTo>
                    <a:cubicBezTo>
                      <a:pt x="-87" y="13659"/>
                      <a:pt x="10373" y="1033"/>
                      <a:pt x="26486" y="1033"/>
                    </a:cubicBezTo>
                    <a:cubicBezTo>
                      <a:pt x="39007" y="1033"/>
                      <a:pt x="52214" y="8746"/>
                      <a:pt x="52214" y="30564"/>
                    </a:cubicBezTo>
                    <a:lnTo>
                      <a:pt x="52214" y="34527"/>
                    </a:lnTo>
                    <a:lnTo>
                      <a:pt x="9528" y="34527"/>
                    </a:lnTo>
                    <a:cubicBezTo>
                      <a:pt x="10004" y="46889"/>
                      <a:pt x="17188" y="53651"/>
                      <a:pt x="27649" y="53651"/>
                    </a:cubicBezTo>
                    <a:cubicBezTo>
                      <a:pt x="34622" y="53651"/>
                      <a:pt x="39852" y="50587"/>
                      <a:pt x="42071" y="44564"/>
                    </a:cubicBezTo>
                    <a:lnTo>
                      <a:pt x="51263" y="47100"/>
                    </a:lnTo>
                    <a:cubicBezTo>
                      <a:pt x="48516" y="56028"/>
                      <a:pt x="39694" y="62104"/>
                      <a:pt x="27596" y="62104"/>
                    </a:cubicBezTo>
                    <a:close/>
                    <a:moveTo>
                      <a:pt x="9581" y="26497"/>
                    </a:moveTo>
                    <a:lnTo>
                      <a:pt x="42546" y="26497"/>
                    </a:lnTo>
                    <a:cubicBezTo>
                      <a:pt x="41648" y="16459"/>
                      <a:pt x="36207" y="9486"/>
                      <a:pt x="26486" y="9486"/>
                    </a:cubicBezTo>
                    <a:cubicBezTo>
                      <a:pt x="16343" y="9486"/>
                      <a:pt x="10162" y="17463"/>
                      <a:pt x="9581" y="26497"/>
                    </a:cubicBezTo>
                  </a:path>
                </a:pathLst>
              </a:custGeom>
              <a:solidFill>
                <a:srgbClr val="000000"/>
              </a:solidFill>
              <a:ln w="53" cap="flat">
                <a:noFill/>
                <a:prstDash val="solid"/>
                <a:miter/>
              </a:ln>
            </p:spPr>
            <p:txBody>
              <a:bodyPr rtlCol="0" anchor="ctr"/>
              <a:lstStyle/>
              <a:p>
                <a:endParaRPr lang="en-GB"/>
              </a:p>
            </p:txBody>
          </p:sp>
          <p:sp>
            <p:nvSpPr>
              <p:cNvPr id="312" name="Freeform: Shape 311">
                <a:extLst>
                  <a:ext uri="{FF2B5EF4-FFF2-40B4-BE49-F238E27FC236}">
                    <a16:creationId xmlns:a16="http://schemas.microsoft.com/office/drawing/2014/main" id="{6EDC3AAD-DEB3-50C2-55BD-4853562D4C52}"/>
                  </a:ext>
                </a:extLst>
              </p:cNvPr>
              <p:cNvSpPr/>
              <p:nvPr/>
            </p:nvSpPr>
            <p:spPr>
              <a:xfrm rot="-5400000">
                <a:off x="3711338" y="3738178"/>
                <a:ext cx="47651" cy="61176"/>
              </a:xfrm>
              <a:custGeom>
                <a:avLst/>
                <a:gdLst>
                  <a:gd name="connsiteX0" fmla="*/ 20099 w 47651"/>
                  <a:gd name="connsiteY0" fmla="*/ 62198 h 61176"/>
                  <a:gd name="connsiteX1" fmla="*/ -29 w 47651"/>
                  <a:gd name="connsiteY1" fmla="*/ 44025 h 61176"/>
                  <a:gd name="connsiteX2" fmla="*/ 22952 w 47651"/>
                  <a:gd name="connsiteY2" fmla="*/ 26644 h 61176"/>
                  <a:gd name="connsiteX3" fmla="*/ 38114 w 47651"/>
                  <a:gd name="connsiteY3" fmla="*/ 20939 h 61176"/>
                  <a:gd name="connsiteX4" fmla="*/ 25752 w 47651"/>
                  <a:gd name="connsiteY4" fmla="*/ 9369 h 61176"/>
                  <a:gd name="connsiteX5" fmla="*/ 10801 w 47651"/>
                  <a:gd name="connsiteY5" fmla="*/ 18033 h 61176"/>
                  <a:gd name="connsiteX6" fmla="*/ 1662 w 47651"/>
                  <a:gd name="connsiteY6" fmla="*/ 15022 h 61176"/>
                  <a:gd name="connsiteX7" fmla="*/ 25488 w 47651"/>
                  <a:gd name="connsiteY7" fmla="*/ 1022 h 61176"/>
                  <a:gd name="connsiteX8" fmla="*/ 47623 w 47651"/>
                  <a:gd name="connsiteY8" fmla="*/ 21889 h 61176"/>
                  <a:gd name="connsiteX9" fmla="*/ 47623 w 47651"/>
                  <a:gd name="connsiteY9" fmla="*/ 60825 h 61176"/>
                  <a:gd name="connsiteX10" fmla="*/ 38272 w 47651"/>
                  <a:gd name="connsiteY10" fmla="*/ 60825 h 61176"/>
                  <a:gd name="connsiteX11" fmla="*/ 38272 w 47651"/>
                  <a:gd name="connsiteY11" fmla="*/ 52795 h 61176"/>
                  <a:gd name="connsiteX12" fmla="*/ 37638 w 47651"/>
                  <a:gd name="connsiteY12" fmla="*/ 52795 h 61176"/>
                  <a:gd name="connsiteX13" fmla="*/ 20099 w 47651"/>
                  <a:gd name="connsiteY13" fmla="*/ 62198 h 61176"/>
                  <a:gd name="connsiteX14" fmla="*/ 21737 w 47651"/>
                  <a:gd name="connsiteY14" fmla="*/ 53798 h 61176"/>
                  <a:gd name="connsiteX15" fmla="*/ 38114 w 47651"/>
                  <a:gd name="connsiteY15" fmla="*/ 39482 h 61176"/>
                  <a:gd name="connsiteX16" fmla="*/ 38114 w 47651"/>
                  <a:gd name="connsiteY16" fmla="*/ 31293 h 61176"/>
                  <a:gd name="connsiteX17" fmla="*/ 22529 w 47651"/>
                  <a:gd name="connsiteY17" fmla="*/ 34674 h 61176"/>
                  <a:gd name="connsiteX18" fmla="*/ 9533 w 47651"/>
                  <a:gd name="connsiteY18" fmla="*/ 44500 h 61176"/>
                  <a:gd name="connsiteX19" fmla="*/ 21737 w 47651"/>
                  <a:gd name="connsiteY19" fmla="*/ 53798 h 61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7651" h="61176">
                    <a:moveTo>
                      <a:pt x="20099" y="62198"/>
                    </a:moveTo>
                    <a:cubicBezTo>
                      <a:pt x="8899" y="62198"/>
                      <a:pt x="-29" y="55647"/>
                      <a:pt x="-29" y="44025"/>
                    </a:cubicBezTo>
                    <a:cubicBezTo>
                      <a:pt x="-29" y="30501"/>
                      <a:pt x="12016" y="28018"/>
                      <a:pt x="22952" y="26644"/>
                    </a:cubicBezTo>
                    <a:cubicBezTo>
                      <a:pt x="33623" y="25218"/>
                      <a:pt x="38114" y="25799"/>
                      <a:pt x="38114" y="20939"/>
                    </a:cubicBezTo>
                    <a:cubicBezTo>
                      <a:pt x="38114" y="13595"/>
                      <a:pt x="33940" y="9369"/>
                      <a:pt x="25752" y="9369"/>
                    </a:cubicBezTo>
                    <a:cubicBezTo>
                      <a:pt x="17246" y="9369"/>
                      <a:pt x="12650" y="13912"/>
                      <a:pt x="10801" y="18033"/>
                    </a:cubicBezTo>
                    <a:lnTo>
                      <a:pt x="1662" y="15022"/>
                    </a:lnTo>
                    <a:cubicBezTo>
                      <a:pt x="6205" y="4297"/>
                      <a:pt x="16348" y="1022"/>
                      <a:pt x="25488" y="1022"/>
                    </a:cubicBezTo>
                    <a:cubicBezTo>
                      <a:pt x="33412" y="1022"/>
                      <a:pt x="47623" y="3452"/>
                      <a:pt x="47623" y="21889"/>
                    </a:cubicBezTo>
                    <a:lnTo>
                      <a:pt x="47623" y="60825"/>
                    </a:lnTo>
                    <a:lnTo>
                      <a:pt x="38272" y="60825"/>
                    </a:lnTo>
                    <a:lnTo>
                      <a:pt x="38272" y="52795"/>
                    </a:lnTo>
                    <a:lnTo>
                      <a:pt x="37638" y="52795"/>
                    </a:lnTo>
                    <a:cubicBezTo>
                      <a:pt x="35631" y="56968"/>
                      <a:pt x="30084" y="62198"/>
                      <a:pt x="20099" y="62198"/>
                    </a:cubicBezTo>
                    <a:close/>
                    <a:moveTo>
                      <a:pt x="21737" y="53798"/>
                    </a:moveTo>
                    <a:cubicBezTo>
                      <a:pt x="32250" y="53798"/>
                      <a:pt x="38114" y="46719"/>
                      <a:pt x="38114" y="39482"/>
                    </a:cubicBezTo>
                    <a:lnTo>
                      <a:pt x="38114" y="31293"/>
                    </a:lnTo>
                    <a:cubicBezTo>
                      <a:pt x="36529" y="33142"/>
                      <a:pt x="26174" y="34199"/>
                      <a:pt x="22529" y="34674"/>
                    </a:cubicBezTo>
                    <a:cubicBezTo>
                      <a:pt x="15609" y="35572"/>
                      <a:pt x="9533" y="37791"/>
                      <a:pt x="9533" y="44500"/>
                    </a:cubicBezTo>
                    <a:cubicBezTo>
                      <a:pt x="9533" y="50629"/>
                      <a:pt x="14658" y="53798"/>
                      <a:pt x="21737" y="53798"/>
                    </a:cubicBezTo>
                  </a:path>
                </a:pathLst>
              </a:custGeom>
              <a:solidFill>
                <a:srgbClr val="000000"/>
              </a:solidFill>
              <a:ln w="53" cap="flat">
                <a:noFill/>
                <a:prstDash val="solid"/>
                <a:miter/>
              </a:ln>
            </p:spPr>
            <p:txBody>
              <a:bodyPr rtlCol="0" anchor="ctr"/>
              <a:lstStyle/>
              <a:p>
                <a:endParaRPr lang="en-GB"/>
              </a:p>
            </p:txBody>
          </p:sp>
          <p:sp>
            <p:nvSpPr>
              <p:cNvPr id="313" name="Freeform: Shape 312">
                <a:extLst>
                  <a:ext uri="{FF2B5EF4-FFF2-40B4-BE49-F238E27FC236}">
                    <a16:creationId xmlns:a16="http://schemas.microsoft.com/office/drawing/2014/main" id="{033832CF-B122-91EF-4783-9C533A370613}"/>
                  </a:ext>
                </a:extLst>
              </p:cNvPr>
              <p:cNvSpPr/>
              <p:nvPr/>
            </p:nvSpPr>
            <p:spPr>
              <a:xfrm rot="-5400000">
                <a:off x="3712104" y="3682522"/>
                <a:ext cx="32173" cy="73855"/>
              </a:xfrm>
              <a:custGeom>
                <a:avLst/>
                <a:gdLst>
                  <a:gd name="connsiteX0" fmla="*/ 30722 w 32173"/>
                  <a:gd name="connsiteY0" fmla="*/ 15198 h 73855"/>
                  <a:gd name="connsiteX1" fmla="*/ 30722 w 32173"/>
                  <a:gd name="connsiteY1" fmla="*/ 23334 h 73855"/>
                  <a:gd name="connsiteX2" fmla="*/ 18571 w 32173"/>
                  <a:gd name="connsiteY2" fmla="*/ 23334 h 73855"/>
                  <a:gd name="connsiteX3" fmla="*/ 18571 w 32173"/>
                  <a:gd name="connsiteY3" fmla="*/ 58941 h 73855"/>
                  <a:gd name="connsiteX4" fmla="*/ 25545 w 32173"/>
                  <a:gd name="connsiteY4" fmla="*/ 66548 h 73855"/>
                  <a:gd name="connsiteX5" fmla="*/ 30405 w 32173"/>
                  <a:gd name="connsiteY5" fmla="*/ 65914 h 73855"/>
                  <a:gd name="connsiteX6" fmla="*/ 32360 w 32173"/>
                  <a:gd name="connsiteY6" fmla="*/ 73945 h 73855"/>
                  <a:gd name="connsiteX7" fmla="*/ 25280 w 32173"/>
                  <a:gd name="connsiteY7" fmla="*/ 75001 h 73855"/>
                  <a:gd name="connsiteX8" fmla="*/ 9062 w 32173"/>
                  <a:gd name="connsiteY8" fmla="*/ 59681 h 73855"/>
                  <a:gd name="connsiteX9" fmla="*/ 9062 w 32173"/>
                  <a:gd name="connsiteY9" fmla="*/ 23334 h 73855"/>
                  <a:gd name="connsiteX10" fmla="*/ 187 w 32173"/>
                  <a:gd name="connsiteY10" fmla="*/ 23334 h 73855"/>
                  <a:gd name="connsiteX11" fmla="*/ 187 w 32173"/>
                  <a:gd name="connsiteY11" fmla="*/ 15198 h 73855"/>
                  <a:gd name="connsiteX12" fmla="*/ 9062 w 32173"/>
                  <a:gd name="connsiteY12" fmla="*/ 15198 h 73855"/>
                  <a:gd name="connsiteX13" fmla="*/ 9062 w 32173"/>
                  <a:gd name="connsiteY13" fmla="*/ 1146 h 73855"/>
                  <a:gd name="connsiteX14" fmla="*/ 18571 w 32173"/>
                  <a:gd name="connsiteY14" fmla="*/ 1146 h 73855"/>
                  <a:gd name="connsiteX15" fmla="*/ 18571 w 32173"/>
                  <a:gd name="connsiteY15" fmla="*/ 15198 h 73855"/>
                  <a:gd name="connsiteX16" fmla="*/ 30722 w 32173"/>
                  <a:gd name="connsiteY16" fmla="*/ 15198 h 73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2173" h="73855">
                    <a:moveTo>
                      <a:pt x="30722" y="15198"/>
                    </a:moveTo>
                    <a:lnTo>
                      <a:pt x="30722" y="23334"/>
                    </a:lnTo>
                    <a:lnTo>
                      <a:pt x="18571" y="23334"/>
                    </a:lnTo>
                    <a:lnTo>
                      <a:pt x="18571" y="58941"/>
                    </a:lnTo>
                    <a:cubicBezTo>
                      <a:pt x="18571" y="64224"/>
                      <a:pt x="20526" y="66548"/>
                      <a:pt x="25545" y="66548"/>
                    </a:cubicBezTo>
                    <a:cubicBezTo>
                      <a:pt x="26760" y="66548"/>
                      <a:pt x="28820" y="66231"/>
                      <a:pt x="30405" y="65914"/>
                    </a:cubicBezTo>
                    <a:lnTo>
                      <a:pt x="32360" y="73945"/>
                    </a:lnTo>
                    <a:cubicBezTo>
                      <a:pt x="30405" y="74631"/>
                      <a:pt x="27711" y="75001"/>
                      <a:pt x="25280" y="75001"/>
                    </a:cubicBezTo>
                    <a:cubicBezTo>
                      <a:pt x="15084" y="75001"/>
                      <a:pt x="9062" y="69348"/>
                      <a:pt x="9062" y="59681"/>
                    </a:cubicBezTo>
                    <a:lnTo>
                      <a:pt x="9062" y="23334"/>
                    </a:lnTo>
                    <a:lnTo>
                      <a:pt x="187" y="23334"/>
                    </a:lnTo>
                    <a:lnTo>
                      <a:pt x="187" y="15198"/>
                    </a:lnTo>
                    <a:lnTo>
                      <a:pt x="9062" y="15198"/>
                    </a:lnTo>
                    <a:lnTo>
                      <a:pt x="9062" y="1146"/>
                    </a:lnTo>
                    <a:lnTo>
                      <a:pt x="18571" y="1146"/>
                    </a:lnTo>
                    <a:lnTo>
                      <a:pt x="18571" y="15198"/>
                    </a:lnTo>
                    <a:lnTo>
                      <a:pt x="30722" y="15198"/>
                    </a:lnTo>
                  </a:path>
                </a:pathLst>
              </a:custGeom>
              <a:solidFill>
                <a:srgbClr val="000000"/>
              </a:solidFill>
              <a:ln w="53" cap="flat">
                <a:noFill/>
                <a:prstDash val="solid"/>
                <a:miter/>
              </a:ln>
            </p:spPr>
            <p:txBody>
              <a:bodyPr rtlCol="0" anchor="ctr"/>
              <a:lstStyle/>
              <a:p>
                <a:endParaRPr lang="en-GB"/>
              </a:p>
            </p:txBody>
          </p:sp>
          <p:sp>
            <p:nvSpPr>
              <p:cNvPr id="314" name="Freeform: Shape 313">
                <a:extLst>
                  <a:ext uri="{FF2B5EF4-FFF2-40B4-BE49-F238E27FC236}">
                    <a16:creationId xmlns:a16="http://schemas.microsoft.com/office/drawing/2014/main" id="{FE841EF0-4AF1-B56E-DF3F-6F6D773EA6A3}"/>
                  </a:ext>
                </a:extLst>
              </p:cNvPr>
              <p:cNvSpPr/>
              <p:nvPr/>
            </p:nvSpPr>
            <p:spPr>
              <a:xfrm rot="-5400000">
                <a:off x="3708961" y="3640074"/>
                <a:ext cx="52300" cy="61070"/>
              </a:xfrm>
              <a:custGeom>
                <a:avLst/>
                <a:gdLst>
                  <a:gd name="connsiteX0" fmla="*/ 27596 w 52300"/>
                  <a:gd name="connsiteY0" fmla="*/ 62077 h 61070"/>
                  <a:gd name="connsiteX1" fmla="*/ -87 w 52300"/>
                  <a:gd name="connsiteY1" fmla="*/ 31753 h 61070"/>
                  <a:gd name="connsiteX2" fmla="*/ 26486 w 52300"/>
                  <a:gd name="connsiteY2" fmla="*/ 1007 h 61070"/>
                  <a:gd name="connsiteX3" fmla="*/ 52214 w 52300"/>
                  <a:gd name="connsiteY3" fmla="*/ 30538 h 61070"/>
                  <a:gd name="connsiteX4" fmla="*/ 52214 w 52300"/>
                  <a:gd name="connsiteY4" fmla="*/ 34501 h 61070"/>
                  <a:gd name="connsiteX5" fmla="*/ 9528 w 52300"/>
                  <a:gd name="connsiteY5" fmla="*/ 34501 h 61070"/>
                  <a:gd name="connsiteX6" fmla="*/ 27649 w 52300"/>
                  <a:gd name="connsiteY6" fmla="*/ 53625 h 61070"/>
                  <a:gd name="connsiteX7" fmla="*/ 42071 w 52300"/>
                  <a:gd name="connsiteY7" fmla="*/ 44538 h 61070"/>
                  <a:gd name="connsiteX8" fmla="*/ 51263 w 52300"/>
                  <a:gd name="connsiteY8" fmla="*/ 47074 h 61070"/>
                  <a:gd name="connsiteX9" fmla="*/ 27596 w 52300"/>
                  <a:gd name="connsiteY9" fmla="*/ 62077 h 61070"/>
                  <a:gd name="connsiteX10" fmla="*/ 9581 w 52300"/>
                  <a:gd name="connsiteY10" fmla="*/ 26470 h 61070"/>
                  <a:gd name="connsiteX11" fmla="*/ 42546 w 52300"/>
                  <a:gd name="connsiteY11" fmla="*/ 26470 h 61070"/>
                  <a:gd name="connsiteX12" fmla="*/ 26486 w 52300"/>
                  <a:gd name="connsiteY12" fmla="*/ 9459 h 61070"/>
                  <a:gd name="connsiteX13" fmla="*/ 9581 w 52300"/>
                  <a:gd name="connsiteY13" fmla="*/ 26470 h 6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300" h="61070">
                    <a:moveTo>
                      <a:pt x="27596" y="62077"/>
                    </a:moveTo>
                    <a:cubicBezTo>
                      <a:pt x="10479" y="62077"/>
                      <a:pt x="-87" y="49927"/>
                      <a:pt x="-87" y="31753"/>
                    </a:cubicBezTo>
                    <a:cubicBezTo>
                      <a:pt x="-87" y="13633"/>
                      <a:pt x="10373" y="1007"/>
                      <a:pt x="26486" y="1007"/>
                    </a:cubicBezTo>
                    <a:cubicBezTo>
                      <a:pt x="39007" y="1007"/>
                      <a:pt x="52214" y="8720"/>
                      <a:pt x="52214" y="30538"/>
                    </a:cubicBezTo>
                    <a:lnTo>
                      <a:pt x="52214" y="34501"/>
                    </a:lnTo>
                    <a:lnTo>
                      <a:pt x="9528" y="34501"/>
                    </a:lnTo>
                    <a:cubicBezTo>
                      <a:pt x="10004" y="46863"/>
                      <a:pt x="17188" y="53625"/>
                      <a:pt x="27649" y="53625"/>
                    </a:cubicBezTo>
                    <a:cubicBezTo>
                      <a:pt x="34622" y="53625"/>
                      <a:pt x="39852" y="50561"/>
                      <a:pt x="42071" y="44538"/>
                    </a:cubicBezTo>
                    <a:lnTo>
                      <a:pt x="51263" y="47074"/>
                    </a:lnTo>
                    <a:cubicBezTo>
                      <a:pt x="48516" y="56002"/>
                      <a:pt x="39694" y="62077"/>
                      <a:pt x="27596" y="62077"/>
                    </a:cubicBezTo>
                    <a:close/>
                    <a:moveTo>
                      <a:pt x="9581" y="26470"/>
                    </a:moveTo>
                    <a:lnTo>
                      <a:pt x="42546" y="26470"/>
                    </a:lnTo>
                    <a:cubicBezTo>
                      <a:pt x="41648" y="16433"/>
                      <a:pt x="36207" y="9459"/>
                      <a:pt x="26486" y="9459"/>
                    </a:cubicBezTo>
                    <a:cubicBezTo>
                      <a:pt x="16343" y="9459"/>
                      <a:pt x="10162" y="17437"/>
                      <a:pt x="9581" y="26470"/>
                    </a:cubicBezTo>
                  </a:path>
                </a:pathLst>
              </a:custGeom>
              <a:solidFill>
                <a:srgbClr val="000000"/>
              </a:solidFill>
              <a:ln w="53" cap="flat">
                <a:noFill/>
                <a:prstDash val="solid"/>
                <a:miter/>
              </a:ln>
            </p:spPr>
            <p:txBody>
              <a:bodyPr rtlCol="0" anchor="ctr"/>
              <a:lstStyle/>
              <a:p>
                <a:endParaRPr lang="en-GB"/>
              </a:p>
            </p:txBody>
          </p:sp>
        </p:grpSp>
        <p:grpSp>
          <p:nvGrpSpPr>
            <p:cNvPr id="315" name="Graphic 8">
              <a:extLst>
                <a:ext uri="{FF2B5EF4-FFF2-40B4-BE49-F238E27FC236}">
                  <a16:creationId xmlns:a16="http://schemas.microsoft.com/office/drawing/2014/main" id="{6F6485D7-716B-4870-4884-93AE06A1C29D}"/>
                </a:ext>
              </a:extLst>
            </p:cNvPr>
            <p:cNvGrpSpPr/>
            <p:nvPr/>
          </p:nvGrpSpPr>
          <p:grpSpPr>
            <a:xfrm>
              <a:off x="3816572" y="3738942"/>
              <a:ext cx="102065" cy="140737"/>
              <a:chOff x="3816572" y="3738942"/>
              <a:chExt cx="102065" cy="140737"/>
            </a:xfrm>
            <a:solidFill>
              <a:srgbClr val="000000"/>
            </a:solidFill>
          </p:grpSpPr>
          <p:sp>
            <p:nvSpPr>
              <p:cNvPr id="316" name="Freeform: Shape 315">
                <a:extLst>
                  <a:ext uri="{FF2B5EF4-FFF2-40B4-BE49-F238E27FC236}">
                    <a16:creationId xmlns:a16="http://schemas.microsoft.com/office/drawing/2014/main" id="{86E77F74-DE66-CE1F-319F-8B7D227A5686}"/>
                  </a:ext>
                </a:extLst>
              </p:cNvPr>
              <p:cNvSpPr/>
              <p:nvPr/>
            </p:nvSpPr>
            <p:spPr>
              <a:xfrm rot="-5400000">
                <a:off x="3851175" y="3835567"/>
                <a:ext cx="9509" cy="78715"/>
              </a:xfrm>
              <a:custGeom>
                <a:avLst/>
                <a:gdLst>
                  <a:gd name="connsiteX0" fmla="*/ 9793 w 9509"/>
                  <a:gd name="connsiteY0" fmla="*/ 1231 h 78715"/>
                  <a:gd name="connsiteX1" fmla="*/ 9793 w 9509"/>
                  <a:gd name="connsiteY1" fmla="*/ 79947 h 78715"/>
                  <a:gd name="connsiteX2" fmla="*/ 284 w 9509"/>
                  <a:gd name="connsiteY2" fmla="*/ 79947 h 78715"/>
                  <a:gd name="connsiteX3" fmla="*/ 284 w 9509"/>
                  <a:gd name="connsiteY3" fmla="*/ 1231 h 78715"/>
                  <a:gd name="connsiteX4" fmla="*/ 9793 w 9509"/>
                  <a:gd name="connsiteY4" fmla="*/ 1231 h 787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09" h="78715">
                    <a:moveTo>
                      <a:pt x="9793" y="1231"/>
                    </a:moveTo>
                    <a:lnTo>
                      <a:pt x="9793" y="79947"/>
                    </a:lnTo>
                    <a:lnTo>
                      <a:pt x="284" y="79947"/>
                    </a:lnTo>
                    <a:lnTo>
                      <a:pt x="284" y="1231"/>
                    </a:lnTo>
                    <a:lnTo>
                      <a:pt x="9793" y="1231"/>
                    </a:lnTo>
                  </a:path>
                </a:pathLst>
              </a:custGeom>
              <a:solidFill>
                <a:srgbClr val="000000"/>
              </a:solidFill>
              <a:ln w="53" cap="flat">
                <a:noFill/>
                <a:prstDash val="solid"/>
                <a:miter/>
              </a:ln>
            </p:spPr>
            <p:txBody>
              <a:bodyPr rtlCol="0" anchor="ctr"/>
              <a:lstStyle/>
              <a:p>
                <a:endParaRPr lang="en-GB"/>
              </a:p>
            </p:txBody>
          </p:sp>
          <p:sp>
            <p:nvSpPr>
              <p:cNvPr id="317" name="Freeform: Shape 316">
                <a:extLst>
                  <a:ext uri="{FF2B5EF4-FFF2-40B4-BE49-F238E27FC236}">
                    <a16:creationId xmlns:a16="http://schemas.microsoft.com/office/drawing/2014/main" id="{DA524228-51F9-ED74-DA8E-6B3266B2AB7A}"/>
                  </a:ext>
                </a:extLst>
              </p:cNvPr>
              <p:cNvSpPr/>
              <p:nvPr/>
            </p:nvSpPr>
            <p:spPr>
              <a:xfrm rot="-5400000">
                <a:off x="3839077" y="3798850"/>
                <a:ext cx="53885" cy="61070"/>
              </a:xfrm>
              <a:custGeom>
                <a:avLst/>
                <a:gdLst>
                  <a:gd name="connsiteX0" fmla="*/ 26810 w 53885"/>
                  <a:gd name="connsiteY0" fmla="*/ 62103 h 61070"/>
                  <a:gd name="connsiteX1" fmla="*/ -80 w 53885"/>
                  <a:gd name="connsiteY1" fmla="*/ 31674 h 61070"/>
                  <a:gd name="connsiteX2" fmla="*/ 26810 w 53885"/>
                  <a:gd name="connsiteY2" fmla="*/ 1033 h 61070"/>
                  <a:gd name="connsiteX3" fmla="*/ 53805 w 53885"/>
                  <a:gd name="connsiteY3" fmla="*/ 31674 h 61070"/>
                  <a:gd name="connsiteX4" fmla="*/ 26810 w 53885"/>
                  <a:gd name="connsiteY4" fmla="*/ 62103 h 61070"/>
                  <a:gd name="connsiteX5" fmla="*/ 26810 w 53885"/>
                  <a:gd name="connsiteY5" fmla="*/ 53598 h 61070"/>
                  <a:gd name="connsiteX6" fmla="*/ 44191 w 53885"/>
                  <a:gd name="connsiteY6" fmla="*/ 31674 h 61070"/>
                  <a:gd name="connsiteX7" fmla="*/ 26810 w 53885"/>
                  <a:gd name="connsiteY7" fmla="*/ 9538 h 61070"/>
                  <a:gd name="connsiteX8" fmla="*/ 9587 w 53885"/>
                  <a:gd name="connsiteY8" fmla="*/ 31674 h 61070"/>
                  <a:gd name="connsiteX9" fmla="*/ 26810 w 53885"/>
                  <a:gd name="connsiteY9" fmla="*/ 53598 h 6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885" h="61070">
                    <a:moveTo>
                      <a:pt x="26810" y="62103"/>
                    </a:moveTo>
                    <a:cubicBezTo>
                      <a:pt x="10750" y="62103"/>
                      <a:pt x="-80" y="49900"/>
                      <a:pt x="-80" y="31674"/>
                    </a:cubicBezTo>
                    <a:cubicBezTo>
                      <a:pt x="-80" y="13184"/>
                      <a:pt x="10750" y="1033"/>
                      <a:pt x="26810" y="1033"/>
                    </a:cubicBezTo>
                    <a:cubicBezTo>
                      <a:pt x="42923" y="1033"/>
                      <a:pt x="53805" y="13184"/>
                      <a:pt x="53805" y="31674"/>
                    </a:cubicBezTo>
                    <a:cubicBezTo>
                      <a:pt x="53805" y="49900"/>
                      <a:pt x="42923" y="62103"/>
                      <a:pt x="26810" y="62103"/>
                    </a:cubicBezTo>
                    <a:close/>
                    <a:moveTo>
                      <a:pt x="26810" y="53598"/>
                    </a:moveTo>
                    <a:cubicBezTo>
                      <a:pt x="38749" y="53598"/>
                      <a:pt x="44191" y="43296"/>
                      <a:pt x="44191" y="31674"/>
                    </a:cubicBezTo>
                    <a:cubicBezTo>
                      <a:pt x="44191" y="19946"/>
                      <a:pt x="38749" y="9538"/>
                      <a:pt x="26810" y="9538"/>
                    </a:cubicBezTo>
                    <a:cubicBezTo>
                      <a:pt x="15029" y="9538"/>
                      <a:pt x="9587" y="19893"/>
                      <a:pt x="9587" y="31674"/>
                    </a:cubicBezTo>
                    <a:cubicBezTo>
                      <a:pt x="9587" y="43296"/>
                      <a:pt x="15029" y="53598"/>
                      <a:pt x="26810" y="53598"/>
                    </a:cubicBezTo>
                  </a:path>
                </a:pathLst>
              </a:custGeom>
              <a:solidFill>
                <a:srgbClr val="000000"/>
              </a:solidFill>
              <a:ln w="53" cap="flat">
                <a:noFill/>
                <a:prstDash val="solid"/>
                <a:miter/>
              </a:ln>
            </p:spPr>
            <p:txBody>
              <a:bodyPr rtlCol="0" anchor="ctr"/>
              <a:lstStyle/>
              <a:p>
                <a:endParaRPr lang="en-GB"/>
              </a:p>
            </p:txBody>
          </p:sp>
          <p:sp>
            <p:nvSpPr>
              <p:cNvPr id="318" name="Freeform: Shape 317">
                <a:extLst>
                  <a:ext uri="{FF2B5EF4-FFF2-40B4-BE49-F238E27FC236}">
                    <a16:creationId xmlns:a16="http://schemas.microsoft.com/office/drawing/2014/main" id="{DF33C2B9-23CC-26F0-7C40-25E06B6A6953}"/>
                  </a:ext>
                </a:extLst>
              </p:cNvPr>
              <p:cNvSpPr/>
              <p:nvPr/>
            </p:nvSpPr>
            <p:spPr>
              <a:xfrm rot="-5400000">
                <a:off x="3850805" y="3723621"/>
                <a:ext cx="52512" cy="83153"/>
              </a:xfrm>
              <a:custGeom>
                <a:avLst/>
                <a:gdLst>
                  <a:gd name="connsiteX0" fmla="*/ 26719 w 52512"/>
                  <a:gd name="connsiteY0" fmla="*/ 83967 h 83153"/>
                  <a:gd name="connsiteX1" fmla="*/ 2417 w 52512"/>
                  <a:gd name="connsiteY1" fmla="*/ 71921 h 83153"/>
                  <a:gd name="connsiteX2" fmla="*/ 10131 w 52512"/>
                  <a:gd name="connsiteY2" fmla="*/ 66956 h 83153"/>
                  <a:gd name="connsiteX3" fmla="*/ 26719 w 52512"/>
                  <a:gd name="connsiteY3" fmla="*/ 75672 h 83153"/>
                  <a:gd name="connsiteX4" fmla="*/ 42937 w 52512"/>
                  <a:gd name="connsiteY4" fmla="*/ 61620 h 83153"/>
                  <a:gd name="connsiteX5" fmla="*/ 42937 w 52512"/>
                  <a:gd name="connsiteY5" fmla="*/ 49786 h 83153"/>
                  <a:gd name="connsiteX6" fmla="*/ 42039 w 52512"/>
                  <a:gd name="connsiteY6" fmla="*/ 49786 h 83153"/>
                  <a:gd name="connsiteX7" fmla="*/ 24870 w 52512"/>
                  <a:gd name="connsiteY7" fmla="*/ 59665 h 83153"/>
                  <a:gd name="connsiteX8" fmla="*/ -66 w 52512"/>
                  <a:gd name="connsiteY8" fmla="*/ 30820 h 83153"/>
                  <a:gd name="connsiteX9" fmla="*/ 25081 w 52512"/>
                  <a:gd name="connsiteY9" fmla="*/ 813 h 83153"/>
                  <a:gd name="connsiteX10" fmla="*/ 42304 w 52512"/>
                  <a:gd name="connsiteY10" fmla="*/ 11009 h 83153"/>
                  <a:gd name="connsiteX11" fmla="*/ 43202 w 52512"/>
                  <a:gd name="connsiteY11" fmla="*/ 11009 h 83153"/>
                  <a:gd name="connsiteX12" fmla="*/ 43202 w 52512"/>
                  <a:gd name="connsiteY12" fmla="*/ 1553 h 83153"/>
                  <a:gd name="connsiteX13" fmla="*/ 52447 w 52512"/>
                  <a:gd name="connsiteY13" fmla="*/ 1553 h 83153"/>
                  <a:gd name="connsiteX14" fmla="*/ 52447 w 52512"/>
                  <a:gd name="connsiteY14" fmla="*/ 62148 h 83153"/>
                  <a:gd name="connsiteX15" fmla="*/ 26719 w 52512"/>
                  <a:gd name="connsiteY15" fmla="*/ 83967 h 83153"/>
                  <a:gd name="connsiteX16" fmla="*/ 26455 w 52512"/>
                  <a:gd name="connsiteY16" fmla="*/ 51212 h 83153"/>
                  <a:gd name="connsiteX17" fmla="*/ 43043 w 52512"/>
                  <a:gd name="connsiteY17" fmla="*/ 30609 h 83153"/>
                  <a:gd name="connsiteX18" fmla="*/ 26455 w 52512"/>
                  <a:gd name="connsiteY18" fmla="*/ 9319 h 83153"/>
                  <a:gd name="connsiteX19" fmla="*/ 9602 w 52512"/>
                  <a:gd name="connsiteY19" fmla="*/ 30609 h 83153"/>
                  <a:gd name="connsiteX20" fmla="*/ 26455 w 52512"/>
                  <a:gd name="connsiteY20" fmla="*/ 51212 h 831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2512" h="83153">
                    <a:moveTo>
                      <a:pt x="26719" y="83967"/>
                    </a:moveTo>
                    <a:cubicBezTo>
                      <a:pt x="13617" y="83967"/>
                      <a:pt x="6063" y="78419"/>
                      <a:pt x="2417" y="71921"/>
                    </a:cubicBezTo>
                    <a:lnTo>
                      <a:pt x="10131" y="66956"/>
                    </a:lnTo>
                    <a:cubicBezTo>
                      <a:pt x="12614" y="70389"/>
                      <a:pt x="16312" y="75672"/>
                      <a:pt x="26719" y="75672"/>
                    </a:cubicBezTo>
                    <a:cubicBezTo>
                      <a:pt x="36123" y="75672"/>
                      <a:pt x="42937" y="71340"/>
                      <a:pt x="42937" y="61620"/>
                    </a:cubicBezTo>
                    <a:lnTo>
                      <a:pt x="42937" y="49786"/>
                    </a:lnTo>
                    <a:lnTo>
                      <a:pt x="42039" y="49786"/>
                    </a:lnTo>
                    <a:cubicBezTo>
                      <a:pt x="40032" y="53167"/>
                      <a:pt x="36281" y="59665"/>
                      <a:pt x="24870" y="59665"/>
                    </a:cubicBezTo>
                    <a:cubicBezTo>
                      <a:pt x="10712" y="59665"/>
                      <a:pt x="-66" y="49363"/>
                      <a:pt x="-66" y="30820"/>
                    </a:cubicBezTo>
                    <a:cubicBezTo>
                      <a:pt x="-66" y="12541"/>
                      <a:pt x="10342" y="813"/>
                      <a:pt x="25081" y="813"/>
                    </a:cubicBezTo>
                    <a:cubicBezTo>
                      <a:pt x="36492" y="813"/>
                      <a:pt x="40296" y="7840"/>
                      <a:pt x="42304" y="11009"/>
                    </a:cubicBezTo>
                    <a:lnTo>
                      <a:pt x="43202" y="11009"/>
                    </a:lnTo>
                    <a:lnTo>
                      <a:pt x="43202" y="1553"/>
                    </a:lnTo>
                    <a:lnTo>
                      <a:pt x="52447" y="1553"/>
                    </a:lnTo>
                    <a:lnTo>
                      <a:pt x="52447" y="62148"/>
                    </a:lnTo>
                    <a:cubicBezTo>
                      <a:pt x="52447" y="77416"/>
                      <a:pt x="41088" y="83967"/>
                      <a:pt x="26719" y="83967"/>
                    </a:cubicBezTo>
                    <a:close/>
                    <a:moveTo>
                      <a:pt x="26455" y="51212"/>
                    </a:moveTo>
                    <a:cubicBezTo>
                      <a:pt x="37179" y="51212"/>
                      <a:pt x="43043" y="43499"/>
                      <a:pt x="43043" y="30609"/>
                    </a:cubicBezTo>
                    <a:cubicBezTo>
                      <a:pt x="43043" y="18088"/>
                      <a:pt x="37338" y="9319"/>
                      <a:pt x="26455" y="9319"/>
                    </a:cubicBezTo>
                    <a:cubicBezTo>
                      <a:pt x="15202" y="9319"/>
                      <a:pt x="9602" y="18828"/>
                      <a:pt x="9602" y="30609"/>
                    </a:cubicBezTo>
                    <a:cubicBezTo>
                      <a:pt x="9602" y="42760"/>
                      <a:pt x="15361" y="51212"/>
                      <a:pt x="26455" y="51212"/>
                    </a:cubicBezTo>
                  </a:path>
                </a:pathLst>
              </a:custGeom>
              <a:solidFill>
                <a:srgbClr val="000000"/>
              </a:solidFill>
              <a:ln w="53" cap="flat">
                <a:noFill/>
                <a:prstDash val="solid"/>
                <a:miter/>
              </a:ln>
            </p:spPr>
            <p:txBody>
              <a:bodyPr rtlCol="0" anchor="ctr"/>
              <a:lstStyle/>
              <a:p>
                <a:endParaRPr lang="en-GB"/>
              </a:p>
            </p:txBody>
          </p:sp>
        </p:grpSp>
        <p:sp>
          <p:nvSpPr>
            <p:cNvPr id="319" name="Freeform: Shape 318">
              <a:extLst>
                <a:ext uri="{FF2B5EF4-FFF2-40B4-BE49-F238E27FC236}">
                  <a16:creationId xmlns:a16="http://schemas.microsoft.com/office/drawing/2014/main" id="{0D07795A-2126-4FED-4FD9-0A525A0A60D1}"/>
                </a:ext>
              </a:extLst>
            </p:cNvPr>
            <p:cNvSpPr/>
            <p:nvPr/>
          </p:nvSpPr>
          <p:spPr>
            <a:xfrm>
              <a:off x="2294993" y="3506317"/>
              <a:ext cx="276666" cy="423336"/>
            </a:xfrm>
            <a:custGeom>
              <a:avLst/>
              <a:gdLst>
                <a:gd name="connsiteX0" fmla="*/ 35551 w 276666"/>
                <a:gd name="connsiteY0" fmla="*/ 423318 h 423336"/>
                <a:gd name="connsiteX1" fmla="*/ -965 w 276666"/>
                <a:gd name="connsiteY1" fmla="*/ 386802 h 423336"/>
                <a:gd name="connsiteX2" fmla="*/ -965 w 276666"/>
                <a:gd name="connsiteY2" fmla="*/ 36497 h 423336"/>
                <a:gd name="connsiteX3" fmla="*/ 35551 w 276666"/>
                <a:gd name="connsiteY3" fmla="*/ -19 h 423336"/>
                <a:gd name="connsiteX4" fmla="*/ 239187 w 276666"/>
                <a:gd name="connsiteY4" fmla="*/ -19 h 423336"/>
                <a:gd name="connsiteX5" fmla="*/ 275702 w 276666"/>
                <a:gd name="connsiteY5" fmla="*/ 36497 h 423336"/>
                <a:gd name="connsiteX6" fmla="*/ 275702 w 276666"/>
                <a:gd name="connsiteY6" fmla="*/ 386802 h 423336"/>
                <a:gd name="connsiteX7" fmla="*/ 239187 w 276666"/>
                <a:gd name="connsiteY7" fmla="*/ 423318 h 423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6666" h="423336">
                  <a:moveTo>
                    <a:pt x="35551" y="423318"/>
                  </a:moveTo>
                  <a:cubicBezTo>
                    <a:pt x="15407" y="423318"/>
                    <a:pt x="-965" y="406971"/>
                    <a:pt x="-965" y="386802"/>
                  </a:cubicBezTo>
                  <a:lnTo>
                    <a:pt x="-965" y="36497"/>
                  </a:lnTo>
                  <a:cubicBezTo>
                    <a:pt x="-965" y="16328"/>
                    <a:pt x="15407" y="-19"/>
                    <a:pt x="35551" y="-19"/>
                  </a:cubicBezTo>
                  <a:lnTo>
                    <a:pt x="239187" y="-19"/>
                  </a:lnTo>
                  <a:cubicBezTo>
                    <a:pt x="259331" y="-19"/>
                    <a:pt x="275702" y="16328"/>
                    <a:pt x="275702" y="36497"/>
                  </a:cubicBezTo>
                  <a:lnTo>
                    <a:pt x="275702" y="386802"/>
                  </a:lnTo>
                  <a:cubicBezTo>
                    <a:pt x="275702" y="406971"/>
                    <a:pt x="259331" y="423318"/>
                    <a:pt x="239187" y="423318"/>
                  </a:cubicBezTo>
                  <a:close/>
                </a:path>
              </a:pathLst>
            </a:custGeom>
            <a:noFill/>
            <a:ln w="6079" cap="flat">
              <a:noFill/>
              <a:prstDash val="solid"/>
              <a:miter/>
            </a:ln>
          </p:spPr>
          <p:txBody>
            <a:bodyPr rtlCol="0" anchor="ctr"/>
            <a:lstStyle/>
            <a:p>
              <a:endParaRPr lang="en-GB"/>
            </a:p>
          </p:txBody>
        </p:sp>
        <p:grpSp>
          <p:nvGrpSpPr>
            <p:cNvPr id="320" name="Graphic 8">
              <a:extLst>
                <a:ext uri="{FF2B5EF4-FFF2-40B4-BE49-F238E27FC236}">
                  <a16:creationId xmlns:a16="http://schemas.microsoft.com/office/drawing/2014/main" id="{FEDC2423-473A-3E95-9CD4-A18135E388CD}"/>
                </a:ext>
              </a:extLst>
            </p:cNvPr>
            <p:cNvGrpSpPr/>
            <p:nvPr/>
          </p:nvGrpSpPr>
          <p:grpSpPr>
            <a:xfrm>
              <a:off x="2329089" y="3551819"/>
              <a:ext cx="81145" cy="328544"/>
              <a:chOff x="2329089" y="3551819"/>
              <a:chExt cx="81145" cy="328544"/>
            </a:xfrm>
            <a:solidFill>
              <a:srgbClr val="000000"/>
            </a:solidFill>
          </p:grpSpPr>
          <p:sp>
            <p:nvSpPr>
              <p:cNvPr id="321" name="Freeform: Shape 320">
                <a:extLst>
                  <a:ext uri="{FF2B5EF4-FFF2-40B4-BE49-F238E27FC236}">
                    <a16:creationId xmlns:a16="http://schemas.microsoft.com/office/drawing/2014/main" id="{1B80B823-5118-E1E9-1953-7F6CD48CD7BF}"/>
                  </a:ext>
                </a:extLst>
              </p:cNvPr>
              <p:cNvSpPr/>
              <p:nvPr/>
            </p:nvSpPr>
            <p:spPr>
              <a:xfrm rot="-5400000">
                <a:off x="2336168" y="3806614"/>
                <a:ext cx="66670" cy="80828"/>
              </a:xfrm>
              <a:custGeom>
                <a:avLst/>
                <a:gdLst>
                  <a:gd name="connsiteX0" fmla="*/ 34455 w 66670"/>
                  <a:gd name="connsiteY0" fmla="*/ 82056 h 80828"/>
                  <a:gd name="connsiteX1" fmla="*/ -465 w 66670"/>
                  <a:gd name="connsiteY1" fmla="*/ 41694 h 80828"/>
                  <a:gd name="connsiteX2" fmla="*/ 34455 w 66670"/>
                  <a:gd name="connsiteY2" fmla="*/ 1227 h 80828"/>
                  <a:gd name="connsiteX3" fmla="*/ 66205 w 66670"/>
                  <a:gd name="connsiteY3" fmla="*/ 27060 h 80828"/>
                  <a:gd name="connsiteX4" fmla="*/ 56168 w 66670"/>
                  <a:gd name="connsiteY4" fmla="*/ 27060 h 80828"/>
                  <a:gd name="connsiteX5" fmla="*/ 34455 w 66670"/>
                  <a:gd name="connsiteY5" fmla="*/ 10525 h 80828"/>
                  <a:gd name="connsiteX6" fmla="*/ 9308 w 66670"/>
                  <a:gd name="connsiteY6" fmla="*/ 41694 h 80828"/>
                  <a:gd name="connsiteX7" fmla="*/ 34455 w 66670"/>
                  <a:gd name="connsiteY7" fmla="*/ 72758 h 80828"/>
                  <a:gd name="connsiteX8" fmla="*/ 56168 w 66670"/>
                  <a:gd name="connsiteY8" fmla="*/ 56222 h 80828"/>
                  <a:gd name="connsiteX9" fmla="*/ 66205 w 66670"/>
                  <a:gd name="connsiteY9" fmla="*/ 56222 h 80828"/>
                  <a:gd name="connsiteX10" fmla="*/ 34455 w 66670"/>
                  <a:gd name="connsiteY10" fmla="*/ 82056 h 80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6670" h="80828">
                    <a:moveTo>
                      <a:pt x="34455" y="82056"/>
                    </a:moveTo>
                    <a:cubicBezTo>
                      <a:pt x="14274" y="82056"/>
                      <a:pt x="-465" y="66629"/>
                      <a:pt x="-465" y="41694"/>
                    </a:cubicBezTo>
                    <a:cubicBezTo>
                      <a:pt x="-465" y="16706"/>
                      <a:pt x="14274" y="1227"/>
                      <a:pt x="34455" y="1227"/>
                    </a:cubicBezTo>
                    <a:cubicBezTo>
                      <a:pt x="50409" y="1227"/>
                      <a:pt x="63405" y="10842"/>
                      <a:pt x="66205" y="27060"/>
                    </a:cubicBezTo>
                    <a:lnTo>
                      <a:pt x="56168" y="27060"/>
                    </a:lnTo>
                    <a:cubicBezTo>
                      <a:pt x="53949" y="16283"/>
                      <a:pt x="44704" y="10525"/>
                      <a:pt x="34455" y="10525"/>
                    </a:cubicBezTo>
                    <a:cubicBezTo>
                      <a:pt x="20297" y="10525"/>
                      <a:pt x="9308" y="21513"/>
                      <a:pt x="9308" y="41694"/>
                    </a:cubicBezTo>
                    <a:cubicBezTo>
                      <a:pt x="9308" y="61822"/>
                      <a:pt x="20350" y="72758"/>
                      <a:pt x="34455" y="72758"/>
                    </a:cubicBezTo>
                    <a:cubicBezTo>
                      <a:pt x="44757" y="72758"/>
                      <a:pt x="53949" y="66946"/>
                      <a:pt x="56168" y="56222"/>
                    </a:cubicBezTo>
                    <a:lnTo>
                      <a:pt x="66205" y="56222"/>
                    </a:lnTo>
                    <a:cubicBezTo>
                      <a:pt x="63458" y="72229"/>
                      <a:pt x="50568" y="82056"/>
                      <a:pt x="34455" y="82056"/>
                    </a:cubicBezTo>
                  </a:path>
                </a:pathLst>
              </a:custGeom>
              <a:solidFill>
                <a:srgbClr val="000000"/>
              </a:solidFill>
              <a:ln w="53" cap="flat">
                <a:noFill/>
                <a:prstDash val="solid"/>
                <a:miter/>
              </a:ln>
            </p:spPr>
            <p:txBody>
              <a:bodyPr rtlCol="0" anchor="ctr"/>
              <a:lstStyle/>
              <a:p>
                <a:endParaRPr lang="en-GB"/>
              </a:p>
            </p:txBody>
          </p:sp>
          <p:sp>
            <p:nvSpPr>
              <p:cNvPr id="322" name="Freeform: Shape 321">
                <a:extLst>
                  <a:ext uri="{FF2B5EF4-FFF2-40B4-BE49-F238E27FC236}">
                    <a16:creationId xmlns:a16="http://schemas.microsoft.com/office/drawing/2014/main" id="{C9F566E8-5E1A-06AF-24C6-7249069C4565}"/>
                  </a:ext>
                </a:extLst>
              </p:cNvPr>
              <p:cNvSpPr/>
              <p:nvPr/>
            </p:nvSpPr>
            <p:spPr>
              <a:xfrm rot="-5400000">
                <a:off x="2363930" y="3754498"/>
                <a:ext cx="29954" cy="59908"/>
              </a:xfrm>
              <a:custGeom>
                <a:avLst/>
                <a:gdLst>
                  <a:gd name="connsiteX0" fmla="*/ -152 w 29954"/>
                  <a:gd name="connsiteY0" fmla="*/ 60947 h 59908"/>
                  <a:gd name="connsiteX1" fmla="*/ -152 w 29954"/>
                  <a:gd name="connsiteY1" fmla="*/ 1884 h 59908"/>
                  <a:gd name="connsiteX2" fmla="*/ 9040 w 29954"/>
                  <a:gd name="connsiteY2" fmla="*/ 1884 h 59908"/>
                  <a:gd name="connsiteX3" fmla="*/ 9040 w 29954"/>
                  <a:gd name="connsiteY3" fmla="*/ 10970 h 59908"/>
                  <a:gd name="connsiteX4" fmla="*/ 9674 w 29954"/>
                  <a:gd name="connsiteY4" fmla="*/ 10970 h 59908"/>
                  <a:gd name="connsiteX5" fmla="*/ 24995 w 29954"/>
                  <a:gd name="connsiteY5" fmla="*/ 1039 h 59908"/>
                  <a:gd name="connsiteX6" fmla="*/ 29802 w 29954"/>
                  <a:gd name="connsiteY6" fmla="*/ 1197 h 59908"/>
                  <a:gd name="connsiteX7" fmla="*/ 29802 w 29954"/>
                  <a:gd name="connsiteY7" fmla="*/ 10759 h 59908"/>
                  <a:gd name="connsiteX8" fmla="*/ 24096 w 29954"/>
                  <a:gd name="connsiteY8" fmla="*/ 10231 h 59908"/>
                  <a:gd name="connsiteX9" fmla="*/ 9357 w 29954"/>
                  <a:gd name="connsiteY9" fmla="*/ 23966 h 59908"/>
                  <a:gd name="connsiteX10" fmla="*/ 9357 w 29954"/>
                  <a:gd name="connsiteY10" fmla="*/ 60947 h 59908"/>
                  <a:gd name="connsiteX11" fmla="*/ -152 w 29954"/>
                  <a:gd name="connsiteY11" fmla="*/ 60947 h 59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9954" h="59908">
                    <a:moveTo>
                      <a:pt x="-152" y="60947"/>
                    </a:moveTo>
                    <a:lnTo>
                      <a:pt x="-152" y="1884"/>
                    </a:lnTo>
                    <a:lnTo>
                      <a:pt x="9040" y="1884"/>
                    </a:lnTo>
                    <a:lnTo>
                      <a:pt x="9040" y="10970"/>
                    </a:lnTo>
                    <a:lnTo>
                      <a:pt x="9674" y="10970"/>
                    </a:lnTo>
                    <a:cubicBezTo>
                      <a:pt x="11840" y="5001"/>
                      <a:pt x="17968" y="1039"/>
                      <a:pt x="24995" y="1039"/>
                    </a:cubicBezTo>
                    <a:cubicBezTo>
                      <a:pt x="26368" y="1039"/>
                      <a:pt x="28693" y="1144"/>
                      <a:pt x="29802" y="1197"/>
                    </a:cubicBezTo>
                    <a:lnTo>
                      <a:pt x="29802" y="10759"/>
                    </a:lnTo>
                    <a:cubicBezTo>
                      <a:pt x="29221" y="10653"/>
                      <a:pt x="26632" y="10231"/>
                      <a:pt x="24096" y="10231"/>
                    </a:cubicBezTo>
                    <a:cubicBezTo>
                      <a:pt x="15591" y="10231"/>
                      <a:pt x="9357" y="15989"/>
                      <a:pt x="9357" y="23966"/>
                    </a:cubicBezTo>
                    <a:lnTo>
                      <a:pt x="9357" y="60947"/>
                    </a:lnTo>
                    <a:lnTo>
                      <a:pt x="-152" y="60947"/>
                    </a:lnTo>
                  </a:path>
                </a:pathLst>
              </a:custGeom>
              <a:solidFill>
                <a:srgbClr val="000000"/>
              </a:solidFill>
              <a:ln w="53" cap="flat">
                <a:noFill/>
                <a:prstDash val="solid"/>
                <a:miter/>
              </a:ln>
            </p:spPr>
            <p:txBody>
              <a:bodyPr rtlCol="0" anchor="ctr"/>
              <a:lstStyle/>
              <a:p>
                <a:endParaRPr lang="en-GB"/>
              </a:p>
            </p:txBody>
          </p:sp>
          <p:sp>
            <p:nvSpPr>
              <p:cNvPr id="323" name="Freeform: Shape 322">
                <a:extLst>
                  <a:ext uri="{FF2B5EF4-FFF2-40B4-BE49-F238E27FC236}">
                    <a16:creationId xmlns:a16="http://schemas.microsoft.com/office/drawing/2014/main" id="{31B34367-F72A-2880-4406-9A92CE9CE412}"/>
                  </a:ext>
                </a:extLst>
              </p:cNvPr>
              <p:cNvSpPr/>
              <p:nvPr/>
            </p:nvSpPr>
            <p:spPr>
              <a:xfrm rot="-5400000">
                <a:off x="2353443" y="3706661"/>
                <a:ext cx="52300" cy="61070"/>
              </a:xfrm>
              <a:custGeom>
                <a:avLst/>
                <a:gdLst>
                  <a:gd name="connsiteX0" fmla="*/ 27373 w 52300"/>
                  <a:gd name="connsiteY0" fmla="*/ 62088 h 61070"/>
                  <a:gd name="connsiteX1" fmla="*/ -310 w 52300"/>
                  <a:gd name="connsiteY1" fmla="*/ 31764 h 61070"/>
                  <a:gd name="connsiteX2" fmla="*/ 26264 w 52300"/>
                  <a:gd name="connsiteY2" fmla="*/ 1018 h 61070"/>
                  <a:gd name="connsiteX3" fmla="*/ 51991 w 52300"/>
                  <a:gd name="connsiteY3" fmla="*/ 30549 h 61070"/>
                  <a:gd name="connsiteX4" fmla="*/ 51991 w 52300"/>
                  <a:gd name="connsiteY4" fmla="*/ 34511 h 61070"/>
                  <a:gd name="connsiteX5" fmla="*/ 9305 w 52300"/>
                  <a:gd name="connsiteY5" fmla="*/ 34511 h 61070"/>
                  <a:gd name="connsiteX6" fmla="*/ 27426 w 52300"/>
                  <a:gd name="connsiteY6" fmla="*/ 53636 h 61070"/>
                  <a:gd name="connsiteX7" fmla="*/ 41848 w 52300"/>
                  <a:gd name="connsiteY7" fmla="*/ 44549 h 61070"/>
                  <a:gd name="connsiteX8" fmla="*/ 51040 w 52300"/>
                  <a:gd name="connsiteY8" fmla="*/ 47085 h 61070"/>
                  <a:gd name="connsiteX9" fmla="*/ 27373 w 52300"/>
                  <a:gd name="connsiteY9" fmla="*/ 62088 h 61070"/>
                  <a:gd name="connsiteX10" fmla="*/ 9358 w 52300"/>
                  <a:gd name="connsiteY10" fmla="*/ 26481 h 61070"/>
                  <a:gd name="connsiteX11" fmla="*/ 42324 w 52300"/>
                  <a:gd name="connsiteY11" fmla="*/ 26481 h 61070"/>
                  <a:gd name="connsiteX12" fmla="*/ 26264 w 52300"/>
                  <a:gd name="connsiteY12" fmla="*/ 9470 h 61070"/>
                  <a:gd name="connsiteX13" fmla="*/ 9358 w 52300"/>
                  <a:gd name="connsiteY13" fmla="*/ 26481 h 6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300" h="61070">
                    <a:moveTo>
                      <a:pt x="27373" y="62088"/>
                    </a:moveTo>
                    <a:cubicBezTo>
                      <a:pt x="10256" y="62088"/>
                      <a:pt x="-310" y="49938"/>
                      <a:pt x="-310" y="31764"/>
                    </a:cubicBezTo>
                    <a:cubicBezTo>
                      <a:pt x="-310" y="13644"/>
                      <a:pt x="10151" y="1018"/>
                      <a:pt x="26264" y="1018"/>
                    </a:cubicBezTo>
                    <a:cubicBezTo>
                      <a:pt x="38784" y="1018"/>
                      <a:pt x="51991" y="8731"/>
                      <a:pt x="51991" y="30549"/>
                    </a:cubicBezTo>
                    <a:lnTo>
                      <a:pt x="51991" y="34511"/>
                    </a:lnTo>
                    <a:lnTo>
                      <a:pt x="9305" y="34511"/>
                    </a:lnTo>
                    <a:cubicBezTo>
                      <a:pt x="9781" y="46874"/>
                      <a:pt x="16966" y="53636"/>
                      <a:pt x="27426" y="53636"/>
                    </a:cubicBezTo>
                    <a:cubicBezTo>
                      <a:pt x="34399" y="53636"/>
                      <a:pt x="39629" y="50572"/>
                      <a:pt x="41848" y="44549"/>
                    </a:cubicBezTo>
                    <a:lnTo>
                      <a:pt x="51040" y="47085"/>
                    </a:lnTo>
                    <a:cubicBezTo>
                      <a:pt x="48293" y="56013"/>
                      <a:pt x="39471" y="62088"/>
                      <a:pt x="27373" y="62088"/>
                    </a:cubicBezTo>
                    <a:close/>
                    <a:moveTo>
                      <a:pt x="9358" y="26481"/>
                    </a:moveTo>
                    <a:lnTo>
                      <a:pt x="42324" y="26481"/>
                    </a:lnTo>
                    <a:cubicBezTo>
                      <a:pt x="41426" y="16444"/>
                      <a:pt x="35984" y="9470"/>
                      <a:pt x="26264" y="9470"/>
                    </a:cubicBezTo>
                    <a:cubicBezTo>
                      <a:pt x="16120" y="9470"/>
                      <a:pt x="9939" y="17448"/>
                      <a:pt x="9358" y="26481"/>
                    </a:cubicBezTo>
                  </a:path>
                </a:pathLst>
              </a:custGeom>
              <a:solidFill>
                <a:srgbClr val="000000"/>
              </a:solidFill>
              <a:ln w="53" cap="flat">
                <a:noFill/>
                <a:prstDash val="solid"/>
                <a:miter/>
              </a:ln>
            </p:spPr>
            <p:txBody>
              <a:bodyPr rtlCol="0" anchor="ctr"/>
              <a:lstStyle/>
              <a:p>
                <a:endParaRPr lang="en-GB"/>
              </a:p>
            </p:txBody>
          </p:sp>
          <p:sp>
            <p:nvSpPr>
              <p:cNvPr id="324" name="Freeform: Shape 323">
                <a:extLst>
                  <a:ext uri="{FF2B5EF4-FFF2-40B4-BE49-F238E27FC236}">
                    <a16:creationId xmlns:a16="http://schemas.microsoft.com/office/drawing/2014/main" id="{F90CF1F3-1E74-29D2-B49E-E65827205884}"/>
                  </a:ext>
                </a:extLst>
              </p:cNvPr>
              <p:cNvSpPr/>
              <p:nvPr/>
            </p:nvSpPr>
            <p:spPr>
              <a:xfrm rot="-5400000">
                <a:off x="2355820" y="3645538"/>
                <a:ext cx="47651" cy="61176"/>
              </a:xfrm>
              <a:custGeom>
                <a:avLst/>
                <a:gdLst>
                  <a:gd name="connsiteX0" fmla="*/ 19876 w 47651"/>
                  <a:gd name="connsiteY0" fmla="*/ 62183 h 61176"/>
                  <a:gd name="connsiteX1" fmla="*/ -252 w 47651"/>
                  <a:gd name="connsiteY1" fmla="*/ 44010 h 61176"/>
                  <a:gd name="connsiteX2" fmla="*/ 22729 w 47651"/>
                  <a:gd name="connsiteY2" fmla="*/ 26629 h 61176"/>
                  <a:gd name="connsiteX3" fmla="*/ 37891 w 47651"/>
                  <a:gd name="connsiteY3" fmla="*/ 20923 h 61176"/>
                  <a:gd name="connsiteX4" fmla="*/ 25529 w 47651"/>
                  <a:gd name="connsiteY4" fmla="*/ 9354 h 61176"/>
                  <a:gd name="connsiteX5" fmla="*/ 10578 w 47651"/>
                  <a:gd name="connsiteY5" fmla="*/ 18018 h 61176"/>
                  <a:gd name="connsiteX6" fmla="*/ 1439 w 47651"/>
                  <a:gd name="connsiteY6" fmla="*/ 15006 h 61176"/>
                  <a:gd name="connsiteX7" fmla="*/ 25265 w 47651"/>
                  <a:gd name="connsiteY7" fmla="*/ 1007 h 61176"/>
                  <a:gd name="connsiteX8" fmla="*/ 47400 w 47651"/>
                  <a:gd name="connsiteY8" fmla="*/ 21874 h 61176"/>
                  <a:gd name="connsiteX9" fmla="*/ 47400 w 47651"/>
                  <a:gd name="connsiteY9" fmla="*/ 60809 h 61176"/>
                  <a:gd name="connsiteX10" fmla="*/ 38050 w 47651"/>
                  <a:gd name="connsiteY10" fmla="*/ 60809 h 61176"/>
                  <a:gd name="connsiteX11" fmla="*/ 38050 w 47651"/>
                  <a:gd name="connsiteY11" fmla="*/ 52779 h 61176"/>
                  <a:gd name="connsiteX12" fmla="*/ 37416 w 47651"/>
                  <a:gd name="connsiteY12" fmla="*/ 52779 h 61176"/>
                  <a:gd name="connsiteX13" fmla="*/ 19876 w 47651"/>
                  <a:gd name="connsiteY13" fmla="*/ 62183 h 61176"/>
                  <a:gd name="connsiteX14" fmla="*/ 21514 w 47651"/>
                  <a:gd name="connsiteY14" fmla="*/ 53783 h 61176"/>
                  <a:gd name="connsiteX15" fmla="*/ 37891 w 47651"/>
                  <a:gd name="connsiteY15" fmla="*/ 39466 h 61176"/>
                  <a:gd name="connsiteX16" fmla="*/ 37891 w 47651"/>
                  <a:gd name="connsiteY16" fmla="*/ 31278 h 61176"/>
                  <a:gd name="connsiteX17" fmla="*/ 22307 w 47651"/>
                  <a:gd name="connsiteY17" fmla="*/ 34659 h 61176"/>
                  <a:gd name="connsiteX18" fmla="*/ 9311 w 47651"/>
                  <a:gd name="connsiteY18" fmla="*/ 44485 h 61176"/>
                  <a:gd name="connsiteX19" fmla="*/ 21514 w 47651"/>
                  <a:gd name="connsiteY19" fmla="*/ 53783 h 61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7651" h="61176">
                    <a:moveTo>
                      <a:pt x="19876" y="62183"/>
                    </a:moveTo>
                    <a:cubicBezTo>
                      <a:pt x="8677" y="62183"/>
                      <a:pt x="-252" y="55632"/>
                      <a:pt x="-252" y="44010"/>
                    </a:cubicBezTo>
                    <a:cubicBezTo>
                      <a:pt x="-252" y="30485"/>
                      <a:pt x="11794" y="28002"/>
                      <a:pt x="22729" y="26629"/>
                    </a:cubicBezTo>
                    <a:cubicBezTo>
                      <a:pt x="33401" y="25202"/>
                      <a:pt x="37891" y="25784"/>
                      <a:pt x="37891" y="20923"/>
                    </a:cubicBezTo>
                    <a:cubicBezTo>
                      <a:pt x="37891" y="13580"/>
                      <a:pt x="33718" y="9354"/>
                      <a:pt x="25529" y="9354"/>
                    </a:cubicBezTo>
                    <a:cubicBezTo>
                      <a:pt x="17024" y="9354"/>
                      <a:pt x="12427" y="13897"/>
                      <a:pt x="10578" y="18018"/>
                    </a:cubicBezTo>
                    <a:lnTo>
                      <a:pt x="1439" y="15006"/>
                    </a:lnTo>
                    <a:cubicBezTo>
                      <a:pt x="5982" y="4282"/>
                      <a:pt x="16126" y="1007"/>
                      <a:pt x="25265" y="1007"/>
                    </a:cubicBezTo>
                    <a:cubicBezTo>
                      <a:pt x="33189" y="1007"/>
                      <a:pt x="47400" y="3437"/>
                      <a:pt x="47400" y="21874"/>
                    </a:cubicBezTo>
                    <a:lnTo>
                      <a:pt x="47400" y="60809"/>
                    </a:lnTo>
                    <a:lnTo>
                      <a:pt x="38050" y="60809"/>
                    </a:lnTo>
                    <a:lnTo>
                      <a:pt x="38050" y="52779"/>
                    </a:lnTo>
                    <a:lnTo>
                      <a:pt x="37416" y="52779"/>
                    </a:lnTo>
                    <a:cubicBezTo>
                      <a:pt x="35408" y="56953"/>
                      <a:pt x="29861" y="62183"/>
                      <a:pt x="19876" y="62183"/>
                    </a:cubicBezTo>
                    <a:close/>
                    <a:moveTo>
                      <a:pt x="21514" y="53783"/>
                    </a:moveTo>
                    <a:cubicBezTo>
                      <a:pt x="32027" y="53783"/>
                      <a:pt x="37891" y="46704"/>
                      <a:pt x="37891" y="39466"/>
                    </a:cubicBezTo>
                    <a:lnTo>
                      <a:pt x="37891" y="31278"/>
                    </a:lnTo>
                    <a:cubicBezTo>
                      <a:pt x="36306" y="33127"/>
                      <a:pt x="25952" y="34183"/>
                      <a:pt x="22307" y="34659"/>
                    </a:cubicBezTo>
                    <a:cubicBezTo>
                      <a:pt x="15386" y="35557"/>
                      <a:pt x="9311" y="37776"/>
                      <a:pt x="9311" y="44485"/>
                    </a:cubicBezTo>
                    <a:cubicBezTo>
                      <a:pt x="9311" y="50613"/>
                      <a:pt x="14435" y="53783"/>
                      <a:pt x="21514" y="53783"/>
                    </a:cubicBezTo>
                  </a:path>
                </a:pathLst>
              </a:custGeom>
              <a:solidFill>
                <a:srgbClr val="000000"/>
              </a:solidFill>
              <a:ln w="53" cap="flat">
                <a:noFill/>
                <a:prstDash val="solid"/>
                <a:miter/>
              </a:ln>
            </p:spPr>
            <p:txBody>
              <a:bodyPr rtlCol="0" anchor="ctr"/>
              <a:lstStyle/>
              <a:p>
                <a:endParaRPr lang="en-GB"/>
              </a:p>
            </p:txBody>
          </p:sp>
          <p:sp>
            <p:nvSpPr>
              <p:cNvPr id="325" name="Freeform: Shape 324">
                <a:extLst>
                  <a:ext uri="{FF2B5EF4-FFF2-40B4-BE49-F238E27FC236}">
                    <a16:creationId xmlns:a16="http://schemas.microsoft.com/office/drawing/2014/main" id="{556E0486-FD8B-8526-5318-B726BE2F6287}"/>
                  </a:ext>
                </a:extLst>
              </p:cNvPr>
              <p:cNvSpPr/>
              <p:nvPr/>
            </p:nvSpPr>
            <p:spPr>
              <a:xfrm rot="-5400000">
                <a:off x="2356586" y="3589882"/>
                <a:ext cx="32173" cy="73855"/>
              </a:xfrm>
              <a:custGeom>
                <a:avLst/>
                <a:gdLst>
                  <a:gd name="connsiteX0" fmla="*/ 30499 w 32173"/>
                  <a:gd name="connsiteY0" fmla="*/ 15183 h 73855"/>
                  <a:gd name="connsiteX1" fmla="*/ 30499 w 32173"/>
                  <a:gd name="connsiteY1" fmla="*/ 23319 h 73855"/>
                  <a:gd name="connsiteX2" fmla="*/ 18348 w 32173"/>
                  <a:gd name="connsiteY2" fmla="*/ 23319 h 73855"/>
                  <a:gd name="connsiteX3" fmla="*/ 18348 w 32173"/>
                  <a:gd name="connsiteY3" fmla="*/ 58926 h 73855"/>
                  <a:gd name="connsiteX4" fmla="*/ 25322 w 32173"/>
                  <a:gd name="connsiteY4" fmla="*/ 66533 h 73855"/>
                  <a:gd name="connsiteX5" fmla="*/ 30182 w 32173"/>
                  <a:gd name="connsiteY5" fmla="*/ 65899 h 73855"/>
                  <a:gd name="connsiteX6" fmla="*/ 32137 w 32173"/>
                  <a:gd name="connsiteY6" fmla="*/ 73929 h 73855"/>
                  <a:gd name="connsiteX7" fmla="*/ 25058 w 32173"/>
                  <a:gd name="connsiteY7" fmla="*/ 74986 h 73855"/>
                  <a:gd name="connsiteX8" fmla="*/ 8839 w 32173"/>
                  <a:gd name="connsiteY8" fmla="*/ 59665 h 73855"/>
                  <a:gd name="connsiteX9" fmla="*/ 8839 w 32173"/>
                  <a:gd name="connsiteY9" fmla="*/ 23319 h 73855"/>
                  <a:gd name="connsiteX10" fmla="*/ -36 w 32173"/>
                  <a:gd name="connsiteY10" fmla="*/ 23319 h 73855"/>
                  <a:gd name="connsiteX11" fmla="*/ -36 w 32173"/>
                  <a:gd name="connsiteY11" fmla="*/ 15183 h 73855"/>
                  <a:gd name="connsiteX12" fmla="*/ 8839 w 32173"/>
                  <a:gd name="connsiteY12" fmla="*/ 15183 h 73855"/>
                  <a:gd name="connsiteX13" fmla="*/ 8839 w 32173"/>
                  <a:gd name="connsiteY13" fmla="*/ 1131 h 73855"/>
                  <a:gd name="connsiteX14" fmla="*/ 18348 w 32173"/>
                  <a:gd name="connsiteY14" fmla="*/ 1131 h 73855"/>
                  <a:gd name="connsiteX15" fmla="*/ 18348 w 32173"/>
                  <a:gd name="connsiteY15" fmla="*/ 15183 h 73855"/>
                  <a:gd name="connsiteX16" fmla="*/ 30499 w 32173"/>
                  <a:gd name="connsiteY16" fmla="*/ 15183 h 73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2173" h="73855">
                    <a:moveTo>
                      <a:pt x="30499" y="15183"/>
                    </a:moveTo>
                    <a:lnTo>
                      <a:pt x="30499" y="23319"/>
                    </a:lnTo>
                    <a:lnTo>
                      <a:pt x="18348" y="23319"/>
                    </a:lnTo>
                    <a:lnTo>
                      <a:pt x="18348" y="58926"/>
                    </a:lnTo>
                    <a:cubicBezTo>
                      <a:pt x="18348" y="64209"/>
                      <a:pt x="20303" y="66533"/>
                      <a:pt x="25322" y="66533"/>
                    </a:cubicBezTo>
                    <a:cubicBezTo>
                      <a:pt x="26537" y="66533"/>
                      <a:pt x="28597" y="66216"/>
                      <a:pt x="30182" y="65899"/>
                    </a:cubicBezTo>
                    <a:lnTo>
                      <a:pt x="32137" y="73929"/>
                    </a:lnTo>
                    <a:cubicBezTo>
                      <a:pt x="30182" y="74616"/>
                      <a:pt x="27488" y="74986"/>
                      <a:pt x="25058" y="74986"/>
                    </a:cubicBezTo>
                    <a:cubicBezTo>
                      <a:pt x="14862" y="74986"/>
                      <a:pt x="8839" y="69333"/>
                      <a:pt x="8839" y="59665"/>
                    </a:cubicBezTo>
                    <a:lnTo>
                      <a:pt x="8839" y="23319"/>
                    </a:lnTo>
                    <a:lnTo>
                      <a:pt x="-36" y="23319"/>
                    </a:lnTo>
                    <a:lnTo>
                      <a:pt x="-36" y="15183"/>
                    </a:lnTo>
                    <a:lnTo>
                      <a:pt x="8839" y="15183"/>
                    </a:lnTo>
                    <a:lnTo>
                      <a:pt x="8839" y="1131"/>
                    </a:lnTo>
                    <a:lnTo>
                      <a:pt x="18348" y="1131"/>
                    </a:lnTo>
                    <a:lnTo>
                      <a:pt x="18348" y="15183"/>
                    </a:lnTo>
                    <a:lnTo>
                      <a:pt x="30499" y="15183"/>
                    </a:lnTo>
                  </a:path>
                </a:pathLst>
              </a:custGeom>
              <a:solidFill>
                <a:srgbClr val="000000"/>
              </a:solidFill>
              <a:ln w="53" cap="flat">
                <a:noFill/>
                <a:prstDash val="solid"/>
                <a:miter/>
              </a:ln>
            </p:spPr>
            <p:txBody>
              <a:bodyPr rtlCol="0" anchor="ctr"/>
              <a:lstStyle/>
              <a:p>
                <a:endParaRPr lang="en-GB"/>
              </a:p>
            </p:txBody>
          </p:sp>
          <p:sp>
            <p:nvSpPr>
              <p:cNvPr id="326" name="Freeform: Shape 325">
                <a:extLst>
                  <a:ext uri="{FF2B5EF4-FFF2-40B4-BE49-F238E27FC236}">
                    <a16:creationId xmlns:a16="http://schemas.microsoft.com/office/drawing/2014/main" id="{B3F842EA-85C3-64C8-C706-1B54B701032B}"/>
                  </a:ext>
                </a:extLst>
              </p:cNvPr>
              <p:cNvSpPr/>
              <p:nvPr/>
            </p:nvSpPr>
            <p:spPr>
              <a:xfrm rot="-5400000">
                <a:off x="2353443" y="3547434"/>
                <a:ext cx="52300" cy="61070"/>
              </a:xfrm>
              <a:custGeom>
                <a:avLst/>
                <a:gdLst>
                  <a:gd name="connsiteX0" fmla="*/ 27373 w 52300"/>
                  <a:gd name="connsiteY0" fmla="*/ 62062 h 61070"/>
                  <a:gd name="connsiteX1" fmla="*/ -310 w 52300"/>
                  <a:gd name="connsiteY1" fmla="*/ 31738 h 61070"/>
                  <a:gd name="connsiteX2" fmla="*/ 26264 w 52300"/>
                  <a:gd name="connsiteY2" fmla="*/ 992 h 61070"/>
                  <a:gd name="connsiteX3" fmla="*/ 51991 w 52300"/>
                  <a:gd name="connsiteY3" fmla="*/ 30523 h 61070"/>
                  <a:gd name="connsiteX4" fmla="*/ 51991 w 52300"/>
                  <a:gd name="connsiteY4" fmla="*/ 34485 h 61070"/>
                  <a:gd name="connsiteX5" fmla="*/ 9305 w 52300"/>
                  <a:gd name="connsiteY5" fmla="*/ 34485 h 61070"/>
                  <a:gd name="connsiteX6" fmla="*/ 27426 w 52300"/>
                  <a:gd name="connsiteY6" fmla="*/ 53609 h 61070"/>
                  <a:gd name="connsiteX7" fmla="*/ 41848 w 52300"/>
                  <a:gd name="connsiteY7" fmla="*/ 44523 h 61070"/>
                  <a:gd name="connsiteX8" fmla="*/ 51040 w 52300"/>
                  <a:gd name="connsiteY8" fmla="*/ 47059 h 61070"/>
                  <a:gd name="connsiteX9" fmla="*/ 27373 w 52300"/>
                  <a:gd name="connsiteY9" fmla="*/ 62062 h 61070"/>
                  <a:gd name="connsiteX10" fmla="*/ 9358 w 52300"/>
                  <a:gd name="connsiteY10" fmla="*/ 26455 h 61070"/>
                  <a:gd name="connsiteX11" fmla="*/ 42324 w 52300"/>
                  <a:gd name="connsiteY11" fmla="*/ 26455 h 61070"/>
                  <a:gd name="connsiteX12" fmla="*/ 26264 w 52300"/>
                  <a:gd name="connsiteY12" fmla="*/ 9444 h 61070"/>
                  <a:gd name="connsiteX13" fmla="*/ 9358 w 52300"/>
                  <a:gd name="connsiteY13" fmla="*/ 26455 h 6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300" h="61070">
                    <a:moveTo>
                      <a:pt x="27373" y="62062"/>
                    </a:moveTo>
                    <a:cubicBezTo>
                      <a:pt x="10256" y="62062"/>
                      <a:pt x="-310" y="49911"/>
                      <a:pt x="-310" y="31738"/>
                    </a:cubicBezTo>
                    <a:cubicBezTo>
                      <a:pt x="-310" y="13618"/>
                      <a:pt x="10151" y="992"/>
                      <a:pt x="26264" y="992"/>
                    </a:cubicBezTo>
                    <a:cubicBezTo>
                      <a:pt x="38784" y="992"/>
                      <a:pt x="51991" y="8705"/>
                      <a:pt x="51991" y="30523"/>
                    </a:cubicBezTo>
                    <a:lnTo>
                      <a:pt x="51991" y="34485"/>
                    </a:lnTo>
                    <a:lnTo>
                      <a:pt x="9305" y="34485"/>
                    </a:lnTo>
                    <a:cubicBezTo>
                      <a:pt x="9781" y="46847"/>
                      <a:pt x="16966" y="53609"/>
                      <a:pt x="27426" y="53609"/>
                    </a:cubicBezTo>
                    <a:cubicBezTo>
                      <a:pt x="34399" y="53609"/>
                      <a:pt x="39629" y="50545"/>
                      <a:pt x="41848" y="44523"/>
                    </a:cubicBezTo>
                    <a:lnTo>
                      <a:pt x="51040" y="47059"/>
                    </a:lnTo>
                    <a:cubicBezTo>
                      <a:pt x="48293" y="55987"/>
                      <a:pt x="39471" y="62062"/>
                      <a:pt x="27373" y="62062"/>
                    </a:cubicBezTo>
                    <a:close/>
                    <a:moveTo>
                      <a:pt x="9358" y="26455"/>
                    </a:moveTo>
                    <a:lnTo>
                      <a:pt x="42324" y="26455"/>
                    </a:lnTo>
                    <a:cubicBezTo>
                      <a:pt x="41426" y="16418"/>
                      <a:pt x="35984" y="9444"/>
                      <a:pt x="26264" y="9444"/>
                    </a:cubicBezTo>
                    <a:cubicBezTo>
                      <a:pt x="16120" y="9444"/>
                      <a:pt x="9939" y="17421"/>
                      <a:pt x="9358" y="26455"/>
                    </a:cubicBezTo>
                  </a:path>
                </a:pathLst>
              </a:custGeom>
              <a:solidFill>
                <a:srgbClr val="000000"/>
              </a:solidFill>
              <a:ln w="53" cap="flat">
                <a:noFill/>
                <a:prstDash val="solid"/>
                <a:miter/>
              </a:ln>
            </p:spPr>
            <p:txBody>
              <a:bodyPr rtlCol="0" anchor="ctr"/>
              <a:lstStyle/>
              <a:p>
                <a:endParaRPr lang="en-GB"/>
              </a:p>
            </p:txBody>
          </p:sp>
        </p:grpSp>
        <p:grpSp>
          <p:nvGrpSpPr>
            <p:cNvPr id="327" name="Graphic 8">
              <a:extLst>
                <a:ext uri="{FF2B5EF4-FFF2-40B4-BE49-F238E27FC236}">
                  <a16:creationId xmlns:a16="http://schemas.microsoft.com/office/drawing/2014/main" id="{9B8D533D-2E14-59F9-04A9-F3BB0CA9F313}"/>
                </a:ext>
              </a:extLst>
            </p:cNvPr>
            <p:cNvGrpSpPr/>
            <p:nvPr/>
          </p:nvGrpSpPr>
          <p:grpSpPr>
            <a:xfrm>
              <a:off x="2461054" y="3646302"/>
              <a:ext cx="102065" cy="140737"/>
              <a:chOff x="2461054" y="3646302"/>
              <a:chExt cx="102065" cy="140737"/>
            </a:xfrm>
            <a:solidFill>
              <a:srgbClr val="000000"/>
            </a:solidFill>
          </p:grpSpPr>
          <p:sp>
            <p:nvSpPr>
              <p:cNvPr id="328" name="Freeform: Shape 327">
                <a:extLst>
                  <a:ext uri="{FF2B5EF4-FFF2-40B4-BE49-F238E27FC236}">
                    <a16:creationId xmlns:a16="http://schemas.microsoft.com/office/drawing/2014/main" id="{43B5EBC3-82F7-8A3B-8E6D-1892270E2AD7}"/>
                  </a:ext>
                </a:extLst>
              </p:cNvPr>
              <p:cNvSpPr/>
              <p:nvPr/>
            </p:nvSpPr>
            <p:spPr>
              <a:xfrm rot="-5400000">
                <a:off x="2495657" y="3742927"/>
                <a:ext cx="9509" cy="78715"/>
              </a:xfrm>
              <a:custGeom>
                <a:avLst/>
                <a:gdLst>
                  <a:gd name="connsiteX0" fmla="*/ 9571 w 9509"/>
                  <a:gd name="connsiteY0" fmla="*/ 1216 h 78715"/>
                  <a:gd name="connsiteX1" fmla="*/ 9571 w 9509"/>
                  <a:gd name="connsiteY1" fmla="*/ 79932 h 78715"/>
                  <a:gd name="connsiteX2" fmla="*/ 61 w 9509"/>
                  <a:gd name="connsiteY2" fmla="*/ 79932 h 78715"/>
                  <a:gd name="connsiteX3" fmla="*/ 61 w 9509"/>
                  <a:gd name="connsiteY3" fmla="*/ 1216 h 78715"/>
                  <a:gd name="connsiteX4" fmla="*/ 9571 w 9509"/>
                  <a:gd name="connsiteY4" fmla="*/ 1216 h 787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09" h="78715">
                    <a:moveTo>
                      <a:pt x="9571" y="1216"/>
                    </a:moveTo>
                    <a:lnTo>
                      <a:pt x="9571" y="79932"/>
                    </a:lnTo>
                    <a:lnTo>
                      <a:pt x="61" y="79932"/>
                    </a:lnTo>
                    <a:lnTo>
                      <a:pt x="61" y="1216"/>
                    </a:lnTo>
                    <a:lnTo>
                      <a:pt x="9571" y="1216"/>
                    </a:lnTo>
                  </a:path>
                </a:pathLst>
              </a:custGeom>
              <a:solidFill>
                <a:srgbClr val="000000"/>
              </a:solidFill>
              <a:ln w="53" cap="flat">
                <a:noFill/>
                <a:prstDash val="solid"/>
                <a:miter/>
              </a:ln>
            </p:spPr>
            <p:txBody>
              <a:bodyPr rtlCol="0" anchor="ctr"/>
              <a:lstStyle/>
              <a:p>
                <a:endParaRPr lang="en-GB"/>
              </a:p>
            </p:txBody>
          </p:sp>
          <p:sp>
            <p:nvSpPr>
              <p:cNvPr id="329" name="Freeform: Shape 328">
                <a:extLst>
                  <a:ext uri="{FF2B5EF4-FFF2-40B4-BE49-F238E27FC236}">
                    <a16:creationId xmlns:a16="http://schemas.microsoft.com/office/drawing/2014/main" id="{1DC74AEA-9B90-4D04-4987-6C60DC496EFA}"/>
                  </a:ext>
                </a:extLst>
              </p:cNvPr>
              <p:cNvSpPr/>
              <p:nvPr/>
            </p:nvSpPr>
            <p:spPr>
              <a:xfrm rot="-5400000">
                <a:off x="2483559" y="3706210"/>
                <a:ext cx="53885" cy="61070"/>
              </a:xfrm>
              <a:custGeom>
                <a:avLst/>
                <a:gdLst>
                  <a:gd name="connsiteX0" fmla="*/ 26587 w 53885"/>
                  <a:gd name="connsiteY0" fmla="*/ 62088 h 61070"/>
                  <a:gd name="connsiteX1" fmla="*/ -303 w 53885"/>
                  <a:gd name="connsiteY1" fmla="*/ 31659 h 61070"/>
                  <a:gd name="connsiteX2" fmla="*/ 26587 w 53885"/>
                  <a:gd name="connsiteY2" fmla="*/ 1018 h 61070"/>
                  <a:gd name="connsiteX3" fmla="*/ 53583 w 53885"/>
                  <a:gd name="connsiteY3" fmla="*/ 31659 h 61070"/>
                  <a:gd name="connsiteX4" fmla="*/ 26587 w 53885"/>
                  <a:gd name="connsiteY4" fmla="*/ 62088 h 61070"/>
                  <a:gd name="connsiteX5" fmla="*/ 26587 w 53885"/>
                  <a:gd name="connsiteY5" fmla="*/ 53583 h 61070"/>
                  <a:gd name="connsiteX6" fmla="*/ 43968 w 53885"/>
                  <a:gd name="connsiteY6" fmla="*/ 31659 h 61070"/>
                  <a:gd name="connsiteX7" fmla="*/ 26587 w 53885"/>
                  <a:gd name="connsiteY7" fmla="*/ 9523 h 61070"/>
                  <a:gd name="connsiteX8" fmla="*/ 9365 w 53885"/>
                  <a:gd name="connsiteY8" fmla="*/ 31659 h 61070"/>
                  <a:gd name="connsiteX9" fmla="*/ 26587 w 53885"/>
                  <a:gd name="connsiteY9" fmla="*/ 53583 h 6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885" h="61070">
                    <a:moveTo>
                      <a:pt x="26587" y="62088"/>
                    </a:moveTo>
                    <a:cubicBezTo>
                      <a:pt x="10527" y="62088"/>
                      <a:pt x="-303" y="49885"/>
                      <a:pt x="-303" y="31659"/>
                    </a:cubicBezTo>
                    <a:cubicBezTo>
                      <a:pt x="-303" y="13168"/>
                      <a:pt x="10527" y="1018"/>
                      <a:pt x="26587" y="1018"/>
                    </a:cubicBezTo>
                    <a:cubicBezTo>
                      <a:pt x="42700" y="1018"/>
                      <a:pt x="53583" y="13168"/>
                      <a:pt x="53583" y="31659"/>
                    </a:cubicBezTo>
                    <a:cubicBezTo>
                      <a:pt x="53583" y="49885"/>
                      <a:pt x="42700" y="62088"/>
                      <a:pt x="26587" y="62088"/>
                    </a:cubicBezTo>
                    <a:close/>
                    <a:moveTo>
                      <a:pt x="26587" y="53583"/>
                    </a:moveTo>
                    <a:cubicBezTo>
                      <a:pt x="38526" y="53583"/>
                      <a:pt x="43968" y="43281"/>
                      <a:pt x="43968" y="31659"/>
                    </a:cubicBezTo>
                    <a:cubicBezTo>
                      <a:pt x="43968" y="19931"/>
                      <a:pt x="38526" y="9523"/>
                      <a:pt x="26587" y="9523"/>
                    </a:cubicBezTo>
                    <a:cubicBezTo>
                      <a:pt x="14806" y="9523"/>
                      <a:pt x="9365" y="19878"/>
                      <a:pt x="9365" y="31659"/>
                    </a:cubicBezTo>
                    <a:cubicBezTo>
                      <a:pt x="9365" y="43281"/>
                      <a:pt x="14806" y="53583"/>
                      <a:pt x="26587" y="53583"/>
                    </a:cubicBezTo>
                  </a:path>
                </a:pathLst>
              </a:custGeom>
              <a:solidFill>
                <a:srgbClr val="000000"/>
              </a:solidFill>
              <a:ln w="53" cap="flat">
                <a:noFill/>
                <a:prstDash val="solid"/>
                <a:miter/>
              </a:ln>
            </p:spPr>
            <p:txBody>
              <a:bodyPr rtlCol="0" anchor="ctr"/>
              <a:lstStyle/>
              <a:p>
                <a:endParaRPr lang="en-GB"/>
              </a:p>
            </p:txBody>
          </p:sp>
          <p:sp>
            <p:nvSpPr>
              <p:cNvPr id="330" name="Freeform: Shape 329">
                <a:extLst>
                  <a:ext uri="{FF2B5EF4-FFF2-40B4-BE49-F238E27FC236}">
                    <a16:creationId xmlns:a16="http://schemas.microsoft.com/office/drawing/2014/main" id="{058511DE-7260-2B84-2A0F-7D1224A07D66}"/>
                  </a:ext>
                </a:extLst>
              </p:cNvPr>
              <p:cNvSpPr/>
              <p:nvPr/>
            </p:nvSpPr>
            <p:spPr>
              <a:xfrm rot="-5400000">
                <a:off x="2495287" y="3630981"/>
                <a:ext cx="52512" cy="83153"/>
              </a:xfrm>
              <a:custGeom>
                <a:avLst/>
                <a:gdLst>
                  <a:gd name="connsiteX0" fmla="*/ 26496 w 52512"/>
                  <a:gd name="connsiteY0" fmla="*/ 83951 h 83153"/>
                  <a:gd name="connsiteX1" fmla="*/ 2195 w 52512"/>
                  <a:gd name="connsiteY1" fmla="*/ 71906 h 83153"/>
                  <a:gd name="connsiteX2" fmla="*/ 9908 w 52512"/>
                  <a:gd name="connsiteY2" fmla="*/ 66940 h 83153"/>
                  <a:gd name="connsiteX3" fmla="*/ 26496 w 52512"/>
                  <a:gd name="connsiteY3" fmla="*/ 75657 h 83153"/>
                  <a:gd name="connsiteX4" fmla="*/ 42715 w 52512"/>
                  <a:gd name="connsiteY4" fmla="*/ 61605 h 83153"/>
                  <a:gd name="connsiteX5" fmla="*/ 42715 w 52512"/>
                  <a:gd name="connsiteY5" fmla="*/ 49771 h 83153"/>
                  <a:gd name="connsiteX6" fmla="*/ 41817 w 52512"/>
                  <a:gd name="connsiteY6" fmla="*/ 49771 h 83153"/>
                  <a:gd name="connsiteX7" fmla="*/ 24647 w 52512"/>
                  <a:gd name="connsiteY7" fmla="*/ 59650 h 83153"/>
                  <a:gd name="connsiteX8" fmla="*/ -288 w 52512"/>
                  <a:gd name="connsiteY8" fmla="*/ 30805 h 83153"/>
                  <a:gd name="connsiteX9" fmla="*/ 24858 w 52512"/>
                  <a:gd name="connsiteY9" fmla="*/ 798 h 83153"/>
                  <a:gd name="connsiteX10" fmla="*/ 42081 w 52512"/>
                  <a:gd name="connsiteY10" fmla="*/ 10994 h 83153"/>
                  <a:gd name="connsiteX11" fmla="*/ 42979 w 52512"/>
                  <a:gd name="connsiteY11" fmla="*/ 10994 h 83153"/>
                  <a:gd name="connsiteX12" fmla="*/ 42979 w 52512"/>
                  <a:gd name="connsiteY12" fmla="*/ 1538 h 83153"/>
                  <a:gd name="connsiteX13" fmla="*/ 52224 w 52512"/>
                  <a:gd name="connsiteY13" fmla="*/ 1538 h 83153"/>
                  <a:gd name="connsiteX14" fmla="*/ 52224 w 52512"/>
                  <a:gd name="connsiteY14" fmla="*/ 62133 h 83153"/>
                  <a:gd name="connsiteX15" fmla="*/ 26496 w 52512"/>
                  <a:gd name="connsiteY15" fmla="*/ 83951 h 83153"/>
                  <a:gd name="connsiteX16" fmla="*/ 26232 w 52512"/>
                  <a:gd name="connsiteY16" fmla="*/ 51197 h 83153"/>
                  <a:gd name="connsiteX17" fmla="*/ 42820 w 52512"/>
                  <a:gd name="connsiteY17" fmla="*/ 30594 h 83153"/>
                  <a:gd name="connsiteX18" fmla="*/ 26232 w 52512"/>
                  <a:gd name="connsiteY18" fmla="*/ 9304 h 83153"/>
                  <a:gd name="connsiteX19" fmla="*/ 9380 w 52512"/>
                  <a:gd name="connsiteY19" fmla="*/ 30594 h 83153"/>
                  <a:gd name="connsiteX20" fmla="*/ 26232 w 52512"/>
                  <a:gd name="connsiteY20" fmla="*/ 51197 h 831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2512" h="83153">
                    <a:moveTo>
                      <a:pt x="26496" y="83951"/>
                    </a:moveTo>
                    <a:cubicBezTo>
                      <a:pt x="13395" y="83951"/>
                      <a:pt x="5840" y="78404"/>
                      <a:pt x="2195" y="71906"/>
                    </a:cubicBezTo>
                    <a:lnTo>
                      <a:pt x="9908" y="66940"/>
                    </a:lnTo>
                    <a:cubicBezTo>
                      <a:pt x="12391" y="70374"/>
                      <a:pt x="16089" y="75657"/>
                      <a:pt x="26496" y="75657"/>
                    </a:cubicBezTo>
                    <a:cubicBezTo>
                      <a:pt x="35900" y="75657"/>
                      <a:pt x="42715" y="71325"/>
                      <a:pt x="42715" y="61605"/>
                    </a:cubicBezTo>
                    <a:lnTo>
                      <a:pt x="42715" y="49771"/>
                    </a:lnTo>
                    <a:lnTo>
                      <a:pt x="41817" y="49771"/>
                    </a:lnTo>
                    <a:cubicBezTo>
                      <a:pt x="39809" y="53152"/>
                      <a:pt x="36058" y="59650"/>
                      <a:pt x="24647" y="59650"/>
                    </a:cubicBezTo>
                    <a:cubicBezTo>
                      <a:pt x="10489" y="59650"/>
                      <a:pt x="-288" y="49348"/>
                      <a:pt x="-288" y="30805"/>
                    </a:cubicBezTo>
                    <a:cubicBezTo>
                      <a:pt x="-288" y="12526"/>
                      <a:pt x="10119" y="798"/>
                      <a:pt x="24858" y="798"/>
                    </a:cubicBezTo>
                    <a:cubicBezTo>
                      <a:pt x="36270" y="798"/>
                      <a:pt x="40073" y="7824"/>
                      <a:pt x="42081" y="10994"/>
                    </a:cubicBezTo>
                    <a:lnTo>
                      <a:pt x="42979" y="10994"/>
                    </a:lnTo>
                    <a:lnTo>
                      <a:pt x="42979" y="1538"/>
                    </a:lnTo>
                    <a:lnTo>
                      <a:pt x="52224" y="1538"/>
                    </a:lnTo>
                    <a:lnTo>
                      <a:pt x="52224" y="62133"/>
                    </a:lnTo>
                    <a:cubicBezTo>
                      <a:pt x="52224" y="77400"/>
                      <a:pt x="40866" y="83951"/>
                      <a:pt x="26496" y="83951"/>
                    </a:cubicBezTo>
                    <a:close/>
                    <a:moveTo>
                      <a:pt x="26232" y="51197"/>
                    </a:moveTo>
                    <a:cubicBezTo>
                      <a:pt x="36956" y="51197"/>
                      <a:pt x="42820" y="43484"/>
                      <a:pt x="42820" y="30594"/>
                    </a:cubicBezTo>
                    <a:cubicBezTo>
                      <a:pt x="42820" y="18073"/>
                      <a:pt x="37115" y="9304"/>
                      <a:pt x="26232" y="9304"/>
                    </a:cubicBezTo>
                    <a:cubicBezTo>
                      <a:pt x="14979" y="9304"/>
                      <a:pt x="9380" y="18813"/>
                      <a:pt x="9380" y="30594"/>
                    </a:cubicBezTo>
                    <a:cubicBezTo>
                      <a:pt x="9380" y="42745"/>
                      <a:pt x="15138" y="51197"/>
                      <a:pt x="26232" y="51197"/>
                    </a:cubicBezTo>
                  </a:path>
                </a:pathLst>
              </a:custGeom>
              <a:solidFill>
                <a:srgbClr val="000000"/>
              </a:solidFill>
              <a:ln w="53" cap="flat">
                <a:noFill/>
                <a:prstDash val="solid"/>
                <a:miter/>
              </a:ln>
            </p:spPr>
            <p:txBody>
              <a:bodyPr rtlCol="0" anchor="ctr"/>
              <a:lstStyle/>
              <a:p>
                <a:endParaRPr lang="en-GB"/>
              </a:p>
            </p:txBody>
          </p:sp>
        </p:grpSp>
        <p:sp>
          <p:nvSpPr>
            <p:cNvPr id="358" name="Freeform: Shape 357">
              <a:extLst>
                <a:ext uri="{FF2B5EF4-FFF2-40B4-BE49-F238E27FC236}">
                  <a16:creationId xmlns:a16="http://schemas.microsoft.com/office/drawing/2014/main" id="{50A456D6-E1D9-5587-2526-C1DA52A9D5F9}"/>
                </a:ext>
              </a:extLst>
            </p:cNvPr>
            <p:cNvSpPr/>
            <p:nvPr/>
          </p:nvSpPr>
          <p:spPr>
            <a:xfrm>
              <a:off x="2697141" y="4519304"/>
              <a:ext cx="7686" cy="22465"/>
            </a:xfrm>
            <a:custGeom>
              <a:avLst/>
              <a:gdLst>
                <a:gd name="connsiteX0" fmla="*/ 907 w 7686"/>
                <a:gd name="connsiteY0" fmla="*/ 24266 h 22465"/>
                <a:gd name="connsiteX1" fmla="*/ 35 w 7686"/>
                <a:gd name="connsiteY1" fmla="*/ 1801 h 22465"/>
                <a:gd name="connsiteX2" fmla="*/ 7722 w 7686"/>
                <a:gd name="connsiteY2" fmla="*/ 1801 h 22465"/>
                <a:gd name="connsiteX3" fmla="*/ 6850 w 7686"/>
                <a:gd name="connsiteY3" fmla="*/ 24266 h 22465"/>
                <a:gd name="connsiteX4" fmla="*/ 907 w 7686"/>
                <a:gd name="connsiteY4" fmla="*/ 24266 h 224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86" h="22465">
                  <a:moveTo>
                    <a:pt x="907" y="24266"/>
                  </a:moveTo>
                  <a:lnTo>
                    <a:pt x="35" y="1801"/>
                  </a:lnTo>
                  <a:lnTo>
                    <a:pt x="7722" y="1801"/>
                  </a:lnTo>
                  <a:lnTo>
                    <a:pt x="6850" y="24266"/>
                  </a:lnTo>
                  <a:lnTo>
                    <a:pt x="907" y="24266"/>
                  </a:lnTo>
                </a:path>
              </a:pathLst>
            </a:custGeom>
            <a:solidFill>
              <a:srgbClr val="000000"/>
            </a:solidFill>
            <a:ln w="40" cap="flat">
              <a:noFill/>
              <a:prstDash val="solid"/>
              <a:miter/>
            </a:ln>
          </p:spPr>
          <p:txBody>
            <a:bodyPr rtlCol="0" anchor="ctr"/>
            <a:lstStyle/>
            <a:p>
              <a:endParaRPr lang="en-GB"/>
            </a:p>
          </p:txBody>
        </p:sp>
        <p:sp>
          <p:nvSpPr>
            <p:cNvPr id="360" name="Freeform: Shape 359">
              <a:extLst>
                <a:ext uri="{FF2B5EF4-FFF2-40B4-BE49-F238E27FC236}">
                  <a16:creationId xmlns:a16="http://schemas.microsoft.com/office/drawing/2014/main" id="{FE8DEA5A-E023-4083-8D7D-E098B28E3D17}"/>
                </a:ext>
              </a:extLst>
            </p:cNvPr>
            <p:cNvSpPr/>
            <p:nvPr/>
          </p:nvSpPr>
          <p:spPr>
            <a:xfrm>
              <a:off x="1613857" y="4467102"/>
              <a:ext cx="86784" cy="56416"/>
            </a:xfrm>
            <a:custGeom>
              <a:avLst/>
              <a:gdLst>
                <a:gd name="connsiteX0" fmla="*/ -965 w 86784"/>
                <a:gd name="connsiteY0" fmla="*/ 28159 h 56416"/>
                <a:gd name="connsiteX1" fmla="*/ 85820 w 86784"/>
                <a:gd name="connsiteY1" fmla="*/ -19 h 56416"/>
                <a:gd name="connsiteX2" fmla="*/ 85820 w 86784"/>
                <a:gd name="connsiteY2" fmla="*/ 56398 h 56416"/>
              </a:gdLst>
              <a:ahLst/>
              <a:cxnLst>
                <a:cxn ang="0">
                  <a:pos x="connsiteX0" y="connsiteY0"/>
                </a:cxn>
                <a:cxn ang="0">
                  <a:pos x="connsiteX1" y="connsiteY1"/>
                </a:cxn>
                <a:cxn ang="0">
                  <a:pos x="connsiteX2" y="connsiteY2"/>
                </a:cxn>
              </a:cxnLst>
              <a:rect l="l" t="t" r="r" b="b"/>
              <a:pathLst>
                <a:path w="86784" h="56416">
                  <a:moveTo>
                    <a:pt x="-965" y="28159"/>
                  </a:moveTo>
                  <a:lnTo>
                    <a:pt x="85820" y="-19"/>
                  </a:lnTo>
                  <a:lnTo>
                    <a:pt x="85820" y="56398"/>
                  </a:lnTo>
                  <a:close/>
                </a:path>
              </a:pathLst>
            </a:custGeom>
            <a:solidFill>
              <a:srgbClr val="BFBFBF"/>
            </a:solidFill>
            <a:ln w="6079" cap="flat">
              <a:solidFill>
                <a:srgbClr val="BFBFBF"/>
              </a:solidFill>
              <a:prstDash val="solid"/>
              <a:miter/>
            </a:ln>
          </p:spPr>
          <p:txBody>
            <a:bodyPr rtlCol="0" anchor="ctr"/>
            <a:lstStyle/>
            <a:p>
              <a:endParaRPr lang="en-GB"/>
            </a:p>
          </p:txBody>
        </p:sp>
        <p:sp>
          <p:nvSpPr>
            <p:cNvPr id="363" name="Freeform: Shape 362">
              <a:extLst>
                <a:ext uri="{FF2B5EF4-FFF2-40B4-BE49-F238E27FC236}">
                  <a16:creationId xmlns:a16="http://schemas.microsoft.com/office/drawing/2014/main" id="{EC8678A2-DD4F-4BBF-D712-B571FA9AF01D}"/>
                </a:ext>
              </a:extLst>
            </p:cNvPr>
            <p:cNvSpPr/>
            <p:nvPr/>
          </p:nvSpPr>
          <p:spPr>
            <a:xfrm>
              <a:off x="1082799" y="4012179"/>
              <a:ext cx="56415" cy="86907"/>
            </a:xfrm>
            <a:custGeom>
              <a:avLst/>
              <a:gdLst>
                <a:gd name="connsiteX0" fmla="*/ 27274 w 56415"/>
                <a:gd name="connsiteY0" fmla="*/ 86888 h 86907"/>
                <a:gd name="connsiteX1" fmla="*/ -965 w 56415"/>
                <a:gd name="connsiteY1" fmla="*/ -19 h 86907"/>
                <a:gd name="connsiteX2" fmla="*/ 55451 w 56415"/>
                <a:gd name="connsiteY2" fmla="*/ -19 h 86907"/>
              </a:gdLst>
              <a:ahLst/>
              <a:cxnLst>
                <a:cxn ang="0">
                  <a:pos x="connsiteX0" y="connsiteY0"/>
                </a:cxn>
                <a:cxn ang="0">
                  <a:pos x="connsiteX1" y="connsiteY1"/>
                </a:cxn>
                <a:cxn ang="0">
                  <a:pos x="connsiteX2" y="connsiteY2"/>
                </a:cxn>
              </a:cxnLst>
              <a:rect l="l" t="t" r="r" b="b"/>
              <a:pathLst>
                <a:path w="56415" h="86907">
                  <a:moveTo>
                    <a:pt x="27274" y="86888"/>
                  </a:moveTo>
                  <a:lnTo>
                    <a:pt x="-965" y="-19"/>
                  </a:lnTo>
                  <a:lnTo>
                    <a:pt x="55451" y="-19"/>
                  </a:lnTo>
                  <a:close/>
                </a:path>
              </a:pathLst>
            </a:custGeom>
            <a:solidFill>
              <a:srgbClr val="3A414A"/>
            </a:solidFill>
            <a:ln w="6079" cap="flat">
              <a:solidFill>
                <a:srgbClr val="3A414A"/>
              </a:solidFill>
              <a:prstDash val="solid"/>
              <a:miter/>
            </a:ln>
          </p:spPr>
          <p:txBody>
            <a:bodyPr rtlCol="0" anchor="ctr"/>
            <a:lstStyle/>
            <a:p>
              <a:endParaRPr lang="en-GB"/>
            </a:p>
          </p:txBody>
        </p:sp>
        <p:sp>
          <p:nvSpPr>
            <p:cNvPr id="365" name="Freeform: Shape 364">
              <a:extLst>
                <a:ext uri="{FF2B5EF4-FFF2-40B4-BE49-F238E27FC236}">
                  <a16:creationId xmlns:a16="http://schemas.microsoft.com/office/drawing/2014/main" id="{FAE794BF-429A-0334-3145-80BA8E951E2C}"/>
                </a:ext>
              </a:extLst>
            </p:cNvPr>
            <p:cNvSpPr/>
            <p:nvPr/>
          </p:nvSpPr>
          <p:spPr>
            <a:xfrm>
              <a:off x="1860276" y="4467102"/>
              <a:ext cx="86845" cy="56416"/>
            </a:xfrm>
            <a:custGeom>
              <a:avLst/>
              <a:gdLst>
                <a:gd name="connsiteX0" fmla="*/ 85881 w 86845"/>
                <a:gd name="connsiteY0" fmla="*/ 28159 h 56416"/>
                <a:gd name="connsiteX1" fmla="*/ -965 w 86845"/>
                <a:gd name="connsiteY1" fmla="*/ 56398 h 56416"/>
                <a:gd name="connsiteX2" fmla="*/ -965 w 86845"/>
                <a:gd name="connsiteY2" fmla="*/ -19 h 56416"/>
              </a:gdLst>
              <a:ahLst/>
              <a:cxnLst>
                <a:cxn ang="0">
                  <a:pos x="connsiteX0" y="connsiteY0"/>
                </a:cxn>
                <a:cxn ang="0">
                  <a:pos x="connsiteX1" y="connsiteY1"/>
                </a:cxn>
                <a:cxn ang="0">
                  <a:pos x="connsiteX2" y="connsiteY2"/>
                </a:cxn>
              </a:cxnLst>
              <a:rect l="l" t="t" r="r" b="b"/>
              <a:pathLst>
                <a:path w="86845" h="56416">
                  <a:moveTo>
                    <a:pt x="85881" y="28159"/>
                  </a:moveTo>
                  <a:lnTo>
                    <a:pt x="-965" y="56398"/>
                  </a:lnTo>
                  <a:lnTo>
                    <a:pt x="-965" y="-19"/>
                  </a:lnTo>
                  <a:close/>
                </a:path>
              </a:pathLst>
            </a:custGeom>
            <a:solidFill>
              <a:srgbClr val="BFBFBF"/>
            </a:solidFill>
            <a:ln w="6079" cap="flat">
              <a:solidFill>
                <a:srgbClr val="BFBFBF"/>
              </a:solidFill>
              <a:prstDash val="solid"/>
              <a:miter/>
            </a:ln>
          </p:spPr>
          <p:txBody>
            <a:bodyPr rtlCol="0" anchor="ctr"/>
            <a:lstStyle/>
            <a:p>
              <a:endParaRPr lang="en-GB"/>
            </a:p>
          </p:txBody>
        </p:sp>
        <p:sp>
          <p:nvSpPr>
            <p:cNvPr id="369" name="Freeform: Shape 368">
              <a:extLst>
                <a:ext uri="{FF2B5EF4-FFF2-40B4-BE49-F238E27FC236}">
                  <a16:creationId xmlns:a16="http://schemas.microsoft.com/office/drawing/2014/main" id="{B9D38DA1-E079-DEB9-74F9-4800D2F80827}"/>
                </a:ext>
              </a:extLst>
            </p:cNvPr>
            <p:cNvSpPr/>
            <p:nvPr/>
          </p:nvSpPr>
          <p:spPr>
            <a:xfrm>
              <a:off x="5719117" y="3672706"/>
              <a:ext cx="276665" cy="472693"/>
            </a:xfrm>
            <a:custGeom>
              <a:avLst/>
              <a:gdLst>
                <a:gd name="connsiteX0" fmla="*/ 35551 w 276665"/>
                <a:gd name="connsiteY0" fmla="*/ 472614 h 472693"/>
                <a:gd name="connsiteX1" fmla="*/ -965 w 276665"/>
                <a:gd name="connsiteY1" fmla="*/ 436098 h 472693"/>
                <a:gd name="connsiteX2" fmla="*/ -965 w 276665"/>
                <a:gd name="connsiteY2" fmla="*/ 36497 h 472693"/>
                <a:gd name="connsiteX3" fmla="*/ 35551 w 276665"/>
                <a:gd name="connsiteY3" fmla="*/ -19 h 472693"/>
                <a:gd name="connsiteX4" fmla="*/ 239186 w 276665"/>
                <a:gd name="connsiteY4" fmla="*/ -19 h 472693"/>
                <a:gd name="connsiteX5" fmla="*/ 275701 w 276665"/>
                <a:gd name="connsiteY5" fmla="*/ 36497 h 472693"/>
                <a:gd name="connsiteX6" fmla="*/ 275701 w 276665"/>
                <a:gd name="connsiteY6" fmla="*/ 436159 h 472693"/>
                <a:gd name="connsiteX7" fmla="*/ 239186 w 276665"/>
                <a:gd name="connsiteY7" fmla="*/ 472675 h 4726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6665" h="472693">
                  <a:moveTo>
                    <a:pt x="35551" y="472614"/>
                  </a:moveTo>
                  <a:cubicBezTo>
                    <a:pt x="15407" y="472614"/>
                    <a:pt x="-965" y="456267"/>
                    <a:pt x="-965" y="436098"/>
                  </a:cubicBezTo>
                  <a:lnTo>
                    <a:pt x="-965" y="36497"/>
                  </a:lnTo>
                  <a:cubicBezTo>
                    <a:pt x="-965" y="16328"/>
                    <a:pt x="15407" y="-19"/>
                    <a:pt x="35551" y="-19"/>
                  </a:cubicBezTo>
                  <a:lnTo>
                    <a:pt x="239186" y="-19"/>
                  </a:lnTo>
                  <a:cubicBezTo>
                    <a:pt x="259331" y="-19"/>
                    <a:pt x="275701" y="16328"/>
                    <a:pt x="275701" y="36497"/>
                  </a:cubicBezTo>
                  <a:lnTo>
                    <a:pt x="275701" y="436159"/>
                  </a:lnTo>
                  <a:cubicBezTo>
                    <a:pt x="275701" y="456328"/>
                    <a:pt x="259331" y="472675"/>
                    <a:pt x="239186" y="472675"/>
                  </a:cubicBezTo>
                  <a:close/>
                </a:path>
              </a:pathLst>
            </a:custGeom>
            <a:noFill/>
            <a:ln w="6079" cap="flat">
              <a:noFill/>
              <a:prstDash val="solid"/>
              <a:miter/>
            </a:ln>
          </p:spPr>
          <p:txBody>
            <a:bodyPr rtlCol="0" anchor="ctr"/>
            <a:lstStyle/>
            <a:p>
              <a:endParaRPr lang="en-GB"/>
            </a:p>
          </p:txBody>
        </p:sp>
        <p:sp>
          <p:nvSpPr>
            <p:cNvPr id="386" name="Freeform: Shape 385">
              <a:extLst>
                <a:ext uri="{FF2B5EF4-FFF2-40B4-BE49-F238E27FC236}">
                  <a16:creationId xmlns:a16="http://schemas.microsoft.com/office/drawing/2014/main" id="{7402D0FA-D287-EC2D-A8C0-2A9C2D1BFE5A}"/>
                </a:ext>
              </a:extLst>
            </p:cNvPr>
            <p:cNvSpPr/>
            <p:nvPr/>
          </p:nvSpPr>
          <p:spPr>
            <a:xfrm>
              <a:off x="2449941" y="4981545"/>
              <a:ext cx="6085" cy="4868"/>
            </a:xfrm>
            <a:custGeom>
              <a:avLst/>
              <a:gdLst>
                <a:gd name="connsiteX0" fmla="*/ -965 w 6085"/>
                <a:gd name="connsiteY0" fmla="*/ -19 h 4868"/>
                <a:gd name="connsiteX1" fmla="*/ -965 w 6085"/>
                <a:gd name="connsiteY1" fmla="*/ 4850 h 4868"/>
              </a:gdLst>
              <a:ahLst/>
              <a:cxnLst>
                <a:cxn ang="0">
                  <a:pos x="connsiteX0" y="connsiteY0"/>
                </a:cxn>
                <a:cxn ang="0">
                  <a:pos x="connsiteX1" y="connsiteY1"/>
                </a:cxn>
              </a:cxnLst>
              <a:rect l="l" t="t" r="r" b="b"/>
              <a:pathLst>
                <a:path w="6085" h="4868">
                  <a:moveTo>
                    <a:pt x="-965" y="-19"/>
                  </a:moveTo>
                  <a:lnTo>
                    <a:pt x="-965" y="4850"/>
                  </a:lnTo>
                </a:path>
              </a:pathLst>
            </a:custGeom>
            <a:noFill/>
            <a:ln w="6079" cap="flat">
              <a:solidFill>
                <a:srgbClr val="3A414A"/>
              </a:solidFill>
              <a:prstDash val="solid"/>
              <a:miter/>
            </a:ln>
          </p:spPr>
          <p:txBody>
            <a:bodyPr rtlCol="0" anchor="ctr"/>
            <a:lstStyle/>
            <a:p>
              <a:endParaRPr lang="en-GB"/>
            </a:p>
          </p:txBody>
        </p:sp>
        <p:sp>
          <p:nvSpPr>
            <p:cNvPr id="387" name="Freeform: Shape 386">
              <a:extLst>
                <a:ext uri="{FF2B5EF4-FFF2-40B4-BE49-F238E27FC236}">
                  <a16:creationId xmlns:a16="http://schemas.microsoft.com/office/drawing/2014/main" id="{C8E5CAF6-0836-E3FC-733F-A355BCCFFF99}"/>
                </a:ext>
              </a:extLst>
            </p:cNvPr>
            <p:cNvSpPr/>
            <p:nvPr/>
          </p:nvSpPr>
          <p:spPr>
            <a:xfrm>
              <a:off x="2421642" y="4891656"/>
              <a:ext cx="56476" cy="86785"/>
            </a:xfrm>
            <a:custGeom>
              <a:avLst/>
              <a:gdLst>
                <a:gd name="connsiteX0" fmla="*/ 27335 w 56476"/>
                <a:gd name="connsiteY0" fmla="*/ -19 h 86785"/>
                <a:gd name="connsiteX1" fmla="*/ 55512 w 56476"/>
                <a:gd name="connsiteY1" fmla="*/ 86766 h 86785"/>
                <a:gd name="connsiteX2" fmla="*/ -965 w 56476"/>
                <a:gd name="connsiteY2" fmla="*/ 86766 h 86785"/>
              </a:gdLst>
              <a:ahLst/>
              <a:cxnLst>
                <a:cxn ang="0">
                  <a:pos x="connsiteX0" y="connsiteY0"/>
                </a:cxn>
                <a:cxn ang="0">
                  <a:pos x="connsiteX1" y="connsiteY1"/>
                </a:cxn>
                <a:cxn ang="0">
                  <a:pos x="connsiteX2" y="connsiteY2"/>
                </a:cxn>
              </a:cxnLst>
              <a:rect l="l" t="t" r="r" b="b"/>
              <a:pathLst>
                <a:path w="56476" h="86785">
                  <a:moveTo>
                    <a:pt x="27335" y="-19"/>
                  </a:moveTo>
                  <a:lnTo>
                    <a:pt x="55512" y="86766"/>
                  </a:lnTo>
                  <a:lnTo>
                    <a:pt x="-965" y="86766"/>
                  </a:lnTo>
                  <a:close/>
                </a:path>
              </a:pathLst>
            </a:custGeom>
            <a:solidFill>
              <a:srgbClr val="BFBFBF"/>
            </a:solidFill>
            <a:ln w="6079" cap="flat">
              <a:solidFill>
                <a:srgbClr val="BFBFBF"/>
              </a:solidFill>
              <a:prstDash val="solid"/>
              <a:miter/>
            </a:ln>
          </p:spPr>
          <p:txBody>
            <a:bodyPr rtlCol="0" anchor="ctr"/>
            <a:lstStyle/>
            <a:p>
              <a:endParaRPr lang="en-GB"/>
            </a:p>
          </p:txBody>
        </p:sp>
        <p:sp>
          <p:nvSpPr>
            <p:cNvPr id="389" name="Freeform: Shape 388">
              <a:extLst>
                <a:ext uri="{FF2B5EF4-FFF2-40B4-BE49-F238E27FC236}">
                  <a16:creationId xmlns:a16="http://schemas.microsoft.com/office/drawing/2014/main" id="{3094C09C-8445-BBA1-3F4A-B81BC5F79FA8}"/>
                </a:ext>
              </a:extLst>
            </p:cNvPr>
            <p:cNvSpPr/>
            <p:nvPr/>
          </p:nvSpPr>
          <p:spPr>
            <a:xfrm>
              <a:off x="5727576" y="5147751"/>
              <a:ext cx="86785" cy="56477"/>
            </a:xfrm>
            <a:custGeom>
              <a:avLst/>
              <a:gdLst>
                <a:gd name="connsiteX0" fmla="*/ 85821 w 86785"/>
                <a:gd name="connsiteY0" fmla="*/ 28280 h 56477"/>
                <a:gd name="connsiteX1" fmla="*/ -965 w 86785"/>
                <a:gd name="connsiteY1" fmla="*/ 56458 h 56477"/>
                <a:gd name="connsiteX2" fmla="*/ -965 w 86785"/>
                <a:gd name="connsiteY2" fmla="*/ -19 h 56477"/>
              </a:gdLst>
              <a:ahLst/>
              <a:cxnLst>
                <a:cxn ang="0">
                  <a:pos x="connsiteX0" y="connsiteY0"/>
                </a:cxn>
                <a:cxn ang="0">
                  <a:pos x="connsiteX1" y="connsiteY1"/>
                </a:cxn>
                <a:cxn ang="0">
                  <a:pos x="connsiteX2" y="connsiteY2"/>
                </a:cxn>
              </a:cxnLst>
              <a:rect l="l" t="t" r="r" b="b"/>
              <a:pathLst>
                <a:path w="86785" h="56477">
                  <a:moveTo>
                    <a:pt x="85821" y="28280"/>
                  </a:moveTo>
                  <a:lnTo>
                    <a:pt x="-965" y="56458"/>
                  </a:lnTo>
                  <a:lnTo>
                    <a:pt x="-965" y="-19"/>
                  </a:lnTo>
                  <a:close/>
                </a:path>
              </a:pathLst>
            </a:custGeom>
            <a:solidFill>
              <a:srgbClr val="FFE342"/>
            </a:solidFill>
            <a:ln w="6079" cap="flat">
              <a:solidFill>
                <a:srgbClr val="FFE342"/>
              </a:solidFill>
              <a:prstDash val="solid"/>
              <a:miter/>
            </a:ln>
          </p:spPr>
          <p:txBody>
            <a:bodyPr rtlCol="0" anchor="ctr"/>
            <a:lstStyle/>
            <a:p>
              <a:endParaRPr lang="en-GB"/>
            </a:p>
          </p:txBody>
        </p:sp>
        <p:sp>
          <p:nvSpPr>
            <p:cNvPr id="390" name="Freeform: Shape 389">
              <a:extLst>
                <a:ext uri="{FF2B5EF4-FFF2-40B4-BE49-F238E27FC236}">
                  <a16:creationId xmlns:a16="http://schemas.microsoft.com/office/drawing/2014/main" id="{929D31F4-D12B-A184-4C88-42BA60A9F4E0}"/>
                </a:ext>
              </a:extLst>
            </p:cNvPr>
            <p:cNvSpPr/>
            <p:nvPr/>
          </p:nvSpPr>
          <p:spPr>
            <a:xfrm>
              <a:off x="2449941" y="4884779"/>
              <a:ext cx="6085" cy="191524"/>
            </a:xfrm>
            <a:custGeom>
              <a:avLst/>
              <a:gdLst>
                <a:gd name="connsiteX0" fmla="*/ -965 w 6085"/>
                <a:gd name="connsiteY0" fmla="*/ -19 h 191524"/>
                <a:gd name="connsiteX1" fmla="*/ -965 w 6085"/>
                <a:gd name="connsiteY1" fmla="*/ 191505 h 191524"/>
              </a:gdLst>
              <a:ahLst/>
              <a:cxnLst>
                <a:cxn ang="0">
                  <a:pos x="connsiteX0" y="connsiteY0"/>
                </a:cxn>
                <a:cxn ang="0">
                  <a:pos x="connsiteX1" y="connsiteY1"/>
                </a:cxn>
              </a:cxnLst>
              <a:rect l="l" t="t" r="r" b="b"/>
              <a:pathLst>
                <a:path w="6085" h="191524">
                  <a:moveTo>
                    <a:pt x="-965" y="-19"/>
                  </a:moveTo>
                  <a:lnTo>
                    <a:pt x="-965" y="191505"/>
                  </a:lnTo>
                </a:path>
              </a:pathLst>
            </a:custGeom>
            <a:noFill/>
            <a:ln w="6079" cap="flat">
              <a:solidFill>
                <a:srgbClr val="BFBFBF"/>
              </a:solidFill>
              <a:prstDash val="solid"/>
              <a:miter/>
            </a:ln>
          </p:spPr>
          <p:txBody>
            <a:bodyPr rtlCol="0" anchor="ctr"/>
            <a:lstStyle/>
            <a:p>
              <a:endParaRPr lang="en-GB"/>
            </a:p>
          </p:txBody>
        </p:sp>
        <p:sp>
          <p:nvSpPr>
            <p:cNvPr id="392" name="Freeform: Shape 391">
              <a:extLst>
                <a:ext uri="{FF2B5EF4-FFF2-40B4-BE49-F238E27FC236}">
                  <a16:creationId xmlns:a16="http://schemas.microsoft.com/office/drawing/2014/main" id="{2ABD90AE-8085-1361-B8CA-CEBA6F109BF6}"/>
                </a:ext>
              </a:extLst>
            </p:cNvPr>
            <p:cNvSpPr/>
            <p:nvPr/>
          </p:nvSpPr>
          <p:spPr>
            <a:xfrm>
              <a:off x="2421702" y="5079346"/>
              <a:ext cx="56415" cy="86845"/>
            </a:xfrm>
            <a:custGeom>
              <a:avLst/>
              <a:gdLst>
                <a:gd name="connsiteX0" fmla="*/ 27274 w 56415"/>
                <a:gd name="connsiteY0" fmla="*/ 86827 h 86845"/>
                <a:gd name="connsiteX1" fmla="*/ -965 w 56415"/>
                <a:gd name="connsiteY1" fmla="*/ -19 h 86845"/>
                <a:gd name="connsiteX2" fmla="*/ 55451 w 56415"/>
                <a:gd name="connsiteY2" fmla="*/ -19 h 86845"/>
              </a:gdLst>
              <a:ahLst/>
              <a:cxnLst>
                <a:cxn ang="0">
                  <a:pos x="connsiteX0" y="connsiteY0"/>
                </a:cxn>
                <a:cxn ang="0">
                  <a:pos x="connsiteX1" y="connsiteY1"/>
                </a:cxn>
                <a:cxn ang="0">
                  <a:pos x="connsiteX2" y="connsiteY2"/>
                </a:cxn>
              </a:cxnLst>
              <a:rect l="l" t="t" r="r" b="b"/>
              <a:pathLst>
                <a:path w="56415" h="86845">
                  <a:moveTo>
                    <a:pt x="27274" y="86827"/>
                  </a:moveTo>
                  <a:lnTo>
                    <a:pt x="-965" y="-19"/>
                  </a:lnTo>
                  <a:lnTo>
                    <a:pt x="55451" y="-19"/>
                  </a:lnTo>
                  <a:close/>
                </a:path>
              </a:pathLst>
            </a:custGeom>
            <a:solidFill>
              <a:srgbClr val="BFBFBF"/>
            </a:solidFill>
            <a:ln w="6079" cap="flat">
              <a:solidFill>
                <a:srgbClr val="BFBFBF"/>
              </a:solidFill>
              <a:prstDash val="solid"/>
              <a:miter/>
            </a:ln>
          </p:spPr>
          <p:txBody>
            <a:bodyPr rtlCol="0" anchor="ctr"/>
            <a:lstStyle/>
            <a:p>
              <a:endParaRPr lang="en-GB"/>
            </a:p>
          </p:txBody>
        </p:sp>
        <p:sp>
          <p:nvSpPr>
            <p:cNvPr id="393" name="Freeform: Shape 392">
              <a:extLst>
                <a:ext uri="{FF2B5EF4-FFF2-40B4-BE49-F238E27FC236}">
                  <a16:creationId xmlns:a16="http://schemas.microsoft.com/office/drawing/2014/main" id="{4DE9C5B9-7DD5-DDD1-7013-98D0E2F67996}"/>
                </a:ext>
              </a:extLst>
            </p:cNvPr>
            <p:cNvSpPr/>
            <p:nvPr/>
          </p:nvSpPr>
          <p:spPr>
            <a:xfrm>
              <a:off x="1042035" y="5164619"/>
              <a:ext cx="4682011" cy="45719"/>
            </a:xfrm>
            <a:custGeom>
              <a:avLst/>
              <a:gdLst>
                <a:gd name="connsiteX0" fmla="*/ 3452676 w 3454188"/>
                <a:gd name="connsiteY0" fmla="*/ 650 h 3164"/>
                <a:gd name="connsiteX1" fmla="*/ -965 w 3454188"/>
                <a:gd name="connsiteY1" fmla="*/ 650 h 3164"/>
                <a:gd name="connsiteX2" fmla="*/ 3453224 w 3454188"/>
                <a:gd name="connsiteY2" fmla="*/ -19 h 3164"/>
                <a:gd name="connsiteX3" fmla="*/ 3453224 w 3454188"/>
                <a:gd name="connsiteY3" fmla="*/ 3145 h 3164"/>
              </a:gdLst>
              <a:ahLst/>
              <a:cxnLst>
                <a:cxn ang="0">
                  <a:pos x="connsiteX0" y="connsiteY0"/>
                </a:cxn>
                <a:cxn ang="0">
                  <a:pos x="connsiteX1" y="connsiteY1"/>
                </a:cxn>
                <a:cxn ang="0">
                  <a:pos x="connsiteX2" y="connsiteY2"/>
                </a:cxn>
                <a:cxn ang="0">
                  <a:pos x="connsiteX3" y="connsiteY3"/>
                </a:cxn>
              </a:cxnLst>
              <a:rect l="l" t="t" r="r" b="b"/>
              <a:pathLst>
                <a:path w="3454188" h="3164">
                  <a:moveTo>
                    <a:pt x="3452676" y="650"/>
                  </a:moveTo>
                  <a:lnTo>
                    <a:pt x="-965" y="650"/>
                  </a:lnTo>
                  <a:moveTo>
                    <a:pt x="3453224" y="-19"/>
                  </a:moveTo>
                  <a:lnTo>
                    <a:pt x="3453224" y="3145"/>
                  </a:lnTo>
                </a:path>
              </a:pathLst>
            </a:custGeom>
            <a:solidFill>
              <a:srgbClr val="FFE342"/>
            </a:solidFill>
            <a:ln w="6079" cap="flat">
              <a:solidFill>
                <a:srgbClr val="FFE342"/>
              </a:solidFill>
              <a:prstDash val="solid"/>
              <a:miter/>
            </a:ln>
          </p:spPr>
          <p:txBody>
            <a:bodyPr rtlCol="0" anchor="ctr"/>
            <a:lstStyle/>
            <a:p>
              <a:endParaRPr lang="en-GB"/>
            </a:p>
          </p:txBody>
        </p:sp>
        <p:sp>
          <p:nvSpPr>
            <p:cNvPr id="394" name="Freeform: Shape 393">
              <a:extLst>
                <a:ext uri="{FF2B5EF4-FFF2-40B4-BE49-F238E27FC236}">
                  <a16:creationId xmlns:a16="http://schemas.microsoft.com/office/drawing/2014/main" id="{F02A8AF9-D99B-8351-A4F4-93924B981840}"/>
                </a:ext>
              </a:extLst>
            </p:cNvPr>
            <p:cNvSpPr/>
            <p:nvPr/>
          </p:nvSpPr>
          <p:spPr>
            <a:xfrm>
              <a:off x="1001425" y="5145378"/>
              <a:ext cx="87515" cy="56355"/>
            </a:xfrm>
            <a:custGeom>
              <a:avLst/>
              <a:gdLst>
                <a:gd name="connsiteX0" fmla="*/ -965 w 87515"/>
                <a:gd name="connsiteY0" fmla="*/ 30289 h 56355"/>
                <a:gd name="connsiteX1" fmla="*/ 85091 w 87515"/>
                <a:gd name="connsiteY1" fmla="*/ -19 h 56355"/>
                <a:gd name="connsiteX2" fmla="*/ 86551 w 87515"/>
                <a:gd name="connsiteY2" fmla="*/ 56337 h 56355"/>
              </a:gdLst>
              <a:ahLst/>
              <a:cxnLst>
                <a:cxn ang="0">
                  <a:pos x="connsiteX0" y="connsiteY0"/>
                </a:cxn>
                <a:cxn ang="0">
                  <a:pos x="connsiteX1" y="connsiteY1"/>
                </a:cxn>
                <a:cxn ang="0">
                  <a:pos x="connsiteX2" y="connsiteY2"/>
                </a:cxn>
              </a:cxnLst>
              <a:rect l="l" t="t" r="r" b="b"/>
              <a:pathLst>
                <a:path w="87515" h="56355">
                  <a:moveTo>
                    <a:pt x="-965" y="30289"/>
                  </a:moveTo>
                  <a:lnTo>
                    <a:pt x="85091" y="-19"/>
                  </a:lnTo>
                  <a:lnTo>
                    <a:pt x="86551" y="56337"/>
                  </a:lnTo>
                  <a:close/>
                </a:path>
              </a:pathLst>
            </a:custGeom>
            <a:solidFill>
              <a:srgbClr val="FFE342"/>
            </a:solidFill>
            <a:ln w="6079" cap="flat">
              <a:solidFill>
                <a:srgbClr val="FFE342"/>
              </a:solidFill>
              <a:prstDash val="solid"/>
              <a:miter/>
            </a:ln>
          </p:spPr>
          <p:txBody>
            <a:bodyPr rtlCol="0" anchor="ctr"/>
            <a:lstStyle/>
            <a:p>
              <a:endParaRPr lang="en-GB"/>
            </a:p>
          </p:txBody>
        </p:sp>
        <p:sp>
          <p:nvSpPr>
            <p:cNvPr id="395" name="Freeform: Shape 394">
              <a:extLst>
                <a:ext uri="{FF2B5EF4-FFF2-40B4-BE49-F238E27FC236}">
                  <a16:creationId xmlns:a16="http://schemas.microsoft.com/office/drawing/2014/main" id="{67C47D8F-797B-44FD-D27D-60503466349B}"/>
                </a:ext>
              </a:extLst>
            </p:cNvPr>
            <p:cNvSpPr/>
            <p:nvPr/>
          </p:nvSpPr>
          <p:spPr>
            <a:xfrm>
              <a:off x="3010698" y="5176051"/>
              <a:ext cx="1548563" cy="290298"/>
            </a:xfrm>
            <a:custGeom>
              <a:avLst/>
              <a:gdLst>
                <a:gd name="connsiteX0" fmla="*/ -965 w 1548563"/>
                <a:gd name="connsiteY0" fmla="*/ 36497 h 290298"/>
                <a:gd name="connsiteX1" fmla="*/ 35551 w 1548563"/>
                <a:gd name="connsiteY1" fmla="*/ -19 h 290298"/>
                <a:gd name="connsiteX2" fmla="*/ 1511084 w 1548563"/>
                <a:gd name="connsiteY2" fmla="*/ -19 h 290298"/>
                <a:gd name="connsiteX3" fmla="*/ 1547599 w 1548563"/>
                <a:gd name="connsiteY3" fmla="*/ 36497 h 290298"/>
                <a:gd name="connsiteX4" fmla="*/ 1547599 w 1548563"/>
                <a:gd name="connsiteY4" fmla="*/ 253764 h 290298"/>
                <a:gd name="connsiteX5" fmla="*/ 1511084 w 1548563"/>
                <a:gd name="connsiteY5" fmla="*/ 290280 h 290298"/>
                <a:gd name="connsiteX6" fmla="*/ 35551 w 1548563"/>
                <a:gd name="connsiteY6" fmla="*/ 290280 h 290298"/>
                <a:gd name="connsiteX7" fmla="*/ -965 w 1548563"/>
                <a:gd name="connsiteY7" fmla="*/ 253764 h 290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48563" h="290298">
                  <a:moveTo>
                    <a:pt x="-965" y="36497"/>
                  </a:moveTo>
                  <a:cubicBezTo>
                    <a:pt x="-965" y="16328"/>
                    <a:pt x="15407" y="-19"/>
                    <a:pt x="35551" y="-19"/>
                  </a:cubicBezTo>
                  <a:lnTo>
                    <a:pt x="1511084" y="-19"/>
                  </a:lnTo>
                  <a:cubicBezTo>
                    <a:pt x="1531228" y="-19"/>
                    <a:pt x="1547599" y="16328"/>
                    <a:pt x="1547599" y="36497"/>
                  </a:cubicBezTo>
                  <a:lnTo>
                    <a:pt x="1547599" y="253764"/>
                  </a:lnTo>
                  <a:cubicBezTo>
                    <a:pt x="1547599" y="273933"/>
                    <a:pt x="1531228" y="290280"/>
                    <a:pt x="1511084" y="290280"/>
                  </a:cubicBezTo>
                  <a:lnTo>
                    <a:pt x="35551" y="290280"/>
                  </a:lnTo>
                  <a:cubicBezTo>
                    <a:pt x="15407" y="290280"/>
                    <a:pt x="-965" y="273933"/>
                    <a:pt x="-965" y="253764"/>
                  </a:cubicBezTo>
                  <a:close/>
                </a:path>
              </a:pathLst>
            </a:custGeom>
            <a:noFill/>
            <a:ln w="6079" cap="flat">
              <a:noFill/>
              <a:prstDash val="solid"/>
              <a:miter/>
            </a:ln>
          </p:spPr>
          <p:txBody>
            <a:bodyPr rtlCol="0" anchor="ctr"/>
            <a:lstStyle/>
            <a:p>
              <a:endParaRPr lang="en-GB"/>
            </a:p>
          </p:txBody>
        </p:sp>
        <p:grpSp>
          <p:nvGrpSpPr>
            <p:cNvPr id="396" name="Graphic 8">
              <a:extLst>
                <a:ext uri="{FF2B5EF4-FFF2-40B4-BE49-F238E27FC236}">
                  <a16:creationId xmlns:a16="http://schemas.microsoft.com/office/drawing/2014/main" id="{4CA37842-DB72-4A84-2D3A-537EB3B0D2C2}"/>
                </a:ext>
              </a:extLst>
            </p:cNvPr>
            <p:cNvGrpSpPr/>
            <p:nvPr/>
          </p:nvGrpSpPr>
          <p:grpSpPr>
            <a:xfrm>
              <a:off x="3331982" y="5280142"/>
              <a:ext cx="903755" cy="103809"/>
              <a:chOff x="3331982" y="5280142"/>
              <a:chExt cx="903755" cy="103809"/>
            </a:xfrm>
            <a:solidFill>
              <a:srgbClr val="000000"/>
            </a:solidFill>
          </p:grpSpPr>
          <p:grpSp>
            <p:nvGrpSpPr>
              <p:cNvPr id="397" name="Graphic 8">
                <a:extLst>
                  <a:ext uri="{FF2B5EF4-FFF2-40B4-BE49-F238E27FC236}">
                    <a16:creationId xmlns:a16="http://schemas.microsoft.com/office/drawing/2014/main" id="{83171889-41DC-6431-2D3A-C3FA4510D4CA}"/>
                  </a:ext>
                </a:extLst>
              </p:cNvPr>
              <p:cNvGrpSpPr/>
              <p:nvPr/>
            </p:nvGrpSpPr>
            <p:grpSpPr>
              <a:xfrm>
                <a:off x="3331982" y="5282731"/>
                <a:ext cx="115960" cy="78715"/>
                <a:chOff x="3331982" y="5282731"/>
                <a:chExt cx="115960" cy="78715"/>
              </a:xfrm>
              <a:solidFill>
                <a:srgbClr val="000000"/>
              </a:solidFill>
            </p:grpSpPr>
            <p:sp>
              <p:nvSpPr>
                <p:cNvPr id="398" name="Freeform: Shape 397">
                  <a:extLst>
                    <a:ext uri="{FF2B5EF4-FFF2-40B4-BE49-F238E27FC236}">
                      <a16:creationId xmlns:a16="http://schemas.microsoft.com/office/drawing/2014/main" id="{25B012BD-2299-CF24-1D1A-212E412B9FA2}"/>
                    </a:ext>
                  </a:extLst>
                </p:cNvPr>
                <p:cNvSpPr/>
                <p:nvPr/>
              </p:nvSpPr>
              <p:spPr>
                <a:xfrm>
                  <a:off x="3331982" y="5282731"/>
                  <a:ext cx="69153" cy="78715"/>
                </a:xfrm>
                <a:custGeom>
                  <a:avLst/>
                  <a:gdLst>
                    <a:gd name="connsiteX0" fmla="*/ -255 w 69153"/>
                    <a:gd name="connsiteY0" fmla="*/ 80185 h 78715"/>
                    <a:gd name="connsiteX1" fmla="*/ 28326 w 69153"/>
                    <a:gd name="connsiteY1" fmla="*/ 1469 h 78715"/>
                    <a:gd name="connsiteX2" fmla="*/ 39948 w 69153"/>
                    <a:gd name="connsiteY2" fmla="*/ 1469 h 78715"/>
                    <a:gd name="connsiteX3" fmla="*/ 68899 w 69153"/>
                    <a:gd name="connsiteY3" fmla="*/ 80185 h 78715"/>
                    <a:gd name="connsiteX4" fmla="*/ 58333 w 69153"/>
                    <a:gd name="connsiteY4" fmla="*/ 80185 h 78715"/>
                    <a:gd name="connsiteX5" fmla="*/ 50461 w 69153"/>
                    <a:gd name="connsiteY5" fmla="*/ 58208 h 78715"/>
                    <a:gd name="connsiteX6" fmla="*/ 18024 w 69153"/>
                    <a:gd name="connsiteY6" fmla="*/ 58208 h 78715"/>
                    <a:gd name="connsiteX7" fmla="*/ 10417 w 69153"/>
                    <a:gd name="connsiteY7" fmla="*/ 80185 h 78715"/>
                    <a:gd name="connsiteX8" fmla="*/ -255 w 69153"/>
                    <a:gd name="connsiteY8" fmla="*/ 80185 h 78715"/>
                    <a:gd name="connsiteX9" fmla="*/ 21088 w 69153"/>
                    <a:gd name="connsiteY9" fmla="*/ 49438 h 78715"/>
                    <a:gd name="connsiteX10" fmla="*/ 47344 w 69153"/>
                    <a:gd name="connsiteY10" fmla="*/ 49438 h 78715"/>
                    <a:gd name="connsiteX11" fmla="*/ 34084 w 69153"/>
                    <a:gd name="connsiteY11" fmla="*/ 9499 h 78715"/>
                    <a:gd name="connsiteX12" fmla="*/ 21088 w 69153"/>
                    <a:gd name="connsiteY12" fmla="*/ 49438 h 787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9153" h="78715">
                      <a:moveTo>
                        <a:pt x="-255" y="80185"/>
                      </a:moveTo>
                      <a:lnTo>
                        <a:pt x="28326" y="1469"/>
                      </a:lnTo>
                      <a:lnTo>
                        <a:pt x="39948" y="1469"/>
                      </a:lnTo>
                      <a:lnTo>
                        <a:pt x="68899" y="80185"/>
                      </a:lnTo>
                      <a:lnTo>
                        <a:pt x="58333" y="80185"/>
                      </a:lnTo>
                      <a:lnTo>
                        <a:pt x="50461" y="58208"/>
                      </a:lnTo>
                      <a:lnTo>
                        <a:pt x="18024" y="58208"/>
                      </a:lnTo>
                      <a:lnTo>
                        <a:pt x="10417" y="80185"/>
                      </a:lnTo>
                      <a:lnTo>
                        <a:pt x="-255" y="80185"/>
                      </a:lnTo>
                      <a:close/>
                      <a:moveTo>
                        <a:pt x="21088" y="49438"/>
                      </a:moveTo>
                      <a:lnTo>
                        <a:pt x="47344" y="49438"/>
                      </a:lnTo>
                      <a:cubicBezTo>
                        <a:pt x="41903" y="34118"/>
                        <a:pt x="39684" y="28835"/>
                        <a:pt x="34084" y="9499"/>
                      </a:cubicBezTo>
                      <a:cubicBezTo>
                        <a:pt x="28379" y="29416"/>
                        <a:pt x="26424" y="33801"/>
                        <a:pt x="21088" y="49438"/>
                      </a:cubicBezTo>
                    </a:path>
                  </a:pathLst>
                </a:custGeom>
                <a:solidFill>
                  <a:srgbClr val="000000"/>
                </a:solidFill>
                <a:ln w="53" cap="flat">
                  <a:noFill/>
                  <a:prstDash val="solid"/>
                  <a:miter/>
                </a:ln>
              </p:spPr>
              <p:txBody>
                <a:bodyPr rtlCol="0" anchor="ctr"/>
                <a:lstStyle/>
                <a:p>
                  <a:endParaRPr lang="en-GB"/>
                </a:p>
              </p:txBody>
            </p:sp>
            <p:sp>
              <p:nvSpPr>
                <p:cNvPr id="399" name="Freeform: Shape 398">
                  <a:extLst>
                    <a:ext uri="{FF2B5EF4-FFF2-40B4-BE49-F238E27FC236}">
                      <a16:creationId xmlns:a16="http://schemas.microsoft.com/office/drawing/2014/main" id="{61D90B2D-EC8A-49FD-098F-ABC242AF238C}"/>
                    </a:ext>
                  </a:extLst>
                </p:cNvPr>
                <p:cNvSpPr/>
                <p:nvPr/>
              </p:nvSpPr>
              <p:spPr>
                <a:xfrm>
                  <a:off x="3412230" y="5282731"/>
                  <a:ext cx="9509" cy="78715"/>
                </a:xfrm>
                <a:custGeom>
                  <a:avLst/>
                  <a:gdLst>
                    <a:gd name="connsiteX0" fmla="*/ 9721 w 9509"/>
                    <a:gd name="connsiteY0" fmla="*/ 1469 h 78715"/>
                    <a:gd name="connsiteX1" fmla="*/ 9721 w 9509"/>
                    <a:gd name="connsiteY1" fmla="*/ 80185 h 78715"/>
                    <a:gd name="connsiteX2" fmla="*/ 212 w 9509"/>
                    <a:gd name="connsiteY2" fmla="*/ 80185 h 78715"/>
                    <a:gd name="connsiteX3" fmla="*/ 212 w 9509"/>
                    <a:gd name="connsiteY3" fmla="*/ 1469 h 78715"/>
                    <a:gd name="connsiteX4" fmla="*/ 9721 w 9509"/>
                    <a:gd name="connsiteY4" fmla="*/ 1469 h 787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09" h="78715">
                      <a:moveTo>
                        <a:pt x="9721" y="1469"/>
                      </a:moveTo>
                      <a:lnTo>
                        <a:pt x="9721" y="80185"/>
                      </a:lnTo>
                      <a:lnTo>
                        <a:pt x="212" y="80185"/>
                      </a:lnTo>
                      <a:lnTo>
                        <a:pt x="212" y="1469"/>
                      </a:lnTo>
                      <a:lnTo>
                        <a:pt x="9721" y="1469"/>
                      </a:lnTo>
                    </a:path>
                  </a:pathLst>
                </a:custGeom>
                <a:solidFill>
                  <a:srgbClr val="000000"/>
                </a:solidFill>
                <a:ln w="53" cap="flat">
                  <a:noFill/>
                  <a:prstDash val="solid"/>
                  <a:miter/>
                </a:ln>
              </p:spPr>
              <p:txBody>
                <a:bodyPr rtlCol="0" anchor="ctr"/>
                <a:lstStyle/>
                <a:p>
                  <a:endParaRPr lang="en-GB"/>
                </a:p>
              </p:txBody>
            </p:sp>
            <p:sp>
              <p:nvSpPr>
                <p:cNvPr id="400" name="Freeform: Shape 399">
                  <a:extLst>
                    <a:ext uri="{FF2B5EF4-FFF2-40B4-BE49-F238E27FC236}">
                      <a16:creationId xmlns:a16="http://schemas.microsoft.com/office/drawing/2014/main" id="{6A7C619F-3C76-63C2-BF51-81D5E9AA97DC}"/>
                    </a:ext>
                  </a:extLst>
                </p:cNvPr>
                <p:cNvSpPr/>
                <p:nvPr/>
              </p:nvSpPr>
              <p:spPr>
                <a:xfrm>
                  <a:off x="3438433" y="5282731"/>
                  <a:ext cx="9509" cy="78715"/>
                </a:xfrm>
                <a:custGeom>
                  <a:avLst/>
                  <a:gdLst>
                    <a:gd name="connsiteX0" fmla="*/ 9725 w 9509"/>
                    <a:gd name="connsiteY0" fmla="*/ 1469 h 78715"/>
                    <a:gd name="connsiteX1" fmla="*/ 9725 w 9509"/>
                    <a:gd name="connsiteY1" fmla="*/ 80185 h 78715"/>
                    <a:gd name="connsiteX2" fmla="*/ 216 w 9509"/>
                    <a:gd name="connsiteY2" fmla="*/ 80185 h 78715"/>
                    <a:gd name="connsiteX3" fmla="*/ 216 w 9509"/>
                    <a:gd name="connsiteY3" fmla="*/ 1469 h 78715"/>
                    <a:gd name="connsiteX4" fmla="*/ 9725 w 9509"/>
                    <a:gd name="connsiteY4" fmla="*/ 1469 h 787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09" h="78715">
                      <a:moveTo>
                        <a:pt x="9725" y="1469"/>
                      </a:moveTo>
                      <a:lnTo>
                        <a:pt x="9725" y="80185"/>
                      </a:lnTo>
                      <a:lnTo>
                        <a:pt x="216" y="80185"/>
                      </a:lnTo>
                      <a:lnTo>
                        <a:pt x="216" y="1469"/>
                      </a:lnTo>
                      <a:lnTo>
                        <a:pt x="9725" y="1469"/>
                      </a:lnTo>
                    </a:path>
                  </a:pathLst>
                </a:custGeom>
                <a:solidFill>
                  <a:srgbClr val="000000"/>
                </a:solidFill>
                <a:ln w="53" cap="flat">
                  <a:noFill/>
                  <a:prstDash val="solid"/>
                  <a:miter/>
                </a:ln>
              </p:spPr>
              <p:txBody>
                <a:bodyPr rtlCol="0" anchor="ctr"/>
                <a:lstStyle/>
                <a:p>
                  <a:endParaRPr lang="en-GB"/>
                </a:p>
              </p:txBody>
            </p:sp>
          </p:grpSp>
          <p:grpSp>
            <p:nvGrpSpPr>
              <p:cNvPr id="401" name="Graphic 8">
                <a:extLst>
                  <a:ext uri="{FF2B5EF4-FFF2-40B4-BE49-F238E27FC236}">
                    <a16:creationId xmlns:a16="http://schemas.microsoft.com/office/drawing/2014/main" id="{B18A1DDD-43E6-DAF0-669E-DB12A01806FC}"/>
                  </a:ext>
                </a:extLst>
              </p:cNvPr>
              <p:cNvGrpSpPr/>
              <p:nvPr/>
            </p:nvGrpSpPr>
            <p:grpSpPr>
              <a:xfrm>
                <a:off x="3492444" y="5288331"/>
                <a:ext cx="413230" cy="95620"/>
                <a:chOff x="3492444" y="5288331"/>
                <a:chExt cx="413230" cy="95620"/>
              </a:xfrm>
              <a:solidFill>
                <a:srgbClr val="000000"/>
              </a:solidFill>
            </p:grpSpPr>
            <p:sp>
              <p:nvSpPr>
                <p:cNvPr id="402" name="Freeform: Shape 401">
                  <a:extLst>
                    <a:ext uri="{FF2B5EF4-FFF2-40B4-BE49-F238E27FC236}">
                      <a16:creationId xmlns:a16="http://schemas.microsoft.com/office/drawing/2014/main" id="{DEB13BD4-92AE-E689-0801-34DAC9CCA950}"/>
                    </a:ext>
                  </a:extLst>
                </p:cNvPr>
                <p:cNvSpPr/>
                <p:nvPr/>
              </p:nvSpPr>
              <p:spPr>
                <a:xfrm>
                  <a:off x="3492444" y="5301644"/>
                  <a:ext cx="46014" cy="61070"/>
                </a:xfrm>
                <a:custGeom>
                  <a:avLst/>
                  <a:gdLst>
                    <a:gd name="connsiteX0" fmla="*/ 22649 w 46014"/>
                    <a:gd name="connsiteY0" fmla="*/ 62350 h 61070"/>
                    <a:gd name="connsiteX1" fmla="*/ -67 w 46014"/>
                    <a:gd name="connsiteY1" fmla="*/ 46766 h 61070"/>
                    <a:gd name="connsiteX2" fmla="*/ 8966 w 46014"/>
                    <a:gd name="connsiteY2" fmla="*/ 44600 h 61070"/>
                    <a:gd name="connsiteX3" fmla="*/ 22543 w 46014"/>
                    <a:gd name="connsiteY3" fmla="*/ 54003 h 61070"/>
                    <a:gd name="connsiteX4" fmla="*/ 36068 w 46014"/>
                    <a:gd name="connsiteY4" fmla="*/ 45075 h 61070"/>
                    <a:gd name="connsiteX5" fmla="*/ 27404 w 46014"/>
                    <a:gd name="connsiteY5" fmla="*/ 36940 h 61070"/>
                    <a:gd name="connsiteX6" fmla="*/ 17578 w 46014"/>
                    <a:gd name="connsiteY6" fmla="*/ 34615 h 61070"/>
                    <a:gd name="connsiteX7" fmla="*/ 1729 w 46014"/>
                    <a:gd name="connsiteY7" fmla="*/ 18502 h 61070"/>
                    <a:gd name="connsiteX8" fmla="*/ 23600 w 46014"/>
                    <a:gd name="connsiteY8" fmla="*/ 1280 h 61070"/>
                    <a:gd name="connsiteX9" fmla="*/ 44837 w 46014"/>
                    <a:gd name="connsiteY9" fmla="*/ 15491 h 61070"/>
                    <a:gd name="connsiteX10" fmla="*/ 36226 w 46014"/>
                    <a:gd name="connsiteY10" fmla="*/ 17710 h 61070"/>
                    <a:gd name="connsiteX11" fmla="*/ 23653 w 46014"/>
                    <a:gd name="connsiteY11" fmla="*/ 9363 h 61070"/>
                    <a:gd name="connsiteX12" fmla="*/ 11344 w 46014"/>
                    <a:gd name="connsiteY12" fmla="*/ 17921 h 61070"/>
                    <a:gd name="connsiteX13" fmla="*/ 21276 w 46014"/>
                    <a:gd name="connsiteY13" fmla="*/ 26374 h 61070"/>
                    <a:gd name="connsiteX14" fmla="*/ 30204 w 46014"/>
                    <a:gd name="connsiteY14" fmla="*/ 28487 h 61070"/>
                    <a:gd name="connsiteX15" fmla="*/ 45947 w 46014"/>
                    <a:gd name="connsiteY15" fmla="*/ 44441 h 61070"/>
                    <a:gd name="connsiteX16" fmla="*/ 22649 w 46014"/>
                    <a:gd name="connsiteY16" fmla="*/ 62350 h 6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6014" h="61070">
                      <a:moveTo>
                        <a:pt x="22649" y="62350"/>
                      </a:moveTo>
                      <a:cubicBezTo>
                        <a:pt x="10498" y="62350"/>
                        <a:pt x="2046" y="56962"/>
                        <a:pt x="-67" y="46766"/>
                      </a:cubicBezTo>
                      <a:lnTo>
                        <a:pt x="8966" y="44600"/>
                      </a:lnTo>
                      <a:cubicBezTo>
                        <a:pt x="10657" y="51098"/>
                        <a:pt x="15464" y="54003"/>
                        <a:pt x="22543" y="54003"/>
                      </a:cubicBezTo>
                      <a:cubicBezTo>
                        <a:pt x="30785" y="54003"/>
                        <a:pt x="36068" y="49936"/>
                        <a:pt x="36068" y="45075"/>
                      </a:cubicBezTo>
                      <a:cubicBezTo>
                        <a:pt x="36068" y="41007"/>
                        <a:pt x="33215" y="38313"/>
                        <a:pt x="27404" y="36940"/>
                      </a:cubicBezTo>
                      <a:lnTo>
                        <a:pt x="17578" y="34615"/>
                      </a:lnTo>
                      <a:cubicBezTo>
                        <a:pt x="6853" y="32079"/>
                        <a:pt x="1729" y="26796"/>
                        <a:pt x="1729" y="18502"/>
                      </a:cubicBezTo>
                      <a:cubicBezTo>
                        <a:pt x="1729" y="8359"/>
                        <a:pt x="11027" y="1280"/>
                        <a:pt x="23600" y="1280"/>
                      </a:cubicBezTo>
                      <a:cubicBezTo>
                        <a:pt x="35751" y="1280"/>
                        <a:pt x="42143" y="7197"/>
                        <a:pt x="44837" y="15491"/>
                      </a:cubicBezTo>
                      <a:lnTo>
                        <a:pt x="36226" y="17710"/>
                      </a:lnTo>
                      <a:cubicBezTo>
                        <a:pt x="34589" y="13483"/>
                        <a:pt x="31260" y="9363"/>
                        <a:pt x="23653" y="9363"/>
                      </a:cubicBezTo>
                      <a:cubicBezTo>
                        <a:pt x="16627" y="9363"/>
                        <a:pt x="11344" y="13008"/>
                        <a:pt x="11344" y="17921"/>
                      </a:cubicBezTo>
                      <a:cubicBezTo>
                        <a:pt x="11344" y="22306"/>
                        <a:pt x="14355" y="24736"/>
                        <a:pt x="21276" y="26374"/>
                      </a:cubicBezTo>
                      <a:lnTo>
                        <a:pt x="30204" y="28487"/>
                      </a:lnTo>
                      <a:cubicBezTo>
                        <a:pt x="40928" y="31023"/>
                        <a:pt x="45947" y="36358"/>
                        <a:pt x="45947" y="44441"/>
                      </a:cubicBezTo>
                      <a:cubicBezTo>
                        <a:pt x="45947" y="54796"/>
                        <a:pt x="36490" y="62350"/>
                        <a:pt x="22649" y="62350"/>
                      </a:cubicBezTo>
                    </a:path>
                  </a:pathLst>
                </a:custGeom>
                <a:solidFill>
                  <a:srgbClr val="000000"/>
                </a:solidFill>
                <a:ln w="53" cap="flat">
                  <a:noFill/>
                  <a:prstDash val="solid"/>
                  <a:miter/>
                </a:ln>
              </p:spPr>
              <p:txBody>
                <a:bodyPr rtlCol="0" anchor="ctr"/>
                <a:lstStyle/>
                <a:p>
                  <a:endParaRPr lang="en-GB"/>
                </a:p>
              </p:txBody>
            </p:sp>
            <p:sp>
              <p:nvSpPr>
                <p:cNvPr id="403" name="Freeform: Shape 402">
                  <a:extLst>
                    <a:ext uri="{FF2B5EF4-FFF2-40B4-BE49-F238E27FC236}">
                      <a16:creationId xmlns:a16="http://schemas.microsoft.com/office/drawing/2014/main" id="{0E897128-FB8A-02A5-F3E5-CBAB589B5738}"/>
                    </a:ext>
                  </a:extLst>
                </p:cNvPr>
                <p:cNvSpPr/>
                <p:nvPr/>
              </p:nvSpPr>
              <p:spPr>
                <a:xfrm>
                  <a:off x="3546700" y="5302383"/>
                  <a:ext cx="55100" cy="81568"/>
                </a:xfrm>
                <a:custGeom>
                  <a:avLst/>
                  <a:gdLst>
                    <a:gd name="connsiteX0" fmla="*/ 4454 w 55100"/>
                    <a:gd name="connsiteY0" fmla="*/ 81533 h 81568"/>
                    <a:gd name="connsiteX1" fmla="*/ 6884 w 55100"/>
                    <a:gd name="connsiteY1" fmla="*/ 73291 h 81568"/>
                    <a:gd name="connsiteX2" fmla="*/ 20778 w 55100"/>
                    <a:gd name="connsiteY2" fmla="*/ 65367 h 81568"/>
                    <a:gd name="connsiteX3" fmla="*/ 22468 w 55100"/>
                    <a:gd name="connsiteY3" fmla="*/ 60454 h 81568"/>
                    <a:gd name="connsiteX4" fmla="*/ -90 w 55100"/>
                    <a:gd name="connsiteY4" fmla="*/ 1074 h 81568"/>
                    <a:gd name="connsiteX5" fmla="*/ 10318 w 55100"/>
                    <a:gd name="connsiteY5" fmla="*/ 1074 h 81568"/>
                    <a:gd name="connsiteX6" fmla="*/ 27434 w 55100"/>
                    <a:gd name="connsiteY6" fmla="*/ 51261 h 81568"/>
                    <a:gd name="connsiteX7" fmla="*/ 44657 w 55100"/>
                    <a:gd name="connsiteY7" fmla="*/ 1074 h 81568"/>
                    <a:gd name="connsiteX8" fmla="*/ 55011 w 55100"/>
                    <a:gd name="connsiteY8" fmla="*/ 1074 h 81568"/>
                    <a:gd name="connsiteX9" fmla="*/ 29072 w 55100"/>
                    <a:gd name="connsiteY9" fmla="*/ 68959 h 81568"/>
                    <a:gd name="connsiteX10" fmla="*/ 11427 w 55100"/>
                    <a:gd name="connsiteY10" fmla="*/ 82642 h 81568"/>
                    <a:gd name="connsiteX11" fmla="*/ 4454 w 55100"/>
                    <a:gd name="connsiteY11" fmla="*/ 81533 h 81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5100" h="81568">
                      <a:moveTo>
                        <a:pt x="4454" y="81533"/>
                      </a:moveTo>
                      <a:lnTo>
                        <a:pt x="6884" y="73291"/>
                      </a:lnTo>
                      <a:cubicBezTo>
                        <a:pt x="13223" y="75193"/>
                        <a:pt x="17714" y="74295"/>
                        <a:pt x="20778" y="65367"/>
                      </a:cubicBezTo>
                      <a:lnTo>
                        <a:pt x="22468" y="60454"/>
                      </a:lnTo>
                      <a:lnTo>
                        <a:pt x="-90" y="1074"/>
                      </a:lnTo>
                      <a:lnTo>
                        <a:pt x="10318" y="1074"/>
                      </a:lnTo>
                      <a:cubicBezTo>
                        <a:pt x="15970" y="17609"/>
                        <a:pt x="22838" y="33828"/>
                        <a:pt x="27434" y="51261"/>
                      </a:cubicBezTo>
                      <a:cubicBezTo>
                        <a:pt x="32030" y="33775"/>
                        <a:pt x="39004" y="17609"/>
                        <a:pt x="44657" y="1074"/>
                      </a:cubicBezTo>
                      <a:lnTo>
                        <a:pt x="55011" y="1074"/>
                      </a:lnTo>
                      <a:lnTo>
                        <a:pt x="29072" y="68959"/>
                      </a:lnTo>
                      <a:cubicBezTo>
                        <a:pt x="25480" y="78363"/>
                        <a:pt x="19774" y="82642"/>
                        <a:pt x="11427" y="82642"/>
                      </a:cubicBezTo>
                      <a:cubicBezTo>
                        <a:pt x="8046" y="82642"/>
                        <a:pt x="5457" y="82008"/>
                        <a:pt x="4454" y="81533"/>
                      </a:cubicBezTo>
                    </a:path>
                  </a:pathLst>
                </a:custGeom>
                <a:solidFill>
                  <a:srgbClr val="000000"/>
                </a:solidFill>
                <a:ln w="53" cap="flat">
                  <a:noFill/>
                  <a:prstDash val="solid"/>
                  <a:miter/>
                </a:ln>
              </p:spPr>
              <p:txBody>
                <a:bodyPr rtlCol="0" anchor="ctr"/>
                <a:lstStyle/>
                <a:p>
                  <a:endParaRPr lang="en-GB"/>
                </a:p>
              </p:txBody>
            </p:sp>
            <p:sp>
              <p:nvSpPr>
                <p:cNvPr id="404" name="Freeform: Shape 403">
                  <a:extLst>
                    <a:ext uri="{FF2B5EF4-FFF2-40B4-BE49-F238E27FC236}">
                      <a16:creationId xmlns:a16="http://schemas.microsoft.com/office/drawing/2014/main" id="{530F479B-4B25-0965-0D76-440387373F35}"/>
                    </a:ext>
                  </a:extLst>
                </p:cNvPr>
                <p:cNvSpPr/>
                <p:nvPr/>
              </p:nvSpPr>
              <p:spPr>
                <a:xfrm>
                  <a:off x="3610359" y="5301644"/>
                  <a:ext cx="46014" cy="61070"/>
                </a:xfrm>
                <a:custGeom>
                  <a:avLst/>
                  <a:gdLst>
                    <a:gd name="connsiteX0" fmla="*/ 22669 w 46014"/>
                    <a:gd name="connsiteY0" fmla="*/ 62350 h 61070"/>
                    <a:gd name="connsiteX1" fmla="*/ -48 w 46014"/>
                    <a:gd name="connsiteY1" fmla="*/ 46766 h 61070"/>
                    <a:gd name="connsiteX2" fmla="*/ 8986 w 46014"/>
                    <a:gd name="connsiteY2" fmla="*/ 44600 h 61070"/>
                    <a:gd name="connsiteX3" fmla="*/ 22563 w 46014"/>
                    <a:gd name="connsiteY3" fmla="*/ 54003 h 61070"/>
                    <a:gd name="connsiteX4" fmla="*/ 36087 w 46014"/>
                    <a:gd name="connsiteY4" fmla="*/ 45075 h 61070"/>
                    <a:gd name="connsiteX5" fmla="*/ 27423 w 46014"/>
                    <a:gd name="connsiteY5" fmla="*/ 36940 h 61070"/>
                    <a:gd name="connsiteX6" fmla="*/ 17597 w 46014"/>
                    <a:gd name="connsiteY6" fmla="*/ 34615 h 61070"/>
                    <a:gd name="connsiteX7" fmla="*/ 1748 w 46014"/>
                    <a:gd name="connsiteY7" fmla="*/ 18502 h 61070"/>
                    <a:gd name="connsiteX8" fmla="*/ 23619 w 46014"/>
                    <a:gd name="connsiteY8" fmla="*/ 1280 h 61070"/>
                    <a:gd name="connsiteX9" fmla="*/ 44857 w 46014"/>
                    <a:gd name="connsiteY9" fmla="*/ 15491 h 61070"/>
                    <a:gd name="connsiteX10" fmla="*/ 36246 w 46014"/>
                    <a:gd name="connsiteY10" fmla="*/ 17710 h 61070"/>
                    <a:gd name="connsiteX11" fmla="*/ 23672 w 46014"/>
                    <a:gd name="connsiteY11" fmla="*/ 9363 h 61070"/>
                    <a:gd name="connsiteX12" fmla="*/ 11363 w 46014"/>
                    <a:gd name="connsiteY12" fmla="*/ 17921 h 61070"/>
                    <a:gd name="connsiteX13" fmla="*/ 21295 w 46014"/>
                    <a:gd name="connsiteY13" fmla="*/ 26374 h 61070"/>
                    <a:gd name="connsiteX14" fmla="*/ 30223 w 46014"/>
                    <a:gd name="connsiteY14" fmla="*/ 28487 h 61070"/>
                    <a:gd name="connsiteX15" fmla="*/ 45966 w 46014"/>
                    <a:gd name="connsiteY15" fmla="*/ 44441 h 61070"/>
                    <a:gd name="connsiteX16" fmla="*/ 22669 w 46014"/>
                    <a:gd name="connsiteY16" fmla="*/ 62350 h 6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6014" h="61070">
                      <a:moveTo>
                        <a:pt x="22669" y="62350"/>
                      </a:moveTo>
                      <a:cubicBezTo>
                        <a:pt x="10518" y="62350"/>
                        <a:pt x="2065" y="56962"/>
                        <a:pt x="-48" y="46766"/>
                      </a:cubicBezTo>
                      <a:lnTo>
                        <a:pt x="8986" y="44600"/>
                      </a:lnTo>
                      <a:cubicBezTo>
                        <a:pt x="10676" y="51098"/>
                        <a:pt x="15484" y="54003"/>
                        <a:pt x="22563" y="54003"/>
                      </a:cubicBezTo>
                      <a:cubicBezTo>
                        <a:pt x="30804" y="54003"/>
                        <a:pt x="36087" y="49936"/>
                        <a:pt x="36087" y="45075"/>
                      </a:cubicBezTo>
                      <a:cubicBezTo>
                        <a:pt x="36087" y="41007"/>
                        <a:pt x="33234" y="38313"/>
                        <a:pt x="27423" y="36940"/>
                      </a:cubicBezTo>
                      <a:lnTo>
                        <a:pt x="17597" y="34615"/>
                      </a:lnTo>
                      <a:cubicBezTo>
                        <a:pt x="6873" y="32079"/>
                        <a:pt x="1748" y="26796"/>
                        <a:pt x="1748" y="18502"/>
                      </a:cubicBezTo>
                      <a:cubicBezTo>
                        <a:pt x="1748" y="8359"/>
                        <a:pt x="11046" y="1280"/>
                        <a:pt x="23619" y="1280"/>
                      </a:cubicBezTo>
                      <a:cubicBezTo>
                        <a:pt x="35770" y="1280"/>
                        <a:pt x="42163" y="7197"/>
                        <a:pt x="44857" y="15491"/>
                      </a:cubicBezTo>
                      <a:lnTo>
                        <a:pt x="36246" y="17710"/>
                      </a:lnTo>
                      <a:cubicBezTo>
                        <a:pt x="34608" y="13483"/>
                        <a:pt x="31280" y="9363"/>
                        <a:pt x="23672" y="9363"/>
                      </a:cubicBezTo>
                      <a:cubicBezTo>
                        <a:pt x="16646" y="9363"/>
                        <a:pt x="11363" y="13008"/>
                        <a:pt x="11363" y="17921"/>
                      </a:cubicBezTo>
                      <a:cubicBezTo>
                        <a:pt x="11363" y="22306"/>
                        <a:pt x="14374" y="24736"/>
                        <a:pt x="21295" y="26374"/>
                      </a:cubicBezTo>
                      <a:lnTo>
                        <a:pt x="30223" y="28487"/>
                      </a:lnTo>
                      <a:cubicBezTo>
                        <a:pt x="40947" y="31023"/>
                        <a:pt x="45966" y="36358"/>
                        <a:pt x="45966" y="44441"/>
                      </a:cubicBezTo>
                      <a:cubicBezTo>
                        <a:pt x="45966" y="54796"/>
                        <a:pt x="36510" y="62350"/>
                        <a:pt x="22669" y="62350"/>
                      </a:cubicBezTo>
                    </a:path>
                  </a:pathLst>
                </a:custGeom>
                <a:solidFill>
                  <a:srgbClr val="000000"/>
                </a:solidFill>
                <a:ln w="53" cap="flat">
                  <a:noFill/>
                  <a:prstDash val="solid"/>
                  <a:miter/>
                </a:ln>
              </p:spPr>
              <p:txBody>
                <a:bodyPr rtlCol="0" anchor="ctr"/>
                <a:lstStyle/>
                <a:p>
                  <a:endParaRPr lang="en-GB"/>
                </a:p>
              </p:txBody>
            </p:sp>
            <p:sp>
              <p:nvSpPr>
                <p:cNvPr id="405" name="Freeform: Shape 404">
                  <a:extLst>
                    <a:ext uri="{FF2B5EF4-FFF2-40B4-BE49-F238E27FC236}">
                      <a16:creationId xmlns:a16="http://schemas.microsoft.com/office/drawing/2014/main" id="{2A85125F-4AA1-3535-2108-69DDC2FEF93D}"/>
                    </a:ext>
                  </a:extLst>
                </p:cNvPr>
                <p:cNvSpPr/>
                <p:nvPr/>
              </p:nvSpPr>
              <p:spPr>
                <a:xfrm>
                  <a:off x="3662819" y="5288331"/>
                  <a:ext cx="32173" cy="73855"/>
                </a:xfrm>
                <a:custGeom>
                  <a:avLst/>
                  <a:gdLst>
                    <a:gd name="connsiteX0" fmla="*/ 30714 w 32173"/>
                    <a:gd name="connsiteY0" fmla="*/ 15462 h 73855"/>
                    <a:gd name="connsiteX1" fmla="*/ 30714 w 32173"/>
                    <a:gd name="connsiteY1" fmla="*/ 23598 h 73855"/>
                    <a:gd name="connsiteX2" fmla="*/ 18563 w 32173"/>
                    <a:gd name="connsiteY2" fmla="*/ 23598 h 73855"/>
                    <a:gd name="connsiteX3" fmla="*/ 18563 w 32173"/>
                    <a:gd name="connsiteY3" fmla="*/ 59205 h 73855"/>
                    <a:gd name="connsiteX4" fmla="*/ 25536 w 32173"/>
                    <a:gd name="connsiteY4" fmla="*/ 66812 h 73855"/>
                    <a:gd name="connsiteX5" fmla="*/ 30397 w 32173"/>
                    <a:gd name="connsiteY5" fmla="*/ 66178 h 73855"/>
                    <a:gd name="connsiteX6" fmla="*/ 32351 w 32173"/>
                    <a:gd name="connsiteY6" fmla="*/ 74208 h 73855"/>
                    <a:gd name="connsiteX7" fmla="*/ 25272 w 32173"/>
                    <a:gd name="connsiteY7" fmla="*/ 75265 h 73855"/>
                    <a:gd name="connsiteX8" fmla="*/ 9054 w 32173"/>
                    <a:gd name="connsiteY8" fmla="*/ 59944 h 73855"/>
                    <a:gd name="connsiteX9" fmla="*/ 9054 w 32173"/>
                    <a:gd name="connsiteY9" fmla="*/ 23598 h 73855"/>
                    <a:gd name="connsiteX10" fmla="*/ 178 w 32173"/>
                    <a:gd name="connsiteY10" fmla="*/ 23598 h 73855"/>
                    <a:gd name="connsiteX11" fmla="*/ 178 w 32173"/>
                    <a:gd name="connsiteY11" fmla="*/ 15462 h 73855"/>
                    <a:gd name="connsiteX12" fmla="*/ 9054 w 32173"/>
                    <a:gd name="connsiteY12" fmla="*/ 15462 h 73855"/>
                    <a:gd name="connsiteX13" fmla="*/ 9054 w 32173"/>
                    <a:gd name="connsiteY13" fmla="*/ 1410 h 73855"/>
                    <a:gd name="connsiteX14" fmla="*/ 18563 w 32173"/>
                    <a:gd name="connsiteY14" fmla="*/ 1410 h 73855"/>
                    <a:gd name="connsiteX15" fmla="*/ 18563 w 32173"/>
                    <a:gd name="connsiteY15" fmla="*/ 15462 h 73855"/>
                    <a:gd name="connsiteX16" fmla="*/ 30714 w 32173"/>
                    <a:gd name="connsiteY16" fmla="*/ 15462 h 73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2173" h="73855">
                      <a:moveTo>
                        <a:pt x="30714" y="15462"/>
                      </a:moveTo>
                      <a:lnTo>
                        <a:pt x="30714" y="23598"/>
                      </a:lnTo>
                      <a:lnTo>
                        <a:pt x="18563" y="23598"/>
                      </a:lnTo>
                      <a:lnTo>
                        <a:pt x="18563" y="59205"/>
                      </a:lnTo>
                      <a:cubicBezTo>
                        <a:pt x="18563" y="64488"/>
                        <a:pt x="20518" y="66812"/>
                        <a:pt x="25536" y="66812"/>
                      </a:cubicBezTo>
                      <a:cubicBezTo>
                        <a:pt x="26752" y="66812"/>
                        <a:pt x="28812" y="66495"/>
                        <a:pt x="30397" y="66178"/>
                      </a:cubicBezTo>
                      <a:lnTo>
                        <a:pt x="32351" y="74208"/>
                      </a:lnTo>
                      <a:cubicBezTo>
                        <a:pt x="30397" y="74895"/>
                        <a:pt x="27702" y="75265"/>
                        <a:pt x="25272" y="75265"/>
                      </a:cubicBezTo>
                      <a:cubicBezTo>
                        <a:pt x="15076" y="75265"/>
                        <a:pt x="9054" y="69612"/>
                        <a:pt x="9054" y="59944"/>
                      </a:cubicBezTo>
                      <a:lnTo>
                        <a:pt x="9054" y="23598"/>
                      </a:lnTo>
                      <a:lnTo>
                        <a:pt x="178" y="23598"/>
                      </a:lnTo>
                      <a:lnTo>
                        <a:pt x="178" y="15462"/>
                      </a:lnTo>
                      <a:lnTo>
                        <a:pt x="9054" y="15462"/>
                      </a:lnTo>
                      <a:lnTo>
                        <a:pt x="9054" y="1410"/>
                      </a:lnTo>
                      <a:lnTo>
                        <a:pt x="18563" y="1410"/>
                      </a:lnTo>
                      <a:lnTo>
                        <a:pt x="18563" y="15462"/>
                      </a:lnTo>
                      <a:lnTo>
                        <a:pt x="30714" y="15462"/>
                      </a:lnTo>
                    </a:path>
                  </a:pathLst>
                </a:custGeom>
                <a:solidFill>
                  <a:srgbClr val="000000"/>
                </a:solidFill>
                <a:ln w="53" cap="flat">
                  <a:noFill/>
                  <a:prstDash val="solid"/>
                  <a:miter/>
                </a:ln>
              </p:spPr>
              <p:txBody>
                <a:bodyPr rtlCol="0" anchor="ctr"/>
                <a:lstStyle/>
                <a:p>
                  <a:endParaRPr lang="en-GB"/>
                </a:p>
              </p:txBody>
            </p:sp>
            <p:sp>
              <p:nvSpPr>
                <p:cNvPr id="406" name="Freeform: Shape 405">
                  <a:extLst>
                    <a:ext uri="{FF2B5EF4-FFF2-40B4-BE49-F238E27FC236}">
                      <a16:creationId xmlns:a16="http://schemas.microsoft.com/office/drawing/2014/main" id="{713183A5-A713-32F3-39F6-FF1644BD5961}"/>
                    </a:ext>
                  </a:extLst>
                </p:cNvPr>
                <p:cNvSpPr/>
                <p:nvPr/>
              </p:nvSpPr>
              <p:spPr>
                <a:xfrm>
                  <a:off x="3701595" y="5301644"/>
                  <a:ext cx="52300" cy="61070"/>
                </a:xfrm>
                <a:custGeom>
                  <a:avLst/>
                  <a:gdLst>
                    <a:gd name="connsiteX0" fmla="*/ 27594 w 52300"/>
                    <a:gd name="connsiteY0" fmla="*/ 62350 h 61070"/>
                    <a:gd name="connsiteX1" fmla="*/ -88 w 52300"/>
                    <a:gd name="connsiteY1" fmla="*/ 32026 h 61070"/>
                    <a:gd name="connsiteX2" fmla="*/ 26485 w 52300"/>
                    <a:gd name="connsiteY2" fmla="*/ 1280 h 61070"/>
                    <a:gd name="connsiteX3" fmla="*/ 52213 w 52300"/>
                    <a:gd name="connsiteY3" fmla="*/ 30811 h 61070"/>
                    <a:gd name="connsiteX4" fmla="*/ 52213 w 52300"/>
                    <a:gd name="connsiteY4" fmla="*/ 34774 h 61070"/>
                    <a:gd name="connsiteX5" fmla="*/ 9527 w 52300"/>
                    <a:gd name="connsiteY5" fmla="*/ 34774 h 61070"/>
                    <a:gd name="connsiteX6" fmla="*/ 27647 w 52300"/>
                    <a:gd name="connsiteY6" fmla="*/ 53898 h 61070"/>
                    <a:gd name="connsiteX7" fmla="*/ 42070 w 52300"/>
                    <a:gd name="connsiteY7" fmla="*/ 44811 h 61070"/>
                    <a:gd name="connsiteX8" fmla="*/ 51262 w 52300"/>
                    <a:gd name="connsiteY8" fmla="*/ 47347 h 61070"/>
                    <a:gd name="connsiteX9" fmla="*/ 27594 w 52300"/>
                    <a:gd name="connsiteY9" fmla="*/ 62350 h 61070"/>
                    <a:gd name="connsiteX10" fmla="*/ 9580 w 52300"/>
                    <a:gd name="connsiteY10" fmla="*/ 26744 h 61070"/>
                    <a:gd name="connsiteX11" fmla="*/ 42545 w 52300"/>
                    <a:gd name="connsiteY11" fmla="*/ 26744 h 61070"/>
                    <a:gd name="connsiteX12" fmla="*/ 26485 w 52300"/>
                    <a:gd name="connsiteY12" fmla="*/ 9732 h 61070"/>
                    <a:gd name="connsiteX13" fmla="*/ 9580 w 52300"/>
                    <a:gd name="connsiteY13" fmla="*/ 26744 h 6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300" h="61070">
                      <a:moveTo>
                        <a:pt x="27594" y="62350"/>
                      </a:moveTo>
                      <a:cubicBezTo>
                        <a:pt x="10478" y="62350"/>
                        <a:pt x="-88" y="50200"/>
                        <a:pt x="-88" y="32026"/>
                      </a:cubicBezTo>
                      <a:cubicBezTo>
                        <a:pt x="-88" y="13906"/>
                        <a:pt x="10372" y="1280"/>
                        <a:pt x="26485" y="1280"/>
                      </a:cubicBezTo>
                      <a:cubicBezTo>
                        <a:pt x="39006" y="1280"/>
                        <a:pt x="52213" y="8993"/>
                        <a:pt x="52213" y="30811"/>
                      </a:cubicBezTo>
                      <a:lnTo>
                        <a:pt x="52213" y="34774"/>
                      </a:lnTo>
                      <a:lnTo>
                        <a:pt x="9527" y="34774"/>
                      </a:lnTo>
                      <a:cubicBezTo>
                        <a:pt x="10002" y="47136"/>
                        <a:pt x="17187" y="53898"/>
                        <a:pt x="27647" y="53898"/>
                      </a:cubicBezTo>
                      <a:cubicBezTo>
                        <a:pt x="34621" y="53898"/>
                        <a:pt x="39851" y="50834"/>
                        <a:pt x="42070" y="44811"/>
                      </a:cubicBezTo>
                      <a:lnTo>
                        <a:pt x="51262" y="47347"/>
                      </a:lnTo>
                      <a:cubicBezTo>
                        <a:pt x="48515" y="56275"/>
                        <a:pt x="39692" y="62350"/>
                        <a:pt x="27594" y="62350"/>
                      </a:cubicBezTo>
                      <a:close/>
                      <a:moveTo>
                        <a:pt x="9580" y="26744"/>
                      </a:moveTo>
                      <a:lnTo>
                        <a:pt x="42545" y="26744"/>
                      </a:lnTo>
                      <a:cubicBezTo>
                        <a:pt x="41647" y="16706"/>
                        <a:pt x="36206" y="9732"/>
                        <a:pt x="26485" y="9732"/>
                      </a:cubicBezTo>
                      <a:cubicBezTo>
                        <a:pt x="16342" y="9732"/>
                        <a:pt x="10161" y="17710"/>
                        <a:pt x="9580" y="26744"/>
                      </a:cubicBezTo>
                    </a:path>
                  </a:pathLst>
                </a:custGeom>
                <a:solidFill>
                  <a:srgbClr val="000000"/>
                </a:solidFill>
                <a:ln w="53" cap="flat">
                  <a:noFill/>
                  <a:prstDash val="solid"/>
                  <a:miter/>
                </a:ln>
              </p:spPr>
              <p:txBody>
                <a:bodyPr rtlCol="0" anchor="ctr"/>
                <a:lstStyle/>
                <a:p>
                  <a:endParaRPr lang="en-GB"/>
                </a:p>
              </p:txBody>
            </p:sp>
            <p:sp>
              <p:nvSpPr>
                <p:cNvPr id="407" name="Freeform: Shape 406">
                  <a:extLst>
                    <a:ext uri="{FF2B5EF4-FFF2-40B4-BE49-F238E27FC236}">
                      <a16:creationId xmlns:a16="http://schemas.microsoft.com/office/drawing/2014/main" id="{72AD14EF-2301-A920-8ACA-545F878C31FC}"/>
                    </a:ext>
                  </a:extLst>
                </p:cNvPr>
                <p:cNvSpPr/>
                <p:nvPr/>
              </p:nvSpPr>
              <p:spPr>
                <a:xfrm>
                  <a:off x="3767526" y="5301327"/>
                  <a:ext cx="78081" cy="60119"/>
                </a:xfrm>
                <a:custGeom>
                  <a:avLst/>
                  <a:gdLst>
                    <a:gd name="connsiteX0" fmla="*/ -373 w 78081"/>
                    <a:gd name="connsiteY0" fmla="*/ 61414 h 60119"/>
                    <a:gd name="connsiteX1" fmla="*/ -373 w 78081"/>
                    <a:gd name="connsiteY1" fmla="*/ 2351 h 60119"/>
                    <a:gd name="connsiteX2" fmla="*/ 8872 w 78081"/>
                    <a:gd name="connsiteY2" fmla="*/ 2351 h 60119"/>
                    <a:gd name="connsiteX3" fmla="*/ 8925 w 78081"/>
                    <a:gd name="connsiteY3" fmla="*/ 13181 h 60119"/>
                    <a:gd name="connsiteX4" fmla="*/ 25460 w 78081"/>
                    <a:gd name="connsiteY4" fmla="*/ 1295 h 60119"/>
                    <a:gd name="connsiteX5" fmla="*/ 40517 w 78081"/>
                    <a:gd name="connsiteY5" fmla="*/ 13340 h 60119"/>
                    <a:gd name="connsiteX6" fmla="*/ 59113 w 78081"/>
                    <a:gd name="connsiteY6" fmla="*/ 1295 h 60119"/>
                    <a:gd name="connsiteX7" fmla="*/ 77709 w 78081"/>
                    <a:gd name="connsiteY7" fmla="*/ 21581 h 60119"/>
                    <a:gd name="connsiteX8" fmla="*/ 77709 w 78081"/>
                    <a:gd name="connsiteY8" fmla="*/ 61414 h 60119"/>
                    <a:gd name="connsiteX9" fmla="*/ 68146 w 78081"/>
                    <a:gd name="connsiteY9" fmla="*/ 61414 h 60119"/>
                    <a:gd name="connsiteX10" fmla="*/ 68146 w 78081"/>
                    <a:gd name="connsiteY10" fmla="*/ 21845 h 60119"/>
                    <a:gd name="connsiteX11" fmla="*/ 56260 w 78081"/>
                    <a:gd name="connsiteY11" fmla="*/ 9959 h 60119"/>
                    <a:gd name="connsiteX12" fmla="*/ 43422 w 78081"/>
                    <a:gd name="connsiteY12" fmla="*/ 22849 h 60119"/>
                    <a:gd name="connsiteX13" fmla="*/ 43422 w 78081"/>
                    <a:gd name="connsiteY13" fmla="*/ 61414 h 60119"/>
                    <a:gd name="connsiteX14" fmla="*/ 33913 w 78081"/>
                    <a:gd name="connsiteY14" fmla="*/ 61414 h 60119"/>
                    <a:gd name="connsiteX15" fmla="*/ 33913 w 78081"/>
                    <a:gd name="connsiteY15" fmla="*/ 20894 h 60119"/>
                    <a:gd name="connsiteX16" fmla="*/ 22343 w 78081"/>
                    <a:gd name="connsiteY16" fmla="*/ 9959 h 60119"/>
                    <a:gd name="connsiteX17" fmla="*/ 9136 w 78081"/>
                    <a:gd name="connsiteY17" fmla="*/ 24223 h 60119"/>
                    <a:gd name="connsiteX18" fmla="*/ 9136 w 78081"/>
                    <a:gd name="connsiteY18" fmla="*/ 61414 h 60119"/>
                    <a:gd name="connsiteX19" fmla="*/ -373 w 78081"/>
                    <a:gd name="connsiteY19" fmla="*/ 61414 h 60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8081" h="60119">
                      <a:moveTo>
                        <a:pt x="-373" y="61414"/>
                      </a:moveTo>
                      <a:lnTo>
                        <a:pt x="-373" y="2351"/>
                      </a:lnTo>
                      <a:lnTo>
                        <a:pt x="8872" y="2351"/>
                      </a:lnTo>
                      <a:lnTo>
                        <a:pt x="8925" y="13181"/>
                      </a:lnTo>
                      <a:cubicBezTo>
                        <a:pt x="11830" y="5204"/>
                        <a:pt x="18487" y="1295"/>
                        <a:pt x="25460" y="1295"/>
                      </a:cubicBezTo>
                      <a:cubicBezTo>
                        <a:pt x="33226" y="1295"/>
                        <a:pt x="38404" y="6049"/>
                        <a:pt x="40517" y="13340"/>
                      </a:cubicBezTo>
                      <a:cubicBezTo>
                        <a:pt x="43317" y="5891"/>
                        <a:pt x="50554" y="1295"/>
                        <a:pt x="59113" y="1295"/>
                      </a:cubicBezTo>
                      <a:cubicBezTo>
                        <a:pt x="69362" y="1295"/>
                        <a:pt x="77709" y="7898"/>
                        <a:pt x="77709" y="21581"/>
                      </a:cubicBezTo>
                      <a:lnTo>
                        <a:pt x="77709" y="61414"/>
                      </a:lnTo>
                      <a:lnTo>
                        <a:pt x="68146" y="61414"/>
                      </a:lnTo>
                      <a:lnTo>
                        <a:pt x="68146" y="21845"/>
                      </a:lnTo>
                      <a:cubicBezTo>
                        <a:pt x="68146" y="13340"/>
                        <a:pt x="62599" y="9959"/>
                        <a:pt x="56260" y="9959"/>
                      </a:cubicBezTo>
                      <a:cubicBezTo>
                        <a:pt x="48283" y="9959"/>
                        <a:pt x="43422" y="15400"/>
                        <a:pt x="43422" y="22849"/>
                      </a:cubicBezTo>
                      <a:lnTo>
                        <a:pt x="43422" y="61414"/>
                      </a:lnTo>
                      <a:lnTo>
                        <a:pt x="33913" y="61414"/>
                      </a:lnTo>
                      <a:lnTo>
                        <a:pt x="33913" y="20894"/>
                      </a:lnTo>
                      <a:cubicBezTo>
                        <a:pt x="33913" y="14344"/>
                        <a:pt x="29000" y="9959"/>
                        <a:pt x="22343" y="9959"/>
                      </a:cubicBezTo>
                      <a:cubicBezTo>
                        <a:pt x="15423" y="9959"/>
                        <a:pt x="9136" y="14819"/>
                        <a:pt x="9136" y="24223"/>
                      </a:cubicBezTo>
                      <a:lnTo>
                        <a:pt x="9136" y="61414"/>
                      </a:lnTo>
                      <a:lnTo>
                        <a:pt x="-373" y="61414"/>
                      </a:lnTo>
                    </a:path>
                  </a:pathLst>
                </a:custGeom>
                <a:solidFill>
                  <a:srgbClr val="000000"/>
                </a:solidFill>
                <a:ln w="53" cap="flat">
                  <a:noFill/>
                  <a:prstDash val="solid"/>
                  <a:miter/>
                </a:ln>
              </p:spPr>
              <p:txBody>
                <a:bodyPr rtlCol="0" anchor="ctr"/>
                <a:lstStyle/>
                <a:p>
                  <a:endParaRPr lang="en-GB"/>
                </a:p>
              </p:txBody>
            </p:sp>
            <p:sp>
              <p:nvSpPr>
                <p:cNvPr id="408" name="Freeform: Shape 407">
                  <a:extLst>
                    <a:ext uri="{FF2B5EF4-FFF2-40B4-BE49-F238E27FC236}">
                      <a16:creationId xmlns:a16="http://schemas.microsoft.com/office/drawing/2014/main" id="{799E67F0-1083-74F1-7378-BB5403F53ACF}"/>
                    </a:ext>
                  </a:extLst>
                </p:cNvPr>
                <p:cNvSpPr/>
                <p:nvPr/>
              </p:nvSpPr>
              <p:spPr>
                <a:xfrm>
                  <a:off x="3859660" y="5301644"/>
                  <a:ext cx="46014" cy="61070"/>
                </a:xfrm>
                <a:custGeom>
                  <a:avLst/>
                  <a:gdLst>
                    <a:gd name="connsiteX0" fmla="*/ 22709 w 46014"/>
                    <a:gd name="connsiteY0" fmla="*/ 62350 h 61070"/>
                    <a:gd name="connsiteX1" fmla="*/ -7 w 46014"/>
                    <a:gd name="connsiteY1" fmla="*/ 46766 h 61070"/>
                    <a:gd name="connsiteX2" fmla="*/ 9027 w 46014"/>
                    <a:gd name="connsiteY2" fmla="*/ 44600 h 61070"/>
                    <a:gd name="connsiteX3" fmla="*/ 22604 w 46014"/>
                    <a:gd name="connsiteY3" fmla="*/ 54003 h 61070"/>
                    <a:gd name="connsiteX4" fmla="*/ 36128 w 46014"/>
                    <a:gd name="connsiteY4" fmla="*/ 45075 h 61070"/>
                    <a:gd name="connsiteX5" fmla="*/ 27464 w 46014"/>
                    <a:gd name="connsiteY5" fmla="*/ 36940 h 61070"/>
                    <a:gd name="connsiteX6" fmla="*/ 17638 w 46014"/>
                    <a:gd name="connsiteY6" fmla="*/ 34615 h 61070"/>
                    <a:gd name="connsiteX7" fmla="*/ 1789 w 46014"/>
                    <a:gd name="connsiteY7" fmla="*/ 18502 h 61070"/>
                    <a:gd name="connsiteX8" fmla="*/ 23660 w 46014"/>
                    <a:gd name="connsiteY8" fmla="*/ 1280 h 61070"/>
                    <a:gd name="connsiteX9" fmla="*/ 44898 w 46014"/>
                    <a:gd name="connsiteY9" fmla="*/ 15491 h 61070"/>
                    <a:gd name="connsiteX10" fmla="*/ 36287 w 46014"/>
                    <a:gd name="connsiteY10" fmla="*/ 17710 h 61070"/>
                    <a:gd name="connsiteX11" fmla="*/ 23713 w 46014"/>
                    <a:gd name="connsiteY11" fmla="*/ 9363 h 61070"/>
                    <a:gd name="connsiteX12" fmla="*/ 11404 w 46014"/>
                    <a:gd name="connsiteY12" fmla="*/ 17921 h 61070"/>
                    <a:gd name="connsiteX13" fmla="*/ 21336 w 46014"/>
                    <a:gd name="connsiteY13" fmla="*/ 26374 h 61070"/>
                    <a:gd name="connsiteX14" fmla="*/ 30264 w 46014"/>
                    <a:gd name="connsiteY14" fmla="*/ 28487 h 61070"/>
                    <a:gd name="connsiteX15" fmla="*/ 46007 w 46014"/>
                    <a:gd name="connsiteY15" fmla="*/ 44441 h 61070"/>
                    <a:gd name="connsiteX16" fmla="*/ 22709 w 46014"/>
                    <a:gd name="connsiteY16" fmla="*/ 62350 h 6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6014" h="61070">
                      <a:moveTo>
                        <a:pt x="22709" y="62350"/>
                      </a:moveTo>
                      <a:cubicBezTo>
                        <a:pt x="10559" y="62350"/>
                        <a:pt x="2106" y="56962"/>
                        <a:pt x="-7" y="46766"/>
                      </a:cubicBezTo>
                      <a:lnTo>
                        <a:pt x="9027" y="44600"/>
                      </a:lnTo>
                      <a:cubicBezTo>
                        <a:pt x="10717" y="51098"/>
                        <a:pt x="15525" y="54003"/>
                        <a:pt x="22604" y="54003"/>
                      </a:cubicBezTo>
                      <a:cubicBezTo>
                        <a:pt x="30845" y="54003"/>
                        <a:pt x="36128" y="49936"/>
                        <a:pt x="36128" y="45075"/>
                      </a:cubicBezTo>
                      <a:cubicBezTo>
                        <a:pt x="36128" y="41007"/>
                        <a:pt x="33275" y="38313"/>
                        <a:pt x="27464" y="36940"/>
                      </a:cubicBezTo>
                      <a:lnTo>
                        <a:pt x="17638" y="34615"/>
                      </a:lnTo>
                      <a:cubicBezTo>
                        <a:pt x="6914" y="32079"/>
                        <a:pt x="1789" y="26796"/>
                        <a:pt x="1789" y="18502"/>
                      </a:cubicBezTo>
                      <a:cubicBezTo>
                        <a:pt x="1789" y="8359"/>
                        <a:pt x="11087" y="1280"/>
                        <a:pt x="23660" y="1280"/>
                      </a:cubicBezTo>
                      <a:cubicBezTo>
                        <a:pt x="35811" y="1280"/>
                        <a:pt x="42203" y="7197"/>
                        <a:pt x="44898" y="15491"/>
                      </a:cubicBezTo>
                      <a:lnTo>
                        <a:pt x="36287" y="17710"/>
                      </a:lnTo>
                      <a:cubicBezTo>
                        <a:pt x="34649" y="13483"/>
                        <a:pt x="31321" y="9363"/>
                        <a:pt x="23713" y="9363"/>
                      </a:cubicBezTo>
                      <a:cubicBezTo>
                        <a:pt x="16687" y="9363"/>
                        <a:pt x="11404" y="13008"/>
                        <a:pt x="11404" y="17921"/>
                      </a:cubicBezTo>
                      <a:cubicBezTo>
                        <a:pt x="11404" y="22306"/>
                        <a:pt x="14415" y="24736"/>
                        <a:pt x="21336" y="26374"/>
                      </a:cubicBezTo>
                      <a:lnTo>
                        <a:pt x="30264" y="28487"/>
                      </a:lnTo>
                      <a:cubicBezTo>
                        <a:pt x="40988" y="31023"/>
                        <a:pt x="46007" y="36358"/>
                        <a:pt x="46007" y="44441"/>
                      </a:cubicBezTo>
                      <a:cubicBezTo>
                        <a:pt x="46007" y="54796"/>
                        <a:pt x="36551" y="62350"/>
                        <a:pt x="22709" y="62350"/>
                      </a:cubicBezTo>
                    </a:path>
                  </a:pathLst>
                </a:custGeom>
                <a:solidFill>
                  <a:srgbClr val="000000"/>
                </a:solidFill>
                <a:ln w="53" cap="flat">
                  <a:noFill/>
                  <a:prstDash val="solid"/>
                  <a:miter/>
                </a:ln>
              </p:spPr>
              <p:txBody>
                <a:bodyPr rtlCol="0" anchor="ctr"/>
                <a:lstStyle/>
                <a:p>
                  <a:endParaRPr lang="en-GB"/>
                </a:p>
              </p:txBody>
            </p:sp>
          </p:grpSp>
          <p:grpSp>
            <p:nvGrpSpPr>
              <p:cNvPr id="409" name="Graphic 8">
                <a:extLst>
                  <a:ext uri="{FF2B5EF4-FFF2-40B4-BE49-F238E27FC236}">
                    <a16:creationId xmlns:a16="http://schemas.microsoft.com/office/drawing/2014/main" id="{825765C0-3F6C-5854-10E6-522B4FAE92A5}"/>
                  </a:ext>
                </a:extLst>
              </p:cNvPr>
              <p:cNvGrpSpPr/>
              <p:nvPr/>
            </p:nvGrpSpPr>
            <p:grpSpPr>
              <a:xfrm>
                <a:off x="3949826" y="5280142"/>
                <a:ext cx="285911" cy="82572"/>
                <a:chOff x="3949826" y="5280142"/>
                <a:chExt cx="285911" cy="82572"/>
              </a:xfrm>
              <a:solidFill>
                <a:srgbClr val="000000"/>
              </a:solidFill>
            </p:grpSpPr>
            <p:sp>
              <p:nvSpPr>
                <p:cNvPr id="410" name="Freeform: Shape 409">
                  <a:extLst>
                    <a:ext uri="{FF2B5EF4-FFF2-40B4-BE49-F238E27FC236}">
                      <a16:creationId xmlns:a16="http://schemas.microsoft.com/office/drawing/2014/main" id="{B746DC1B-8928-F98D-EB21-C05E58464565}"/>
                    </a:ext>
                  </a:extLst>
                </p:cNvPr>
                <p:cNvSpPr/>
                <p:nvPr/>
              </p:nvSpPr>
              <p:spPr>
                <a:xfrm>
                  <a:off x="3949826" y="5282731"/>
                  <a:ext cx="9509" cy="78715"/>
                </a:xfrm>
                <a:custGeom>
                  <a:avLst/>
                  <a:gdLst>
                    <a:gd name="connsiteX0" fmla="*/ 9809 w 9509"/>
                    <a:gd name="connsiteY0" fmla="*/ 1469 h 78715"/>
                    <a:gd name="connsiteX1" fmla="*/ 9809 w 9509"/>
                    <a:gd name="connsiteY1" fmla="*/ 80185 h 78715"/>
                    <a:gd name="connsiteX2" fmla="*/ 300 w 9509"/>
                    <a:gd name="connsiteY2" fmla="*/ 80185 h 78715"/>
                    <a:gd name="connsiteX3" fmla="*/ 300 w 9509"/>
                    <a:gd name="connsiteY3" fmla="*/ 1469 h 78715"/>
                    <a:gd name="connsiteX4" fmla="*/ 9809 w 9509"/>
                    <a:gd name="connsiteY4" fmla="*/ 1469 h 787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09" h="78715">
                      <a:moveTo>
                        <a:pt x="9809" y="1469"/>
                      </a:moveTo>
                      <a:lnTo>
                        <a:pt x="9809" y="80185"/>
                      </a:lnTo>
                      <a:lnTo>
                        <a:pt x="300" y="80185"/>
                      </a:lnTo>
                      <a:lnTo>
                        <a:pt x="300" y="1469"/>
                      </a:lnTo>
                      <a:lnTo>
                        <a:pt x="9809" y="1469"/>
                      </a:lnTo>
                    </a:path>
                  </a:pathLst>
                </a:custGeom>
                <a:solidFill>
                  <a:srgbClr val="000000"/>
                </a:solidFill>
                <a:ln w="53" cap="flat">
                  <a:noFill/>
                  <a:prstDash val="solid"/>
                  <a:miter/>
                </a:ln>
              </p:spPr>
              <p:txBody>
                <a:bodyPr rtlCol="0" anchor="ctr"/>
                <a:lstStyle/>
                <a:p>
                  <a:endParaRPr lang="en-GB"/>
                </a:p>
              </p:txBody>
            </p:sp>
            <p:sp>
              <p:nvSpPr>
                <p:cNvPr id="411" name="Freeform: Shape 410">
                  <a:extLst>
                    <a:ext uri="{FF2B5EF4-FFF2-40B4-BE49-F238E27FC236}">
                      <a16:creationId xmlns:a16="http://schemas.microsoft.com/office/drawing/2014/main" id="{E654B59D-9602-947B-3FD2-6ED1A31262A3}"/>
                    </a:ext>
                  </a:extLst>
                </p:cNvPr>
                <p:cNvSpPr/>
                <p:nvPr/>
              </p:nvSpPr>
              <p:spPr>
                <a:xfrm>
                  <a:off x="3974233" y="5280142"/>
                  <a:ext cx="13260" cy="81304"/>
                </a:xfrm>
                <a:custGeom>
                  <a:avLst/>
                  <a:gdLst>
                    <a:gd name="connsiteX0" fmla="*/ 2099 w 13260"/>
                    <a:gd name="connsiteY0" fmla="*/ 82798 h 81304"/>
                    <a:gd name="connsiteX1" fmla="*/ 2099 w 13260"/>
                    <a:gd name="connsiteY1" fmla="*/ 23735 h 81304"/>
                    <a:gd name="connsiteX2" fmla="*/ 11609 w 13260"/>
                    <a:gd name="connsiteY2" fmla="*/ 23735 h 81304"/>
                    <a:gd name="connsiteX3" fmla="*/ 11609 w 13260"/>
                    <a:gd name="connsiteY3" fmla="*/ 82798 h 81304"/>
                    <a:gd name="connsiteX4" fmla="*/ 2099 w 13260"/>
                    <a:gd name="connsiteY4" fmla="*/ 82798 h 81304"/>
                    <a:gd name="connsiteX5" fmla="*/ 6907 w 13260"/>
                    <a:gd name="connsiteY5" fmla="*/ 14067 h 81304"/>
                    <a:gd name="connsiteX6" fmla="*/ 303 w 13260"/>
                    <a:gd name="connsiteY6" fmla="*/ 7780 h 81304"/>
                    <a:gd name="connsiteX7" fmla="*/ 6907 w 13260"/>
                    <a:gd name="connsiteY7" fmla="*/ 1493 h 81304"/>
                    <a:gd name="connsiteX8" fmla="*/ 13563 w 13260"/>
                    <a:gd name="connsiteY8" fmla="*/ 7780 h 81304"/>
                    <a:gd name="connsiteX9" fmla="*/ 6907 w 13260"/>
                    <a:gd name="connsiteY9" fmla="*/ 14067 h 81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260" h="81304">
                      <a:moveTo>
                        <a:pt x="2099" y="82798"/>
                      </a:moveTo>
                      <a:lnTo>
                        <a:pt x="2099" y="23735"/>
                      </a:lnTo>
                      <a:lnTo>
                        <a:pt x="11609" y="23735"/>
                      </a:lnTo>
                      <a:lnTo>
                        <a:pt x="11609" y="82798"/>
                      </a:lnTo>
                      <a:lnTo>
                        <a:pt x="2099" y="82798"/>
                      </a:lnTo>
                      <a:close/>
                      <a:moveTo>
                        <a:pt x="6907" y="14067"/>
                      </a:moveTo>
                      <a:cubicBezTo>
                        <a:pt x="3314" y="14067"/>
                        <a:pt x="303" y="11267"/>
                        <a:pt x="303" y="7780"/>
                      </a:cubicBezTo>
                      <a:cubicBezTo>
                        <a:pt x="303" y="4293"/>
                        <a:pt x="3314" y="1493"/>
                        <a:pt x="6907" y="1493"/>
                      </a:cubicBezTo>
                      <a:cubicBezTo>
                        <a:pt x="10552" y="1493"/>
                        <a:pt x="13563" y="4293"/>
                        <a:pt x="13563" y="7780"/>
                      </a:cubicBezTo>
                      <a:cubicBezTo>
                        <a:pt x="13563" y="11267"/>
                        <a:pt x="10552" y="14067"/>
                        <a:pt x="6907" y="14067"/>
                      </a:cubicBezTo>
                    </a:path>
                  </a:pathLst>
                </a:custGeom>
                <a:solidFill>
                  <a:srgbClr val="000000"/>
                </a:solidFill>
                <a:ln w="53" cap="flat">
                  <a:noFill/>
                  <a:prstDash val="solid"/>
                  <a:miter/>
                </a:ln>
              </p:spPr>
              <p:txBody>
                <a:bodyPr rtlCol="0" anchor="ctr"/>
                <a:lstStyle/>
                <a:p>
                  <a:endParaRPr lang="en-GB"/>
                </a:p>
              </p:txBody>
            </p:sp>
            <p:sp>
              <p:nvSpPr>
                <p:cNvPr id="412" name="Freeform: Shape 411">
                  <a:extLst>
                    <a:ext uri="{FF2B5EF4-FFF2-40B4-BE49-F238E27FC236}">
                      <a16:creationId xmlns:a16="http://schemas.microsoft.com/office/drawing/2014/main" id="{53082B7C-2CB2-6949-3254-0761882A4BCC}"/>
                    </a:ext>
                  </a:extLst>
                </p:cNvPr>
                <p:cNvSpPr/>
                <p:nvPr/>
              </p:nvSpPr>
              <p:spPr>
                <a:xfrm>
                  <a:off x="4002233" y="5301644"/>
                  <a:ext cx="47229" cy="59802"/>
                </a:xfrm>
                <a:custGeom>
                  <a:avLst/>
                  <a:gdLst>
                    <a:gd name="connsiteX0" fmla="*/ 9464 w 47229"/>
                    <a:gd name="connsiteY0" fmla="*/ 25699 h 59802"/>
                    <a:gd name="connsiteX1" fmla="*/ 9464 w 47229"/>
                    <a:gd name="connsiteY1" fmla="*/ 61094 h 59802"/>
                    <a:gd name="connsiteX2" fmla="*/ -45 w 47229"/>
                    <a:gd name="connsiteY2" fmla="*/ 61094 h 59802"/>
                    <a:gd name="connsiteX3" fmla="*/ -45 w 47229"/>
                    <a:gd name="connsiteY3" fmla="*/ 2031 h 59802"/>
                    <a:gd name="connsiteX4" fmla="*/ 9094 w 47229"/>
                    <a:gd name="connsiteY4" fmla="*/ 2031 h 59802"/>
                    <a:gd name="connsiteX5" fmla="*/ 9147 w 47229"/>
                    <a:gd name="connsiteY5" fmla="*/ 12967 h 59802"/>
                    <a:gd name="connsiteX6" fmla="*/ 27215 w 47229"/>
                    <a:gd name="connsiteY6" fmla="*/ 1292 h 59802"/>
                    <a:gd name="connsiteX7" fmla="*/ 47184 w 47229"/>
                    <a:gd name="connsiteY7" fmla="*/ 23586 h 59802"/>
                    <a:gd name="connsiteX8" fmla="*/ 47184 w 47229"/>
                    <a:gd name="connsiteY8" fmla="*/ 61094 h 59802"/>
                    <a:gd name="connsiteX9" fmla="*/ 37675 w 47229"/>
                    <a:gd name="connsiteY9" fmla="*/ 61094 h 59802"/>
                    <a:gd name="connsiteX10" fmla="*/ 37675 w 47229"/>
                    <a:gd name="connsiteY10" fmla="*/ 24378 h 59802"/>
                    <a:gd name="connsiteX11" fmla="*/ 24362 w 47229"/>
                    <a:gd name="connsiteY11" fmla="*/ 9850 h 59802"/>
                    <a:gd name="connsiteX12" fmla="*/ 9464 w 47229"/>
                    <a:gd name="connsiteY12" fmla="*/ 25699 h 59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7229" h="59802">
                      <a:moveTo>
                        <a:pt x="9464" y="25699"/>
                      </a:moveTo>
                      <a:lnTo>
                        <a:pt x="9464" y="61094"/>
                      </a:lnTo>
                      <a:lnTo>
                        <a:pt x="-45" y="61094"/>
                      </a:lnTo>
                      <a:lnTo>
                        <a:pt x="-45" y="2031"/>
                      </a:lnTo>
                      <a:lnTo>
                        <a:pt x="9094" y="2031"/>
                      </a:lnTo>
                      <a:lnTo>
                        <a:pt x="9147" y="12967"/>
                      </a:lnTo>
                      <a:cubicBezTo>
                        <a:pt x="12951" y="4620"/>
                        <a:pt x="19290" y="1292"/>
                        <a:pt x="27215" y="1292"/>
                      </a:cubicBezTo>
                      <a:cubicBezTo>
                        <a:pt x="39154" y="1292"/>
                        <a:pt x="47184" y="8635"/>
                        <a:pt x="47184" y="23586"/>
                      </a:cubicBezTo>
                      <a:lnTo>
                        <a:pt x="47184" y="61094"/>
                      </a:lnTo>
                      <a:lnTo>
                        <a:pt x="37675" y="61094"/>
                      </a:lnTo>
                      <a:lnTo>
                        <a:pt x="37675" y="24378"/>
                      </a:lnTo>
                      <a:cubicBezTo>
                        <a:pt x="37675" y="15291"/>
                        <a:pt x="32603" y="9850"/>
                        <a:pt x="24362" y="9850"/>
                      </a:cubicBezTo>
                      <a:cubicBezTo>
                        <a:pt x="15857" y="9850"/>
                        <a:pt x="9464" y="15608"/>
                        <a:pt x="9464" y="25699"/>
                      </a:cubicBezTo>
                    </a:path>
                  </a:pathLst>
                </a:custGeom>
                <a:solidFill>
                  <a:srgbClr val="000000"/>
                </a:solidFill>
                <a:ln w="53" cap="flat">
                  <a:noFill/>
                  <a:prstDash val="solid"/>
                  <a:miter/>
                </a:ln>
              </p:spPr>
              <p:txBody>
                <a:bodyPr rtlCol="0" anchor="ctr"/>
                <a:lstStyle/>
                <a:p>
                  <a:endParaRPr lang="en-GB"/>
                </a:p>
              </p:txBody>
            </p:sp>
            <p:sp>
              <p:nvSpPr>
                <p:cNvPr id="413" name="Freeform: Shape 412">
                  <a:extLst>
                    <a:ext uri="{FF2B5EF4-FFF2-40B4-BE49-F238E27FC236}">
                      <a16:creationId xmlns:a16="http://schemas.microsoft.com/office/drawing/2014/main" id="{7CBF238E-408C-682A-C789-A9ABA36196BA}"/>
                    </a:ext>
                  </a:extLst>
                </p:cNvPr>
                <p:cNvSpPr/>
                <p:nvPr/>
              </p:nvSpPr>
              <p:spPr>
                <a:xfrm>
                  <a:off x="4066156" y="5282731"/>
                  <a:ext cx="49553" cy="78715"/>
                </a:xfrm>
                <a:custGeom>
                  <a:avLst/>
                  <a:gdLst>
                    <a:gd name="connsiteX0" fmla="*/ -56 w 49553"/>
                    <a:gd name="connsiteY0" fmla="*/ 80185 h 78715"/>
                    <a:gd name="connsiteX1" fmla="*/ -56 w 49553"/>
                    <a:gd name="connsiteY1" fmla="*/ 1469 h 78715"/>
                    <a:gd name="connsiteX2" fmla="*/ 9453 w 49553"/>
                    <a:gd name="connsiteY2" fmla="*/ 1469 h 78715"/>
                    <a:gd name="connsiteX3" fmla="*/ 9453 w 49553"/>
                    <a:gd name="connsiteY3" fmla="*/ 47166 h 78715"/>
                    <a:gd name="connsiteX4" fmla="*/ 10615 w 49553"/>
                    <a:gd name="connsiteY4" fmla="*/ 47166 h 78715"/>
                    <a:gd name="connsiteX5" fmla="*/ 35868 w 49553"/>
                    <a:gd name="connsiteY5" fmla="*/ 21122 h 78715"/>
                    <a:gd name="connsiteX6" fmla="*/ 47648 w 49553"/>
                    <a:gd name="connsiteY6" fmla="*/ 21122 h 78715"/>
                    <a:gd name="connsiteX7" fmla="*/ 22924 w 49553"/>
                    <a:gd name="connsiteY7" fmla="*/ 46480 h 78715"/>
                    <a:gd name="connsiteX8" fmla="*/ 49497 w 49553"/>
                    <a:gd name="connsiteY8" fmla="*/ 80185 h 78715"/>
                    <a:gd name="connsiteX9" fmla="*/ 37294 w 49553"/>
                    <a:gd name="connsiteY9" fmla="*/ 80185 h 78715"/>
                    <a:gd name="connsiteX10" fmla="*/ 15687 w 49553"/>
                    <a:gd name="connsiteY10" fmla="*/ 52555 h 78715"/>
                    <a:gd name="connsiteX11" fmla="*/ 9453 w 49553"/>
                    <a:gd name="connsiteY11" fmla="*/ 58419 h 78715"/>
                    <a:gd name="connsiteX12" fmla="*/ 9453 w 49553"/>
                    <a:gd name="connsiteY12" fmla="*/ 80185 h 78715"/>
                    <a:gd name="connsiteX13" fmla="*/ -56 w 49553"/>
                    <a:gd name="connsiteY13" fmla="*/ 80185 h 787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553" h="78715">
                      <a:moveTo>
                        <a:pt x="-56" y="80185"/>
                      </a:moveTo>
                      <a:lnTo>
                        <a:pt x="-56" y="1469"/>
                      </a:lnTo>
                      <a:lnTo>
                        <a:pt x="9453" y="1469"/>
                      </a:lnTo>
                      <a:lnTo>
                        <a:pt x="9453" y="47166"/>
                      </a:lnTo>
                      <a:lnTo>
                        <a:pt x="10615" y="47166"/>
                      </a:lnTo>
                      <a:lnTo>
                        <a:pt x="35868" y="21122"/>
                      </a:lnTo>
                      <a:lnTo>
                        <a:pt x="47648" y="21122"/>
                      </a:lnTo>
                      <a:lnTo>
                        <a:pt x="22924" y="46480"/>
                      </a:lnTo>
                      <a:lnTo>
                        <a:pt x="49497" y="80185"/>
                      </a:lnTo>
                      <a:lnTo>
                        <a:pt x="37294" y="80185"/>
                      </a:lnTo>
                      <a:lnTo>
                        <a:pt x="15687" y="52555"/>
                      </a:lnTo>
                      <a:lnTo>
                        <a:pt x="9453" y="58419"/>
                      </a:lnTo>
                      <a:lnTo>
                        <a:pt x="9453" y="80185"/>
                      </a:lnTo>
                      <a:lnTo>
                        <a:pt x="-56" y="80185"/>
                      </a:lnTo>
                    </a:path>
                  </a:pathLst>
                </a:custGeom>
                <a:solidFill>
                  <a:srgbClr val="000000"/>
                </a:solidFill>
                <a:ln w="53" cap="flat">
                  <a:noFill/>
                  <a:prstDash val="solid"/>
                  <a:miter/>
                </a:ln>
              </p:spPr>
              <p:txBody>
                <a:bodyPr rtlCol="0" anchor="ctr"/>
                <a:lstStyle/>
                <a:p>
                  <a:endParaRPr lang="en-GB"/>
                </a:p>
              </p:txBody>
            </p:sp>
            <p:sp>
              <p:nvSpPr>
                <p:cNvPr id="414" name="Freeform: Shape 413">
                  <a:extLst>
                    <a:ext uri="{FF2B5EF4-FFF2-40B4-BE49-F238E27FC236}">
                      <a16:creationId xmlns:a16="http://schemas.microsoft.com/office/drawing/2014/main" id="{FEE0BE41-67A0-2C2A-A1B9-77166093F962}"/>
                    </a:ext>
                  </a:extLst>
                </p:cNvPr>
                <p:cNvSpPr/>
                <p:nvPr/>
              </p:nvSpPr>
              <p:spPr>
                <a:xfrm>
                  <a:off x="4120253" y="5301644"/>
                  <a:ext cx="52300" cy="61070"/>
                </a:xfrm>
                <a:custGeom>
                  <a:avLst/>
                  <a:gdLst>
                    <a:gd name="connsiteX0" fmla="*/ 27663 w 52300"/>
                    <a:gd name="connsiteY0" fmla="*/ 62350 h 61070"/>
                    <a:gd name="connsiteX1" fmla="*/ -19 w 52300"/>
                    <a:gd name="connsiteY1" fmla="*/ 32026 h 61070"/>
                    <a:gd name="connsiteX2" fmla="*/ 26554 w 52300"/>
                    <a:gd name="connsiteY2" fmla="*/ 1280 h 61070"/>
                    <a:gd name="connsiteX3" fmla="*/ 52282 w 52300"/>
                    <a:gd name="connsiteY3" fmla="*/ 30811 h 61070"/>
                    <a:gd name="connsiteX4" fmla="*/ 52282 w 52300"/>
                    <a:gd name="connsiteY4" fmla="*/ 34774 h 61070"/>
                    <a:gd name="connsiteX5" fmla="*/ 9596 w 52300"/>
                    <a:gd name="connsiteY5" fmla="*/ 34774 h 61070"/>
                    <a:gd name="connsiteX6" fmla="*/ 27716 w 52300"/>
                    <a:gd name="connsiteY6" fmla="*/ 53898 h 61070"/>
                    <a:gd name="connsiteX7" fmla="*/ 42138 w 52300"/>
                    <a:gd name="connsiteY7" fmla="*/ 44811 h 61070"/>
                    <a:gd name="connsiteX8" fmla="*/ 51331 w 52300"/>
                    <a:gd name="connsiteY8" fmla="*/ 47347 h 61070"/>
                    <a:gd name="connsiteX9" fmla="*/ 27663 w 52300"/>
                    <a:gd name="connsiteY9" fmla="*/ 62350 h 61070"/>
                    <a:gd name="connsiteX10" fmla="*/ 9649 w 52300"/>
                    <a:gd name="connsiteY10" fmla="*/ 26744 h 61070"/>
                    <a:gd name="connsiteX11" fmla="*/ 42614 w 52300"/>
                    <a:gd name="connsiteY11" fmla="*/ 26744 h 61070"/>
                    <a:gd name="connsiteX12" fmla="*/ 26554 w 52300"/>
                    <a:gd name="connsiteY12" fmla="*/ 9732 h 61070"/>
                    <a:gd name="connsiteX13" fmla="*/ 9649 w 52300"/>
                    <a:gd name="connsiteY13" fmla="*/ 26744 h 6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300" h="61070">
                      <a:moveTo>
                        <a:pt x="27663" y="62350"/>
                      </a:moveTo>
                      <a:cubicBezTo>
                        <a:pt x="10547" y="62350"/>
                        <a:pt x="-19" y="50200"/>
                        <a:pt x="-19" y="32026"/>
                      </a:cubicBezTo>
                      <a:cubicBezTo>
                        <a:pt x="-19" y="13906"/>
                        <a:pt x="10441" y="1280"/>
                        <a:pt x="26554" y="1280"/>
                      </a:cubicBezTo>
                      <a:cubicBezTo>
                        <a:pt x="39074" y="1280"/>
                        <a:pt x="52282" y="8993"/>
                        <a:pt x="52282" y="30811"/>
                      </a:cubicBezTo>
                      <a:lnTo>
                        <a:pt x="52282" y="34774"/>
                      </a:lnTo>
                      <a:lnTo>
                        <a:pt x="9596" y="34774"/>
                      </a:lnTo>
                      <a:cubicBezTo>
                        <a:pt x="10071" y="47136"/>
                        <a:pt x="17256" y="53898"/>
                        <a:pt x="27716" y="53898"/>
                      </a:cubicBezTo>
                      <a:cubicBezTo>
                        <a:pt x="34690" y="53898"/>
                        <a:pt x="39920" y="50834"/>
                        <a:pt x="42138" y="44811"/>
                      </a:cubicBezTo>
                      <a:lnTo>
                        <a:pt x="51331" y="47347"/>
                      </a:lnTo>
                      <a:cubicBezTo>
                        <a:pt x="48584" y="56275"/>
                        <a:pt x="39761" y="62350"/>
                        <a:pt x="27663" y="62350"/>
                      </a:cubicBezTo>
                      <a:close/>
                      <a:moveTo>
                        <a:pt x="9649" y="26744"/>
                      </a:moveTo>
                      <a:lnTo>
                        <a:pt x="42614" y="26744"/>
                      </a:lnTo>
                      <a:cubicBezTo>
                        <a:pt x="41716" y="16706"/>
                        <a:pt x="36274" y="9732"/>
                        <a:pt x="26554" y="9732"/>
                      </a:cubicBezTo>
                      <a:cubicBezTo>
                        <a:pt x="16411" y="9732"/>
                        <a:pt x="10230" y="17710"/>
                        <a:pt x="9649" y="26744"/>
                      </a:cubicBezTo>
                    </a:path>
                  </a:pathLst>
                </a:custGeom>
                <a:solidFill>
                  <a:srgbClr val="000000"/>
                </a:solidFill>
                <a:ln w="53" cap="flat">
                  <a:noFill/>
                  <a:prstDash val="solid"/>
                  <a:miter/>
                </a:ln>
              </p:spPr>
              <p:txBody>
                <a:bodyPr rtlCol="0" anchor="ctr"/>
                <a:lstStyle/>
                <a:p>
                  <a:endParaRPr lang="en-GB"/>
                </a:p>
              </p:txBody>
            </p:sp>
            <p:sp>
              <p:nvSpPr>
                <p:cNvPr id="415" name="Freeform: Shape 414">
                  <a:extLst>
                    <a:ext uri="{FF2B5EF4-FFF2-40B4-BE49-F238E27FC236}">
                      <a16:creationId xmlns:a16="http://schemas.microsoft.com/office/drawing/2014/main" id="{E0747B41-613B-3EF7-FE1B-DFDDD95E7E7C}"/>
                    </a:ext>
                  </a:extLst>
                </p:cNvPr>
                <p:cNvSpPr/>
                <p:nvPr/>
              </p:nvSpPr>
              <p:spPr>
                <a:xfrm>
                  <a:off x="4183331" y="5282731"/>
                  <a:ext cx="52406" cy="79983"/>
                </a:xfrm>
                <a:custGeom>
                  <a:avLst/>
                  <a:gdLst>
                    <a:gd name="connsiteX0" fmla="*/ 24978 w 52406"/>
                    <a:gd name="connsiteY0" fmla="*/ 81441 h 79983"/>
                    <a:gd name="connsiteX1" fmla="*/ -10 w 52406"/>
                    <a:gd name="connsiteY1" fmla="*/ 50800 h 79983"/>
                    <a:gd name="connsiteX2" fmla="*/ 25031 w 52406"/>
                    <a:gd name="connsiteY2" fmla="*/ 20370 h 79983"/>
                    <a:gd name="connsiteX3" fmla="*/ 42148 w 52406"/>
                    <a:gd name="connsiteY3" fmla="*/ 30566 h 79983"/>
                    <a:gd name="connsiteX4" fmla="*/ 42887 w 52406"/>
                    <a:gd name="connsiteY4" fmla="*/ 30566 h 79983"/>
                    <a:gd name="connsiteX5" fmla="*/ 42887 w 52406"/>
                    <a:gd name="connsiteY5" fmla="*/ 1457 h 79983"/>
                    <a:gd name="connsiteX6" fmla="*/ 52397 w 52406"/>
                    <a:gd name="connsiteY6" fmla="*/ 1457 h 79983"/>
                    <a:gd name="connsiteX7" fmla="*/ 52397 w 52406"/>
                    <a:gd name="connsiteY7" fmla="*/ 80173 h 79983"/>
                    <a:gd name="connsiteX8" fmla="*/ 43204 w 52406"/>
                    <a:gd name="connsiteY8" fmla="*/ 80173 h 79983"/>
                    <a:gd name="connsiteX9" fmla="*/ 43204 w 52406"/>
                    <a:gd name="connsiteY9" fmla="*/ 71033 h 79983"/>
                    <a:gd name="connsiteX10" fmla="*/ 42148 w 52406"/>
                    <a:gd name="connsiteY10" fmla="*/ 71033 h 79983"/>
                    <a:gd name="connsiteX11" fmla="*/ 24978 w 52406"/>
                    <a:gd name="connsiteY11" fmla="*/ 81441 h 79983"/>
                    <a:gd name="connsiteX12" fmla="*/ 26405 w 52406"/>
                    <a:gd name="connsiteY12" fmla="*/ 72935 h 79983"/>
                    <a:gd name="connsiteX13" fmla="*/ 42993 w 52406"/>
                    <a:gd name="connsiteY13" fmla="*/ 50694 h 79983"/>
                    <a:gd name="connsiteX14" fmla="*/ 26405 w 52406"/>
                    <a:gd name="connsiteY14" fmla="*/ 28876 h 79983"/>
                    <a:gd name="connsiteX15" fmla="*/ 9658 w 52406"/>
                    <a:gd name="connsiteY15" fmla="*/ 50694 h 79983"/>
                    <a:gd name="connsiteX16" fmla="*/ 26405 w 52406"/>
                    <a:gd name="connsiteY16" fmla="*/ 72935 h 79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2406" h="79983">
                      <a:moveTo>
                        <a:pt x="24978" y="81441"/>
                      </a:moveTo>
                      <a:cubicBezTo>
                        <a:pt x="10239" y="81441"/>
                        <a:pt x="-10" y="69607"/>
                        <a:pt x="-10" y="50800"/>
                      </a:cubicBezTo>
                      <a:cubicBezTo>
                        <a:pt x="-10" y="32098"/>
                        <a:pt x="10292" y="20370"/>
                        <a:pt x="25031" y="20370"/>
                      </a:cubicBezTo>
                      <a:cubicBezTo>
                        <a:pt x="36548" y="20370"/>
                        <a:pt x="40193" y="27449"/>
                        <a:pt x="42148" y="30566"/>
                      </a:cubicBezTo>
                      <a:lnTo>
                        <a:pt x="42887" y="30566"/>
                      </a:lnTo>
                      <a:lnTo>
                        <a:pt x="42887" y="1457"/>
                      </a:lnTo>
                      <a:lnTo>
                        <a:pt x="52397" y="1457"/>
                      </a:lnTo>
                      <a:lnTo>
                        <a:pt x="52397" y="80173"/>
                      </a:lnTo>
                      <a:lnTo>
                        <a:pt x="43204" y="80173"/>
                      </a:lnTo>
                      <a:lnTo>
                        <a:pt x="43204" y="71033"/>
                      </a:lnTo>
                      <a:lnTo>
                        <a:pt x="42148" y="71033"/>
                      </a:lnTo>
                      <a:cubicBezTo>
                        <a:pt x="40193" y="74309"/>
                        <a:pt x="36231" y="81441"/>
                        <a:pt x="24978" y="81441"/>
                      </a:cubicBezTo>
                      <a:close/>
                      <a:moveTo>
                        <a:pt x="26405" y="72935"/>
                      </a:moveTo>
                      <a:cubicBezTo>
                        <a:pt x="37129" y="72935"/>
                        <a:pt x="42993" y="63849"/>
                        <a:pt x="42993" y="50694"/>
                      </a:cubicBezTo>
                      <a:cubicBezTo>
                        <a:pt x="42993" y="37645"/>
                        <a:pt x="37288" y="28876"/>
                        <a:pt x="26405" y="28876"/>
                      </a:cubicBezTo>
                      <a:cubicBezTo>
                        <a:pt x="15205" y="28876"/>
                        <a:pt x="9658" y="38438"/>
                        <a:pt x="9658" y="50694"/>
                      </a:cubicBezTo>
                      <a:cubicBezTo>
                        <a:pt x="9658" y="63109"/>
                        <a:pt x="15363" y="72935"/>
                        <a:pt x="26405" y="72935"/>
                      </a:cubicBezTo>
                    </a:path>
                  </a:pathLst>
                </a:custGeom>
                <a:solidFill>
                  <a:srgbClr val="000000"/>
                </a:solidFill>
                <a:ln w="53" cap="flat">
                  <a:noFill/>
                  <a:prstDash val="solid"/>
                  <a:miter/>
                </a:ln>
              </p:spPr>
              <p:txBody>
                <a:bodyPr rtlCol="0" anchor="ctr"/>
                <a:lstStyle/>
                <a:p>
                  <a:endParaRPr lang="en-GB"/>
                </a:p>
              </p:txBody>
            </p:sp>
          </p:grpSp>
        </p:grpSp>
        <p:sp>
          <p:nvSpPr>
            <p:cNvPr id="416" name="Freeform: Shape 415">
              <a:extLst>
                <a:ext uri="{FF2B5EF4-FFF2-40B4-BE49-F238E27FC236}">
                  <a16:creationId xmlns:a16="http://schemas.microsoft.com/office/drawing/2014/main" id="{D5D72F85-EF81-BDD6-33A2-8A246E8CAF10}"/>
                </a:ext>
              </a:extLst>
            </p:cNvPr>
            <p:cNvSpPr/>
            <p:nvPr/>
          </p:nvSpPr>
          <p:spPr>
            <a:xfrm>
              <a:off x="3755006" y="4975459"/>
              <a:ext cx="6085" cy="4868"/>
            </a:xfrm>
            <a:custGeom>
              <a:avLst/>
              <a:gdLst>
                <a:gd name="connsiteX0" fmla="*/ -965 w 6085"/>
                <a:gd name="connsiteY0" fmla="*/ -19 h 4868"/>
                <a:gd name="connsiteX1" fmla="*/ -965 w 6085"/>
                <a:gd name="connsiteY1" fmla="*/ 4850 h 4868"/>
              </a:gdLst>
              <a:ahLst/>
              <a:cxnLst>
                <a:cxn ang="0">
                  <a:pos x="connsiteX0" y="connsiteY0"/>
                </a:cxn>
                <a:cxn ang="0">
                  <a:pos x="connsiteX1" y="connsiteY1"/>
                </a:cxn>
              </a:cxnLst>
              <a:rect l="l" t="t" r="r" b="b"/>
              <a:pathLst>
                <a:path w="6085" h="4868">
                  <a:moveTo>
                    <a:pt x="-965" y="-19"/>
                  </a:moveTo>
                  <a:lnTo>
                    <a:pt x="-965" y="4850"/>
                  </a:lnTo>
                </a:path>
              </a:pathLst>
            </a:custGeom>
            <a:noFill/>
            <a:ln w="6079" cap="flat">
              <a:solidFill>
                <a:srgbClr val="3A414A"/>
              </a:solidFill>
              <a:prstDash val="solid"/>
              <a:miter/>
            </a:ln>
          </p:spPr>
          <p:txBody>
            <a:bodyPr rtlCol="0" anchor="ctr"/>
            <a:lstStyle/>
            <a:p>
              <a:endParaRPr lang="en-GB"/>
            </a:p>
          </p:txBody>
        </p:sp>
        <p:sp>
          <p:nvSpPr>
            <p:cNvPr id="417" name="Freeform: Shape 416">
              <a:extLst>
                <a:ext uri="{FF2B5EF4-FFF2-40B4-BE49-F238E27FC236}">
                  <a16:creationId xmlns:a16="http://schemas.microsoft.com/office/drawing/2014/main" id="{EC6FD68C-CF7F-C002-83B9-D74B69A28297}"/>
                </a:ext>
              </a:extLst>
            </p:cNvPr>
            <p:cNvSpPr/>
            <p:nvPr/>
          </p:nvSpPr>
          <p:spPr>
            <a:xfrm>
              <a:off x="3726768" y="4885570"/>
              <a:ext cx="56416" cy="86785"/>
            </a:xfrm>
            <a:custGeom>
              <a:avLst/>
              <a:gdLst>
                <a:gd name="connsiteX0" fmla="*/ 27274 w 56416"/>
                <a:gd name="connsiteY0" fmla="*/ -19 h 86785"/>
                <a:gd name="connsiteX1" fmla="*/ 55452 w 56416"/>
                <a:gd name="connsiteY1" fmla="*/ 86766 h 86785"/>
                <a:gd name="connsiteX2" fmla="*/ -965 w 56416"/>
                <a:gd name="connsiteY2" fmla="*/ 86766 h 86785"/>
              </a:gdLst>
              <a:ahLst/>
              <a:cxnLst>
                <a:cxn ang="0">
                  <a:pos x="connsiteX0" y="connsiteY0"/>
                </a:cxn>
                <a:cxn ang="0">
                  <a:pos x="connsiteX1" y="connsiteY1"/>
                </a:cxn>
                <a:cxn ang="0">
                  <a:pos x="connsiteX2" y="connsiteY2"/>
                </a:cxn>
              </a:cxnLst>
              <a:rect l="l" t="t" r="r" b="b"/>
              <a:pathLst>
                <a:path w="56416" h="86785">
                  <a:moveTo>
                    <a:pt x="27274" y="-19"/>
                  </a:moveTo>
                  <a:lnTo>
                    <a:pt x="55452" y="86766"/>
                  </a:lnTo>
                  <a:lnTo>
                    <a:pt x="-965" y="86766"/>
                  </a:lnTo>
                  <a:close/>
                </a:path>
              </a:pathLst>
            </a:custGeom>
            <a:solidFill>
              <a:srgbClr val="3A414A"/>
            </a:solidFill>
            <a:ln w="6079" cap="flat">
              <a:solidFill>
                <a:srgbClr val="3A414A"/>
              </a:solidFill>
              <a:prstDash val="solid"/>
              <a:miter/>
            </a:ln>
          </p:spPr>
          <p:txBody>
            <a:bodyPr rtlCol="0" anchor="ctr"/>
            <a:lstStyle/>
            <a:p>
              <a:endParaRPr lang="en-GB"/>
            </a:p>
          </p:txBody>
        </p:sp>
        <p:sp>
          <p:nvSpPr>
            <p:cNvPr id="418" name="Freeform: Shape 417">
              <a:extLst>
                <a:ext uri="{FF2B5EF4-FFF2-40B4-BE49-F238E27FC236}">
                  <a16:creationId xmlns:a16="http://schemas.microsoft.com/office/drawing/2014/main" id="{92CB72C0-E34C-ECAC-5C11-7AFD7B956FF1}"/>
                </a:ext>
              </a:extLst>
            </p:cNvPr>
            <p:cNvSpPr/>
            <p:nvPr/>
          </p:nvSpPr>
          <p:spPr>
            <a:xfrm>
              <a:off x="3755006" y="4875772"/>
              <a:ext cx="6085" cy="194445"/>
            </a:xfrm>
            <a:custGeom>
              <a:avLst/>
              <a:gdLst>
                <a:gd name="connsiteX0" fmla="*/ -965 w 6085"/>
                <a:gd name="connsiteY0" fmla="*/ 104537 h 194445"/>
                <a:gd name="connsiteX1" fmla="*/ -965 w 6085"/>
                <a:gd name="connsiteY1" fmla="*/ 107580 h 194445"/>
                <a:gd name="connsiteX2" fmla="*/ -965 w 6085"/>
                <a:gd name="connsiteY2" fmla="*/ 2902 h 194445"/>
                <a:gd name="connsiteX3" fmla="*/ -965 w 6085"/>
                <a:gd name="connsiteY3" fmla="*/ 194426 h 194445"/>
                <a:gd name="connsiteX4" fmla="*/ -965 w 6085"/>
                <a:gd name="connsiteY4" fmla="*/ 3024 h 194445"/>
                <a:gd name="connsiteX5" fmla="*/ -965 w 6085"/>
                <a:gd name="connsiteY5" fmla="*/ -19 h 1944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85" h="194445">
                  <a:moveTo>
                    <a:pt x="-965" y="104537"/>
                  </a:moveTo>
                  <a:lnTo>
                    <a:pt x="-965" y="107580"/>
                  </a:lnTo>
                  <a:moveTo>
                    <a:pt x="-965" y="2902"/>
                  </a:moveTo>
                  <a:lnTo>
                    <a:pt x="-965" y="194426"/>
                  </a:lnTo>
                  <a:moveTo>
                    <a:pt x="-965" y="3024"/>
                  </a:moveTo>
                  <a:lnTo>
                    <a:pt x="-965" y="-19"/>
                  </a:lnTo>
                </a:path>
              </a:pathLst>
            </a:custGeom>
            <a:noFill/>
            <a:ln w="6079" cap="flat">
              <a:solidFill>
                <a:srgbClr val="3A414A"/>
              </a:solidFill>
              <a:prstDash val="solid"/>
              <a:miter/>
            </a:ln>
          </p:spPr>
          <p:txBody>
            <a:bodyPr rtlCol="0" anchor="ctr"/>
            <a:lstStyle/>
            <a:p>
              <a:endParaRPr lang="en-GB"/>
            </a:p>
          </p:txBody>
        </p:sp>
        <p:sp>
          <p:nvSpPr>
            <p:cNvPr id="419" name="Freeform: Shape 418">
              <a:extLst>
                <a:ext uri="{FF2B5EF4-FFF2-40B4-BE49-F238E27FC236}">
                  <a16:creationId xmlns:a16="http://schemas.microsoft.com/office/drawing/2014/main" id="{24125FC2-CB37-662B-321F-C103CA3BE3BA}"/>
                </a:ext>
              </a:extLst>
            </p:cNvPr>
            <p:cNvSpPr/>
            <p:nvPr/>
          </p:nvSpPr>
          <p:spPr>
            <a:xfrm>
              <a:off x="3726829" y="5073260"/>
              <a:ext cx="56416" cy="86845"/>
            </a:xfrm>
            <a:custGeom>
              <a:avLst/>
              <a:gdLst>
                <a:gd name="connsiteX0" fmla="*/ 27213 w 56416"/>
                <a:gd name="connsiteY0" fmla="*/ 86827 h 86845"/>
                <a:gd name="connsiteX1" fmla="*/ -965 w 56416"/>
                <a:gd name="connsiteY1" fmla="*/ -19 h 86845"/>
                <a:gd name="connsiteX2" fmla="*/ 55452 w 56416"/>
                <a:gd name="connsiteY2" fmla="*/ -19 h 86845"/>
              </a:gdLst>
              <a:ahLst/>
              <a:cxnLst>
                <a:cxn ang="0">
                  <a:pos x="connsiteX0" y="connsiteY0"/>
                </a:cxn>
                <a:cxn ang="0">
                  <a:pos x="connsiteX1" y="connsiteY1"/>
                </a:cxn>
                <a:cxn ang="0">
                  <a:pos x="connsiteX2" y="connsiteY2"/>
                </a:cxn>
              </a:cxnLst>
              <a:rect l="l" t="t" r="r" b="b"/>
              <a:pathLst>
                <a:path w="56416" h="86845">
                  <a:moveTo>
                    <a:pt x="27213" y="86827"/>
                  </a:moveTo>
                  <a:lnTo>
                    <a:pt x="-965" y="-19"/>
                  </a:lnTo>
                  <a:lnTo>
                    <a:pt x="55452" y="-19"/>
                  </a:lnTo>
                  <a:close/>
                </a:path>
              </a:pathLst>
            </a:custGeom>
            <a:solidFill>
              <a:srgbClr val="3A414A"/>
            </a:solidFill>
            <a:ln w="6079" cap="flat">
              <a:solidFill>
                <a:srgbClr val="3A414A"/>
              </a:solidFill>
              <a:prstDash val="solid"/>
              <a:miter/>
            </a:ln>
          </p:spPr>
          <p:txBody>
            <a:bodyPr rtlCol="0" anchor="ctr"/>
            <a:lstStyle/>
            <a:p>
              <a:endParaRPr lang="en-GB"/>
            </a:p>
          </p:txBody>
        </p:sp>
        <p:sp>
          <p:nvSpPr>
            <p:cNvPr id="420" name="Freeform: Shape 419">
              <a:extLst>
                <a:ext uri="{FF2B5EF4-FFF2-40B4-BE49-F238E27FC236}">
                  <a16:creationId xmlns:a16="http://schemas.microsoft.com/office/drawing/2014/main" id="{5E58F0A0-5ABF-F4D7-518C-B51663C00C64}"/>
                </a:ext>
              </a:extLst>
            </p:cNvPr>
            <p:cNvSpPr/>
            <p:nvPr/>
          </p:nvSpPr>
          <p:spPr>
            <a:xfrm>
              <a:off x="5580784" y="4975459"/>
              <a:ext cx="6085" cy="4868"/>
            </a:xfrm>
            <a:custGeom>
              <a:avLst/>
              <a:gdLst>
                <a:gd name="connsiteX0" fmla="*/ -965 w 6085"/>
                <a:gd name="connsiteY0" fmla="*/ -19 h 4868"/>
                <a:gd name="connsiteX1" fmla="*/ -965 w 6085"/>
                <a:gd name="connsiteY1" fmla="*/ 4850 h 4868"/>
              </a:gdLst>
              <a:ahLst/>
              <a:cxnLst>
                <a:cxn ang="0">
                  <a:pos x="connsiteX0" y="connsiteY0"/>
                </a:cxn>
                <a:cxn ang="0">
                  <a:pos x="connsiteX1" y="connsiteY1"/>
                </a:cxn>
              </a:cxnLst>
              <a:rect l="l" t="t" r="r" b="b"/>
              <a:pathLst>
                <a:path w="6085" h="4868">
                  <a:moveTo>
                    <a:pt x="-965" y="-19"/>
                  </a:moveTo>
                  <a:lnTo>
                    <a:pt x="-965" y="4850"/>
                  </a:lnTo>
                </a:path>
              </a:pathLst>
            </a:custGeom>
            <a:noFill/>
            <a:ln w="6079" cap="flat">
              <a:solidFill>
                <a:srgbClr val="3A414A"/>
              </a:solidFill>
              <a:prstDash val="solid"/>
              <a:miter/>
            </a:ln>
          </p:spPr>
          <p:txBody>
            <a:bodyPr rtlCol="0" anchor="ctr"/>
            <a:lstStyle/>
            <a:p>
              <a:endParaRPr lang="en-GB"/>
            </a:p>
          </p:txBody>
        </p:sp>
        <p:sp>
          <p:nvSpPr>
            <p:cNvPr id="421" name="Freeform: Shape 420">
              <a:extLst>
                <a:ext uri="{FF2B5EF4-FFF2-40B4-BE49-F238E27FC236}">
                  <a16:creationId xmlns:a16="http://schemas.microsoft.com/office/drawing/2014/main" id="{994D65D0-B874-06B9-0483-866A0AA2D45F}"/>
                </a:ext>
              </a:extLst>
            </p:cNvPr>
            <p:cNvSpPr/>
            <p:nvPr/>
          </p:nvSpPr>
          <p:spPr>
            <a:xfrm>
              <a:off x="5552545" y="4885570"/>
              <a:ext cx="56416" cy="86785"/>
            </a:xfrm>
            <a:custGeom>
              <a:avLst/>
              <a:gdLst>
                <a:gd name="connsiteX0" fmla="*/ 27274 w 56416"/>
                <a:gd name="connsiteY0" fmla="*/ -19 h 86785"/>
                <a:gd name="connsiteX1" fmla="*/ 55452 w 56416"/>
                <a:gd name="connsiteY1" fmla="*/ 86766 h 86785"/>
                <a:gd name="connsiteX2" fmla="*/ -965 w 56416"/>
                <a:gd name="connsiteY2" fmla="*/ 86766 h 86785"/>
              </a:gdLst>
              <a:ahLst/>
              <a:cxnLst>
                <a:cxn ang="0">
                  <a:pos x="connsiteX0" y="connsiteY0"/>
                </a:cxn>
                <a:cxn ang="0">
                  <a:pos x="connsiteX1" y="connsiteY1"/>
                </a:cxn>
                <a:cxn ang="0">
                  <a:pos x="connsiteX2" y="connsiteY2"/>
                </a:cxn>
              </a:cxnLst>
              <a:rect l="l" t="t" r="r" b="b"/>
              <a:pathLst>
                <a:path w="56416" h="86785">
                  <a:moveTo>
                    <a:pt x="27274" y="-19"/>
                  </a:moveTo>
                  <a:lnTo>
                    <a:pt x="55452" y="86766"/>
                  </a:lnTo>
                  <a:lnTo>
                    <a:pt x="-965" y="86766"/>
                  </a:lnTo>
                  <a:close/>
                </a:path>
              </a:pathLst>
            </a:custGeom>
            <a:solidFill>
              <a:srgbClr val="3A414A"/>
            </a:solidFill>
            <a:ln w="6079" cap="flat">
              <a:solidFill>
                <a:srgbClr val="3A414A"/>
              </a:solidFill>
              <a:prstDash val="solid"/>
              <a:miter/>
            </a:ln>
          </p:spPr>
          <p:txBody>
            <a:bodyPr rtlCol="0" anchor="ctr"/>
            <a:lstStyle/>
            <a:p>
              <a:endParaRPr lang="en-GB"/>
            </a:p>
          </p:txBody>
        </p:sp>
        <p:sp>
          <p:nvSpPr>
            <p:cNvPr id="422" name="Freeform: Shape 421">
              <a:extLst>
                <a:ext uri="{FF2B5EF4-FFF2-40B4-BE49-F238E27FC236}">
                  <a16:creationId xmlns:a16="http://schemas.microsoft.com/office/drawing/2014/main" id="{6C5AAE3E-0D9F-E079-789F-CB2026CFCC6A}"/>
                </a:ext>
              </a:extLst>
            </p:cNvPr>
            <p:cNvSpPr/>
            <p:nvPr/>
          </p:nvSpPr>
          <p:spPr>
            <a:xfrm>
              <a:off x="5580784" y="4875772"/>
              <a:ext cx="6085" cy="194445"/>
            </a:xfrm>
            <a:custGeom>
              <a:avLst/>
              <a:gdLst>
                <a:gd name="connsiteX0" fmla="*/ -965 w 6085"/>
                <a:gd name="connsiteY0" fmla="*/ 104537 h 194445"/>
                <a:gd name="connsiteX1" fmla="*/ -965 w 6085"/>
                <a:gd name="connsiteY1" fmla="*/ 107580 h 194445"/>
                <a:gd name="connsiteX2" fmla="*/ -965 w 6085"/>
                <a:gd name="connsiteY2" fmla="*/ 2902 h 194445"/>
                <a:gd name="connsiteX3" fmla="*/ -965 w 6085"/>
                <a:gd name="connsiteY3" fmla="*/ 194426 h 194445"/>
                <a:gd name="connsiteX4" fmla="*/ -965 w 6085"/>
                <a:gd name="connsiteY4" fmla="*/ 3024 h 194445"/>
                <a:gd name="connsiteX5" fmla="*/ -965 w 6085"/>
                <a:gd name="connsiteY5" fmla="*/ -19 h 1944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85" h="194445">
                  <a:moveTo>
                    <a:pt x="-965" y="104537"/>
                  </a:moveTo>
                  <a:lnTo>
                    <a:pt x="-965" y="107580"/>
                  </a:lnTo>
                  <a:moveTo>
                    <a:pt x="-965" y="2902"/>
                  </a:moveTo>
                  <a:lnTo>
                    <a:pt x="-965" y="194426"/>
                  </a:lnTo>
                  <a:moveTo>
                    <a:pt x="-965" y="3024"/>
                  </a:moveTo>
                  <a:lnTo>
                    <a:pt x="-965" y="-19"/>
                  </a:lnTo>
                </a:path>
              </a:pathLst>
            </a:custGeom>
            <a:noFill/>
            <a:ln w="6079" cap="flat">
              <a:solidFill>
                <a:srgbClr val="3A414A"/>
              </a:solidFill>
              <a:prstDash val="solid"/>
              <a:miter/>
            </a:ln>
          </p:spPr>
          <p:txBody>
            <a:bodyPr rtlCol="0" anchor="ctr"/>
            <a:lstStyle/>
            <a:p>
              <a:endParaRPr lang="en-GB"/>
            </a:p>
          </p:txBody>
        </p:sp>
        <p:sp>
          <p:nvSpPr>
            <p:cNvPr id="423" name="Freeform: Shape 422">
              <a:extLst>
                <a:ext uri="{FF2B5EF4-FFF2-40B4-BE49-F238E27FC236}">
                  <a16:creationId xmlns:a16="http://schemas.microsoft.com/office/drawing/2014/main" id="{BFB1F789-111F-111E-ABB9-CF1247C70AE6}"/>
                </a:ext>
              </a:extLst>
            </p:cNvPr>
            <p:cNvSpPr/>
            <p:nvPr/>
          </p:nvSpPr>
          <p:spPr>
            <a:xfrm>
              <a:off x="5552606" y="5073260"/>
              <a:ext cx="56416" cy="86845"/>
            </a:xfrm>
            <a:custGeom>
              <a:avLst/>
              <a:gdLst>
                <a:gd name="connsiteX0" fmla="*/ 27213 w 56416"/>
                <a:gd name="connsiteY0" fmla="*/ 86827 h 86845"/>
                <a:gd name="connsiteX1" fmla="*/ -965 w 56416"/>
                <a:gd name="connsiteY1" fmla="*/ -19 h 86845"/>
                <a:gd name="connsiteX2" fmla="*/ 55452 w 56416"/>
                <a:gd name="connsiteY2" fmla="*/ -19 h 86845"/>
              </a:gdLst>
              <a:ahLst/>
              <a:cxnLst>
                <a:cxn ang="0">
                  <a:pos x="connsiteX0" y="connsiteY0"/>
                </a:cxn>
                <a:cxn ang="0">
                  <a:pos x="connsiteX1" y="connsiteY1"/>
                </a:cxn>
                <a:cxn ang="0">
                  <a:pos x="connsiteX2" y="connsiteY2"/>
                </a:cxn>
              </a:cxnLst>
              <a:rect l="l" t="t" r="r" b="b"/>
              <a:pathLst>
                <a:path w="56416" h="86845">
                  <a:moveTo>
                    <a:pt x="27213" y="86827"/>
                  </a:moveTo>
                  <a:lnTo>
                    <a:pt x="-965" y="-19"/>
                  </a:lnTo>
                  <a:lnTo>
                    <a:pt x="55452" y="-19"/>
                  </a:lnTo>
                  <a:close/>
                </a:path>
              </a:pathLst>
            </a:custGeom>
            <a:solidFill>
              <a:srgbClr val="3A414A"/>
            </a:solidFill>
            <a:ln w="6079" cap="flat">
              <a:solidFill>
                <a:srgbClr val="3A414A"/>
              </a:solidFill>
              <a:prstDash val="solid"/>
              <a:miter/>
            </a:ln>
          </p:spPr>
          <p:txBody>
            <a:bodyPr rtlCol="0" anchor="ctr"/>
            <a:lstStyle/>
            <a:p>
              <a:endParaRPr lang="en-GB"/>
            </a:p>
          </p:txBody>
        </p:sp>
        <p:sp>
          <p:nvSpPr>
            <p:cNvPr id="331" name="Freeform: Shape 330">
              <a:extLst>
                <a:ext uri="{FF2B5EF4-FFF2-40B4-BE49-F238E27FC236}">
                  <a16:creationId xmlns:a16="http://schemas.microsoft.com/office/drawing/2014/main" id="{F61474B8-A4B0-000E-CA0B-022A8B90D96D}"/>
                </a:ext>
              </a:extLst>
            </p:cNvPr>
            <p:cNvSpPr/>
            <p:nvPr/>
          </p:nvSpPr>
          <p:spPr>
            <a:xfrm>
              <a:off x="1964466" y="4113194"/>
              <a:ext cx="973747" cy="760740"/>
            </a:xfrm>
            <a:custGeom>
              <a:avLst/>
              <a:gdLst>
                <a:gd name="connsiteX0" fmla="*/ 972783 w 973747"/>
                <a:gd name="connsiteY0" fmla="*/ 380351 h 760740"/>
                <a:gd name="connsiteX1" fmla="*/ 485909 w 973747"/>
                <a:gd name="connsiteY1" fmla="*/ 760722 h 760740"/>
                <a:gd name="connsiteX2" fmla="*/ -965 w 973747"/>
                <a:gd name="connsiteY2" fmla="*/ 380351 h 760740"/>
                <a:gd name="connsiteX3" fmla="*/ 485909 w 973747"/>
                <a:gd name="connsiteY3" fmla="*/ -19 h 760740"/>
                <a:gd name="connsiteX4" fmla="*/ 972783 w 973747"/>
                <a:gd name="connsiteY4" fmla="*/ 380351 h 7607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3747" h="760740">
                  <a:moveTo>
                    <a:pt x="972783" y="380351"/>
                  </a:moveTo>
                  <a:cubicBezTo>
                    <a:pt x="972783" y="590498"/>
                    <a:pt x="754785" y="760722"/>
                    <a:pt x="485909" y="760722"/>
                  </a:cubicBezTo>
                  <a:cubicBezTo>
                    <a:pt x="217033" y="760722"/>
                    <a:pt x="-965" y="590498"/>
                    <a:pt x="-965" y="380351"/>
                  </a:cubicBezTo>
                  <a:cubicBezTo>
                    <a:pt x="-965" y="170387"/>
                    <a:pt x="217033" y="-19"/>
                    <a:pt x="485909" y="-19"/>
                  </a:cubicBezTo>
                  <a:cubicBezTo>
                    <a:pt x="754785" y="-19"/>
                    <a:pt x="972783" y="170387"/>
                    <a:pt x="972783" y="380351"/>
                  </a:cubicBezTo>
                  <a:close/>
                </a:path>
              </a:pathLst>
            </a:custGeom>
            <a:solidFill>
              <a:srgbClr val="FFED81"/>
            </a:solidFill>
            <a:ln w="12158" cap="flat">
              <a:solidFill>
                <a:srgbClr val="BFBFBF"/>
              </a:solidFill>
              <a:prstDash val="solid"/>
              <a:miter/>
            </a:ln>
          </p:spPr>
          <p:txBody>
            <a:bodyPr rtlCol="0" anchor="ctr"/>
            <a:lstStyle/>
            <a:p>
              <a:endParaRPr lang="en-GB">
                <a:ln>
                  <a:solidFill>
                    <a:schemeClr val="bg1">
                      <a:lumMod val="65000"/>
                    </a:schemeClr>
                  </a:solidFill>
                </a:ln>
                <a:solidFill>
                  <a:schemeClr val="bg1">
                    <a:lumMod val="75000"/>
                  </a:schemeClr>
                </a:solidFill>
              </a:endParaRPr>
            </a:p>
          </p:txBody>
        </p:sp>
      </p:grpSp>
      <p:sp>
        <p:nvSpPr>
          <p:cNvPr id="3" name="TextBox 2">
            <a:extLst>
              <a:ext uri="{FF2B5EF4-FFF2-40B4-BE49-F238E27FC236}">
                <a16:creationId xmlns:a16="http://schemas.microsoft.com/office/drawing/2014/main" id="{FADEC558-D6CE-17BE-6638-AE6FFBA43ED8}"/>
              </a:ext>
            </a:extLst>
          </p:cNvPr>
          <p:cNvSpPr txBox="1"/>
          <p:nvPr/>
        </p:nvSpPr>
        <p:spPr>
          <a:xfrm>
            <a:off x="2017736" y="4389035"/>
            <a:ext cx="832917" cy="223138"/>
          </a:xfrm>
          <a:prstGeom prst="rect">
            <a:avLst/>
          </a:prstGeom>
          <a:noFill/>
        </p:spPr>
        <p:txBody>
          <a:bodyPr wrap="square" lIns="0" tIns="0" rIns="0" bIns="0" rtlCol="0">
            <a:spAutoFit/>
          </a:bodyPr>
          <a:lstStyle/>
          <a:p>
            <a:pPr algn="ctr"/>
            <a:r>
              <a:rPr lang="en-US" sz="800">
                <a:solidFill>
                  <a:schemeClr val="bg1">
                    <a:lumMod val="75000"/>
                  </a:schemeClr>
                </a:solidFill>
                <a:latin typeface="inter"/>
              </a:rPr>
              <a:t>EAM logbook</a:t>
            </a:r>
          </a:p>
          <a:p>
            <a:pPr algn="ctr"/>
            <a:r>
              <a:rPr lang="en-US" sz="650">
                <a:solidFill>
                  <a:schemeClr val="bg1">
                    <a:lumMod val="75000"/>
                  </a:schemeClr>
                </a:solidFill>
                <a:latin typeface="inter"/>
              </a:rPr>
              <a:t>nature ‘event’</a:t>
            </a:r>
          </a:p>
        </p:txBody>
      </p:sp>
      <p:sp>
        <p:nvSpPr>
          <p:cNvPr id="388" name="Freeform: Shape 387">
            <a:extLst>
              <a:ext uri="{FF2B5EF4-FFF2-40B4-BE49-F238E27FC236}">
                <a16:creationId xmlns:a16="http://schemas.microsoft.com/office/drawing/2014/main" id="{14034CE0-5DBB-CB28-10FC-9C9E38837741}"/>
              </a:ext>
            </a:extLst>
          </p:cNvPr>
          <p:cNvSpPr/>
          <p:nvPr/>
        </p:nvSpPr>
        <p:spPr>
          <a:xfrm>
            <a:off x="1116330" y="3989801"/>
            <a:ext cx="4420870" cy="50241"/>
          </a:xfrm>
          <a:custGeom>
            <a:avLst/>
            <a:gdLst>
              <a:gd name="connsiteX0" fmla="*/ 1141437 w 1142336"/>
              <a:gd name="connsiteY0" fmla="*/ -19 h 68823"/>
              <a:gd name="connsiteX1" fmla="*/ 30719 w 1142336"/>
              <a:gd name="connsiteY1" fmla="*/ -19 h 68823"/>
              <a:gd name="connsiteX2" fmla="*/ -900 w 1142336"/>
              <a:gd name="connsiteY2" fmla="*/ 31600 h 68823"/>
              <a:gd name="connsiteX3" fmla="*/ -900 w 1142336"/>
              <a:gd name="connsiteY3" fmla="*/ 68805 h 68823"/>
            </a:gdLst>
            <a:ahLst/>
            <a:cxnLst>
              <a:cxn ang="0">
                <a:pos x="connsiteX0" y="connsiteY0"/>
              </a:cxn>
              <a:cxn ang="0">
                <a:pos x="connsiteX1" y="connsiteY1"/>
              </a:cxn>
              <a:cxn ang="0">
                <a:pos x="connsiteX2" y="connsiteY2"/>
              </a:cxn>
              <a:cxn ang="0">
                <a:pos x="connsiteX3" y="connsiteY3"/>
              </a:cxn>
            </a:cxnLst>
            <a:rect l="l" t="t" r="r" b="b"/>
            <a:pathLst>
              <a:path w="1142336" h="68823">
                <a:moveTo>
                  <a:pt x="1141437" y="-19"/>
                </a:moveTo>
                <a:lnTo>
                  <a:pt x="30719" y="-19"/>
                </a:lnTo>
                <a:cubicBezTo>
                  <a:pt x="13276" y="-19"/>
                  <a:pt x="-900" y="14136"/>
                  <a:pt x="-900" y="31600"/>
                </a:cubicBezTo>
                <a:lnTo>
                  <a:pt x="-900" y="68805"/>
                </a:lnTo>
              </a:path>
            </a:pathLst>
          </a:custGeom>
          <a:noFill/>
          <a:ln w="6350" cap="flat">
            <a:solidFill>
              <a:srgbClr val="3A414A"/>
            </a:solidFill>
            <a:prstDash val="solid"/>
            <a:miter/>
          </a:ln>
        </p:spPr>
        <p:txBody>
          <a:bodyPr rtlCol="0" anchor="ctr"/>
          <a:lstStyle/>
          <a:p>
            <a:endParaRPr lang="en-US"/>
          </a:p>
        </p:txBody>
      </p:sp>
      <p:pic>
        <p:nvPicPr>
          <p:cNvPr id="429" name="Graphic 428" descr="Checkmark with solid fill">
            <a:extLst>
              <a:ext uri="{FF2B5EF4-FFF2-40B4-BE49-F238E27FC236}">
                <a16:creationId xmlns:a16="http://schemas.microsoft.com/office/drawing/2014/main" id="{C202B347-15E4-2F1E-8801-954B2F62714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796691" y="812491"/>
            <a:ext cx="457200" cy="457200"/>
          </a:xfrm>
          <a:prstGeom prst="rect">
            <a:avLst/>
          </a:prstGeom>
        </p:spPr>
      </p:pic>
      <p:sp>
        <p:nvSpPr>
          <p:cNvPr id="430" name="Freeform: Shape 429">
            <a:extLst>
              <a:ext uri="{FF2B5EF4-FFF2-40B4-BE49-F238E27FC236}">
                <a16:creationId xmlns:a16="http://schemas.microsoft.com/office/drawing/2014/main" id="{0DEFF812-AF5B-2B2E-A1F5-57A016FA11F4}"/>
              </a:ext>
            </a:extLst>
          </p:cNvPr>
          <p:cNvSpPr/>
          <p:nvPr/>
        </p:nvSpPr>
        <p:spPr>
          <a:xfrm>
            <a:off x="1116126" y="4880807"/>
            <a:ext cx="56416" cy="86785"/>
          </a:xfrm>
          <a:custGeom>
            <a:avLst/>
            <a:gdLst>
              <a:gd name="connsiteX0" fmla="*/ 27274 w 56416"/>
              <a:gd name="connsiteY0" fmla="*/ -19 h 86785"/>
              <a:gd name="connsiteX1" fmla="*/ 55452 w 56416"/>
              <a:gd name="connsiteY1" fmla="*/ 86766 h 86785"/>
              <a:gd name="connsiteX2" fmla="*/ -965 w 56416"/>
              <a:gd name="connsiteY2" fmla="*/ 86766 h 86785"/>
            </a:gdLst>
            <a:ahLst/>
            <a:cxnLst>
              <a:cxn ang="0">
                <a:pos x="connsiteX0" y="connsiteY0"/>
              </a:cxn>
              <a:cxn ang="0">
                <a:pos x="connsiteX1" y="connsiteY1"/>
              </a:cxn>
              <a:cxn ang="0">
                <a:pos x="connsiteX2" y="connsiteY2"/>
              </a:cxn>
            </a:cxnLst>
            <a:rect l="l" t="t" r="r" b="b"/>
            <a:pathLst>
              <a:path w="56416" h="86785">
                <a:moveTo>
                  <a:pt x="27274" y="-19"/>
                </a:moveTo>
                <a:lnTo>
                  <a:pt x="55452" y="86766"/>
                </a:lnTo>
                <a:lnTo>
                  <a:pt x="-965" y="86766"/>
                </a:lnTo>
                <a:close/>
              </a:path>
            </a:pathLst>
          </a:custGeom>
          <a:solidFill>
            <a:srgbClr val="3A414A"/>
          </a:solidFill>
          <a:ln w="6079" cap="flat">
            <a:solidFill>
              <a:srgbClr val="3A414A"/>
            </a:solidFill>
            <a:prstDash val="solid"/>
            <a:miter/>
          </a:ln>
        </p:spPr>
        <p:txBody>
          <a:bodyPr rtlCol="0" anchor="ctr"/>
          <a:lstStyle/>
          <a:p>
            <a:endParaRPr lang="en-GB"/>
          </a:p>
        </p:txBody>
      </p:sp>
      <p:sp>
        <p:nvSpPr>
          <p:cNvPr id="431" name="Freeform: Shape 430">
            <a:extLst>
              <a:ext uri="{FF2B5EF4-FFF2-40B4-BE49-F238E27FC236}">
                <a16:creationId xmlns:a16="http://schemas.microsoft.com/office/drawing/2014/main" id="{7FA3C61E-EC34-2580-06E1-052333921B97}"/>
              </a:ext>
            </a:extLst>
          </p:cNvPr>
          <p:cNvSpPr/>
          <p:nvPr/>
        </p:nvSpPr>
        <p:spPr>
          <a:xfrm>
            <a:off x="1116187" y="5068497"/>
            <a:ext cx="56416" cy="86845"/>
          </a:xfrm>
          <a:custGeom>
            <a:avLst/>
            <a:gdLst>
              <a:gd name="connsiteX0" fmla="*/ 27213 w 56416"/>
              <a:gd name="connsiteY0" fmla="*/ 86827 h 86845"/>
              <a:gd name="connsiteX1" fmla="*/ -965 w 56416"/>
              <a:gd name="connsiteY1" fmla="*/ -19 h 86845"/>
              <a:gd name="connsiteX2" fmla="*/ 55452 w 56416"/>
              <a:gd name="connsiteY2" fmla="*/ -19 h 86845"/>
            </a:gdLst>
            <a:ahLst/>
            <a:cxnLst>
              <a:cxn ang="0">
                <a:pos x="connsiteX0" y="connsiteY0"/>
              </a:cxn>
              <a:cxn ang="0">
                <a:pos x="connsiteX1" y="connsiteY1"/>
              </a:cxn>
              <a:cxn ang="0">
                <a:pos x="connsiteX2" y="connsiteY2"/>
              </a:cxn>
            </a:cxnLst>
            <a:rect l="l" t="t" r="r" b="b"/>
            <a:pathLst>
              <a:path w="56416" h="86845">
                <a:moveTo>
                  <a:pt x="27213" y="86827"/>
                </a:moveTo>
                <a:lnTo>
                  <a:pt x="-965" y="-19"/>
                </a:lnTo>
                <a:lnTo>
                  <a:pt x="55452" y="-19"/>
                </a:lnTo>
                <a:close/>
              </a:path>
            </a:pathLst>
          </a:custGeom>
          <a:solidFill>
            <a:srgbClr val="3A414A"/>
          </a:solidFill>
          <a:ln w="6079" cap="flat">
            <a:solidFill>
              <a:srgbClr val="3A414A"/>
            </a:solidFill>
            <a:prstDash val="solid"/>
            <a:miter/>
          </a:ln>
        </p:spPr>
        <p:txBody>
          <a:bodyPr rtlCol="0" anchor="ctr"/>
          <a:lstStyle/>
          <a:p>
            <a:endParaRPr lang="en-GB"/>
          </a:p>
        </p:txBody>
      </p:sp>
      <p:sp>
        <p:nvSpPr>
          <p:cNvPr id="432" name="Freeform: Shape 431">
            <a:extLst>
              <a:ext uri="{FF2B5EF4-FFF2-40B4-BE49-F238E27FC236}">
                <a16:creationId xmlns:a16="http://schemas.microsoft.com/office/drawing/2014/main" id="{E3E8F1A3-94F5-1CE8-F883-4D797EDED73F}"/>
              </a:ext>
            </a:extLst>
          </p:cNvPr>
          <p:cNvSpPr/>
          <p:nvPr/>
        </p:nvSpPr>
        <p:spPr>
          <a:xfrm>
            <a:off x="1141842" y="4918671"/>
            <a:ext cx="6085" cy="194445"/>
          </a:xfrm>
          <a:custGeom>
            <a:avLst/>
            <a:gdLst>
              <a:gd name="connsiteX0" fmla="*/ -965 w 6085"/>
              <a:gd name="connsiteY0" fmla="*/ 104537 h 194445"/>
              <a:gd name="connsiteX1" fmla="*/ -965 w 6085"/>
              <a:gd name="connsiteY1" fmla="*/ 107580 h 194445"/>
              <a:gd name="connsiteX2" fmla="*/ -965 w 6085"/>
              <a:gd name="connsiteY2" fmla="*/ 2902 h 194445"/>
              <a:gd name="connsiteX3" fmla="*/ -965 w 6085"/>
              <a:gd name="connsiteY3" fmla="*/ 194426 h 194445"/>
              <a:gd name="connsiteX4" fmla="*/ -965 w 6085"/>
              <a:gd name="connsiteY4" fmla="*/ 3024 h 194445"/>
              <a:gd name="connsiteX5" fmla="*/ -965 w 6085"/>
              <a:gd name="connsiteY5" fmla="*/ -19 h 1944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85" h="194445">
                <a:moveTo>
                  <a:pt x="-965" y="104537"/>
                </a:moveTo>
                <a:lnTo>
                  <a:pt x="-965" y="107580"/>
                </a:lnTo>
                <a:moveTo>
                  <a:pt x="-965" y="2902"/>
                </a:moveTo>
                <a:lnTo>
                  <a:pt x="-965" y="194426"/>
                </a:lnTo>
                <a:moveTo>
                  <a:pt x="-965" y="3024"/>
                </a:moveTo>
                <a:lnTo>
                  <a:pt x="-965" y="-19"/>
                </a:lnTo>
              </a:path>
            </a:pathLst>
          </a:custGeom>
          <a:noFill/>
          <a:ln w="6079" cap="flat">
            <a:solidFill>
              <a:srgbClr val="3A414A"/>
            </a:solidFill>
            <a:prstDash val="solid"/>
            <a:miter/>
          </a:ln>
        </p:spPr>
        <p:txBody>
          <a:bodyPr rtlCol="0" anchor="ctr"/>
          <a:lstStyle/>
          <a:p>
            <a:endParaRPr lang="en-GB"/>
          </a:p>
        </p:txBody>
      </p:sp>
      <p:sp>
        <p:nvSpPr>
          <p:cNvPr id="433" name="Cloud 432">
            <a:extLst>
              <a:ext uri="{FF2B5EF4-FFF2-40B4-BE49-F238E27FC236}">
                <a16:creationId xmlns:a16="http://schemas.microsoft.com/office/drawing/2014/main" id="{AA95E0FC-EEB3-C18F-6CAC-8A9A33F28B19}"/>
              </a:ext>
            </a:extLst>
          </p:cNvPr>
          <p:cNvSpPr/>
          <p:nvPr/>
        </p:nvSpPr>
        <p:spPr>
          <a:xfrm>
            <a:off x="4996434" y="2902781"/>
            <a:ext cx="1149046" cy="686670"/>
          </a:xfrm>
          <a:prstGeom prst="cloud">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36" name="Graphic 435" descr="Close with solid fill">
            <a:extLst>
              <a:ext uri="{FF2B5EF4-FFF2-40B4-BE49-F238E27FC236}">
                <a16:creationId xmlns:a16="http://schemas.microsoft.com/office/drawing/2014/main" id="{987581E4-735B-8A8C-13C5-79935C99A69F}"/>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829000" y="4281255"/>
            <a:ext cx="457200" cy="457200"/>
          </a:xfrm>
          <a:prstGeom prst="rect">
            <a:avLst/>
          </a:prstGeom>
        </p:spPr>
      </p:pic>
      <p:cxnSp>
        <p:nvCxnSpPr>
          <p:cNvPr id="346" name="Straight Arrow Connector 345">
            <a:extLst>
              <a:ext uri="{FF2B5EF4-FFF2-40B4-BE49-F238E27FC236}">
                <a16:creationId xmlns:a16="http://schemas.microsoft.com/office/drawing/2014/main" id="{4C6D06F7-F6BC-D81B-7A5C-E4B6135043F7}"/>
              </a:ext>
            </a:extLst>
          </p:cNvPr>
          <p:cNvCxnSpPr>
            <a:cxnSpLocks/>
            <a:stCxn id="349" idx="6"/>
          </p:cNvCxnSpPr>
          <p:nvPr/>
        </p:nvCxnSpPr>
        <p:spPr>
          <a:xfrm>
            <a:off x="7206660" y="5911299"/>
            <a:ext cx="111026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47" name="Straight Arrow Connector 346">
            <a:extLst>
              <a:ext uri="{FF2B5EF4-FFF2-40B4-BE49-F238E27FC236}">
                <a16:creationId xmlns:a16="http://schemas.microsoft.com/office/drawing/2014/main" id="{243D25C3-CE42-612B-C1E8-5C857F23092F}"/>
              </a:ext>
            </a:extLst>
          </p:cNvPr>
          <p:cNvCxnSpPr>
            <a:cxnSpLocks/>
            <a:endCxn id="349" idx="0"/>
          </p:cNvCxnSpPr>
          <p:nvPr/>
        </p:nvCxnSpPr>
        <p:spPr>
          <a:xfrm>
            <a:off x="6053138" y="4637497"/>
            <a:ext cx="704933" cy="95942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348" name="Group 347">
            <a:extLst>
              <a:ext uri="{FF2B5EF4-FFF2-40B4-BE49-F238E27FC236}">
                <a16:creationId xmlns:a16="http://schemas.microsoft.com/office/drawing/2014/main" id="{8095EDBD-6950-C651-D35B-30F923468BAD}"/>
              </a:ext>
            </a:extLst>
          </p:cNvPr>
          <p:cNvGrpSpPr/>
          <p:nvPr/>
        </p:nvGrpSpPr>
        <p:grpSpPr>
          <a:xfrm>
            <a:off x="6309482" y="5596924"/>
            <a:ext cx="897178" cy="628749"/>
            <a:chOff x="5415067" y="5539592"/>
            <a:chExt cx="897178" cy="628749"/>
          </a:xfrm>
        </p:grpSpPr>
        <p:sp>
          <p:nvSpPr>
            <p:cNvPr id="349" name="Oval 348">
              <a:extLst>
                <a:ext uri="{FF2B5EF4-FFF2-40B4-BE49-F238E27FC236}">
                  <a16:creationId xmlns:a16="http://schemas.microsoft.com/office/drawing/2014/main" id="{CEE66B93-B3AC-AC45-1E63-A85975DAC73E}"/>
                </a:ext>
              </a:extLst>
            </p:cNvPr>
            <p:cNvSpPr/>
            <p:nvPr/>
          </p:nvSpPr>
          <p:spPr>
            <a:xfrm>
              <a:off x="5415067" y="5539592"/>
              <a:ext cx="897178" cy="628749"/>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2F2F2F"/>
                </a:solidFill>
              </a:endParaRPr>
            </a:p>
          </p:txBody>
        </p:sp>
        <p:sp>
          <p:nvSpPr>
            <p:cNvPr id="350" name="TextBox 349">
              <a:extLst>
                <a:ext uri="{FF2B5EF4-FFF2-40B4-BE49-F238E27FC236}">
                  <a16:creationId xmlns:a16="http://schemas.microsoft.com/office/drawing/2014/main" id="{8D700702-9A4E-ED88-595C-AA5A5EDCB247}"/>
                </a:ext>
              </a:extLst>
            </p:cNvPr>
            <p:cNvSpPr txBox="1"/>
            <p:nvPr/>
          </p:nvSpPr>
          <p:spPr>
            <a:xfrm>
              <a:off x="5519666" y="5700078"/>
              <a:ext cx="654818" cy="307777"/>
            </a:xfrm>
            <a:prstGeom prst="rect">
              <a:avLst/>
            </a:prstGeom>
            <a:noFill/>
          </p:spPr>
          <p:txBody>
            <a:bodyPr wrap="square" lIns="0" tIns="0" rIns="0" bIns="0" rtlCol="0">
              <a:spAutoFit/>
            </a:bodyPr>
            <a:lstStyle/>
            <a:p>
              <a:pPr algn="ctr"/>
              <a:r>
                <a:rPr lang="fr-CH" sz="1000" dirty="0">
                  <a:solidFill>
                    <a:srgbClr val="2F2F2F"/>
                  </a:solidFill>
                </a:rPr>
                <a:t>Analysis system</a:t>
              </a:r>
              <a:endParaRPr lang="en-GB" sz="1000" dirty="0">
                <a:solidFill>
                  <a:srgbClr val="2F2F2F"/>
                </a:solidFill>
              </a:endParaRPr>
            </a:p>
          </p:txBody>
        </p:sp>
      </p:grpSp>
      <p:sp>
        <p:nvSpPr>
          <p:cNvPr id="351" name="TextBox 350">
            <a:extLst>
              <a:ext uri="{FF2B5EF4-FFF2-40B4-BE49-F238E27FC236}">
                <a16:creationId xmlns:a16="http://schemas.microsoft.com/office/drawing/2014/main" id="{653C3DB4-B0A7-3C41-03DC-0D881C3C0FE3}"/>
              </a:ext>
            </a:extLst>
          </p:cNvPr>
          <p:cNvSpPr txBox="1"/>
          <p:nvPr/>
        </p:nvSpPr>
        <p:spPr>
          <a:xfrm>
            <a:off x="6260909" y="4827771"/>
            <a:ext cx="578233" cy="307777"/>
          </a:xfrm>
          <a:prstGeom prst="rect">
            <a:avLst/>
          </a:prstGeom>
          <a:noFill/>
        </p:spPr>
        <p:txBody>
          <a:bodyPr wrap="square" lIns="0" tIns="0" rIns="0" bIns="0" rtlCol="0" anchor="t">
            <a:spAutoFit/>
          </a:bodyPr>
          <a:lstStyle/>
          <a:p>
            <a:pPr algn="ctr"/>
            <a:r>
              <a:rPr lang="en-US" sz="1000" dirty="0">
                <a:solidFill>
                  <a:schemeClr val="tx2"/>
                </a:solidFill>
                <a:latin typeface="inter"/>
              </a:rPr>
              <a:t>Completed log </a:t>
            </a:r>
          </a:p>
        </p:txBody>
      </p:sp>
      <p:cxnSp>
        <p:nvCxnSpPr>
          <p:cNvPr id="352" name="Straight Arrow Connector 351">
            <a:extLst>
              <a:ext uri="{FF2B5EF4-FFF2-40B4-BE49-F238E27FC236}">
                <a16:creationId xmlns:a16="http://schemas.microsoft.com/office/drawing/2014/main" id="{0FD7B5C8-7A53-05CB-132D-97A77DEBAFA0}"/>
              </a:ext>
            </a:extLst>
          </p:cNvPr>
          <p:cNvCxnSpPr>
            <a:cxnSpLocks/>
            <a:endCxn id="349" idx="2"/>
          </p:cNvCxnSpPr>
          <p:nvPr/>
        </p:nvCxnSpPr>
        <p:spPr>
          <a:xfrm>
            <a:off x="4667692" y="5911299"/>
            <a:ext cx="164179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53" name="TextBox 352">
            <a:extLst>
              <a:ext uri="{FF2B5EF4-FFF2-40B4-BE49-F238E27FC236}">
                <a16:creationId xmlns:a16="http://schemas.microsoft.com/office/drawing/2014/main" id="{ECE94739-E01B-15FF-E1F7-1C7EEA162CE4}"/>
              </a:ext>
            </a:extLst>
          </p:cNvPr>
          <p:cNvSpPr txBox="1"/>
          <p:nvPr/>
        </p:nvSpPr>
        <p:spPr>
          <a:xfrm>
            <a:off x="4863290" y="5757410"/>
            <a:ext cx="1093118" cy="307777"/>
          </a:xfrm>
          <a:prstGeom prst="rect">
            <a:avLst/>
          </a:prstGeom>
          <a:noFill/>
        </p:spPr>
        <p:txBody>
          <a:bodyPr wrap="square" lIns="0" tIns="0" rIns="0" bIns="0" rtlCol="0" anchor="t">
            <a:spAutoFit/>
          </a:bodyPr>
          <a:lstStyle/>
          <a:p>
            <a:pPr algn="ctr"/>
            <a:r>
              <a:rPr lang="en-US" sz="1000" dirty="0">
                <a:solidFill>
                  <a:schemeClr val="tx2"/>
                </a:solidFill>
                <a:latin typeface="inter"/>
              </a:rPr>
              <a:t>AFT logs references in EAM logs</a:t>
            </a:r>
          </a:p>
        </p:txBody>
      </p:sp>
      <p:cxnSp>
        <p:nvCxnSpPr>
          <p:cNvPr id="354" name="Straight Connector 353">
            <a:extLst>
              <a:ext uri="{FF2B5EF4-FFF2-40B4-BE49-F238E27FC236}">
                <a16:creationId xmlns:a16="http://schemas.microsoft.com/office/drawing/2014/main" id="{0F79B789-15CB-578D-BECE-0326140A48E9}"/>
              </a:ext>
            </a:extLst>
          </p:cNvPr>
          <p:cNvCxnSpPr>
            <a:cxnSpLocks/>
          </p:cNvCxnSpPr>
          <p:nvPr/>
        </p:nvCxnSpPr>
        <p:spPr>
          <a:xfrm flipH="1" flipV="1">
            <a:off x="4219389" y="4675662"/>
            <a:ext cx="448303" cy="1235637"/>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830501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58289F-BD4C-E2B7-1A18-75A096D242BB}"/>
            </a:ext>
          </a:extLst>
        </p:cNvPr>
        <p:cNvGrpSpPr/>
        <p:nvPr/>
      </p:nvGrpSpPr>
      <p:grpSpPr>
        <a:xfrm>
          <a:off x="0" y="0"/>
          <a:ext cx="0" cy="0"/>
          <a:chOff x="0" y="0"/>
          <a:chExt cx="0" cy="0"/>
        </a:xfrm>
      </p:grpSpPr>
      <p:sp>
        <p:nvSpPr>
          <p:cNvPr id="336" name="Rounded Rectangle 52">
            <a:extLst>
              <a:ext uri="{FF2B5EF4-FFF2-40B4-BE49-F238E27FC236}">
                <a16:creationId xmlns:a16="http://schemas.microsoft.com/office/drawing/2014/main" id="{2B8DDB7F-6D62-DFD9-104B-CF7CEF693B5D}"/>
              </a:ext>
            </a:extLst>
          </p:cNvPr>
          <p:cNvSpPr/>
          <p:nvPr/>
        </p:nvSpPr>
        <p:spPr>
          <a:xfrm>
            <a:off x="8382758" y="5335435"/>
            <a:ext cx="792579" cy="909200"/>
          </a:xfrm>
          <a:prstGeom prst="roundRect">
            <a:avLst/>
          </a:prstGeom>
          <a:solidFill>
            <a:schemeClr val="accent1">
              <a:lumMod val="20000"/>
              <a:lumOff val="80000"/>
              <a:alpha val="50000"/>
            </a:schemeClr>
          </a:solidFill>
          <a:ln>
            <a:noFill/>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p:txBody>
      </p:sp>
      <p:sp>
        <p:nvSpPr>
          <p:cNvPr id="10" name="Rounded Rectangle 52">
            <a:extLst>
              <a:ext uri="{FF2B5EF4-FFF2-40B4-BE49-F238E27FC236}">
                <a16:creationId xmlns:a16="http://schemas.microsoft.com/office/drawing/2014/main" id="{C5C8C82C-9CBE-9A97-52F4-9BDFCAE22E09}"/>
              </a:ext>
            </a:extLst>
          </p:cNvPr>
          <p:cNvSpPr/>
          <p:nvPr/>
        </p:nvSpPr>
        <p:spPr>
          <a:xfrm rot="5400000">
            <a:off x="2973469" y="3072185"/>
            <a:ext cx="2162366" cy="4182533"/>
          </a:xfrm>
          <a:prstGeom prst="roundRect">
            <a:avLst/>
          </a:prstGeom>
          <a:solidFill>
            <a:srgbClr val="0F9ED5">
              <a:lumMod val="20000"/>
              <a:lumOff val="80000"/>
              <a:alpha val="50000"/>
            </a:srgbClr>
          </a:solidFill>
          <a:ln>
            <a:noFill/>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p:txBody>
      </p:sp>
      <p:sp>
        <p:nvSpPr>
          <p:cNvPr id="11" name="Rounded Rectangle 52">
            <a:extLst>
              <a:ext uri="{FF2B5EF4-FFF2-40B4-BE49-F238E27FC236}">
                <a16:creationId xmlns:a16="http://schemas.microsoft.com/office/drawing/2014/main" id="{68A058FE-5984-A693-D537-6CDA76BA4F32}"/>
              </a:ext>
            </a:extLst>
          </p:cNvPr>
          <p:cNvSpPr/>
          <p:nvPr/>
        </p:nvSpPr>
        <p:spPr>
          <a:xfrm>
            <a:off x="2124517" y="1957846"/>
            <a:ext cx="619357" cy="1992097"/>
          </a:xfrm>
          <a:prstGeom prst="roundRect">
            <a:avLst/>
          </a:prstGeom>
          <a:solidFill>
            <a:schemeClr val="accent3">
              <a:lumMod val="20000"/>
              <a:lumOff val="80000"/>
              <a:alpha val="50000"/>
            </a:schemeClr>
          </a:solidFill>
          <a:ln>
            <a:noFill/>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p:txBody>
      </p:sp>
      <p:sp>
        <p:nvSpPr>
          <p:cNvPr id="12" name="Rounded Rectangle 52">
            <a:extLst>
              <a:ext uri="{FF2B5EF4-FFF2-40B4-BE49-F238E27FC236}">
                <a16:creationId xmlns:a16="http://schemas.microsoft.com/office/drawing/2014/main" id="{D85CE402-167A-D956-D94F-DFAE570188B7}"/>
              </a:ext>
            </a:extLst>
          </p:cNvPr>
          <p:cNvSpPr/>
          <p:nvPr/>
        </p:nvSpPr>
        <p:spPr>
          <a:xfrm>
            <a:off x="3457609" y="1957845"/>
            <a:ext cx="619357" cy="2054483"/>
          </a:xfrm>
          <a:prstGeom prst="roundRect">
            <a:avLst/>
          </a:prstGeom>
          <a:solidFill>
            <a:srgbClr val="D9F2D0">
              <a:alpha val="50000"/>
            </a:srgbClr>
          </a:solidFill>
          <a:ln>
            <a:noFill/>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p:txBody>
      </p:sp>
      <p:sp>
        <p:nvSpPr>
          <p:cNvPr id="13" name="Rounded Rectangle 52">
            <a:extLst>
              <a:ext uri="{FF2B5EF4-FFF2-40B4-BE49-F238E27FC236}">
                <a16:creationId xmlns:a16="http://schemas.microsoft.com/office/drawing/2014/main" id="{910B8D36-0211-9FCB-46AE-E0F32F4B952D}"/>
              </a:ext>
            </a:extLst>
          </p:cNvPr>
          <p:cNvSpPr/>
          <p:nvPr/>
        </p:nvSpPr>
        <p:spPr>
          <a:xfrm>
            <a:off x="849713" y="2774480"/>
            <a:ext cx="619357" cy="739140"/>
          </a:xfrm>
          <a:prstGeom prst="roundRect">
            <a:avLst/>
          </a:prstGeom>
          <a:solidFill>
            <a:schemeClr val="accent5">
              <a:lumMod val="20000"/>
              <a:lumOff val="80000"/>
              <a:alpha val="50000"/>
            </a:schemeClr>
          </a:solidFill>
          <a:ln>
            <a:noFill/>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B70BB1B5-29AD-9D75-E62E-5BCA99859BFB}"/>
              </a:ext>
            </a:extLst>
          </p:cNvPr>
          <p:cNvSpPr>
            <a:spLocks noGrp="1"/>
          </p:cNvSpPr>
          <p:nvPr>
            <p:ph type="title"/>
          </p:nvPr>
        </p:nvSpPr>
        <p:spPr/>
        <p:txBody>
          <a:bodyPr/>
          <a:lstStyle/>
          <a:p>
            <a:r>
              <a:rPr lang="fr-CH"/>
              <a:t>Final EAM/AFT and PMU Data Integration 2.0 </a:t>
            </a:r>
            <a:endParaRPr lang="en-GB"/>
          </a:p>
        </p:txBody>
      </p:sp>
      <p:sp>
        <p:nvSpPr>
          <p:cNvPr id="5" name="Date Placeholder 4">
            <a:extLst>
              <a:ext uri="{FF2B5EF4-FFF2-40B4-BE49-F238E27FC236}">
                <a16:creationId xmlns:a16="http://schemas.microsoft.com/office/drawing/2014/main" id="{6756D0F0-F260-7F21-2B93-413B5ED7D2BB}"/>
              </a:ext>
            </a:extLst>
          </p:cNvPr>
          <p:cNvSpPr>
            <a:spLocks noGrp="1"/>
          </p:cNvSpPr>
          <p:nvPr>
            <p:ph type="dt" sz="half" idx="10"/>
          </p:nvPr>
        </p:nvSpPr>
        <p:spPr/>
        <p:txBody>
          <a:bodyPr/>
          <a:lstStyle/>
          <a:p>
            <a:r>
              <a:rPr lang="en-US"/>
              <a:t>2025-06-04</a:t>
            </a:r>
          </a:p>
        </p:txBody>
      </p:sp>
      <p:sp>
        <p:nvSpPr>
          <p:cNvPr id="6" name="Footer Placeholder 5">
            <a:extLst>
              <a:ext uri="{FF2B5EF4-FFF2-40B4-BE49-F238E27FC236}">
                <a16:creationId xmlns:a16="http://schemas.microsoft.com/office/drawing/2014/main" id="{37553B78-396D-D4A7-7F3A-DF544C4C8300}"/>
              </a:ext>
            </a:extLst>
          </p:cNvPr>
          <p:cNvSpPr>
            <a:spLocks noGrp="1"/>
          </p:cNvSpPr>
          <p:nvPr>
            <p:ph type="ftr" sz="quarter" idx="11"/>
          </p:nvPr>
        </p:nvSpPr>
        <p:spPr/>
        <p:txBody>
          <a:bodyPr/>
          <a:lstStyle/>
          <a:p>
            <a:r>
              <a:rPr lang="en-US"/>
              <a:t>I. Amundarain, P. Penades ▪ EAM, AFT and PMU events data integration</a:t>
            </a:r>
          </a:p>
        </p:txBody>
      </p:sp>
      <p:sp>
        <p:nvSpPr>
          <p:cNvPr id="7" name="Slide Number Placeholder 6">
            <a:extLst>
              <a:ext uri="{FF2B5EF4-FFF2-40B4-BE49-F238E27FC236}">
                <a16:creationId xmlns:a16="http://schemas.microsoft.com/office/drawing/2014/main" id="{BC512332-8C18-E765-CDFA-0F1C8A67A9BE}"/>
              </a:ext>
            </a:extLst>
          </p:cNvPr>
          <p:cNvSpPr>
            <a:spLocks noGrp="1"/>
          </p:cNvSpPr>
          <p:nvPr>
            <p:ph type="sldNum" sz="quarter" idx="12"/>
          </p:nvPr>
        </p:nvSpPr>
        <p:spPr/>
        <p:txBody>
          <a:bodyPr/>
          <a:lstStyle/>
          <a:p>
            <a:fld id="{36B5EA5A-BC32-A742-B11B-8E7414D5B535}" type="slidenum">
              <a:rPr lang="en-US" smtClean="0"/>
              <a:pPr/>
              <a:t>14</a:t>
            </a:fld>
            <a:endParaRPr lang="en-US"/>
          </a:p>
        </p:txBody>
      </p:sp>
      <p:grpSp>
        <p:nvGrpSpPr>
          <p:cNvPr id="15" name="Graphic 8">
            <a:extLst>
              <a:ext uri="{FF2B5EF4-FFF2-40B4-BE49-F238E27FC236}">
                <a16:creationId xmlns:a16="http://schemas.microsoft.com/office/drawing/2014/main" id="{C66E36A0-49E0-628C-D01D-35031FFC8BC2}"/>
              </a:ext>
            </a:extLst>
          </p:cNvPr>
          <p:cNvGrpSpPr/>
          <p:nvPr/>
        </p:nvGrpSpPr>
        <p:grpSpPr>
          <a:xfrm>
            <a:off x="624164" y="921016"/>
            <a:ext cx="6173804" cy="5178638"/>
            <a:chOff x="624164" y="921016"/>
            <a:chExt cx="6173804" cy="5178638"/>
          </a:xfrm>
        </p:grpSpPr>
        <p:sp>
          <p:nvSpPr>
            <p:cNvPr id="359" name="Freeform: Shape 358">
              <a:extLst>
                <a:ext uri="{FF2B5EF4-FFF2-40B4-BE49-F238E27FC236}">
                  <a16:creationId xmlns:a16="http://schemas.microsoft.com/office/drawing/2014/main" id="{FC8A622D-26C3-1E28-2A06-B655ABEFCE03}"/>
                </a:ext>
              </a:extLst>
            </p:cNvPr>
            <p:cNvSpPr/>
            <p:nvPr/>
          </p:nvSpPr>
          <p:spPr>
            <a:xfrm>
              <a:off x="1703684" y="4495279"/>
              <a:ext cx="166876" cy="6085"/>
            </a:xfrm>
            <a:custGeom>
              <a:avLst/>
              <a:gdLst>
                <a:gd name="connsiteX0" fmla="*/ -965 w 166876"/>
                <a:gd name="connsiteY0" fmla="*/ -19 h 6085"/>
                <a:gd name="connsiteX1" fmla="*/ 165912 w 166876"/>
                <a:gd name="connsiteY1" fmla="*/ -19 h 6085"/>
              </a:gdLst>
              <a:ahLst/>
              <a:cxnLst>
                <a:cxn ang="0">
                  <a:pos x="connsiteX0" y="connsiteY0"/>
                </a:cxn>
                <a:cxn ang="0">
                  <a:pos x="connsiteX1" y="connsiteY1"/>
                </a:cxn>
              </a:cxnLst>
              <a:rect l="l" t="t" r="r" b="b"/>
              <a:pathLst>
                <a:path w="166876" h="6085">
                  <a:moveTo>
                    <a:pt x="-965" y="-19"/>
                  </a:moveTo>
                  <a:lnTo>
                    <a:pt x="165912" y="-19"/>
                  </a:lnTo>
                </a:path>
              </a:pathLst>
            </a:custGeom>
            <a:noFill/>
            <a:ln w="6079" cap="flat">
              <a:solidFill>
                <a:srgbClr val="BFBFBF"/>
              </a:solidFill>
              <a:prstDash val="solid"/>
              <a:miter/>
            </a:ln>
          </p:spPr>
          <p:txBody>
            <a:bodyPr rtlCol="0" anchor="ctr"/>
            <a:lstStyle/>
            <a:p>
              <a:endParaRPr lang="en-GB"/>
            </a:p>
          </p:txBody>
        </p:sp>
        <p:sp>
          <p:nvSpPr>
            <p:cNvPr id="16" name="Freeform: Shape 15">
              <a:extLst>
                <a:ext uri="{FF2B5EF4-FFF2-40B4-BE49-F238E27FC236}">
                  <a16:creationId xmlns:a16="http://schemas.microsoft.com/office/drawing/2014/main" id="{3DFF48D2-420D-E33F-2EA8-0D6F5A679859}"/>
                </a:ext>
              </a:extLst>
            </p:cNvPr>
            <p:cNvSpPr/>
            <p:nvPr/>
          </p:nvSpPr>
          <p:spPr>
            <a:xfrm>
              <a:off x="5093910" y="921016"/>
              <a:ext cx="973747" cy="730310"/>
            </a:xfrm>
            <a:custGeom>
              <a:avLst/>
              <a:gdLst>
                <a:gd name="connsiteX0" fmla="*/ 972783 w 973747"/>
                <a:gd name="connsiteY0" fmla="*/ 365136 h 730310"/>
                <a:gd name="connsiteX1" fmla="*/ 485909 w 973747"/>
                <a:gd name="connsiteY1" fmla="*/ 730292 h 730310"/>
                <a:gd name="connsiteX2" fmla="*/ -965 w 973747"/>
                <a:gd name="connsiteY2" fmla="*/ 365136 h 730310"/>
                <a:gd name="connsiteX3" fmla="*/ 485909 w 973747"/>
                <a:gd name="connsiteY3" fmla="*/ -19 h 730310"/>
                <a:gd name="connsiteX4" fmla="*/ 972783 w 973747"/>
                <a:gd name="connsiteY4" fmla="*/ 365136 h 7303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3747" h="730310">
                  <a:moveTo>
                    <a:pt x="972783" y="365136"/>
                  </a:moveTo>
                  <a:cubicBezTo>
                    <a:pt x="972783" y="566824"/>
                    <a:pt x="754786" y="730292"/>
                    <a:pt x="485909" y="730292"/>
                  </a:cubicBezTo>
                  <a:cubicBezTo>
                    <a:pt x="217033" y="730292"/>
                    <a:pt x="-965" y="566824"/>
                    <a:pt x="-965" y="365136"/>
                  </a:cubicBezTo>
                  <a:cubicBezTo>
                    <a:pt x="-965" y="163449"/>
                    <a:pt x="217033" y="-19"/>
                    <a:pt x="485909" y="-19"/>
                  </a:cubicBezTo>
                  <a:cubicBezTo>
                    <a:pt x="754786" y="-19"/>
                    <a:pt x="972783" y="163449"/>
                    <a:pt x="972783" y="365136"/>
                  </a:cubicBezTo>
                  <a:close/>
                </a:path>
              </a:pathLst>
            </a:custGeom>
            <a:solidFill>
              <a:srgbClr val="FFFFFF"/>
            </a:solidFill>
            <a:ln w="12158" cap="flat">
              <a:solidFill>
                <a:srgbClr val="3A414A"/>
              </a:solidFill>
              <a:prstDash val="solid"/>
              <a:miter/>
            </a:ln>
          </p:spPr>
          <p:txBody>
            <a:bodyPr rtlCol="0" anchor="ctr"/>
            <a:lstStyle/>
            <a:p>
              <a:endParaRPr lang="en-GB"/>
            </a:p>
          </p:txBody>
        </p:sp>
        <p:grpSp>
          <p:nvGrpSpPr>
            <p:cNvPr id="17" name="Graphic 8">
              <a:extLst>
                <a:ext uri="{FF2B5EF4-FFF2-40B4-BE49-F238E27FC236}">
                  <a16:creationId xmlns:a16="http://schemas.microsoft.com/office/drawing/2014/main" id="{472C7C73-B7FB-FBDA-6077-8103655ADE90}"/>
                </a:ext>
              </a:extLst>
            </p:cNvPr>
            <p:cNvGrpSpPr/>
            <p:nvPr/>
          </p:nvGrpSpPr>
          <p:grpSpPr>
            <a:xfrm>
              <a:off x="5473314" y="1196635"/>
              <a:ext cx="214998" cy="75314"/>
              <a:chOff x="5473314" y="1196635"/>
              <a:chExt cx="214998" cy="75314"/>
            </a:xfrm>
            <a:solidFill>
              <a:srgbClr val="000000"/>
            </a:solidFill>
          </p:grpSpPr>
          <p:sp>
            <p:nvSpPr>
              <p:cNvPr id="18" name="Freeform: Shape 17">
                <a:extLst>
                  <a:ext uri="{FF2B5EF4-FFF2-40B4-BE49-F238E27FC236}">
                    <a16:creationId xmlns:a16="http://schemas.microsoft.com/office/drawing/2014/main" id="{762EBF61-1B0D-C135-C6C7-03CD575B769B}"/>
                  </a:ext>
                </a:extLst>
              </p:cNvPr>
              <p:cNvSpPr/>
              <p:nvPr/>
            </p:nvSpPr>
            <p:spPr>
              <a:xfrm>
                <a:off x="5473314" y="1196635"/>
                <a:ext cx="50640" cy="74120"/>
              </a:xfrm>
              <a:custGeom>
                <a:avLst/>
                <a:gdLst>
                  <a:gd name="connsiteX0" fmla="*/ 113 w 50640"/>
                  <a:gd name="connsiteY0" fmla="*/ 74918 h 74120"/>
                  <a:gd name="connsiteX1" fmla="*/ 113 w 50640"/>
                  <a:gd name="connsiteY1" fmla="*/ 797 h 74120"/>
                  <a:gd name="connsiteX2" fmla="*/ 25483 w 50640"/>
                  <a:gd name="connsiteY2" fmla="*/ 797 h 74120"/>
                  <a:gd name="connsiteX3" fmla="*/ 50754 w 50640"/>
                  <a:gd name="connsiteY3" fmla="*/ 24377 h 74120"/>
                  <a:gd name="connsiteX4" fmla="*/ 25533 w 50640"/>
                  <a:gd name="connsiteY4" fmla="*/ 48105 h 74120"/>
                  <a:gd name="connsiteX5" fmla="*/ 9565 w 50640"/>
                  <a:gd name="connsiteY5" fmla="*/ 48105 h 74120"/>
                  <a:gd name="connsiteX6" fmla="*/ 9565 w 50640"/>
                  <a:gd name="connsiteY6" fmla="*/ 74918 h 74120"/>
                  <a:gd name="connsiteX7" fmla="*/ 113 w 50640"/>
                  <a:gd name="connsiteY7" fmla="*/ 74918 h 74120"/>
                  <a:gd name="connsiteX8" fmla="*/ 9565 w 50640"/>
                  <a:gd name="connsiteY8" fmla="*/ 39798 h 74120"/>
                  <a:gd name="connsiteX9" fmla="*/ 25085 w 50640"/>
                  <a:gd name="connsiteY9" fmla="*/ 39798 h 74120"/>
                  <a:gd name="connsiteX10" fmla="*/ 41352 w 50640"/>
                  <a:gd name="connsiteY10" fmla="*/ 24377 h 74120"/>
                  <a:gd name="connsiteX11" fmla="*/ 24986 w 50640"/>
                  <a:gd name="connsiteY11" fmla="*/ 9105 h 74120"/>
                  <a:gd name="connsiteX12" fmla="*/ 9565 w 50640"/>
                  <a:gd name="connsiteY12" fmla="*/ 9105 h 74120"/>
                  <a:gd name="connsiteX13" fmla="*/ 9565 w 50640"/>
                  <a:gd name="connsiteY13" fmla="*/ 39798 h 74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0640" h="74120">
                    <a:moveTo>
                      <a:pt x="113" y="74918"/>
                    </a:moveTo>
                    <a:lnTo>
                      <a:pt x="113" y="797"/>
                    </a:lnTo>
                    <a:lnTo>
                      <a:pt x="25483" y="797"/>
                    </a:lnTo>
                    <a:cubicBezTo>
                      <a:pt x="42794" y="797"/>
                      <a:pt x="50754" y="11194"/>
                      <a:pt x="50754" y="24377"/>
                    </a:cubicBezTo>
                    <a:cubicBezTo>
                      <a:pt x="50754" y="37609"/>
                      <a:pt x="42794" y="48105"/>
                      <a:pt x="25533" y="48105"/>
                    </a:cubicBezTo>
                    <a:lnTo>
                      <a:pt x="9565" y="48105"/>
                    </a:lnTo>
                    <a:lnTo>
                      <a:pt x="9565" y="74918"/>
                    </a:lnTo>
                    <a:lnTo>
                      <a:pt x="113" y="74918"/>
                    </a:lnTo>
                    <a:close/>
                    <a:moveTo>
                      <a:pt x="9565" y="39798"/>
                    </a:moveTo>
                    <a:lnTo>
                      <a:pt x="25085" y="39798"/>
                    </a:lnTo>
                    <a:cubicBezTo>
                      <a:pt x="36825" y="39798"/>
                      <a:pt x="41352" y="33182"/>
                      <a:pt x="41352" y="24377"/>
                    </a:cubicBezTo>
                    <a:cubicBezTo>
                      <a:pt x="41352" y="15621"/>
                      <a:pt x="36825" y="9105"/>
                      <a:pt x="24986" y="9105"/>
                    </a:cubicBezTo>
                    <a:lnTo>
                      <a:pt x="9565" y="9105"/>
                    </a:lnTo>
                    <a:lnTo>
                      <a:pt x="9565" y="39798"/>
                    </a:lnTo>
                  </a:path>
                </a:pathLst>
              </a:custGeom>
              <a:solidFill>
                <a:srgbClr val="000000"/>
              </a:solidFill>
              <a:ln w="50" cap="flat">
                <a:noFill/>
                <a:prstDash val="solid"/>
                <a:miter/>
              </a:ln>
            </p:spPr>
            <p:txBody>
              <a:bodyPr rtlCol="0" anchor="ctr"/>
              <a:lstStyle/>
              <a:p>
                <a:endParaRPr lang="en-GB"/>
              </a:p>
            </p:txBody>
          </p:sp>
          <p:sp>
            <p:nvSpPr>
              <p:cNvPr id="19" name="Freeform: Shape 18">
                <a:extLst>
                  <a:ext uri="{FF2B5EF4-FFF2-40B4-BE49-F238E27FC236}">
                    <a16:creationId xmlns:a16="http://schemas.microsoft.com/office/drawing/2014/main" id="{85E6B6B0-FC89-DE41-12DD-40D86516AC4C}"/>
                  </a:ext>
                </a:extLst>
              </p:cNvPr>
              <p:cNvSpPr/>
              <p:nvPr/>
            </p:nvSpPr>
            <p:spPr>
              <a:xfrm>
                <a:off x="5538381" y="1196635"/>
                <a:ext cx="74120" cy="74120"/>
              </a:xfrm>
              <a:custGeom>
                <a:avLst/>
                <a:gdLst>
                  <a:gd name="connsiteX0" fmla="*/ -110 w 74120"/>
                  <a:gd name="connsiteY0" fmla="*/ 74918 h 74120"/>
                  <a:gd name="connsiteX1" fmla="*/ -110 w 74120"/>
                  <a:gd name="connsiteY1" fmla="*/ 797 h 74120"/>
                  <a:gd name="connsiteX2" fmla="*/ 13321 w 74120"/>
                  <a:gd name="connsiteY2" fmla="*/ 797 h 74120"/>
                  <a:gd name="connsiteX3" fmla="*/ 31577 w 74120"/>
                  <a:gd name="connsiteY3" fmla="*/ 47558 h 74120"/>
                  <a:gd name="connsiteX4" fmla="*/ 37049 w 74120"/>
                  <a:gd name="connsiteY4" fmla="*/ 64422 h 74120"/>
                  <a:gd name="connsiteX5" fmla="*/ 42521 w 74120"/>
                  <a:gd name="connsiteY5" fmla="*/ 47558 h 74120"/>
                  <a:gd name="connsiteX6" fmla="*/ 60529 w 74120"/>
                  <a:gd name="connsiteY6" fmla="*/ 797 h 74120"/>
                  <a:gd name="connsiteX7" fmla="*/ 74010 w 74120"/>
                  <a:gd name="connsiteY7" fmla="*/ 797 h 74120"/>
                  <a:gd name="connsiteX8" fmla="*/ 74010 w 74120"/>
                  <a:gd name="connsiteY8" fmla="*/ 74918 h 74120"/>
                  <a:gd name="connsiteX9" fmla="*/ 64708 w 74120"/>
                  <a:gd name="connsiteY9" fmla="*/ 74918 h 74120"/>
                  <a:gd name="connsiteX10" fmla="*/ 65056 w 74120"/>
                  <a:gd name="connsiteY10" fmla="*/ 10896 h 74120"/>
                  <a:gd name="connsiteX11" fmla="*/ 41029 w 74120"/>
                  <a:gd name="connsiteY11" fmla="*/ 74918 h 74120"/>
                  <a:gd name="connsiteX12" fmla="*/ 32821 w 74120"/>
                  <a:gd name="connsiteY12" fmla="*/ 74918 h 74120"/>
                  <a:gd name="connsiteX13" fmla="*/ 8545 w 74120"/>
                  <a:gd name="connsiteY13" fmla="*/ 11045 h 74120"/>
                  <a:gd name="connsiteX14" fmla="*/ 8893 w 74120"/>
                  <a:gd name="connsiteY14" fmla="*/ 74918 h 74120"/>
                  <a:gd name="connsiteX15" fmla="*/ -110 w 74120"/>
                  <a:gd name="connsiteY15" fmla="*/ 74918 h 74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4120" h="74120">
                    <a:moveTo>
                      <a:pt x="-110" y="74918"/>
                    </a:moveTo>
                    <a:lnTo>
                      <a:pt x="-110" y="797"/>
                    </a:lnTo>
                    <a:lnTo>
                      <a:pt x="13321" y="797"/>
                    </a:lnTo>
                    <a:lnTo>
                      <a:pt x="31577" y="47558"/>
                    </a:lnTo>
                    <a:cubicBezTo>
                      <a:pt x="32970" y="51140"/>
                      <a:pt x="35308" y="58402"/>
                      <a:pt x="37049" y="64422"/>
                    </a:cubicBezTo>
                    <a:cubicBezTo>
                      <a:pt x="38790" y="58601"/>
                      <a:pt x="41079" y="51289"/>
                      <a:pt x="42521" y="47558"/>
                    </a:cubicBezTo>
                    <a:lnTo>
                      <a:pt x="60529" y="797"/>
                    </a:lnTo>
                    <a:lnTo>
                      <a:pt x="74010" y="797"/>
                    </a:lnTo>
                    <a:lnTo>
                      <a:pt x="74010" y="74918"/>
                    </a:lnTo>
                    <a:lnTo>
                      <a:pt x="64708" y="74918"/>
                    </a:lnTo>
                    <a:cubicBezTo>
                      <a:pt x="64807" y="52632"/>
                      <a:pt x="64459" y="33281"/>
                      <a:pt x="65056" y="10896"/>
                    </a:cubicBezTo>
                    <a:cubicBezTo>
                      <a:pt x="57246" y="35619"/>
                      <a:pt x="49585" y="52135"/>
                      <a:pt x="41029" y="74918"/>
                    </a:cubicBezTo>
                    <a:lnTo>
                      <a:pt x="32821" y="74918"/>
                    </a:lnTo>
                    <a:cubicBezTo>
                      <a:pt x="24066" y="52135"/>
                      <a:pt x="16504" y="35918"/>
                      <a:pt x="8545" y="11045"/>
                    </a:cubicBezTo>
                    <a:cubicBezTo>
                      <a:pt x="9142" y="32833"/>
                      <a:pt x="8794" y="52980"/>
                      <a:pt x="8893" y="74918"/>
                    </a:cubicBezTo>
                    <a:lnTo>
                      <a:pt x="-110" y="74918"/>
                    </a:lnTo>
                  </a:path>
                </a:pathLst>
              </a:custGeom>
              <a:solidFill>
                <a:srgbClr val="000000"/>
              </a:solidFill>
              <a:ln w="50" cap="flat">
                <a:noFill/>
                <a:prstDash val="solid"/>
                <a:miter/>
              </a:ln>
            </p:spPr>
            <p:txBody>
              <a:bodyPr rtlCol="0" anchor="ctr"/>
              <a:lstStyle/>
              <a:p>
                <a:endParaRPr lang="en-GB"/>
              </a:p>
            </p:txBody>
          </p:sp>
          <p:sp>
            <p:nvSpPr>
              <p:cNvPr id="20" name="Freeform: Shape 19">
                <a:extLst>
                  <a:ext uri="{FF2B5EF4-FFF2-40B4-BE49-F238E27FC236}">
                    <a16:creationId xmlns:a16="http://schemas.microsoft.com/office/drawing/2014/main" id="{43C73D70-6B3A-0C38-EC66-24015ADE7856}"/>
                  </a:ext>
                </a:extLst>
              </p:cNvPr>
              <p:cNvSpPr/>
              <p:nvPr/>
            </p:nvSpPr>
            <p:spPr>
              <a:xfrm>
                <a:off x="5630409" y="1196635"/>
                <a:ext cx="57903" cy="75314"/>
              </a:xfrm>
              <a:custGeom>
                <a:avLst/>
                <a:gdLst>
                  <a:gd name="connsiteX0" fmla="*/ 29068 w 57903"/>
                  <a:gd name="connsiteY0" fmla="*/ 76100 h 75314"/>
                  <a:gd name="connsiteX1" fmla="*/ 66 w 57903"/>
                  <a:gd name="connsiteY1" fmla="*/ 49685 h 75314"/>
                  <a:gd name="connsiteX2" fmla="*/ 66 w 57903"/>
                  <a:gd name="connsiteY2" fmla="*/ 785 h 75314"/>
                  <a:gd name="connsiteX3" fmla="*/ 9518 w 57903"/>
                  <a:gd name="connsiteY3" fmla="*/ 785 h 75314"/>
                  <a:gd name="connsiteX4" fmla="*/ 9518 w 57903"/>
                  <a:gd name="connsiteY4" fmla="*/ 48939 h 75314"/>
                  <a:gd name="connsiteX5" fmla="*/ 29068 w 57903"/>
                  <a:gd name="connsiteY5" fmla="*/ 67345 h 75314"/>
                  <a:gd name="connsiteX6" fmla="*/ 48518 w 57903"/>
                  <a:gd name="connsiteY6" fmla="*/ 48939 h 75314"/>
                  <a:gd name="connsiteX7" fmla="*/ 48518 w 57903"/>
                  <a:gd name="connsiteY7" fmla="*/ 785 h 75314"/>
                  <a:gd name="connsiteX8" fmla="*/ 57970 w 57903"/>
                  <a:gd name="connsiteY8" fmla="*/ 785 h 75314"/>
                  <a:gd name="connsiteX9" fmla="*/ 57970 w 57903"/>
                  <a:gd name="connsiteY9" fmla="*/ 49685 h 75314"/>
                  <a:gd name="connsiteX10" fmla="*/ 29068 w 57903"/>
                  <a:gd name="connsiteY10" fmla="*/ 76100 h 75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7903" h="75314">
                    <a:moveTo>
                      <a:pt x="29068" y="76100"/>
                    </a:moveTo>
                    <a:cubicBezTo>
                      <a:pt x="11508" y="76100"/>
                      <a:pt x="66" y="64957"/>
                      <a:pt x="66" y="49685"/>
                    </a:cubicBezTo>
                    <a:lnTo>
                      <a:pt x="66" y="785"/>
                    </a:lnTo>
                    <a:lnTo>
                      <a:pt x="9518" y="785"/>
                    </a:lnTo>
                    <a:lnTo>
                      <a:pt x="9518" y="48939"/>
                    </a:lnTo>
                    <a:cubicBezTo>
                      <a:pt x="9518" y="59584"/>
                      <a:pt x="16930" y="67345"/>
                      <a:pt x="29068" y="67345"/>
                    </a:cubicBezTo>
                    <a:cubicBezTo>
                      <a:pt x="41156" y="67345"/>
                      <a:pt x="48518" y="59584"/>
                      <a:pt x="48518" y="48939"/>
                    </a:cubicBezTo>
                    <a:lnTo>
                      <a:pt x="48518" y="785"/>
                    </a:lnTo>
                    <a:lnTo>
                      <a:pt x="57970" y="785"/>
                    </a:lnTo>
                    <a:lnTo>
                      <a:pt x="57970" y="49685"/>
                    </a:lnTo>
                    <a:cubicBezTo>
                      <a:pt x="57970" y="64957"/>
                      <a:pt x="46528" y="76100"/>
                      <a:pt x="29068" y="76100"/>
                    </a:cubicBezTo>
                  </a:path>
                </a:pathLst>
              </a:custGeom>
              <a:solidFill>
                <a:srgbClr val="000000"/>
              </a:solidFill>
              <a:ln w="50" cap="flat">
                <a:noFill/>
                <a:prstDash val="solid"/>
                <a:miter/>
              </a:ln>
            </p:spPr>
            <p:txBody>
              <a:bodyPr rtlCol="0" anchor="ctr"/>
              <a:lstStyle/>
              <a:p>
                <a:endParaRPr lang="en-GB"/>
              </a:p>
            </p:txBody>
          </p:sp>
        </p:grpSp>
        <p:grpSp>
          <p:nvGrpSpPr>
            <p:cNvPr id="21" name="Graphic 8">
              <a:extLst>
                <a:ext uri="{FF2B5EF4-FFF2-40B4-BE49-F238E27FC236}">
                  <a16:creationId xmlns:a16="http://schemas.microsoft.com/office/drawing/2014/main" id="{F2235687-181F-9462-440B-4C93C3CE1469}"/>
                </a:ext>
              </a:extLst>
            </p:cNvPr>
            <p:cNvGrpSpPr/>
            <p:nvPr/>
          </p:nvGrpSpPr>
          <p:grpSpPr>
            <a:xfrm>
              <a:off x="5291162" y="1317466"/>
              <a:ext cx="580428" cy="77851"/>
              <a:chOff x="5291162" y="1317466"/>
              <a:chExt cx="580428" cy="77851"/>
            </a:xfrm>
            <a:solidFill>
              <a:srgbClr val="000000"/>
            </a:solidFill>
          </p:grpSpPr>
          <p:sp>
            <p:nvSpPr>
              <p:cNvPr id="22" name="Freeform: Shape 21">
                <a:extLst>
                  <a:ext uri="{FF2B5EF4-FFF2-40B4-BE49-F238E27FC236}">
                    <a16:creationId xmlns:a16="http://schemas.microsoft.com/office/drawing/2014/main" id="{A437AAA9-AEA8-2FA7-F463-C8CFDBAFFC26}"/>
                  </a:ext>
                </a:extLst>
              </p:cNvPr>
              <p:cNvSpPr/>
              <p:nvPr/>
            </p:nvSpPr>
            <p:spPr>
              <a:xfrm>
                <a:off x="5291162" y="1319904"/>
                <a:ext cx="50640" cy="74120"/>
              </a:xfrm>
              <a:custGeom>
                <a:avLst/>
                <a:gdLst>
                  <a:gd name="connsiteX0" fmla="*/ 83 w 50640"/>
                  <a:gd name="connsiteY0" fmla="*/ 74938 h 74120"/>
                  <a:gd name="connsiteX1" fmla="*/ 83 w 50640"/>
                  <a:gd name="connsiteY1" fmla="*/ 818 h 74120"/>
                  <a:gd name="connsiteX2" fmla="*/ 25453 w 50640"/>
                  <a:gd name="connsiteY2" fmla="*/ 818 h 74120"/>
                  <a:gd name="connsiteX3" fmla="*/ 50724 w 50640"/>
                  <a:gd name="connsiteY3" fmla="*/ 24397 h 74120"/>
                  <a:gd name="connsiteX4" fmla="*/ 25503 w 50640"/>
                  <a:gd name="connsiteY4" fmla="*/ 48125 h 74120"/>
                  <a:gd name="connsiteX5" fmla="*/ 9535 w 50640"/>
                  <a:gd name="connsiteY5" fmla="*/ 48125 h 74120"/>
                  <a:gd name="connsiteX6" fmla="*/ 9535 w 50640"/>
                  <a:gd name="connsiteY6" fmla="*/ 74938 h 74120"/>
                  <a:gd name="connsiteX7" fmla="*/ 83 w 50640"/>
                  <a:gd name="connsiteY7" fmla="*/ 74938 h 74120"/>
                  <a:gd name="connsiteX8" fmla="*/ 9535 w 50640"/>
                  <a:gd name="connsiteY8" fmla="*/ 39818 h 74120"/>
                  <a:gd name="connsiteX9" fmla="*/ 25055 w 50640"/>
                  <a:gd name="connsiteY9" fmla="*/ 39818 h 74120"/>
                  <a:gd name="connsiteX10" fmla="*/ 41322 w 50640"/>
                  <a:gd name="connsiteY10" fmla="*/ 24397 h 74120"/>
                  <a:gd name="connsiteX11" fmla="*/ 24956 w 50640"/>
                  <a:gd name="connsiteY11" fmla="*/ 9125 h 74120"/>
                  <a:gd name="connsiteX12" fmla="*/ 9535 w 50640"/>
                  <a:gd name="connsiteY12" fmla="*/ 9125 h 74120"/>
                  <a:gd name="connsiteX13" fmla="*/ 9535 w 50640"/>
                  <a:gd name="connsiteY13" fmla="*/ 39818 h 74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0640" h="74120">
                    <a:moveTo>
                      <a:pt x="83" y="74938"/>
                    </a:moveTo>
                    <a:lnTo>
                      <a:pt x="83" y="818"/>
                    </a:lnTo>
                    <a:lnTo>
                      <a:pt x="25453" y="818"/>
                    </a:lnTo>
                    <a:cubicBezTo>
                      <a:pt x="42764" y="818"/>
                      <a:pt x="50724" y="11214"/>
                      <a:pt x="50724" y="24397"/>
                    </a:cubicBezTo>
                    <a:cubicBezTo>
                      <a:pt x="50724" y="37629"/>
                      <a:pt x="42764" y="48125"/>
                      <a:pt x="25503" y="48125"/>
                    </a:cubicBezTo>
                    <a:lnTo>
                      <a:pt x="9535" y="48125"/>
                    </a:lnTo>
                    <a:lnTo>
                      <a:pt x="9535" y="74938"/>
                    </a:lnTo>
                    <a:lnTo>
                      <a:pt x="83" y="74938"/>
                    </a:lnTo>
                    <a:close/>
                    <a:moveTo>
                      <a:pt x="9535" y="39818"/>
                    </a:moveTo>
                    <a:lnTo>
                      <a:pt x="25055" y="39818"/>
                    </a:lnTo>
                    <a:cubicBezTo>
                      <a:pt x="36795" y="39818"/>
                      <a:pt x="41322" y="33202"/>
                      <a:pt x="41322" y="24397"/>
                    </a:cubicBezTo>
                    <a:cubicBezTo>
                      <a:pt x="41322" y="15642"/>
                      <a:pt x="36795" y="9125"/>
                      <a:pt x="24956" y="9125"/>
                    </a:cubicBezTo>
                    <a:lnTo>
                      <a:pt x="9535" y="9125"/>
                    </a:lnTo>
                    <a:lnTo>
                      <a:pt x="9535" y="39818"/>
                    </a:lnTo>
                  </a:path>
                </a:pathLst>
              </a:custGeom>
              <a:solidFill>
                <a:srgbClr val="000000"/>
              </a:solidFill>
              <a:ln w="50" cap="flat">
                <a:noFill/>
                <a:prstDash val="solid"/>
                <a:miter/>
              </a:ln>
            </p:spPr>
            <p:txBody>
              <a:bodyPr rtlCol="0" anchor="ctr"/>
              <a:lstStyle/>
              <a:p>
                <a:endParaRPr lang="en-GB"/>
              </a:p>
            </p:txBody>
          </p:sp>
          <p:sp>
            <p:nvSpPr>
              <p:cNvPr id="23" name="Freeform: Shape 22">
                <a:extLst>
                  <a:ext uri="{FF2B5EF4-FFF2-40B4-BE49-F238E27FC236}">
                    <a16:creationId xmlns:a16="http://schemas.microsoft.com/office/drawing/2014/main" id="{C1B754C7-FF15-E838-AF26-7F58DCCF9166}"/>
                  </a:ext>
                </a:extLst>
              </p:cNvPr>
              <p:cNvSpPr/>
              <p:nvPr/>
            </p:nvSpPr>
            <p:spPr>
              <a:xfrm>
                <a:off x="5351902" y="1337712"/>
                <a:ext cx="49247" cy="57505"/>
              </a:xfrm>
              <a:custGeom>
                <a:avLst/>
                <a:gdLst>
                  <a:gd name="connsiteX0" fmla="*/ 26249 w 49247"/>
                  <a:gd name="connsiteY0" fmla="*/ 58134 h 57505"/>
                  <a:gd name="connsiteX1" fmla="*/ 183 w 49247"/>
                  <a:gd name="connsiteY1" fmla="*/ 29580 h 57505"/>
                  <a:gd name="connsiteX2" fmla="*/ 25205 w 49247"/>
                  <a:gd name="connsiteY2" fmla="*/ 628 h 57505"/>
                  <a:gd name="connsiteX3" fmla="*/ 49431 w 49247"/>
                  <a:gd name="connsiteY3" fmla="*/ 28436 h 57505"/>
                  <a:gd name="connsiteX4" fmla="*/ 49431 w 49247"/>
                  <a:gd name="connsiteY4" fmla="*/ 32167 h 57505"/>
                  <a:gd name="connsiteX5" fmla="*/ 9237 w 49247"/>
                  <a:gd name="connsiteY5" fmla="*/ 32167 h 57505"/>
                  <a:gd name="connsiteX6" fmla="*/ 26299 w 49247"/>
                  <a:gd name="connsiteY6" fmla="*/ 50175 h 57505"/>
                  <a:gd name="connsiteX7" fmla="*/ 39880 w 49247"/>
                  <a:gd name="connsiteY7" fmla="*/ 41618 h 57505"/>
                  <a:gd name="connsiteX8" fmla="*/ 48535 w 49247"/>
                  <a:gd name="connsiteY8" fmla="*/ 44006 h 57505"/>
                  <a:gd name="connsiteX9" fmla="*/ 26249 w 49247"/>
                  <a:gd name="connsiteY9" fmla="*/ 58134 h 57505"/>
                  <a:gd name="connsiteX10" fmla="*/ 9286 w 49247"/>
                  <a:gd name="connsiteY10" fmla="*/ 24605 h 57505"/>
                  <a:gd name="connsiteX11" fmla="*/ 40327 w 49247"/>
                  <a:gd name="connsiteY11" fmla="*/ 24605 h 57505"/>
                  <a:gd name="connsiteX12" fmla="*/ 25205 w 49247"/>
                  <a:gd name="connsiteY12" fmla="*/ 8587 h 57505"/>
                  <a:gd name="connsiteX13" fmla="*/ 9286 w 49247"/>
                  <a:gd name="connsiteY13" fmla="*/ 24605 h 57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247" h="57505">
                    <a:moveTo>
                      <a:pt x="26249" y="58134"/>
                    </a:moveTo>
                    <a:cubicBezTo>
                      <a:pt x="10132" y="58134"/>
                      <a:pt x="183" y="46692"/>
                      <a:pt x="183" y="29580"/>
                    </a:cubicBezTo>
                    <a:cubicBezTo>
                      <a:pt x="183" y="12517"/>
                      <a:pt x="10032" y="628"/>
                      <a:pt x="25205" y="628"/>
                    </a:cubicBezTo>
                    <a:cubicBezTo>
                      <a:pt x="36994" y="628"/>
                      <a:pt x="49431" y="7891"/>
                      <a:pt x="49431" y="28436"/>
                    </a:cubicBezTo>
                    <a:lnTo>
                      <a:pt x="49431" y="32167"/>
                    </a:lnTo>
                    <a:lnTo>
                      <a:pt x="9237" y="32167"/>
                    </a:lnTo>
                    <a:cubicBezTo>
                      <a:pt x="9684" y="43807"/>
                      <a:pt x="16450" y="50175"/>
                      <a:pt x="26299" y="50175"/>
                    </a:cubicBezTo>
                    <a:cubicBezTo>
                      <a:pt x="32866" y="50175"/>
                      <a:pt x="37790" y="47289"/>
                      <a:pt x="39880" y="41618"/>
                    </a:cubicBezTo>
                    <a:lnTo>
                      <a:pt x="48535" y="44006"/>
                    </a:lnTo>
                    <a:cubicBezTo>
                      <a:pt x="45949" y="52413"/>
                      <a:pt x="37641" y="58134"/>
                      <a:pt x="26249" y="58134"/>
                    </a:cubicBezTo>
                    <a:close/>
                    <a:moveTo>
                      <a:pt x="9286" y="24605"/>
                    </a:moveTo>
                    <a:lnTo>
                      <a:pt x="40327" y="24605"/>
                    </a:lnTo>
                    <a:cubicBezTo>
                      <a:pt x="39482" y="15154"/>
                      <a:pt x="34358" y="8587"/>
                      <a:pt x="25205" y="8587"/>
                    </a:cubicBezTo>
                    <a:cubicBezTo>
                      <a:pt x="15654" y="8587"/>
                      <a:pt x="9833" y="16099"/>
                      <a:pt x="9286" y="24605"/>
                    </a:cubicBezTo>
                  </a:path>
                </a:pathLst>
              </a:custGeom>
              <a:solidFill>
                <a:srgbClr val="000000"/>
              </a:solidFill>
              <a:ln w="50" cap="flat">
                <a:noFill/>
                <a:prstDash val="solid"/>
                <a:miter/>
              </a:ln>
            </p:spPr>
            <p:txBody>
              <a:bodyPr rtlCol="0" anchor="ctr"/>
              <a:lstStyle/>
              <a:p>
                <a:endParaRPr lang="en-GB"/>
              </a:p>
            </p:txBody>
          </p:sp>
          <p:sp>
            <p:nvSpPr>
              <p:cNvPr id="24" name="Freeform: Shape 23">
                <a:extLst>
                  <a:ext uri="{FF2B5EF4-FFF2-40B4-BE49-F238E27FC236}">
                    <a16:creationId xmlns:a16="http://schemas.microsoft.com/office/drawing/2014/main" id="{DFBDC0D2-2F50-8ADB-7018-B47BB8408877}"/>
                  </a:ext>
                </a:extLst>
              </p:cNvPr>
              <p:cNvSpPr/>
              <p:nvPr/>
            </p:nvSpPr>
            <p:spPr>
              <a:xfrm>
                <a:off x="5413984" y="1337613"/>
                <a:ext cx="28205" cy="56411"/>
              </a:xfrm>
              <a:custGeom>
                <a:avLst/>
                <a:gdLst>
                  <a:gd name="connsiteX0" fmla="*/ 349 w 28205"/>
                  <a:gd name="connsiteY0" fmla="*/ 57052 h 56411"/>
                  <a:gd name="connsiteX1" fmla="*/ 349 w 28205"/>
                  <a:gd name="connsiteY1" fmla="*/ 1437 h 56411"/>
                  <a:gd name="connsiteX2" fmla="*/ 9005 w 28205"/>
                  <a:gd name="connsiteY2" fmla="*/ 1437 h 56411"/>
                  <a:gd name="connsiteX3" fmla="*/ 9005 w 28205"/>
                  <a:gd name="connsiteY3" fmla="*/ 9993 h 56411"/>
                  <a:gd name="connsiteX4" fmla="*/ 9601 w 28205"/>
                  <a:gd name="connsiteY4" fmla="*/ 9993 h 56411"/>
                  <a:gd name="connsiteX5" fmla="*/ 24028 w 28205"/>
                  <a:gd name="connsiteY5" fmla="*/ 641 h 56411"/>
                  <a:gd name="connsiteX6" fmla="*/ 28554 w 28205"/>
                  <a:gd name="connsiteY6" fmla="*/ 790 h 56411"/>
                  <a:gd name="connsiteX7" fmla="*/ 28554 w 28205"/>
                  <a:gd name="connsiteY7" fmla="*/ 9794 h 56411"/>
                  <a:gd name="connsiteX8" fmla="*/ 23182 w 28205"/>
                  <a:gd name="connsiteY8" fmla="*/ 9297 h 56411"/>
                  <a:gd name="connsiteX9" fmla="*/ 9303 w 28205"/>
                  <a:gd name="connsiteY9" fmla="*/ 22231 h 56411"/>
                  <a:gd name="connsiteX10" fmla="*/ 9303 w 28205"/>
                  <a:gd name="connsiteY10" fmla="*/ 57052 h 56411"/>
                  <a:gd name="connsiteX11" fmla="*/ 349 w 28205"/>
                  <a:gd name="connsiteY11" fmla="*/ 57052 h 56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8205" h="56411">
                    <a:moveTo>
                      <a:pt x="349" y="57052"/>
                    </a:moveTo>
                    <a:lnTo>
                      <a:pt x="349" y="1437"/>
                    </a:lnTo>
                    <a:lnTo>
                      <a:pt x="9005" y="1437"/>
                    </a:lnTo>
                    <a:lnTo>
                      <a:pt x="9005" y="9993"/>
                    </a:lnTo>
                    <a:lnTo>
                      <a:pt x="9601" y="9993"/>
                    </a:lnTo>
                    <a:cubicBezTo>
                      <a:pt x="11641" y="4372"/>
                      <a:pt x="17411" y="641"/>
                      <a:pt x="24028" y="641"/>
                    </a:cubicBezTo>
                    <a:cubicBezTo>
                      <a:pt x="25321" y="641"/>
                      <a:pt x="27510" y="741"/>
                      <a:pt x="28554" y="790"/>
                    </a:cubicBezTo>
                    <a:lnTo>
                      <a:pt x="28554" y="9794"/>
                    </a:lnTo>
                    <a:cubicBezTo>
                      <a:pt x="28007" y="9695"/>
                      <a:pt x="25570" y="9297"/>
                      <a:pt x="23182" y="9297"/>
                    </a:cubicBezTo>
                    <a:cubicBezTo>
                      <a:pt x="15173" y="9297"/>
                      <a:pt x="9303" y="14719"/>
                      <a:pt x="9303" y="22231"/>
                    </a:cubicBezTo>
                    <a:lnTo>
                      <a:pt x="9303" y="57052"/>
                    </a:lnTo>
                    <a:lnTo>
                      <a:pt x="349" y="57052"/>
                    </a:lnTo>
                  </a:path>
                </a:pathLst>
              </a:custGeom>
              <a:solidFill>
                <a:srgbClr val="000000"/>
              </a:solidFill>
              <a:ln w="50" cap="flat">
                <a:noFill/>
                <a:prstDash val="solid"/>
                <a:miter/>
              </a:ln>
            </p:spPr>
            <p:txBody>
              <a:bodyPr rtlCol="0" anchor="ctr"/>
              <a:lstStyle/>
              <a:p>
                <a:endParaRPr lang="en-GB"/>
              </a:p>
            </p:txBody>
          </p:sp>
          <p:sp>
            <p:nvSpPr>
              <p:cNvPr id="25" name="Freeform: Shape 24">
                <a:extLst>
                  <a:ext uri="{FF2B5EF4-FFF2-40B4-BE49-F238E27FC236}">
                    <a16:creationId xmlns:a16="http://schemas.microsoft.com/office/drawing/2014/main" id="{10DCB66D-B66F-1E0D-BE21-CDB55041CA1D}"/>
                  </a:ext>
                </a:extLst>
              </p:cNvPr>
              <p:cNvSpPr/>
              <p:nvPr/>
            </p:nvSpPr>
            <p:spPr>
              <a:xfrm>
                <a:off x="5447064" y="1325177"/>
                <a:ext cx="30294" cy="69543"/>
              </a:xfrm>
              <a:custGeom>
                <a:avLst/>
                <a:gdLst>
                  <a:gd name="connsiteX0" fmla="*/ 29224 w 30294"/>
                  <a:gd name="connsiteY0" fmla="*/ 13990 h 69543"/>
                  <a:gd name="connsiteX1" fmla="*/ 29224 w 30294"/>
                  <a:gd name="connsiteY1" fmla="*/ 21651 h 69543"/>
                  <a:gd name="connsiteX2" fmla="*/ 17783 w 30294"/>
                  <a:gd name="connsiteY2" fmla="*/ 21651 h 69543"/>
                  <a:gd name="connsiteX3" fmla="*/ 17783 w 30294"/>
                  <a:gd name="connsiteY3" fmla="*/ 55179 h 69543"/>
                  <a:gd name="connsiteX4" fmla="*/ 24349 w 30294"/>
                  <a:gd name="connsiteY4" fmla="*/ 62343 h 69543"/>
                  <a:gd name="connsiteX5" fmla="*/ 28926 w 30294"/>
                  <a:gd name="connsiteY5" fmla="*/ 61746 h 69543"/>
                  <a:gd name="connsiteX6" fmla="*/ 30766 w 30294"/>
                  <a:gd name="connsiteY6" fmla="*/ 69307 h 69543"/>
                  <a:gd name="connsiteX7" fmla="*/ 24100 w 30294"/>
                  <a:gd name="connsiteY7" fmla="*/ 70302 h 69543"/>
                  <a:gd name="connsiteX8" fmla="*/ 8829 w 30294"/>
                  <a:gd name="connsiteY8" fmla="*/ 55876 h 69543"/>
                  <a:gd name="connsiteX9" fmla="*/ 8829 w 30294"/>
                  <a:gd name="connsiteY9" fmla="*/ 21651 h 69543"/>
                  <a:gd name="connsiteX10" fmla="*/ 471 w 30294"/>
                  <a:gd name="connsiteY10" fmla="*/ 21651 h 69543"/>
                  <a:gd name="connsiteX11" fmla="*/ 471 w 30294"/>
                  <a:gd name="connsiteY11" fmla="*/ 13990 h 69543"/>
                  <a:gd name="connsiteX12" fmla="*/ 8829 w 30294"/>
                  <a:gd name="connsiteY12" fmla="*/ 13990 h 69543"/>
                  <a:gd name="connsiteX13" fmla="*/ 8829 w 30294"/>
                  <a:gd name="connsiteY13" fmla="*/ 758 h 69543"/>
                  <a:gd name="connsiteX14" fmla="*/ 17783 w 30294"/>
                  <a:gd name="connsiteY14" fmla="*/ 758 h 69543"/>
                  <a:gd name="connsiteX15" fmla="*/ 17783 w 30294"/>
                  <a:gd name="connsiteY15" fmla="*/ 13990 h 69543"/>
                  <a:gd name="connsiteX16" fmla="*/ 29224 w 30294"/>
                  <a:gd name="connsiteY16" fmla="*/ 13990 h 695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0294" h="69543">
                    <a:moveTo>
                      <a:pt x="29224" y="13990"/>
                    </a:moveTo>
                    <a:lnTo>
                      <a:pt x="29224" y="21651"/>
                    </a:lnTo>
                    <a:lnTo>
                      <a:pt x="17783" y="21651"/>
                    </a:lnTo>
                    <a:lnTo>
                      <a:pt x="17783" y="55179"/>
                    </a:lnTo>
                    <a:cubicBezTo>
                      <a:pt x="17783" y="60154"/>
                      <a:pt x="19623" y="62343"/>
                      <a:pt x="24349" y="62343"/>
                    </a:cubicBezTo>
                    <a:cubicBezTo>
                      <a:pt x="25493" y="62343"/>
                      <a:pt x="27433" y="62044"/>
                      <a:pt x="28926" y="61746"/>
                    </a:cubicBezTo>
                    <a:lnTo>
                      <a:pt x="30766" y="69307"/>
                    </a:lnTo>
                    <a:cubicBezTo>
                      <a:pt x="28926" y="69954"/>
                      <a:pt x="26389" y="70302"/>
                      <a:pt x="24100" y="70302"/>
                    </a:cubicBezTo>
                    <a:cubicBezTo>
                      <a:pt x="14500" y="70302"/>
                      <a:pt x="8829" y="64979"/>
                      <a:pt x="8829" y="55876"/>
                    </a:cubicBezTo>
                    <a:lnTo>
                      <a:pt x="8829" y="21651"/>
                    </a:lnTo>
                    <a:lnTo>
                      <a:pt x="471" y="21651"/>
                    </a:lnTo>
                    <a:lnTo>
                      <a:pt x="471" y="13990"/>
                    </a:lnTo>
                    <a:lnTo>
                      <a:pt x="8829" y="13990"/>
                    </a:lnTo>
                    <a:lnTo>
                      <a:pt x="8829" y="758"/>
                    </a:lnTo>
                    <a:lnTo>
                      <a:pt x="17783" y="758"/>
                    </a:lnTo>
                    <a:lnTo>
                      <a:pt x="17783" y="13990"/>
                    </a:lnTo>
                    <a:lnTo>
                      <a:pt x="29224" y="13990"/>
                    </a:lnTo>
                  </a:path>
                </a:pathLst>
              </a:custGeom>
              <a:solidFill>
                <a:srgbClr val="000000"/>
              </a:solidFill>
              <a:ln w="50" cap="flat">
                <a:noFill/>
                <a:prstDash val="solid"/>
                <a:miter/>
              </a:ln>
            </p:spPr>
            <p:txBody>
              <a:bodyPr rtlCol="0" anchor="ctr"/>
              <a:lstStyle/>
              <a:p>
                <a:endParaRPr lang="en-GB"/>
              </a:p>
            </p:txBody>
          </p:sp>
          <p:sp>
            <p:nvSpPr>
              <p:cNvPr id="26" name="Freeform: Shape 25">
                <a:extLst>
                  <a:ext uri="{FF2B5EF4-FFF2-40B4-BE49-F238E27FC236}">
                    <a16:creationId xmlns:a16="http://schemas.microsoft.com/office/drawing/2014/main" id="{FF18122D-EF4D-28BD-C460-8513327DE468}"/>
                  </a:ext>
                </a:extLst>
              </p:cNvPr>
              <p:cNvSpPr/>
              <p:nvPr/>
            </p:nvSpPr>
            <p:spPr>
              <a:xfrm>
                <a:off x="5487259" y="1338409"/>
                <a:ext cx="44522" cy="56311"/>
              </a:xfrm>
              <a:custGeom>
                <a:avLst/>
                <a:gdLst>
                  <a:gd name="connsiteX0" fmla="*/ 19052 w 44522"/>
                  <a:gd name="connsiteY0" fmla="*/ 56938 h 56311"/>
                  <a:gd name="connsiteX1" fmla="*/ 198 w 44522"/>
                  <a:gd name="connsiteY1" fmla="*/ 35945 h 56311"/>
                  <a:gd name="connsiteX2" fmla="*/ 198 w 44522"/>
                  <a:gd name="connsiteY2" fmla="*/ 626 h 56311"/>
                  <a:gd name="connsiteX3" fmla="*/ 9152 w 44522"/>
                  <a:gd name="connsiteY3" fmla="*/ 626 h 56311"/>
                  <a:gd name="connsiteX4" fmla="*/ 9152 w 44522"/>
                  <a:gd name="connsiteY4" fmla="*/ 35199 h 56311"/>
                  <a:gd name="connsiteX5" fmla="*/ 21738 w 44522"/>
                  <a:gd name="connsiteY5" fmla="*/ 48879 h 56311"/>
                  <a:gd name="connsiteX6" fmla="*/ 35716 w 44522"/>
                  <a:gd name="connsiteY6" fmla="*/ 33956 h 56311"/>
                  <a:gd name="connsiteX7" fmla="*/ 35716 w 44522"/>
                  <a:gd name="connsiteY7" fmla="*/ 626 h 56311"/>
                  <a:gd name="connsiteX8" fmla="*/ 44720 w 44522"/>
                  <a:gd name="connsiteY8" fmla="*/ 626 h 56311"/>
                  <a:gd name="connsiteX9" fmla="*/ 44720 w 44522"/>
                  <a:gd name="connsiteY9" fmla="*/ 56241 h 56311"/>
                  <a:gd name="connsiteX10" fmla="*/ 36065 w 44522"/>
                  <a:gd name="connsiteY10" fmla="*/ 56241 h 56311"/>
                  <a:gd name="connsiteX11" fmla="*/ 36065 w 44522"/>
                  <a:gd name="connsiteY11" fmla="*/ 45845 h 56311"/>
                  <a:gd name="connsiteX12" fmla="*/ 19052 w 44522"/>
                  <a:gd name="connsiteY12" fmla="*/ 56938 h 56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4522" h="56311">
                    <a:moveTo>
                      <a:pt x="19052" y="56938"/>
                    </a:moveTo>
                    <a:cubicBezTo>
                      <a:pt x="7809" y="56938"/>
                      <a:pt x="198" y="50023"/>
                      <a:pt x="198" y="35945"/>
                    </a:cubicBezTo>
                    <a:lnTo>
                      <a:pt x="198" y="626"/>
                    </a:lnTo>
                    <a:lnTo>
                      <a:pt x="9152" y="626"/>
                    </a:lnTo>
                    <a:lnTo>
                      <a:pt x="9152" y="35199"/>
                    </a:lnTo>
                    <a:cubicBezTo>
                      <a:pt x="9152" y="43755"/>
                      <a:pt x="13978" y="48879"/>
                      <a:pt x="21738" y="48879"/>
                    </a:cubicBezTo>
                    <a:cubicBezTo>
                      <a:pt x="29697" y="48879"/>
                      <a:pt x="35716" y="43457"/>
                      <a:pt x="35716" y="33956"/>
                    </a:cubicBezTo>
                    <a:lnTo>
                      <a:pt x="35716" y="626"/>
                    </a:lnTo>
                    <a:lnTo>
                      <a:pt x="44720" y="626"/>
                    </a:lnTo>
                    <a:lnTo>
                      <a:pt x="44720" y="56241"/>
                    </a:lnTo>
                    <a:lnTo>
                      <a:pt x="36065" y="56241"/>
                    </a:lnTo>
                    <a:lnTo>
                      <a:pt x="36065" y="45845"/>
                    </a:lnTo>
                    <a:cubicBezTo>
                      <a:pt x="32433" y="53953"/>
                      <a:pt x="26364" y="56938"/>
                      <a:pt x="19052" y="56938"/>
                    </a:cubicBezTo>
                  </a:path>
                </a:pathLst>
              </a:custGeom>
              <a:solidFill>
                <a:srgbClr val="000000"/>
              </a:solidFill>
              <a:ln w="50" cap="flat">
                <a:noFill/>
                <a:prstDash val="solid"/>
                <a:miter/>
              </a:ln>
            </p:spPr>
            <p:txBody>
              <a:bodyPr rtlCol="0" anchor="ctr"/>
              <a:lstStyle/>
              <a:p>
                <a:endParaRPr lang="en-GB"/>
              </a:p>
            </p:txBody>
          </p:sp>
          <p:sp>
            <p:nvSpPr>
              <p:cNvPr id="27" name="Freeform: Shape 26">
                <a:extLst>
                  <a:ext uri="{FF2B5EF4-FFF2-40B4-BE49-F238E27FC236}">
                    <a16:creationId xmlns:a16="http://schemas.microsoft.com/office/drawing/2014/main" id="{B736853F-8581-EA1F-1185-DC70F0951288}"/>
                  </a:ext>
                </a:extLst>
              </p:cNvPr>
              <p:cNvSpPr/>
              <p:nvPr/>
            </p:nvSpPr>
            <p:spPr>
              <a:xfrm>
                <a:off x="5547500" y="1337613"/>
                <a:ext cx="28205" cy="56411"/>
              </a:xfrm>
              <a:custGeom>
                <a:avLst/>
                <a:gdLst>
                  <a:gd name="connsiteX0" fmla="*/ 371 w 28205"/>
                  <a:gd name="connsiteY0" fmla="*/ 57052 h 56411"/>
                  <a:gd name="connsiteX1" fmla="*/ 371 w 28205"/>
                  <a:gd name="connsiteY1" fmla="*/ 1437 h 56411"/>
                  <a:gd name="connsiteX2" fmla="*/ 9026 w 28205"/>
                  <a:gd name="connsiteY2" fmla="*/ 1437 h 56411"/>
                  <a:gd name="connsiteX3" fmla="*/ 9026 w 28205"/>
                  <a:gd name="connsiteY3" fmla="*/ 9993 h 56411"/>
                  <a:gd name="connsiteX4" fmla="*/ 9623 w 28205"/>
                  <a:gd name="connsiteY4" fmla="*/ 9993 h 56411"/>
                  <a:gd name="connsiteX5" fmla="*/ 24050 w 28205"/>
                  <a:gd name="connsiteY5" fmla="*/ 641 h 56411"/>
                  <a:gd name="connsiteX6" fmla="*/ 28576 w 28205"/>
                  <a:gd name="connsiteY6" fmla="*/ 790 h 56411"/>
                  <a:gd name="connsiteX7" fmla="*/ 28576 w 28205"/>
                  <a:gd name="connsiteY7" fmla="*/ 9794 h 56411"/>
                  <a:gd name="connsiteX8" fmla="*/ 23204 w 28205"/>
                  <a:gd name="connsiteY8" fmla="*/ 9297 h 56411"/>
                  <a:gd name="connsiteX9" fmla="*/ 9325 w 28205"/>
                  <a:gd name="connsiteY9" fmla="*/ 22231 h 56411"/>
                  <a:gd name="connsiteX10" fmla="*/ 9325 w 28205"/>
                  <a:gd name="connsiteY10" fmla="*/ 57052 h 56411"/>
                  <a:gd name="connsiteX11" fmla="*/ 371 w 28205"/>
                  <a:gd name="connsiteY11" fmla="*/ 57052 h 56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8205" h="56411">
                    <a:moveTo>
                      <a:pt x="371" y="57052"/>
                    </a:moveTo>
                    <a:lnTo>
                      <a:pt x="371" y="1437"/>
                    </a:lnTo>
                    <a:lnTo>
                      <a:pt x="9026" y="1437"/>
                    </a:lnTo>
                    <a:lnTo>
                      <a:pt x="9026" y="9993"/>
                    </a:lnTo>
                    <a:lnTo>
                      <a:pt x="9623" y="9993"/>
                    </a:lnTo>
                    <a:cubicBezTo>
                      <a:pt x="11663" y="4372"/>
                      <a:pt x="17433" y="641"/>
                      <a:pt x="24050" y="641"/>
                    </a:cubicBezTo>
                    <a:cubicBezTo>
                      <a:pt x="25343" y="641"/>
                      <a:pt x="27532" y="741"/>
                      <a:pt x="28576" y="790"/>
                    </a:cubicBezTo>
                    <a:lnTo>
                      <a:pt x="28576" y="9794"/>
                    </a:lnTo>
                    <a:cubicBezTo>
                      <a:pt x="28029" y="9695"/>
                      <a:pt x="25592" y="9297"/>
                      <a:pt x="23204" y="9297"/>
                    </a:cubicBezTo>
                    <a:cubicBezTo>
                      <a:pt x="15195" y="9297"/>
                      <a:pt x="9325" y="14719"/>
                      <a:pt x="9325" y="22231"/>
                    </a:cubicBezTo>
                    <a:lnTo>
                      <a:pt x="9325" y="57052"/>
                    </a:lnTo>
                    <a:lnTo>
                      <a:pt x="371" y="57052"/>
                    </a:lnTo>
                  </a:path>
                </a:pathLst>
              </a:custGeom>
              <a:solidFill>
                <a:srgbClr val="000000"/>
              </a:solidFill>
              <a:ln w="50" cap="flat">
                <a:noFill/>
                <a:prstDash val="solid"/>
                <a:miter/>
              </a:ln>
            </p:spPr>
            <p:txBody>
              <a:bodyPr rtlCol="0" anchor="ctr"/>
              <a:lstStyle/>
              <a:p>
                <a:endParaRPr lang="en-GB"/>
              </a:p>
            </p:txBody>
          </p:sp>
          <p:sp>
            <p:nvSpPr>
              <p:cNvPr id="28" name="Freeform: Shape 27">
                <a:extLst>
                  <a:ext uri="{FF2B5EF4-FFF2-40B4-BE49-F238E27FC236}">
                    <a16:creationId xmlns:a16="http://schemas.microsoft.com/office/drawing/2014/main" id="{EA0BF933-83C6-5193-10A8-8C75AAA0497F}"/>
                  </a:ext>
                </a:extLst>
              </p:cNvPr>
              <p:cNvSpPr/>
              <p:nvPr/>
            </p:nvSpPr>
            <p:spPr>
              <a:xfrm>
                <a:off x="5587445" y="1319904"/>
                <a:ext cx="49347" cy="75314"/>
              </a:xfrm>
              <a:custGeom>
                <a:avLst/>
                <a:gdLst>
                  <a:gd name="connsiteX0" fmla="*/ 25984 w 49347"/>
                  <a:gd name="connsiteY0" fmla="*/ 76120 h 75314"/>
                  <a:gd name="connsiteX1" fmla="*/ 9817 w 49347"/>
                  <a:gd name="connsiteY1" fmla="*/ 66320 h 75314"/>
                  <a:gd name="connsiteX2" fmla="*/ 8822 w 49347"/>
                  <a:gd name="connsiteY2" fmla="*/ 66320 h 75314"/>
                  <a:gd name="connsiteX3" fmla="*/ 8822 w 49347"/>
                  <a:gd name="connsiteY3" fmla="*/ 74926 h 75314"/>
                  <a:gd name="connsiteX4" fmla="*/ 167 w 49347"/>
                  <a:gd name="connsiteY4" fmla="*/ 74926 h 75314"/>
                  <a:gd name="connsiteX5" fmla="*/ 167 w 49347"/>
                  <a:gd name="connsiteY5" fmla="*/ 806 h 75314"/>
                  <a:gd name="connsiteX6" fmla="*/ 9121 w 49347"/>
                  <a:gd name="connsiteY6" fmla="*/ 806 h 75314"/>
                  <a:gd name="connsiteX7" fmla="*/ 9121 w 49347"/>
                  <a:gd name="connsiteY7" fmla="*/ 28215 h 75314"/>
                  <a:gd name="connsiteX8" fmla="*/ 9817 w 49347"/>
                  <a:gd name="connsiteY8" fmla="*/ 28215 h 75314"/>
                  <a:gd name="connsiteX9" fmla="*/ 25935 w 49347"/>
                  <a:gd name="connsiteY9" fmla="*/ 18615 h 75314"/>
                  <a:gd name="connsiteX10" fmla="*/ 49514 w 49347"/>
                  <a:gd name="connsiteY10" fmla="*/ 47268 h 75314"/>
                  <a:gd name="connsiteX11" fmla="*/ 25984 w 49347"/>
                  <a:gd name="connsiteY11" fmla="*/ 76120 h 75314"/>
                  <a:gd name="connsiteX12" fmla="*/ 24641 w 49347"/>
                  <a:gd name="connsiteY12" fmla="*/ 68111 h 75314"/>
                  <a:gd name="connsiteX13" fmla="*/ 40411 w 49347"/>
                  <a:gd name="connsiteY13" fmla="*/ 47168 h 75314"/>
                  <a:gd name="connsiteX14" fmla="*/ 24641 w 49347"/>
                  <a:gd name="connsiteY14" fmla="*/ 26624 h 75314"/>
                  <a:gd name="connsiteX15" fmla="*/ 9021 w 49347"/>
                  <a:gd name="connsiteY15" fmla="*/ 47168 h 75314"/>
                  <a:gd name="connsiteX16" fmla="*/ 24641 w 49347"/>
                  <a:gd name="connsiteY16" fmla="*/ 68111 h 75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9347" h="75314">
                    <a:moveTo>
                      <a:pt x="25984" y="76120"/>
                    </a:moveTo>
                    <a:cubicBezTo>
                      <a:pt x="15389" y="76120"/>
                      <a:pt x="11658" y="69405"/>
                      <a:pt x="9817" y="66320"/>
                    </a:cubicBezTo>
                    <a:lnTo>
                      <a:pt x="8822" y="66320"/>
                    </a:lnTo>
                    <a:lnTo>
                      <a:pt x="8822" y="74926"/>
                    </a:lnTo>
                    <a:lnTo>
                      <a:pt x="167" y="74926"/>
                    </a:lnTo>
                    <a:lnTo>
                      <a:pt x="167" y="806"/>
                    </a:lnTo>
                    <a:lnTo>
                      <a:pt x="9121" y="806"/>
                    </a:lnTo>
                    <a:lnTo>
                      <a:pt x="9121" y="28215"/>
                    </a:lnTo>
                    <a:lnTo>
                      <a:pt x="9817" y="28215"/>
                    </a:lnTo>
                    <a:cubicBezTo>
                      <a:pt x="11658" y="25280"/>
                      <a:pt x="15090" y="18615"/>
                      <a:pt x="25935" y="18615"/>
                    </a:cubicBezTo>
                    <a:cubicBezTo>
                      <a:pt x="39814" y="18615"/>
                      <a:pt x="49514" y="29658"/>
                      <a:pt x="49514" y="47268"/>
                    </a:cubicBezTo>
                    <a:cubicBezTo>
                      <a:pt x="49514" y="64977"/>
                      <a:pt x="39863" y="76120"/>
                      <a:pt x="25984" y="76120"/>
                    </a:cubicBezTo>
                    <a:close/>
                    <a:moveTo>
                      <a:pt x="24641" y="68111"/>
                    </a:moveTo>
                    <a:cubicBezTo>
                      <a:pt x="35038" y="68111"/>
                      <a:pt x="40411" y="58859"/>
                      <a:pt x="40411" y="47168"/>
                    </a:cubicBezTo>
                    <a:cubicBezTo>
                      <a:pt x="40411" y="35627"/>
                      <a:pt x="35187" y="26624"/>
                      <a:pt x="24641" y="26624"/>
                    </a:cubicBezTo>
                    <a:cubicBezTo>
                      <a:pt x="14394" y="26624"/>
                      <a:pt x="9021" y="34881"/>
                      <a:pt x="9021" y="47168"/>
                    </a:cubicBezTo>
                    <a:cubicBezTo>
                      <a:pt x="9021" y="59555"/>
                      <a:pt x="14543" y="68111"/>
                      <a:pt x="24641" y="68111"/>
                    </a:cubicBezTo>
                  </a:path>
                </a:pathLst>
              </a:custGeom>
              <a:solidFill>
                <a:srgbClr val="000000"/>
              </a:solidFill>
              <a:ln w="50" cap="flat">
                <a:noFill/>
                <a:prstDash val="solid"/>
                <a:miter/>
              </a:ln>
            </p:spPr>
            <p:txBody>
              <a:bodyPr rtlCol="0" anchor="ctr"/>
              <a:lstStyle/>
              <a:p>
                <a:endParaRPr lang="en-GB"/>
              </a:p>
            </p:txBody>
          </p:sp>
          <p:sp>
            <p:nvSpPr>
              <p:cNvPr id="29" name="Freeform: Shape 28">
                <a:extLst>
                  <a:ext uri="{FF2B5EF4-FFF2-40B4-BE49-F238E27FC236}">
                    <a16:creationId xmlns:a16="http://schemas.microsoft.com/office/drawing/2014/main" id="{3385BB3E-FD4A-4C53-A08A-4FBD13D99652}"/>
                  </a:ext>
                </a:extLst>
              </p:cNvPr>
              <p:cNvSpPr/>
              <p:nvPr/>
            </p:nvSpPr>
            <p:spPr>
              <a:xfrm>
                <a:off x="5647438" y="1337712"/>
                <a:ext cx="44870" cy="57605"/>
              </a:xfrm>
              <a:custGeom>
                <a:avLst/>
                <a:gdLst>
                  <a:gd name="connsiteX0" fmla="*/ 19242 w 44870"/>
                  <a:gd name="connsiteY0" fmla="*/ 58232 h 57605"/>
                  <a:gd name="connsiteX1" fmla="*/ 289 w 44870"/>
                  <a:gd name="connsiteY1" fmla="*/ 41120 h 57605"/>
                  <a:gd name="connsiteX2" fmla="*/ 21928 w 44870"/>
                  <a:gd name="connsiteY2" fmla="*/ 24754 h 57605"/>
                  <a:gd name="connsiteX3" fmla="*/ 36205 w 44870"/>
                  <a:gd name="connsiteY3" fmla="*/ 19381 h 57605"/>
                  <a:gd name="connsiteX4" fmla="*/ 24565 w 44870"/>
                  <a:gd name="connsiteY4" fmla="*/ 8487 h 57605"/>
                  <a:gd name="connsiteX5" fmla="*/ 10487 w 44870"/>
                  <a:gd name="connsiteY5" fmla="*/ 16645 h 57605"/>
                  <a:gd name="connsiteX6" fmla="*/ 1881 w 44870"/>
                  <a:gd name="connsiteY6" fmla="*/ 13810 h 57605"/>
                  <a:gd name="connsiteX7" fmla="*/ 24316 w 44870"/>
                  <a:gd name="connsiteY7" fmla="*/ 627 h 57605"/>
                  <a:gd name="connsiteX8" fmla="*/ 45159 w 44870"/>
                  <a:gd name="connsiteY8" fmla="*/ 20277 h 57605"/>
                  <a:gd name="connsiteX9" fmla="*/ 45159 w 44870"/>
                  <a:gd name="connsiteY9" fmla="*/ 56939 h 57605"/>
                  <a:gd name="connsiteX10" fmla="*/ 36354 w 44870"/>
                  <a:gd name="connsiteY10" fmla="*/ 56939 h 57605"/>
                  <a:gd name="connsiteX11" fmla="*/ 36354 w 44870"/>
                  <a:gd name="connsiteY11" fmla="*/ 49378 h 57605"/>
                  <a:gd name="connsiteX12" fmla="*/ 35757 w 44870"/>
                  <a:gd name="connsiteY12" fmla="*/ 49378 h 57605"/>
                  <a:gd name="connsiteX13" fmla="*/ 19242 w 44870"/>
                  <a:gd name="connsiteY13" fmla="*/ 58232 h 57605"/>
                  <a:gd name="connsiteX14" fmla="*/ 20784 w 44870"/>
                  <a:gd name="connsiteY14" fmla="*/ 50323 h 57605"/>
                  <a:gd name="connsiteX15" fmla="*/ 36205 w 44870"/>
                  <a:gd name="connsiteY15" fmla="*/ 36842 h 57605"/>
                  <a:gd name="connsiteX16" fmla="*/ 36205 w 44870"/>
                  <a:gd name="connsiteY16" fmla="*/ 29131 h 57605"/>
                  <a:gd name="connsiteX17" fmla="*/ 21530 w 44870"/>
                  <a:gd name="connsiteY17" fmla="*/ 32315 h 57605"/>
                  <a:gd name="connsiteX18" fmla="*/ 9293 w 44870"/>
                  <a:gd name="connsiteY18" fmla="*/ 41568 h 57605"/>
                  <a:gd name="connsiteX19" fmla="*/ 20784 w 44870"/>
                  <a:gd name="connsiteY19" fmla="*/ 50323 h 57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4870" h="57605">
                    <a:moveTo>
                      <a:pt x="19242" y="58232"/>
                    </a:moveTo>
                    <a:cubicBezTo>
                      <a:pt x="8696" y="58232"/>
                      <a:pt x="289" y="52064"/>
                      <a:pt x="289" y="41120"/>
                    </a:cubicBezTo>
                    <a:cubicBezTo>
                      <a:pt x="289" y="28385"/>
                      <a:pt x="11631" y="26047"/>
                      <a:pt x="21928" y="24754"/>
                    </a:cubicBezTo>
                    <a:cubicBezTo>
                      <a:pt x="31977" y="23411"/>
                      <a:pt x="36205" y="23958"/>
                      <a:pt x="36205" y="19381"/>
                    </a:cubicBezTo>
                    <a:cubicBezTo>
                      <a:pt x="36205" y="12467"/>
                      <a:pt x="32275" y="8487"/>
                      <a:pt x="24565" y="8487"/>
                    </a:cubicBezTo>
                    <a:cubicBezTo>
                      <a:pt x="16556" y="8487"/>
                      <a:pt x="12228" y="12765"/>
                      <a:pt x="10487" y="16645"/>
                    </a:cubicBezTo>
                    <a:lnTo>
                      <a:pt x="1881" y="13810"/>
                    </a:lnTo>
                    <a:cubicBezTo>
                      <a:pt x="6159" y="3711"/>
                      <a:pt x="15710" y="627"/>
                      <a:pt x="24316" y="627"/>
                    </a:cubicBezTo>
                    <a:cubicBezTo>
                      <a:pt x="31778" y="627"/>
                      <a:pt x="45159" y="2915"/>
                      <a:pt x="45159" y="20277"/>
                    </a:cubicBezTo>
                    <a:lnTo>
                      <a:pt x="45159" y="56939"/>
                    </a:lnTo>
                    <a:lnTo>
                      <a:pt x="36354" y="56939"/>
                    </a:lnTo>
                    <a:lnTo>
                      <a:pt x="36354" y="49378"/>
                    </a:lnTo>
                    <a:lnTo>
                      <a:pt x="35757" y="49378"/>
                    </a:lnTo>
                    <a:cubicBezTo>
                      <a:pt x="33867" y="53307"/>
                      <a:pt x="28644" y="58232"/>
                      <a:pt x="19242" y="58232"/>
                    </a:cubicBezTo>
                    <a:close/>
                    <a:moveTo>
                      <a:pt x="20784" y="50323"/>
                    </a:moveTo>
                    <a:cubicBezTo>
                      <a:pt x="30683" y="50323"/>
                      <a:pt x="36205" y="43657"/>
                      <a:pt x="36205" y="36842"/>
                    </a:cubicBezTo>
                    <a:lnTo>
                      <a:pt x="36205" y="29131"/>
                    </a:lnTo>
                    <a:cubicBezTo>
                      <a:pt x="34713" y="30872"/>
                      <a:pt x="24963" y="31867"/>
                      <a:pt x="21530" y="32315"/>
                    </a:cubicBezTo>
                    <a:cubicBezTo>
                      <a:pt x="15014" y="33161"/>
                      <a:pt x="9293" y="35250"/>
                      <a:pt x="9293" y="41568"/>
                    </a:cubicBezTo>
                    <a:cubicBezTo>
                      <a:pt x="9293" y="47338"/>
                      <a:pt x="14118" y="50323"/>
                      <a:pt x="20784" y="50323"/>
                    </a:cubicBezTo>
                  </a:path>
                </a:pathLst>
              </a:custGeom>
              <a:solidFill>
                <a:srgbClr val="000000"/>
              </a:solidFill>
              <a:ln w="50" cap="flat">
                <a:noFill/>
                <a:prstDash val="solid"/>
                <a:miter/>
              </a:ln>
            </p:spPr>
            <p:txBody>
              <a:bodyPr rtlCol="0" anchor="ctr"/>
              <a:lstStyle/>
              <a:p>
                <a:endParaRPr lang="en-GB"/>
              </a:p>
            </p:txBody>
          </p:sp>
          <p:sp>
            <p:nvSpPr>
              <p:cNvPr id="30" name="Freeform: Shape 29">
                <a:extLst>
                  <a:ext uri="{FF2B5EF4-FFF2-40B4-BE49-F238E27FC236}">
                    <a16:creationId xmlns:a16="http://schemas.microsoft.com/office/drawing/2014/main" id="{2C4B3DF5-6EA0-E768-2C66-F92916D8D2ED}"/>
                  </a:ext>
                </a:extLst>
              </p:cNvPr>
              <p:cNvSpPr/>
              <p:nvPr/>
            </p:nvSpPr>
            <p:spPr>
              <a:xfrm>
                <a:off x="5701163" y="1325177"/>
                <a:ext cx="30294" cy="69543"/>
              </a:xfrm>
              <a:custGeom>
                <a:avLst/>
                <a:gdLst>
                  <a:gd name="connsiteX0" fmla="*/ 29266 w 30294"/>
                  <a:gd name="connsiteY0" fmla="*/ 13990 h 69543"/>
                  <a:gd name="connsiteX1" fmla="*/ 29266 w 30294"/>
                  <a:gd name="connsiteY1" fmla="*/ 21651 h 69543"/>
                  <a:gd name="connsiteX2" fmla="*/ 17825 w 30294"/>
                  <a:gd name="connsiteY2" fmla="*/ 21651 h 69543"/>
                  <a:gd name="connsiteX3" fmla="*/ 17825 w 30294"/>
                  <a:gd name="connsiteY3" fmla="*/ 55179 h 69543"/>
                  <a:gd name="connsiteX4" fmla="*/ 24391 w 30294"/>
                  <a:gd name="connsiteY4" fmla="*/ 62343 h 69543"/>
                  <a:gd name="connsiteX5" fmla="*/ 28968 w 30294"/>
                  <a:gd name="connsiteY5" fmla="*/ 61746 h 69543"/>
                  <a:gd name="connsiteX6" fmla="*/ 30808 w 30294"/>
                  <a:gd name="connsiteY6" fmla="*/ 69307 h 69543"/>
                  <a:gd name="connsiteX7" fmla="*/ 24142 w 30294"/>
                  <a:gd name="connsiteY7" fmla="*/ 70302 h 69543"/>
                  <a:gd name="connsiteX8" fmla="*/ 8870 w 30294"/>
                  <a:gd name="connsiteY8" fmla="*/ 55876 h 69543"/>
                  <a:gd name="connsiteX9" fmla="*/ 8870 w 30294"/>
                  <a:gd name="connsiteY9" fmla="*/ 21651 h 69543"/>
                  <a:gd name="connsiteX10" fmla="*/ 513 w 30294"/>
                  <a:gd name="connsiteY10" fmla="*/ 21651 h 69543"/>
                  <a:gd name="connsiteX11" fmla="*/ 513 w 30294"/>
                  <a:gd name="connsiteY11" fmla="*/ 13990 h 69543"/>
                  <a:gd name="connsiteX12" fmla="*/ 8870 w 30294"/>
                  <a:gd name="connsiteY12" fmla="*/ 13990 h 69543"/>
                  <a:gd name="connsiteX13" fmla="*/ 8870 w 30294"/>
                  <a:gd name="connsiteY13" fmla="*/ 758 h 69543"/>
                  <a:gd name="connsiteX14" fmla="*/ 17825 w 30294"/>
                  <a:gd name="connsiteY14" fmla="*/ 758 h 69543"/>
                  <a:gd name="connsiteX15" fmla="*/ 17825 w 30294"/>
                  <a:gd name="connsiteY15" fmla="*/ 13990 h 69543"/>
                  <a:gd name="connsiteX16" fmla="*/ 29266 w 30294"/>
                  <a:gd name="connsiteY16" fmla="*/ 13990 h 695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0294" h="69543">
                    <a:moveTo>
                      <a:pt x="29266" y="13990"/>
                    </a:moveTo>
                    <a:lnTo>
                      <a:pt x="29266" y="21651"/>
                    </a:lnTo>
                    <a:lnTo>
                      <a:pt x="17825" y="21651"/>
                    </a:lnTo>
                    <a:lnTo>
                      <a:pt x="17825" y="55179"/>
                    </a:lnTo>
                    <a:cubicBezTo>
                      <a:pt x="17825" y="60154"/>
                      <a:pt x="19665" y="62343"/>
                      <a:pt x="24391" y="62343"/>
                    </a:cubicBezTo>
                    <a:cubicBezTo>
                      <a:pt x="25535" y="62343"/>
                      <a:pt x="27475" y="62044"/>
                      <a:pt x="28968" y="61746"/>
                    </a:cubicBezTo>
                    <a:lnTo>
                      <a:pt x="30808" y="69307"/>
                    </a:lnTo>
                    <a:cubicBezTo>
                      <a:pt x="28968" y="69954"/>
                      <a:pt x="26431" y="70302"/>
                      <a:pt x="24142" y="70302"/>
                    </a:cubicBezTo>
                    <a:cubicBezTo>
                      <a:pt x="14541" y="70302"/>
                      <a:pt x="8870" y="64979"/>
                      <a:pt x="8870" y="55876"/>
                    </a:cubicBezTo>
                    <a:lnTo>
                      <a:pt x="8870" y="21651"/>
                    </a:lnTo>
                    <a:lnTo>
                      <a:pt x="513" y="21651"/>
                    </a:lnTo>
                    <a:lnTo>
                      <a:pt x="513" y="13990"/>
                    </a:lnTo>
                    <a:lnTo>
                      <a:pt x="8870" y="13990"/>
                    </a:lnTo>
                    <a:lnTo>
                      <a:pt x="8870" y="758"/>
                    </a:lnTo>
                    <a:lnTo>
                      <a:pt x="17825" y="758"/>
                    </a:lnTo>
                    <a:lnTo>
                      <a:pt x="17825" y="13990"/>
                    </a:lnTo>
                    <a:lnTo>
                      <a:pt x="29266" y="13990"/>
                    </a:lnTo>
                  </a:path>
                </a:pathLst>
              </a:custGeom>
              <a:solidFill>
                <a:srgbClr val="000000"/>
              </a:solidFill>
              <a:ln w="50" cap="flat">
                <a:noFill/>
                <a:prstDash val="solid"/>
                <a:miter/>
              </a:ln>
            </p:spPr>
            <p:txBody>
              <a:bodyPr rtlCol="0" anchor="ctr"/>
              <a:lstStyle/>
              <a:p>
                <a:endParaRPr lang="en-GB"/>
              </a:p>
            </p:txBody>
          </p:sp>
          <p:sp>
            <p:nvSpPr>
              <p:cNvPr id="31" name="Freeform: Shape 30">
                <a:extLst>
                  <a:ext uri="{FF2B5EF4-FFF2-40B4-BE49-F238E27FC236}">
                    <a16:creationId xmlns:a16="http://schemas.microsoft.com/office/drawing/2014/main" id="{007EEF0D-2C22-ED3A-D001-B97CA9D12E5D}"/>
                  </a:ext>
                </a:extLst>
              </p:cNvPr>
              <p:cNvSpPr/>
              <p:nvPr/>
            </p:nvSpPr>
            <p:spPr>
              <a:xfrm>
                <a:off x="5739666" y="1317466"/>
                <a:ext cx="12486" cy="76558"/>
              </a:xfrm>
              <a:custGeom>
                <a:avLst/>
                <a:gdLst>
                  <a:gd name="connsiteX0" fmla="*/ 2284 w 12486"/>
                  <a:gd name="connsiteY0" fmla="*/ 77400 h 76558"/>
                  <a:gd name="connsiteX1" fmla="*/ 2284 w 12486"/>
                  <a:gd name="connsiteY1" fmla="*/ 21785 h 76558"/>
                  <a:gd name="connsiteX2" fmla="*/ 11239 w 12486"/>
                  <a:gd name="connsiteY2" fmla="*/ 21785 h 76558"/>
                  <a:gd name="connsiteX3" fmla="*/ 11239 w 12486"/>
                  <a:gd name="connsiteY3" fmla="*/ 77400 h 76558"/>
                  <a:gd name="connsiteX4" fmla="*/ 2284 w 12486"/>
                  <a:gd name="connsiteY4" fmla="*/ 77400 h 76558"/>
                  <a:gd name="connsiteX5" fmla="*/ 6811 w 12486"/>
                  <a:gd name="connsiteY5" fmla="*/ 12681 h 76558"/>
                  <a:gd name="connsiteX6" fmla="*/ 593 w 12486"/>
                  <a:gd name="connsiteY6" fmla="*/ 6762 h 76558"/>
                  <a:gd name="connsiteX7" fmla="*/ 6811 w 12486"/>
                  <a:gd name="connsiteY7" fmla="*/ 842 h 76558"/>
                  <a:gd name="connsiteX8" fmla="*/ 13079 w 12486"/>
                  <a:gd name="connsiteY8" fmla="*/ 6762 h 76558"/>
                  <a:gd name="connsiteX9" fmla="*/ 6811 w 12486"/>
                  <a:gd name="connsiteY9" fmla="*/ 12681 h 76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486" h="76558">
                    <a:moveTo>
                      <a:pt x="2284" y="77400"/>
                    </a:moveTo>
                    <a:lnTo>
                      <a:pt x="2284" y="21785"/>
                    </a:lnTo>
                    <a:lnTo>
                      <a:pt x="11239" y="21785"/>
                    </a:lnTo>
                    <a:lnTo>
                      <a:pt x="11239" y="77400"/>
                    </a:lnTo>
                    <a:lnTo>
                      <a:pt x="2284" y="77400"/>
                    </a:lnTo>
                    <a:close/>
                    <a:moveTo>
                      <a:pt x="6811" y="12681"/>
                    </a:moveTo>
                    <a:cubicBezTo>
                      <a:pt x="3429" y="12681"/>
                      <a:pt x="593" y="10045"/>
                      <a:pt x="593" y="6762"/>
                    </a:cubicBezTo>
                    <a:cubicBezTo>
                      <a:pt x="593" y="3478"/>
                      <a:pt x="3429" y="842"/>
                      <a:pt x="6811" y="842"/>
                    </a:cubicBezTo>
                    <a:cubicBezTo>
                      <a:pt x="10244" y="842"/>
                      <a:pt x="13079" y="3478"/>
                      <a:pt x="13079" y="6762"/>
                    </a:cubicBezTo>
                    <a:cubicBezTo>
                      <a:pt x="13079" y="10045"/>
                      <a:pt x="10244" y="12681"/>
                      <a:pt x="6811" y="12681"/>
                    </a:cubicBezTo>
                  </a:path>
                </a:pathLst>
              </a:custGeom>
              <a:solidFill>
                <a:srgbClr val="000000"/>
              </a:solidFill>
              <a:ln w="50" cap="flat">
                <a:noFill/>
                <a:prstDash val="solid"/>
                <a:miter/>
              </a:ln>
            </p:spPr>
            <p:txBody>
              <a:bodyPr rtlCol="0" anchor="ctr"/>
              <a:lstStyle/>
              <a:p>
                <a:endParaRPr lang="en-GB"/>
              </a:p>
            </p:txBody>
          </p:sp>
          <p:sp>
            <p:nvSpPr>
              <p:cNvPr id="32" name="Freeform: Shape 31">
                <a:extLst>
                  <a:ext uri="{FF2B5EF4-FFF2-40B4-BE49-F238E27FC236}">
                    <a16:creationId xmlns:a16="http://schemas.microsoft.com/office/drawing/2014/main" id="{803B3D1C-EEEF-A403-A524-D81D19AE18F0}"/>
                  </a:ext>
                </a:extLst>
              </p:cNvPr>
              <p:cNvSpPr/>
              <p:nvPr/>
            </p:nvSpPr>
            <p:spPr>
              <a:xfrm>
                <a:off x="5763345" y="1337712"/>
                <a:ext cx="50740" cy="57505"/>
              </a:xfrm>
              <a:custGeom>
                <a:avLst/>
                <a:gdLst>
                  <a:gd name="connsiteX0" fmla="*/ 25556 w 50740"/>
                  <a:gd name="connsiteY0" fmla="*/ 58134 h 57505"/>
                  <a:gd name="connsiteX1" fmla="*/ 236 w 50740"/>
                  <a:gd name="connsiteY1" fmla="*/ 29480 h 57505"/>
                  <a:gd name="connsiteX2" fmla="*/ 25556 w 50740"/>
                  <a:gd name="connsiteY2" fmla="*/ 628 h 57505"/>
                  <a:gd name="connsiteX3" fmla="*/ 50976 w 50740"/>
                  <a:gd name="connsiteY3" fmla="*/ 29480 h 57505"/>
                  <a:gd name="connsiteX4" fmla="*/ 25556 w 50740"/>
                  <a:gd name="connsiteY4" fmla="*/ 58134 h 57505"/>
                  <a:gd name="connsiteX5" fmla="*/ 25556 w 50740"/>
                  <a:gd name="connsiteY5" fmla="*/ 50125 h 57505"/>
                  <a:gd name="connsiteX6" fmla="*/ 41922 w 50740"/>
                  <a:gd name="connsiteY6" fmla="*/ 29480 h 57505"/>
                  <a:gd name="connsiteX7" fmla="*/ 25556 w 50740"/>
                  <a:gd name="connsiteY7" fmla="*/ 8637 h 57505"/>
                  <a:gd name="connsiteX8" fmla="*/ 9339 w 50740"/>
                  <a:gd name="connsiteY8" fmla="*/ 29480 h 57505"/>
                  <a:gd name="connsiteX9" fmla="*/ 25556 w 50740"/>
                  <a:gd name="connsiteY9" fmla="*/ 50125 h 57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740" h="57505">
                    <a:moveTo>
                      <a:pt x="25556" y="58134"/>
                    </a:moveTo>
                    <a:cubicBezTo>
                      <a:pt x="10433" y="58134"/>
                      <a:pt x="236" y="46643"/>
                      <a:pt x="236" y="29480"/>
                    </a:cubicBezTo>
                    <a:cubicBezTo>
                      <a:pt x="236" y="12070"/>
                      <a:pt x="10433" y="628"/>
                      <a:pt x="25556" y="628"/>
                    </a:cubicBezTo>
                    <a:cubicBezTo>
                      <a:pt x="40728" y="628"/>
                      <a:pt x="50976" y="12070"/>
                      <a:pt x="50976" y="29480"/>
                    </a:cubicBezTo>
                    <a:cubicBezTo>
                      <a:pt x="50976" y="46643"/>
                      <a:pt x="40728" y="58134"/>
                      <a:pt x="25556" y="58134"/>
                    </a:cubicBezTo>
                    <a:close/>
                    <a:moveTo>
                      <a:pt x="25556" y="50125"/>
                    </a:moveTo>
                    <a:cubicBezTo>
                      <a:pt x="36798" y="50125"/>
                      <a:pt x="41922" y="40424"/>
                      <a:pt x="41922" y="29480"/>
                    </a:cubicBezTo>
                    <a:cubicBezTo>
                      <a:pt x="41922" y="18437"/>
                      <a:pt x="36798" y="8637"/>
                      <a:pt x="25556" y="8637"/>
                    </a:cubicBezTo>
                    <a:cubicBezTo>
                      <a:pt x="14463" y="8637"/>
                      <a:pt x="9339" y="18387"/>
                      <a:pt x="9339" y="29480"/>
                    </a:cubicBezTo>
                    <a:cubicBezTo>
                      <a:pt x="9339" y="40424"/>
                      <a:pt x="14463" y="50125"/>
                      <a:pt x="25556" y="50125"/>
                    </a:cubicBezTo>
                  </a:path>
                </a:pathLst>
              </a:custGeom>
              <a:solidFill>
                <a:srgbClr val="000000"/>
              </a:solidFill>
              <a:ln w="50" cap="flat">
                <a:noFill/>
                <a:prstDash val="solid"/>
                <a:miter/>
              </a:ln>
            </p:spPr>
            <p:txBody>
              <a:bodyPr rtlCol="0" anchor="ctr"/>
              <a:lstStyle/>
              <a:p>
                <a:endParaRPr lang="en-GB"/>
              </a:p>
            </p:txBody>
          </p:sp>
          <p:sp>
            <p:nvSpPr>
              <p:cNvPr id="33" name="Freeform: Shape 32">
                <a:extLst>
                  <a:ext uri="{FF2B5EF4-FFF2-40B4-BE49-F238E27FC236}">
                    <a16:creationId xmlns:a16="http://schemas.microsoft.com/office/drawing/2014/main" id="{899D3027-5609-1EC4-CDBC-323CDC3F29C9}"/>
                  </a:ext>
                </a:extLst>
              </p:cNvPr>
              <p:cNvSpPr/>
              <p:nvPr/>
            </p:nvSpPr>
            <p:spPr>
              <a:xfrm>
                <a:off x="5827118" y="1337712"/>
                <a:ext cx="44472" cy="56311"/>
              </a:xfrm>
              <a:custGeom>
                <a:avLst/>
                <a:gdLst>
                  <a:gd name="connsiteX0" fmla="*/ 9209 w 44472"/>
                  <a:gd name="connsiteY0" fmla="*/ 23622 h 56311"/>
                  <a:gd name="connsiteX1" fmla="*/ 9209 w 44472"/>
                  <a:gd name="connsiteY1" fmla="*/ 56952 h 56311"/>
                  <a:gd name="connsiteX2" fmla="*/ 255 w 44472"/>
                  <a:gd name="connsiteY2" fmla="*/ 56952 h 56311"/>
                  <a:gd name="connsiteX3" fmla="*/ 255 w 44472"/>
                  <a:gd name="connsiteY3" fmla="*/ 1337 h 56311"/>
                  <a:gd name="connsiteX4" fmla="*/ 8861 w 44472"/>
                  <a:gd name="connsiteY4" fmla="*/ 1337 h 56311"/>
                  <a:gd name="connsiteX5" fmla="*/ 8910 w 44472"/>
                  <a:gd name="connsiteY5" fmla="*/ 11634 h 56311"/>
                  <a:gd name="connsiteX6" fmla="*/ 25923 w 44472"/>
                  <a:gd name="connsiteY6" fmla="*/ 640 h 56311"/>
                  <a:gd name="connsiteX7" fmla="*/ 44727 w 44472"/>
                  <a:gd name="connsiteY7" fmla="*/ 21633 h 56311"/>
                  <a:gd name="connsiteX8" fmla="*/ 44727 w 44472"/>
                  <a:gd name="connsiteY8" fmla="*/ 56952 h 56311"/>
                  <a:gd name="connsiteX9" fmla="*/ 35773 w 44472"/>
                  <a:gd name="connsiteY9" fmla="*/ 56952 h 56311"/>
                  <a:gd name="connsiteX10" fmla="*/ 35773 w 44472"/>
                  <a:gd name="connsiteY10" fmla="*/ 22379 h 56311"/>
                  <a:gd name="connsiteX11" fmla="*/ 23237 w 44472"/>
                  <a:gd name="connsiteY11" fmla="*/ 8699 h 56311"/>
                  <a:gd name="connsiteX12" fmla="*/ 9209 w 44472"/>
                  <a:gd name="connsiteY12" fmla="*/ 23622 h 56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4472" h="56311">
                    <a:moveTo>
                      <a:pt x="9209" y="23622"/>
                    </a:moveTo>
                    <a:lnTo>
                      <a:pt x="9209" y="56952"/>
                    </a:lnTo>
                    <a:lnTo>
                      <a:pt x="255" y="56952"/>
                    </a:lnTo>
                    <a:lnTo>
                      <a:pt x="255" y="1337"/>
                    </a:lnTo>
                    <a:lnTo>
                      <a:pt x="8861" y="1337"/>
                    </a:lnTo>
                    <a:lnTo>
                      <a:pt x="8910" y="11634"/>
                    </a:lnTo>
                    <a:cubicBezTo>
                      <a:pt x="12492" y="3774"/>
                      <a:pt x="18461" y="640"/>
                      <a:pt x="25923" y="640"/>
                    </a:cubicBezTo>
                    <a:cubicBezTo>
                      <a:pt x="37166" y="640"/>
                      <a:pt x="44727" y="7555"/>
                      <a:pt x="44727" y="21633"/>
                    </a:cubicBezTo>
                    <a:lnTo>
                      <a:pt x="44727" y="56952"/>
                    </a:lnTo>
                    <a:lnTo>
                      <a:pt x="35773" y="56952"/>
                    </a:lnTo>
                    <a:lnTo>
                      <a:pt x="35773" y="22379"/>
                    </a:lnTo>
                    <a:cubicBezTo>
                      <a:pt x="35773" y="13823"/>
                      <a:pt x="30997" y="8699"/>
                      <a:pt x="23237" y="8699"/>
                    </a:cubicBezTo>
                    <a:cubicBezTo>
                      <a:pt x="15228" y="8699"/>
                      <a:pt x="9209" y="14121"/>
                      <a:pt x="9209" y="23622"/>
                    </a:cubicBezTo>
                  </a:path>
                </a:pathLst>
              </a:custGeom>
              <a:solidFill>
                <a:srgbClr val="000000"/>
              </a:solidFill>
              <a:ln w="50" cap="flat">
                <a:noFill/>
                <a:prstDash val="solid"/>
                <a:miter/>
              </a:ln>
            </p:spPr>
            <p:txBody>
              <a:bodyPr rtlCol="0" anchor="ctr"/>
              <a:lstStyle/>
              <a:p>
                <a:endParaRPr lang="en-GB"/>
              </a:p>
            </p:txBody>
          </p:sp>
        </p:grpSp>
        <p:sp>
          <p:nvSpPr>
            <p:cNvPr id="34" name="Freeform: Shape 33">
              <a:extLst>
                <a:ext uri="{FF2B5EF4-FFF2-40B4-BE49-F238E27FC236}">
                  <a16:creationId xmlns:a16="http://schemas.microsoft.com/office/drawing/2014/main" id="{FC912588-0D73-01E0-A4CE-F256EDFAFE35}"/>
                </a:ext>
              </a:extLst>
            </p:cNvPr>
            <p:cNvSpPr/>
            <p:nvPr/>
          </p:nvSpPr>
          <p:spPr>
            <a:xfrm>
              <a:off x="5580784" y="1660456"/>
              <a:ext cx="6085" cy="234064"/>
            </a:xfrm>
            <a:custGeom>
              <a:avLst/>
              <a:gdLst>
                <a:gd name="connsiteX0" fmla="*/ -965 w 6085"/>
                <a:gd name="connsiteY0" fmla="*/ -19 h 234064"/>
                <a:gd name="connsiteX1" fmla="*/ -965 w 6085"/>
                <a:gd name="connsiteY1" fmla="*/ 234046 h 234064"/>
              </a:gdLst>
              <a:ahLst/>
              <a:cxnLst>
                <a:cxn ang="0">
                  <a:pos x="connsiteX0" y="connsiteY0"/>
                </a:cxn>
                <a:cxn ang="0">
                  <a:pos x="connsiteX1" y="connsiteY1"/>
                </a:cxn>
              </a:cxnLst>
              <a:rect l="l" t="t" r="r" b="b"/>
              <a:pathLst>
                <a:path w="6085" h="234064">
                  <a:moveTo>
                    <a:pt x="-965" y="-19"/>
                  </a:moveTo>
                  <a:lnTo>
                    <a:pt x="-965" y="234046"/>
                  </a:lnTo>
                </a:path>
              </a:pathLst>
            </a:custGeom>
            <a:noFill/>
            <a:ln w="6079" cap="flat">
              <a:solidFill>
                <a:srgbClr val="3A414A"/>
              </a:solidFill>
              <a:prstDash val="solid"/>
              <a:miter/>
            </a:ln>
          </p:spPr>
          <p:txBody>
            <a:bodyPr rtlCol="0" anchor="ctr"/>
            <a:lstStyle/>
            <a:p>
              <a:endParaRPr lang="en-GB"/>
            </a:p>
          </p:txBody>
        </p:sp>
        <p:sp>
          <p:nvSpPr>
            <p:cNvPr id="35" name="Freeform: Shape 34">
              <a:extLst>
                <a:ext uri="{FF2B5EF4-FFF2-40B4-BE49-F238E27FC236}">
                  <a16:creationId xmlns:a16="http://schemas.microsoft.com/office/drawing/2014/main" id="{80CB56D2-02E7-E542-F52E-9441BA8512B2}"/>
                </a:ext>
              </a:extLst>
            </p:cNvPr>
            <p:cNvSpPr/>
            <p:nvPr/>
          </p:nvSpPr>
          <p:spPr>
            <a:xfrm>
              <a:off x="5577923" y="1657413"/>
              <a:ext cx="5720" cy="3042"/>
            </a:xfrm>
            <a:custGeom>
              <a:avLst/>
              <a:gdLst>
                <a:gd name="connsiteX0" fmla="*/ 1896 w 5720"/>
                <a:gd name="connsiteY0" fmla="*/ -19 h 3042"/>
                <a:gd name="connsiteX1" fmla="*/ 4756 w 5720"/>
                <a:gd name="connsiteY1" fmla="*/ -19 h 3042"/>
                <a:gd name="connsiteX2" fmla="*/ 4756 w 5720"/>
                <a:gd name="connsiteY2" fmla="*/ 3024 h 3042"/>
                <a:gd name="connsiteX3" fmla="*/ -965 w 5720"/>
                <a:gd name="connsiteY3" fmla="*/ 3024 h 3042"/>
                <a:gd name="connsiteX4" fmla="*/ -965 w 5720"/>
                <a:gd name="connsiteY4" fmla="*/ -19 h 30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20" h="3042">
                  <a:moveTo>
                    <a:pt x="1896" y="-19"/>
                  </a:moveTo>
                  <a:lnTo>
                    <a:pt x="4756" y="-19"/>
                  </a:lnTo>
                  <a:lnTo>
                    <a:pt x="4756" y="3024"/>
                  </a:lnTo>
                  <a:lnTo>
                    <a:pt x="-965" y="3024"/>
                  </a:lnTo>
                  <a:lnTo>
                    <a:pt x="-965" y="-19"/>
                  </a:lnTo>
                  <a:close/>
                </a:path>
              </a:pathLst>
            </a:custGeom>
            <a:solidFill>
              <a:srgbClr val="3A414A"/>
            </a:solidFill>
            <a:ln w="304" cap="flat">
              <a:solidFill>
                <a:srgbClr val="3A414A"/>
              </a:solidFill>
              <a:prstDash val="solid"/>
              <a:miter/>
            </a:ln>
          </p:spPr>
          <p:txBody>
            <a:bodyPr rtlCol="0" anchor="ctr"/>
            <a:lstStyle/>
            <a:p>
              <a:endParaRPr lang="en-GB"/>
            </a:p>
          </p:txBody>
        </p:sp>
        <p:sp>
          <p:nvSpPr>
            <p:cNvPr id="36" name="Freeform: Shape 35">
              <a:extLst>
                <a:ext uri="{FF2B5EF4-FFF2-40B4-BE49-F238E27FC236}">
                  <a16:creationId xmlns:a16="http://schemas.microsoft.com/office/drawing/2014/main" id="{EBCD844C-7879-922F-851B-C23FE339A841}"/>
                </a:ext>
              </a:extLst>
            </p:cNvPr>
            <p:cNvSpPr/>
            <p:nvPr/>
          </p:nvSpPr>
          <p:spPr>
            <a:xfrm>
              <a:off x="5552606" y="1897564"/>
              <a:ext cx="56416" cy="86846"/>
            </a:xfrm>
            <a:custGeom>
              <a:avLst/>
              <a:gdLst>
                <a:gd name="connsiteX0" fmla="*/ 27213 w 56416"/>
                <a:gd name="connsiteY0" fmla="*/ 86827 h 86846"/>
                <a:gd name="connsiteX1" fmla="*/ -965 w 56416"/>
                <a:gd name="connsiteY1" fmla="*/ -19 h 86846"/>
                <a:gd name="connsiteX2" fmla="*/ 55452 w 56416"/>
                <a:gd name="connsiteY2" fmla="*/ -19 h 86846"/>
              </a:gdLst>
              <a:ahLst/>
              <a:cxnLst>
                <a:cxn ang="0">
                  <a:pos x="connsiteX0" y="connsiteY0"/>
                </a:cxn>
                <a:cxn ang="0">
                  <a:pos x="connsiteX1" y="connsiteY1"/>
                </a:cxn>
                <a:cxn ang="0">
                  <a:pos x="connsiteX2" y="connsiteY2"/>
                </a:cxn>
              </a:cxnLst>
              <a:rect l="l" t="t" r="r" b="b"/>
              <a:pathLst>
                <a:path w="56416" h="86846">
                  <a:moveTo>
                    <a:pt x="27213" y="86827"/>
                  </a:moveTo>
                  <a:lnTo>
                    <a:pt x="-965" y="-19"/>
                  </a:lnTo>
                  <a:lnTo>
                    <a:pt x="55452" y="-19"/>
                  </a:lnTo>
                  <a:close/>
                </a:path>
              </a:pathLst>
            </a:custGeom>
            <a:solidFill>
              <a:srgbClr val="3A414A"/>
            </a:solidFill>
            <a:ln w="6079" cap="flat">
              <a:solidFill>
                <a:srgbClr val="3A414A"/>
              </a:solidFill>
              <a:prstDash val="solid"/>
              <a:miter/>
            </a:ln>
          </p:spPr>
          <p:txBody>
            <a:bodyPr rtlCol="0" anchor="ctr"/>
            <a:lstStyle/>
            <a:p>
              <a:endParaRPr lang="en-GB"/>
            </a:p>
          </p:txBody>
        </p:sp>
        <p:grpSp>
          <p:nvGrpSpPr>
            <p:cNvPr id="38" name="Graphic 8">
              <a:extLst>
                <a:ext uri="{FF2B5EF4-FFF2-40B4-BE49-F238E27FC236}">
                  <a16:creationId xmlns:a16="http://schemas.microsoft.com/office/drawing/2014/main" id="{9040CAB7-E7D8-6384-9FF1-F8B0F7C18EF1}"/>
                </a:ext>
              </a:extLst>
            </p:cNvPr>
            <p:cNvGrpSpPr/>
            <p:nvPr/>
          </p:nvGrpSpPr>
          <p:grpSpPr>
            <a:xfrm>
              <a:off x="5385555" y="3167693"/>
              <a:ext cx="393734" cy="76408"/>
              <a:chOff x="5385555" y="3167693"/>
              <a:chExt cx="393734" cy="76408"/>
            </a:xfrm>
            <a:solidFill>
              <a:srgbClr val="000000"/>
            </a:solidFill>
          </p:grpSpPr>
          <p:sp>
            <p:nvSpPr>
              <p:cNvPr id="39" name="Freeform: Shape 38">
                <a:extLst>
                  <a:ext uri="{FF2B5EF4-FFF2-40B4-BE49-F238E27FC236}">
                    <a16:creationId xmlns:a16="http://schemas.microsoft.com/office/drawing/2014/main" id="{CE0367D3-00B3-AC49-997C-EEA829689268}"/>
                  </a:ext>
                </a:extLst>
              </p:cNvPr>
              <p:cNvSpPr/>
              <p:nvPr/>
            </p:nvSpPr>
            <p:spPr>
              <a:xfrm>
                <a:off x="5385555" y="3168688"/>
                <a:ext cx="58848" cy="74120"/>
              </a:xfrm>
              <a:custGeom>
                <a:avLst/>
                <a:gdLst>
                  <a:gd name="connsiteX0" fmla="*/ 17 w 58848"/>
                  <a:gd name="connsiteY0" fmla="*/ 75242 h 74120"/>
                  <a:gd name="connsiteX1" fmla="*/ 17 w 58848"/>
                  <a:gd name="connsiteY1" fmla="*/ 1121 h 74120"/>
                  <a:gd name="connsiteX2" fmla="*/ 11160 w 58848"/>
                  <a:gd name="connsiteY2" fmla="*/ 1121 h 74120"/>
                  <a:gd name="connsiteX3" fmla="*/ 41305 w 58848"/>
                  <a:gd name="connsiteY3" fmla="*/ 48529 h 74120"/>
                  <a:gd name="connsiteX4" fmla="*/ 50060 w 58848"/>
                  <a:gd name="connsiteY4" fmla="*/ 64049 h 74120"/>
                  <a:gd name="connsiteX5" fmla="*/ 49414 w 58848"/>
                  <a:gd name="connsiteY5" fmla="*/ 1121 h 74120"/>
                  <a:gd name="connsiteX6" fmla="*/ 58865 w 58848"/>
                  <a:gd name="connsiteY6" fmla="*/ 1121 h 74120"/>
                  <a:gd name="connsiteX7" fmla="*/ 58865 w 58848"/>
                  <a:gd name="connsiteY7" fmla="*/ 75242 h 74120"/>
                  <a:gd name="connsiteX8" fmla="*/ 47623 w 58848"/>
                  <a:gd name="connsiteY8" fmla="*/ 75242 h 74120"/>
                  <a:gd name="connsiteX9" fmla="*/ 8772 w 58848"/>
                  <a:gd name="connsiteY9" fmla="*/ 12463 h 74120"/>
                  <a:gd name="connsiteX10" fmla="*/ 9518 w 58848"/>
                  <a:gd name="connsiteY10" fmla="*/ 75242 h 74120"/>
                  <a:gd name="connsiteX11" fmla="*/ 17 w 58848"/>
                  <a:gd name="connsiteY11" fmla="*/ 75242 h 74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8848" h="74120">
                    <a:moveTo>
                      <a:pt x="17" y="75242"/>
                    </a:moveTo>
                    <a:lnTo>
                      <a:pt x="17" y="1121"/>
                    </a:lnTo>
                    <a:lnTo>
                      <a:pt x="11160" y="1121"/>
                    </a:lnTo>
                    <a:lnTo>
                      <a:pt x="41305" y="48529"/>
                    </a:lnTo>
                    <a:cubicBezTo>
                      <a:pt x="43295" y="51663"/>
                      <a:pt x="46678" y="57334"/>
                      <a:pt x="50060" y="64049"/>
                    </a:cubicBezTo>
                    <a:cubicBezTo>
                      <a:pt x="48717" y="42311"/>
                      <a:pt x="49712" y="23208"/>
                      <a:pt x="49414" y="1121"/>
                    </a:cubicBezTo>
                    <a:lnTo>
                      <a:pt x="58865" y="1121"/>
                    </a:lnTo>
                    <a:lnTo>
                      <a:pt x="58865" y="75242"/>
                    </a:lnTo>
                    <a:lnTo>
                      <a:pt x="47623" y="75242"/>
                    </a:lnTo>
                    <a:cubicBezTo>
                      <a:pt x="33844" y="52956"/>
                      <a:pt x="22004" y="36540"/>
                      <a:pt x="8772" y="12463"/>
                    </a:cubicBezTo>
                    <a:cubicBezTo>
                      <a:pt x="10115" y="36142"/>
                      <a:pt x="9319" y="51862"/>
                      <a:pt x="9518" y="75242"/>
                    </a:cubicBezTo>
                    <a:lnTo>
                      <a:pt x="17" y="75242"/>
                    </a:lnTo>
                  </a:path>
                </a:pathLst>
              </a:custGeom>
              <a:solidFill>
                <a:srgbClr val="000000"/>
              </a:solidFill>
              <a:ln w="50" cap="flat">
                <a:noFill/>
                <a:prstDash val="solid"/>
                <a:miter/>
              </a:ln>
            </p:spPr>
            <p:txBody>
              <a:bodyPr rtlCol="0" anchor="ctr"/>
              <a:lstStyle/>
              <a:p>
                <a:endParaRPr lang="en-GB"/>
              </a:p>
            </p:txBody>
          </p:sp>
          <p:sp>
            <p:nvSpPr>
              <p:cNvPr id="40" name="Freeform: Shape 39">
                <a:extLst>
                  <a:ext uri="{FF2B5EF4-FFF2-40B4-BE49-F238E27FC236}">
                    <a16:creationId xmlns:a16="http://schemas.microsoft.com/office/drawing/2014/main" id="{4CCB32F2-4386-A00E-6252-9BF2C986B4FB}"/>
                  </a:ext>
                </a:extLst>
              </p:cNvPr>
              <p:cNvSpPr/>
              <p:nvPr/>
            </p:nvSpPr>
            <p:spPr>
              <a:xfrm>
                <a:off x="5456193" y="3168688"/>
                <a:ext cx="63823" cy="74120"/>
              </a:xfrm>
              <a:custGeom>
                <a:avLst/>
                <a:gdLst>
                  <a:gd name="connsiteX0" fmla="*/ 102 w 63823"/>
                  <a:gd name="connsiteY0" fmla="*/ 75242 h 74120"/>
                  <a:gd name="connsiteX1" fmla="*/ 26666 w 63823"/>
                  <a:gd name="connsiteY1" fmla="*/ 37286 h 74120"/>
                  <a:gd name="connsiteX2" fmla="*/ 1743 w 63823"/>
                  <a:gd name="connsiteY2" fmla="*/ 1121 h 74120"/>
                  <a:gd name="connsiteX3" fmla="*/ 12687 w 63823"/>
                  <a:gd name="connsiteY3" fmla="*/ 1121 h 74120"/>
                  <a:gd name="connsiteX4" fmla="*/ 32138 w 63823"/>
                  <a:gd name="connsiteY4" fmla="*/ 31217 h 74120"/>
                  <a:gd name="connsiteX5" fmla="*/ 51837 w 63823"/>
                  <a:gd name="connsiteY5" fmla="*/ 1121 h 74120"/>
                  <a:gd name="connsiteX6" fmla="*/ 62532 w 63823"/>
                  <a:gd name="connsiteY6" fmla="*/ 1121 h 74120"/>
                  <a:gd name="connsiteX7" fmla="*/ 37610 w 63823"/>
                  <a:gd name="connsiteY7" fmla="*/ 36938 h 74120"/>
                  <a:gd name="connsiteX8" fmla="*/ 63925 w 63823"/>
                  <a:gd name="connsiteY8" fmla="*/ 75242 h 74120"/>
                  <a:gd name="connsiteX9" fmla="*/ 53031 w 63823"/>
                  <a:gd name="connsiteY9" fmla="*/ 75242 h 74120"/>
                  <a:gd name="connsiteX10" fmla="*/ 32038 w 63823"/>
                  <a:gd name="connsiteY10" fmla="*/ 43405 h 74120"/>
                  <a:gd name="connsiteX11" fmla="*/ 10847 w 63823"/>
                  <a:gd name="connsiteY11" fmla="*/ 75242 h 74120"/>
                  <a:gd name="connsiteX12" fmla="*/ 102 w 63823"/>
                  <a:gd name="connsiteY12" fmla="*/ 75242 h 74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3823" h="74120">
                    <a:moveTo>
                      <a:pt x="102" y="75242"/>
                    </a:moveTo>
                    <a:lnTo>
                      <a:pt x="26666" y="37286"/>
                    </a:lnTo>
                    <a:lnTo>
                      <a:pt x="1743" y="1121"/>
                    </a:lnTo>
                    <a:lnTo>
                      <a:pt x="12687" y="1121"/>
                    </a:lnTo>
                    <a:cubicBezTo>
                      <a:pt x="18756" y="10424"/>
                      <a:pt x="27412" y="21815"/>
                      <a:pt x="32138" y="31217"/>
                    </a:cubicBezTo>
                    <a:cubicBezTo>
                      <a:pt x="36814" y="21716"/>
                      <a:pt x="45668" y="10374"/>
                      <a:pt x="51837" y="1121"/>
                    </a:cubicBezTo>
                    <a:lnTo>
                      <a:pt x="62532" y="1121"/>
                    </a:lnTo>
                    <a:lnTo>
                      <a:pt x="37610" y="36938"/>
                    </a:lnTo>
                    <a:lnTo>
                      <a:pt x="63925" y="75242"/>
                    </a:lnTo>
                    <a:lnTo>
                      <a:pt x="53031" y="75242"/>
                    </a:lnTo>
                    <a:cubicBezTo>
                      <a:pt x="46315" y="65094"/>
                      <a:pt x="37610" y="54050"/>
                      <a:pt x="32038" y="43405"/>
                    </a:cubicBezTo>
                    <a:cubicBezTo>
                      <a:pt x="26516" y="53851"/>
                      <a:pt x="17513" y="65193"/>
                      <a:pt x="10847" y="75242"/>
                    </a:cubicBezTo>
                    <a:lnTo>
                      <a:pt x="102" y="75242"/>
                    </a:lnTo>
                  </a:path>
                </a:pathLst>
              </a:custGeom>
              <a:solidFill>
                <a:srgbClr val="000000"/>
              </a:solidFill>
              <a:ln w="50" cap="flat">
                <a:noFill/>
                <a:prstDash val="solid"/>
                <a:miter/>
              </a:ln>
            </p:spPr>
            <p:txBody>
              <a:bodyPr rtlCol="0" anchor="ctr"/>
              <a:lstStyle/>
              <a:p>
                <a:endParaRPr lang="en-GB"/>
              </a:p>
            </p:txBody>
          </p:sp>
          <p:sp>
            <p:nvSpPr>
              <p:cNvPr id="41" name="Freeform: Shape 40">
                <a:extLst>
                  <a:ext uri="{FF2B5EF4-FFF2-40B4-BE49-F238E27FC236}">
                    <a16:creationId xmlns:a16="http://schemas.microsoft.com/office/drawing/2014/main" id="{E3277267-C7FE-6A07-0C9C-522375321949}"/>
                  </a:ext>
                </a:extLst>
              </p:cNvPr>
              <p:cNvSpPr/>
              <p:nvPr/>
            </p:nvSpPr>
            <p:spPr>
              <a:xfrm>
                <a:off x="5525439" y="3167693"/>
                <a:ext cx="62778" cy="76110"/>
              </a:xfrm>
              <a:custGeom>
                <a:avLst/>
                <a:gdLst>
                  <a:gd name="connsiteX0" fmla="*/ 32940 w 62778"/>
                  <a:gd name="connsiteY0" fmla="*/ 77232 h 76110"/>
                  <a:gd name="connsiteX1" fmla="*/ 59 w 62778"/>
                  <a:gd name="connsiteY1" fmla="*/ 39226 h 76110"/>
                  <a:gd name="connsiteX2" fmla="*/ 32940 w 62778"/>
                  <a:gd name="connsiteY2" fmla="*/ 1121 h 76110"/>
                  <a:gd name="connsiteX3" fmla="*/ 62837 w 62778"/>
                  <a:gd name="connsiteY3" fmla="*/ 25447 h 76110"/>
                  <a:gd name="connsiteX4" fmla="*/ 53385 w 62778"/>
                  <a:gd name="connsiteY4" fmla="*/ 25447 h 76110"/>
                  <a:gd name="connsiteX5" fmla="*/ 32940 w 62778"/>
                  <a:gd name="connsiteY5" fmla="*/ 9877 h 76110"/>
                  <a:gd name="connsiteX6" fmla="*/ 9261 w 62778"/>
                  <a:gd name="connsiteY6" fmla="*/ 39226 h 76110"/>
                  <a:gd name="connsiteX7" fmla="*/ 32940 w 62778"/>
                  <a:gd name="connsiteY7" fmla="*/ 68477 h 76110"/>
                  <a:gd name="connsiteX8" fmla="*/ 53385 w 62778"/>
                  <a:gd name="connsiteY8" fmla="*/ 52906 h 76110"/>
                  <a:gd name="connsiteX9" fmla="*/ 62837 w 62778"/>
                  <a:gd name="connsiteY9" fmla="*/ 52906 h 76110"/>
                  <a:gd name="connsiteX10" fmla="*/ 32940 w 62778"/>
                  <a:gd name="connsiteY10" fmla="*/ 77232 h 76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2778" h="76110">
                    <a:moveTo>
                      <a:pt x="32940" y="77232"/>
                    </a:moveTo>
                    <a:cubicBezTo>
                      <a:pt x="13937" y="77232"/>
                      <a:pt x="59" y="62706"/>
                      <a:pt x="59" y="39226"/>
                    </a:cubicBezTo>
                    <a:cubicBezTo>
                      <a:pt x="59" y="15697"/>
                      <a:pt x="13937" y="1121"/>
                      <a:pt x="32940" y="1121"/>
                    </a:cubicBezTo>
                    <a:cubicBezTo>
                      <a:pt x="47963" y="1121"/>
                      <a:pt x="60201" y="10175"/>
                      <a:pt x="62837" y="25447"/>
                    </a:cubicBezTo>
                    <a:lnTo>
                      <a:pt x="53385" y="25447"/>
                    </a:lnTo>
                    <a:cubicBezTo>
                      <a:pt x="51296" y="15299"/>
                      <a:pt x="42591" y="9877"/>
                      <a:pt x="32940" y="9877"/>
                    </a:cubicBezTo>
                    <a:cubicBezTo>
                      <a:pt x="19608" y="9877"/>
                      <a:pt x="9261" y="20224"/>
                      <a:pt x="9261" y="39226"/>
                    </a:cubicBezTo>
                    <a:cubicBezTo>
                      <a:pt x="9261" y="58179"/>
                      <a:pt x="19658" y="68477"/>
                      <a:pt x="32940" y="68477"/>
                    </a:cubicBezTo>
                    <a:cubicBezTo>
                      <a:pt x="42640" y="68477"/>
                      <a:pt x="51296" y="63005"/>
                      <a:pt x="53385" y="52906"/>
                    </a:cubicBezTo>
                    <a:lnTo>
                      <a:pt x="62837" y="52906"/>
                    </a:lnTo>
                    <a:cubicBezTo>
                      <a:pt x="60250" y="67979"/>
                      <a:pt x="48112" y="77232"/>
                      <a:pt x="32940" y="77232"/>
                    </a:cubicBezTo>
                  </a:path>
                </a:pathLst>
              </a:custGeom>
              <a:solidFill>
                <a:srgbClr val="000000"/>
              </a:solidFill>
              <a:ln w="50" cap="flat">
                <a:noFill/>
                <a:prstDash val="solid"/>
                <a:miter/>
              </a:ln>
            </p:spPr>
            <p:txBody>
              <a:bodyPr rtlCol="0" anchor="ctr"/>
              <a:lstStyle/>
              <a:p>
                <a:endParaRPr lang="en-GB"/>
              </a:p>
            </p:txBody>
          </p:sp>
          <p:sp>
            <p:nvSpPr>
              <p:cNvPr id="42" name="Freeform: Shape 41">
                <a:extLst>
                  <a:ext uri="{FF2B5EF4-FFF2-40B4-BE49-F238E27FC236}">
                    <a16:creationId xmlns:a16="http://schemas.microsoft.com/office/drawing/2014/main" id="{9ED5D3AC-6B2F-D457-4593-972CE5A7BA39}"/>
                  </a:ext>
                </a:extLst>
              </p:cNvPr>
              <p:cNvSpPr/>
              <p:nvPr/>
            </p:nvSpPr>
            <p:spPr>
              <a:xfrm>
                <a:off x="5594386" y="3168688"/>
                <a:ext cx="65116" cy="74120"/>
              </a:xfrm>
              <a:custGeom>
                <a:avLst/>
                <a:gdLst>
                  <a:gd name="connsiteX0" fmla="*/ 117 w 65116"/>
                  <a:gd name="connsiteY0" fmla="*/ 75242 h 74120"/>
                  <a:gd name="connsiteX1" fmla="*/ 27029 w 65116"/>
                  <a:gd name="connsiteY1" fmla="*/ 1121 h 74120"/>
                  <a:gd name="connsiteX2" fmla="*/ 37973 w 65116"/>
                  <a:gd name="connsiteY2" fmla="*/ 1121 h 74120"/>
                  <a:gd name="connsiteX3" fmla="*/ 65233 w 65116"/>
                  <a:gd name="connsiteY3" fmla="*/ 75242 h 74120"/>
                  <a:gd name="connsiteX4" fmla="*/ 55284 w 65116"/>
                  <a:gd name="connsiteY4" fmla="*/ 75242 h 74120"/>
                  <a:gd name="connsiteX5" fmla="*/ 47872 w 65116"/>
                  <a:gd name="connsiteY5" fmla="*/ 54548 h 74120"/>
                  <a:gd name="connsiteX6" fmla="*/ 17328 w 65116"/>
                  <a:gd name="connsiteY6" fmla="*/ 54548 h 74120"/>
                  <a:gd name="connsiteX7" fmla="*/ 10165 w 65116"/>
                  <a:gd name="connsiteY7" fmla="*/ 75242 h 74120"/>
                  <a:gd name="connsiteX8" fmla="*/ 117 w 65116"/>
                  <a:gd name="connsiteY8" fmla="*/ 75242 h 74120"/>
                  <a:gd name="connsiteX9" fmla="*/ 20214 w 65116"/>
                  <a:gd name="connsiteY9" fmla="*/ 46290 h 74120"/>
                  <a:gd name="connsiteX10" fmla="*/ 44937 w 65116"/>
                  <a:gd name="connsiteY10" fmla="*/ 46290 h 74120"/>
                  <a:gd name="connsiteX11" fmla="*/ 32451 w 65116"/>
                  <a:gd name="connsiteY11" fmla="*/ 8683 h 74120"/>
                  <a:gd name="connsiteX12" fmla="*/ 20214 w 65116"/>
                  <a:gd name="connsiteY12" fmla="*/ 46290 h 74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5116" h="74120">
                    <a:moveTo>
                      <a:pt x="117" y="75242"/>
                    </a:moveTo>
                    <a:lnTo>
                      <a:pt x="27029" y="1121"/>
                    </a:lnTo>
                    <a:lnTo>
                      <a:pt x="37973" y="1121"/>
                    </a:lnTo>
                    <a:lnTo>
                      <a:pt x="65233" y="75242"/>
                    </a:lnTo>
                    <a:lnTo>
                      <a:pt x="55284" y="75242"/>
                    </a:lnTo>
                    <a:lnTo>
                      <a:pt x="47872" y="54548"/>
                    </a:lnTo>
                    <a:lnTo>
                      <a:pt x="17328" y="54548"/>
                    </a:lnTo>
                    <a:lnTo>
                      <a:pt x="10165" y="75242"/>
                    </a:lnTo>
                    <a:lnTo>
                      <a:pt x="117" y="75242"/>
                    </a:lnTo>
                    <a:close/>
                    <a:moveTo>
                      <a:pt x="20214" y="46290"/>
                    </a:moveTo>
                    <a:lnTo>
                      <a:pt x="44937" y="46290"/>
                    </a:lnTo>
                    <a:cubicBezTo>
                      <a:pt x="39813" y="31864"/>
                      <a:pt x="37724" y="26889"/>
                      <a:pt x="32451" y="8683"/>
                    </a:cubicBezTo>
                    <a:cubicBezTo>
                      <a:pt x="27078" y="27437"/>
                      <a:pt x="25238" y="31566"/>
                      <a:pt x="20214" y="46290"/>
                    </a:cubicBezTo>
                  </a:path>
                </a:pathLst>
              </a:custGeom>
              <a:solidFill>
                <a:srgbClr val="000000"/>
              </a:solidFill>
              <a:ln w="50" cap="flat">
                <a:noFill/>
                <a:prstDash val="solid"/>
                <a:miter/>
              </a:ln>
            </p:spPr>
            <p:txBody>
              <a:bodyPr rtlCol="0" anchor="ctr"/>
              <a:lstStyle/>
              <a:p>
                <a:endParaRPr lang="en-GB"/>
              </a:p>
            </p:txBody>
          </p:sp>
          <p:sp>
            <p:nvSpPr>
              <p:cNvPr id="43" name="Freeform: Shape 42">
                <a:extLst>
                  <a:ext uri="{FF2B5EF4-FFF2-40B4-BE49-F238E27FC236}">
                    <a16:creationId xmlns:a16="http://schemas.microsoft.com/office/drawing/2014/main" id="{73C67534-6B8C-D631-A242-08DEBF0F9C21}"/>
                  </a:ext>
                </a:extLst>
              </p:cNvPr>
              <p:cNvSpPr/>
              <p:nvPr/>
            </p:nvSpPr>
            <p:spPr>
              <a:xfrm>
                <a:off x="5671043" y="3168688"/>
                <a:ext cx="43775" cy="74120"/>
              </a:xfrm>
              <a:custGeom>
                <a:avLst/>
                <a:gdLst>
                  <a:gd name="connsiteX0" fmla="*/ 214 w 43775"/>
                  <a:gd name="connsiteY0" fmla="*/ 75242 h 74120"/>
                  <a:gd name="connsiteX1" fmla="*/ 214 w 43775"/>
                  <a:gd name="connsiteY1" fmla="*/ 1121 h 74120"/>
                  <a:gd name="connsiteX2" fmla="*/ 9665 w 43775"/>
                  <a:gd name="connsiteY2" fmla="*/ 1121 h 74120"/>
                  <a:gd name="connsiteX3" fmla="*/ 9665 w 43775"/>
                  <a:gd name="connsiteY3" fmla="*/ 66885 h 74120"/>
                  <a:gd name="connsiteX4" fmla="*/ 43990 w 43775"/>
                  <a:gd name="connsiteY4" fmla="*/ 66885 h 74120"/>
                  <a:gd name="connsiteX5" fmla="*/ 43990 w 43775"/>
                  <a:gd name="connsiteY5" fmla="*/ 75242 h 74120"/>
                  <a:gd name="connsiteX6" fmla="*/ 214 w 43775"/>
                  <a:gd name="connsiteY6" fmla="*/ 75242 h 74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775" h="74120">
                    <a:moveTo>
                      <a:pt x="214" y="75242"/>
                    </a:moveTo>
                    <a:lnTo>
                      <a:pt x="214" y="1121"/>
                    </a:lnTo>
                    <a:lnTo>
                      <a:pt x="9665" y="1121"/>
                    </a:lnTo>
                    <a:lnTo>
                      <a:pt x="9665" y="66885"/>
                    </a:lnTo>
                    <a:lnTo>
                      <a:pt x="43990" y="66885"/>
                    </a:lnTo>
                    <a:lnTo>
                      <a:pt x="43990" y="75242"/>
                    </a:lnTo>
                    <a:lnTo>
                      <a:pt x="214" y="75242"/>
                    </a:lnTo>
                  </a:path>
                </a:pathLst>
              </a:custGeom>
              <a:solidFill>
                <a:srgbClr val="000000"/>
              </a:solidFill>
              <a:ln w="50" cap="flat">
                <a:noFill/>
                <a:prstDash val="solid"/>
                <a:miter/>
              </a:ln>
            </p:spPr>
            <p:txBody>
              <a:bodyPr rtlCol="0" anchor="ctr"/>
              <a:lstStyle/>
              <a:p>
                <a:endParaRPr lang="en-GB"/>
              </a:p>
            </p:txBody>
          </p:sp>
          <p:sp>
            <p:nvSpPr>
              <p:cNvPr id="44" name="Freeform: Shape 43">
                <a:extLst>
                  <a:ext uri="{FF2B5EF4-FFF2-40B4-BE49-F238E27FC236}">
                    <a16:creationId xmlns:a16="http://schemas.microsoft.com/office/drawing/2014/main" id="{37E0469B-BDF4-3359-E53A-85CFA8062B18}"/>
                  </a:ext>
                </a:extLst>
              </p:cNvPr>
              <p:cNvSpPr/>
              <p:nvPr/>
            </p:nvSpPr>
            <p:spPr>
              <a:xfrm>
                <a:off x="5725465" y="3167693"/>
                <a:ext cx="53824" cy="76408"/>
              </a:xfrm>
              <a:custGeom>
                <a:avLst/>
                <a:gdLst>
                  <a:gd name="connsiteX0" fmla="*/ 27099 w 53824"/>
                  <a:gd name="connsiteY0" fmla="*/ 77527 h 76408"/>
                  <a:gd name="connsiteX1" fmla="*/ 187 w 53824"/>
                  <a:gd name="connsiteY1" fmla="*/ 56833 h 76408"/>
                  <a:gd name="connsiteX2" fmla="*/ 9887 w 53824"/>
                  <a:gd name="connsiteY2" fmla="*/ 56833 h 76408"/>
                  <a:gd name="connsiteX3" fmla="*/ 27099 w 53824"/>
                  <a:gd name="connsiteY3" fmla="*/ 69071 h 76408"/>
                  <a:gd name="connsiteX4" fmla="*/ 44808 w 53824"/>
                  <a:gd name="connsiteY4" fmla="*/ 55888 h 76408"/>
                  <a:gd name="connsiteX5" fmla="*/ 21179 w 53824"/>
                  <a:gd name="connsiteY5" fmla="*/ 41313 h 76408"/>
                  <a:gd name="connsiteX6" fmla="*/ 2276 w 53824"/>
                  <a:gd name="connsiteY6" fmla="*/ 21962 h 76408"/>
                  <a:gd name="connsiteX7" fmla="*/ 27746 w 53824"/>
                  <a:gd name="connsiteY7" fmla="*/ 1118 h 76408"/>
                  <a:gd name="connsiteX8" fmla="*/ 53016 w 53824"/>
                  <a:gd name="connsiteY8" fmla="*/ 20818 h 76408"/>
                  <a:gd name="connsiteX9" fmla="*/ 43764 w 53824"/>
                  <a:gd name="connsiteY9" fmla="*/ 20818 h 76408"/>
                  <a:gd name="connsiteX10" fmla="*/ 27447 w 53824"/>
                  <a:gd name="connsiteY10" fmla="*/ 9476 h 76408"/>
                  <a:gd name="connsiteX11" fmla="*/ 11479 w 53824"/>
                  <a:gd name="connsiteY11" fmla="*/ 21514 h 76408"/>
                  <a:gd name="connsiteX12" fmla="*/ 25606 w 53824"/>
                  <a:gd name="connsiteY12" fmla="*/ 33503 h 76408"/>
                  <a:gd name="connsiteX13" fmla="*/ 33019 w 53824"/>
                  <a:gd name="connsiteY13" fmla="*/ 35542 h 76408"/>
                  <a:gd name="connsiteX14" fmla="*/ 54011 w 53824"/>
                  <a:gd name="connsiteY14" fmla="*/ 56037 h 76408"/>
                  <a:gd name="connsiteX15" fmla="*/ 27099 w 53824"/>
                  <a:gd name="connsiteY15" fmla="*/ 77527 h 76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824" h="76408">
                    <a:moveTo>
                      <a:pt x="27099" y="77527"/>
                    </a:moveTo>
                    <a:cubicBezTo>
                      <a:pt x="11031" y="77527"/>
                      <a:pt x="1032" y="69270"/>
                      <a:pt x="187" y="56833"/>
                    </a:cubicBezTo>
                    <a:lnTo>
                      <a:pt x="9887" y="56833"/>
                    </a:lnTo>
                    <a:cubicBezTo>
                      <a:pt x="10633" y="65240"/>
                      <a:pt x="18393" y="69071"/>
                      <a:pt x="27099" y="69071"/>
                    </a:cubicBezTo>
                    <a:cubicBezTo>
                      <a:pt x="37147" y="69071"/>
                      <a:pt x="44808" y="63798"/>
                      <a:pt x="44808" y="55888"/>
                    </a:cubicBezTo>
                    <a:cubicBezTo>
                      <a:pt x="45057" y="45790"/>
                      <a:pt x="30183" y="44049"/>
                      <a:pt x="21179" y="41313"/>
                    </a:cubicBezTo>
                    <a:cubicBezTo>
                      <a:pt x="9290" y="37681"/>
                      <a:pt x="2276" y="31811"/>
                      <a:pt x="2276" y="21962"/>
                    </a:cubicBezTo>
                    <a:cubicBezTo>
                      <a:pt x="2276" y="9426"/>
                      <a:pt x="13419" y="1118"/>
                      <a:pt x="27746" y="1118"/>
                    </a:cubicBezTo>
                    <a:cubicBezTo>
                      <a:pt x="42371" y="1118"/>
                      <a:pt x="52568" y="9625"/>
                      <a:pt x="53016" y="20818"/>
                    </a:cubicBezTo>
                    <a:lnTo>
                      <a:pt x="43764" y="20818"/>
                    </a:lnTo>
                    <a:cubicBezTo>
                      <a:pt x="42918" y="13605"/>
                      <a:pt x="36252" y="9476"/>
                      <a:pt x="27447" y="9476"/>
                    </a:cubicBezTo>
                    <a:cubicBezTo>
                      <a:pt x="17846" y="9476"/>
                      <a:pt x="11479" y="14550"/>
                      <a:pt x="11479" y="21514"/>
                    </a:cubicBezTo>
                    <a:cubicBezTo>
                      <a:pt x="11479" y="29274"/>
                      <a:pt x="20184" y="32010"/>
                      <a:pt x="25606" y="33503"/>
                    </a:cubicBezTo>
                    <a:lnTo>
                      <a:pt x="33019" y="35542"/>
                    </a:lnTo>
                    <a:cubicBezTo>
                      <a:pt x="40978" y="37731"/>
                      <a:pt x="54011" y="42208"/>
                      <a:pt x="54011" y="56037"/>
                    </a:cubicBezTo>
                    <a:cubicBezTo>
                      <a:pt x="54011" y="68175"/>
                      <a:pt x="44211" y="77527"/>
                      <a:pt x="27099" y="77527"/>
                    </a:cubicBezTo>
                  </a:path>
                </a:pathLst>
              </a:custGeom>
              <a:solidFill>
                <a:srgbClr val="000000"/>
              </a:solidFill>
              <a:ln w="50" cap="flat">
                <a:noFill/>
                <a:prstDash val="solid"/>
                <a:miter/>
              </a:ln>
            </p:spPr>
            <p:txBody>
              <a:bodyPr rtlCol="0" anchor="ctr"/>
              <a:lstStyle/>
              <a:p>
                <a:endParaRPr lang="en-GB"/>
              </a:p>
            </p:txBody>
          </p:sp>
        </p:grpSp>
        <p:grpSp>
          <p:nvGrpSpPr>
            <p:cNvPr id="45" name="Graphic 8">
              <a:extLst>
                <a:ext uri="{FF2B5EF4-FFF2-40B4-BE49-F238E27FC236}">
                  <a16:creationId xmlns:a16="http://schemas.microsoft.com/office/drawing/2014/main" id="{B1CEFCB3-F4B1-6610-C245-51D67CAB8A98}"/>
                </a:ext>
              </a:extLst>
            </p:cNvPr>
            <p:cNvGrpSpPr/>
            <p:nvPr/>
          </p:nvGrpSpPr>
          <p:grpSpPr>
            <a:xfrm>
              <a:off x="5363821" y="3291958"/>
              <a:ext cx="434226" cy="75414"/>
              <a:chOff x="5363821" y="3291958"/>
              <a:chExt cx="434226" cy="75414"/>
            </a:xfrm>
            <a:solidFill>
              <a:srgbClr val="000000"/>
            </a:solidFill>
          </p:grpSpPr>
          <p:sp>
            <p:nvSpPr>
              <p:cNvPr id="46" name="Freeform: Shape 45">
                <a:extLst>
                  <a:ext uri="{FF2B5EF4-FFF2-40B4-BE49-F238E27FC236}">
                    <a16:creationId xmlns:a16="http://schemas.microsoft.com/office/drawing/2014/main" id="{9EF0B8F3-C06B-9110-4018-B0161F2EA83D}"/>
                  </a:ext>
                </a:extLst>
              </p:cNvPr>
              <p:cNvSpPr/>
              <p:nvPr/>
            </p:nvSpPr>
            <p:spPr>
              <a:xfrm>
                <a:off x="5363821" y="3291958"/>
                <a:ext cx="49347" cy="75314"/>
              </a:xfrm>
              <a:custGeom>
                <a:avLst/>
                <a:gdLst>
                  <a:gd name="connsiteX0" fmla="*/ 23713 w 49347"/>
                  <a:gd name="connsiteY0" fmla="*/ 76444 h 75314"/>
                  <a:gd name="connsiteX1" fmla="*/ 184 w 49347"/>
                  <a:gd name="connsiteY1" fmla="*/ 47592 h 75314"/>
                  <a:gd name="connsiteX2" fmla="*/ 23763 w 49347"/>
                  <a:gd name="connsiteY2" fmla="*/ 18939 h 75314"/>
                  <a:gd name="connsiteX3" fmla="*/ 39881 w 49347"/>
                  <a:gd name="connsiteY3" fmla="*/ 28539 h 75314"/>
                  <a:gd name="connsiteX4" fmla="*/ 40577 w 49347"/>
                  <a:gd name="connsiteY4" fmla="*/ 28539 h 75314"/>
                  <a:gd name="connsiteX5" fmla="*/ 40577 w 49347"/>
                  <a:gd name="connsiteY5" fmla="*/ 1130 h 75314"/>
                  <a:gd name="connsiteX6" fmla="*/ 49531 w 49347"/>
                  <a:gd name="connsiteY6" fmla="*/ 1130 h 75314"/>
                  <a:gd name="connsiteX7" fmla="*/ 49531 w 49347"/>
                  <a:gd name="connsiteY7" fmla="*/ 75250 h 75314"/>
                  <a:gd name="connsiteX8" fmla="*/ 40876 w 49347"/>
                  <a:gd name="connsiteY8" fmla="*/ 75250 h 75314"/>
                  <a:gd name="connsiteX9" fmla="*/ 40876 w 49347"/>
                  <a:gd name="connsiteY9" fmla="*/ 66644 h 75314"/>
                  <a:gd name="connsiteX10" fmla="*/ 39881 w 49347"/>
                  <a:gd name="connsiteY10" fmla="*/ 66644 h 75314"/>
                  <a:gd name="connsiteX11" fmla="*/ 23713 w 49347"/>
                  <a:gd name="connsiteY11" fmla="*/ 76444 h 75314"/>
                  <a:gd name="connsiteX12" fmla="*/ 25057 w 49347"/>
                  <a:gd name="connsiteY12" fmla="*/ 68435 h 75314"/>
                  <a:gd name="connsiteX13" fmla="*/ 40677 w 49347"/>
                  <a:gd name="connsiteY13" fmla="*/ 47492 h 75314"/>
                  <a:gd name="connsiteX14" fmla="*/ 25057 w 49347"/>
                  <a:gd name="connsiteY14" fmla="*/ 26948 h 75314"/>
                  <a:gd name="connsiteX15" fmla="*/ 9287 w 49347"/>
                  <a:gd name="connsiteY15" fmla="*/ 47492 h 75314"/>
                  <a:gd name="connsiteX16" fmla="*/ 25057 w 49347"/>
                  <a:gd name="connsiteY16" fmla="*/ 68435 h 75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9347" h="75314">
                    <a:moveTo>
                      <a:pt x="23713" y="76444"/>
                    </a:moveTo>
                    <a:cubicBezTo>
                      <a:pt x="9834" y="76444"/>
                      <a:pt x="184" y="65301"/>
                      <a:pt x="184" y="47592"/>
                    </a:cubicBezTo>
                    <a:cubicBezTo>
                      <a:pt x="184" y="29982"/>
                      <a:pt x="9884" y="18939"/>
                      <a:pt x="23763" y="18939"/>
                    </a:cubicBezTo>
                    <a:cubicBezTo>
                      <a:pt x="34608" y="18939"/>
                      <a:pt x="38040" y="25604"/>
                      <a:pt x="39881" y="28539"/>
                    </a:cubicBezTo>
                    <a:lnTo>
                      <a:pt x="40577" y="28539"/>
                    </a:lnTo>
                    <a:lnTo>
                      <a:pt x="40577" y="1130"/>
                    </a:lnTo>
                    <a:lnTo>
                      <a:pt x="49531" y="1130"/>
                    </a:lnTo>
                    <a:lnTo>
                      <a:pt x="49531" y="75250"/>
                    </a:lnTo>
                    <a:lnTo>
                      <a:pt x="40876" y="75250"/>
                    </a:lnTo>
                    <a:lnTo>
                      <a:pt x="40876" y="66644"/>
                    </a:lnTo>
                    <a:lnTo>
                      <a:pt x="39881" y="66644"/>
                    </a:lnTo>
                    <a:cubicBezTo>
                      <a:pt x="38040" y="69729"/>
                      <a:pt x="34309" y="76444"/>
                      <a:pt x="23713" y="76444"/>
                    </a:cubicBezTo>
                    <a:close/>
                    <a:moveTo>
                      <a:pt x="25057" y="68435"/>
                    </a:moveTo>
                    <a:cubicBezTo>
                      <a:pt x="35155" y="68435"/>
                      <a:pt x="40677" y="59879"/>
                      <a:pt x="40677" y="47492"/>
                    </a:cubicBezTo>
                    <a:cubicBezTo>
                      <a:pt x="40677" y="35205"/>
                      <a:pt x="35304" y="26948"/>
                      <a:pt x="25057" y="26948"/>
                    </a:cubicBezTo>
                    <a:cubicBezTo>
                      <a:pt x="14510" y="26948"/>
                      <a:pt x="9287" y="35951"/>
                      <a:pt x="9287" y="47492"/>
                    </a:cubicBezTo>
                    <a:cubicBezTo>
                      <a:pt x="9287" y="59183"/>
                      <a:pt x="14660" y="68435"/>
                      <a:pt x="25057" y="68435"/>
                    </a:cubicBezTo>
                  </a:path>
                </a:pathLst>
              </a:custGeom>
              <a:solidFill>
                <a:srgbClr val="000000"/>
              </a:solidFill>
              <a:ln w="50" cap="flat">
                <a:noFill/>
                <a:prstDash val="solid"/>
                <a:miter/>
              </a:ln>
            </p:spPr>
            <p:txBody>
              <a:bodyPr rtlCol="0" anchor="ctr"/>
              <a:lstStyle/>
              <a:p>
                <a:endParaRPr lang="en-GB"/>
              </a:p>
            </p:txBody>
          </p:sp>
          <p:sp>
            <p:nvSpPr>
              <p:cNvPr id="47" name="Freeform: Shape 46">
                <a:extLst>
                  <a:ext uri="{FF2B5EF4-FFF2-40B4-BE49-F238E27FC236}">
                    <a16:creationId xmlns:a16="http://schemas.microsoft.com/office/drawing/2014/main" id="{ABF88879-29AD-B34A-8187-D7C1D58732DD}"/>
                  </a:ext>
                </a:extLst>
              </p:cNvPr>
              <p:cNvSpPr/>
              <p:nvPr/>
            </p:nvSpPr>
            <p:spPr>
              <a:xfrm>
                <a:off x="5425505" y="3309767"/>
                <a:ext cx="44870" cy="57605"/>
              </a:xfrm>
              <a:custGeom>
                <a:avLst/>
                <a:gdLst>
                  <a:gd name="connsiteX0" fmla="*/ 19206 w 44870"/>
                  <a:gd name="connsiteY0" fmla="*/ 58556 h 57605"/>
                  <a:gd name="connsiteX1" fmla="*/ 253 w 44870"/>
                  <a:gd name="connsiteY1" fmla="*/ 41444 h 57605"/>
                  <a:gd name="connsiteX2" fmla="*/ 21892 w 44870"/>
                  <a:gd name="connsiteY2" fmla="*/ 25078 h 57605"/>
                  <a:gd name="connsiteX3" fmla="*/ 36169 w 44870"/>
                  <a:gd name="connsiteY3" fmla="*/ 19705 h 57605"/>
                  <a:gd name="connsiteX4" fmla="*/ 24528 w 44870"/>
                  <a:gd name="connsiteY4" fmla="*/ 8811 h 57605"/>
                  <a:gd name="connsiteX5" fmla="*/ 10450 w 44870"/>
                  <a:gd name="connsiteY5" fmla="*/ 16969 h 57605"/>
                  <a:gd name="connsiteX6" fmla="*/ 1844 w 44870"/>
                  <a:gd name="connsiteY6" fmla="*/ 14134 h 57605"/>
                  <a:gd name="connsiteX7" fmla="*/ 24280 w 44870"/>
                  <a:gd name="connsiteY7" fmla="*/ 951 h 57605"/>
                  <a:gd name="connsiteX8" fmla="*/ 45123 w 44870"/>
                  <a:gd name="connsiteY8" fmla="*/ 20601 h 57605"/>
                  <a:gd name="connsiteX9" fmla="*/ 45123 w 44870"/>
                  <a:gd name="connsiteY9" fmla="*/ 57263 h 57605"/>
                  <a:gd name="connsiteX10" fmla="*/ 36318 w 44870"/>
                  <a:gd name="connsiteY10" fmla="*/ 57263 h 57605"/>
                  <a:gd name="connsiteX11" fmla="*/ 36318 w 44870"/>
                  <a:gd name="connsiteY11" fmla="*/ 49702 h 57605"/>
                  <a:gd name="connsiteX12" fmla="*/ 35721 w 44870"/>
                  <a:gd name="connsiteY12" fmla="*/ 49702 h 57605"/>
                  <a:gd name="connsiteX13" fmla="*/ 19206 w 44870"/>
                  <a:gd name="connsiteY13" fmla="*/ 58556 h 57605"/>
                  <a:gd name="connsiteX14" fmla="*/ 20748 w 44870"/>
                  <a:gd name="connsiteY14" fmla="*/ 50647 h 57605"/>
                  <a:gd name="connsiteX15" fmla="*/ 36169 w 44870"/>
                  <a:gd name="connsiteY15" fmla="*/ 37166 h 57605"/>
                  <a:gd name="connsiteX16" fmla="*/ 36169 w 44870"/>
                  <a:gd name="connsiteY16" fmla="*/ 29455 h 57605"/>
                  <a:gd name="connsiteX17" fmla="*/ 21494 w 44870"/>
                  <a:gd name="connsiteY17" fmla="*/ 32639 h 57605"/>
                  <a:gd name="connsiteX18" fmla="*/ 9257 w 44870"/>
                  <a:gd name="connsiteY18" fmla="*/ 41892 h 57605"/>
                  <a:gd name="connsiteX19" fmla="*/ 20748 w 44870"/>
                  <a:gd name="connsiteY19" fmla="*/ 50647 h 57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4870" h="57605">
                    <a:moveTo>
                      <a:pt x="19206" y="58556"/>
                    </a:moveTo>
                    <a:cubicBezTo>
                      <a:pt x="8660" y="58556"/>
                      <a:pt x="253" y="52388"/>
                      <a:pt x="253" y="41444"/>
                    </a:cubicBezTo>
                    <a:cubicBezTo>
                      <a:pt x="253" y="28709"/>
                      <a:pt x="11595" y="26371"/>
                      <a:pt x="21892" y="25078"/>
                    </a:cubicBezTo>
                    <a:cubicBezTo>
                      <a:pt x="31940" y="23735"/>
                      <a:pt x="36169" y="24282"/>
                      <a:pt x="36169" y="19705"/>
                    </a:cubicBezTo>
                    <a:cubicBezTo>
                      <a:pt x="36169" y="12791"/>
                      <a:pt x="32239" y="8811"/>
                      <a:pt x="24528" y="8811"/>
                    </a:cubicBezTo>
                    <a:cubicBezTo>
                      <a:pt x="16519" y="8811"/>
                      <a:pt x="12191" y="13089"/>
                      <a:pt x="10450" y="16969"/>
                    </a:cubicBezTo>
                    <a:lnTo>
                      <a:pt x="1844" y="14134"/>
                    </a:lnTo>
                    <a:cubicBezTo>
                      <a:pt x="6123" y="4035"/>
                      <a:pt x="15674" y="951"/>
                      <a:pt x="24280" y="951"/>
                    </a:cubicBezTo>
                    <a:cubicBezTo>
                      <a:pt x="31741" y="951"/>
                      <a:pt x="45123" y="3240"/>
                      <a:pt x="45123" y="20601"/>
                    </a:cubicBezTo>
                    <a:lnTo>
                      <a:pt x="45123" y="57263"/>
                    </a:lnTo>
                    <a:lnTo>
                      <a:pt x="36318" y="57263"/>
                    </a:lnTo>
                    <a:lnTo>
                      <a:pt x="36318" y="49702"/>
                    </a:lnTo>
                    <a:lnTo>
                      <a:pt x="35721" y="49702"/>
                    </a:lnTo>
                    <a:cubicBezTo>
                      <a:pt x="33831" y="53632"/>
                      <a:pt x="28607" y="58556"/>
                      <a:pt x="19206" y="58556"/>
                    </a:cubicBezTo>
                    <a:close/>
                    <a:moveTo>
                      <a:pt x="20748" y="50647"/>
                    </a:moveTo>
                    <a:cubicBezTo>
                      <a:pt x="30647" y="50647"/>
                      <a:pt x="36169" y="43981"/>
                      <a:pt x="36169" y="37166"/>
                    </a:cubicBezTo>
                    <a:lnTo>
                      <a:pt x="36169" y="29455"/>
                    </a:lnTo>
                    <a:cubicBezTo>
                      <a:pt x="34676" y="31196"/>
                      <a:pt x="24926" y="32191"/>
                      <a:pt x="21494" y="32639"/>
                    </a:cubicBezTo>
                    <a:cubicBezTo>
                      <a:pt x="14977" y="33485"/>
                      <a:pt x="9257" y="35574"/>
                      <a:pt x="9257" y="41892"/>
                    </a:cubicBezTo>
                    <a:cubicBezTo>
                      <a:pt x="9257" y="47662"/>
                      <a:pt x="14082" y="50647"/>
                      <a:pt x="20748" y="50647"/>
                    </a:cubicBezTo>
                  </a:path>
                </a:pathLst>
              </a:custGeom>
              <a:solidFill>
                <a:srgbClr val="000000"/>
              </a:solidFill>
              <a:ln w="50" cap="flat">
                <a:noFill/>
                <a:prstDash val="solid"/>
                <a:miter/>
              </a:ln>
            </p:spPr>
            <p:txBody>
              <a:bodyPr rtlCol="0" anchor="ctr"/>
              <a:lstStyle/>
              <a:p>
                <a:endParaRPr lang="en-GB"/>
              </a:p>
            </p:txBody>
          </p:sp>
          <p:sp>
            <p:nvSpPr>
              <p:cNvPr id="48" name="Freeform: Shape 47">
                <a:extLst>
                  <a:ext uri="{FF2B5EF4-FFF2-40B4-BE49-F238E27FC236}">
                    <a16:creationId xmlns:a16="http://schemas.microsoft.com/office/drawing/2014/main" id="{F613BF98-6D73-4DF3-D0EF-F251B39C44D8}"/>
                  </a:ext>
                </a:extLst>
              </p:cNvPr>
              <p:cNvSpPr/>
              <p:nvPr/>
            </p:nvSpPr>
            <p:spPr>
              <a:xfrm>
                <a:off x="5479230" y="3297231"/>
                <a:ext cx="30294" cy="69543"/>
              </a:xfrm>
              <a:custGeom>
                <a:avLst/>
                <a:gdLst>
                  <a:gd name="connsiteX0" fmla="*/ 29230 w 30294"/>
                  <a:gd name="connsiteY0" fmla="*/ 14314 h 69543"/>
                  <a:gd name="connsiteX1" fmla="*/ 29230 w 30294"/>
                  <a:gd name="connsiteY1" fmla="*/ 21975 h 69543"/>
                  <a:gd name="connsiteX2" fmla="*/ 17788 w 30294"/>
                  <a:gd name="connsiteY2" fmla="*/ 21975 h 69543"/>
                  <a:gd name="connsiteX3" fmla="*/ 17788 w 30294"/>
                  <a:gd name="connsiteY3" fmla="*/ 55504 h 69543"/>
                  <a:gd name="connsiteX4" fmla="*/ 24354 w 30294"/>
                  <a:gd name="connsiteY4" fmla="*/ 62667 h 69543"/>
                  <a:gd name="connsiteX5" fmla="*/ 28931 w 30294"/>
                  <a:gd name="connsiteY5" fmla="*/ 62070 h 69543"/>
                  <a:gd name="connsiteX6" fmla="*/ 30772 w 30294"/>
                  <a:gd name="connsiteY6" fmla="*/ 69631 h 69543"/>
                  <a:gd name="connsiteX7" fmla="*/ 24106 w 30294"/>
                  <a:gd name="connsiteY7" fmla="*/ 70626 h 69543"/>
                  <a:gd name="connsiteX8" fmla="*/ 8834 w 30294"/>
                  <a:gd name="connsiteY8" fmla="*/ 56200 h 69543"/>
                  <a:gd name="connsiteX9" fmla="*/ 8834 w 30294"/>
                  <a:gd name="connsiteY9" fmla="*/ 21975 h 69543"/>
                  <a:gd name="connsiteX10" fmla="*/ 477 w 30294"/>
                  <a:gd name="connsiteY10" fmla="*/ 21975 h 69543"/>
                  <a:gd name="connsiteX11" fmla="*/ 477 w 30294"/>
                  <a:gd name="connsiteY11" fmla="*/ 14314 h 69543"/>
                  <a:gd name="connsiteX12" fmla="*/ 8834 w 30294"/>
                  <a:gd name="connsiteY12" fmla="*/ 14314 h 69543"/>
                  <a:gd name="connsiteX13" fmla="*/ 8834 w 30294"/>
                  <a:gd name="connsiteY13" fmla="*/ 1082 h 69543"/>
                  <a:gd name="connsiteX14" fmla="*/ 17788 w 30294"/>
                  <a:gd name="connsiteY14" fmla="*/ 1082 h 69543"/>
                  <a:gd name="connsiteX15" fmla="*/ 17788 w 30294"/>
                  <a:gd name="connsiteY15" fmla="*/ 14314 h 69543"/>
                  <a:gd name="connsiteX16" fmla="*/ 29230 w 30294"/>
                  <a:gd name="connsiteY16" fmla="*/ 14314 h 695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0294" h="69543">
                    <a:moveTo>
                      <a:pt x="29230" y="14314"/>
                    </a:moveTo>
                    <a:lnTo>
                      <a:pt x="29230" y="21975"/>
                    </a:lnTo>
                    <a:lnTo>
                      <a:pt x="17788" y="21975"/>
                    </a:lnTo>
                    <a:lnTo>
                      <a:pt x="17788" y="55504"/>
                    </a:lnTo>
                    <a:cubicBezTo>
                      <a:pt x="17788" y="60478"/>
                      <a:pt x="19629" y="62667"/>
                      <a:pt x="24354" y="62667"/>
                    </a:cubicBezTo>
                    <a:cubicBezTo>
                      <a:pt x="25499" y="62667"/>
                      <a:pt x="27439" y="62368"/>
                      <a:pt x="28931" y="62070"/>
                    </a:cubicBezTo>
                    <a:lnTo>
                      <a:pt x="30772" y="69631"/>
                    </a:lnTo>
                    <a:cubicBezTo>
                      <a:pt x="28931" y="70278"/>
                      <a:pt x="26394" y="70626"/>
                      <a:pt x="24106" y="70626"/>
                    </a:cubicBezTo>
                    <a:cubicBezTo>
                      <a:pt x="14505" y="70626"/>
                      <a:pt x="8834" y="65303"/>
                      <a:pt x="8834" y="56200"/>
                    </a:cubicBezTo>
                    <a:lnTo>
                      <a:pt x="8834" y="21975"/>
                    </a:lnTo>
                    <a:lnTo>
                      <a:pt x="477" y="21975"/>
                    </a:lnTo>
                    <a:lnTo>
                      <a:pt x="477" y="14314"/>
                    </a:lnTo>
                    <a:lnTo>
                      <a:pt x="8834" y="14314"/>
                    </a:lnTo>
                    <a:lnTo>
                      <a:pt x="8834" y="1082"/>
                    </a:lnTo>
                    <a:lnTo>
                      <a:pt x="17788" y="1082"/>
                    </a:lnTo>
                    <a:lnTo>
                      <a:pt x="17788" y="14314"/>
                    </a:lnTo>
                    <a:lnTo>
                      <a:pt x="29230" y="14314"/>
                    </a:lnTo>
                  </a:path>
                </a:pathLst>
              </a:custGeom>
              <a:solidFill>
                <a:srgbClr val="000000"/>
              </a:solidFill>
              <a:ln w="50" cap="flat">
                <a:noFill/>
                <a:prstDash val="solid"/>
                <a:miter/>
              </a:ln>
            </p:spPr>
            <p:txBody>
              <a:bodyPr rtlCol="0" anchor="ctr"/>
              <a:lstStyle/>
              <a:p>
                <a:endParaRPr lang="en-GB"/>
              </a:p>
            </p:txBody>
          </p:sp>
          <p:sp>
            <p:nvSpPr>
              <p:cNvPr id="49" name="Freeform: Shape 48">
                <a:extLst>
                  <a:ext uri="{FF2B5EF4-FFF2-40B4-BE49-F238E27FC236}">
                    <a16:creationId xmlns:a16="http://schemas.microsoft.com/office/drawing/2014/main" id="{F4A9B2BE-3966-DA4A-C19C-A0209A228608}"/>
                  </a:ext>
                </a:extLst>
              </p:cNvPr>
              <p:cNvSpPr/>
              <p:nvPr/>
            </p:nvSpPr>
            <p:spPr>
              <a:xfrm>
                <a:off x="5516539" y="3309767"/>
                <a:ext cx="44870" cy="57605"/>
              </a:xfrm>
              <a:custGeom>
                <a:avLst/>
                <a:gdLst>
                  <a:gd name="connsiteX0" fmla="*/ 19221 w 44870"/>
                  <a:gd name="connsiteY0" fmla="*/ 58556 h 57605"/>
                  <a:gd name="connsiteX1" fmla="*/ 268 w 44870"/>
                  <a:gd name="connsiteY1" fmla="*/ 41444 h 57605"/>
                  <a:gd name="connsiteX2" fmla="*/ 21907 w 44870"/>
                  <a:gd name="connsiteY2" fmla="*/ 25078 h 57605"/>
                  <a:gd name="connsiteX3" fmla="*/ 36184 w 44870"/>
                  <a:gd name="connsiteY3" fmla="*/ 19705 h 57605"/>
                  <a:gd name="connsiteX4" fmla="*/ 24543 w 44870"/>
                  <a:gd name="connsiteY4" fmla="*/ 8811 h 57605"/>
                  <a:gd name="connsiteX5" fmla="*/ 10465 w 44870"/>
                  <a:gd name="connsiteY5" fmla="*/ 16969 h 57605"/>
                  <a:gd name="connsiteX6" fmla="*/ 1859 w 44870"/>
                  <a:gd name="connsiteY6" fmla="*/ 14134 h 57605"/>
                  <a:gd name="connsiteX7" fmla="*/ 24295 w 44870"/>
                  <a:gd name="connsiteY7" fmla="*/ 951 h 57605"/>
                  <a:gd name="connsiteX8" fmla="*/ 45138 w 44870"/>
                  <a:gd name="connsiteY8" fmla="*/ 20601 h 57605"/>
                  <a:gd name="connsiteX9" fmla="*/ 45138 w 44870"/>
                  <a:gd name="connsiteY9" fmla="*/ 57263 h 57605"/>
                  <a:gd name="connsiteX10" fmla="*/ 36333 w 44870"/>
                  <a:gd name="connsiteY10" fmla="*/ 57263 h 57605"/>
                  <a:gd name="connsiteX11" fmla="*/ 36333 w 44870"/>
                  <a:gd name="connsiteY11" fmla="*/ 49702 h 57605"/>
                  <a:gd name="connsiteX12" fmla="*/ 35736 w 44870"/>
                  <a:gd name="connsiteY12" fmla="*/ 49702 h 57605"/>
                  <a:gd name="connsiteX13" fmla="*/ 19221 w 44870"/>
                  <a:gd name="connsiteY13" fmla="*/ 58556 h 57605"/>
                  <a:gd name="connsiteX14" fmla="*/ 20763 w 44870"/>
                  <a:gd name="connsiteY14" fmla="*/ 50647 h 57605"/>
                  <a:gd name="connsiteX15" fmla="*/ 36184 w 44870"/>
                  <a:gd name="connsiteY15" fmla="*/ 37166 h 57605"/>
                  <a:gd name="connsiteX16" fmla="*/ 36184 w 44870"/>
                  <a:gd name="connsiteY16" fmla="*/ 29455 h 57605"/>
                  <a:gd name="connsiteX17" fmla="*/ 21509 w 44870"/>
                  <a:gd name="connsiteY17" fmla="*/ 32639 h 57605"/>
                  <a:gd name="connsiteX18" fmla="*/ 9271 w 44870"/>
                  <a:gd name="connsiteY18" fmla="*/ 41892 h 57605"/>
                  <a:gd name="connsiteX19" fmla="*/ 20763 w 44870"/>
                  <a:gd name="connsiteY19" fmla="*/ 50647 h 57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4870" h="57605">
                    <a:moveTo>
                      <a:pt x="19221" y="58556"/>
                    </a:moveTo>
                    <a:cubicBezTo>
                      <a:pt x="8675" y="58556"/>
                      <a:pt x="268" y="52388"/>
                      <a:pt x="268" y="41444"/>
                    </a:cubicBezTo>
                    <a:cubicBezTo>
                      <a:pt x="268" y="28709"/>
                      <a:pt x="11610" y="26371"/>
                      <a:pt x="21907" y="25078"/>
                    </a:cubicBezTo>
                    <a:cubicBezTo>
                      <a:pt x="31955" y="23735"/>
                      <a:pt x="36184" y="24282"/>
                      <a:pt x="36184" y="19705"/>
                    </a:cubicBezTo>
                    <a:cubicBezTo>
                      <a:pt x="36184" y="12791"/>
                      <a:pt x="32254" y="8811"/>
                      <a:pt x="24543" y="8811"/>
                    </a:cubicBezTo>
                    <a:cubicBezTo>
                      <a:pt x="16534" y="8811"/>
                      <a:pt x="12206" y="13089"/>
                      <a:pt x="10465" y="16969"/>
                    </a:cubicBezTo>
                    <a:lnTo>
                      <a:pt x="1859" y="14134"/>
                    </a:lnTo>
                    <a:cubicBezTo>
                      <a:pt x="6138" y="4035"/>
                      <a:pt x="15689" y="951"/>
                      <a:pt x="24295" y="951"/>
                    </a:cubicBezTo>
                    <a:cubicBezTo>
                      <a:pt x="31756" y="951"/>
                      <a:pt x="45138" y="3240"/>
                      <a:pt x="45138" y="20601"/>
                    </a:cubicBezTo>
                    <a:lnTo>
                      <a:pt x="45138" y="57263"/>
                    </a:lnTo>
                    <a:lnTo>
                      <a:pt x="36333" y="57263"/>
                    </a:lnTo>
                    <a:lnTo>
                      <a:pt x="36333" y="49702"/>
                    </a:lnTo>
                    <a:lnTo>
                      <a:pt x="35736" y="49702"/>
                    </a:lnTo>
                    <a:cubicBezTo>
                      <a:pt x="33846" y="53632"/>
                      <a:pt x="28622" y="58556"/>
                      <a:pt x="19221" y="58556"/>
                    </a:cubicBezTo>
                    <a:close/>
                    <a:moveTo>
                      <a:pt x="20763" y="50647"/>
                    </a:moveTo>
                    <a:cubicBezTo>
                      <a:pt x="30662" y="50647"/>
                      <a:pt x="36184" y="43981"/>
                      <a:pt x="36184" y="37166"/>
                    </a:cubicBezTo>
                    <a:lnTo>
                      <a:pt x="36184" y="29455"/>
                    </a:lnTo>
                    <a:cubicBezTo>
                      <a:pt x="34691" y="31196"/>
                      <a:pt x="24941" y="32191"/>
                      <a:pt x="21509" y="32639"/>
                    </a:cubicBezTo>
                    <a:cubicBezTo>
                      <a:pt x="14992" y="33485"/>
                      <a:pt x="9271" y="35574"/>
                      <a:pt x="9271" y="41892"/>
                    </a:cubicBezTo>
                    <a:cubicBezTo>
                      <a:pt x="9271" y="47662"/>
                      <a:pt x="14097" y="50647"/>
                      <a:pt x="20763" y="50647"/>
                    </a:cubicBezTo>
                  </a:path>
                </a:pathLst>
              </a:custGeom>
              <a:solidFill>
                <a:srgbClr val="000000"/>
              </a:solidFill>
              <a:ln w="50" cap="flat">
                <a:noFill/>
                <a:prstDash val="solid"/>
                <a:miter/>
              </a:ln>
            </p:spPr>
            <p:txBody>
              <a:bodyPr rtlCol="0" anchor="ctr"/>
              <a:lstStyle/>
              <a:p>
                <a:endParaRPr lang="en-GB"/>
              </a:p>
            </p:txBody>
          </p:sp>
          <p:sp>
            <p:nvSpPr>
              <p:cNvPr id="50" name="Freeform: Shape 49">
                <a:extLst>
                  <a:ext uri="{FF2B5EF4-FFF2-40B4-BE49-F238E27FC236}">
                    <a16:creationId xmlns:a16="http://schemas.microsoft.com/office/drawing/2014/main" id="{2B7F3235-BE01-A1D2-5858-551D36FE2B27}"/>
                  </a:ext>
                </a:extLst>
              </p:cNvPr>
              <p:cNvSpPr/>
              <p:nvPr/>
            </p:nvSpPr>
            <p:spPr>
              <a:xfrm>
                <a:off x="5577129" y="3291958"/>
                <a:ext cx="49347" cy="75314"/>
              </a:xfrm>
              <a:custGeom>
                <a:avLst/>
                <a:gdLst>
                  <a:gd name="connsiteX0" fmla="*/ 25983 w 49347"/>
                  <a:gd name="connsiteY0" fmla="*/ 76444 h 75314"/>
                  <a:gd name="connsiteX1" fmla="*/ 9815 w 49347"/>
                  <a:gd name="connsiteY1" fmla="*/ 66644 h 75314"/>
                  <a:gd name="connsiteX2" fmla="*/ 8821 w 49347"/>
                  <a:gd name="connsiteY2" fmla="*/ 66644 h 75314"/>
                  <a:gd name="connsiteX3" fmla="*/ 8821 w 49347"/>
                  <a:gd name="connsiteY3" fmla="*/ 75250 h 75314"/>
                  <a:gd name="connsiteX4" fmla="*/ 165 w 49347"/>
                  <a:gd name="connsiteY4" fmla="*/ 75250 h 75314"/>
                  <a:gd name="connsiteX5" fmla="*/ 165 w 49347"/>
                  <a:gd name="connsiteY5" fmla="*/ 1130 h 75314"/>
                  <a:gd name="connsiteX6" fmla="*/ 9119 w 49347"/>
                  <a:gd name="connsiteY6" fmla="*/ 1130 h 75314"/>
                  <a:gd name="connsiteX7" fmla="*/ 9119 w 49347"/>
                  <a:gd name="connsiteY7" fmla="*/ 28539 h 75314"/>
                  <a:gd name="connsiteX8" fmla="*/ 9815 w 49347"/>
                  <a:gd name="connsiteY8" fmla="*/ 28539 h 75314"/>
                  <a:gd name="connsiteX9" fmla="*/ 25933 w 49347"/>
                  <a:gd name="connsiteY9" fmla="*/ 18939 h 75314"/>
                  <a:gd name="connsiteX10" fmla="*/ 49512 w 49347"/>
                  <a:gd name="connsiteY10" fmla="*/ 47592 h 75314"/>
                  <a:gd name="connsiteX11" fmla="*/ 25983 w 49347"/>
                  <a:gd name="connsiteY11" fmla="*/ 76444 h 75314"/>
                  <a:gd name="connsiteX12" fmla="*/ 24640 w 49347"/>
                  <a:gd name="connsiteY12" fmla="*/ 68435 h 75314"/>
                  <a:gd name="connsiteX13" fmla="*/ 40409 w 49347"/>
                  <a:gd name="connsiteY13" fmla="*/ 47492 h 75314"/>
                  <a:gd name="connsiteX14" fmla="*/ 24640 w 49347"/>
                  <a:gd name="connsiteY14" fmla="*/ 26948 h 75314"/>
                  <a:gd name="connsiteX15" fmla="*/ 9020 w 49347"/>
                  <a:gd name="connsiteY15" fmla="*/ 47492 h 75314"/>
                  <a:gd name="connsiteX16" fmla="*/ 24640 w 49347"/>
                  <a:gd name="connsiteY16" fmla="*/ 68435 h 75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9347" h="75314">
                    <a:moveTo>
                      <a:pt x="25983" y="76444"/>
                    </a:moveTo>
                    <a:cubicBezTo>
                      <a:pt x="15387" y="76444"/>
                      <a:pt x="11656" y="69729"/>
                      <a:pt x="9815" y="66644"/>
                    </a:cubicBezTo>
                    <a:lnTo>
                      <a:pt x="8821" y="66644"/>
                    </a:lnTo>
                    <a:lnTo>
                      <a:pt x="8821" y="75250"/>
                    </a:lnTo>
                    <a:lnTo>
                      <a:pt x="165" y="75250"/>
                    </a:lnTo>
                    <a:lnTo>
                      <a:pt x="165" y="1130"/>
                    </a:lnTo>
                    <a:lnTo>
                      <a:pt x="9119" y="1130"/>
                    </a:lnTo>
                    <a:lnTo>
                      <a:pt x="9119" y="28539"/>
                    </a:lnTo>
                    <a:lnTo>
                      <a:pt x="9815" y="28539"/>
                    </a:lnTo>
                    <a:cubicBezTo>
                      <a:pt x="11656" y="25604"/>
                      <a:pt x="15088" y="18939"/>
                      <a:pt x="25933" y="18939"/>
                    </a:cubicBezTo>
                    <a:cubicBezTo>
                      <a:pt x="39812" y="18939"/>
                      <a:pt x="49512" y="29982"/>
                      <a:pt x="49512" y="47592"/>
                    </a:cubicBezTo>
                    <a:cubicBezTo>
                      <a:pt x="49512" y="65301"/>
                      <a:pt x="39862" y="76444"/>
                      <a:pt x="25983" y="76444"/>
                    </a:cubicBezTo>
                    <a:close/>
                    <a:moveTo>
                      <a:pt x="24640" y="68435"/>
                    </a:moveTo>
                    <a:cubicBezTo>
                      <a:pt x="35036" y="68435"/>
                      <a:pt x="40409" y="59183"/>
                      <a:pt x="40409" y="47492"/>
                    </a:cubicBezTo>
                    <a:cubicBezTo>
                      <a:pt x="40409" y="35951"/>
                      <a:pt x="35186" y="26948"/>
                      <a:pt x="24640" y="26948"/>
                    </a:cubicBezTo>
                    <a:cubicBezTo>
                      <a:pt x="14392" y="26948"/>
                      <a:pt x="9020" y="35205"/>
                      <a:pt x="9020" y="47492"/>
                    </a:cubicBezTo>
                    <a:cubicBezTo>
                      <a:pt x="9020" y="59879"/>
                      <a:pt x="14541" y="68435"/>
                      <a:pt x="24640" y="68435"/>
                    </a:cubicBezTo>
                  </a:path>
                </a:pathLst>
              </a:custGeom>
              <a:solidFill>
                <a:srgbClr val="000000"/>
              </a:solidFill>
              <a:ln w="50" cap="flat">
                <a:noFill/>
                <a:prstDash val="solid"/>
                <a:miter/>
              </a:ln>
            </p:spPr>
            <p:txBody>
              <a:bodyPr rtlCol="0" anchor="ctr"/>
              <a:lstStyle/>
              <a:p>
                <a:endParaRPr lang="en-GB"/>
              </a:p>
            </p:txBody>
          </p:sp>
          <p:sp>
            <p:nvSpPr>
              <p:cNvPr id="51" name="Freeform: Shape 50">
                <a:extLst>
                  <a:ext uri="{FF2B5EF4-FFF2-40B4-BE49-F238E27FC236}">
                    <a16:creationId xmlns:a16="http://schemas.microsoft.com/office/drawing/2014/main" id="{251B4F14-F85E-0560-E00A-2C30782E579E}"/>
                  </a:ext>
                </a:extLst>
              </p:cNvPr>
              <p:cNvSpPr/>
              <p:nvPr/>
            </p:nvSpPr>
            <p:spPr>
              <a:xfrm>
                <a:off x="5637121" y="3309767"/>
                <a:ext cx="44870" cy="57605"/>
              </a:xfrm>
              <a:custGeom>
                <a:avLst/>
                <a:gdLst>
                  <a:gd name="connsiteX0" fmla="*/ 19240 w 44870"/>
                  <a:gd name="connsiteY0" fmla="*/ 58556 h 57605"/>
                  <a:gd name="connsiteX1" fmla="*/ 287 w 44870"/>
                  <a:gd name="connsiteY1" fmla="*/ 41444 h 57605"/>
                  <a:gd name="connsiteX2" fmla="*/ 21927 w 44870"/>
                  <a:gd name="connsiteY2" fmla="*/ 25078 h 57605"/>
                  <a:gd name="connsiteX3" fmla="*/ 36204 w 44870"/>
                  <a:gd name="connsiteY3" fmla="*/ 19705 h 57605"/>
                  <a:gd name="connsiteX4" fmla="*/ 24563 w 44870"/>
                  <a:gd name="connsiteY4" fmla="*/ 8811 h 57605"/>
                  <a:gd name="connsiteX5" fmla="*/ 10485 w 44870"/>
                  <a:gd name="connsiteY5" fmla="*/ 16969 h 57605"/>
                  <a:gd name="connsiteX6" fmla="*/ 1879 w 44870"/>
                  <a:gd name="connsiteY6" fmla="*/ 14134 h 57605"/>
                  <a:gd name="connsiteX7" fmla="*/ 24314 w 44870"/>
                  <a:gd name="connsiteY7" fmla="*/ 951 h 57605"/>
                  <a:gd name="connsiteX8" fmla="*/ 45158 w 44870"/>
                  <a:gd name="connsiteY8" fmla="*/ 20601 h 57605"/>
                  <a:gd name="connsiteX9" fmla="*/ 45158 w 44870"/>
                  <a:gd name="connsiteY9" fmla="*/ 57263 h 57605"/>
                  <a:gd name="connsiteX10" fmla="*/ 36353 w 44870"/>
                  <a:gd name="connsiteY10" fmla="*/ 57263 h 57605"/>
                  <a:gd name="connsiteX11" fmla="*/ 36353 w 44870"/>
                  <a:gd name="connsiteY11" fmla="*/ 49702 h 57605"/>
                  <a:gd name="connsiteX12" fmla="*/ 35756 w 44870"/>
                  <a:gd name="connsiteY12" fmla="*/ 49702 h 57605"/>
                  <a:gd name="connsiteX13" fmla="*/ 19240 w 44870"/>
                  <a:gd name="connsiteY13" fmla="*/ 58556 h 57605"/>
                  <a:gd name="connsiteX14" fmla="*/ 20782 w 44870"/>
                  <a:gd name="connsiteY14" fmla="*/ 50647 h 57605"/>
                  <a:gd name="connsiteX15" fmla="*/ 36204 w 44870"/>
                  <a:gd name="connsiteY15" fmla="*/ 37166 h 57605"/>
                  <a:gd name="connsiteX16" fmla="*/ 36204 w 44870"/>
                  <a:gd name="connsiteY16" fmla="*/ 29455 h 57605"/>
                  <a:gd name="connsiteX17" fmla="*/ 21529 w 44870"/>
                  <a:gd name="connsiteY17" fmla="*/ 32639 h 57605"/>
                  <a:gd name="connsiteX18" fmla="*/ 9291 w 44870"/>
                  <a:gd name="connsiteY18" fmla="*/ 41892 h 57605"/>
                  <a:gd name="connsiteX19" fmla="*/ 20782 w 44870"/>
                  <a:gd name="connsiteY19" fmla="*/ 50647 h 57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4870" h="57605">
                    <a:moveTo>
                      <a:pt x="19240" y="58556"/>
                    </a:moveTo>
                    <a:cubicBezTo>
                      <a:pt x="8694" y="58556"/>
                      <a:pt x="287" y="52388"/>
                      <a:pt x="287" y="41444"/>
                    </a:cubicBezTo>
                    <a:cubicBezTo>
                      <a:pt x="287" y="28709"/>
                      <a:pt x="11629" y="26371"/>
                      <a:pt x="21927" y="25078"/>
                    </a:cubicBezTo>
                    <a:cubicBezTo>
                      <a:pt x="31975" y="23735"/>
                      <a:pt x="36204" y="24282"/>
                      <a:pt x="36204" y="19705"/>
                    </a:cubicBezTo>
                    <a:cubicBezTo>
                      <a:pt x="36204" y="12791"/>
                      <a:pt x="32274" y="8811"/>
                      <a:pt x="24563" y="8811"/>
                    </a:cubicBezTo>
                    <a:cubicBezTo>
                      <a:pt x="16554" y="8811"/>
                      <a:pt x="12226" y="13089"/>
                      <a:pt x="10485" y="16969"/>
                    </a:cubicBezTo>
                    <a:lnTo>
                      <a:pt x="1879" y="14134"/>
                    </a:lnTo>
                    <a:cubicBezTo>
                      <a:pt x="6157" y="4035"/>
                      <a:pt x="15708" y="951"/>
                      <a:pt x="24314" y="951"/>
                    </a:cubicBezTo>
                    <a:cubicBezTo>
                      <a:pt x="31776" y="951"/>
                      <a:pt x="45158" y="3240"/>
                      <a:pt x="45158" y="20601"/>
                    </a:cubicBezTo>
                    <a:lnTo>
                      <a:pt x="45158" y="57263"/>
                    </a:lnTo>
                    <a:lnTo>
                      <a:pt x="36353" y="57263"/>
                    </a:lnTo>
                    <a:lnTo>
                      <a:pt x="36353" y="49702"/>
                    </a:lnTo>
                    <a:lnTo>
                      <a:pt x="35756" y="49702"/>
                    </a:lnTo>
                    <a:cubicBezTo>
                      <a:pt x="33865" y="53632"/>
                      <a:pt x="28642" y="58556"/>
                      <a:pt x="19240" y="58556"/>
                    </a:cubicBezTo>
                    <a:close/>
                    <a:moveTo>
                      <a:pt x="20782" y="50647"/>
                    </a:moveTo>
                    <a:cubicBezTo>
                      <a:pt x="30682" y="50647"/>
                      <a:pt x="36204" y="43981"/>
                      <a:pt x="36204" y="37166"/>
                    </a:cubicBezTo>
                    <a:lnTo>
                      <a:pt x="36204" y="29455"/>
                    </a:lnTo>
                    <a:cubicBezTo>
                      <a:pt x="34711" y="31196"/>
                      <a:pt x="24961" y="32191"/>
                      <a:pt x="21529" y="32639"/>
                    </a:cubicBezTo>
                    <a:cubicBezTo>
                      <a:pt x="15012" y="33485"/>
                      <a:pt x="9291" y="35574"/>
                      <a:pt x="9291" y="41892"/>
                    </a:cubicBezTo>
                    <a:cubicBezTo>
                      <a:pt x="9291" y="47662"/>
                      <a:pt x="14117" y="50647"/>
                      <a:pt x="20782" y="50647"/>
                    </a:cubicBezTo>
                  </a:path>
                </a:pathLst>
              </a:custGeom>
              <a:solidFill>
                <a:srgbClr val="000000"/>
              </a:solidFill>
              <a:ln w="50" cap="flat">
                <a:noFill/>
                <a:prstDash val="solid"/>
                <a:miter/>
              </a:ln>
            </p:spPr>
            <p:txBody>
              <a:bodyPr rtlCol="0" anchor="ctr"/>
              <a:lstStyle/>
              <a:p>
                <a:endParaRPr lang="en-GB"/>
              </a:p>
            </p:txBody>
          </p:sp>
          <p:sp>
            <p:nvSpPr>
              <p:cNvPr id="52" name="Freeform: Shape 51">
                <a:extLst>
                  <a:ext uri="{FF2B5EF4-FFF2-40B4-BE49-F238E27FC236}">
                    <a16:creationId xmlns:a16="http://schemas.microsoft.com/office/drawing/2014/main" id="{008E4EAC-0FB6-AC05-790E-215B136A643A}"/>
                  </a:ext>
                </a:extLst>
              </p:cNvPr>
              <p:cNvSpPr/>
              <p:nvPr/>
            </p:nvSpPr>
            <p:spPr>
              <a:xfrm>
                <a:off x="5695224" y="3309767"/>
                <a:ext cx="43328" cy="57505"/>
              </a:xfrm>
              <a:custGeom>
                <a:avLst/>
                <a:gdLst>
                  <a:gd name="connsiteX0" fmla="*/ 21685 w 43328"/>
                  <a:gd name="connsiteY0" fmla="*/ 58458 h 57505"/>
                  <a:gd name="connsiteX1" fmla="*/ 294 w 43328"/>
                  <a:gd name="connsiteY1" fmla="*/ 43783 h 57505"/>
                  <a:gd name="connsiteX2" fmla="*/ 8801 w 43328"/>
                  <a:gd name="connsiteY2" fmla="*/ 41743 h 57505"/>
                  <a:gd name="connsiteX3" fmla="*/ 21585 w 43328"/>
                  <a:gd name="connsiteY3" fmla="*/ 50598 h 57505"/>
                  <a:gd name="connsiteX4" fmla="*/ 34320 w 43328"/>
                  <a:gd name="connsiteY4" fmla="*/ 42191 h 57505"/>
                  <a:gd name="connsiteX5" fmla="*/ 26162 w 43328"/>
                  <a:gd name="connsiteY5" fmla="*/ 34530 h 57505"/>
                  <a:gd name="connsiteX6" fmla="*/ 16909 w 43328"/>
                  <a:gd name="connsiteY6" fmla="*/ 32342 h 57505"/>
                  <a:gd name="connsiteX7" fmla="*/ 1986 w 43328"/>
                  <a:gd name="connsiteY7" fmla="*/ 17169 h 57505"/>
                  <a:gd name="connsiteX8" fmla="*/ 22580 w 43328"/>
                  <a:gd name="connsiteY8" fmla="*/ 952 h 57505"/>
                  <a:gd name="connsiteX9" fmla="*/ 42578 w 43328"/>
                  <a:gd name="connsiteY9" fmla="*/ 14334 h 57505"/>
                  <a:gd name="connsiteX10" fmla="*/ 34469 w 43328"/>
                  <a:gd name="connsiteY10" fmla="*/ 16423 h 57505"/>
                  <a:gd name="connsiteX11" fmla="*/ 22630 w 43328"/>
                  <a:gd name="connsiteY11" fmla="*/ 8563 h 57505"/>
                  <a:gd name="connsiteX12" fmla="*/ 11039 w 43328"/>
                  <a:gd name="connsiteY12" fmla="*/ 16622 h 57505"/>
                  <a:gd name="connsiteX13" fmla="*/ 20391 w 43328"/>
                  <a:gd name="connsiteY13" fmla="*/ 24581 h 57505"/>
                  <a:gd name="connsiteX14" fmla="*/ 28798 w 43328"/>
                  <a:gd name="connsiteY14" fmla="*/ 26571 h 57505"/>
                  <a:gd name="connsiteX15" fmla="*/ 43622 w 43328"/>
                  <a:gd name="connsiteY15" fmla="*/ 41594 h 57505"/>
                  <a:gd name="connsiteX16" fmla="*/ 21685 w 43328"/>
                  <a:gd name="connsiteY16" fmla="*/ 58458 h 57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3328" h="57505">
                    <a:moveTo>
                      <a:pt x="21685" y="58458"/>
                    </a:moveTo>
                    <a:cubicBezTo>
                      <a:pt x="10243" y="58458"/>
                      <a:pt x="2284" y="53384"/>
                      <a:pt x="294" y="43783"/>
                    </a:cubicBezTo>
                    <a:lnTo>
                      <a:pt x="8801" y="41743"/>
                    </a:lnTo>
                    <a:cubicBezTo>
                      <a:pt x="10393" y="47862"/>
                      <a:pt x="14919" y="50598"/>
                      <a:pt x="21585" y="50598"/>
                    </a:cubicBezTo>
                    <a:cubicBezTo>
                      <a:pt x="29346" y="50598"/>
                      <a:pt x="34320" y="46768"/>
                      <a:pt x="34320" y="42191"/>
                    </a:cubicBezTo>
                    <a:cubicBezTo>
                      <a:pt x="34320" y="38361"/>
                      <a:pt x="31634" y="35824"/>
                      <a:pt x="26162" y="34530"/>
                    </a:cubicBezTo>
                    <a:lnTo>
                      <a:pt x="16909" y="32342"/>
                    </a:lnTo>
                    <a:cubicBezTo>
                      <a:pt x="6811" y="29954"/>
                      <a:pt x="1986" y="24979"/>
                      <a:pt x="1986" y="17169"/>
                    </a:cubicBezTo>
                    <a:cubicBezTo>
                      <a:pt x="1986" y="7618"/>
                      <a:pt x="10741" y="952"/>
                      <a:pt x="22580" y="952"/>
                    </a:cubicBezTo>
                    <a:cubicBezTo>
                      <a:pt x="34022" y="952"/>
                      <a:pt x="40041" y="6524"/>
                      <a:pt x="42578" y="14334"/>
                    </a:cubicBezTo>
                    <a:lnTo>
                      <a:pt x="34469" y="16423"/>
                    </a:lnTo>
                    <a:cubicBezTo>
                      <a:pt x="32927" y="12443"/>
                      <a:pt x="29793" y="8563"/>
                      <a:pt x="22630" y="8563"/>
                    </a:cubicBezTo>
                    <a:cubicBezTo>
                      <a:pt x="16014" y="8563"/>
                      <a:pt x="11039" y="11996"/>
                      <a:pt x="11039" y="16622"/>
                    </a:cubicBezTo>
                    <a:cubicBezTo>
                      <a:pt x="11039" y="20751"/>
                      <a:pt x="13875" y="23039"/>
                      <a:pt x="20391" y="24581"/>
                    </a:cubicBezTo>
                    <a:lnTo>
                      <a:pt x="28798" y="26571"/>
                    </a:lnTo>
                    <a:cubicBezTo>
                      <a:pt x="38897" y="28959"/>
                      <a:pt x="43622" y="33983"/>
                      <a:pt x="43622" y="41594"/>
                    </a:cubicBezTo>
                    <a:cubicBezTo>
                      <a:pt x="43622" y="51344"/>
                      <a:pt x="34718" y="58458"/>
                      <a:pt x="21685" y="58458"/>
                    </a:cubicBezTo>
                  </a:path>
                </a:pathLst>
              </a:custGeom>
              <a:solidFill>
                <a:srgbClr val="000000"/>
              </a:solidFill>
              <a:ln w="50" cap="flat">
                <a:noFill/>
                <a:prstDash val="solid"/>
                <a:miter/>
              </a:ln>
            </p:spPr>
            <p:txBody>
              <a:bodyPr rtlCol="0" anchor="ctr"/>
              <a:lstStyle/>
              <a:p>
                <a:endParaRPr lang="en-GB"/>
              </a:p>
            </p:txBody>
          </p:sp>
          <p:sp>
            <p:nvSpPr>
              <p:cNvPr id="53" name="Freeform: Shape 52">
                <a:extLst>
                  <a:ext uri="{FF2B5EF4-FFF2-40B4-BE49-F238E27FC236}">
                    <a16:creationId xmlns:a16="http://schemas.microsoft.com/office/drawing/2014/main" id="{F35C24C0-6583-513E-79CF-3FA3710B08E8}"/>
                  </a:ext>
                </a:extLst>
              </p:cNvPr>
              <p:cNvSpPr/>
              <p:nvPr/>
            </p:nvSpPr>
            <p:spPr>
              <a:xfrm>
                <a:off x="5748800" y="3309767"/>
                <a:ext cx="49247" cy="57505"/>
              </a:xfrm>
              <a:custGeom>
                <a:avLst/>
                <a:gdLst>
                  <a:gd name="connsiteX0" fmla="*/ 26315 w 49247"/>
                  <a:gd name="connsiteY0" fmla="*/ 58458 h 57505"/>
                  <a:gd name="connsiteX1" fmla="*/ 248 w 49247"/>
                  <a:gd name="connsiteY1" fmla="*/ 29904 h 57505"/>
                  <a:gd name="connsiteX2" fmla="*/ 25270 w 49247"/>
                  <a:gd name="connsiteY2" fmla="*/ 952 h 57505"/>
                  <a:gd name="connsiteX3" fmla="*/ 49496 w 49247"/>
                  <a:gd name="connsiteY3" fmla="*/ 28760 h 57505"/>
                  <a:gd name="connsiteX4" fmla="*/ 49496 w 49247"/>
                  <a:gd name="connsiteY4" fmla="*/ 32491 h 57505"/>
                  <a:gd name="connsiteX5" fmla="*/ 9302 w 49247"/>
                  <a:gd name="connsiteY5" fmla="*/ 32491 h 57505"/>
                  <a:gd name="connsiteX6" fmla="*/ 26364 w 49247"/>
                  <a:gd name="connsiteY6" fmla="*/ 50499 h 57505"/>
                  <a:gd name="connsiteX7" fmla="*/ 39945 w 49247"/>
                  <a:gd name="connsiteY7" fmla="*/ 41942 h 57505"/>
                  <a:gd name="connsiteX8" fmla="*/ 48601 w 49247"/>
                  <a:gd name="connsiteY8" fmla="*/ 44330 h 57505"/>
                  <a:gd name="connsiteX9" fmla="*/ 26315 w 49247"/>
                  <a:gd name="connsiteY9" fmla="*/ 58458 h 57505"/>
                  <a:gd name="connsiteX10" fmla="*/ 9351 w 49247"/>
                  <a:gd name="connsiteY10" fmla="*/ 24929 h 57505"/>
                  <a:gd name="connsiteX11" fmla="*/ 40393 w 49247"/>
                  <a:gd name="connsiteY11" fmla="*/ 24929 h 57505"/>
                  <a:gd name="connsiteX12" fmla="*/ 25270 w 49247"/>
                  <a:gd name="connsiteY12" fmla="*/ 8911 h 57505"/>
                  <a:gd name="connsiteX13" fmla="*/ 9351 w 49247"/>
                  <a:gd name="connsiteY13" fmla="*/ 24929 h 57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247" h="57505">
                    <a:moveTo>
                      <a:pt x="26315" y="58458"/>
                    </a:moveTo>
                    <a:cubicBezTo>
                      <a:pt x="10197" y="58458"/>
                      <a:pt x="248" y="47016"/>
                      <a:pt x="248" y="29904"/>
                    </a:cubicBezTo>
                    <a:cubicBezTo>
                      <a:pt x="248" y="12841"/>
                      <a:pt x="10098" y="952"/>
                      <a:pt x="25270" y="952"/>
                    </a:cubicBezTo>
                    <a:cubicBezTo>
                      <a:pt x="37060" y="952"/>
                      <a:pt x="49496" y="8215"/>
                      <a:pt x="49496" y="28760"/>
                    </a:cubicBezTo>
                    <a:lnTo>
                      <a:pt x="49496" y="32491"/>
                    </a:lnTo>
                    <a:lnTo>
                      <a:pt x="9302" y="32491"/>
                    </a:lnTo>
                    <a:cubicBezTo>
                      <a:pt x="9749" y="44131"/>
                      <a:pt x="16515" y="50499"/>
                      <a:pt x="26364" y="50499"/>
                    </a:cubicBezTo>
                    <a:cubicBezTo>
                      <a:pt x="32931" y="50499"/>
                      <a:pt x="37856" y="47613"/>
                      <a:pt x="39945" y="41942"/>
                    </a:cubicBezTo>
                    <a:lnTo>
                      <a:pt x="48601" y="44330"/>
                    </a:lnTo>
                    <a:cubicBezTo>
                      <a:pt x="46014" y="52737"/>
                      <a:pt x="37706" y="58458"/>
                      <a:pt x="26315" y="58458"/>
                    </a:cubicBezTo>
                    <a:close/>
                    <a:moveTo>
                      <a:pt x="9351" y="24929"/>
                    </a:moveTo>
                    <a:lnTo>
                      <a:pt x="40393" y="24929"/>
                    </a:lnTo>
                    <a:cubicBezTo>
                      <a:pt x="39547" y="15478"/>
                      <a:pt x="34423" y="8911"/>
                      <a:pt x="25270" y="8911"/>
                    </a:cubicBezTo>
                    <a:cubicBezTo>
                      <a:pt x="15719" y="8911"/>
                      <a:pt x="9899" y="16423"/>
                      <a:pt x="9351" y="24929"/>
                    </a:cubicBezTo>
                  </a:path>
                </a:pathLst>
              </a:custGeom>
              <a:solidFill>
                <a:srgbClr val="000000"/>
              </a:solidFill>
              <a:ln w="50" cap="flat">
                <a:noFill/>
                <a:prstDash val="solid"/>
                <a:miter/>
              </a:ln>
            </p:spPr>
            <p:txBody>
              <a:bodyPr rtlCol="0" anchor="ctr"/>
              <a:lstStyle/>
              <a:p>
                <a:endParaRPr lang="en-GB"/>
              </a:p>
            </p:txBody>
          </p:sp>
        </p:grpSp>
        <p:sp>
          <p:nvSpPr>
            <p:cNvPr id="54" name="Freeform: Shape 53">
              <a:extLst>
                <a:ext uri="{FF2B5EF4-FFF2-40B4-BE49-F238E27FC236}">
                  <a16:creationId xmlns:a16="http://schemas.microsoft.com/office/drawing/2014/main" id="{15D2C52B-6B5D-8035-582E-63C8E6A1D44D}"/>
                </a:ext>
              </a:extLst>
            </p:cNvPr>
            <p:cNvSpPr/>
            <p:nvPr/>
          </p:nvSpPr>
          <p:spPr>
            <a:xfrm>
              <a:off x="5215628" y="3672706"/>
              <a:ext cx="276665" cy="423336"/>
            </a:xfrm>
            <a:custGeom>
              <a:avLst/>
              <a:gdLst>
                <a:gd name="connsiteX0" fmla="*/ 35551 w 276665"/>
                <a:gd name="connsiteY0" fmla="*/ 423318 h 423336"/>
                <a:gd name="connsiteX1" fmla="*/ -965 w 276665"/>
                <a:gd name="connsiteY1" fmla="*/ 386802 h 423336"/>
                <a:gd name="connsiteX2" fmla="*/ -965 w 276665"/>
                <a:gd name="connsiteY2" fmla="*/ 36497 h 423336"/>
                <a:gd name="connsiteX3" fmla="*/ 35551 w 276665"/>
                <a:gd name="connsiteY3" fmla="*/ -19 h 423336"/>
                <a:gd name="connsiteX4" fmla="*/ 239186 w 276665"/>
                <a:gd name="connsiteY4" fmla="*/ -19 h 423336"/>
                <a:gd name="connsiteX5" fmla="*/ 275701 w 276665"/>
                <a:gd name="connsiteY5" fmla="*/ 36497 h 423336"/>
                <a:gd name="connsiteX6" fmla="*/ 275701 w 276665"/>
                <a:gd name="connsiteY6" fmla="*/ 386802 h 423336"/>
                <a:gd name="connsiteX7" fmla="*/ 239186 w 276665"/>
                <a:gd name="connsiteY7" fmla="*/ 423318 h 423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6665" h="423336">
                  <a:moveTo>
                    <a:pt x="35551" y="423318"/>
                  </a:moveTo>
                  <a:cubicBezTo>
                    <a:pt x="15406" y="423318"/>
                    <a:pt x="-965" y="406971"/>
                    <a:pt x="-965" y="386802"/>
                  </a:cubicBezTo>
                  <a:lnTo>
                    <a:pt x="-965" y="36497"/>
                  </a:lnTo>
                  <a:cubicBezTo>
                    <a:pt x="-965" y="16328"/>
                    <a:pt x="15406" y="-19"/>
                    <a:pt x="35551" y="-19"/>
                  </a:cubicBezTo>
                  <a:lnTo>
                    <a:pt x="239186" y="-19"/>
                  </a:lnTo>
                  <a:cubicBezTo>
                    <a:pt x="259331" y="-19"/>
                    <a:pt x="275701" y="16328"/>
                    <a:pt x="275701" y="36497"/>
                  </a:cubicBezTo>
                  <a:lnTo>
                    <a:pt x="275701" y="386802"/>
                  </a:lnTo>
                  <a:cubicBezTo>
                    <a:pt x="275701" y="406971"/>
                    <a:pt x="259331" y="423318"/>
                    <a:pt x="239186" y="423318"/>
                  </a:cubicBezTo>
                  <a:close/>
                </a:path>
              </a:pathLst>
            </a:custGeom>
            <a:noFill/>
            <a:ln w="6079" cap="flat">
              <a:noFill/>
              <a:prstDash val="solid"/>
              <a:miter/>
            </a:ln>
          </p:spPr>
          <p:txBody>
            <a:bodyPr rtlCol="0" anchor="ctr"/>
            <a:lstStyle/>
            <a:p>
              <a:endParaRPr lang="en-GB"/>
            </a:p>
          </p:txBody>
        </p:sp>
        <p:grpSp>
          <p:nvGrpSpPr>
            <p:cNvPr id="55" name="Graphic 8">
              <a:extLst>
                <a:ext uri="{FF2B5EF4-FFF2-40B4-BE49-F238E27FC236}">
                  <a16:creationId xmlns:a16="http://schemas.microsoft.com/office/drawing/2014/main" id="{958ADFE9-D6DC-5494-3B7F-099171BF38FC}"/>
                </a:ext>
              </a:extLst>
            </p:cNvPr>
            <p:cNvGrpSpPr/>
            <p:nvPr/>
          </p:nvGrpSpPr>
          <p:grpSpPr>
            <a:xfrm>
              <a:off x="5331627" y="3648280"/>
              <a:ext cx="81145" cy="328544"/>
              <a:chOff x="5331627" y="3648280"/>
              <a:chExt cx="81145" cy="328544"/>
            </a:xfrm>
            <a:solidFill>
              <a:srgbClr val="000000"/>
            </a:solidFill>
          </p:grpSpPr>
          <p:sp>
            <p:nvSpPr>
              <p:cNvPr id="56" name="Freeform: Shape 55">
                <a:extLst>
                  <a:ext uri="{FF2B5EF4-FFF2-40B4-BE49-F238E27FC236}">
                    <a16:creationId xmlns:a16="http://schemas.microsoft.com/office/drawing/2014/main" id="{AA240FF7-EE3C-5C46-047C-E4E66EBE8982}"/>
                  </a:ext>
                </a:extLst>
              </p:cNvPr>
              <p:cNvSpPr/>
              <p:nvPr/>
            </p:nvSpPr>
            <p:spPr>
              <a:xfrm rot="16200000">
                <a:off x="5338706" y="3903075"/>
                <a:ext cx="66670" cy="80828"/>
              </a:xfrm>
              <a:custGeom>
                <a:avLst/>
                <a:gdLst>
                  <a:gd name="connsiteX0" fmla="*/ 34935 w 66670"/>
                  <a:gd name="connsiteY0" fmla="*/ 82083 h 80828"/>
                  <a:gd name="connsiteX1" fmla="*/ 15 w 66670"/>
                  <a:gd name="connsiteY1" fmla="*/ 41721 h 80828"/>
                  <a:gd name="connsiteX2" fmla="*/ 34935 w 66670"/>
                  <a:gd name="connsiteY2" fmla="*/ 1254 h 80828"/>
                  <a:gd name="connsiteX3" fmla="*/ 66685 w 66670"/>
                  <a:gd name="connsiteY3" fmla="*/ 27088 h 80828"/>
                  <a:gd name="connsiteX4" fmla="*/ 56648 w 66670"/>
                  <a:gd name="connsiteY4" fmla="*/ 27088 h 80828"/>
                  <a:gd name="connsiteX5" fmla="*/ 34935 w 66670"/>
                  <a:gd name="connsiteY5" fmla="*/ 10552 h 80828"/>
                  <a:gd name="connsiteX6" fmla="*/ 9788 w 66670"/>
                  <a:gd name="connsiteY6" fmla="*/ 41721 h 80828"/>
                  <a:gd name="connsiteX7" fmla="*/ 34935 w 66670"/>
                  <a:gd name="connsiteY7" fmla="*/ 72785 h 80828"/>
                  <a:gd name="connsiteX8" fmla="*/ 56648 w 66670"/>
                  <a:gd name="connsiteY8" fmla="*/ 56249 h 80828"/>
                  <a:gd name="connsiteX9" fmla="*/ 66685 w 66670"/>
                  <a:gd name="connsiteY9" fmla="*/ 56249 h 80828"/>
                  <a:gd name="connsiteX10" fmla="*/ 34935 w 66670"/>
                  <a:gd name="connsiteY10" fmla="*/ 82083 h 80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6670" h="80828">
                    <a:moveTo>
                      <a:pt x="34935" y="82083"/>
                    </a:moveTo>
                    <a:cubicBezTo>
                      <a:pt x="14754" y="82083"/>
                      <a:pt x="15" y="66657"/>
                      <a:pt x="15" y="41721"/>
                    </a:cubicBezTo>
                    <a:cubicBezTo>
                      <a:pt x="15" y="16733"/>
                      <a:pt x="14754" y="1254"/>
                      <a:pt x="34935" y="1254"/>
                    </a:cubicBezTo>
                    <a:cubicBezTo>
                      <a:pt x="50889" y="1254"/>
                      <a:pt x="63885" y="10869"/>
                      <a:pt x="66685" y="27088"/>
                    </a:cubicBezTo>
                    <a:lnTo>
                      <a:pt x="56648" y="27088"/>
                    </a:lnTo>
                    <a:cubicBezTo>
                      <a:pt x="54429" y="16310"/>
                      <a:pt x="45184" y="10552"/>
                      <a:pt x="34935" y="10552"/>
                    </a:cubicBezTo>
                    <a:cubicBezTo>
                      <a:pt x="20777" y="10552"/>
                      <a:pt x="9788" y="21541"/>
                      <a:pt x="9788" y="41721"/>
                    </a:cubicBezTo>
                    <a:cubicBezTo>
                      <a:pt x="9788" y="61849"/>
                      <a:pt x="20829" y="72785"/>
                      <a:pt x="34935" y="72785"/>
                    </a:cubicBezTo>
                    <a:cubicBezTo>
                      <a:pt x="45237" y="72785"/>
                      <a:pt x="54429" y="66974"/>
                      <a:pt x="56648" y="56249"/>
                    </a:cubicBezTo>
                    <a:lnTo>
                      <a:pt x="66685" y="56249"/>
                    </a:lnTo>
                    <a:cubicBezTo>
                      <a:pt x="63938" y="72257"/>
                      <a:pt x="51048" y="82083"/>
                      <a:pt x="34935" y="82083"/>
                    </a:cubicBezTo>
                  </a:path>
                </a:pathLst>
              </a:custGeom>
              <a:solidFill>
                <a:srgbClr val="000000"/>
              </a:solidFill>
              <a:ln w="53" cap="flat">
                <a:noFill/>
                <a:prstDash val="solid"/>
                <a:miter/>
              </a:ln>
            </p:spPr>
            <p:txBody>
              <a:bodyPr rtlCol="0" anchor="ctr"/>
              <a:lstStyle/>
              <a:p>
                <a:endParaRPr lang="en-GB"/>
              </a:p>
            </p:txBody>
          </p:sp>
          <p:sp>
            <p:nvSpPr>
              <p:cNvPr id="57" name="Freeform: Shape 56">
                <a:extLst>
                  <a:ext uri="{FF2B5EF4-FFF2-40B4-BE49-F238E27FC236}">
                    <a16:creationId xmlns:a16="http://schemas.microsoft.com/office/drawing/2014/main" id="{29BD4F84-E101-0BA8-2475-D4E649B51C4A}"/>
                  </a:ext>
                </a:extLst>
              </p:cNvPr>
              <p:cNvSpPr/>
              <p:nvPr/>
            </p:nvSpPr>
            <p:spPr>
              <a:xfrm rot="16200000">
                <a:off x="5366468" y="3850959"/>
                <a:ext cx="29954" cy="59908"/>
              </a:xfrm>
              <a:custGeom>
                <a:avLst/>
                <a:gdLst>
                  <a:gd name="connsiteX0" fmla="*/ 328 w 29954"/>
                  <a:gd name="connsiteY0" fmla="*/ 60974 h 59908"/>
                  <a:gd name="connsiteX1" fmla="*/ 328 w 29954"/>
                  <a:gd name="connsiteY1" fmla="*/ 1911 h 59908"/>
                  <a:gd name="connsiteX2" fmla="*/ 9520 w 29954"/>
                  <a:gd name="connsiteY2" fmla="*/ 1911 h 59908"/>
                  <a:gd name="connsiteX3" fmla="*/ 9520 w 29954"/>
                  <a:gd name="connsiteY3" fmla="*/ 10998 h 59908"/>
                  <a:gd name="connsiteX4" fmla="*/ 10154 w 29954"/>
                  <a:gd name="connsiteY4" fmla="*/ 10998 h 59908"/>
                  <a:gd name="connsiteX5" fmla="*/ 25474 w 29954"/>
                  <a:gd name="connsiteY5" fmla="*/ 1066 h 59908"/>
                  <a:gd name="connsiteX6" fmla="*/ 30282 w 29954"/>
                  <a:gd name="connsiteY6" fmla="*/ 1224 h 59908"/>
                  <a:gd name="connsiteX7" fmla="*/ 30282 w 29954"/>
                  <a:gd name="connsiteY7" fmla="*/ 10786 h 59908"/>
                  <a:gd name="connsiteX8" fmla="*/ 24576 w 29954"/>
                  <a:gd name="connsiteY8" fmla="*/ 10258 h 59908"/>
                  <a:gd name="connsiteX9" fmla="*/ 9837 w 29954"/>
                  <a:gd name="connsiteY9" fmla="*/ 23994 h 59908"/>
                  <a:gd name="connsiteX10" fmla="*/ 9837 w 29954"/>
                  <a:gd name="connsiteY10" fmla="*/ 60974 h 59908"/>
                  <a:gd name="connsiteX11" fmla="*/ 328 w 29954"/>
                  <a:gd name="connsiteY11" fmla="*/ 60974 h 59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9954" h="59908">
                    <a:moveTo>
                      <a:pt x="328" y="60974"/>
                    </a:moveTo>
                    <a:lnTo>
                      <a:pt x="328" y="1911"/>
                    </a:lnTo>
                    <a:lnTo>
                      <a:pt x="9520" y="1911"/>
                    </a:lnTo>
                    <a:lnTo>
                      <a:pt x="9520" y="10998"/>
                    </a:lnTo>
                    <a:lnTo>
                      <a:pt x="10154" y="10998"/>
                    </a:lnTo>
                    <a:cubicBezTo>
                      <a:pt x="12320" y="5028"/>
                      <a:pt x="18448" y="1066"/>
                      <a:pt x="25474" y="1066"/>
                    </a:cubicBezTo>
                    <a:cubicBezTo>
                      <a:pt x="26848" y="1066"/>
                      <a:pt x="29172" y="1171"/>
                      <a:pt x="30282" y="1224"/>
                    </a:cubicBezTo>
                    <a:lnTo>
                      <a:pt x="30282" y="10786"/>
                    </a:lnTo>
                    <a:cubicBezTo>
                      <a:pt x="29701" y="10681"/>
                      <a:pt x="27112" y="10258"/>
                      <a:pt x="24576" y="10258"/>
                    </a:cubicBezTo>
                    <a:cubicBezTo>
                      <a:pt x="16071" y="10258"/>
                      <a:pt x="9837" y="16017"/>
                      <a:pt x="9837" y="23994"/>
                    </a:cubicBezTo>
                    <a:lnTo>
                      <a:pt x="9837" y="60974"/>
                    </a:lnTo>
                    <a:lnTo>
                      <a:pt x="328" y="60974"/>
                    </a:lnTo>
                  </a:path>
                </a:pathLst>
              </a:custGeom>
              <a:solidFill>
                <a:srgbClr val="000000"/>
              </a:solidFill>
              <a:ln w="53" cap="flat">
                <a:noFill/>
                <a:prstDash val="solid"/>
                <a:miter/>
              </a:ln>
            </p:spPr>
            <p:txBody>
              <a:bodyPr rtlCol="0" anchor="ctr"/>
              <a:lstStyle/>
              <a:p>
                <a:endParaRPr lang="en-GB"/>
              </a:p>
            </p:txBody>
          </p:sp>
          <p:sp>
            <p:nvSpPr>
              <p:cNvPr id="58" name="Freeform: Shape 57">
                <a:extLst>
                  <a:ext uri="{FF2B5EF4-FFF2-40B4-BE49-F238E27FC236}">
                    <a16:creationId xmlns:a16="http://schemas.microsoft.com/office/drawing/2014/main" id="{8491D534-B269-8B06-02FE-99849591B361}"/>
                  </a:ext>
                </a:extLst>
              </p:cNvPr>
              <p:cNvSpPr/>
              <p:nvPr/>
            </p:nvSpPr>
            <p:spPr>
              <a:xfrm rot="16200000">
                <a:off x="5355981" y="3803122"/>
                <a:ext cx="52300" cy="61070"/>
              </a:xfrm>
              <a:custGeom>
                <a:avLst/>
                <a:gdLst>
                  <a:gd name="connsiteX0" fmla="*/ 27853 w 52300"/>
                  <a:gd name="connsiteY0" fmla="*/ 62116 h 61070"/>
                  <a:gd name="connsiteX1" fmla="*/ 170 w 52300"/>
                  <a:gd name="connsiteY1" fmla="*/ 31792 h 61070"/>
                  <a:gd name="connsiteX2" fmla="*/ 26743 w 52300"/>
                  <a:gd name="connsiteY2" fmla="*/ 1045 h 61070"/>
                  <a:gd name="connsiteX3" fmla="*/ 52471 w 52300"/>
                  <a:gd name="connsiteY3" fmla="*/ 30577 h 61070"/>
                  <a:gd name="connsiteX4" fmla="*/ 52471 w 52300"/>
                  <a:gd name="connsiteY4" fmla="*/ 34539 h 61070"/>
                  <a:gd name="connsiteX5" fmla="*/ 9785 w 52300"/>
                  <a:gd name="connsiteY5" fmla="*/ 34539 h 61070"/>
                  <a:gd name="connsiteX6" fmla="*/ 27906 w 52300"/>
                  <a:gd name="connsiteY6" fmla="*/ 53663 h 61070"/>
                  <a:gd name="connsiteX7" fmla="*/ 42328 w 52300"/>
                  <a:gd name="connsiteY7" fmla="*/ 44576 h 61070"/>
                  <a:gd name="connsiteX8" fmla="*/ 51520 w 52300"/>
                  <a:gd name="connsiteY8" fmla="*/ 47112 h 61070"/>
                  <a:gd name="connsiteX9" fmla="*/ 27853 w 52300"/>
                  <a:gd name="connsiteY9" fmla="*/ 62116 h 61070"/>
                  <a:gd name="connsiteX10" fmla="*/ 9838 w 52300"/>
                  <a:gd name="connsiteY10" fmla="*/ 26509 h 61070"/>
                  <a:gd name="connsiteX11" fmla="*/ 42804 w 52300"/>
                  <a:gd name="connsiteY11" fmla="*/ 26509 h 61070"/>
                  <a:gd name="connsiteX12" fmla="*/ 26743 w 52300"/>
                  <a:gd name="connsiteY12" fmla="*/ 9498 h 61070"/>
                  <a:gd name="connsiteX13" fmla="*/ 9838 w 52300"/>
                  <a:gd name="connsiteY13" fmla="*/ 26509 h 6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300" h="61070">
                    <a:moveTo>
                      <a:pt x="27853" y="62116"/>
                    </a:moveTo>
                    <a:cubicBezTo>
                      <a:pt x="10736" y="62116"/>
                      <a:pt x="170" y="49965"/>
                      <a:pt x="170" y="31792"/>
                    </a:cubicBezTo>
                    <a:cubicBezTo>
                      <a:pt x="170" y="13671"/>
                      <a:pt x="10631" y="1045"/>
                      <a:pt x="26743" y="1045"/>
                    </a:cubicBezTo>
                    <a:cubicBezTo>
                      <a:pt x="39264" y="1045"/>
                      <a:pt x="52471" y="8758"/>
                      <a:pt x="52471" y="30577"/>
                    </a:cubicBezTo>
                    <a:lnTo>
                      <a:pt x="52471" y="34539"/>
                    </a:lnTo>
                    <a:lnTo>
                      <a:pt x="9785" y="34539"/>
                    </a:lnTo>
                    <a:cubicBezTo>
                      <a:pt x="10261" y="46901"/>
                      <a:pt x="17446" y="53663"/>
                      <a:pt x="27906" y="53663"/>
                    </a:cubicBezTo>
                    <a:cubicBezTo>
                      <a:pt x="34879" y="53663"/>
                      <a:pt x="40109" y="50599"/>
                      <a:pt x="42328" y="44576"/>
                    </a:cubicBezTo>
                    <a:lnTo>
                      <a:pt x="51520" y="47112"/>
                    </a:lnTo>
                    <a:cubicBezTo>
                      <a:pt x="48773" y="56040"/>
                      <a:pt x="39951" y="62116"/>
                      <a:pt x="27853" y="62116"/>
                    </a:cubicBezTo>
                    <a:close/>
                    <a:moveTo>
                      <a:pt x="9838" y="26509"/>
                    </a:moveTo>
                    <a:lnTo>
                      <a:pt x="42804" y="26509"/>
                    </a:lnTo>
                    <a:cubicBezTo>
                      <a:pt x="41905" y="16471"/>
                      <a:pt x="36464" y="9498"/>
                      <a:pt x="26743" y="9498"/>
                    </a:cubicBezTo>
                    <a:cubicBezTo>
                      <a:pt x="16600" y="9498"/>
                      <a:pt x="10419" y="17475"/>
                      <a:pt x="9838" y="26509"/>
                    </a:cubicBezTo>
                  </a:path>
                </a:pathLst>
              </a:custGeom>
              <a:solidFill>
                <a:srgbClr val="000000"/>
              </a:solidFill>
              <a:ln w="53" cap="flat">
                <a:noFill/>
                <a:prstDash val="solid"/>
                <a:miter/>
              </a:ln>
            </p:spPr>
            <p:txBody>
              <a:bodyPr rtlCol="0" anchor="ctr"/>
              <a:lstStyle/>
              <a:p>
                <a:endParaRPr lang="en-GB"/>
              </a:p>
            </p:txBody>
          </p:sp>
          <p:sp>
            <p:nvSpPr>
              <p:cNvPr id="59" name="Freeform: Shape 58">
                <a:extLst>
                  <a:ext uri="{FF2B5EF4-FFF2-40B4-BE49-F238E27FC236}">
                    <a16:creationId xmlns:a16="http://schemas.microsoft.com/office/drawing/2014/main" id="{3354CE34-8B32-0D3F-965E-34641226A193}"/>
                  </a:ext>
                </a:extLst>
              </p:cNvPr>
              <p:cNvSpPr/>
              <p:nvPr/>
            </p:nvSpPr>
            <p:spPr>
              <a:xfrm rot="16200000">
                <a:off x="5358358" y="3741998"/>
                <a:ext cx="47651" cy="61176"/>
              </a:xfrm>
              <a:custGeom>
                <a:avLst/>
                <a:gdLst>
                  <a:gd name="connsiteX0" fmla="*/ 20356 w 47651"/>
                  <a:gd name="connsiteY0" fmla="*/ 62210 h 61176"/>
                  <a:gd name="connsiteX1" fmla="*/ 228 w 47651"/>
                  <a:gd name="connsiteY1" fmla="*/ 44037 h 61176"/>
                  <a:gd name="connsiteX2" fmla="*/ 23209 w 47651"/>
                  <a:gd name="connsiteY2" fmla="*/ 26656 h 61176"/>
                  <a:gd name="connsiteX3" fmla="*/ 38371 w 47651"/>
                  <a:gd name="connsiteY3" fmla="*/ 20951 h 61176"/>
                  <a:gd name="connsiteX4" fmla="*/ 26009 w 47651"/>
                  <a:gd name="connsiteY4" fmla="*/ 9381 h 61176"/>
                  <a:gd name="connsiteX5" fmla="*/ 11058 w 47651"/>
                  <a:gd name="connsiteY5" fmla="*/ 18045 h 61176"/>
                  <a:gd name="connsiteX6" fmla="*/ 1919 w 47651"/>
                  <a:gd name="connsiteY6" fmla="*/ 15034 h 61176"/>
                  <a:gd name="connsiteX7" fmla="*/ 25745 w 47651"/>
                  <a:gd name="connsiteY7" fmla="*/ 1034 h 61176"/>
                  <a:gd name="connsiteX8" fmla="*/ 47880 w 47651"/>
                  <a:gd name="connsiteY8" fmla="*/ 21902 h 61176"/>
                  <a:gd name="connsiteX9" fmla="*/ 47880 w 47651"/>
                  <a:gd name="connsiteY9" fmla="*/ 60837 h 61176"/>
                  <a:gd name="connsiteX10" fmla="*/ 38530 w 47651"/>
                  <a:gd name="connsiteY10" fmla="*/ 60837 h 61176"/>
                  <a:gd name="connsiteX11" fmla="*/ 38530 w 47651"/>
                  <a:gd name="connsiteY11" fmla="*/ 52807 h 61176"/>
                  <a:gd name="connsiteX12" fmla="*/ 37896 w 47651"/>
                  <a:gd name="connsiteY12" fmla="*/ 52807 h 61176"/>
                  <a:gd name="connsiteX13" fmla="*/ 20356 w 47651"/>
                  <a:gd name="connsiteY13" fmla="*/ 62210 h 61176"/>
                  <a:gd name="connsiteX14" fmla="*/ 21994 w 47651"/>
                  <a:gd name="connsiteY14" fmla="*/ 53810 h 61176"/>
                  <a:gd name="connsiteX15" fmla="*/ 38371 w 47651"/>
                  <a:gd name="connsiteY15" fmla="*/ 39494 h 61176"/>
                  <a:gd name="connsiteX16" fmla="*/ 38371 w 47651"/>
                  <a:gd name="connsiteY16" fmla="*/ 31305 h 61176"/>
                  <a:gd name="connsiteX17" fmla="*/ 22786 w 47651"/>
                  <a:gd name="connsiteY17" fmla="*/ 34686 h 61176"/>
                  <a:gd name="connsiteX18" fmla="*/ 9790 w 47651"/>
                  <a:gd name="connsiteY18" fmla="*/ 44512 h 61176"/>
                  <a:gd name="connsiteX19" fmla="*/ 21994 w 47651"/>
                  <a:gd name="connsiteY19" fmla="*/ 53810 h 61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7651" h="61176">
                    <a:moveTo>
                      <a:pt x="20356" y="62210"/>
                    </a:moveTo>
                    <a:cubicBezTo>
                      <a:pt x="9156" y="62210"/>
                      <a:pt x="228" y="55659"/>
                      <a:pt x="228" y="44037"/>
                    </a:cubicBezTo>
                    <a:cubicBezTo>
                      <a:pt x="228" y="30513"/>
                      <a:pt x="12273" y="28030"/>
                      <a:pt x="23209" y="26656"/>
                    </a:cubicBezTo>
                    <a:cubicBezTo>
                      <a:pt x="33881" y="25230"/>
                      <a:pt x="38371" y="25811"/>
                      <a:pt x="38371" y="20951"/>
                    </a:cubicBezTo>
                    <a:cubicBezTo>
                      <a:pt x="38371" y="13607"/>
                      <a:pt x="34198" y="9381"/>
                      <a:pt x="26009" y="9381"/>
                    </a:cubicBezTo>
                    <a:cubicBezTo>
                      <a:pt x="17504" y="9381"/>
                      <a:pt x="12907" y="13924"/>
                      <a:pt x="11058" y="18045"/>
                    </a:cubicBezTo>
                    <a:lnTo>
                      <a:pt x="1919" y="15034"/>
                    </a:lnTo>
                    <a:cubicBezTo>
                      <a:pt x="6462" y="4309"/>
                      <a:pt x="16605" y="1034"/>
                      <a:pt x="25745" y="1034"/>
                    </a:cubicBezTo>
                    <a:cubicBezTo>
                      <a:pt x="33669" y="1034"/>
                      <a:pt x="47880" y="3464"/>
                      <a:pt x="47880" y="21902"/>
                    </a:cubicBezTo>
                    <a:lnTo>
                      <a:pt x="47880" y="60837"/>
                    </a:lnTo>
                    <a:lnTo>
                      <a:pt x="38530" y="60837"/>
                    </a:lnTo>
                    <a:lnTo>
                      <a:pt x="38530" y="52807"/>
                    </a:lnTo>
                    <a:lnTo>
                      <a:pt x="37896" y="52807"/>
                    </a:lnTo>
                    <a:cubicBezTo>
                      <a:pt x="35888" y="56980"/>
                      <a:pt x="30341" y="62210"/>
                      <a:pt x="20356" y="62210"/>
                    </a:cubicBezTo>
                    <a:close/>
                    <a:moveTo>
                      <a:pt x="21994" y="53810"/>
                    </a:moveTo>
                    <a:cubicBezTo>
                      <a:pt x="32507" y="53810"/>
                      <a:pt x="38371" y="46731"/>
                      <a:pt x="38371" y="39494"/>
                    </a:cubicBezTo>
                    <a:lnTo>
                      <a:pt x="38371" y="31305"/>
                    </a:lnTo>
                    <a:cubicBezTo>
                      <a:pt x="36786" y="33154"/>
                      <a:pt x="26432" y="34211"/>
                      <a:pt x="22786" y="34686"/>
                    </a:cubicBezTo>
                    <a:cubicBezTo>
                      <a:pt x="15866" y="35584"/>
                      <a:pt x="9790" y="37803"/>
                      <a:pt x="9790" y="44512"/>
                    </a:cubicBezTo>
                    <a:cubicBezTo>
                      <a:pt x="9790" y="50641"/>
                      <a:pt x="14915" y="53810"/>
                      <a:pt x="21994" y="53810"/>
                    </a:cubicBezTo>
                  </a:path>
                </a:pathLst>
              </a:custGeom>
              <a:solidFill>
                <a:srgbClr val="000000"/>
              </a:solidFill>
              <a:ln w="53" cap="flat">
                <a:noFill/>
                <a:prstDash val="solid"/>
                <a:miter/>
              </a:ln>
            </p:spPr>
            <p:txBody>
              <a:bodyPr rtlCol="0" anchor="ctr"/>
              <a:lstStyle/>
              <a:p>
                <a:endParaRPr lang="en-GB"/>
              </a:p>
            </p:txBody>
          </p:sp>
          <p:sp>
            <p:nvSpPr>
              <p:cNvPr id="60" name="Freeform: Shape 59">
                <a:extLst>
                  <a:ext uri="{FF2B5EF4-FFF2-40B4-BE49-F238E27FC236}">
                    <a16:creationId xmlns:a16="http://schemas.microsoft.com/office/drawing/2014/main" id="{CBEB2E76-CD77-1B90-4225-A35607D11479}"/>
                  </a:ext>
                </a:extLst>
              </p:cNvPr>
              <p:cNvSpPr/>
              <p:nvPr/>
            </p:nvSpPr>
            <p:spPr>
              <a:xfrm rot="16200000">
                <a:off x="5359124" y="3686343"/>
                <a:ext cx="32173" cy="73855"/>
              </a:xfrm>
              <a:custGeom>
                <a:avLst/>
                <a:gdLst>
                  <a:gd name="connsiteX0" fmla="*/ 30979 w 32173"/>
                  <a:gd name="connsiteY0" fmla="*/ 15211 h 73855"/>
                  <a:gd name="connsiteX1" fmla="*/ 30979 w 32173"/>
                  <a:gd name="connsiteY1" fmla="*/ 23346 h 73855"/>
                  <a:gd name="connsiteX2" fmla="*/ 18828 w 32173"/>
                  <a:gd name="connsiteY2" fmla="*/ 23346 h 73855"/>
                  <a:gd name="connsiteX3" fmla="*/ 18828 w 32173"/>
                  <a:gd name="connsiteY3" fmla="*/ 58953 h 73855"/>
                  <a:gd name="connsiteX4" fmla="*/ 25802 w 32173"/>
                  <a:gd name="connsiteY4" fmla="*/ 66561 h 73855"/>
                  <a:gd name="connsiteX5" fmla="*/ 30662 w 32173"/>
                  <a:gd name="connsiteY5" fmla="*/ 65927 h 73855"/>
                  <a:gd name="connsiteX6" fmla="*/ 32617 w 32173"/>
                  <a:gd name="connsiteY6" fmla="*/ 73957 h 73855"/>
                  <a:gd name="connsiteX7" fmla="*/ 25538 w 32173"/>
                  <a:gd name="connsiteY7" fmla="*/ 75013 h 73855"/>
                  <a:gd name="connsiteX8" fmla="*/ 9319 w 32173"/>
                  <a:gd name="connsiteY8" fmla="*/ 59693 h 73855"/>
                  <a:gd name="connsiteX9" fmla="*/ 9319 w 32173"/>
                  <a:gd name="connsiteY9" fmla="*/ 23346 h 73855"/>
                  <a:gd name="connsiteX10" fmla="*/ 444 w 32173"/>
                  <a:gd name="connsiteY10" fmla="*/ 23346 h 73855"/>
                  <a:gd name="connsiteX11" fmla="*/ 444 w 32173"/>
                  <a:gd name="connsiteY11" fmla="*/ 15211 h 73855"/>
                  <a:gd name="connsiteX12" fmla="*/ 9319 w 32173"/>
                  <a:gd name="connsiteY12" fmla="*/ 15211 h 73855"/>
                  <a:gd name="connsiteX13" fmla="*/ 9319 w 32173"/>
                  <a:gd name="connsiteY13" fmla="*/ 1158 h 73855"/>
                  <a:gd name="connsiteX14" fmla="*/ 18828 w 32173"/>
                  <a:gd name="connsiteY14" fmla="*/ 1158 h 73855"/>
                  <a:gd name="connsiteX15" fmla="*/ 18828 w 32173"/>
                  <a:gd name="connsiteY15" fmla="*/ 15211 h 73855"/>
                  <a:gd name="connsiteX16" fmla="*/ 30979 w 32173"/>
                  <a:gd name="connsiteY16" fmla="*/ 15211 h 73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2173" h="73855">
                    <a:moveTo>
                      <a:pt x="30979" y="15211"/>
                    </a:moveTo>
                    <a:lnTo>
                      <a:pt x="30979" y="23346"/>
                    </a:lnTo>
                    <a:lnTo>
                      <a:pt x="18828" y="23346"/>
                    </a:lnTo>
                    <a:lnTo>
                      <a:pt x="18828" y="58953"/>
                    </a:lnTo>
                    <a:cubicBezTo>
                      <a:pt x="18828" y="64236"/>
                      <a:pt x="20783" y="66561"/>
                      <a:pt x="25802" y="66561"/>
                    </a:cubicBezTo>
                    <a:cubicBezTo>
                      <a:pt x="27017" y="66561"/>
                      <a:pt x="29077" y="66244"/>
                      <a:pt x="30662" y="65927"/>
                    </a:cubicBezTo>
                    <a:lnTo>
                      <a:pt x="32617" y="73957"/>
                    </a:lnTo>
                    <a:cubicBezTo>
                      <a:pt x="30662" y="74643"/>
                      <a:pt x="27968" y="75013"/>
                      <a:pt x="25538" y="75013"/>
                    </a:cubicBezTo>
                    <a:cubicBezTo>
                      <a:pt x="15342" y="75013"/>
                      <a:pt x="9319" y="69360"/>
                      <a:pt x="9319" y="59693"/>
                    </a:cubicBezTo>
                    <a:lnTo>
                      <a:pt x="9319" y="23346"/>
                    </a:lnTo>
                    <a:lnTo>
                      <a:pt x="444" y="23346"/>
                    </a:lnTo>
                    <a:lnTo>
                      <a:pt x="444" y="15211"/>
                    </a:lnTo>
                    <a:lnTo>
                      <a:pt x="9319" y="15211"/>
                    </a:lnTo>
                    <a:lnTo>
                      <a:pt x="9319" y="1158"/>
                    </a:lnTo>
                    <a:lnTo>
                      <a:pt x="18828" y="1158"/>
                    </a:lnTo>
                    <a:lnTo>
                      <a:pt x="18828" y="15211"/>
                    </a:lnTo>
                    <a:lnTo>
                      <a:pt x="30979" y="15211"/>
                    </a:lnTo>
                  </a:path>
                </a:pathLst>
              </a:custGeom>
              <a:solidFill>
                <a:srgbClr val="000000"/>
              </a:solidFill>
              <a:ln w="53" cap="flat">
                <a:noFill/>
                <a:prstDash val="solid"/>
                <a:miter/>
              </a:ln>
            </p:spPr>
            <p:txBody>
              <a:bodyPr rtlCol="0" anchor="ctr"/>
              <a:lstStyle/>
              <a:p>
                <a:endParaRPr lang="en-GB"/>
              </a:p>
            </p:txBody>
          </p:sp>
          <p:sp>
            <p:nvSpPr>
              <p:cNvPr id="61" name="Freeform: Shape 60">
                <a:extLst>
                  <a:ext uri="{FF2B5EF4-FFF2-40B4-BE49-F238E27FC236}">
                    <a16:creationId xmlns:a16="http://schemas.microsoft.com/office/drawing/2014/main" id="{EEF185DC-DAFA-EA40-9710-B419412B113A}"/>
                  </a:ext>
                </a:extLst>
              </p:cNvPr>
              <p:cNvSpPr/>
              <p:nvPr/>
            </p:nvSpPr>
            <p:spPr>
              <a:xfrm rot="16200000">
                <a:off x="5355981" y="3643895"/>
                <a:ext cx="52300" cy="61070"/>
              </a:xfrm>
              <a:custGeom>
                <a:avLst/>
                <a:gdLst>
                  <a:gd name="connsiteX0" fmla="*/ 27853 w 52300"/>
                  <a:gd name="connsiteY0" fmla="*/ 62089 h 61070"/>
                  <a:gd name="connsiteX1" fmla="*/ 170 w 52300"/>
                  <a:gd name="connsiteY1" fmla="*/ 31766 h 61070"/>
                  <a:gd name="connsiteX2" fmla="*/ 26743 w 52300"/>
                  <a:gd name="connsiteY2" fmla="*/ 1019 h 61070"/>
                  <a:gd name="connsiteX3" fmla="*/ 52471 w 52300"/>
                  <a:gd name="connsiteY3" fmla="*/ 30550 h 61070"/>
                  <a:gd name="connsiteX4" fmla="*/ 52471 w 52300"/>
                  <a:gd name="connsiteY4" fmla="*/ 34513 h 61070"/>
                  <a:gd name="connsiteX5" fmla="*/ 9785 w 52300"/>
                  <a:gd name="connsiteY5" fmla="*/ 34513 h 61070"/>
                  <a:gd name="connsiteX6" fmla="*/ 27906 w 52300"/>
                  <a:gd name="connsiteY6" fmla="*/ 53637 h 61070"/>
                  <a:gd name="connsiteX7" fmla="*/ 42328 w 52300"/>
                  <a:gd name="connsiteY7" fmla="*/ 44550 h 61070"/>
                  <a:gd name="connsiteX8" fmla="*/ 51520 w 52300"/>
                  <a:gd name="connsiteY8" fmla="*/ 47086 h 61070"/>
                  <a:gd name="connsiteX9" fmla="*/ 27853 w 52300"/>
                  <a:gd name="connsiteY9" fmla="*/ 62089 h 61070"/>
                  <a:gd name="connsiteX10" fmla="*/ 9838 w 52300"/>
                  <a:gd name="connsiteY10" fmla="*/ 26483 h 61070"/>
                  <a:gd name="connsiteX11" fmla="*/ 42804 w 52300"/>
                  <a:gd name="connsiteY11" fmla="*/ 26483 h 61070"/>
                  <a:gd name="connsiteX12" fmla="*/ 26743 w 52300"/>
                  <a:gd name="connsiteY12" fmla="*/ 9472 h 61070"/>
                  <a:gd name="connsiteX13" fmla="*/ 9838 w 52300"/>
                  <a:gd name="connsiteY13" fmla="*/ 26483 h 6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300" h="61070">
                    <a:moveTo>
                      <a:pt x="27853" y="62089"/>
                    </a:moveTo>
                    <a:cubicBezTo>
                      <a:pt x="10736" y="62089"/>
                      <a:pt x="170" y="49939"/>
                      <a:pt x="170" y="31766"/>
                    </a:cubicBezTo>
                    <a:cubicBezTo>
                      <a:pt x="170" y="13645"/>
                      <a:pt x="10631" y="1019"/>
                      <a:pt x="26743" y="1019"/>
                    </a:cubicBezTo>
                    <a:cubicBezTo>
                      <a:pt x="39264" y="1019"/>
                      <a:pt x="52471" y="8732"/>
                      <a:pt x="52471" y="30550"/>
                    </a:cubicBezTo>
                    <a:lnTo>
                      <a:pt x="52471" y="34513"/>
                    </a:lnTo>
                    <a:lnTo>
                      <a:pt x="9785" y="34513"/>
                    </a:lnTo>
                    <a:cubicBezTo>
                      <a:pt x="10261" y="46875"/>
                      <a:pt x="17446" y="53637"/>
                      <a:pt x="27906" y="53637"/>
                    </a:cubicBezTo>
                    <a:cubicBezTo>
                      <a:pt x="34879" y="53637"/>
                      <a:pt x="40109" y="50573"/>
                      <a:pt x="42328" y="44550"/>
                    </a:cubicBezTo>
                    <a:lnTo>
                      <a:pt x="51520" y="47086"/>
                    </a:lnTo>
                    <a:cubicBezTo>
                      <a:pt x="48773" y="56014"/>
                      <a:pt x="39951" y="62089"/>
                      <a:pt x="27853" y="62089"/>
                    </a:cubicBezTo>
                    <a:close/>
                    <a:moveTo>
                      <a:pt x="9838" y="26483"/>
                    </a:moveTo>
                    <a:lnTo>
                      <a:pt x="42804" y="26483"/>
                    </a:lnTo>
                    <a:cubicBezTo>
                      <a:pt x="41905" y="16445"/>
                      <a:pt x="36464" y="9472"/>
                      <a:pt x="26743" y="9472"/>
                    </a:cubicBezTo>
                    <a:cubicBezTo>
                      <a:pt x="16600" y="9472"/>
                      <a:pt x="10419" y="17449"/>
                      <a:pt x="9838" y="26483"/>
                    </a:cubicBezTo>
                  </a:path>
                </a:pathLst>
              </a:custGeom>
              <a:solidFill>
                <a:srgbClr val="000000"/>
              </a:solidFill>
              <a:ln w="53" cap="flat">
                <a:noFill/>
                <a:prstDash val="solid"/>
                <a:miter/>
              </a:ln>
            </p:spPr>
            <p:txBody>
              <a:bodyPr rtlCol="0" anchor="ctr"/>
              <a:lstStyle/>
              <a:p>
                <a:endParaRPr lang="en-GB"/>
              </a:p>
            </p:txBody>
          </p:sp>
        </p:grpSp>
        <p:grpSp>
          <p:nvGrpSpPr>
            <p:cNvPr id="62" name="Graphic 8">
              <a:extLst>
                <a:ext uri="{FF2B5EF4-FFF2-40B4-BE49-F238E27FC236}">
                  <a16:creationId xmlns:a16="http://schemas.microsoft.com/office/drawing/2014/main" id="{6EC4892A-E3AC-FBCC-7526-E087BC6ADCB0}"/>
                </a:ext>
              </a:extLst>
            </p:cNvPr>
            <p:cNvGrpSpPr/>
            <p:nvPr/>
          </p:nvGrpSpPr>
          <p:grpSpPr>
            <a:xfrm>
              <a:off x="5463592" y="3742769"/>
              <a:ext cx="102065" cy="140736"/>
              <a:chOff x="5463592" y="3742769"/>
              <a:chExt cx="102065" cy="140736"/>
            </a:xfrm>
            <a:solidFill>
              <a:srgbClr val="000000"/>
            </a:solidFill>
          </p:grpSpPr>
          <p:sp>
            <p:nvSpPr>
              <p:cNvPr id="63" name="Freeform: Shape 62">
                <a:extLst>
                  <a:ext uri="{FF2B5EF4-FFF2-40B4-BE49-F238E27FC236}">
                    <a16:creationId xmlns:a16="http://schemas.microsoft.com/office/drawing/2014/main" id="{3B9AF097-A6A7-AD09-21BA-0C5AC997364E}"/>
                  </a:ext>
                </a:extLst>
              </p:cNvPr>
              <p:cNvSpPr/>
              <p:nvPr/>
            </p:nvSpPr>
            <p:spPr>
              <a:xfrm rot="16200000">
                <a:off x="5498195" y="3839393"/>
                <a:ext cx="9509" cy="78715"/>
              </a:xfrm>
              <a:custGeom>
                <a:avLst/>
                <a:gdLst>
                  <a:gd name="connsiteX0" fmla="*/ 10050 w 9509"/>
                  <a:gd name="connsiteY0" fmla="*/ 1243 h 78715"/>
                  <a:gd name="connsiteX1" fmla="*/ 10050 w 9509"/>
                  <a:gd name="connsiteY1" fmla="*/ 79959 h 78715"/>
                  <a:gd name="connsiteX2" fmla="*/ 541 w 9509"/>
                  <a:gd name="connsiteY2" fmla="*/ 79959 h 78715"/>
                  <a:gd name="connsiteX3" fmla="*/ 541 w 9509"/>
                  <a:gd name="connsiteY3" fmla="*/ 1243 h 78715"/>
                  <a:gd name="connsiteX4" fmla="*/ 10050 w 9509"/>
                  <a:gd name="connsiteY4" fmla="*/ 1243 h 787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09" h="78715">
                    <a:moveTo>
                      <a:pt x="10050" y="1243"/>
                    </a:moveTo>
                    <a:lnTo>
                      <a:pt x="10050" y="79959"/>
                    </a:lnTo>
                    <a:lnTo>
                      <a:pt x="541" y="79959"/>
                    </a:lnTo>
                    <a:lnTo>
                      <a:pt x="541" y="1243"/>
                    </a:lnTo>
                    <a:lnTo>
                      <a:pt x="10050" y="1243"/>
                    </a:lnTo>
                  </a:path>
                </a:pathLst>
              </a:custGeom>
              <a:solidFill>
                <a:srgbClr val="000000"/>
              </a:solidFill>
              <a:ln w="53" cap="flat">
                <a:noFill/>
                <a:prstDash val="solid"/>
                <a:miter/>
              </a:ln>
            </p:spPr>
            <p:txBody>
              <a:bodyPr rtlCol="0" anchor="ctr"/>
              <a:lstStyle/>
              <a:p>
                <a:endParaRPr lang="en-GB"/>
              </a:p>
            </p:txBody>
          </p:sp>
          <p:sp>
            <p:nvSpPr>
              <p:cNvPr id="64" name="Freeform: Shape 63">
                <a:extLst>
                  <a:ext uri="{FF2B5EF4-FFF2-40B4-BE49-F238E27FC236}">
                    <a16:creationId xmlns:a16="http://schemas.microsoft.com/office/drawing/2014/main" id="{AB6601F2-9C88-5D5D-E8A2-CCBA4E543C88}"/>
                  </a:ext>
                </a:extLst>
              </p:cNvPr>
              <p:cNvSpPr/>
              <p:nvPr/>
            </p:nvSpPr>
            <p:spPr>
              <a:xfrm rot="16200000">
                <a:off x="5486097" y="3802677"/>
                <a:ext cx="53885" cy="61070"/>
              </a:xfrm>
              <a:custGeom>
                <a:avLst/>
                <a:gdLst>
                  <a:gd name="connsiteX0" fmla="*/ 27067 w 53885"/>
                  <a:gd name="connsiteY0" fmla="*/ 62116 h 61070"/>
                  <a:gd name="connsiteX1" fmla="*/ 177 w 53885"/>
                  <a:gd name="connsiteY1" fmla="*/ 31686 h 61070"/>
                  <a:gd name="connsiteX2" fmla="*/ 27067 w 53885"/>
                  <a:gd name="connsiteY2" fmla="*/ 1045 h 61070"/>
                  <a:gd name="connsiteX3" fmla="*/ 54063 w 53885"/>
                  <a:gd name="connsiteY3" fmla="*/ 31686 h 61070"/>
                  <a:gd name="connsiteX4" fmla="*/ 27067 w 53885"/>
                  <a:gd name="connsiteY4" fmla="*/ 62116 h 61070"/>
                  <a:gd name="connsiteX5" fmla="*/ 27067 w 53885"/>
                  <a:gd name="connsiteY5" fmla="*/ 53610 h 61070"/>
                  <a:gd name="connsiteX6" fmla="*/ 44448 w 53885"/>
                  <a:gd name="connsiteY6" fmla="*/ 31686 h 61070"/>
                  <a:gd name="connsiteX7" fmla="*/ 27067 w 53885"/>
                  <a:gd name="connsiteY7" fmla="*/ 9551 h 61070"/>
                  <a:gd name="connsiteX8" fmla="*/ 9845 w 53885"/>
                  <a:gd name="connsiteY8" fmla="*/ 31686 h 61070"/>
                  <a:gd name="connsiteX9" fmla="*/ 27067 w 53885"/>
                  <a:gd name="connsiteY9" fmla="*/ 53610 h 6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885" h="61070">
                    <a:moveTo>
                      <a:pt x="27067" y="62116"/>
                    </a:moveTo>
                    <a:cubicBezTo>
                      <a:pt x="11007" y="62116"/>
                      <a:pt x="177" y="49912"/>
                      <a:pt x="177" y="31686"/>
                    </a:cubicBezTo>
                    <a:cubicBezTo>
                      <a:pt x="177" y="13196"/>
                      <a:pt x="11007" y="1045"/>
                      <a:pt x="27067" y="1045"/>
                    </a:cubicBezTo>
                    <a:cubicBezTo>
                      <a:pt x="43180" y="1045"/>
                      <a:pt x="54063" y="13196"/>
                      <a:pt x="54063" y="31686"/>
                    </a:cubicBezTo>
                    <a:cubicBezTo>
                      <a:pt x="54063" y="49912"/>
                      <a:pt x="43180" y="62116"/>
                      <a:pt x="27067" y="62116"/>
                    </a:cubicBezTo>
                    <a:close/>
                    <a:moveTo>
                      <a:pt x="27067" y="53610"/>
                    </a:moveTo>
                    <a:cubicBezTo>
                      <a:pt x="39006" y="53610"/>
                      <a:pt x="44448" y="43308"/>
                      <a:pt x="44448" y="31686"/>
                    </a:cubicBezTo>
                    <a:cubicBezTo>
                      <a:pt x="44448" y="19958"/>
                      <a:pt x="39006" y="9551"/>
                      <a:pt x="27067" y="9551"/>
                    </a:cubicBezTo>
                    <a:cubicBezTo>
                      <a:pt x="15286" y="9551"/>
                      <a:pt x="9845" y="19905"/>
                      <a:pt x="9845" y="31686"/>
                    </a:cubicBezTo>
                    <a:cubicBezTo>
                      <a:pt x="9845" y="43308"/>
                      <a:pt x="15286" y="53610"/>
                      <a:pt x="27067" y="53610"/>
                    </a:cubicBezTo>
                  </a:path>
                </a:pathLst>
              </a:custGeom>
              <a:solidFill>
                <a:srgbClr val="000000"/>
              </a:solidFill>
              <a:ln w="53" cap="flat">
                <a:noFill/>
                <a:prstDash val="solid"/>
                <a:miter/>
              </a:ln>
            </p:spPr>
            <p:txBody>
              <a:bodyPr rtlCol="0" anchor="ctr"/>
              <a:lstStyle/>
              <a:p>
                <a:endParaRPr lang="en-GB"/>
              </a:p>
            </p:txBody>
          </p:sp>
          <p:sp>
            <p:nvSpPr>
              <p:cNvPr id="65" name="Freeform: Shape 64">
                <a:extLst>
                  <a:ext uri="{FF2B5EF4-FFF2-40B4-BE49-F238E27FC236}">
                    <a16:creationId xmlns:a16="http://schemas.microsoft.com/office/drawing/2014/main" id="{49F51C04-6BCB-6791-FD53-9F3884A44590}"/>
                  </a:ext>
                </a:extLst>
              </p:cNvPr>
              <p:cNvSpPr/>
              <p:nvPr/>
            </p:nvSpPr>
            <p:spPr>
              <a:xfrm rot="16200000">
                <a:off x="5497825" y="3727448"/>
                <a:ext cx="52512" cy="83153"/>
              </a:xfrm>
              <a:custGeom>
                <a:avLst/>
                <a:gdLst>
                  <a:gd name="connsiteX0" fmla="*/ 26976 w 52512"/>
                  <a:gd name="connsiteY0" fmla="*/ 83979 h 83153"/>
                  <a:gd name="connsiteX1" fmla="*/ 2675 w 52512"/>
                  <a:gd name="connsiteY1" fmla="*/ 71934 h 83153"/>
                  <a:gd name="connsiteX2" fmla="*/ 10388 w 52512"/>
                  <a:gd name="connsiteY2" fmla="*/ 66968 h 83153"/>
                  <a:gd name="connsiteX3" fmla="*/ 26976 w 52512"/>
                  <a:gd name="connsiteY3" fmla="*/ 75684 h 83153"/>
                  <a:gd name="connsiteX4" fmla="*/ 43195 w 52512"/>
                  <a:gd name="connsiteY4" fmla="*/ 61632 h 83153"/>
                  <a:gd name="connsiteX5" fmla="*/ 43195 w 52512"/>
                  <a:gd name="connsiteY5" fmla="*/ 49798 h 83153"/>
                  <a:gd name="connsiteX6" fmla="*/ 42297 w 52512"/>
                  <a:gd name="connsiteY6" fmla="*/ 49798 h 83153"/>
                  <a:gd name="connsiteX7" fmla="*/ 25127 w 52512"/>
                  <a:gd name="connsiteY7" fmla="*/ 59677 h 83153"/>
                  <a:gd name="connsiteX8" fmla="*/ 192 w 52512"/>
                  <a:gd name="connsiteY8" fmla="*/ 30832 h 83153"/>
                  <a:gd name="connsiteX9" fmla="*/ 25338 w 52512"/>
                  <a:gd name="connsiteY9" fmla="*/ 825 h 83153"/>
                  <a:gd name="connsiteX10" fmla="*/ 42561 w 52512"/>
                  <a:gd name="connsiteY10" fmla="*/ 11021 h 83153"/>
                  <a:gd name="connsiteX11" fmla="*/ 43459 w 52512"/>
                  <a:gd name="connsiteY11" fmla="*/ 11021 h 83153"/>
                  <a:gd name="connsiteX12" fmla="*/ 43459 w 52512"/>
                  <a:gd name="connsiteY12" fmla="*/ 1565 h 83153"/>
                  <a:gd name="connsiteX13" fmla="*/ 52704 w 52512"/>
                  <a:gd name="connsiteY13" fmla="*/ 1565 h 83153"/>
                  <a:gd name="connsiteX14" fmla="*/ 52704 w 52512"/>
                  <a:gd name="connsiteY14" fmla="*/ 62160 h 83153"/>
                  <a:gd name="connsiteX15" fmla="*/ 26976 w 52512"/>
                  <a:gd name="connsiteY15" fmla="*/ 83979 h 83153"/>
                  <a:gd name="connsiteX16" fmla="*/ 26712 w 52512"/>
                  <a:gd name="connsiteY16" fmla="*/ 51225 h 83153"/>
                  <a:gd name="connsiteX17" fmla="*/ 43300 w 52512"/>
                  <a:gd name="connsiteY17" fmla="*/ 30621 h 83153"/>
                  <a:gd name="connsiteX18" fmla="*/ 26712 w 52512"/>
                  <a:gd name="connsiteY18" fmla="*/ 9331 h 83153"/>
                  <a:gd name="connsiteX19" fmla="*/ 9859 w 52512"/>
                  <a:gd name="connsiteY19" fmla="*/ 30621 h 83153"/>
                  <a:gd name="connsiteX20" fmla="*/ 26712 w 52512"/>
                  <a:gd name="connsiteY20" fmla="*/ 51225 h 831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2512" h="83153">
                    <a:moveTo>
                      <a:pt x="26976" y="83979"/>
                    </a:moveTo>
                    <a:cubicBezTo>
                      <a:pt x="13874" y="83979"/>
                      <a:pt x="6320" y="78432"/>
                      <a:pt x="2675" y="71934"/>
                    </a:cubicBezTo>
                    <a:lnTo>
                      <a:pt x="10388" y="66968"/>
                    </a:lnTo>
                    <a:cubicBezTo>
                      <a:pt x="12871" y="70402"/>
                      <a:pt x="16569" y="75684"/>
                      <a:pt x="26976" y="75684"/>
                    </a:cubicBezTo>
                    <a:cubicBezTo>
                      <a:pt x="36380" y="75684"/>
                      <a:pt x="43195" y="71352"/>
                      <a:pt x="43195" y="61632"/>
                    </a:cubicBezTo>
                    <a:lnTo>
                      <a:pt x="43195" y="49798"/>
                    </a:lnTo>
                    <a:lnTo>
                      <a:pt x="42297" y="49798"/>
                    </a:lnTo>
                    <a:cubicBezTo>
                      <a:pt x="40289" y="53179"/>
                      <a:pt x="36538" y="59677"/>
                      <a:pt x="25127" y="59677"/>
                    </a:cubicBezTo>
                    <a:cubicBezTo>
                      <a:pt x="10969" y="59677"/>
                      <a:pt x="192" y="49376"/>
                      <a:pt x="192" y="30832"/>
                    </a:cubicBezTo>
                    <a:cubicBezTo>
                      <a:pt x="192" y="12554"/>
                      <a:pt x="10599" y="825"/>
                      <a:pt x="25338" y="825"/>
                    </a:cubicBezTo>
                    <a:cubicBezTo>
                      <a:pt x="36749" y="825"/>
                      <a:pt x="40553" y="7852"/>
                      <a:pt x="42561" y="11021"/>
                    </a:cubicBezTo>
                    <a:lnTo>
                      <a:pt x="43459" y="11021"/>
                    </a:lnTo>
                    <a:lnTo>
                      <a:pt x="43459" y="1565"/>
                    </a:lnTo>
                    <a:lnTo>
                      <a:pt x="52704" y="1565"/>
                    </a:lnTo>
                    <a:lnTo>
                      <a:pt x="52704" y="62160"/>
                    </a:lnTo>
                    <a:cubicBezTo>
                      <a:pt x="52704" y="77428"/>
                      <a:pt x="41346" y="83979"/>
                      <a:pt x="26976" y="83979"/>
                    </a:cubicBezTo>
                    <a:close/>
                    <a:moveTo>
                      <a:pt x="26712" y="51225"/>
                    </a:moveTo>
                    <a:cubicBezTo>
                      <a:pt x="37436" y="51225"/>
                      <a:pt x="43300" y="43511"/>
                      <a:pt x="43300" y="30621"/>
                    </a:cubicBezTo>
                    <a:cubicBezTo>
                      <a:pt x="43300" y="18101"/>
                      <a:pt x="37595" y="9331"/>
                      <a:pt x="26712" y="9331"/>
                    </a:cubicBezTo>
                    <a:cubicBezTo>
                      <a:pt x="15459" y="9331"/>
                      <a:pt x="9859" y="18840"/>
                      <a:pt x="9859" y="30621"/>
                    </a:cubicBezTo>
                    <a:cubicBezTo>
                      <a:pt x="9859" y="42772"/>
                      <a:pt x="15618" y="51225"/>
                      <a:pt x="26712" y="51225"/>
                    </a:cubicBezTo>
                  </a:path>
                </a:pathLst>
              </a:custGeom>
              <a:solidFill>
                <a:srgbClr val="000000"/>
              </a:solidFill>
              <a:ln w="53" cap="flat">
                <a:noFill/>
                <a:prstDash val="solid"/>
                <a:miter/>
              </a:ln>
            </p:spPr>
            <p:txBody>
              <a:bodyPr rtlCol="0" anchor="ctr"/>
              <a:lstStyle/>
              <a:p>
                <a:endParaRPr lang="en-GB"/>
              </a:p>
            </p:txBody>
          </p:sp>
        </p:grpSp>
        <p:sp>
          <p:nvSpPr>
            <p:cNvPr id="66" name="Freeform: Shape 65">
              <a:extLst>
                <a:ext uri="{FF2B5EF4-FFF2-40B4-BE49-F238E27FC236}">
                  <a16:creationId xmlns:a16="http://schemas.microsoft.com/office/drawing/2014/main" id="{BE0BC254-D013-A537-7D6C-EF5ADB57F285}"/>
                </a:ext>
              </a:extLst>
            </p:cNvPr>
            <p:cNvSpPr/>
            <p:nvPr/>
          </p:nvSpPr>
          <p:spPr>
            <a:xfrm>
              <a:off x="5442451" y="1577079"/>
              <a:ext cx="276665" cy="423215"/>
            </a:xfrm>
            <a:custGeom>
              <a:avLst/>
              <a:gdLst>
                <a:gd name="connsiteX0" fmla="*/ 35551 w 276665"/>
                <a:gd name="connsiteY0" fmla="*/ 423196 h 423215"/>
                <a:gd name="connsiteX1" fmla="*/ -965 w 276665"/>
                <a:gd name="connsiteY1" fmla="*/ 386681 h 423215"/>
                <a:gd name="connsiteX2" fmla="*/ -965 w 276665"/>
                <a:gd name="connsiteY2" fmla="*/ 36497 h 423215"/>
                <a:gd name="connsiteX3" fmla="*/ 35551 w 276665"/>
                <a:gd name="connsiteY3" fmla="*/ -19 h 423215"/>
                <a:gd name="connsiteX4" fmla="*/ 239186 w 276665"/>
                <a:gd name="connsiteY4" fmla="*/ -19 h 423215"/>
                <a:gd name="connsiteX5" fmla="*/ 275701 w 276665"/>
                <a:gd name="connsiteY5" fmla="*/ 36497 h 423215"/>
                <a:gd name="connsiteX6" fmla="*/ 275701 w 276665"/>
                <a:gd name="connsiteY6" fmla="*/ 386681 h 423215"/>
                <a:gd name="connsiteX7" fmla="*/ 239186 w 276665"/>
                <a:gd name="connsiteY7" fmla="*/ 423196 h 423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6665" h="423215">
                  <a:moveTo>
                    <a:pt x="35551" y="423196"/>
                  </a:moveTo>
                  <a:cubicBezTo>
                    <a:pt x="15406" y="423196"/>
                    <a:pt x="-965" y="406849"/>
                    <a:pt x="-965" y="386681"/>
                  </a:cubicBezTo>
                  <a:lnTo>
                    <a:pt x="-965" y="36497"/>
                  </a:lnTo>
                  <a:cubicBezTo>
                    <a:pt x="-965" y="16328"/>
                    <a:pt x="15406" y="-19"/>
                    <a:pt x="35551" y="-19"/>
                  </a:cubicBezTo>
                  <a:lnTo>
                    <a:pt x="239186" y="-19"/>
                  </a:lnTo>
                  <a:cubicBezTo>
                    <a:pt x="259331" y="-19"/>
                    <a:pt x="275701" y="16328"/>
                    <a:pt x="275701" y="36497"/>
                  </a:cubicBezTo>
                  <a:lnTo>
                    <a:pt x="275701" y="386681"/>
                  </a:lnTo>
                  <a:cubicBezTo>
                    <a:pt x="275701" y="406849"/>
                    <a:pt x="259331" y="423196"/>
                    <a:pt x="239186" y="423196"/>
                  </a:cubicBezTo>
                  <a:close/>
                </a:path>
              </a:pathLst>
            </a:custGeom>
            <a:noFill/>
            <a:ln w="6079" cap="flat">
              <a:noFill/>
              <a:prstDash val="solid"/>
              <a:miter/>
            </a:ln>
          </p:spPr>
          <p:txBody>
            <a:bodyPr rtlCol="0" anchor="ctr"/>
            <a:lstStyle/>
            <a:p>
              <a:endParaRPr lang="en-GB"/>
            </a:p>
          </p:txBody>
        </p:sp>
        <p:grpSp>
          <p:nvGrpSpPr>
            <p:cNvPr id="67" name="Graphic 8">
              <a:extLst>
                <a:ext uri="{FF2B5EF4-FFF2-40B4-BE49-F238E27FC236}">
                  <a16:creationId xmlns:a16="http://schemas.microsoft.com/office/drawing/2014/main" id="{DDD4730C-3F5F-6550-1D67-D9DAC898E9C4}"/>
                </a:ext>
              </a:extLst>
            </p:cNvPr>
            <p:cNvGrpSpPr/>
            <p:nvPr/>
          </p:nvGrpSpPr>
          <p:grpSpPr>
            <a:xfrm>
              <a:off x="5473905" y="1695439"/>
              <a:ext cx="83681" cy="179725"/>
              <a:chOff x="5473905" y="1695439"/>
              <a:chExt cx="83681" cy="179725"/>
            </a:xfrm>
            <a:solidFill>
              <a:srgbClr val="000000"/>
            </a:solidFill>
          </p:grpSpPr>
          <p:sp>
            <p:nvSpPr>
              <p:cNvPr id="68" name="Freeform: Shape 67">
                <a:extLst>
                  <a:ext uri="{FF2B5EF4-FFF2-40B4-BE49-F238E27FC236}">
                    <a16:creationId xmlns:a16="http://schemas.microsoft.com/office/drawing/2014/main" id="{3A0759B8-14DC-4B6D-1E11-1AA50822189F}"/>
                  </a:ext>
                </a:extLst>
              </p:cNvPr>
              <p:cNvSpPr/>
              <p:nvPr/>
            </p:nvSpPr>
            <p:spPr>
              <a:xfrm rot="-5400000">
                <a:off x="5511942" y="1830788"/>
                <a:ext cx="10037" cy="78715"/>
              </a:xfrm>
              <a:custGeom>
                <a:avLst/>
                <a:gdLst>
                  <a:gd name="connsiteX0" fmla="*/ 10568 w 10037"/>
                  <a:gd name="connsiteY0" fmla="*/ 902 h 78715"/>
                  <a:gd name="connsiteX1" fmla="*/ 10568 w 10037"/>
                  <a:gd name="connsiteY1" fmla="*/ 79618 h 78715"/>
                  <a:gd name="connsiteX2" fmla="*/ 530 w 10037"/>
                  <a:gd name="connsiteY2" fmla="*/ 79618 h 78715"/>
                  <a:gd name="connsiteX3" fmla="*/ 530 w 10037"/>
                  <a:gd name="connsiteY3" fmla="*/ 902 h 78715"/>
                  <a:gd name="connsiteX4" fmla="*/ 10568 w 10037"/>
                  <a:gd name="connsiteY4" fmla="*/ 902 h 787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37" h="78715">
                    <a:moveTo>
                      <a:pt x="10568" y="902"/>
                    </a:moveTo>
                    <a:lnTo>
                      <a:pt x="10568" y="79618"/>
                    </a:lnTo>
                    <a:lnTo>
                      <a:pt x="530" y="79618"/>
                    </a:lnTo>
                    <a:lnTo>
                      <a:pt x="530" y="902"/>
                    </a:lnTo>
                    <a:lnTo>
                      <a:pt x="10568" y="902"/>
                    </a:lnTo>
                  </a:path>
                </a:pathLst>
              </a:custGeom>
              <a:solidFill>
                <a:srgbClr val="000000"/>
              </a:solidFill>
              <a:ln w="53" cap="flat">
                <a:noFill/>
                <a:prstDash val="solid"/>
                <a:miter/>
              </a:ln>
            </p:spPr>
            <p:txBody>
              <a:bodyPr rtlCol="0" anchor="ctr"/>
              <a:lstStyle/>
              <a:p>
                <a:endParaRPr lang="en-GB"/>
              </a:p>
            </p:txBody>
          </p:sp>
          <p:sp>
            <p:nvSpPr>
              <p:cNvPr id="69" name="Freeform: Shape 68">
                <a:extLst>
                  <a:ext uri="{FF2B5EF4-FFF2-40B4-BE49-F238E27FC236}">
                    <a16:creationId xmlns:a16="http://schemas.microsoft.com/office/drawing/2014/main" id="{BB505DBE-16BD-0D44-C03B-E64E1F461019}"/>
                  </a:ext>
                </a:extLst>
              </p:cNvPr>
              <p:cNvSpPr/>
              <p:nvPr/>
            </p:nvSpPr>
            <p:spPr>
              <a:xfrm rot="-5400000">
                <a:off x="5502802" y="1793755"/>
                <a:ext cx="47229" cy="59802"/>
              </a:xfrm>
              <a:custGeom>
                <a:avLst/>
                <a:gdLst>
                  <a:gd name="connsiteX0" fmla="*/ 9711 w 47229"/>
                  <a:gd name="connsiteY0" fmla="*/ 25122 h 59802"/>
                  <a:gd name="connsiteX1" fmla="*/ 9711 w 47229"/>
                  <a:gd name="connsiteY1" fmla="*/ 60518 h 59802"/>
                  <a:gd name="connsiteX2" fmla="*/ 202 w 47229"/>
                  <a:gd name="connsiteY2" fmla="*/ 60518 h 59802"/>
                  <a:gd name="connsiteX3" fmla="*/ 202 w 47229"/>
                  <a:gd name="connsiteY3" fmla="*/ 1455 h 59802"/>
                  <a:gd name="connsiteX4" fmla="*/ 9341 w 47229"/>
                  <a:gd name="connsiteY4" fmla="*/ 1455 h 59802"/>
                  <a:gd name="connsiteX5" fmla="*/ 9394 w 47229"/>
                  <a:gd name="connsiteY5" fmla="*/ 12391 h 59802"/>
                  <a:gd name="connsiteX6" fmla="*/ 27461 w 47229"/>
                  <a:gd name="connsiteY6" fmla="*/ 715 h 59802"/>
                  <a:gd name="connsiteX7" fmla="*/ 47431 w 47229"/>
                  <a:gd name="connsiteY7" fmla="*/ 23009 h 59802"/>
                  <a:gd name="connsiteX8" fmla="*/ 47431 w 47229"/>
                  <a:gd name="connsiteY8" fmla="*/ 60518 h 59802"/>
                  <a:gd name="connsiteX9" fmla="*/ 37922 w 47229"/>
                  <a:gd name="connsiteY9" fmla="*/ 60518 h 59802"/>
                  <a:gd name="connsiteX10" fmla="*/ 37922 w 47229"/>
                  <a:gd name="connsiteY10" fmla="*/ 23802 h 59802"/>
                  <a:gd name="connsiteX11" fmla="*/ 24609 w 47229"/>
                  <a:gd name="connsiteY11" fmla="*/ 9274 h 59802"/>
                  <a:gd name="connsiteX12" fmla="*/ 9711 w 47229"/>
                  <a:gd name="connsiteY12" fmla="*/ 25122 h 59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7229" h="59802">
                    <a:moveTo>
                      <a:pt x="9711" y="25122"/>
                    </a:moveTo>
                    <a:lnTo>
                      <a:pt x="9711" y="60518"/>
                    </a:lnTo>
                    <a:lnTo>
                      <a:pt x="202" y="60518"/>
                    </a:lnTo>
                    <a:lnTo>
                      <a:pt x="202" y="1455"/>
                    </a:lnTo>
                    <a:lnTo>
                      <a:pt x="9341" y="1455"/>
                    </a:lnTo>
                    <a:lnTo>
                      <a:pt x="9394" y="12391"/>
                    </a:lnTo>
                    <a:cubicBezTo>
                      <a:pt x="13197" y="4044"/>
                      <a:pt x="19537" y="715"/>
                      <a:pt x="27461" y="715"/>
                    </a:cubicBezTo>
                    <a:cubicBezTo>
                      <a:pt x="39401" y="715"/>
                      <a:pt x="47431" y="8059"/>
                      <a:pt x="47431" y="23009"/>
                    </a:cubicBezTo>
                    <a:lnTo>
                      <a:pt x="47431" y="60518"/>
                    </a:lnTo>
                    <a:lnTo>
                      <a:pt x="37922" y="60518"/>
                    </a:lnTo>
                    <a:lnTo>
                      <a:pt x="37922" y="23802"/>
                    </a:lnTo>
                    <a:cubicBezTo>
                      <a:pt x="37922" y="14715"/>
                      <a:pt x="32850" y="9274"/>
                      <a:pt x="24609" y="9274"/>
                    </a:cubicBezTo>
                    <a:cubicBezTo>
                      <a:pt x="16103" y="9274"/>
                      <a:pt x="9711" y="15032"/>
                      <a:pt x="9711" y="25122"/>
                    </a:cubicBezTo>
                  </a:path>
                </a:pathLst>
              </a:custGeom>
              <a:solidFill>
                <a:srgbClr val="000000"/>
              </a:solidFill>
              <a:ln w="53" cap="flat">
                <a:noFill/>
                <a:prstDash val="solid"/>
                <a:miter/>
              </a:ln>
            </p:spPr>
            <p:txBody>
              <a:bodyPr rtlCol="0" anchor="ctr"/>
              <a:lstStyle/>
              <a:p>
                <a:endParaRPr lang="en-GB"/>
              </a:p>
            </p:txBody>
          </p:sp>
          <p:sp>
            <p:nvSpPr>
              <p:cNvPr id="70" name="Freeform: Shape 69">
                <a:extLst>
                  <a:ext uri="{FF2B5EF4-FFF2-40B4-BE49-F238E27FC236}">
                    <a16:creationId xmlns:a16="http://schemas.microsoft.com/office/drawing/2014/main" id="{94BA245D-1757-B9DC-1B04-E8887A737DA0}"/>
                  </a:ext>
                </a:extLst>
              </p:cNvPr>
              <p:cNvSpPr/>
              <p:nvPr/>
            </p:nvSpPr>
            <p:spPr>
              <a:xfrm rot="-5400000">
                <a:off x="5496463" y="1730782"/>
                <a:ext cx="37297" cy="82413"/>
              </a:xfrm>
              <a:custGeom>
                <a:avLst/>
                <a:gdLst>
                  <a:gd name="connsiteX0" fmla="*/ 35193 w 37297"/>
                  <a:gd name="connsiteY0" fmla="*/ 24271 h 82413"/>
                  <a:gd name="connsiteX1" fmla="*/ 35193 w 37297"/>
                  <a:gd name="connsiteY1" fmla="*/ 32407 h 82413"/>
                  <a:gd name="connsiteX2" fmla="*/ 21563 w 37297"/>
                  <a:gd name="connsiteY2" fmla="*/ 32407 h 82413"/>
                  <a:gd name="connsiteX3" fmla="*/ 21563 w 37297"/>
                  <a:gd name="connsiteY3" fmla="*/ 83334 h 82413"/>
                  <a:gd name="connsiteX4" fmla="*/ 12054 w 37297"/>
                  <a:gd name="connsiteY4" fmla="*/ 83334 h 82413"/>
                  <a:gd name="connsiteX5" fmla="*/ 12054 w 37297"/>
                  <a:gd name="connsiteY5" fmla="*/ 32407 h 82413"/>
                  <a:gd name="connsiteX6" fmla="*/ 432 w 37297"/>
                  <a:gd name="connsiteY6" fmla="*/ 32407 h 82413"/>
                  <a:gd name="connsiteX7" fmla="*/ 432 w 37297"/>
                  <a:gd name="connsiteY7" fmla="*/ 24271 h 82413"/>
                  <a:gd name="connsiteX8" fmla="*/ 12054 w 37297"/>
                  <a:gd name="connsiteY8" fmla="*/ 24271 h 82413"/>
                  <a:gd name="connsiteX9" fmla="*/ 12054 w 37297"/>
                  <a:gd name="connsiteY9" fmla="*/ 16400 h 82413"/>
                  <a:gd name="connsiteX10" fmla="*/ 28854 w 37297"/>
                  <a:gd name="connsiteY10" fmla="*/ 921 h 82413"/>
                  <a:gd name="connsiteX11" fmla="*/ 37729 w 37297"/>
                  <a:gd name="connsiteY11" fmla="*/ 2506 h 82413"/>
                  <a:gd name="connsiteX12" fmla="*/ 35088 w 37297"/>
                  <a:gd name="connsiteY12" fmla="*/ 10641 h 82413"/>
                  <a:gd name="connsiteX13" fmla="*/ 29963 w 37297"/>
                  <a:gd name="connsiteY13" fmla="*/ 9743 h 82413"/>
                  <a:gd name="connsiteX14" fmla="*/ 21563 w 37297"/>
                  <a:gd name="connsiteY14" fmla="*/ 18513 h 82413"/>
                  <a:gd name="connsiteX15" fmla="*/ 21563 w 37297"/>
                  <a:gd name="connsiteY15" fmla="*/ 24271 h 82413"/>
                  <a:gd name="connsiteX16" fmla="*/ 35193 w 37297"/>
                  <a:gd name="connsiteY16" fmla="*/ 24271 h 82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7297" h="82413">
                    <a:moveTo>
                      <a:pt x="35193" y="24271"/>
                    </a:moveTo>
                    <a:lnTo>
                      <a:pt x="35193" y="32407"/>
                    </a:lnTo>
                    <a:lnTo>
                      <a:pt x="21563" y="32407"/>
                    </a:lnTo>
                    <a:lnTo>
                      <a:pt x="21563" y="83334"/>
                    </a:lnTo>
                    <a:lnTo>
                      <a:pt x="12054" y="83334"/>
                    </a:lnTo>
                    <a:lnTo>
                      <a:pt x="12054" y="32407"/>
                    </a:lnTo>
                    <a:lnTo>
                      <a:pt x="432" y="32407"/>
                    </a:lnTo>
                    <a:lnTo>
                      <a:pt x="432" y="24271"/>
                    </a:lnTo>
                    <a:lnTo>
                      <a:pt x="12054" y="24271"/>
                    </a:lnTo>
                    <a:lnTo>
                      <a:pt x="12054" y="16400"/>
                    </a:lnTo>
                    <a:cubicBezTo>
                      <a:pt x="12054" y="6151"/>
                      <a:pt x="20243" y="921"/>
                      <a:pt x="28854" y="921"/>
                    </a:cubicBezTo>
                    <a:cubicBezTo>
                      <a:pt x="33344" y="921"/>
                      <a:pt x="36303" y="1872"/>
                      <a:pt x="37729" y="2506"/>
                    </a:cubicBezTo>
                    <a:lnTo>
                      <a:pt x="35088" y="10641"/>
                    </a:lnTo>
                    <a:cubicBezTo>
                      <a:pt x="34084" y="10324"/>
                      <a:pt x="32605" y="9743"/>
                      <a:pt x="29963" y="9743"/>
                    </a:cubicBezTo>
                    <a:cubicBezTo>
                      <a:pt x="24099" y="9743"/>
                      <a:pt x="21563" y="12807"/>
                      <a:pt x="21563" y="18513"/>
                    </a:cubicBezTo>
                    <a:lnTo>
                      <a:pt x="21563" y="24271"/>
                    </a:lnTo>
                    <a:lnTo>
                      <a:pt x="35193" y="24271"/>
                    </a:lnTo>
                  </a:path>
                </a:pathLst>
              </a:custGeom>
              <a:solidFill>
                <a:srgbClr val="000000"/>
              </a:solidFill>
              <a:ln w="53" cap="flat">
                <a:noFill/>
                <a:prstDash val="solid"/>
                <a:miter/>
              </a:ln>
            </p:spPr>
            <p:txBody>
              <a:bodyPr rtlCol="0" anchor="ctr"/>
              <a:lstStyle/>
              <a:p>
                <a:endParaRPr lang="en-GB"/>
              </a:p>
            </p:txBody>
          </p:sp>
          <p:sp>
            <p:nvSpPr>
              <p:cNvPr id="71" name="Freeform: Shape 70">
                <a:extLst>
                  <a:ext uri="{FF2B5EF4-FFF2-40B4-BE49-F238E27FC236}">
                    <a16:creationId xmlns:a16="http://schemas.microsoft.com/office/drawing/2014/main" id="{E60F0666-DD26-E016-1144-661FE4A77B96}"/>
                  </a:ext>
                </a:extLst>
              </p:cNvPr>
              <p:cNvSpPr/>
              <p:nvPr/>
            </p:nvSpPr>
            <p:spPr>
              <a:xfrm rot="-5400000">
                <a:off x="5500108" y="1691847"/>
                <a:ext cx="53885" cy="61070"/>
              </a:xfrm>
              <a:custGeom>
                <a:avLst/>
                <a:gdLst>
                  <a:gd name="connsiteX0" fmla="*/ 27083 w 53885"/>
                  <a:gd name="connsiteY0" fmla="*/ 61757 h 61070"/>
                  <a:gd name="connsiteX1" fmla="*/ 193 w 53885"/>
                  <a:gd name="connsiteY1" fmla="*/ 31328 h 61070"/>
                  <a:gd name="connsiteX2" fmla="*/ 27083 w 53885"/>
                  <a:gd name="connsiteY2" fmla="*/ 687 h 61070"/>
                  <a:gd name="connsiteX3" fmla="*/ 54078 w 53885"/>
                  <a:gd name="connsiteY3" fmla="*/ 31328 h 61070"/>
                  <a:gd name="connsiteX4" fmla="*/ 27083 w 53885"/>
                  <a:gd name="connsiteY4" fmla="*/ 61757 h 61070"/>
                  <a:gd name="connsiteX5" fmla="*/ 27083 w 53885"/>
                  <a:gd name="connsiteY5" fmla="*/ 53252 h 61070"/>
                  <a:gd name="connsiteX6" fmla="*/ 44464 w 53885"/>
                  <a:gd name="connsiteY6" fmla="*/ 31328 h 61070"/>
                  <a:gd name="connsiteX7" fmla="*/ 27083 w 53885"/>
                  <a:gd name="connsiteY7" fmla="*/ 9192 h 61070"/>
                  <a:gd name="connsiteX8" fmla="*/ 9860 w 53885"/>
                  <a:gd name="connsiteY8" fmla="*/ 31328 h 61070"/>
                  <a:gd name="connsiteX9" fmla="*/ 27083 w 53885"/>
                  <a:gd name="connsiteY9" fmla="*/ 53252 h 6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885" h="61070">
                    <a:moveTo>
                      <a:pt x="27083" y="61757"/>
                    </a:moveTo>
                    <a:cubicBezTo>
                      <a:pt x="11023" y="61757"/>
                      <a:pt x="193" y="49554"/>
                      <a:pt x="193" y="31328"/>
                    </a:cubicBezTo>
                    <a:cubicBezTo>
                      <a:pt x="193" y="12837"/>
                      <a:pt x="11023" y="687"/>
                      <a:pt x="27083" y="687"/>
                    </a:cubicBezTo>
                    <a:cubicBezTo>
                      <a:pt x="43196" y="687"/>
                      <a:pt x="54078" y="12837"/>
                      <a:pt x="54078" y="31328"/>
                    </a:cubicBezTo>
                    <a:cubicBezTo>
                      <a:pt x="54078" y="49554"/>
                      <a:pt x="43196" y="61757"/>
                      <a:pt x="27083" y="61757"/>
                    </a:cubicBezTo>
                    <a:close/>
                    <a:moveTo>
                      <a:pt x="27083" y="53252"/>
                    </a:moveTo>
                    <a:cubicBezTo>
                      <a:pt x="39022" y="53252"/>
                      <a:pt x="44464" y="42950"/>
                      <a:pt x="44464" y="31328"/>
                    </a:cubicBezTo>
                    <a:cubicBezTo>
                      <a:pt x="44464" y="19600"/>
                      <a:pt x="39022" y="9192"/>
                      <a:pt x="27083" y="9192"/>
                    </a:cubicBezTo>
                    <a:cubicBezTo>
                      <a:pt x="15302" y="9192"/>
                      <a:pt x="9860" y="19547"/>
                      <a:pt x="9860" y="31328"/>
                    </a:cubicBezTo>
                    <a:cubicBezTo>
                      <a:pt x="9860" y="42950"/>
                      <a:pt x="15302" y="53252"/>
                      <a:pt x="27083" y="53252"/>
                    </a:cubicBezTo>
                  </a:path>
                </a:pathLst>
              </a:custGeom>
              <a:solidFill>
                <a:srgbClr val="000000"/>
              </a:solidFill>
              <a:ln w="53" cap="flat">
                <a:noFill/>
                <a:prstDash val="solid"/>
                <a:miter/>
              </a:ln>
            </p:spPr>
            <p:txBody>
              <a:bodyPr rtlCol="0" anchor="ctr"/>
              <a:lstStyle/>
              <a:p>
                <a:endParaRPr lang="en-GB"/>
              </a:p>
            </p:txBody>
          </p:sp>
        </p:grpSp>
        <p:grpSp>
          <p:nvGrpSpPr>
            <p:cNvPr id="72" name="Graphic 8">
              <a:extLst>
                <a:ext uri="{FF2B5EF4-FFF2-40B4-BE49-F238E27FC236}">
                  <a16:creationId xmlns:a16="http://schemas.microsoft.com/office/drawing/2014/main" id="{B8128DD8-CFFE-61D7-BBB3-4390513F210D}"/>
                </a:ext>
              </a:extLst>
            </p:cNvPr>
            <p:cNvGrpSpPr/>
            <p:nvPr/>
          </p:nvGrpSpPr>
          <p:grpSpPr>
            <a:xfrm>
              <a:off x="5614111" y="1679725"/>
              <a:ext cx="74383" cy="211634"/>
              <a:chOff x="5614111" y="1679725"/>
              <a:chExt cx="74383" cy="211634"/>
            </a:xfrm>
            <a:solidFill>
              <a:srgbClr val="000000"/>
            </a:solidFill>
          </p:grpSpPr>
          <p:sp>
            <p:nvSpPr>
              <p:cNvPr id="73" name="Freeform: Shape 72">
                <a:extLst>
                  <a:ext uri="{FF2B5EF4-FFF2-40B4-BE49-F238E27FC236}">
                    <a16:creationId xmlns:a16="http://schemas.microsoft.com/office/drawing/2014/main" id="{54495CEE-CBD0-7776-0ECD-1E8B850F41D5}"/>
                  </a:ext>
                </a:extLst>
              </p:cNvPr>
              <p:cNvSpPr/>
              <p:nvPr/>
            </p:nvSpPr>
            <p:spPr>
              <a:xfrm rot="-5400000">
                <a:off x="5634952" y="1837817"/>
                <a:ext cx="46014" cy="61070"/>
              </a:xfrm>
              <a:custGeom>
                <a:avLst/>
                <a:gdLst>
                  <a:gd name="connsiteX0" fmla="*/ 23001 w 46014"/>
                  <a:gd name="connsiteY0" fmla="*/ 61781 h 61070"/>
                  <a:gd name="connsiteX1" fmla="*/ 285 w 46014"/>
                  <a:gd name="connsiteY1" fmla="*/ 46197 h 61070"/>
                  <a:gd name="connsiteX2" fmla="*/ 9318 w 46014"/>
                  <a:gd name="connsiteY2" fmla="*/ 44031 h 61070"/>
                  <a:gd name="connsiteX3" fmla="*/ 22896 w 46014"/>
                  <a:gd name="connsiteY3" fmla="*/ 53434 h 61070"/>
                  <a:gd name="connsiteX4" fmla="*/ 36420 w 46014"/>
                  <a:gd name="connsiteY4" fmla="*/ 44506 h 61070"/>
                  <a:gd name="connsiteX5" fmla="*/ 27756 w 46014"/>
                  <a:gd name="connsiteY5" fmla="*/ 36370 h 61070"/>
                  <a:gd name="connsiteX6" fmla="*/ 17930 w 46014"/>
                  <a:gd name="connsiteY6" fmla="*/ 34046 h 61070"/>
                  <a:gd name="connsiteX7" fmla="*/ 2081 w 46014"/>
                  <a:gd name="connsiteY7" fmla="*/ 17933 h 61070"/>
                  <a:gd name="connsiteX8" fmla="*/ 23952 w 46014"/>
                  <a:gd name="connsiteY8" fmla="*/ 711 h 61070"/>
                  <a:gd name="connsiteX9" fmla="*/ 45189 w 46014"/>
                  <a:gd name="connsiteY9" fmla="*/ 14922 h 61070"/>
                  <a:gd name="connsiteX10" fmla="*/ 36578 w 46014"/>
                  <a:gd name="connsiteY10" fmla="*/ 17141 h 61070"/>
                  <a:gd name="connsiteX11" fmla="*/ 24005 w 46014"/>
                  <a:gd name="connsiteY11" fmla="*/ 8794 h 61070"/>
                  <a:gd name="connsiteX12" fmla="*/ 11696 w 46014"/>
                  <a:gd name="connsiteY12" fmla="*/ 17352 h 61070"/>
                  <a:gd name="connsiteX13" fmla="*/ 21628 w 46014"/>
                  <a:gd name="connsiteY13" fmla="*/ 25805 h 61070"/>
                  <a:gd name="connsiteX14" fmla="*/ 30556 w 46014"/>
                  <a:gd name="connsiteY14" fmla="*/ 27918 h 61070"/>
                  <a:gd name="connsiteX15" fmla="*/ 46299 w 46014"/>
                  <a:gd name="connsiteY15" fmla="*/ 43872 h 61070"/>
                  <a:gd name="connsiteX16" fmla="*/ 23001 w 46014"/>
                  <a:gd name="connsiteY16" fmla="*/ 61781 h 6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6014" h="61070">
                    <a:moveTo>
                      <a:pt x="23001" y="61781"/>
                    </a:moveTo>
                    <a:cubicBezTo>
                      <a:pt x="10850" y="61781"/>
                      <a:pt x="2398" y="56393"/>
                      <a:pt x="285" y="46197"/>
                    </a:cubicBezTo>
                    <a:lnTo>
                      <a:pt x="9318" y="44031"/>
                    </a:lnTo>
                    <a:cubicBezTo>
                      <a:pt x="11009" y="50529"/>
                      <a:pt x="15816" y="53434"/>
                      <a:pt x="22896" y="53434"/>
                    </a:cubicBezTo>
                    <a:cubicBezTo>
                      <a:pt x="31137" y="53434"/>
                      <a:pt x="36420" y="49366"/>
                      <a:pt x="36420" y="44506"/>
                    </a:cubicBezTo>
                    <a:cubicBezTo>
                      <a:pt x="36420" y="40438"/>
                      <a:pt x="33567" y="37744"/>
                      <a:pt x="27756" y="36370"/>
                    </a:cubicBezTo>
                    <a:lnTo>
                      <a:pt x="17930" y="34046"/>
                    </a:lnTo>
                    <a:cubicBezTo>
                      <a:pt x="7205" y="31510"/>
                      <a:pt x="2081" y="26227"/>
                      <a:pt x="2081" y="17933"/>
                    </a:cubicBezTo>
                    <a:cubicBezTo>
                      <a:pt x="2081" y="7790"/>
                      <a:pt x="11379" y="711"/>
                      <a:pt x="23952" y="711"/>
                    </a:cubicBezTo>
                    <a:cubicBezTo>
                      <a:pt x="36103" y="711"/>
                      <a:pt x="42495" y="6628"/>
                      <a:pt x="45189" y="14922"/>
                    </a:cubicBezTo>
                    <a:lnTo>
                      <a:pt x="36578" y="17141"/>
                    </a:lnTo>
                    <a:cubicBezTo>
                      <a:pt x="34941" y="12914"/>
                      <a:pt x="31612" y="8794"/>
                      <a:pt x="24005" y="8794"/>
                    </a:cubicBezTo>
                    <a:cubicBezTo>
                      <a:pt x="16979" y="8794"/>
                      <a:pt x="11696" y="12439"/>
                      <a:pt x="11696" y="17352"/>
                    </a:cubicBezTo>
                    <a:cubicBezTo>
                      <a:pt x="11696" y="21737"/>
                      <a:pt x="14707" y="24167"/>
                      <a:pt x="21628" y="25805"/>
                    </a:cubicBezTo>
                    <a:lnTo>
                      <a:pt x="30556" y="27918"/>
                    </a:lnTo>
                    <a:cubicBezTo>
                      <a:pt x="41280" y="30454"/>
                      <a:pt x="46299" y="35789"/>
                      <a:pt x="46299" y="43872"/>
                    </a:cubicBezTo>
                    <a:cubicBezTo>
                      <a:pt x="46299" y="54227"/>
                      <a:pt x="36842" y="61781"/>
                      <a:pt x="23001" y="61781"/>
                    </a:cubicBezTo>
                  </a:path>
                </a:pathLst>
              </a:custGeom>
              <a:solidFill>
                <a:srgbClr val="000000"/>
              </a:solidFill>
              <a:ln w="53" cap="flat">
                <a:noFill/>
                <a:prstDash val="solid"/>
                <a:miter/>
              </a:ln>
            </p:spPr>
            <p:txBody>
              <a:bodyPr rtlCol="0" anchor="ctr"/>
              <a:lstStyle/>
              <a:p>
                <a:endParaRPr lang="en-GB"/>
              </a:p>
            </p:txBody>
          </p:sp>
          <p:sp>
            <p:nvSpPr>
              <p:cNvPr id="74" name="Freeform: Shape 73">
                <a:extLst>
                  <a:ext uri="{FF2B5EF4-FFF2-40B4-BE49-F238E27FC236}">
                    <a16:creationId xmlns:a16="http://schemas.microsoft.com/office/drawing/2014/main" id="{1C646A4A-943E-8B0A-FB30-C3103D4CCA5B}"/>
                  </a:ext>
                </a:extLst>
              </p:cNvPr>
              <p:cNvSpPr/>
              <p:nvPr/>
            </p:nvSpPr>
            <p:spPr>
              <a:xfrm rot="-5400000">
                <a:off x="5631809" y="1777776"/>
                <a:ext cx="52300" cy="61070"/>
              </a:xfrm>
              <a:custGeom>
                <a:avLst/>
                <a:gdLst>
                  <a:gd name="connsiteX0" fmla="*/ 27912 w 52300"/>
                  <a:gd name="connsiteY0" fmla="*/ 61771 h 61070"/>
                  <a:gd name="connsiteX1" fmla="*/ 229 w 52300"/>
                  <a:gd name="connsiteY1" fmla="*/ 31447 h 61070"/>
                  <a:gd name="connsiteX2" fmla="*/ 26802 w 52300"/>
                  <a:gd name="connsiteY2" fmla="*/ 701 h 61070"/>
                  <a:gd name="connsiteX3" fmla="*/ 52530 w 52300"/>
                  <a:gd name="connsiteY3" fmla="*/ 30232 h 61070"/>
                  <a:gd name="connsiteX4" fmla="*/ 52530 w 52300"/>
                  <a:gd name="connsiteY4" fmla="*/ 34195 h 61070"/>
                  <a:gd name="connsiteX5" fmla="*/ 9844 w 52300"/>
                  <a:gd name="connsiteY5" fmla="*/ 34195 h 61070"/>
                  <a:gd name="connsiteX6" fmla="*/ 27964 w 52300"/>
                  <a:gd name="connsiteY6" fmla="*/ 53319 h 61070"/>
                  <a:gd name="connsiteX7" fmla="*/ 42387 w 52300"/>
                  <a:gd name="connsiteY7" fmla="*/ 44232 h 61070"/>
                  <a:gd name="connsiteX8" fmla="*/ 51579 w 52300"/>
                  <a:gd name="connsiteY8" fmla="*/ 46768 h 61070"/>
                  <a:gd name="connsiteX9" fmla="*/ 27912 w 52300"/>
                  <a:gd name="connsiteY9" fmla="*/ 61771 h 61070"/>
                  <a:gd name="connsiteX10" fmla="*/ 9897 w 52300"/>
                  <a:gd name="connsiteY10" fmla="*/ 26164 h 61070"/>
                  <a:gd name="connsiteX11" fmla="*/ 42862 w 52300"/>
                  <a:gd name="connsiteY11" fmla="*/ 26164 h 61070"/>
                  <a:gd name="connsiteX12" fmla="*/ 26802 w 52300"/>
                  <a:gd name="connsiteY12" fmla="*/ 9153 h 61070"/>
                  <a:gd name="connsiteX13" fmla="*/ 9897 w 52300"/>
                  <a:gd name="connsiteY13" fmla="*/ 26164 h 6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300" h="61070">
                    <a:moveTo>
                      <a:pt x="27912" y="61771"/>
                    </a:moveTo>
                    <a:cubicBezTo>
                      <a:pt x="10795" y="61771"/>
                      <a:pt x="229" y="49621"/>
                      <a:pt x="229" y="31447"/>
                    </a:cubicBezTo>
                    <a:cubicBezTo>
                      <a:pt x="229" y="13327"/>
                      <a:pt x="10689" y="701"/>
                      <a:pt x="26802" y="701"/>
                    </a:cubicBezTo>
                    <a:cubicBezTo>
                      <a:pt x="39323" y="701"/>
                      <a:pt x="52530" y="8414"/>
                      <a:pt x="52530" y="30232"/>
                    </a:cubicBezTo>
                    <a:lnTo>
                      <a:pt x="52530" y="34195"/>
                    </a:lnTo>
                    <a:lnTo>
                      <a:pt x="9844" y="34195"/>
                    </a:lnTo>
                    <a:cubicBezTo>
                      <a:pt x="10320" y="46557"/>
                      <a:pt x="17504" y="53319"/>
                      <a:pt x="27964" y="53319"/>
                    </a:cubicBezTo>
                    <a:cubicBezTo>
                      <a:pt x="34938" y="53319"/>
                      <a:pt x="40168" y="50255"/>
                      <a:pt x="42387" y="44232"/>
                    </a:cubicBezTo>
                    <a:lnTo>
                      <a:pt x="51579" y="46768"/>
                    </a:lnTo>
                    <a:cubicBezTo>
                      <a:pt x="48832" y="55696"/>
                      <a:pt x="40010" y="61771"/>
                      <a:pt x="27912" y="61771"/>
                    </a:cubicBezTo>
                    <a:close/>
                    <a:moveTo>
                      <a:pt x="9897" y="26164"/>
                    </a:moveTo>
                    <a:lnTo>
                      <a:pt x="42862" y="26164"/>
                    </a:lnTo>
                    <a:cubicBezTo>
                      <a:pt x="41964" y="16127"/>
                      <a:pt x="36523" y="9153"/>
                      <a:pt x="26802" y="9153"/>
                    </a:cubicBezTo>
                    <a:cubicBezTo>
                      <a:pt x="16659" y="9153"/>
                      <a:pt x="10478" y="17131"/>
                      <a:pt x="9897" y="26164"/>
                    </a:cubicBezTo>
                  </a:path>
                </a:pathLst>
              </a:custGeom>
              <a:solidFill>
                <a:srgbClr val="000000"/>
              </a:solidFill>
              <a:ln w="53" cap="flat">
                <a:noFill/>
                <a:prstDash val="solid"/>
                <a:miter/>
              </a:ln>
            </p:spPr>
            <p:txBody>
              <a:bodyPr rtlCol="0" anchor="ctr"/>
              <a:lstStyle/>
              <a:p>
                <a:endParaRPr lang="en-GB"/>
              </a:p>
            </p:txBody>
          </p:sp>
          <p:sp>
            <p:nvSpPr>
              <p:cNvPr id="75" name="Freeform: Shape 74">
                <a:extLst>
                  <a:ext uri="{FF2B5EF4-FFF2-40B4-BE49-F238E27FC236}">
                    <a16:creationId xmlns:a16="http://schemas.microsoft.com/office/drawing/2014/main" id="{78365A92-4503-961F-6519-53FC3A175BDD}"/>
                  </a:ext>
                </a:extLst>
              </p:cNvPr>
              <p:cNvSpPr/>
              <p:nvPr/>
            </p:nvSpPr>
            <p:spPr>
              <a:xfrm rot="-5400000">
                <a:off x="5633710" y="1715015"/>
                <a:ext cx="47229" cy="59802"/>
              </a:xfrm>
              <a:custGeom>
                <a:avLst/>
                <a:gdLst>
                  <a:gd name="connsiteX0" fmla="*/ 9732 w 47229"/>
                  <a:gd name="connsiteY0" fmla="*/ 25109 h 59802"/>
                  <a:gd name="connsiteX1" fmla="*/ 9732 w 47229"/>
                  <a:gd name="connsiteY1" fmla="*/ 60505 h 59802"/>
                  <a:gd name="connsiteX2" fmla="*/ 223 w 47229"/>
                  <a:gd name="connsiteY2" fmla="*/ 60505 h 59802"/>
                  <a:gd name="connsiteX3" fmla="*/ 223 w 47229"/>
                  <a:gd name="connsiteY3" fmla="*/ 1442 h 59802"/>
                  <a:gd name="connsiteX4" fmla="*/ 9362 w 47229"/>
                  <a:gd name="connsiteY4" fmla="*/ 1442 h 59802"/>
                  <a:gd name="connsiteX5" fmla="*/ 9415 w 47229"/>
                  <a:gd name="connsiteY5" fmla="*/ 12378 h 59802"/>
                  <a:gd name="connsiteX6" fmla="*/ 27483 w 47229"/>
                  <a:gd name="connsiteY6" fmla="*/ 702 h 59802"/>
                  <a:gd name="connsiteX7" fmla="*/ 47452 w 47229"/>
                  <a:gd name="connsiteY7" fmla="*/ 22996 h 59802"/>
                  <a:gd name="connsiteX8" fmla="*/ 47452 w 47229"/>
                  <a:gd name="connsiteY8" fmla="*/ 60505 h 59802"/>
                  <a:gd name="connsiteX9" fmla="*/ 37943 w 47229"/>
                  <a:gd name="connsiteY9" fmla="*/ 60505 h 59802"/>
                  <a:gd name="connsiteX10" fmla="*/ 37943 w 47229"/>
                  <a:gd name="connsiteY10" fmla="*/ 23789 h 59802"/>
                  <a:gd name="connsiteX11" fmla="*/ 24630 w 47229"/>
                  <a:gd name="connsiteY11" fmla="*/ 9261 h 59802"/>
                  <a:gd name="connsiteX12" fmla="*/ 9732 w 47229"/>
                  <a:gd name="connsiteY12" fmla="*/ 25109 h 59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7229" h="59802">
                    <a:moveTo>
                      <a:pt x="9732" y="25109"/>
                    </a:moveTo>
                    <a:lnTo>
                      <a:pt x="9732" y="60505"/>
                    </a:lnTo>
                    <a:lnTo>
                      <a:pt x="223" y="60505"/>
                    </a:lnTo>
                    <a:lnTo>
                      <a:pt x="223" y="1442"/>
                    </a:lnTo>
                    <a:lnTo>
                      <a:pt x="9362" y="1442"/>
                    </a:lnTo>
                    <a:lnTo>
                      <a:pt x="9415" y="12378"/>
                    </a:lnTo>
                    <a:cubicBezTo>
                      <a:pt x="13219" y="4031"/>
                      <a:pt x="19559" y="702"/>
                      <a:pt x="27483" y="702"/>
                    </a:cubicBezTo>
                    <a:cubicBezTo>
                      <a:pt x="39422" y="702"/>
                      <a:pt x="47452" y="8046"/>
                      <a:pt x="47452" y="22996"/>
                    </a:cubicBezTo>
                    <a:lnTo>
                      <a:pt x="47452" y="60505"/>
                    </a:lnTo>
                    <a:lnTo>
                      <a:pt x="37943" y="60505"/>
                    </a:lnTo>
                    <a:lnTo>
                      <a:pt x="37943" y="23789"/>
                    </a:lnTo>
                    <a:cubicBezTo>
                      <a:pt x="37943" y="14702"/>
                      <a:pt x="32871" y="9261"/>
                      <a:pt x="24630" y="9261"/>
                    </a:cubicBezTo>
                    <a:cubicBezTo>
                      <a:pt x="16125" y="9261"/>
                      <a:pt x="9732" y="15019"/>
                      <a:pt x="9732" y="25109"/>
                    </a:cubicBezTo>
                  </a:path>
                </a:pathLst>
              </a:custGeom>
              <a:solidFill>
                <a:srgbClr val="000000"/>
              </a:solidFill>
              <a:ln w="53" cap="flat">
                <a:noFill/>
                <a:prstDash val="solid"/>
                <a:miter/>
              </a:ln>
            </p:spPr>
            <p:txBody>
              <a:bodyPr rtlCol="0" anchor="ctr"/>
              <a:lstStyle/>
              <a:p>
                <a:endParaRPr lang="en-GB"/>
              </a:p>
            </p:txBody>
          </p:sp>
          <p:sp>
            <p:nvSpPr>
              <p:cNvPr id="76" name="Freeform: Shape 75">
                <a:extLst>
                  <a:ext uri="{FF2B5EF4-FFF2-40B4-BE49-F238E27FC236}">
                    <a16:creationId xmlns:a16="http://schemas.microsoft.com/office/drawing/2014/main" id="{2AC8DFC6-66A0-1C42-CCAC-587EE58E8564}"/>
                  </a:ext>
                </a:extLst>
              </p:cNvPr>
              <p:cNvSpPr/>
              <p:nvPr/>
            </p:nvSpPr>
            <p:spPr>
              <a:xfrm rot="-5400000">
                <a:off x="5634952" y="1658884"/>
                <a:ext cx="32173" cy="73855"/>
              </a:xfrm>
              <a:custGeom>
                <a:avLst/>
                <a:gdLst>
                  <a:gd name="connsiteX0" fmla="*/ 31038 w 32173"/>
                  <a:gd name="connsiteY0" fmla="*/ 14866 h 73855"/>
                  <a:gd name="connsiteX1" fmla="*/ 31038 w 32173"/>
                  <a:gd name="connsiteY1" fmla="*/ 23002 h 73855"/>
                  <a:gd name="connsiteX2" fmla="*/ 18887 w 32173"/>
                  <a:gd name="connsiteY2" fmla="*/ 23002 h 73855"/>
                  <a:gd name="connsiteX3" fmla="*/ 18887 w 32173"/>
                  <a:gd name="connsiteY3" fmla="*/ 58608 h 73855"/>
                  <a:gd name="connsiteX4" fmla="*/ 25861 w 32173"/>
                  <a:gd name="connsiteY4" fmla="*/ 66216 h 73855"/>
                  <a:gd name="connsiteX5" fmla="*/ 30721 w 32173"/>
                  <a:gd name="connsiteY5" fmla="*/ 65582 h 73855"/>
                  <a:gd name="connsiteX6" fmla="*/ 32675 w 32173"/>
                  <a:gd name="connsiteY6" fmla="*/ 73612 h 73855"/>
                  <a:gd name="connsiteX7" fmla="*/ 25596 w 32173"/>
                  <a:gd name="connsiteY7" fmla="*/ 74669 h 73855"/>
                  <a:gd name="connsiteX8" fmla="*/ 9378 w 32173"/>
                  <a:gd name="connsiteY8" fmla="*/ 59348 h 73855"/>
                  <a:gd name="connsiteX9" fmla="*/ 9378 w 32173"/>
                  <a:gd name="connsiteY9" fmla="*/ 23002 h 73855"/>
                  <a:gd name="connsiteX10" fmla="*/ 502 w 32173"/>
                  <a:gd name="connsiteY10" fmla="*/ 23002 h 73855"/>
                  <a:gd name="connsiteX11" fmla="*/ 502 w 32173"/>
                  <a:gd name="connsiteY11" fmla="*/ 14866 h 73855"/>
                  <a:gd name="connsiteX12" fmla="*/ 9378 w 32173"/>
                  <a:gd name="connsiteY12" fmla="*/ 14866 h 73855"/>
                  <a:gd name="connsiteX13" fmla="*/ 9378 w 32173"/>
                  <a:gd name="connsiteY13" fmla="*/ 813 h 73855"/>
                  <a:gd name="connsiteX14" fmla="*/ 18887 w 32173"/>
                  <a:gd name="connsiteY14" fmla="*/ 813 h 73855"/>
                  <a:gd name="connsiteX15" fmla="*/ 18887 w 32173"/>
                  <a:gd name="connsiteY15" fmla="*/ 14866 h 73855"/>
                  <a:gd name="connsiteX16" fmla="*/ 31038 w 32173"/>
                  <a:gd name="connsiteY16" fmla="*/ 14866 h 73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2173" h="73855">
                    <a:moveTo>
                      <a:pt x="31038" y="14866"/>
                    </a:moveTo>
                    <a:lnTo>
                      <a:pt x="31038" y="23002"/>
                    </a:lnTo>
                    <a:lnTo>
                      <a:pt x="18887" y="23002"/>
                    </a:lnTo>
                    <a:lnTo>
                      <a:pt x="18887" y="58608"/>
                    </a:lnTo>
                    <a:cubicBezTo>
                      <a:pt x="18887" y="63891"/>
                      <a:pt x="20842" y="66216"/>
                      <a:pt x="25861" y="66216"/>
                    </a:cubicBezTo>
                    <a:cubicBezTo>
                      <a:pt x="27076" y="66216"/>
                      <a:pt x="29136" y="65899"/>
                      <a:pt x="30721" y="65582"/>
                    </a:cubicBezTo>
                    <a:lnTo>
                      <a:pt x="32675" y="73612"/>
                    </a:lnTo>
                    <a:cubicBezTo>
                      <a:pt x="30721" y="74299"/>
                      <a:pt x="28027" y="74669"/>
                      <a:pt x="25596" y="74669"/>
                    </a:cubicBezTo>
                    <a:cubicBezTo>
                      <a:pt x="15400" y="74669"/>
                      <a:pt x="9378" y="69016"/>
                      <a:pt x="9378" y="59348"/>
                    </a:cubicBezTo>
                    <a:lnTo>
                      <a:pt x="9378" y="23002"/>
                    </a:lnTo>
                    <a:lnTo>
                      <a:pt x="502" y="23002"/>
                    </a:lnTo>
                    <a:lnTo>
                      <a:pt x="502" y="14866"/>
                    </a:lnTo>
                    <a:lnTo>
                      <a:pt x="9378" y="14866"/>
                    </a:lnTo>
                    <a:lnTo>
                      <a:pt x="9378" y="813"/>
                    </a:lnTo>
                    <a:lnTo>
                      <a:pt x="18887" y="813"/>
                    </a:lnTo>
                    <a:lnTo>
                      <a:pt x="18887" y="14866"/>
                    </a:lnTo>
                    <a:lnTo>
                      <a:pt x="31038" y="14866"/>
                    </a:lnTo>
                  </a:path>
                </a:pathLst>
              </a:custGeom>
              <a:solidFill>
                <a:srgbClr val="000000"/>
              </a:solidFill>
              <a:ln w="53" cap="flat">
                <a:noFill/>
                <a:prstDash val="solid"/>
                <a:miter/>
              </a:ln>
            </p:spPr>
            <p:txBody>
              <a:bodyPr rtlCol="0" anchor="ctr"/>
              <a:lstStyle/>
              <a:p>
                <a:endParaRPr lang="en-GB"/>
              </a:p>
            </p:txBody>
          </p:sp>
        </p:grpSp>
        <p:sp>
          <p:nvSpPr>
            <p:cNvPr id="77" name="Freeform: Shape 76">
              <a:extLst>
                <a:ext uri="{FF2B5EF4-FFF2-40B4-BE49-F238E27FC236}">
                  <a16:creationId xmlns:a16="http://schemas.microsoft.com/office/drawing/2014/main" id="{99E7925B-6872-7409-1C92-5760995C5A84}"/>
                </a:ext>
              </a:extLst>
            </p:cNvPr>
            <p:cNvSpPr/>
            <p:nvPr/>
          </p:nvSpPr>
          <p:spPr>
            <a:xfrm>
              <a:off x="2617669" y="1910953"/>
              <a:ext cx="973747" cy="730310"/>
            </a:xfrm>
            <a:custGeom>
              <a:avLst/>
              <a:gdLst>
                <a:gd name="connsiteX0" fmla="*/ 972783 w 973747"/>
                <a:gd name="connsiteY0" fmla="*/ 365136 h 730310"/>
                <a:gd name="connsiteX1" fmla="*/ 485909 w 973747"/>
                <a:gd name="connsiteY1" fmla="*/ 730292 h 730310"/>
                <a:gd name="connsiteX2" fmla="*/ -965 w 973747"/>
                <a:gd name="connsiteY2" fmla="*/ 365136 h 730310"/>
                <a:gd name="connsiteX3" fmla="*/ 485909 w 973747"/>
                <a:gd name="connsiteY3" fmla="*/ -19 h 730310"/>
                <a:gd name="connsiteX4" fmla="*/ 972783 w 973747"/>
                <a:gd name="connsiteY4" fmla="*/ 365136 h 7303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3747" h="730310">
                  <a:moveTo>
                    <a:pt x="972783" y="365136"/>
                  </a:moveTo>
                  <a:cubicBezTo>
                    <a:pt x="972783" y="566763"/>
                    <a:pt x="754786" y="730292"/>
                    <a:pt x="485909" y="730292"/>
                  </a:cubicBezTo>
                  <a:cubicBezTo>
                    <a:pt x="216912" y="730292"/>
                    <a:pt x="-965" y="566763"/>
                    <a:pt x="-965" y="365136"/>
                  </a:cubicBezTo>
                  <a:cubicBezTo>
                    <a:pt x="-965" y="163449"/>
                    <a:pt x="216912" y="-19"/>
                    <a:pt x="485909" y="-19"/>
                  </a:cubicBezTo>
                  <a:cubicBezTo>
                    <a:pt x="754786" y="-19"/>
                    <a:pt x="972783" y="163449"/>
                    <a:pt x="972783" y="365136"/>
                  </a:cubicBezTo>
                  <a:close/>
                </a:path>
              </a:pathLst>
            </a:custGeom>
            <a:solidFill>
              <a:srgbClr val="FFFFFF"/>
            </a:solidFill>
            <a:ln w="12158" cap="flat">
              <a:solidFill>
                <a:srgbClr val="3A414A"/>
              </a:solidFill>
              <a:prstDash val="solid"/>
              <a:miter/>
            </a:ln>
          </p:spPr>
          <p:txBody>
            <a:bodyPr rtlCol="0" anchor="ctr"/>
            <a:lstStyle/>
            <a:p>
              <a:endParaRPr lang="en-GB"/>
            </a:p>
          </p:txBody>
        </p:sp>
        <p:grpSp>
          <p:nvGrpSpPr>
            <p:cNvPr id="78" name="Graphic 8">
              <a:extLst>
                <a:ext uri="{FF2B5EF4-FFF2-40B4-BE49-F238E27FC236}">
                  <a16:creationId xmlns:a16="http://schemas.microsoft.com/office/drawing/2014/main" id="{BFBED16E-F357-3EE9-D374-902D195DE36F}"/>
                </a:ext>
              </a:extLst>
            </p:cNvPr>
            <p:cNvGrpSpPr/>
            <p:nvPr/>
          </p:nvGrpSpPr>
          <p:grpSpPr>
            <a:xfrm>
              <a:off x="2755706" y="2229755"/>
              <a:ext cx="398011" cy="77851"/>
              <a:chOff x="2755706" y="2229755"/>
              <a:chExt cx="398011" cy="77851"/>
            </a:xfrm>
            <a:solidFill>
              <a:srgbClr val="000000"/>
            </a:solidFill>
          </p:grpSpPr>
          <p:sp>
            <p:nvSpPr>
              <p:cNvPr id="79" name="Freeform: Shape 78">
                <a:extLst>
                  <a:ext uri="{FF2B5EF4-FFF2-40B4-BE49-F238E27FC236}">
                    <a16:creationId xmlns:a16="http://schemas.microsoft.com/office/drawing/2014/main" id="{867085B2-49AA-C4C8-8BC9-221F2986BF78}"/>
                  </a:ext>
                </a:extLst>
              </p:cNvPr>
              <p:cNvSpPr/>
              <p:nvPr/>
            </p:nvSpPr>
            <p:spPr>
              <a:xfrm>
                <a:off x="2755706" y="2232192"/>
                <a:ext cx="74120" cy="74120"/>
              </a:xfrm>
              <a:custGeom>
                <a:avLst/>
                <a:gdLst>
                  <a:gd name="connsiteX0" fmla="*/ -568 w 74120"/>
                  <a:gd name="connsiteY0" fmla="*/ 75088 h 74120"/>
                  <a:gd name="connsiteX1" fmla="*/ -568 w 74120"/>
                  <a:gd name="connsiteY1" fmla="*/ 968 h 74120"/>
                  <a:gd name="connsiteX2" fmla="*/ 12864 w 74120"/>
                  <a:gd name="connsiteY2" fmla="*/ 968 h 74120"/>
                  <a:gd name="connsiteX3" fmla="*/ 31120 w 74120"/>
                  <a:gd name="connsiteY3" fmla="*/ 47728 h 74120"/>
                  <a:gd name="connsiteX4" fmla="*/ 36592 w 74120"/>
                  <a:gd name="connsiteY4" fmla="*/ 64592 h 74120"/>
                  <a:gd name="connsiteX5" fmla="*/ 42064 w 74120"/>
                  <a:gd name="connsiteY5" fmla="*/ 47728 h 74120"/>
                  <a:gd name="connsiteX6" fmla="*/ 60072 w 74120"/>
                  <a:gd name="connsiteY6" fmla="*/ 968 h 74120"/>
                  <a:gd name="connsiteX7" fmla="*/ 73553 w 74120"/>
                  <a:gd name="connsiteY7" fmla="*/ 968 h 74120"/>
                  <a:gd name="connsiteX8" fmla="*/ 73553 w 74120"/>
                  <a:gd name="connsiteY8" fmla="*/ 75088 h 74120"/>
                  <a:gd name="connsiteX9" fmla="*/ 64250 w 74120"/>
                  <a:gd name="connsiteY9" fmla="*/ 75088 h 74120"/>
                  <a:gd name="connsiteX10" fmla="*/ 64599 w 74120"/>
                  <a:gd name="connsiteY10" fmla="*/ 11066 h 74120"/>
                  <a:gd name="connsiteX11" fmla="*/ 40572 w 74120"/>
                  <a:gd name="connsiteY11" fmla="*/ 75088 h 74120"/>
                  <a:gd name="connsiteX12" fmla="*/ 32364 w 74120"/>
                  <a:gd name="connsiteY12" fmla="*/ 75088 h 74120"/>
                  <a:gd name="connsiteX13" fmla="*/ 8088 w 74120"/>
                  <a:gd name="connsiteY13" fmla="*/ 11215 h 74120"/>
                  <a:gd name="connsiteX14" fmla="*/ 8436 w 74120"/>
                  <a:gd name="connsiteY14" fmla="*/ 75088 h 74120"/>
                  <a:gd name="connsiteX15" fmla="*/ -568 w 74120"/>
                  <a:gd name="connsiteY15" fmla="*/ 75088 h 74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4120" h="74120">
                    <a:moveTo>
                      <a:pt x="-568" y="75088"/>
                    </a:moveTo>
                    <a:lnTo>
                      <a:pt x="-568" y="968"/>
                    </a:lnTo>
                    <a:lnTo>
                      <a:pt x="12864" y="968"/>
                    </a:lnTo>
                    <a:lnTo>
                      <a:pt x="31120" y="47728"/>
                    </a:lnTo>
                    <a:cubicBezTo>
                      <a:pt x="32513" y="51310"/>
                      <a:pt x="34851" y="58573"/>
                      <a:pt x="36592" y="64592"/>
                    </a:cubicBezTo>
                    <a:cubicBezTo>
                      <a:pt x="38333" y="58772"/>
                      <a:pt x="40621" y="51459"/>
                      <a:pt x="42064" y="47728"/>
                    </a:cubicBezTo>
                    <a:lnTo>
                      <a:pt x="60072" y="968"/>
                    </a:lnTo>
                    <a:lnTo>
                      <a:pt x="73553" y="968"/>
                    </a:lnTo>
                    <a:lnTo>
                      <a:pt x="73553" y="75088"/>
                    </a:lnTo>
                    <a:lnTo>
                      <a:pt x="64250" y="75088"/>
                    </a:lnTo>
                    <a:cubicBezTo>
                      <a:pt x="64350" y="52802"/>
                      <a:pt x="64002" y="33451"/>
                      <a:pt x="64599" y="11066"/>
                    </a:cubicBezTo>
                    <a:cubicBezTo>
                      <a:pt x="56789" y="35789"/>
                      <a:pt x="49128" y="52305"/>
                      <a:pt x="40572" y="75088"/>
                    </a:cubicBezTo>
                    <a:lnTo>
                      <a:pt x="32364" y="75088"/>
                    </a:lnTo>
                    <a:cubicBezTo>
                      <a:pt x="23609" y="52305"/>
                      <a:pt x="16047" y="36088"/>
                      <a:pt x="8088" y="11215"/>
                    </a:cubicBezTo>
                    <a:cubicBezTo>
                      <a:pt x="8685" y="33004"/>
                      <a:pt x="8337" y="53150"/>
                      <a:pt x="8436" y="75088"/>
                    </a:cubicBezTo>
                    <a:lnTo>
                      <a:pt x="-568" y="75088"/>
                    </a:lnTo>
                  </a:path>
                </a:pathLst>
              </a:custGeom>
              <a:solidFill>
                <a:srgbClr val="000000"/>
              </a:solidFill>
              <a:ln w="50" cap="flat">
                <a:noFill/>
                <a:prstDash val="solid"/>
                <a:miter/>
              </a:ln>
            </p:spPr>
            <p:txBody>
              <a:bodyPr rtlCol="0" anchor="ctr"/>
              <a:lstStyle/>
              <a:p>
                <a:endParaRPr lang="en-GB"/>
              </a:p>
            </p:txBody>
          </p:sp>
          <p:sp>
            <p:nvSpPr>
              <p:cNvPr id="80" name="Freeform: Shape 79">
                <a:extLst>
                  <a:ext uri="{FF2B5EF4-FFF2-40B4-BE49-F238E27FC236}">
                    <a16:creationId xmlns:a16="http://schemas.microsoft.com/office/drawing/2014/main" id="{AA598F29-CCD3-9C98-7048-3AADF0B31538}"/>
                  </a:ext>
                </a:extLst>
              </p:cNvPr>
              <p:cNvSpPr/>
              <p:nvPr/>
            </p:nvSpPr>
            <p:spPr>
              <a:xfrm>
                <a:off x="2843257" y="2250001"/>
                <a:ext cx="44870" cy="57605"/>
              </a:xfrm>
              <a:custGeom>
                <a:avLst/>
                <a:gdLst>
                  <a:gd name="connsiteX0" fmla="*/ 18781 w 44870"/>
                  <a:gd name="connsiteY0" fmla="*/ 58382 h 57605"/>
                  <a:gd name="connsiteX1" fmla="*/ -172 w 44870"/>
                  <a:gd name="connsiteY1" fmla="*/ 41270 h 57605"/>
                  <a:gd name="connsiteX2" fmla="*/ 21468 w 44870"/>
                  <a:gd name="connsiteY2" fmla="*/ 24904 h 57605"/>
                  <a:gd name="connsiteX3" fmla="*/ 35744 w 44870"/>
                  <a:gd name="connsiteY3" fmla="*/ 19531 h 57605"/>
                  <a:gd name="connsiteX4" fmla="*/ 24104 w 44870"/>
                  <a:gd name="connsiteY4" fmla="*/ 8637 h 57605"/>
                  <a:gd name="connsiteX5" fmla="*/ 10026 w 44870"/>
                  <a:gd name="connsiteY5" fmla="*/ 16795 h 57605"/>
                  <a:gd name="connsiteX6" fmla="*/ 1420 w 44870"/>
                  <a:gd name="connsiteY6" fmla="*/ 13960 h 57605"/>
                  <a:gd name="connsiteX7" fmla="*/ 23855 w 44870"/>
                  <a:gd name="connsiteY7" fmla="*/ 777 h 57605"/>
                  <a:gd name="connsiteX8" fmla="*/ 44699 w 44870"/>
                  <a:gd name="connsiteY8" fmla="*/ 20427 h 57605"/>
                  <a:gd name="connsiteX9" fmla="*/ 44699 w 44870"/>
                  <a:gd name="connsiteY9" fmla="*/ 57089 h 57605"/>
                  <a:gd name="connsiteX10" fmla="*/ 35894 w 44870"/>
                  <a:gd name="connsiteY10" fmla="*/ 57089 h 57605"/>
                  <a:gd name="connsiteX11" fmla="*/ 35894 w 44870"/>
                  <a:gd name="connsiteY11" fmla="*/ 49528 h 57605"/>
                  <a:gd name="connsiteX12" fmla="*/ 35297 w 44870"/>
                  <a:gd name="connsiteY12" fmla="*/ 49528 h 57605"/>
                  <a:gd name="connsiteX13" fmla="*/ 18781 w 44870"/>
                  <a:gd name="connsiteY13" fmla="*/ 58382 h 57605"/>
                  <a:gd name="connsiteX14" fmla="*/ 20323 w 44870"/>
                  <a:gd name="connsiteY14" fmla="*/ 50473 h 57605"/>
                  <a:gd name="connsiteX15" fmla="*/ 35744 w 44870"/>
                  <a:gd name="connsiteY15" fmla="*/ 36992 h 57605"/>
                  <a:gd name="connsiteX16" fmla="*/ 35744 w 44870"/>
                  <a:gd name="connsiteY16" fmla="*/ 29281 h 57605"/>
                  <a:gd name="connsiteX17" fmla="*/ 21070 w 44870"/>
                  <a:gd name="connsiteY17" fmla="*/ 32465 h 57605"/>
                  <a:gd name="connsiteX18" fmla="*/ 8832 w 44870"/>
                  <a:gd name="connsiteY18" fmla="*/ 41717 h 57605"/>
                  <a:gd name="connsiteX19" fmla="*/ 20323 w 44870"/>
                  <a:gd name="connsiteY19" fmla="*/ 50473 h 57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4870" h="57605">
                    <a:moveTo>
                      <a:pt x="18781" y="58382"/>
                    </a:moveTo>
                    <a:cubicBezTo>
                      <a:pt x="8235" y="58382"/>
                      <a:pt x="-172" y="52214"/>
                      <a:pt x="-172" y="41270"/>
                    </a:cubicBezTo>
                    <a:cubicBezTo>
                      <a:pt x="-172" y="28535"/>
                      <a:pt x="11170" y="26197"/>
                      <a:pt x="21468" y="24904"/>
                    </a:cubicBezTo>
                    <a:cubicBezTo>
                      <a:pt x="31516" y="23560"/>
                      <a:pt x="35744" y="24108"/>
                      <a:pt x="35744" y="19531"/>
                    </a:cubicBezTo>
                    <a:cubicBezTo>
                      <a:pt x="35744" y="12616"/>
                      <a:pt x="31815" y="8637"/>
                      <a:pt x="24104" y="8637"/>
                    </a:cubicBezTo>
                    <a:cubicBezTo>
                      <a:pt x="16095" y="8637"/>
                      <a:pt x="11767" y="12915"/>
                      <a:pt x="10026" y="16795"/>
                    </a:cubicBezTo>
                    <a:lnTo>
                      <a:pt x="1420" y="13960"/>
                    </a:lnTo>
                    <a:cubicBezTo>
                      <a:pt x="5698" y="3861"/>
                      <a:pt x="15249" y="777"/>
                      <a:pt x="23855" y="777"/>
                    </a:cubicBezTo>
                    <a:cubicBezTo>
                      <a:pt x="31317" y="777"/>
                      <a:pt x="44699" y="3065"/>
                      <a:pt x="44699" y="20427"/>
                    </a:cubicBezTo>
                    <a:lnTo>
                      <a:pt x="44699" y="57089"/>
                    </a:lnTo>
                    <a:lnTo>
                      <a:pt x="35894" y="57089"/>
                    </a:lnTo>
                    <a:lnTo>
                      <a:pt x="35894" y="49528"/>
                    </a:lnTo>
                    <a:lnTo>
                      <a:pt x="35297" y="49528"/>
                    </a:lnTo>
                    <a:cubicBezTo>
                      <a:pt x="33406" y="53457"/>
                      <a:pt x="28183" y="58382"/>
                      <a:pt x="18781" y="58382"/>
                    </a:cubicBezTo>
                    <a:close/>
                    <a:moveTo>
                      <a:pt x="20323" y="50473"/>
                    </a:moveTo>
                    <a:cubicBezTo>
                      <a:pt x="30223" y="50473"/>
                      <a:pt x="35744" y="43807"/>
                      <a:pt x="35744" y="36992"/>
                    </a:cubicBezTo>
                    <a:lnTo>
                      <a:pt x="35744" y="29281"/>
                    </a:lnTo>
                    <a:cubicBezTo>
                      <a:pt x="34252" y="31022"/>
                      <a:pt x="24502" y="32017"/>
                      <a:pt x="21070" y="32465"/>
                    </a:cubicBezTo>
                    <a:cubicBezTo>
                      <a:pt x="14553" y="33311"/>
                      <a:pt x="8832" y="35400"/>
                      <a:pt x="8832" y="41717"/>
                    </a:cubicBezTo>
                    <a:cubicBezTo>
                      <a:pt x="8832" y="47488"/>
                      <a:pt x="13658" y="50473"/>
                      <a:pt x="20323" y="50473"/>
                    </a:cubicBezTo>
                  </a:path>
                </a:pathLst>
              </a:custGeom>
              <a:solidFill>
                <a:srgbClr val="000000"/>
              </a:solidFill>
              <a:ln w="50" cap="flat">
                <a:noFill/>
                <a:prstDash val="solid"/>
                <a:miter/>
              </a:ln>
            </p:spPr>
            <p:txBody>
              <a:bodyPr rtlCol="0" anchor="ctr"/>
              <a:lstStyle/>
              <a:p>
                <a:endParaRPr lang="en-GB"/>
              </a:p>
            </p:txBody>
          </p:sp>
          <p:sp>
            <p:nvSpPr>
              <p:cNvPr id="81" name="Freeform: Shape 80">
                <a:extLst>
                  <a:ext uri="{FF2B5EF4-FFF2-40B4-BE49-F238E27FC236}">
                    <a16:creationId xmlns:a16="http://schemas.microsoft.com/office/drawing/2014/main" id="{08981228-FDAA-7D04-E82A-C69C957B680A}"/>
                  </a:ext>
                </a:extLst>
              </p:cNvPr>
              <p:cNvSpPr/>
              <p:nvPr/>
            </p:nvSpPr>
            <p:spPr>
              <a:xfrm>
                <a:off x="2901161" y="2250001"/>
                <a:ext cx="48053" cy="57505"/>
              </a:xfrm>
              <a:custGeom>
                <a:avLst/>
                <a:gdLst>
                  <a:gd name="connsiteX0" fmla="*/ 25112 w 48053"/>
                  <a:gd name="connsiteY0" fmla="*/ 58284 h 57505"/>
                  <a:gd name="connsiteX1" fmla="*/ -208 w 48053"/>
                  <a:gd name="connsiteY1" fmla="*/ 29630 h 57505"/>
                  <a:gd name="connsiteX2" fmla="*/ 25112 w 48053"/>
                  <a:gd name="connsiteY2" fmla="*/ 778 h 57505"/>
                  <a:gd name="connsiteX3" fmla="*/ 47647 w 48053"/>
                  <a:gd name="connsiteY3" fmla="*/ 16149 h 57505"/>
                  <a:gd name="connsiteX4" fmla="*/ 39041 w 48053"/>
                  <a:gd name="connsiteY4" fmla="*/ 18587 h 57505"/>
                  <a:gd name="connsiteX5" fmla="*/ 25112 w 48053"/>
                  <a:gd name="connsiteY5" fmla="*/ 8787 h 57505"/>
                  <a:gd name="connsiteX6" fmla="*/ 8895 w 48053"/>
                  <a:gd name="connsiteY6" fmla="*/ 29630 h 57505"/>
                  <a:gd name="connsiteX7" fmla="*/ 25112 w 48053"/>
                  <a:gd name="connsiteY7" fmla="*/ 50275 h 57505"/>
                  <a:gd name="connsiteX8" fmla="*/ 39290 w 48053"/>
                  <a:gd name="connsiteY8" fmla="*/ 40027 h 57505"/>
                  <a:gd name="connsiteX9" fmla="*/ 47846 w 48053"/>
                  <a:gd name="connsiteY9" fmla="*/ 42465 h 57505"/>
                  <a:gd name="connsiteX10" fmla="*/ 25112 w 48053"/>
                  <a:gd name="connsiteY10" fmla="*/ 58284 h 57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8053" h="57505">
                    <a:moveTo>
                      <a:pt x="25112" y="58284"/>
                    </a:moveTo>
                    <a:cubicBezTo>
                      <a:pt x="9990" y="58284"/>
                      <a:pt x="-208" y="46793"/>
                      <a:pt x="-208" y="29630"/>
                    </a:cubicBezTo>
                    <a:cubicBezTo>
                      <a:pt x="-208" y="12220"/>
                      <a:pt x="9990" y="778"/>
                      <a:pt x="25112" y="778"/>
                    </a:cubicBezTo>
                    <a:cubicBezTo>
                      <a:pt x="35857" y="778"/>
                      <a:pt x="44613" y="6449"/>
                      <a:pt x="47647" y="16149"/>
                    </a:cubicBezTo>
                    <a:lnTo>
                      <a:pt x="39041" y="18587"/>
                    </a:lnTo>
                    <a:cubicBezTo>
                      <a:pt x="37400" y="12866"/>
                      <a:pt x="32425" y="8787"/>
                      <a:pt x="25112" y="8787"/>
                    </a:cubicBezTo>
                    <a:cubicBezTo>
                      <a:pt x="14019" y="8787"/>
                      <a:pt x="8895" y="18537"/>
                      <a:pt x="8895" y="29630"/>
                    </a:cubicBezTo>
                    <a:cubicBezTo>
                      <a:pt x="8895" y="40574"/>
                      <a:pt x="14019" y="50275"/>
                      <a:pt x="25112" y="50275"/>
                    </a:cubicBezTo>
                    <a:cubicBezTo>
                      <a:pt x="32574" y="50275"/>
                      <a:pt x="37648" y="46046"/>
                      <a:pt x="39290" y="40027"/>
                    </a:cubicBezTo>
                    <a:lnTo>
                      <a:pt x="47846" y="42465"/>
                    </a:lnTo>
                    <a:cubicBezTo>
                      <a:pt x="44861" y="52364"/>
                      <a:pt x="36007" y="58284"/>
                      <a:pt x="25112" y="58284"/>
                    </a:cubicBezTo>
                  </a:path>
                </a:pathLst>
              </a:custGeom>
              <a:solidFill>
                <a:srgbClr val="000000"/>
              </a:solidFill>
              <a:ln w="50" cap="flat">
                <a:noFill/>
                <a:prstDash val="solid"/>
                <a:miter/>
              </a:ln>
            </p:spPr>
            <p:txBody>
              <a:bodyPr rtlCol="0" anchor="ctr"/>
              <a:lstStyle/>
              <a:p>
                <a:endParaRPr lang="en-GB"/>
              </a:p>
            </p:txBody>
          </p:sp>
          <p:sp>
            <p:nvSpPr>
              <p:cNvPr id="82" name="Freeform: Shape 81">
                <a:extLst>
                  <a:ext uri="{FF2B5EF4-FFF2-40B4-BE49-F238E27FC236}">
                    <a16:creationId xmlns:a16="http://schemas.microsoft.com/office/drawing/2014/main" id="{9022DD78-E473-9608-FC69-1E4E4858A6A8}"/>
                  </a:ext>
                </a:extLst>
              </p:cNvPr>
              <p:cNvSpPr/>
              <p:nvPr/>
            </p:nvSpPr>
            <p:spPr>
              <a:xfrm>
                <a:off x="2962049" y="2232192"/>
                <a:ext cx="44522" cy="74120"/>
              </a:xfrm>
              <a:custGeom>
                <a:avLst/>
                <a:gdLst>
                  <a:gd name="connsiteX0" fmla="*/ 8737 w 44522"/>
                  <a:gd name="connsiteY0" fmla="*/ 41759 h 74120"/>
                  <a:gd name="connsiteX1" fmla="*/ 8737 w 44522"/>
                  <a:gd name="connsiteY1" fmla="*/ 75088 h 74120"/>
                  <a:gd name="connsiteX2" fmla="*/ -217 w 44522"/>
                  <a:gd name="connsiteY2" fmla="*/ 75088 h 74120"/>
                  <a:gd name="connsiteX3" fmla="*/ -217 w 44522"/>
                  <a:gd name="connsiteY3" fmla="*/ 968 h 74120"/>
                  <a:gd name="connsiteX4" fmla="*/ 8737 w 44522"/>
                  <a:gd name="connsiteY4" fmla="*/ 968 h 74120"/>
                  <a:gd name="connsiteX5" fmla="*/ 8737 w 44522"/>
                  <a:gd name="connsiteY5" fmla="*/ 29123 h 74120"/>
                  <a:gd name="connsiteX6" fmla="*/ 25452 w 44522"/>
                  <a:gd name="connsiteY6" fmla="*/ 18776 h 74120"/>
                  <a:gd name="connsiteX7" fmla="*/ 44305 w 44522"/>
                  <a:gd name="connsiteY7" fmla="*/ 39769 h 74120"/>
                  <a:gd name="connsiteX8" fmla="*/ 44305 w 44522"/>
                  <a:gd name="connsiteY8" fmla="*/ 75088 h 74120"/>
                  <a:gd name="connsiteX9" fmla="*/ 35301 w 44522"/>
                  <a:gd name="connsiteY9" fmla="*/ 75088 h 74120"/>
                  <a:gd name="connsiteX10" fmla="*/ 35301 w 44522"/>
                  <a:gd name="connsiteY10" fmla="*/ 40515 h 74120"/>
                  <a:gd name="connsiteX11" fmla="*/ 22766 w 44522"/>
                  <a:gd name="connsiteY11" fmla="*/ 26835 h 74120"/>
                  <a:gd name="connsiteX12" fmla="*/ 8737 w 44522"/>
                  <a:gd name="connsiteY12" fmla="*/ 41759 h 74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4522" h="74120">
                    <a:moveTo>
                      <a:pt x="8737" y="41759"/>
                    </a:moveTo>
                    <a:lnTo>
                      <a:pt x="8737" y="75088"/>
                    </a:lnTo>
                    <a:lnTo>
                      <a:pt x="-217" y="75088"/>
                    </a:lnTo>
                    <a:lnTo>
                      <a:pt x="-217" y="968"/>
                    </a:lnTo>
                    <a:lnTo>
                      <a:pt x="8737" y="968"/>
                    </a:lnTo>
                    <a:lnTo>
                      <a:pt x="8737" y="29123"/>
                    </a:lnTo>
                    <a:cubicBezTo>
                      <a:pt x="12369" y="21711"/>
                      <a:pt x="18189" y="18776"/>
                      <a:pt x="25452" y="18776"/>
                    </a:cubicBezTo>
                    <a:cubicBezTo>
                      <a:pt x="36694" y="18776"/>
                      <a:pt x="44305" y="25691"/>
                      <a:pt x="44305" y="39769"/>
                    </a:cubicBezTo>
                    <a:lnTo>
                      <a:pt x="44305" y="75088"/>
                    </a:lnTo>
                    <a:lnTo>
                      <a:pt x="35301" y="75088"/>
                    </a:lnTo>
                    <a:lnTo>
                      <a:pt x="35301" y="40515"/>
                    </a:lnTo>
                    <a:cubicBezTo>
                      <a:pt x="35301" y="31959"/>
                      <a:pt x="30526" y="26835"/>
                      <a:pt x="22766" y="26835"/>
                    </a:cubicBezTo>
                    <a:cubicBezTo>
                      <a:pt x="14757" y="26835"/>
                      <a:pt x="8737" y="32257"/>
                      <a:pt x="8737" y="41759"/>
                    </a:cubicBezTo>
                  </a:path>
                </a:pathLst>
              </a:custGeom>
              <a:solidFill>
                <a:srgbClr val="000000"/>
              </a:solidFill>
              <a:ln w="50" cap="flat">
                <a:noFill/>
                <a:prstDash val="solid"/>
                <a:miter/>
              </a:ln>
            </p:spPr>
            <p:txBody>
              <a:bodyPr rtlCol="0" anchor="ctr"/>
              <a:lstStyle/>
              <a:p>
                <a:endParaRPr lang="en-GB"/>
              </a:p>
            </p:txBody>
          </p:sp>
          <p:sp>
            <p:nvSpPr>
              <p:cNvPr id="83" name="Freeform: Shape 82">
                <a:extLst>
                  <a:ext uri="{FF2B5EF4-FFF2-40B4-BE49-F238E27FC236}">
                    <a16:creationId xmlns:a16="http://schemas.microsoft.com/office/drawing/2014/main" id="{B7CE16E1-3294-458B-2CB4-2ADE17AFE7F5}"/>
                  </a:ext>
                </a:extLst>
              </p:cNvPr>
              <p:cNvSpPr/>
              <p:nvPr/>
            </p:nvSpPr>
            <p:spPr>
              <a:xfrm>
                <a:off x="3020599" y="2229755"/>
                <a:ext cx="12486" cy="76558"/>
              </a:xfrm>
              <a:custGeom>
                <a:avLst/>
                <a:gdLst>
                  <a:gd name="connsiteX0" fmla="*/ 1838 w 12486"/>
                  <a:gd name="connsiteY0" fmla="*/ 77550 h 76558"/>
                  <a:gd name="connsiteX1" fmla="*/ 1838 w 12486"/>
                  <a:gd name="connsiteY1" fmla="*/ 21935 h 76558"/>
                  <a:gd name="connsiteX2" fmla="*/ 10792 w 12486"/>
                  <a:gd name="connsiteY2" fmla="*/ 21935 h 76558"/>
                  <a:gd name="connsiteX3" fmla="*/ 10792 w 12486"/>
                  <a:gd name="connsiteY3" fmla="*/ 77550 h 76558"/>
                  <a:gd name="connsiteX4" fmla="*/ 1838 w 12486"/>
                  <a:gd name="connsiteY4" fmla="*/ 77550 h 76558"/>
                  <a:gd name="connsiteX5" fmla="*/ 6364 w 12486"/>
                  <a:gd name="connsiteY5" fmla="*/ 12831 h 76558"/>
                  <a:gd name="connsiteX6" fmla="*/ 146 w 12486"/>
                  <a:gd name="connsiteY6" fmla="*/ 6912 h 76558"/>
                  <a:gd name="connsiteX7" fmla="*/ 6364 w 12486"/>
                  <a:gd name="connsiteY7" fmla="*/ 992 h 76558"/>
                  <a:gd name="connsiteX8" fmla="*/ 12632 w 12486"/>
                  <a:gd name="connsiteY8" fmla="*/ 6912 h 76558"/>
                  <a:gd name="connsiteX9" fmla="*/ 6364 w 12486"/>
                  <a:gd name="connsiteY9" fmla="*/ 12831 h 76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486" h="76558">
                    <a:moveTo>
                      <a:pt x="1838" y="77550"/>
                    </a:moveTo>
                    <a:lnTo>
                      <a:pt x="1838" y="21935"/>
                    </a:lnTo>
                    <a:lnTo>
                      <a:pt x="10792" y="21935"/>
                    </a:lnTo>
                    <a:lnTo>
                      <a:pt x="10792" y="77550"/>
                    </a:lnTo>
                    <a:lnTo>
                      <a:pt x="1838" y="77550"/>
                    </a:lnTo>
                    <a:close/>
                    <a:moveTo>
                      <a:pt x="6364" y="12831"/>
                    </a:moveTo>
                    <a:cubicBezTo>
                      <a:pt x="2982" y="12831"/>
                      <a:pt x="146" y="10195"/>
                      <a:pt x="146" y="6912"/>
                    </a:cubicBezTo>
                    <a:cubicBezTo>
                      <a:pt x="146" y="3628"/>
                      <a:pt x="2982" y="992"/>
                      <a:pt x="6364" y="992"/>
                    </a:cubicBezTo>
                    <a:cubicBezTo>
                      <a:pt x="9797" y="992"/>
                      <a:pt x="12632" y="3628"/>
                      <a:pt x="12632" y="6912"/>
                    </a:cubicBezTo>
                    <a:cubicBezTo>
                      <a:pt x="12632" y="10195"/>
                      <a:pt x="9797" y="12831"/>
                      <a:pt x="6364" y="12831"/>
                    </a:cubicBezTo>
                  </a:path>
                </a:pathLst>
              </a:custGeom>
              <a:solidFill>
                <a:srgbClr val="000000"/>
              </a:solidFill>
              <a:ln w="50" cap="flat">
                <a:noFill/>
                <a:prstDash val="solid"/>
                <a:miter/>
              </a:ln>
            </p:spPr>
            <p:txBody>
              <a:bodyPr rtlCol="0" anchor="ctr"/>
              <a:lstStyle/>
              <a:p>
                <a:endParaRPr lang="en-GB"/>
              </a:p>
            </p:txBody>
          </p:sp>
          <p:sp>
            <p:nvSpPr>
              <p:cNvPr id="84" name="Freeform: Shape 83">
                <a:extLst>
                  <a:ext uri="{FF2B5EF4-FFF2-40B4-BE49-F238E27FC236}">
                    <a16:creationId xmlns:a16="http://schemas.microsoft.com/office/drawing/2014/main" id="{FA1CDB78-E083-9DA7-8C5E-E647F773755D}"/>
                  </a:ext>
                </a:extLst>
              </p:cNvPr>
              <p:cNvSpPr/>
              <p:nvPr/>
            </p:nvSpPr>
            <p:spPr>
              <a:xfrm>
                <a:off x="3046964" y="2250001"/>
                <a:ext cx="44472" cy="56311"/>
              </a:xfrm>
              <a:custGeom>
                <a:avLst/>
                <a:gdLst>
                  <a:gd name="connsiteX0" fmla="*/ 8752 w 44472"/>
                  <a:gd name="connsiteY0" fmla="*/ 23772 h 56311"/>
                  <a:gd name="connsiteX1" fmla="*/ 8752 w 44472"/>
                  <a:gd name="connsiteY1" fmla="*/ 57102 h 56311"/>
                  <a:gd name="connsiteX2" fmla="*/ -202 w 44472"/>
                  <a:gd name="connsiteY2" fmla="*/ 57102 h 56311"/>
                  <a:gd name="connsiteX3" fmla="*/ -202 w 44472"/>
                  <a:gd name="connsiteY3" fmla="*/ 1486 h 56311"/>
                  <a:gd name="connsiteX4" fmla="*/ 8404 w 44472"/>
                  <a:gd name="connsiteY4" fmla="*/ 1486 h 56311"/>
                  <a:gd name="connsiteX5" fmla="*/ 8453 w 44472"/>
                  <a:gd name="connsiteY5" fmla="*/ 11784 h 56311"/>
                  <a:gd name="connsiteX6" fmla="*/ 25466 w 44472"/>
                  <a:gd name="connsiteY6" fmla="*/ 790 h 56311"/>
                  <a:gd name="connsiteX7" fmla="*/ 44270 w 44472"/>
                  <a:gd name="connsiteY7" fmla="*/ 21783 h 56311"/>
                  <a:gd name="connsiteX8" fmla="*/ 44270 w 44472"/>
                  <a:gd name="connsiteY8" fmla="*/ 57102 h 56311"/>
                  <a:gd name="connsiteX9" fmla="*/ 35316 w 44472"/>
                  <a:gd name="connsiteY9" fmla="*/ 57102 h 56311"/>
                  <a:gd name="connsiteX10" fmla="*/ 35316 w 44472"/>
                  <a:gd name="connsiteY10" fmla="*/ 22529 h 56311"/>
                  <a:gd name="connsiteX11" fmla="*/ 22780 w 44472"/>
                  <a:gd name="connsiteY11" fmla="*/ 8849 h 56311"/>
                  <a:gd name="connsiteX12" fmla="*/ 8752 w 44472"/>
                  <a:gd name="connsiteY12" fmla="*/ 23772 h 56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4472" h="56311">
                    <a:moveTo>
                      <a:pt x="8752" y="23772"/>
                    </a:moveTo>
                    <a:lnTo>
                      <a:pt x="8752" y="57102"/>
                    </a:lnTo>
                    <a:lnTo>
                      <a:pt x="-202" y="57102"/>
                    </a:lnTo>
                    <a:lnTo>
                      <a:pt x="-202" y="1486"/>
                    </a:lnTo>
                    <a:lnTo>
                      <a:pt x="8404" y="1486"/>
                    </a:lnTo>
                    <a:lnTo>
                      <a:pt x="8453" y="11784"/>
                    </a:lnTo>
                    <a:cubicBezTo>
                      <a:pt x="12035" y="3924"/>
                      <a:pt x="18005" y="790"/>
                      <a:pt x="25466" y="790"/>
                    </a:cubicBezTo>
                    <a:cubicBezTo>
                      <a:pt x="36709" y="790"/>
                      <a:pt x="44270" y="7705"/>
                      <a:pt x="44270" y="21783"/>
                    </a:cubicBezTo>
                    <a:lnTo>
                      <a:pt x="44270" y="57102"/>
                    </a:lnTo>
                    <a:lnTo>
                      <a:pt x="35316" y="57102"/>
                    </a:lnTo>
                    <a:lnTo>
                      <a:pt x="35316" y="22529"/>
                    </a:lnTo>
                    <a:cubicBezTo>
                      <a:pt x="35316" y="13973"/>
                      <a:pt x="30540" y="8849"/>
                      <a:pt x="22780" y="8849"/>
                    </a:cubicBezTo>
                    <a:cubicBezTo>
                      <a:pt x="14771" y="8849"/>
                      <a:pt x="8752" y="14271"/>
                      <a:pt x="8752" y="23772"/>
                    </a:cubicBezTo>
                  </a:path>
                </a:pathLst>
              </a:custGeom>
              <a:solidFill>
                <a:srgbClr val="000000"/>
              </a:solidFill>
              <a:ln w="50" cap="flat">
                <a:noFill/>
                <a:prstDash val="solid"/>
                <a:miter/>
              </a:ln>
            </p:spPr>
            <p:txBody>
              <a:bodyPr rtlCol="0" anchor="ctr"/>
              <a:lstStyle/>
              <a:p>
                <a:endParaRPr lang="en-GB"/>
              </a:p>
            </p:txBody>
          </p:sp>
          <p:sp>
            <p:nvSpPr>
              <p:cNvPr id="85" name="Freeform: Shape 84">
                <a:extLst>
                  <a:ext uri="{FF2B5EF4-FFF2-40B4-BE49-F238E27FC236}">
                    <a16:creationId xmlns:a16="http://schemas.microsoft.com/office/drawing/2014/main" id="{A21FD1AC-3F91-6921-186F-009086024229}"/>
                  </a:ext>
                </a:extLst>
              </p:cNvPr>
              <p:cNvSpPr/>
              <p:nvPr/>
            </p:nvSpPr>
            <p:spPr>
              <a:xfrm>
                <a:off x="3104470" y="2250001"/>
                <a:ext cx="49247" cy="57505"/>
              </a:xfrm>
              <a:custGeom>
                <a:avLst/>
                <a:gdLst>
                  <a:gd name="connsiteX0" fmla="*/ 25880 w 49247"/>
                  <a:gd name="connsiteY0" fmla="*/ 58284 h 57505"/>
                  <a:gd name="connsiteX1" fmla="*/ -186 w 49247"/>
                  <a:gd name="connsiteY1" fmla="*/ 29730 h 57505"/>
                  <a:gd name="connsiteX2" fmla="*/ 24835 w 49247"/>
                  <a:gd name="connsiteY2" fmla="*/ 778 h 57505"/>
                  <a:gd name="connsiteX3" fmla="*/ 49061 w 49247"/>
                  <a:gd name="connsiteY3" fmla="*/ 28586 h 57505"/>
                  <a:gd name="connsiteX4" fmla="*/ 49061 w 49247"/>
                  <a:gd name="connsiteY4" fmla="*/ 32317 h 57505"/>
                  <a:gd name="connsiteX5" fmla="*/ 8867 w 49247"/>
                  <a:gd name="connsiteY5" fmla="*/ 32317 h 57505"/>
                  <a:gd name="connsiteX6" fmla="*/ 25930 w 49247"/>
                  <a:gd name="connsiteY6" fmla="*/ 50324 h 57505"/>
                  <a:gd name="connsiteX7" fmla="*/ 39510 w 49247"/>
                  <a:gd name="connsiteY7" fmla="*/ 41768 h 57505"/>
                  <a:gd name="connsiteX8" fmla="*/ 48166 w 49247"/>
                  <a:gd name="connsiteY8" fmla="*/ 44156 h 57505"/>
                  <a:gd name="connsiteX9" fmla="*/ 25880 w 49247"/>
                  <a:gd name="connsiteY9" fmla="*/ 58284 h 57505"/>
                  <a:gd name="connsiteX10" fmla="*/ 8917 w 49247"/>
                  <a:gd name="connsiteY10" fmla="*/ 24755 h 57505"/>
                  <a:gd name="connsiteX11" fmla="*/ 39958 w 49247"/>
                  <a:gd name="connsiteY11" fmla="*/ 24755 h 57505"/>
                  <a:gd name="connsiteX12" fmla="*/ 24835 w 49247"/>
                  <a:gd name="connsiteY12" fmla="*/ 8737 h 57505"/>
                  <a:gd name="connsiteX13" fmla="*/ 8917 w 49247"/>
                  <a:gd name="connsiteY13" fmla="*/ 24755 h 57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247" h="57505">
                    <a:moveTo>
                      <a:pt x="25880" y="58284"/>
                    </a:moveTo>
                    <a:cubicBezTo>
                      <a:pt x="9763" y="58284"/>
                      <a:pt x="-186" y="46842"/>
                      <a:pt x="-186" y="29730"/>
                    </a:cubicBezTo>
                    <a:cubicBezTo>
                      <a:pt x="-186" y="12667"/>
                      <a:pt x="9663" y="778"/>
                      <a:pt x="24835" y="778"/>
                    </a:cubicBezTo>
                    <a:cubicBezTo>
                      <a:pt x="36625" y="778"/>
                      <a:pt x="49061" y="8041"/>
                      <a:pt x="49061" y="28586"/>
                    </a:cubicBezTo>
                    <a:lnTo>
                      <a:pt x="49061" y="32317"/>
                    </a:lnTo>
                    <a:lnTo>
                      <a:pt x="8867" y="32317"/>
                    </a:lnTo>
                    <a:cubicBezTo>
                      <a:pt x="9315" y="43957"/>
                      <a:pt x="16080" y="50324"/>
                      <a:pt x="25930" y="50324"/>
                    </a:cubicBezTo>
                    <a:cubicBezTo>
                      <a:pt x="32496" y="50324"/>
                      <a:pt x="37421" y="47439"/>
                      <a:pt x="39510" y="41768"/>
                    </a:cubicBezTo>
                    <a:lnTo>
                      <a:pt x="48166" y="44156"/>
                    </a:lnTo>
                    <a:cubicBezTo>
                      <a:pt x="45579" y="52563"/>
                      <a:pt x="37272" y="58284"/>
                      <a:pt x="25880" y="58284"/>
                    </a:cubicBezTo>
                    <a:close/>
                    <a:moveTo>
                      <a:pt x="8917" y="24755"/>
                    </a:moveTo>
                    <a:lnTo>
                      <a:pt x="39958" y="24755"/>
                    </a:lnTo>
                    <a:cubicBezTo>
                      <a:pt x="39112" y="15304"/>
                      <a:pt x="33989" y="8737"/>
                      <a:pt x="24835" y="8737"/>
                    </a:cubicBezTo>
                    <a:cubicBezTo>
                      <a:pt x="15284" y="8737"/>
                      <a:pt x="9464" y="16249"/>
                      <a:pt x="8917" y="24755"/>
                    </a:cubicBezTo>
                  </a:path>
                </a:pathLst>
              </a:custGeom>
              <a:solidFill>
                <a:srgbClr val="000000"/>
              </a:solidFill>
              <a:ln w="50" cap="flat">
                <a:noFill/>
                <a:prstDash val="solid"/>
                <a:miter/>
              </a:ln>
            </p:spPr>
            <p:txBody>
              <a:bodyPr rtlCol="0" anchor="ctr"/>
              <a:lstStyle/>
              <a:p>
                <a:endParaRPr lang="en-GB"/>
              </a:p>
            </p:txBody>
          </p:sp>
        </p:grpSp>
        <p:grpSp>
          <p:nvGrpSpPr>
            <p:cNvPr id="86" name="Graphic 8">
              <a:extLst>
                <a:ext uri="{FF2B5EF4-FFF2-40B4-BE49-F238E27FC236}">
                  <a16:creationId xmlns:a16="http://schemas.microsoft.com/office/drawing/2014/main" id="{6DC91DAD-59A9-9F56-1A0A-123EACB3189D}"/>
                </a:ext>
              </a:extLst>
            </p:cNvPr>
            <p:cNvGrpSpPr/>
            <p:nvPr/>
          </p:nvGrpSpPr>
          <p:grpSpPr>
            <a:xfrm>
              <a:off x="3193143" y="2231197"/>
              <a:ext cx="264097" cy="95909"/>
              <a:chOff x="3193143" y="2231197"/>
              <a:chExt cx="264097" cy="95909"/>
            </a:xfrm>
            <a:solidFill>
              <a:srgbClr val="000000"/>
            </a:solidFill>
          </p:grpSpPr>
          <p:sp>
            <p:nvSpPr>
              <p:cNvPr id="87" name="Freeform: Shape 86">
                <a:extLst>
                  <a:ext uri="{FF2B5EF4-FFF2-40B4-BE49-F238E27FC236}">
                    <a16:creationId xmlns:a16="http://schemas.microsoft.com/office/drawing/2014/main" id="{18C10BB2-F7DF-EE9B-A13D-19F0E819C10A}"/>
                  </a:ext>
                </a:extLst>
              </p:cNvPr>
              <p:cNvSpPr/>
              <p:nvPr/>
            </p:nvSpPr>
            <p:spPr>
              <a:xfrm>
                <a:off x="3193143" y="2231197"/>
                <a:ext cx="53824" cy="76408"/>
              </a:xfrm>
              <a:custGeom>
                <a:avLst/>
                <a:gdLst>
                  <a:gd name="connsiteX0" fmla="*/ 26683 w 53824"/>
                  <a:gd name="connsiteY0" fmla="*/ 77373 h 76408"/>
                  <a:gd name="connsiteX1" fmla="*/ -229 w 53824"/>
                  <a:gd name="connsiteY1" fmla="*/ 56679 h 76408"/>
                  <a:gd name="connsiteX2" fmla="*/ 9471 w 53824"/>
                  <a:gd name="connsiteY2" fmla="*/ 56679 h 76408"/>
                  <a:gd name="connsiteX3" fmla="*/ 26683 w 53824"/>
                  <a:gd name="connsiteY3" fmla="*/ 68917 h 76408"/>
                  <a:gd name="connsiteX4" fmla="*/ 44392 w 53824"/>
                  <a:gd name="connsiteY4" fmla="*/ 55734 h 76408"/>
                  <a:gd name="connsiteX5" fmla="*/ 20763 w 53824"/>
                  <a:gd name="connsiteY5" fmla="*/ 41159 h 76408"/>
                  <a:gd name="connsiteX6" fmla="*/ 1860 w 53824"/>
                  <a:gd name="connsiteY6" fmla="*/ 21808 h 76408"/>
                  <a:gd name="connsiteX7" fmla="*/ 27329 w 53824"/>
                  <a:gd name="connsiteY7" fmla="*/ 965 h 76408"/>
                  <a:gd name="connsiteX8" fmla="*/ 52600 w 53824"/>
                  <a:gd name="connsiteY8" fmla="*/ 20664 h 76408"/>
                  <a:gd name="connsiteX9" fmla="*/ 43347 w 53824"/>
                  <a:gd name="connsiteY9" fmla="*/ 20664 h 76408"/>
                  <a:gd name="connsiteX10" fmla="*/ 27031 w 53824"/>
                  <a:gd name="connsiteY10" fmla="*/ 9322 h 76408"/>
                  <a:gd name="connsiteX11" fmla="*/ 11063 w 53824"/>
                  <a:gd name="connsiteY11" fmla="*/ 21360 h 76408"/>
                  <a:gd name="connsiteX12" fmla="*/ 25190 w 53824"/>
                  <a:gd name="connsiteY12" fmla="*/ 33349 h 76408"/>
                  <a:gd name="connsiteX13" fmla="*/ 32602 w 53824"/>
                  <a:gd name="connsiteY13" fmla="*/ 35388 h 76408"/>
                  <a:gd name="connsiteX14" fmla="*/ 53595 w 53824"/>
                  <a:gd name="connsiteY14" fmla="*/ 55883 h 76408"/>
                  <a:gd name="connsiteX15" fmla="*/ 26683 w 53824"/>
                  <a:gd name="connsiteY15" fmla="*/ 77373 h 76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824" h="76408">
                    <a:moveTo>
                      <a:pt x="26683" y="77373"/>
                    </a:moveTo>
                    <a:cubicBezTo>
                      <a:pt x="10615" y="77373"/>
                      <a:pt x="616" y="69116"/>
                      <a:pt x="-229" y="56679"/>
                    </a:cubicBezTo>
                    <a:lnTo>
                      <a:pt x="9471" y="56679"/>
                    </a:lnTo>
                    <a:cubicBezTo>
                      <a:pt x="10217" y="65086"/>
                      <a:pt x="17977" y="68917"/>
                      <a:pt x="26683" y="68917"/>
                    </a:cubicBezTo>
                    <a:cubicBezTo>
                      <a:pt x="36731" y="68917"/>
                      <a:pt x="44392" y="63644"/>
                      <a:pt x="44392" y="55734"/>
                    </a:cubicBezTo>
                    <a:cubicBezTo>
                      <a:pt x="44641" y="45636"/>
                      <a:pt x="29767" y="43895"/>
                      <a:pt x="20763" y="41159"/>
                    </a:cubicBezTo>
                    <a:cubicBezTo>
                      <a:pt x="8874" y="37527"/>
                      <a:pt x="1860" y="31657"/>
                      <a:pt x="1860" y="21808"/>
                    </a:cubicBezTo>
                    <a:cubicBezTo>
                      <a:pt x="1860" y="9272"/>
                      <a:pt x="13003" y="965"/>
                      <a:pt x="27329" y="965"/>
                    </a:cubicBezTo>
                    <a:cubicBezTo>
                      <a:pt x="41955" y="965"/>
                      <a:pt x="52152" y="9471"/>
                      <a:pt x="52600" y="20664"/>
                    </a:cubicBezTo>
                    <a:lnTo>
                      <a:pt x="43347" y="20664"/>
                    </a:lnTo>
                    <a:cubicBezTo>
                      <a:pt x="42502" y="13451"/>
                      <a:pt x="35836" y="9322"/>
                      <a:pt x="27031" y="9322"/>
                    </a:cubicBezTo>
                    <a:cubicBezTo>
                      <a:pt x="17430" y="9322"/>
                      <a:pt x="11063" y="14396"/>
                      <a:pt x="11063" y="21360"/>
                    </a:cubicBezTo>
                    <a:cubicBezTo>
                      <a:pt x="11063" y="29120"/>
                      <a:pt x="19768" y="31856"/>
                      <a:pt x="25190" y="33349"/>
                    </a:cubicBezTo>
                    <a:lnTo>
                      <a:pt x="32602" y="35388"/>
                    </a:lnTo>
                    <a:cubicBezTo>
                      <a:pt x="40562" y="37577"/>
                      <a:pt x="53595" y="42054"/>
                      <a:pt x="53595" y="55883"/>
                    </a:cubicBezTo>
                    <a:cubicBezTo>
                      <a:pt x="53595" y="68021"/>
                      <a:pt x="43795" y="77373"/>
                      <a:pt x="26683" y="77373"/>
                    </a:cubicBezTo>
                  </a:path>
                </a:pathLst>
              </a:custGeom>
              <a:solidFill>
                <a:srgbClr val="000000"/>
              </a:solidFill>
              <a:ln w="50" cap="flat">
                <a:noFill/>
                <a:prstDash val="solid"/>
                <a:miter/>
              </a:ln>
            </p:spPr>
            <p:txBody>
              <a:bodyPr rtlCol="0" anchor="ctr"/>
              <a:lstStyle/>
              <a:p>
                <a:endParaRPr lang="en-GB"/>
              </a:p>
            </p:txBody>
          </p:sp>
          <p:sp>
            <p:nvSpPr>
              <p:cNvPr id="88" name="Freeform: Shape 87">
                <a:extLst>
                  <a:ext uri="{FF2B5EF4-FFF2-40B4-BE49-F238E27FC236}">
                    <a16:creationId xmlns:a16="http://schemas.microsoft.com/office/drawing/2014/main" id="{1B375409-1B76-2545-3645-D8AC6AB036C8}"/>
                  </a:ext>
                </a:extLst>
              </p:cNvPr>
              <p:cNvSpPr/>
              <p:nvPr/>
            </p:nvSpPr>
            <p:spPr>
              <a:xfrm>
                <a:off x="3253732" y="2237465"/>
                <a:ext cx="30294" cy="69543"/>
              </a:xfrm>
              <a:custGeom>
                <a:avLst/>
                <a:gdLst>
                  <a:gd name="connsiteX0" fmla="*/ 28864 w 30294"/>
                  <a:gd name="connsiteY0" fmla="*/ 14140 h 69543"/>
                  <a:gd name="connsiteX1" fmla="*/ 28864 w 30294"/>
                  <a:gd name="connsiteY1" fmla="*/ 21801 h 69543"/>
                  <a:gd name="connsiteX2" fmla="*/ 17422 w 30294"/>
                  <a:gd name="connsiteY2" fmla="*/ 21801 h 69543"/>
                  <a:gd name="connsiteX3" fmla="*/ 17422 w 30294"/>
                  <a:gd name="connsiteY3" fmla="*/ 55329 h 69543"/>
                  <a:gd name="connsiteX4" fmla="*/ 23989 w 30294"/>
                  <a:gd name="connsiteY4" fmla="*/ 62493 h 69543"/>
                  <a:gd name="connsiteX5" fmla="*/ 28565 w 30294"/>
                  <a:gd name="connsiteY5" fmla="*/ 61896 h 69543"/>
                  <a:gd name="connsiteX6" fmla="*/ 30406 w 30294"/>
                  <a:gd name="connsiteY6" fmla="*/ 69457 h 69543"/>
                  <a:gd name="connsiteX7" fmla="*/ 23740 w 30294"/>
                  <a:gd name="connsiteY7" fmla="*/ 70452 h 69543"/>
                  <a:gd name="connsiteX8" fmla="*/ 8468 w 30294"/>
                  <a:gd name="connsiteY8" fmla="*/ 56026 h 69543"/>
                  <a:gd name="connsiteX9" fmla="*/ 8468 w 30294"/>
                  <a:gd name="connsiteY9" fmla="*/ 21801 h 69543"/>
                  <a:gd name="connsiteX10" fmla="*/ 111 w 30294"/>
                  <a:gd name="connsiteY10" fmla="*/ 21801 h 69543"/>
                  <a:gd name="connsiteX11" fmla="*/ 111 w 30294"/>
                  <a:gd name="connsiteY11" fmla="*/ 14140 h 69543"/>
                  <a:gd name="connsiteX12" fmla="*/ 8468 w 30294"/>
                  <a:gd name="connsiteY12" fmla="*/ 14140 h 69543"/>
                  <a:gd name="connsiteX13" fmla="*/ 8468 w 30294"/>
                  <a:gd name="connsiteY13" fmla="*/ 908 h 69543"/>
                  <a:gd name="connsiteX14" fmla="*/ 17422 w 30294"/>
                  <a:gd name="connsiteY14" fmla="*/ 908 h 69543"/>
                  <a:gd name="connsiteX15" fmla="*/ 17422 w 30294"/>
                  <a:gd name="connsiteY15" fmla="*/ 14140 h 69543"/>
                  <a:gd name="connsiteX16" fmla="*/ 28864 w 30294"/>
                  <a:gd name="connsiteY16" fmla="*/ 14140 h 695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0294" h="69543">
                    <a:moveTo>
                      <a:pt x="28864" y="14140"/>
                    </a:moveTo>
                    <a:lnTo>
                      <a:pt x="28864" y="21801"/>
                    </a:lnTo>
                    <a:lnTo>
                      <a:pt x="17422" y="21801"/>
                    </a:lnTo>
                    <a:lnTo>
                      <a:pt x="17422" y="55329"/>
                    </a:lnTo>
                    <a:cubicBezTo>
                      <a:pt x="17422" y="60304"/>
                      <a:pt x="19263" y="62493"/>
                      <a:pt x="23989" y="62493"/>
                    </a:cubicBezTo>
                    <a:cubicBezTo>
                      <a:pt x="25133" y="62493"/>
                      <a:pt x="27073" y="62194"/>
                      <a:pt x="28565" y="61896"/>
                    </a:cubicBezTo>
                    <a:lnTo>
                      <a:pt x="30406" y="69457"/>
                    </a:lnTo>
                    <a:cubicBezTo>
                      <a:pt x="28565" y="70104"/>
                      <a:pt x="26028" y="70452"/>
                      <a:pt x="23740" y="70452"/>
                    </a:cubicBezTo>
                    <a:cubicBezTo>
                      <a:pt x="14139" y="70452"/>
                      <a:pt x="8468" y="65129"/>
                      <a:pt x="8468" y="56026"/>
                    </a:cubicBezTo>
                    <a:lnTo>
                      <a:pt x="8468" y="21801"/>
                    </a:lnTo>
                    <a:lnTo>
                      <a:pt x="111" y="21801"/>
                    </a:lnTo>
                    <a:lnTo>
                      <a:pt x="111" y="14140"/>
                    </a:lnTo>
                    <a:lnTo>
                      <a:pt x="8468" y="14140"/>
                    </a:lnTo>
                    <a:lnTo>
                      <a:pt x="8468" y="908"/>
                    </a:lnTo>
                    <a:lnTo>
                      <a:pt x="17422" y="908"/>
                    </a:lnTo>
                    <a:lnTo>
                      <a:pt x="17422" y="14140"/>
                    </a:lnTo>
                    <a:lnTo>
                      <a:pt x="28864" y="14140"/>
                    </a:lnTo>
                  </a:path>
                </a:pathLst>
              </a:custGeom>
              <a:solidFill>
                <a:srgbClr val="000000"/>
              </a:solidFill>
              <a:ln w="50" cap="flat">
                <a:noFill/>
                <a:prstDash val="solid"/>
                <a:miter/>
              </a:ln>
            </p:spPr>
            <p:txBody>
              <a:bodyPr rtlCol="0" anchor="ctr"/>
              <a:lstStyle/>
              <a:p>
                <a:endParaRPr lang="en-GB"/>
              </a:p>
            </p:txBody>
          </p:sp>
          <p:sp>
            <p:nvSpPr>
              <p:cNvPr id="89" name="Freeform: Shape 88">
                <a:extLst>
                  <a:ext uri="{FF2B5EF4-FFF2-40B4-BE49-F238E27FC236}">
                    <a16:creationId xmlns:a16="http://schemas.microsoft.com/office/drawing/2014/main" id="{671C98DE-2513-DF14-BDEF-F2966F0AF208}"/>
                  </a:ext>
                </a:extLst>
              </p:cNvPr>
              <p:cNvSpPr/>
              <p:nvPr/>
            </p:nvSpPr>
            <p:spPr>
              <a:xfrm>
                <a:off x="3290246" y="2250001"/>
                <a:ext cx="50740" cy="57505"/>
              </a:xfrm>
              <a:custGeom>
                <a:avLst/>
                <a:gdLst>
                  <a:gd name="connsiteX0" fmla="*/ 25150 w 50740"/>
                  <a:gd name="connsiteY0" fmla="*/ 58284 h 57505"/>
                  <a:gd name="connsiteX1" fmla="*/ -171 w 50740"/>
                  <a:gd name="connsiteY1" fmla="*/ 29630 h 57505"/>
                  <a:gd name="connsiteX2" fmla="*/ 25150 w 50740"/>
                  <a:gd name="connsiteY2" fmla="*/ 778 h 57505"/>
                  <a:gd name="connsiteX3" fmla="*/ 50569 w 50740"/>
                  <a:gd name="connsiteY3" fmla="*/ 29630 h 57505"/>
                  <a:gd name="connsiteX4" fmla="*/ 25150 w 50740"/>
                  <a:gd name="connsiteY4" fmla="*/ 58284 h 57505"/>
                  <a:gd name="connsiteX5" fmla="*/ 25150 w 50740"/>
                  <a:gd name="connsiteY5" fmla="*/ 50275 h 57505"/>
                  <a:gd name="connsiteX6" fmla="*/ 41516 w 50740"/>
                  <a:gd name="connsiteY6" fmla="*/ 29630 h 57505"/>
                  <a:gd name="connsiteX7" fmla="*/ 25150 w 50740"/>
                  <a:gd name="connsiteY7" fmla="*/ 8787 h 57505"/>
                  <a:gd name="connsiteX8" fmla="*/ 8933 w 50740"/>
                  <a:gd name="connsiteY8" fmla="*/ 29630 h 57505"/>
                  <a:gd name="connsiteX9" fmla="*/ 25150 w 50740"/>
                  <a:gd name="connsiteY9" fmla="*/ 50275 h 57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740" h="57505">
                    <a:moveTo>
                      <a:pt x="25150" y="58284"/>
                    </a:moveTo>
                    <a:cubicBezTo>
                      <a:pt x="10027" y="58284"/>
                      <a:pt x="-171" y="46793"/>
                      <a:pt x="-171" y="29630"/>
                    </a:cubicBezTo>
                    <a:cubicBezTo>
                      <a:pt x="-171" y="12220"/>
                      <a:pt x="10027" y="778"/>
                      <a:pt x="25150" y="778"/>
                    </a:cubicBezTo>
                    <a:cubicBezTo>
                      <a:pt x="40322" y="778"/>
                      <a:pt x="50569" y="12220"/>
                      <a:pt x="50569" y="29630"/>
                    </a:cubicBezTo>
                    <a:cubicBezTo>
                      <a:pt x="50569" y="46793"/>
                      <a:pt x="40322" y="58284"/>
                      <a:pt x="25150" y="58284"/>
                    </a:cubicBezTo>
                    <a:close/>
                    <a:moveTo>
                      <a:pt x="25150" y="50275"/>
                    </a:moveTo>
                    <a:cubicBezTo>
                      <a:pt x="36392" y="50275"/>
                      <a:pt x="41516" y="40574"/>
                      <a:pt x="41516" y="29630"/>
                    </a:cubicBezTo>
                    <a:cubicBezTo>
                      <a:pt x="41516" y="18587"/>
                      <a:pt x="36392" y="8787"/>
                      <a:pt x="25150" y="8787"/>
                    </a:cubicBezTo>
                    <a:cubicBezTo>
                      <a:pt x="14056" y="8787"/>
                      <a:pt x="8933" y="18537"/>
                      <a:pt x="8933" y="29630"/>
                    </a:cubicBezTo>
                    <a:cubicBezTo>
                      <a:pt x="8933" y="40574"/>
                      <a:pt x="14056" y="50275"/>
                      <a:pt x="25150" y="50275"/>
                    </a:cubicBezTo>
                  </a:path>
                </a:pathLst>
              </a:custGeom>
              <a:solidFill>
                <a:srgbClr val="000000"/>
              </a:solidFill>
              <a:ln w="50" cap="flat">
                <a:noFill/>
                <a:prstDash val="solid"/>
                <a:miter/>
              </a:ln>
            </p:spPr>
            <p:txBody>
              <a:bodyPr rtlCol="0" anchor="ctr"/>
              <a:lstStyle/>
              <a:p>
                <a:endParaRPr lang="en-GB"/>
              </a:p>
            </p:txBody>
          </p:sp>
          <p:sp>
            <p:nvSpPr>
              <p:cNvPr id="90" name="Freeform: Shape 89">
                <a:extLst>
                  <a:ext uri="{FF2B5EF4-FFF2-40B4-BE49-F238E27FC236}">
                    <a16:creationId xmlns:a16="http://schemas.microsoft.com/office/drawing/2014/main" id="{611D40BE-6CD1-6B1E-015B-3E11B92C0CF5}"/>
                  </a:ext>
                </a:extLst>
              </p:cNvPr>
              <p:cNvSpPr/>
              <p:nvPr/>
            </p:nvSpPr>
            <p:spPr>
              <a:xfrm>
                <a:off x="3354019" y="2250001"/>
                <a:ext cx="49347" cy="77105"/>
              </a:xfrm>
              <a:custGeom>
                <a:avLst/>
                <a:gdLst>
                  <a:gd name="connsiteX0" fmla="*/ -200 w 49347"/>
                  <a:gd name="connsiteY0" fmla="*/ 77688 h 77105"/>
                  <a:gd name="connsiteX1" fmla="*/ -200 w 49347"/>
                  <a:gd name="connsiteY1" fmla="*/ 1279 h 77105"/>
                  <a:gd name="connsiteX2" fmla="*/ 8455 w 49347"/>
                  <a:gd name="connsiteY2" fmla="*/ 1279 h 77105"/>
                  <a:gd name="connsiteX3" fmla="*/ 8455 w 49347"/>
                  <a:gd name="connsiteY3" fmla="*/ 10184 h 77105"/>
                  <a:gd name="connsiteX4" fmla="*/ 9450 w 49347"/>
                  <a:gd name="connsiteY4" fmla="*/ 10184 h 77105"/>
                  <a:gd name="connsiteX5" fmla="*/ 25568 w 49347"/>
                  <a:gd name="connsiteY5" fmla="*/ 583 h 77105"/>
                  <a:gd name="connsiteX6" fmla="*/ 49147 w 49347"/>
                  <a:gd name="connsiteY6" fmla="*/ 29236 h 77105"/>
                  <a:gd name="connsiteX7" fmla="*/ 25617 w 49347"/>
                  <a:gd name="connsiteY7" fmla="*/ 58088 h 77105"/>
                  <a:gd name="connsiteX8" fmla="*/ 9450 w 49347"/>
                  <a:gd name="connsiteY8" fmla="*/ 48288 h 77105"/>
                  <a:gd name="connsiteX9" fmla="*/ 8754 w 49347"/>
                  <a:gd name="connsiteY9" fmla="*/ 48288 h 77105"/>
                  <a:gd name="connsiteX10" fmla="*/ 8754 w 49347"/>
                  <a:gd name="connsiteY10" fmla="*/ 77688 h 77105"/>
                  <a:gd name="connsiteX11" fmla="*/ -200 w 49347"/>
                  <a:gd name="connsiteY11" fmla="*/ 77688 h 77105"/>
                  <a:gd name="connsiteX12" fmla="*/ 24274 w 49347"/>
                  <a:gd name="connsiteY12" fmla="*/ 50079 h 77105"/>
                  <a:gd name="connsiteX13" fmla="*/ 40044 w 49347"/>
                  <a:gd name="connsiteY13" fmla="*/ 29137 h 77105"/>
                  <a:gd name="connsiteX14" fmla="*/ 24274 w 49347"/>
                  <a:gd name="connsiteY14" fmla="*/ 8592 h 77105"/>
                  <a:gd name="connsiteX15" fmla="*/ 8654 w 49347"/>
                  <a:gd name="connsiteY15" fmla="*/ 29137 h 77105"/>
                  <a:gd name="connsiteX16" fmla="*/ 24274 w 49347"/>
                  <a:gd name="connsiteY16" fmla="*/ 50079 h 771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9347" h="77105">
                    <a:moveTo>
                      <a:pt x="-200" y="77688"/>
                    </a:moveTo>
                    <a:lnTo>
                      <a:pt x="-200" y="1279"/>
                    </a:lnTo>
                    <a:lnTo>
                      <a:pt x="8455" y="1279"/>
                    </a:lnTo>
                    <a:lnTo>
                      <a:pt x="8455" y="10184"/>
                    </a:lnTo>
                    <a:lnTo>
                      <a:pt x="9450" y="10184"/>
                    </a:lnTo>
                    <a:cubicBezTo>
                      <a:pt x="11291" y="7249"/>
                      <a:pt x="14723" y="583"/>
                      <a:pt x="25568" y="583"/>
                    </a:cubicBezTo>
                    <a:cubicBezTo>
                      <a:pt x="39447" y="583"/>
                      <a:pt x="49147" y="11626"/>
                      <a:pt x="49147" y="29236"/>
                    </a:cubicBezTo>
                    <a:cubicBezTo>
                      <a:pt x="49147" y="46945"/>
                      <a:pt x="39496" y="58088"/>
                      <a:pt x="25617" y="58088"/>
                    </a:cubicBezTo>
                    <a:cubicBezTo>
                      <a:pt x="15022" y="58088"/>
                      <a:pt x="11291" y="51373"/>
                      <a:pt x="9450" y="48288"/>
                    </a:cubicBezTo>
                    <a:lnTo>
                      <a:pt x="8754" y="48288"/>
                    </a:lnTo>
                    <a:lnTo>
                      <a:pt x="8754" y="77688"/>
                    </a:lnTo>
                    <a:lnTo>
                      <a:pt x="-200" y="77688"/>
                    </a:lnTo>
                    <a:close/>
                    <a:moveTo>
                      <a:pt x="24274" y="50079"/>
                    </a:moveTo>
                    <a:cubicBezTo>
                      <a:pt x="34671" y="50079"/>
                      <a:pt x="40044" y="40827"/>
                      <a:pt x="40044" y="29137"/>
                    </a:cubicBezTo>
                    <a:cubicBezTo>
                      <a:pt x="40044" y="17596"/>
                      <a:pt x="34820" y="8592"/>
                      <a:pt x="24274" y="8592"/>
                    </a:cubicBezTo>
                    <a:cubicBezTo>
                      <a:pt x="14027" y="8592"/>
                      <a:pt x="8654" y="16849"/>
                      <a:pt x="8654" y="29137"/>
                    </a:cubicBezTo>
                    <a:cubicBezTo>
                      <a:pt x="8654" y="41523"/>
                      <a:pt x="14176" y="50079"/>
                      <a:pt x="24274" y="50079"/>
                    </a:cubicBezTo>
                  </a:path>
                </a:pathLst>
              </a:custGeom>
              <a:solidFill>
                <a:srgbClr val="000000"/>
              </a:solidFill>
              <a:ln w="50" cap="flat">
                <a:noFill/>
                <a:prstDash val="solid"/>
                <a:miter/>
              </a:ln>
            </p:spPr>
            <p:txBody>
              <a:bodyPr rtlCol="0" anchor="ctr"/>
              <a:lstStyle/>
              <a:p>
                <a:endParaRPr lang="en-GB"/>
              </a:p>
            </p:txBody>
          </p:sp>
          <p:sp>
            <p:nvSpPr>
              <p:cNvPr id="91" name="Freeform: Shape 90">
                <a:extLst>
                  <a:ext uri="{FF2B5EF4-FFF2-40B4-BE49-F238E27FC236}">
                    <a16:creationId xmlns:a16="http://schemas.microsoft.com/office/drawing/2014/main" id="{DE3D1636-E6B7-1A89-0186-D7D0830BE00E}"/>
                  </a:ext>
                </a:extLst>
              </p:cNvPr>
              <p:cNvSpPr/>
              <p:nvPr/>
            </p:nvSpPr>
            <p:spPr>
              <a:xfrm>
                <a:off x="3413912" y="2250001"/>
                <a:ext cx="43328" cy="57505"/>
              </a:xfrm>
              <a:custGeom>
                <a:avLst/>
                <a:gdLst>
                  <a:gd name="connsiteX0" fmla="*/ 21310 w 43328"/>
                  <a:gd name="connsiteY0" fmla="*/ 58284 h 57505"/>
                  <a:gd name="connsiteX1" fmla="*/ -81 w 43328"/>
                  <a:gd name="connsiteY1" fmla="*/ 43609 h 57505"/>
                  <a:gd name="connsiteX2" fmla="*/ 8426 w 43328"/>
                  <a:gd name="connsiteY2" fmla="*/ 41569 h 57505"/>
                  <a:gd name="connsiteX3" fmla="*/ 21210 w 43328"/>
                  <a:gd name="connsiteY3" fmla="*/ 50424 h 57505"/>
                  <a:gd name="connsiteX4" fmla="*/ 33945 w 43328"/>
                  <a:gd name="connsiteY4" fmla="*/ 42017 h 57505"/>
                  <a:gd name="connsiteX5" fmla="*/ 25787 w 43328"/>
                  <a:gd name="connsiteY5" fmla="*/ 34356 h 57505"/>
                  <a:gd name="connsiteX6" fmla="*/ 16534 w 43328"/>
                  <a:gd name="connsiteY6" fmla="*/ 32167 h 57505"/>
                  <a:gd name="connsiteX7" fmla="*/ 1611 w 43328"/>
                  <a:gd name="connsiteY7" fmla="*/ 16995 h 57505"/>
                  <a:gd name="connsiteX8" fmla="*/ 22205 w 43328"/>
                  <a:gd name="connsiteY8" fmla="*/ 778 h 57505"/>
                  <a:gd name="connsiteX9" fmla="*/ 42203 w 43328"/>
                  <a:gd name="connsiteY9" fmla="*/ 14160 h 57505"/>
                  <a:gd name="connsiteX10" fmla="*/ 34094 w 43328"/>
                  <a:gd name="connsiteY10" fmla="*/ 16249 h 57505"/>
                  <a:gd name="connsiteX11" fmla="*/ 22255 w 43328"/>
                  <a:gd name="connsiteY11" fmla="*/ 8389 h 57505"/>
                  <a:gd name="connsiteX12" fmla="*/ 10664 w 43328"/>
                  <a:gd name="connsiteY12" fmla="*/ 16448 h 57505"/>
                  <a:gd name="connsiteX13" fmla="*/ 20017 w 43328"/>
                  <a:gd name="connsiteY13" fmla="*/ 24407 h 57505"/>
                  <a:gd name="connsiteX14" fmla="*/ 28424 w 43328"/>
                  <a:gd name="connsiteY14" fmla="*/ 26397 h 57505"/>
                  <a:gd name="connsiteX15" fmla="*/ 43248 w 43328"/>
                  <a:gd name="connsiteY15" fmla="*/ 41420 h 57505"/>
                  <a:gd name="connsiteX16" fmla="*/ 21310 w 43328"/>
                  <a:gd name="connsiteY16" fmla="*/ 58284 h 57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3328" h="57505">
                    <a:moveTo>
                      <a:pt x="21310" y="58284"/>
                    </a:moveTo>
                    <a:cubicBezTo>
                      <a:pt x="9869" y="58284"/>
                      <a:pt x="1909" y="53210"/>
                      <a:pt x="-81" y="43609"/>
                    </a:cubicBezTo>
                    <a:lnTo>
                      <a:pt x="8426" y="41569"/>
                    </a:lnTo>
                    <a:cubicBezTo>
                      <a:pt x="10018" y="47688"/>
                      <a:pt x="14545" y="50424"/>
                      <a:pt x="21210" y="50424"/>
                    </a:cubicBezTo>
                    <a:cubicBezTo>
                      <a:pt x="28971" y="50424"/>
                      <a:pt x="33945" y="46594"/>
                      <a:pt x="33945" y="42017"/>
                    </a:cubicBezTo>
                    <a:cubicBezTo>
                      <a:pt x="33945" y="38187"/>
                      <a:pt x="31259" y="35650"/>
                      <a:pt x="25787" y="34356"/>
                    </a:cubicBezTo>
                    <a:lnTo>
                      <a:pt x="16534" y="32167"/>
                    </a:lnTo>
                    <a:cubicBezTo>
                      <a:pt x="6436" y="29780"/>
                      <a:pt x="1611" y="24805"/>
                      <a:pt x="1611" y="16995"/>
                    </a:cubicBezTo>
                    <a:cubicBezTo>
                      <a:pt x="1611" y="7444"/>
                      <a:pt x="10366" y="778"/>
                      <a:pt x="22205" y="778"/>
                    </a:cubicBezTo>
                    <a:cubicBezTo>
                      <a:pt x="33647" y="778"/>
                      <a:pt x="39666" y="6350"/>
                      <a:pt x="42203" y="14160"/>
                    </a:cubicBezTo>
                    <a:lnTo>
                      <a:pt x="34094" y="16249"/>
                    </a:lnTo>
                    <a:cubicBezTo>
                      <a:pt x="32552" y="12269"/>
                      <a:pt x="29418" y="8389"/>
                      <a:pt x="22255" y="8389"/>
                    </a:cubicBezTo>
                    <a:cubicBezTo>
                      <a:pt x="15639" y="8389"/>
                      <a:pt x="10664" y="11822"/>
                      <a:pt x="10664" y="16448"/>
                    </a:cubicBezTo>
                    <a:cubicBezTo>
                      <a:pt x="10664" y="20577"/>
                      <a:pt x="13500" y="22865"/>
                      <a:pt x="20017" y="24407"/>
                    </a:cubicBezTo>
                    <a:lnTo>
                      <a:pt x="28424" y="26397"/>
                    </a:lnTo>
                    <a:cubicBezTo>
                      <a:pt x="38522" y="28785"/>
                      <a:pt x="43248" y="33809"/>
                      <a:pt x="43248" y="41420"/>
                    </a:cubicBezTo>
                    <a:cubicBezTo>
                      <a:pt x="43248" y="51170"/>
                      <a:pt x="34343" y="58284"/>
                      <a:pt x="21310" y="58284"/>
                    </a:cubicBezTo>
                  </a:path>
                </a:pathLst>
              </a:custGeom>
              <a:solidFill>
                <a:srgbClr val="000000"/>
              </a:solidFill>
              <a:ln w="50" cap="flat">
                <a:noFill/>
                <a:prstDash val="solid"/>
                <a:miter/>
              </a:ln>
            </p:spPr>
            <p:txBody>
              <a:bodyPr rtlCol="0" anchor="ctr"/>
              <a:lstStyle/>
              <a:p>
                <a:endParaRPr lang="en-GB"/>
              </a:p>
            </p:txBody>
          </p:sp>
        </p:grpSp>
        <p:sp>
          <p:nvSpPr>
            <p:cNvPr id="92" name="Freeform: Shape 91">
              <a:extLst>
                <a:ext uri="{FF2B5EF4-FFF2-40B4-BE49-F238E27FC236}">
                  <a16:creationId xmlns:a16="http://schemas.microsoft.com/office/drawing/2014/main" id="{904D8128-C13F-7B9A-3002-65ABCF61731A}"/>
                </a:ext>
              </a:extLst>
            </p:cNvPr>
            <p:cNvSpPr/>
            <p:nvPr/>
          </p:nvSpPr>
          <p:spPr>
            <a:xfrm>
              <a:off x="2462722" y="2276108"/>
              <a:ext cx="145818" cy="502697"/>
            </a:xfrm>
            <a:custGeom>
              <a:avLst/>
              <a:gdLst>
                <a:gd name="connsiteX0" fmla="*/ 144854 w 145818"/>
                <a:gd name="connsiteY0" fmla="*/ -19 h 502697"/>
                <a:gd name="connsiteX1" fmla="*/ 35551 w 145818"/>
                <a:gd name="connsiteY1" fmla="*/ -19 h 502697"/>
                <a:gd name="connsiteX2" fmla="*/ -965 w 145818"/>
                <a:gd name="connsiteY2" fmla="*/ 36497 h 502697"/>
                <a:gd name="connsiteX3" fmla="*/ -965 w 145818"/>
                <a:gd name="connsiteY3" fmla="*/ 502678 h 502697"/>
              </a:gdLst>
              <a:ahLst/>
              <a:cxnLst>
                <a:cxn ang="0">
                  <a:pos x="connsiteX0" y="connsiteY0"/>
                </a:cxn>
                <a:cxn ang="0">
                  <a:pos x="connsiteX1" y="connsiteY1"/>
                </a:cxn>
                <a:cxn ang="0">
                  <a:pos x="connsiteX2" y="connsiteY2"/>
                </a:cxn>
                <a:cxn ang="0">
                  <a:pos x="connsiteX3" y="connsiteY3"/>
                </a:cxn>
              </a:cxnLst>
              <a:rect l="l" t="t" r="r" b="b"/>
              <a:pathLst>
                <a:path w="145818" h="502697">
                  <a:moveTo>
                    <a:pt x="144854" y="-19"/>
                  </a:moveTo>
                  <a:lnTo>
                    <a:pt x="35551" y="-19"/>
                  </a:lnTo>
                  <a:cubicBezTo>
                    <a:pt x="15406" y="-19"/>
                    <a:pt x="-965" y="16328"/>
                    <a:pt x="-965" y="36497"/>
                  </a:cubicBezTo>
                  <a:lnTo>
                    <a:pt x="-965" y="502678"/>
                  </a:lnTo>
                </a:path>
              </a:pathLst>
            </a:custGeom>
            <a:noFill/>
            <a:ln w="6079" cap="flat">
              <a:solidFill>
                <a:srgbClr val="3A414A"/>
              </a:solidFill>
              <a:prstDash val="solid"/>
              <a:miter/>
            </a:ln>
          </p:spPr>
          <p:txBody>
            <a:bodyPr rtlCol="0" anchor="ctr"/>
            <a:lstStyle/>
            <a:p>
              <a:endParaRPr lang="en-GB"/>
            </a:p>
          </p:txBody>
        </p:sp>
        <p:sp>
          <p:nvSpPr>
            <p:cNvPr id="93" name="Freeform: Shape 92">
              <a:extLst>
                <a:ext uri="{FF2B5EF4-FFF2-40B4-BE49-F238E27FC236}">
                  <a16:creationId xmlns:a16="http://schemas.microsoft.com/office/drawing/2014/main" id="{A294F2CA-0739-4D66-3635-9D741211BD44}"/>
                </a:ext>
              </a:extLst>
            </p:cNvPr>
            <p:cNvSpPr/>
            <p:nvPr/>
          </p:nvSpPr>
          <p:spPr>
            <a:xfrm>
              <a:off x="2608418" y="2273187"/>
              <a:ext cx="3225" cy="5781"/>
            </a:xfrm>
            <a:custGeom>
              <a:avLst/>
              <a:gdLst>
                <a:gd name="connsiteX0" fmla="*/ 2200 w 3225"/>
                <a:gd name="connsiteY0" fmla="*/ 2781 h 5781"/>
                <a:gd name="connsiteX1" fmla="*/ 2200 w 3225"/>
                <a:gd name="connsiteY1" fmla="*/ 5763 h 5781"/>
                <a:gd name="connsiteX2" fmla="*/ -965 w 3225"/>
                <a:gd name="connsiteY2" fmla="*/ 5763 h 5781"/>
                <a:gd name="connsiteX3" fmla="*/ -965 w 3225"/>
                <a:gd name="connsiteY3" fmla="*/ -19 h 5781"/>
                <a:gd name="connsiteX4" fmla="*/ 2261 w 3225"/>
                <a:gd name="connsiteY4" fmla="*/ -19 h 57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25" h="5781">
                  <a:moveTo>
                    <a:pt x="2200" y="2781"/>
                  </a:moveTo>
                  <a:lnTo>
                    <a:pt x="2200" y="5763"/>
                  </a:lnTo>
                  <a:lnTo>
                    <a:pt x="-965" y="5763"/>
                  </a:lnTo>
                  <a:lnTo>
                    <a:pt x="-965" y="-19"/>
                  </a:lnTo>
                  <a:lnTo>
                    <a:pt x="2261" y="-19"/>
                  </a:lnTo>
                  <a:close/>
                </a:path>
              </a:pathLst>
            </a:custGeom>
            <a:solidFill>
              <a:srgbClr val="3A414A"/>
            </a:solidFill>
            <a:ln w="304" cap="flat">
              <a:solidFill>
                <a:srgbClr val="3A414A"/>
              </a:solidFill>
              <a:prstDash val="solid"/>
              <a:miter/>
            </a:ln>
          </p:spPr>
          <p:txBody>
            <a:bodyPr rtlCol="0" anchor="ctr"/>
            <a:lstStyle/>
            <a:p>
              <a:endParaRPr lang="en-GB"/>
            </a:p>
          </p:txBody>
        </p:sp>
        <p:sp>
          <p:nvSpPr>
            <p:cNvPr id="94" name="Freeform: Shape 93">
              <a:extLst>
                <a:ext uri="{FF2B5EF4-FFF2-40B4-BE49-F238E27FC236}">
                  <a16:creationId xmlns:a16="http://schemas.microsoft.com/office/drawing/2014/main" id="{BA6AF6D0-933C-C68A-6F66-8B36048BBD33}"/>
                </a:ext>
              </a:extLst>
            </p:cNvPr>
            <p:cNvSpPr/>
            <p:nvPr/>
          </p:nvSpPr>
          <p:spPr>
            <a:xfrm>
              <a:off x="2434483" y="2781849"/>
              <a:ext cx="56416" cy="86846"/>
            </a:xfrm>
            <a:custGeom>
              <a:avLst/>
              <a:gdLst>
                <a:gd name="connsiteX0" fmla="*/ 27274 w 56416"/>
                <a:gd name="connsiteY0" fmla="*/ 86827 h 86846"/>
                <a:gd name="connsiteX1" fmla="*/ -965 w 56416"/>
                <a:gd name="connsiteY1" fmla="*/ -19 h 86846"/>
                <a:gd name="connsiteX2" fmla="*/ 55452 w 56416"/>
                <a:gd name="connsiteY2" fmla="*/ -19 h 86846"/>
              </a:gdLst>
              <a:ahLst/>
              <a:cxnLst>
                <a:cxn ang="0">
                  <a:pos x="connsiteX0" y="connsiteY0"/>
                </a:cxn>
                <a:cxn ang="0">
                  <a:pos x="connsiteX1" y="connsiteY1"/>
                </a:cxn>
                <a:cxn ang="0">
                  <a:pos x="connsiteX2" y="connsiteY2"/>
                </a:cxn>
              </a:cxnLst>
              <a:rect l="l" t="t" r="r" b="b"/>
              <a:pathLst>
                <a:path w="56416" h="86846">
                  <a:moveTo>
                    <a:pt x="27274" y="86827"/>
                  </a:moveTo>
                  <a:lnTo>
                    <a:pt x="-965" y="-19"/>
                  </a:lnTo>
                  <a:lnTo>
                    <a:pt x="55452" y="-19"/>
                  </a:lnTo>
                  <a:close/>
                </a:path>
              </a:pathLst>
            </a:custGeom>
            <a:solidFill>
              <a:srgbClr val="3A414A"/>
            </a:solidFill>
            <a:ln w="6079" cap="flat">
              <a:solidFill>
                <a:srgbClr val="3A414A"/>
              </a:solidFill>
              <a:prstDash val="solid"/>
              <a:miter/>
            </a:ln>
          </p:spPr>
          <p:txBody>
            <a:bodyPr rtlCol="0" anchor="ctr"/>
            <a:lstStyle/>
            <a:p>
              <a:endParaRPr lang="en-GB"/>
            </a:p>
          </p:txBody>
        </p:sp>
        <p:sp>
          <p:nvSpPr>
            <p:cNvPr id="95" name="Freeform: Shape 94">
              <a:extLst>
                <a:ext uri="{FF2B5EF4-FFF2-40B4-BE49-F238E27FC236}">
                  <a16:creationId xmlns:a16="http://schemas.microsoft.com/office/drawing/2014/main" id="{AC78CD1F-4587-1F89-47B8-0F4B7D443C5E}"/>
                </a:ext>
              </a:extLst>
            </p:cNvPr>
            <p:cNvSpPr/>
            <p:nvPr/>
          </p:nvSpPr>
          <p:spPr>
            <a:xfrm>
              <a:off x="2403384" y="2884762"/>
              <a:ext cx="118736" cy="118614"/>
            </a:xfrm>
            <a:custGeom>
              <a:avLst/>
              <a:gdLst>
                <a:gd name="connsiteX0" fmla="*/ 117650 w 118736"/>
                <a:gd name="connsiteY0" fmla="*/ 59197 h 118614"/>
                <a:gd name="connsiteX1" fmla="*/ 58373 w 118736"/>
                <a:gd name="connsiteY1" fmla="*/ 118596 h 118614"/>
                <a:gd name="connsiteX2" fmla="*/ -965 w 118736"/>
                <a:gd name="connsiteY2" fmla="*/ 59258 h 118614"/>
                <a:gd name="connsiteX3" fmla="*/ 58434 w 118736"/>
                <a:gd name="connsiteY3" fmla="*/ -19 h 118614"/>
                <a:gd name="connsiteX4" fmla="*/ 117772 w 118736"/>
                <a:gd name="connsiteY4" fmla="*/ 59319 h 1186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736" h="118614">
                  <a:moveTo>
                    <a:pt x="117650" y="59197"/>
                  </a:moveTo>
                  <a:cubicBezTo>
                    <a:pt x="117650" y="92061"/>
                    <a:pt x="91116" y="118596"/>
                    <a:pt x="58373" y="118596"/>
                  </a:cubicBezTo>
                  <a:cubicBezTo>
                    <a:pt x="25509" y="118596"/>
                    <a:pt x="-965" y="92000"/>
                    <a:pt x="-965" y="59258"/>
                  </a:cubicBezTo>
                  <a:cubicBezTo>
                    <a:pt x="-965" y="26516"/>
                    <a:pt x="25631" y="-19"/>
                    <a:pt x="58434" y="-19"/>
                  </a:cubicBezTo>
                  <a:cubicBezTo>
                    <a:pt x="91176" y="-19"/>
                    <a:pt x="117772" y="26516"/>
                    <a:pt x="117772" y="59319"/>
                  </a:cubicBezTo>
                  <a:close/>
                </a:path>
              </a:pathLst>
            </a:custGeom>
            <a:solidFill>
              <a:srgbClr val="FFFFFF"/>
            </a:solidFill>
            <a:ln w="12158" cap="flat">
              <a:solidFill>
                <a:srgbClr val="3A414A"/>
              </a:solidFill>
              <a:prstDash val="solid"/>
              <a:miter/>
            </a:ln>
          </p:spPr>
          <p:txBody>
            <a:bodyPr rtlCol="0" anchor="ctr"/>
            <a:lstStyle/>
            <a:p>
              <a:endParaRPr lang="en-GB"/>
            </a:p>
          </p:txBody>
        </p:sp>
        <p:sp>
          <p:nvSpPr>
            <p:cNvPr id="96" name="Freeform: Shape 95">
              <a:extLst>
                <a:ext uri="{FF2B5EF4-FFF2-40B4-BE49-F238E27FC236}">
                  <a16:creationId xmlns:a16="http://schemas.microsoft.com/office/drawing/2014/main" id="{5BB9143D-E2BF-58A1-7939-031E219560BF}"/>
                </a:ext>
              </a:extLst>
            </p:cNvPr>
            <p:cNvSpPr/>
            <p:nvPr/>
          </p:nvSpPr>
          <p:spPr>
            <a:xfrm>
              <a:off x="2340942" y="3003376"/>
              <a:ext cx="243436" cy="356087"/>
            </a:xfrm>
            <a:custGeom>
              <a:avLst/>
              <a:gdLst>
                <a:gd name="connsiteX0" fmla="*/ 120815 w 243436"/>
                <a:gd name="connsiteY0" fmla="*/ -19 h 356087"/>
                <a:gd name="connsiteX1" fmla="*/ 120815 w 243436"/>
                <a:gd name="connsiteY1" fmla="*/ 129611 h 356087"/>
                <a:gd name="connsiteX2" fmla="*/ 140472 w 243436"/>
                <a:gd name="connsiteY2" fmla="*/ 196861 h 356087"/>
                <a:gd name="connsiteX3" fmla="*/ 242472 w 243436"/>
                <a:gd name="connsiteY3" fmla="*/ 356068 h 356087"/>
                <a:gd name="connsiteX4" fmla="*/ 120754 w 243436"/>
                <a:gd name="connsiteY4" fmla="*/ 166188 h 356087"/>
                <a:gd name="connsiteX5" fmla="*/ -965 w 243436"/>
                <a:gd name="connsiteY5" fmla="*/ 356068 h 356087"/>
                <a:gd name="connsiteX6" fmla="*/ -965 w 243436"/>
                <a:gd name="connsiteY6" fmla="*/ 59380 h 356087"/>
                <a:gd name="connsiteX7" fmla="*/ 242472 w 243436"/>
                <a:gd name="connsiteY7" fmla="*/ 59380 h 356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3436" h="356087">
                  <a:moveTo>
                    <a:pt x="120815" y="-19"/>
                  </a:moveTo>
                  <a:lnTo>
                    <a:pt x="120815" y="129611"/>
                  </a:lnTo>
                  <a:cubicBezTo>
                    <a:pt x="120815" y="153444"/>
                    <a:pt x="127631" y="176783"/>
                    <a:pt x="140472" y="196861"/>
                  </a:cubicBezTo>
                  <a:lnTo>
                    <a:pt x="242472" y="356068"/>
                  </a:lnTo>
                  <a:moveTo>
                    <a:pt x="120754" y="166188"/>
                  </a:moveTo>
                  <a:lnTo>
                    <a:pt x="-965" y="356068"/>
                  </a:lnTo>
                  <a:moveTo>
                    <a:pt x="-965" y="59380"/>
                  </a:moveTo>
                  <a:lnTo>
                    <a:pt x="242472" y="59380"/>
                  </a:lnTo>
                </a:path>
              </a:pathLst>
            </a:custGeom>
            <a:noFill/>
            <a:ln w="12158" cap="flat">
              <a:solidFill>
                <a:srgbClr val="3A414A"/>
              </a:solidFill>
              <a:prstDash val="solid"/>
              <a:miter/>
            </a:ln>
          </p:spPr>
          <p:txBody>
            <a:bodyPr rtlCol="0" anchor="ctr"/>
            <a:lstStyle/>
            <a:p>
              <a:endParaRPr lang="en-GB"/>
            </a:p>
          </p:txBody>
        </p:sp>
        <p:sp>
          <p:nvSpPr>
            <p:cNvPr id="97" name="Freeform: Shape 96">
              <a:extLst>
                <a:ext uri="{FF2B5EF4-FFF2-40B4-BE49-F238E27FC236}">
                  <a16:creationId xmlns:a16="http://schemas.microsoft.com/office/drawing/2014/main" id="{77A89946-A29D-5E54-5C22-CA90A2C2E371}"/>
                </a:ext>
              </a:extLst>
            </p:cNvPr>
            <p:cNvSpPr/>
            <p:nvPr/>
          </p:nvSpPr>
          <p:spPr>
            <a:xfrm>
              <a:off x="2341003" y="2884701"/>
              <a:ext cx="243436" cy="608592"/>
            </a:xfrm>
            <a:custGeom>
              <a:avLst/>
              <a:gdLst>
                <a:gd name="connsiteX0" fmla="*/ -965 w 243436"/>
                <a:gd name="connsiteY0" fmla="*/ 36497 h 608592"/>
                <a:gd name="connsiteX1" fmla="*/ 35551 w 243436"/>
                <a:gd name="connsiteY1" fmla="*/ -19 h 608592"/>
                <a:gd name="connsiteX2" fmla="*/ 205957 w 243436"/>
                <a:gd name="connsiteY2" fmla="*/ -19 h 608592"/>
                <a:gd name="connsiteX3" fmla="*/ 242472 w 243436"/>
                <a:gd name="connsiteY3" fmla="*/ 36497 h 608592"/>
                <a:gd name="connsiteX4" fmla="*/ 242472 w 243436"/>
                <a:gd name="connsiteY4" fmla="*/ 572058 h 608592"/>
                <a:gd name="connsiteX5" fmla="*/ 205957 w 243436"/>
                <a:gd name="connsiteY5" fmla="*/ 608573 h 608592"/>
                <a:gd name="connsiteX6" fmla="*/ 35551 w 243436"/>
                <a:gd name="connsiteY6" fmla="*/ 608573 h 608592"/>
                <a:gd name="connsiteX7" fmla="*/ -965 w 243436"/>
                <a:gd name="connsiteY7" fmla="*/ 572058 h 608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3436" h="608592">
                  <a:moveTo>
                    <a:pt x="-965" y="36497"/>
                  </a:moveTo>
                  <a:cubicBezTo>
                    <a:pt x="-965" y="16328"/>
                    <a:pt x="15406" y="-19"/>
                    <a:pt x="35551" y="-19"/>
                  </a:cubicBezTo>
                  <a:lnTo>
                    <a:pt x="205957" y="-19"/>
                  </a:lnTo>
                  <a:cubicBezTo>
                    <a:pt x="226101" y="-19"/>
                    <a:pt x="242472" y="16328"/>
                    <a:pt x="242472" y="36497"/>
                  </a:cubicBezTo>
                  <a:lnTo>
                    <a:pt x="242472" y="572058"/>
                  </a:lnTo>
                  <a:cubicBezTo>
                    <a:pt x="242472" y="592227"/>
                    <a:pt x="226101" y="608573"/>
                    <a:pt x="205957" y="608573"/>
                  </a:cubicBezTo>
                  <a:lnTo>
                    <a:pt x="35551" y="608573"/>
                  </a:lnTo>
                  <a:cubicBezTo>
                    <a:pt x="15406" y="608573"/>
                    <a:pt x="-965" y="592227"/>
                    <a:pt x="-965" y="572058"/>
                  </a:cubicBezTo>
                  <a:close/>
                </a:path>
              </a:pathLst>
            </a:custGeom>
            <a:noFill/>
            <a:ln w="6079" cap="flat">
              <a:noFill/>
              <a:prstDash val="solid"/>
              <a:miter/>
            </a:ln>
          </p:spPr>
          <p:txBody>
            <a:bodyPr rtlCol="0" anchor="ctr"/>
            <a:lstStyle/>
            <a:p>
              <a:endParaRPr lang="en-GB"/>
            </a:p>
          </p:txBody>
        </p:sp>
        <p:grpSp>
          <p:nvGrpSpPr>
            <p:cNvPr id="98" name="Graphic 8">
              <a:extLst>
                <a:ext uri="{FF2B5EF4-FFF2-40B4-BE49-F238E27FC236}">
                  <a16:creationId xmlns:a16="http://schemas.microsoft.com/office/drawing/2014/main" id="{0F827DAA-FA54-DE2A-3BE5-5D6A9D9DD2C1}"/>
                </a:ext>
              </a:extLst>
            </p:cNvPr>
            <p:cNvGrpSpPr/>
            <p:nvPr/>
          </p:nvGrpSpPr>
          <p:grpSpPr>
            <a:xfrm>
              <a:off x="2407360" y="3392002"/>
              <a:ext cx="105261" cy="98394"/>
              <a:chOff x="2407360" y="3392002"/>
              <a:chExt cx="105261" cy="98394"/>
            </a:xfrm>
            <a:solidFill>
              <a:srgbClr val="000000"/>
            </a:solidFill>
          </p:grpSpPr>
          <p:sp>
            <p:nvSpPr>
              <p:cNvPr id="99" name="Freeform: Shape 98">
                <a:extLst>
                  <a:ext uri="{FF2B5EF4-FFF2-40B4-BE49-F238E27FC236}">
                    <a16:creationId xmlns:a16="http://schemas.microsoft.com/office/drawing/2014/main" id="{F0063F2D-2E2F-8F86-96E1-8FD50678569A}"/>
                  </a:ext>
                </a:extLst>
              </p:cNvPr>
              <p:cNvSpPr/>
              <p:nvPr/>
            </p:nvSpPr>
            <p:spPr>
              <a:xfrm>
                <a:off x="2407360" y="3392002"/>
                <a:ext cx="74357" cy="98394"/>
              </a:xfrm>
              <a:custGeom>
                <a:avLst/>
                <a:gdLst>
                  <a:gd name="connsiteX0" fmla="*/ -361 w 74357"/>
                  <a:gd name="connsiteY0" fmla="*/ 12254 h 98394"/>
                  <a:gd name="connsiteX1" fmla="*/ -361 w 74357"/>
                  <a:gd name="connsiteY1" fmla="*/ 1160 h 98394"/>
                  <a:gd name="connsiteX2" fmla="*/ 73996 w 74357"/>
                  <a:gd name="connsiteY2" fmla="*/ 1160 h 98394"/>
                  <a:gd name="connsiteX3" fmla="*/ 73996 w 74357"/>
                  <a:gd name="connsiteY3" fmla="*/ 12254 h 98394"/>
                  <a:gd name="connsiteX4" fmla="*/ 43157 w 74357"/>
                  <a:gd name="connsiteY4" fmla="*/ 12254 h 98394"/>
                  <a:gd name="connsiteX5" fmla="*/ 43157 w 74357"/>
                  <a:gd name="connsiteY5" fmla="*/ 99555 h 98394"/>
                  <a:gd name="connsiteX6" fmla="*/ 30610 w 74357"/>
                  <a:gd name="connsiteY6" fmla="*/ 99555 h 98394"/>
                  <a:gd name="connsiteX7" fmla="*/ 30610 w 74357"/>
                  <a:gd name="connsiteY7" fmla="*/ 12254 h 98394"/>
                  <a:gd name="connsiteX8" fmla="*/ -361 w 74357"/>
                  <a:gd name="connsiteY8" fmla="*/ 12254 h 98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4357" h="98394">
                    <a:moveTo>
                      <a:pt x="-361" y="12254"/>
                    </a:moveTo>
                    <a:lnTo>
                      <a:pt x="-361" y="1160"/>
                    </a:lnTo>
                    <a:lnTo>
                      <a:pt x="73996" y="1160"/>
                    </a:lnTo>
                    <a:lnTo>
                      <a:pt x="73996" y="12254"/>
                    </a:lnTo>
                    <a:lnTo>
                      <a:pt x="43157" y="12254"/>
                    </a:lnTo>
                    <a:lnTo>
                      <a:pt x="43157" y="99555"/>
                    </a:lnTo>
                    <a:lnTo>
                      <a:pt x="30610" y="99555"/>
                    </a:lnTo>
                    <a:lnTo>
                      <a:pt x="30610" y="12254"/>
                    </a:lnTo>
                    <a:lnTo>
                      <a:pt x="-361" y="12254"/>
                    </a:lnTo>
                  </a:path>
                </a:pathLst>
              </a:custGeom>
              <a:solidFill>
                <a:srgbClr val="000000"/>
              </a:solidFill>
              <a:ln w="66" cap="flat">
                <a:noFill/>
                <a:prstDash val="solid"/>
                <a:miter/>
              </a:ln>
            </p:spPr>
            <p:txBody>
              <a:bodyPr rtlCol="0" anchor="ctr"/>
              <a:lstStyle/>
              <a:p>
                <a:endParaRPr lang="en-GB"/>
              </a:p>
            </p:txBody>
          </p:sp>
          <p:sp>
            <p:nvSpPr>
              <p:cNvPr id="100" name="Freeform: Shape 99">
                <a:extLst>
                  <a:ext uri="{FF2B5EF4-FFF2-40B4-BE49-F238E27FC236}">
                    <a16:creationId xmlns:a16="http://schemas.microsoft.com/office/drawing/2014/main" id="{56C5D9E6-0B2F-4E3F-0D59-C5CA92A88C93}"/>
                  </a:ext>
                </a:extLst>
              </p:cNvPr>
              <p:cNvSpPr/>
              <p:nvPr/>
            </p:nvSpPr>
            <p:spPr>
              <a:xfrm>
                <a:off x="2500075" y="3392002"/>
                <a:ext cx="12546" cy="98394"/>
              </a:xfrm>
              <a:custGeom>
                <a:avLst/>
                <a:gdLst>
                  <a:gd name="connsiteX0" fmla="*/ 12582 w 12546"/>
                  <a:gd name="connsiteY0" fmla="*/ 1160 h 98394"/>
                  <a:gd name="connsiteX1" fmla="*/ 12582 w 12546"/>
                  <a:gd name="connsiteY1" fmla="*/ 99555 h 98394"/>
                  <a:gd name="connsiteX2" fmla="*/ 35 w 12546"/>
                  <a:gd name="connsiteY2" fmla="*/ 99555 h 98394"/>
                  <a:gd name="connsiteX3" fmla="*/ 35 w 12546"/>
                  <a:gd name="connsiteY3" fmla="*/ 1160 h 98394"/>
                  <a:gd name="connsiteX4" fmla="*/ 12582 w 12546"/>
                  <a:gd name="connsiteY4" fmla="*/ 1160 h 983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46" h="98394">
                    <a:moveTo>
                      <a:pt x="12582" y="1160"/>
                    </a:moveTo>
                    <a:lnTo>
                      <a:pt x="12582" y="99555"/>
                    </a:lnTo>
                    <a:lnTo>
                      <a:pt x="35" y="99555"/>
                    </a:lnTo>
                    <a:lnTo>
                      <a:pt x="35" y="1160"/>
                    </a:lnTo>
                    <a:lnTo>
                      <a:pt x="12582" y="1160"/>
                    </a:lnTo>
                  </a:path>
                </a:pathLst>
              </a:custGeom>
              <a:solidFill>
                <a:srgbClr val="000000"/>
              </a:solidFill>
              <a:ln w="66" cap="flat">
                <a:noFill/>
                <a:prstDash val="solid"/>
                <a:miter/>
              </a:ln>
            </p:spPr>
            <p:txBody>
              <a:bodyPr rtlCol="0" anchor="ctr"/>
              <a:lstStyle/>
              <a:p>
                <a:endParaRPr lang="en-GB"/>
              </a:p>
            </p:txBody>
          </p:sp>
        </p:grpSp>
        <p:sp>
          <p:nvSpPr>
            <p:cNvPr id="101" name="Freeform: Shape 100">
              <a:extLst>
                <a:ext uri="{FF2B5EF4-FFF2-40B4-BE49-F238E27FC236}">
                  <a16:creationId xmlns:a16="http://schemas.microsoft.com/office/drawing/2014/main" id="{BCCD7D46-479F-8736-B158-186AF3059266}"/>
                </a:ext>
              </a:extLst>
            </p:cNvPr>
            <p:cNvSpPr/>
            <p:nvPr/>
          </p:nvSpPr>
          <p:spPr>
            <a:xfrm>
              <a:off x="1064480" y="2884762"/>
              <a:ext cx="118736" cy="118614"/>
            </a:xfrm>
            <a:custGeom>
              <a:avLst/>
              <a:gdLst>
                <a:gd name="connsiteX0" fmla="*/ 117650 w 118736"/>
                <a:gd name="connsiteY0" fmla="*/ 59197 h 118614"/>
                <a:gd name="connsiteX1" fmla="*/ 58373 w 118736"/>
                <a:gd name="connsiteY1" fmla="*/ 118596 h 118614"/>
                <a:gd name="connsiteX2" fmla="*/ -965 w 118736"/>
                <a:gd name="connsiteY2" fmla="*/ 59258 h 118614"/>
                <a:gd name="connsiteX3" fmla="*/ 58434 w 118736"/>
                <a:gd name="connsiteY3" fmla="*/ -19 h 118614"/>
                <a:gd name="connsiteX4" fmla="*/ 117772 w 118736"/>
                <a:gd name="connsiteY4" fmla="*/ 59319 h 1186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736" h="118614">
                  <a:moveTo>
                    <a:pt x="117650" y="59197"/>
                  </a:moveTo>
                  <a:cubicBezTo>
                    <a:pt x="117650" y="92061"/>
                    <a:pt x="91116" y="118596"/>
                    <a:pt x="58373" y="118596"/>
                  </a:cubicBezTo>
                  <a:cubicBezTo>
                    <a:pt x="25509" y="118596"/>
                    <a:pt x="-965" y="92000"/>
                    <a:pt x="-965" y="59258"/>
                  </a:cubicBezTo>
                  <a:cubicBezTo>
                    <a:pt x="-965" y="26516"/>
                    <a:pt x="25631" y="-19"/>
                    <a:pt x="58434" y="-19"/>
                  </a:cubicBezTo>
                  <a:cubicBezTo>
                    <a:pt x="91176" y="-19"/>
                    <a:pt x="117772" y="26516"/>
                    <a:pt x="117772" y="59319"/>
                  </a:cubicBezTo>
                  <a:close/>
                </a:path>
              </a:pathLst>
            </a:custGeom>
            <a:solidFill>
              <a:srgbClr val="FFFFFF"/>
            </a:solidFill>
            <a:ln w="12158" cap="flat">
              <a:solidFill>
                <a:srgbClr val="3A414A"/>
              </a:solidFill>
              <a:prstDash val="solid"/>
              <a:miter/>
            </a:ln>
          </p:spPr>
          <p:txBody>
            <a:bodyPr rtlCol="0" anchor="ctr"/>
            <a:lstStyle/>
            <a:p>
              <a:endParaRPr lang="en-GB"/>
            </a:p>
          </p:txBody>
        </p:sp>
        <p:sp>
          <p:nvSpPr>
            <p:cNvPr id="102" name="Freeform: Shape 101">
              <a:extLst>
                <a:ext uri="{FF2B5EF4-FFF2-40B4-BE49-F238E27FC236}">
                  <a16:creationId xmlns:a16="http://schemas.microsoft.com/office/drawing/2014/main" id="{8C6DD490-98D1-B1E5-6484-269006618165}"/>
                </a:ext>
              </a:extLst>
            </p:cNvPr>
            <p:cNvSpPr/>
            <p:nvPr/>
          </p:nvSpPr>
          <p:spPr>
            <a:xfrm>
              <a:off x="1002039" y="3003376"/>
              <a:ext cx="243436" cy="356087"/>
            </a:xfrm>
            <a:custGeom>
              <a:avLst/>
              <a:gdLst>
                <a:gd name="connsiteX0" fmla="*/ 120815 w 243436"/>
                <a:gd name="connsiteY0" fmla="*/ -19 h 356087"/>
                <a:gd name="connsiteX1" fmla="*/ 120815 w 243436"/>
                <a:gd name="connsiteY1" fmla="*/ 129611 h 356087"/>
                <a:gd name="connsiteX2" fmla="*/ 140472 w 243436"/>
                <a:gd name="connsiteY2" fmla="*/ 196861 h 356087"/>
                <a:gd name="connsiteX3" fmla="*/ 242472 w 243436"/>
                <a:gd name="connsiteY3" fmla="*/ 356068 h 356087"/>
                <a:gd name="connsiteX4" fmla="*/ 120754 w 243436"/>
                <a:gd name="connsiteY4" fmla="*/ 166188 h 356087"/>
                <a:gd name="connsiteX5" fmla="*/ -965 w 243436"/>
                <a:gd name="connsiteY5" fmla="*/ 356068 h 356087"/>
                <a:gd name="connsiteX6" fmla="*/ -965 w 243436"/>
                <a:gd name="connsiteY6" fmla="*/ 59380 h 356087"/>
                <a:gd name="connsiteX7" fmla="*/ 242472 w 243436"/>
                <a:gd name="connsiteY7" fmla="*/ 59380 h 356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3436" h="356087">
                  <a:moveTo>
                    <a:pt x="120815" y="-19"/>
                  </a:moveTo>
                  <a:lnTo>
                    <a:pt x="120815" y="129611"/>
                  </a:lnTo>
                  <a:cubicBezTo>
                    <a:pt x="120815" y="153444"/>
                    <a:pt x="127631" y="176783"/>
                    <a:pt x="140472" y="196861"/>
                  </a:cubicBezTo>
                  <a:lnTo>
                    <a:pt x="242472" y="356068"/>
                  </a:lnTo>
                  <a:moveTo>
                    <a:pt x="120754" y="166188"/>
                  </a:moveTo>
                  <a:lnTo>
                    <a:pt x="-965" y="356068"/>
                  </a:lnTo>
                  <a:moveTo>
                    <a:pt x="-965" y="59380"/>
                  </a:moveTo>
                  <a:lnTo>
                    <a:pt x="242472" y="59380"/>
                  </a:lnTo>
                </a:path>
              </a:pathLst>
            </a:custGeom>
            <a:noFill/>
            <a:ln w="12158" cap="flat">
              <a:solidFill>
                <a:srgbClr val="3A414A"/>
              </a:solidFill>
              <a:prstDash val="solid"/>
              <a:miter/>
            </a:ln>
          </p:spPr>
          <p:txBody>
            <a:bodyPr rtlCol="0" anchor="ctr"/>
            <a:lstStyle/>
            <a:p>
              <a:endParaRPr lang="en-GB"/>
            </a:p>
          </p:txBody>
        </p:sp>
        <p:sp>
          <p:nvSpPr>
            <p:cNvPr id="103" name="Freeform: Shape 102">
              <a:extLst>
                <a:ext uri="{FF2B5EF4-FFF2-40B4-BE49-F238E27FC236}">
                  <a16:creationId xmlns:a16="http://schemas.microsoft.com/office/drawing/2014/main" id="{7CC89CBF-4E41-A55E-B920-1942199CC910}"/>
                </a:ext>
              </a:extLst>
            </p:cNvPr>
            <p:cNvSpPr/>
            <p:nvPr/>
          </p:nvSpPr>
          <p:spPr>
            <a:xfrm>
              <a:off x="1002100" y="2884701"/>
              <a:ext cx="243436" cy="608592"/>
            </a:xfrm>
            <a:custGeom>
              <a:avLst/>
              <a:gdLst>
                <a:gd name="connsiteX0" fmla="*/ -965 w 243436"/>
                <a:gd name="connsiteY0" fmla="*/ 36497 h 608592"/>
                <a:gd name="connsiteX1" fmla="*/ 35551 w 243436"/>
                <a:gd name="connsiteY1" fmla="*/ -19 h 608592"/>
                <a:gd name="connsiteX2" fmla="*/ 205957 w 243436"/>
                <a:gd name="connsiteY2" fmla="*/ -19 h 608592"/>
                <a:gd name="connsiteX3" fmla="*/ 242472 w 243436"/>
                <a:gd name="connsiteY3" fmla="*/ 36497 h 608592"/>
                <a:gd name="connsiteX4" fmla="*/ 242472 w 243436"/>
                <a:gd name="connsiteY4" fmla="*/ 572058 h 608592"/>
                <a:gd name="connsiteX5" fmla="*/ 205957 w 243436"/>
                <a:gd name="connsiteY5" fmla="*/ 608573 h 608592"/>
                <a:gd name="connsiteX6" fmla="*/ 35551 w 243436"/>
                <a:gd name="connsiteY6" fmla="*/ 608573 h 608592"/>
                <a:gd name="connsiteX7" fmla="*/ -965 w 243436"/>
                <a:gd name="connsiteY7" fmla="*/ 572058 h 608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3436" h="608592">
                  <a:moveTo>
                    <a:pt x="-965" y="36497"/>
                  </a:moveTo>
                  <a:cubicBezTo>
                    <a:pt x="-965" y="16328"/>
                    <a:pt x="15406" y="-19"/>
                    <a:pt x="35551" y="-19"/>
                  </a:cubicBezTo>
                  <a:lnTo>
                    <a:pt x="205957" y="-19"/>
                  </a:lnTo>
                  <a:cubicBezTo>
                    <a:pt x="226101" y="-19"/>
                    <a:pt x="242472" y="16328"/>
                    <a:pt x="242472" y="36497"/>
                  </a:cubicBezTo>
                  <a:lnTo>
                    <a:pt x="242472" y="572058"/>
                  </a:lnTo>
                  <a:cubicBezTo>
                    <a:pt x="242472" y="592227"/>
                    <a:pt x="226101" y="608573"/>
                    <a:pt x="205957" y="608573"/>
                  </a:cubicBezTo>
                  <a:lnTo>
                    <a:pt x="35551" y="608573"/>
                  </a:lnTo>
                  <a:cubicBezTo>
                    <a:pt x="15406" y="608573"/>
                    <a:pt x="-965" y="592227"/>
                    <a:pt x="-965" y="572058"/>
                  </a:cubicBezTo>
                  <a:close/>
                </a:path>
              </a:pathLst>
            </a:custGeom>
            <a:noFill/>
            <a:ln w="6079" cap="flat">
              <a:noFill/>
              <a:prstDash val="solid"/>
              <a:miter/>
            </a:ln>
          </p:spPr>
          <p:txBody>
            <a:bodyPr rtlCol="0" anchor="ctr"/>
            <a:lstStyle/>
            <a:p>
              <a:endParaRPr lang="en-GB"/>
            </a:p>
          </p:txBody>
        </p:sp>
        <p:grpSp>
          <p:nvGrpSpPr>
            <p:cNvPr id="104" name="Graphic 8">
              <a:extLst>
                <a:ext uri="{FF2B5EF4-FFF2-40B4-BE49-F238E27FC236}">
                  <a16:creationId xmlns:a16="http://schemas.microsoft.com/office/drawing/2014/main" id="{97C4D923-1383-173D-A1BB-7BD299524D7B}"/>
                </a:ext>
              </a:extLst>
            </p:cNvPr>
            <p:cNvGrpSpPr/>
            <p:nvPr/>
          </p:nvGrpSpPr>
          <p:grpSpPr>
            <a:xfrm>
              <a:off x="1007839" y="3392002"/>
              <a:ext cx="234891" cy="98394"/>
              <a:chOff x="1007839" y="3392002"/>
              <a:chExt cx="234891" cy="98394"/>
            </a:xfrm>
            <a:solidFill>
              <a:srgbClr val="000000"/>
            </a:solidFill>
          </p:grpSpPr>
          <p:sp>
            <p:nvSpPr>
              <p:cNvPr id="105" name="Freeform: Shape 104">
                <a:extLst>
                  <a:ext uri="{FF2B5EF4-FFF2-40B4-BE49-F238E27FC236}">
                    <a16:creationId xmlns:a16="http://schemas.microsoft.com/office/drawing/2014/main" id="{A9EC3F1F-E938-48B1-6520-ADF6D0C3002A}"/>
                  </a:ext>
                </a:extLst>
              </p:cNvPr>
              <p:cNvSpPr/>
              <p:nvPr/>
            </p:nvSpPr>
            <p:spPr>
              <a:xfrm>
                <a:off x="1007839" y="3392002"/>
                <a:ext cx="71055" cy="98394"/>
              </a:xfrm>
              <a:custGeom>
                <a:avLst/>
                <a:gdLst>
                  <a:gd name="connsiteX0" fmla="*/ -648 w 71055"/>
                  <a:gd name="connsiteY0" fmla="*/ 99555 h 98394"/>
                  <a:gd name="connsiteX1" fmla="*/ -648 w 71055"/>
                  <a:gd name="connsiteY1" fmla="*/ 1160 h 98394"/>
                  <a:gd name="connsiteX2" fmla="*/ 33031 w 71055"/>
                  <a:gd name="connsiteY2" fmla="*/ 1160 h 98394"/>
                  <a:gd name="connsiteX3" fmla="*/ 66577 w 71055"/>
                  <a:gd name="connsiteY3" fmla="*/ 31537 h 98394"/>
                  <a:gd name="connsiteX4" fmla="*/ 48351 w 71055"/>
                  <a:gd name="connsiteY4" fmla="*/ 59074 h 98394"/>
                  <a:gd name="connsiteX5" fmla="*/ 70407 w 71055"/>
                  <a:gd name="connsiteY5" fmla="*/ 99555 h 98394"/>
                  <a:gd name="connsiteX6" fmla="*/ 55879 w 71055"/>
                  <a:gd name="connsiteY6" fmla="*/ 99555 h 98394"/>
                  <a:gd name="connsiteX7" fmla="*/ 35408 w 71055"/>
                  <a:gd name="connsiteY7" fmla="*/ 61319 h 98394"/>
                  <a:gd name="connsiteX8" fmla="*/ 11899 w 71055"/>
                  <a:gd name="connsiteY8" fmla="*/ 61385 h 98394"/>
                  <a:gd name="connsiteX9" fmla="*/ 11899 w 71055"/>
                  <a:gd name="connsiteY9" fmla="*/ 99555 h 98394"/>
                  <a:gd name="connsiteX10" fmla="*/ -648 w 71055"/>
                  <a:gd name="connsiteY10" fmla="*/ 99555 h 98394"/>
                  <a:gd name="connsiteX11" fmla="*/ 11899 w 71055"/>
                  <a:gd name="connsiteY11" fmla="*/ 50225 h 98394"/>
                  <a:gd name="connsiteX12" fmla="*/ 32502 w 71055"/>
                  <a:gd name="connsiteY12" fmla="*/ 50225 h 98394"/>
                  <a:gd name="connsiteX13" fmla="*/ 54096 w 71055"/>
                  <a:gd name="connsiteY13" fmla="*/ 31537 h 98394"/>
                  <a:gd name="connsiteX14" fmla="*/ 32370 w 71055"/>
                  <a:gd name="connsiteY14" fmla="*/ 12188 h 98394"/>
                  <a:gd name="connsiteX15" fmla="*/ 11899 w 71055"/>
                  <a:gd name="connsiteY15" fmla="*/ 12188 h 98394"/>
                  <a:gd name="connsiteX16" fmla="*/ 11899 w 71055"/>
                  <a:gd name="connsiteY16" fmla="*/ 50225 h 98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1055" h="98394">
                    <a:moveTo>
                      <a:pt x="-648" y="99555"/>
                    </a:moveTo>
                    <a:lnTo>
                      <a:pt x="-648" y="1160"/>
                    </a:lnTo>
                    <a:lnTo>
                      <a:pt x="33031" y="1160"/>
                    </a:lnTo>
                    <a:cubicBezTo>
                      <a:pt x="56011" y="1160"/>
                      <a:pt x="66577" y="13971"/>
                      <a:pt x="66577" y="31537"/>
                    </a:cubicBezTo>
                    <a:cubicBezTo>
                      <a:pt x="66577" y="44612"/>
                      <a:pt x="60766" y="54716"/>
                      <a:pt x="48351" y="59074"/>
                    </a:cubicBezTo>
                    <a:lnTo>
                      <a:pt x="70407" y="99555"/>
                    </a:lnTo>
                    <a:lnTo>
                      <a:pt x="55879" y="99555"/>
                    </a:lnTo>
                    <a:lnTo>
                      <a:pt x="35408" y="61319"/>
                    </a:lnTo>
                    <a:cubicBezTo>
                      <a:pt x="27682" y="61451"/>
                      <a:pt x="19691" y="61319"/>
                      <a:pt x="11899" y="61385"/>
                    </a:cubicBezTo>
                    <a:lnTo>
                      <a:pt x="11899" y="99555"/>
                    </a:lnTo>
                    <a:lnTo>
                      <a:pt x="-648" y="99555"/>
                    </a:lnTo>
                    <a:close/>
                    <a:moveTo>
                      <a:pt x="11899" y="50225"/>
                    </a:moveTo>
                    <a:lnTo>
                      <a:pt x="32502" y="50225"/>
                    </a:lnTo>
                    <a:cubicBezTo>
                      <a:pt x="48021" y="50225"/>
                      <a:pt x="54096" y="43093"/>
                      <a:pt x="54096" y="31537"/>
                    </a:cubicBezTo>
                    <a:cubicBezTo>
                      <a:pt x="54096" y="19848"/>
                      <a:pt x="48021" y="12188"/>
                      <a:pt x="32370" y="12188"/>
                    </a:cubicBezTo>
                    <a:lnTo>
                      <a:pt x="11899" y="12188"/>
                    </a:lnTo>
                    <a:lnTo>
                      <a:pt x="11899" y="50225"/>
                    </a:lnTo>
                  </a:path>
                </a:pathLst>
              </a:custGeom>
              <a:solidFill>
                <a:srgbClr val="000000"/>
              </a:solidFill>
              <a:ln w="66" cap="flat">
                <a:noFill/>
                <a:prstDash val="solid"/>
                <a:miter/>
              </a:ln>
            </p:spPr>
            <p:txBody>
              <a:bodyPr rtlCol="0" anchor="ctr"/>
              <a:lstStyle/>
              <a:p>
                <a:endParaRPr lang="en-GB"/>
              </a:p>
            </p:txBody>
          </p:sp>
          <p:sp>
            <p:nvSpPr>
              <p:cNvPr id="106" name="Freeform: Shape 105">
                <a:extLst>
                  <a:ext uri="{FF2B5EF4-FFF2-40B4-BE49-F238E27FC236}">
                    <a16:creationId xmlns:a16="http://schemas.microsoft.com/office/drawing/2014/main" id="{CDFEBE8B-46B1-5851-C928-7E8AEAF00DA5}"/>
                  </a:ext>
                </a:extLst>
              </p:cNvPr>
              <p:cNvSpPr/>
              <p:nvPr/>
            </p:nvSpPr>
            <p:spPr>
              <a:xfrm>
                <a:off x="1089460" y="3392002"/>
                <a:ext cx="74357" cy="98394"/>
              </a:xfrm>
              <a:custGeom>
                <a:avLst/>
                <a:gdLst>
                  <a:gd name="connsiteX0" fmla="*/ -577 w 74357"/>
                  <a:gd name="connsiteY0" fmla="*/ 12254 h 98394"/>
                  <a:gd name="connsiteX1" fmla="*/ -577 w 74357"/>
                  <a:gd name="connsiteY1" fmla="*/ 1160 h 98394"/>
                  <a:gd name="connsiteX2" fmla="*/ 73780 w 74357"/>
                  <a:gd name="connsiteY2" fmla="*/ 1160 h 98394"/>
                  <a:gd name="connsiteX3" fmla="*/ 73780 w 74357"/>
                  <a:gd name="connsiteY3" fmla="*/ 12254 h 98394"/>
                  <a:gd name="connsiteX4" fmla="*/ 42941 w 74357"/>
                  <a:gd name="connsiteY4" fmla="*/ 12254 h 98394"/>
                  <a:gd name="connsiteX5" fmla="*/ 42941 w 74357"/>
                  <a:gd name="connsiteY5" fmla="*/ 99555 h 98394"/>
                  <a:gd name="connsiteX6" fmla="*/ 30394 w 74357"/>
                  <a:gd name="connsiteY6" fmla="*/ 99555 h 98394"/>
                  <a:gd name="connsiteX7" fmla="*/ 30394 w 74357"/>
                  <a:gd name="connsiteY7" fmla="*/ 12254 h 98394"/>
                  <a:gd name="connsiteX8" fmla="*/ -577 w 74357"/>
                  <a:gd name="connsiteY8" fmla="*/ 12254 h 98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4357" h="98394">
                    <a:moveTo>
                      <a:pt x="-577" y="12254"/>
                    </a:moveTo>
                    <a:lnTo>
                      <a:pt x="-577" y="1160"/>
                    </a:lnTo>
                    <a:lnTo>
                      <a:pt x="73780" y="1160"/>
                    </a:lnTo>
                    <a:lnTo>
                      <a:pt x="73780" y="12254"/>
                    </a:lnTo>
                    <a:lnTo>
                      <a:pt x="42941" y="12254"/>
                    </a:lnTo>
                    <a:lnTo>
                      <a:pt x="42941" y="99555"/>
                    </a:lnTo>
                    <a:lnTo>
                      <a:pt x="30394" y="99555"/>
                    </a:lnTo>
                    <a:lnTo>
                      <a:pt x="30394" y="12254"/>
                    </a:lnTo>
                    <a:lnTo>
                      <a:pt x="-577" y="12254"/>
                    </a:lnTo>
                  </a:path>
                </a:pathLst>
              </a:custGeom>
              <a:solidFill>
                <a:srgbClr val="000000"/>
              </a:solidFill>
              <a:ln w="66" cap="flat">
                <a:noFill/>
                <a:prstDash val="solid"/>
                <a:miter/>
              </a:ln>
            </p:spPr>
            <p:txBody>
              <a:bodyPr rtlCol="0" anchor="ctr"/>
              <a:lstStyle/>
              <a:p>
                <a:endParaRPr lang="en-GB"/>
              </a:p>
            </p:txBody>
          </p:sp>
          <p:sp>
            <p:nvSpPr>
              <p:cNvPr id="107" name="Freeform: Shape 106">
                <a:extLst>
                  <a:ext uri="{FF2B5EF4-FFF2-40B4-BE49-F238E27FC236}">
                    <a16:creationId xmlns:a16="http://schemas.microsoft.com/office/drawing/2014/main" id="{3A15A219-8E8C-1D2D-B4A4-12BE64E5073B}"/>
                  </a:ext>
                </a:extLst>
              </p:cNvPr>
              <p:cNvSpPr/>
              <p:nvPr/>
            </p:nvSpPr>
            <p:spPr>
              <a:xfrm>
                <a:off x="1182175" y="3392002"/>
                <a:ext cx="60555" cy="98394"/>
              </a:xfrm>
              <a:custGeom>
                <a:avLst/>
                <a:gdLst>
                  <a:gd name="connsiteX0" fmla="*/ -541 w 60555"/>
                  <a:gd name="connsiteY0" fmla="*/ 99555 h 98394"/>
                  <a:gd name="connsiteX1" fmla="*/ -541 w 60555"/>
                  <a:gd name="connsiteY1" fmla="*/ 1160 h 98394"/>
                  <a:gd name="connsiteX2" fmla="*/ 59420 w 60555"/>
                  <a:gd name="connsiteY2" fmla="*/ 1160 h 98394"/>
                  <a:gd name="connsiteX3" fmla="*/ 59420 w 60555"/>
                  <a:gd name="connsiteY3" fmla="*/ 12254 h 98394"/>
                  <a:gd name="connsiteX4" fmla="*/ 12006 w 60555"/>
                  <a:gd name="connsiteY4" fmla="*/ 12254 h 98394"/>
                  <a:gd name="connsiteX5" fmla="*/ 12006 w 60555"/>
                  <a:gd name="connsiteY5" fmla="*/ 44348 h 98394"/>
                  <a:gd name="connsiteX6" fmla="*/ 56185 w 60555"/>
                  <a:gd name="connsiteY6" fmla="*/ 44348 h 98394"/>
                  <a:gd name="connsiteX7" fmla="*/ 56185 w 60555"/>
                  <a:gd name="connsiteY7" fmla="*/ 55442 h 98394"/>
                  <a:gd name="connsiteX8" fmla="*/ 12006 w 60555"/>
                  <a:gd name="connsiteY8" fmla="*/ 55442 h 98394"/>
                  <a:gd name="connsiteX9" fmla="*/ 12006 w 60555"/>
                  <a:gd name="connsiteY9" fmla="*/ 88460 h 98394"/>
                  <a:gd name="connsiteX10" fmla="*/ 60015 w 60555"/>
                  <a:gd name="connsiteY10" fmla="*/ 88460 h 98394"/>
                  <a:gd name="connsiteX11" fmla="*/ 60015 w 60555"/>
                  <a:gd name="connsiteY11" fmla="*/ 99555 h 98394"/>
                  <a:gd name="connsiteX12" fmla="*/ -541 w 60555"/>
                  <a:gd name="connsiteY12" fmla="*/ 99555 h 98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0555" h="98394">
                    <a:moveTo>
                      <a:pt x="-541" y="99555"/>
                    </a:moveTo>
                    <a:lnTo>
                      <a:pt x="-541" y="1160"/>
                    </a:lnTo>
                    <a:lnTo>
                      <a:pt x="59420" y="1160"/>
                    </a:lnTo>
                    <a:lnTo>
                      <a:pt x="59420" y="12254"/>
                    </a:lnTo>
                    <a:lnTo>
                      <a:pt x="12006" y="12254"/>
                    </a:lnTo>
                    <a:lnTo>
                      <a:pt x="12006" y="44348"/>
                    </a:lnTo>
                    <a:lnTo>
                      <a:pt x="56185" y="44348"/>
                    </a:lnTo>
                    <a:lnTo>
                      <a:pt x="56185" y="55442"/>
                    </a:lnTo>
                    <a:lnTo>
                      <a:pt x="12006" y="55442"/>
                    </a:lnTo>
                    <a:lnTo>
                      <a:pt x="12006" y="88460"/>
                    </a:lnTo>
                    <a:lnTo>
                      <a:pt x="60015" y="88460"/>
                    </a:lnTo>
                    <a:lnTo>
                      <a:pt x="60015" y="99555"/>
                    </a:lnTo>
                    <a:lnTo>
                      <a:pt x="-541" y="99555"/>
                    </a:lnTo>
                  </a:path>
                </a:pathLst>
              </a:custGeom>
              <a:solidFill>
                <a:srgbClr val="000000"/>
              </a:solidFill>
              <a:ln w="66" cap="flat">
                <a:noFill/>
                <a:prstDash val="solid"/>
                <a:miter/>
              </a:ln>
            </p:spPr>
            <p:txBody>
              <a:bodyPr rtlCol="0" anchor="ctr"/>
              <a:lstStyle/>
              <a:p>
                <a:endParaRPr lang="en-GB"/>
              </a:p>
            </p:txBody>
          </p:sp>
        </p:grpSp>
        <p:sp>
          <p:nvSpPr>
            <p:cNvPr id="108" name="Freeform: Shape 107">
              <a:extLst>
                <a:ext uri="{FF2B5EF4-FFF2-40B4-BE49-F238E27FC236}">
                  <a16:creationId xmlns:a16="http://schemas.microsoft.com/office/drawing/2014/main" id="{0913869B-8045-079A-7DBE-1D4ED8C9EDB9}"/>
                </a:ext>
              </a:extLst>
            </p:cNvPr>
            <p:cNvSpPr/>
            <p:nvPr/>
          </p:nvSpPr>
          <p:spPr>
            <a:xfrm>
              <a:off x="1345224" y="3188997"/>
              <a:ext cx="995778" cy="6085"/>
            </a:xfrm>
            <a:custGeom>
              <a:avLst/>
              <a:gdLst>
                <a:gd name="connsiteX0" fmla="*/ 991771 w 995778"/>
                <a:gd name="connsiteY0" fmla="*/ -19 h 6085"/>
                <a:gd name="connsiteX1" fmla="*/ -965 w 995778"/>
                <a:gd name="connsiteY1" fmla="*/ -19 h 6085"/>
                <a:gd name="connsiteX2" fmla="*/ 991650 w 995778"/>
                <a:gd name="connsiteY2" fmla="*/ -19 h 6085"/>
                <a:gd name="connsiteX3" fmla="*/ 994814 w 995778"/>
                <a:gd name="connsiteY3" fmla="*/ -19 h 6085"/>
              </a:gdLst>
              <a:ahLst/>
              <a:cxnLst>
                <a:cxn ang="0">
                  <a:pos x="connsiteX0" y="connsiteY0"/>
                </a:cxn>
                <a:cxn ang="0">
                  <a:pos x="connsiteX1" y="connsiteY1"/>
                </a:cxn>
                <a:cxn ang="0">
                  <a:pos x="connsiteX2" y="connsiteY2"/>
                </a:cxn>
                <a:cxn ang="0">
                  <a:pos x="connsiteX3" y="connsiteY3"/>
                </a:cxn>
              </a:cxnLst>
              <a:rect l="l" t="t" r="r" b="b"/>
              <a:pathLst>
                <a:path w="995778" h="6085">
                  <a:moveTo>
                    <a:pt x="991771" y="-19"/>
                  </a:moveTo>
                  <a:lnTo>
                    <a:pt x="-965" y="-19"/>
                  </a:lnTo>
                  <a:moveTo>
                    <a:pt x="991650" y="-19"/>
                  </a:moveTo>
                  <a:lnTo>
                    <a:pt x="994814" y="-19"/>
                  </a:lnTo>
                </a:path>
              </a:pathLst>
            </a:custGeom>
            <a:noFill/>
            <a:ln w="6079" cap="flat">
              <a:solidFill>
                <a:srgbClr val="3A414A"/>
              </a:solidFill>
              <a:prstDash val="solid"/>
              <a:miter/>
            </a:ln>
          </p:spPr>
          <p:txBody>
            <a:bodyPr rtlCol="0" anchor="ctr"/>
            <a:lstStyle/>
            <a:p>
              <a:endParaRPr lang="en-GB"/>
            </a:p>
          </p:txBody>
        </p:sp>
        <p:sp>
          <p:nvSpPr>
            <p:cNvPr id="109" name="Freeform: Shape 108">
              <a:extLst>
                <a:ext uri="{FF2B5EF4-FFF2-40B4-BE49-F238E27FC236}">
                  <a16:creationId xmlns:a16="http://schemas.microsoft.com/office/drawing/2014/main" id="{17690835-E9C6-E604-22CA-17F83FB68903}"/>
                </a:ext>
              </a:extLst>
            </p:cNvPr>
            <p:cNvSpPr/>
            <p:nvPr/>
          </p:nvSpPr>
          <p:spPr>
            <a:xfrm>
              <a:off x="1255335" y="3160758"/>
              <a:ext cx="86846" cy="56416"/>
            </a:xfrm>
            <a:custGeom>
              <a:avLst/>
              <a:gdLst>
                <a:gd name="connsiteX0" fmla="*/ -965 w 86846"/>
                <a:gd name="connsiteY0" fmla="*/ 28220 h 56416"/>
                <a:gd name="connsiteX1" fmla="*/ 85882 w 86846"/>
                <a:gd name="connsiteY1" fmla="*/ -19 h 56416"/>
                <a:gd name="connsiteX2" fmla="*/ 85882 w 86846"/>
                <a:gd name="connsiteY2" fmla="*/ 56398 h 56416"/>
              </a:gdLst>
              <a:ahLst/>
              <a:cxnLst>
                <a:cxn ang="0">
                  <a:pos x="connsiteX0" y="connsiteY0"/>
                </a:cxn>
                <a:cxn ang="0">
                  <a:pos x="connsiteX1" y="connsiteY1"/>
                </a:cxn>
                <a:cxn ang="0">
                  <a:pos x="connsiteX2" y="connsiteY2"/>
                </a:cxn>
              </a:cxnLst>
              <a:rect l="l" t="t" r="r" b="b"/>
              <a:pathLst>
                <a:path w="86846" h="56416">
                  <a:moveTo>
                    <a:pt x="-965" y="28220"/>
                  </a:moveTo>
                  <a:lnTo>
                    <a:pt x="85882" y="-19"/>
                  </a:lnTo>
                  <a:lnTo>
                    <a:pt x="85882" y="56398"/>
                  </a:lnTo>
                  <a:close/>
                </a:path>
              </a:pathLst>
            </a:custGeom>
            <a:solidFill>
              <a:srgbClr val="3A414A"/>
            </a:solidFill>
            <a:ln w="6079" cap="flat">
              <a:solidFill>
                <a:srgbClr val="3A414A"/>
              </a:solidFill>
              <a:prstDash val="solid"/>
              <a:miter/>
            </a:ln>
          </p:spPr>
          <p:txBody>
            <a:bodyPr rtlCol="0" anchor="ctr"/>
            <a:lstStyle/>
            <a:p>
              <a:endParaRPr lang="en-GB"/>
            </a:p>
          </p:txBody>
        </p:sp>
        <p:sp>
          <p:nvSpPr>
            <p:cNvPr id="110" name="Freeform: Shape 109">
              <a:extLst>
                <a:ext uri="{FF2B5EF4-FFF2-40B4-BE49-F238E27FC236}">
                  <a16:creationId xmlns:a16="http://schemas.microsoft.com/office/drawing/2014/main" id="{058F6238-BD80-1BF3-40E8-7C711ABE2C2D}"/>
                </a:ext>
              </a:extLst>
            </p:cNvPr>
            <p:cNvSpPr/>
            <p:nvPr/>
          </p:nvSpPr>
          <p:spPr>
            <a:xfrm>
              <a:off x="1245598" y="3128138"/>
              <a:ext cx="995596" cy="6085"/>
            </a:xfrm>
            <a:custGeom>
              <a:avLst/>
              <a:gdLst>
                <a:gd name="connsiteX0" fmla="*/ 2017 w 995596"/>
                <a:gd name="connsiteY0" fmla="*/ -19 h 6085"/>
                <a:gd name="connsiteX1" fmla="*/ 994632 w 995596"/>
                <a:gd name="connsiteY1" fmla="*/ -19 h 6085"/>
                <a:gd name="connsiteX2" fmla="*/ 2078 w 995596"/>
                <a:gd name="connsiteY2" fmla="*/ -19 h 6085"/>
                <a:gd name="connsiteX3" fmla="*/ -965 w 995596"/>
                <a:gd name="connsiteY3" fmla="*/ -19 h 6085"/>
              </a:gdLst>
              <a:ahLst/>
              <a:cxnLst>
                <a:cxn ang="0">
                  <a:pos x="connsiteX0" y="connsiteY0"/>
                </a:cxn>
                <a:cxn ang="0">
                  <a:pos x="connsiteX1" y="connsiteY1"/>
                </a:cxn>
                <a:cxn ang="0">
                  <a:pos x="connsiteX2" y="connsiteY2"/>
                </a:cxn>
                <a:cxn ang="0">
                  <a:pos x="connsiteX3" y="connsiteY3"/>
                </a:cxn>
              </a:cxnLst>
              <a:rect l="l" t="t" r="r" b="b"/>
              <a:pathLst>
                <a:path w="995596" h="6085">
                  <a:moveTo>
                    <a:pt x="2017" y="-19"/>
                  </a:moveTo>
                  <a:lnTo>
                    <a:pt x="994632" y="-19"/>
                  </a:lnTo>
                  <a:moveTo>
                    <a:pt x="2078" y="-19"/>
                  </a:moveTo>
                  <a:lnTo>
                    <a:pt x="-965" y="-19"/>
                  </a:lnTo>
                </a:path>
              </a:pathLst>
            </a:custGeom>
            <a:noFill/>
            <a:ln w="6079" cap="flat">
              <a:solidFill>
                <a:srgbClr val="3A414A"/>
              </a:solidFill>
              <a:prstDash val="solid"/>
              <a:miter/>
            </a:ln>
          </p:spPr>
          <p:txBody>
            <a:bodyPr rtlCol="0" anchor="ctr"/>
            <a:lstStyle/>
            <a:p>
              <a:endParaRPr lang="en-GB"/>
            </a:p>
          </p:txBody>
        </p:sp>
        <p:sp>
          <p:nvSpPr>
            <p:cNvPr id="111" name="Freeform: Shape 110">
              <a:extLst>
                <a:ext uri="{FF2B5EF4-FFF2-40B4-BE49-F238E27FC236}">
                  <a16:creationId xmlns:a16="http://schemas.microsoft.com/office/drawing/2014/main" id="{E9C99A5B-D1E3-491B-E55C-17428EEACAA3}"/>
                </a:ext>
              </a:extLst>
            </p:cNvPr>
            <p:cNvSpPr/>
            <p:nvPr/>
          </p:nvSpPr>
          <p:spPr>
            <a:xfrm>
              <a:off x="2244298" y="3099777"/>
              <a:ext cx="86846" cy="56538"/>
            </a:xfrm>
            <a:custGeom>
              <a:avLst/>
              <a:gdLst>
                <a:gd name="connsiteX0" fmla="*/ 85882 w 86846"/>
                <a:gd name="connsiteY0" fmla="*/ 28341 h 56538"/>
                <a:gd name="connsiteX1" fmla="*/ -965 w 86846"/>
                <a:gd name="connsiteY1" fmla="*/ 56519 h 56538"/>
                <a:gd name="connsiteX2" fmla="*/ -965 w 86846"/>
                <a:gd name="connsiteY2" fmla="*/ -19 h 56538"/>
              </a:gdLst>
              <a:ahLst/>
              <a:cxnLst>
                <a:cxn ang="0">
                  <a:pos x="connsiteX0" y="connsiteY0"/>
                </a:cxn>
                <a:cxn ang="0">
                  <a:pos x="connsiteX1" y="connsiteY1"/>
                </a:cxn>
                <a:cxn ang="0">
                  <a:pos x="connsiteX2" y="connsiteY2"/>
                </a:cxn>
              </a:cxnLst>
              <a:rect l="l" t="t" r="r" b="b"/>
              <a:pathLst>
                <a:path w="86846" h="56538">
                  <a:moveTo>
                    <a:pt x="85882" y="28341"/>
                  </a:moveTo>
                  <a:lnTo>
                    <a:pt x="-965" y="56519"/>
                  </a:lnTo>
                  <a:lnTo>
                    <a:pt x="-965" y="-19"/>
                  </a:lnTo>
                  <a:close/>
                </a:path>
              </a:pathLst>
            </a:custGeom>
            <a:solidFill>
              <a:srgbClr val="3A414A"/>
            </a:solidFill>
            <a:ln w="6079" cap="flat">
              <a:solidFill>
                <a:srgbClr val="3A414A"/>
              </a:solidFill>
              <a:prstDash val="solid"/>
              <a:miter/>
            </a:ln>
          </p:spPr>
          <p:txBody>
            <a:bodyPr rtlCol="0" anchor="ctr"/>
            <a:lstStyle/>
            <a:p>
              <a:endParaRPr lang="en-GB"/>
            </a:p>
          </p:txBody>
        </p:sp>
        <p:sp>
          <p:nvSpPr>
            <p:cNvPr id="112" name="Freeform: Shape 111">
              <a:extLst>
                <a:ext uri="{FF2B5EF4-FFF2-40B4-BE49-F238E27FC236}">
                  <a16:creationId xmlns:a16="http://schemas.microsoft.com/office/drawing/2014/main" id="{71E85BF6-183D-6B7F-2A6E-BA1EB1011E8F}"/>
                </a:ext>
              </a:extLst>
            </p:cNvPr>
            <p:cNvSpPr/>
            <p:nvPr/>
          </p:nvSpPr>
          <p:spPr>
            <a:xfrm>
              <a:off x="3600546" y="2276108"/>
              <a:ext cx="201079" cy="502697"/>
            </a:xfrm>
            <a:custGeom>
              <a:avLst/>
              <a:gdLst>
                <a:gd name="connsiteX0" fmla="*/ -965 w 201079"/>
                <a:gd name="connsiteY0" fmla="*/ -19 h 502697"/>
                <a:gd name="connsiteX1" fmla="*/ 163599 w 201079"/>
                <a:gd name="connsiteY1" fmla="*/ -19 h 502697"/>
                <a:gd name="connsiteX2" fmla="*/ 200115 w 201079"/>
                <a:gd name="connsiteY2" fmla="*/ 36497 h 502697"/>
                <a:gd name="connsiteX3" fmla="*/ 200115 w 201079"/>
                <a:gd name="connsiteY3" fmla="*/ 502678 h 502697"/>
              </a:gdLst>
              <a:ahLst/>
              <a:cxnLst>
                <a:cxn ang="0">
                  <a:pos x="connsiteX0" y="connsiteY0"/>
                </a:cxn>
                <a:cxn ang="0">
                  <a:pos x="connsiteX1" y="connsiteY1"/>
                </a:cxn>
                <a:cxn ang="0">
                  <a:pos x="connsiteX2" y="connsiteY2"/>
                </a:cxn>
                <a:cxn ang="0">
                  <a:pos x="connsiteX3" y="connsiteY3"/>
                </a:cxn>
              </a:cxnLst>
              <a:rect l="l" t="t" r="r" b="b"/>
              <a:pathLst>
                <a:path w="201079" h="502697">
                  <a:moveTo>
                    <a:pt x="-965" y="-19"/>
                  </a:moveTo>
                  <a:lnTo>
                    <a:pt x="163599" y="-19"/>
                  </a:lnTo>
                  <a:cubicBezTo>
                    <a:pt x="183743" y="-19"/>
                    <a:pt x="200115" y="16328"/>
                    <a:pt x="200115" y="36497"/>
                  </a:cubicBezTo>
                  <a:lnTo>
                    <a:pt x="200115" y="502678"/>
                  </a:lnTo>
                </a:path>
              </a:pathLst>
            </a:custGeom>
            <a:noFill/>
            <a:ln w="6079" cap="flat">
              <a:solidFill>
                <a:srgbClr val="3A414A"/>
              </a:solidFill>
              <a:prstDash val="solid"/>
              <a:miter/>
            </a:ln>
          </p:spPr>
          <p:txBody>
            <a:bodyPr rtlCol="0" anchor="ctr"/>
            <a:lstStyle/>
            <a:p>
              <a:endParaRPr lang="en-GB"/>
            </a:p>
          </p:txBody>
        </p:sp>
        <p:sp>
          <p:nvSpPr>
            <p:cNvPr id="113" name="Freeform: Shape 112">
              <a:extLst>
                <a:ext uri="{FF2B5EF4-FFF2-40B4-BE49-F238E27FC236}">
                  <a16:creationId xmlns:a16="http://schemas.microsoft.com/office/drawing/2014/main" id="{3D222A11-075F-65DF-A4CE-7889E80D7B05}"/>
                </a:ext>
              </a:extLst>
            </p:cNvPr>
            <p:cNvSpPr/>
            <p:nvPr/>
          </p:nvSpPr>
          <p:spPr>
            <a:xfrm>
              <a:off x="3597381" y="2273187"/>
              <a:ext cx="3225" cy="5781"/>
            </a:xfrm>
            <a:custGeom>
              <a:avLst/>
              <a:gdLst>
                <a:gd name="connsiteX0" fmla="*/ 2261 w 3225"/>
                <a:gd name="connsiteY0" fmla="*/ 5763 h 5781"/>
                <a:gd name="connsiteX1" fmla="*/ -965 w 3225"/>
                <a:gd name="connsiteY1" fmla="*/ 5763 h 5781"/>
                <a:gd name="connsiteX2" fmla="*/ -843 w 3225"/>
                <a:gd name="connsiteY2" fmla="*/ 2963 h 5781"/>
                <a:gd name="connsiteX3" fmla="*/ -843 w 3225"/>
                <a:gd name="connsiteY3" fmla="*/ -19 h 5781"/>
                <a:gd name="connsiteX4" fmla="*/ 2200 w 3225"/>
                <a:gd name="connsiteY4" fmla="*/ -19 h 57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25" h="5781">
                  <a:moveTo>
                    <a:pt x="2261" y="5763"/>
                  </a:moveTo>
                  <a:lnTo>
                    <a:pt x="-965" y="5763"/>
                  </a:lnTo>
                  <a:lnTo>
                    <a:pt x="-843" y="2963"/>
                  </a:lnTo>
                  <a:lnTo>
                    <a:pt x="-843" y="-19"/>
                  </a:lnTo>
                  <a:lnTo>
                    <a:pt x="2200" y="-19"/>
                  </a:lnTo>
                  <a:close/>
                </a:path>
              </a:pathLst>
            </a:custGeom>
            <a:solidFill>
              <a:srgbClr val="3A414A"/>
            </a:solidFill>
            <a:ln w="304" cap="flat">
              <a:solidFill>
                <a:srgbClr val="3A414A"/>
              </a:solidFill>
              <a:prstDash val="solid"/>
              <a:miter/>
            </a:ln>
          </p:spPr>
          <p:txBody>
            <a:bodyPr rtlCol="0" anchor="ctr"/>
            <a:lstStyle/>
            <a:p>
              <a:endParaRPr lang="en-GB"/>
            </a:p>
          </p:txBody>
        </p:sp>
        <p:sp>
          <p:nvSpPr>
            <p:cNvPr id="114" name="Freeform: Shape 113">
              <a:extLst>
                <a:ext uri="{FF2B5EF4-FFF2-40B4-BE49-F238E27FC236}">
                  <a16:creationId xmlns:a16="http://schemas.microsoft.com/office/drawing/2014/main" id="{B1DE9176-DEC4-B5BD-A352-0A35BC18C4F5}"/>
                </a:ext>
              </a:extLst>
            </p:cNvPr>
            <p:cNvSpPr/>
            <p:nvPr/>
          </p:nvSpPr>
          <p:spPr>
            <a:xfrm>
              <a:off x="3773386" y="2781849"/>
              <a:ext cx="56416" cy="86846"/>
            </a:xfrm>
            <a:custGeom>
              <a:avLst/>
              <a:gdLst>
                <a:gd name="connsiteX0" fmla="*/ 27274 w 56416"/>
                <a:gd name="connsiteY0" fmla="*/ 86827 h 86846"/>
                <a:gd name="connsiteX1" fmla="*/ -965 w 56416"/>
                <a:gd name="connsiteY1" fmla="*/ -19 h 86846"/>
                <a:gd name="connsiteX2" fmla="*/ 55452 w 56416"/>
                <a:gd name="connsiteY2" fmla="*/ -19 h 86846"/>
              </a:gdLst>
              <a:ahLst/>
              <a:cxnLst>
                <a:cxn ang="0">
                  <a:pos x="connsiteX0" y="connsiteY0"/>
                </a:cxn>
                <a:cxn ang="0">
                  <a:pos x="connsiteX1" y="connsiteY1"/>
                </a:cxn>
                <a:cxn ang="0">
                  <a:pos x="connsiteX2" y="connsiteY2"/>
                </a:cxn>
              </a:cxnLst>
              <a:rect l="l" t="t" r="r" b="b"/>
              <a:pathLst>
                <a:path w="56416" h="86846">
                  <a:moveTo>
                    <a:pt x="27274" y="86827"/>
                  </a:moveTo>
                  <a:lnTo>
                    <a:pt x="-965" y="-19"/>
                  </a:lnTo>
                  <a:lnTo>
                    <a:pt x="55452" y="-19"/>
                  </a:lnTo>
                  <a:close/>
                </a:path>
              </a:pathLst>
            </a:custGeom>
            <a:solidFill>
              <a:srgbClr val="3A414A"/>
            </a:solidFill>
            <a:ln w="6079" cap="flat">
              <a:solidFill>
                <a:srgbClr val="3A414A"/>
              </a:solidFill>
              <a:prstDash val="solid"/>
              <a:miter/>
            </a:ln>
          </p:spPr>
          <p:txBody>
            <a:bodyPr rtlCol="0" anchor="ctr"/>
            <a:lstStyle/>
            <a:p>
              <a:endParaRPr lang="en-GB"/>
            </a:p>
          </p:txBody>
        </p:sp>
        <p:sp>
          <p:nvSpPr>
            <p:cNvPr id="115" name="Freeform: Shape 114">
              <a:extLst>
                <a:ext uri="{FF2B5EF4-FFF2-40B4-BE49-F238E27FC236}">
                  <a16:creationId xmlns:a16="http://schemas.microsoft.com/office/drawing/2014/main" id="{A1D0E93A-0072-6A3B-5C51-A2019807F22A}"/>
                </a:ext>
              </a:extLst>
            </p:cNvPr>
            <p:cNvSpPr/>
            <p:nvPr/>
          </p:nvSpPr>
          <p:spPr>
            <a:xfrm>
              <a:off x="1412900" y="3249856"/>
              <a:ext cx="760740" cy="256521"/>
            </a:xfrm>
            <a:custGeom>
              <a:avLst/>
              <a:gdLst>
                <a:gd name="connsiteX0" fmla="*/ -965 w 760740"/>
                <a:gd name="connsiteY0" fmla="*/ 36497 h 256521"/>
                <a:gd name="connsiteX1" fmla="*/ 35551 w 760740"/>
                <a:gd name="connsiteY1" fmla="*/ -19 h 256521"/>
                <a:gd name="connsiteX2" fmla="*/ 723260 w 760740"/>
                <a:gd name="connsiteY2" fmla="*/ -19 h 256521"/>
                <a:gd name="connsiteX3" fmla="*/ 759776 w 760740"/>
                <a:gd name="connsiteY3" fmla="*/ 36497 h 256521"/>
                <a:gd name="connsiteX4" fmla="*/ 759776 w 760740"/>
                <a:gd name="connsiteY4" fmla="*/ 219987 h 256521"/>
                <a:gd name="connsiteX5" fmla="*/ 723260 w 760740"/>
                <a:gd name="connsiteY5" fmla="*/ 256503 h 256521"/>
                <a:gd name="connsiteX6" fmla="*/ 35551 w 760740"/>
                <a:gd name="connsiteY6" fmla="*/ 256503 h 256521"/>
                <a:gd name="connsiteX7" fmla="*/ -965 w 760740"/>
                <a:gd name="connsiteY7" fmla="*/ 219987 h 256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740" h="256521">
                  <a:moveTo>
                    <a:pt x="-965" y="36497"/>
                  </a:moveTo>
                  <a:cubicBezTo>
                    <a:pt x="-965" y="16328"/>
                    <a:pt x="15406" y="-19"/>
                    <a:pt x="35551" y="-19"/>
                  </a:cubicBezTo>
                  <a:lnTo>
                    <a:pt x="723260" y="-19"/>
                  </a:lnTo>
                  <a:cubicBezTo>
                    <a:pt x="743404" y="-19"/>
                    <a:pt x="759776" y="16328"/>
                    <a:pt x="759776" y="36497"/>
                  </a:cubicBezTo>
                  <a:lnTo>
                    <a:pt x="759776" y="219987"/>
                  </a:lnTo>
                  <a:cubicBezTo>
                    <a:pt x="759776" y="240156"/>
                    <a:pt x="743404" y="256503"/>
                    <a:pt x="723260" y="256503"/>
                  </a:cubicBezTo>
                  <a:lnTo>
                    <a:pt x="35551" y="256503"/>
                  </a:lnTo>
                  <a:cubicBezTo>
                    <a:pt x="15406" y="256503"/>
                    <a:pt x="-965" y="240156"/>
                    <a:pt x="-965" y="219987"/>
                  </a:cubicBezTo>
                  <a:close/>
                </a:path>
              </a:pathLst>
            </a:custGeom>
            <a:noFill/>
            <a:ln w="6079" cap="flat">
              <a:noFill/>
              <a:prstDash val="solid"/>
              <a:miter/>
            </a:ln>
          </p:spPr>
          <p:txBody>
            <a:bodyPr rtlCol="0" anchor="ctr"/>
            <a:lstStyle/>
            <a:p>
              <a:endParaRPr lang="en-GB"/>
            </a:p>
          </p:txBody>
        </p:sp>
        <p:grpSp>
          <p:nvGrpSpPr>
            <p:cNvPr id="116" name="Graphic 8">
              <a:extLst>
                <a:ext uri="{FF2B5EF4-FFF2-40B4-BE49-F238E27FC236}">
                  <a16:creationId xmlns:a16="http://schemas.microsoft.com/office/drawing/2014/main" id="{F019ADC4-02B1-6257-30FA-674750280FB8}"/>
                </a:ext>
              </a:extLst>
            </p:cNvPr>
            <p:cNvGrpSpPr/>
            <p:nvPr/>
          </p:nvGrpSpPr>
          <p:grpSpPr>
            <a:xfrm>
              <a:off x="1546744" y="3272230"/>
              <a:ext cx="57900" cy="82413"/>
              <a:chOff x="1546744" y="3272230"/>
              <a:chExt cx="57900" cy="82413"/>
            </a:xfrm>
            <a:solidFill>
              <a:srgbClr val="000000"/>
            </a:solidFill>
          </p:grpSpPr>
          <p:sp>
            <p:nvSpPr>
              <p:cNvPr id="117" name="Freeform: Shape 116">
                <a:extLst>
                  <a:ext uri="{FF2B5EF4-FFF2-40B4-BE49-F238E27FC236}">
                    <a16:creationId xmlns:a16="http://schemas.microsoft.com/office/drawing/2014/main" id="{3863DEEB-4412-0098-E6F7-8598AD1BFBC0}"/>
                  </a:ext>
                </a:extLst>
              </p:cNvPr>
              <p:cNvSpPr/>
              <p:nvPr/>
            </p:nvSpPr>
            <p:spPr>
              <a:xfrm>
                <a:off x="1546744" y="3275928"/>
                <a:ext cx="10037" cy="78715"/>
              </a:xfrm>
              <a:custGeom>
                <a:avLst/>
                <a:gdLst>
                  <a:gd name="connsiteX0" fmla="*/ 9916 w 10037"/>
                  <a:gd name="connsiteY0" fmla="*/ 1139 h 78715"/>
                  <a:gd name="connsiteX1" fmla="*/ 9916 w 10037"/>
                  <a:gd name="connsiteY1" fmla="*/ 79855 h 78715"/>
                  <a:gd name="connsiteX2" fmla="*/ -122 w 10037"/>
                  <a:gd name="connsiteY2" fmla="*/ 79855 h 78715"/>
                  <a:gd name="connsiteX3" fmla="*/ -122 w 10037"/>
                  <a:gd name="connsiteY3" fmla="*/ 1139 h 78715"/>
                  <a:gd name="connsiteX4" fmla="*/ 9916 w 10037"/>
                  <a:gd name="connsiteY4" fmla="*/ 1139 h 787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37" h="78715">
                    <a:moveTo>
                      <a:pt x="9916" y="1139"/>
                    </a:moveTo>
                    <a:lnTo>
                      <a:pt x="9916" y="79855"/>
                    </a:lnTo>
                    <a:lnTo>
                      <a:pt x="-122" y="79855"/>
                    </a:lnTo>
                    <a:lnTo>
                      <a:pt x="-122" y="1139"/>
                    </a:lnTo>
                    <a:lnTo>
                      <a:pt x="9916" y="1139"/>
                    </a:lnTo>
                  </a:path>
                </a:pathLst>
              </a:custGeom>
              <a:solidFill>
                <a:srgbClr val="000000"/>
              </a:solidFill>
              <a:ln w="53" cap="flat">
                <a:noFill/>
                <a:prstDash val="solid"/>
                <a:miter/>
              </a:ln>
            </p:spPr>
            <p:txBody>
              <a:bodyPr rtlCol="0" anchor="ctr"/>
              <a:lstStyle/>
              <a:p>
                <a:endParaRPr lang="en-GB"/>
              </a:p>
            </p:txBody>
          </p:sp>
          <p:sp>
            <p:nvSpPr>
              <p:cNvPr id="118" name="Freeform: Shape 117">
                <a:extLst>
                  <a:ext uri="{FF2B5EF4-FFF2-40B4-BE49-F238E27FC236}">
                    <a16:creationId xmlns:a16="http://schemas.microsoft.com/office/drawing/2014/main" id="{57FB784A-F111-D53F-AA30-9AA78F7C9B84}"/>
                  </a:ext>
                </a:extLst>
              </p:cNvPr>
              <p:cNvSpPr/>
              <p:nvPr/>
            </p:nvSpPr>
            <p:spPr>
              <a:xfrm>
                <a:off x="1567347" y="3272230"/>
                <a:ext cx="37297" cy="82413"/>
              </a:xfrm>
              <a:custGeom>
                <a:avLst/>
                <a:gdLst>
                  <a:gd name="connsiteX0" fmla="*/ 34548 w 37297"/>
                  <a:gd name="connsiteY0" fmla="*/ 24525 h 82413"/>
                  <a:gd name="connsiteX1" fmla="*/ 34548 w 37297"/>
                  <a:gd name="connsiteY1" fmla="*/ 32660 h 82413"/>
                  <a:gd name="connsiteX2" fmla="*/ 20918 w 37297"/>
                  <a:gd name="connsiteY2" fmla="*/ 32660 h 82413"/>
                  <a:gd name="connsiteX3" fmla="*/ 20918 w 37297"/>
                  <a:gd name="connsiteY3" fmla="*/ 83588 h 82413"/>
                  <a:gd name="connsiteX4" fmla="*/ 11408 w 37297"/>
                  <a:gd name="connsiteY4" fmla="*/ 83588 h 82413"/>
                  <a:gd name="connsiteX5" fmla="*/ 11408 w 37297"/>
                  <a:gd name="connsiteY5" fmla="*/ 32660 h 82413"/>
                  <a:gd name="connsiteX6" fmla="*/ -214 w 37297"/>
                  <a:gd name="connsiteY6" fmla="*/ 32660 h 82413"/>
                  <a:gd name="connsiteX7" fmla="*/ -214 w 37297"/>
                  <a:gd name="connsiteY7" fmla="*/ 24525 h 82413"/>
                  <a:gd name="connsiteX8" fmla="*/ 11408 w 37297"/>
                  <a:gd name="connsiteY8" fmla="*/ 24525 h 82413"/>
                  <a:gd name="connsiteX9" fmla="*/ 11408 w 37297"/>
                  <a:gd name="connsiteY9" fmla="*/ 16653 h 82413"/>
                  <a:gd name="connsiteX10" fmla="*/ 28208 w 37297"/>
                  <a:gd name="connsiteY10" fmla="*/ 1174 h 82413"/>
                  <a:gd name="connsiteX11" fmla="*/ 37083 w 37297"/>
                  <a:gd name="connsiteY11" fmla="*/ 2759 h 82413"/>
                  <a:gd name="connsiteX12" fmla="*/ 34442 w 37297"/>
                  <a:gd name="connsiteY12" fmla="*/ 10895 h 82413"/>
                  <a:gd name="connsiteX13" fmla="*/ 29318 w 37297"/>
                  <a:gd name="connsiteY13" fmla="*/ 9997 h 82413"/>
                  <a:gd name="connsiteX14" fmla="*/ 20918 w 37297"/>
                  <a:gd name="connsiteY14" fmla="*/ 18766 h 82413"/>
                  <a:gd name="connsiteX15" fmla="*/ 20918 w 37297"/>
                  <a:gd name="connsiteY15" fmla="*/ 24525 h 82413"/>
                  <a:gd name="connsiteX16" fmla="*/ 34548 w 37297"/>
                  <a:gd name="connsiteY16" fmla="*/ 24525 h 82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7297" h="82413">
                    <a:moveTo>
                      <a:pt x="34548" y="24525"/>
                    </a:moveTo>
                    <a:lnTo>
                      <a:pt x="34548" y="32660"/>
                    </a:lnTo>
                    <a:lnTo>
                      <a:pt x="20918" y="32660"/>
                    </a:lnTo>
                    <a:lnTo>
                      <a:pt x="20918" y="83588"/>
                    </a:lnTo>
                    <a:lnTo>
                      <a:pt x="11408" y="83588"/>
                    </a:lnTo>
                    <a:lnTo>
                      <a:pt x="11408" y="32660"/>
                    </a:lnTo>
                    <a:lnTo>
                      <a:pt x="-214" y="32660"/>
                    </a:lnTo>
                    <a:lnTo>
                      <a:pt x="-214" y="24525"/>
                    </a:lnTo>
                    <a:lnTo>
                      <a:pt x="11408" y="24525"/>
                    </a:lnTo>
                    <a:lnTo>
                      <a:pt x="11408" y="16653"/>
                    </a:lnTo>
                    <a:cubicBezTo>
                      <a:pt x="11408" y="6404"/>
                      <a:pt x="19597" y="1174"/>
                      <a:pt x="28208" y="1174"/>
                    </a:cubicBezTo>
                    <a:cubicBezTo>
                      <a:pt x="32699" y="1174"/>
                      <a:pt x="35657" y="2125"/>
                      <a:pt x="37083" y="2759"/>
                    </a:cubicBezTo>
                    <a:lnTo>
                      <a:pt x="34442" y="10895"/>
                    </a:lnTo>
                    <a:cubicBezTo>
                      <a:pt x="33438" y="10578"/>
                      <a:pt x="31959" y="9997"/>
                      <a:pt x="29318" y="9997"/>
                    </a:cubicBezTo>
                    <a:cubicBezTo>
                      <a:pt x="23454" y="9997"/>
                      <a:pt x="20918" y="13061"/>
                      <a:pt x="20918" y="18766"/>
                    </a:cubicBezTo>
                    <a:lnTo>
                      <a:pt x="20918" y="24525"/>
                    </a:lnTo>
                    <a:lnTo>
                      <a:pt x="34548" y="24525"/>
                    </a:lnTo>
                  </a:path>
                </a:pathLst>
              </a:custGeom>
              <a:solidFill>
                <a:srgbClr val="000000"/>
              </a:solidFill>
              <a:ln w="53" cap="flat">
                <a:noFill/>
                <a:prstDash val="solid"/>
                <a:miter/>
              </a:ln>
            </p:spPr>
            <p:txBody>
              <a:bodyPr rtlCol="0" anchor="ctr"/>
              <a:lstStyle/>
              <a:p>
                <a:endParaRPr lang="en-GB"/>
              </a:p>
            </p:txBody>
          </p:sp>
        </p:grpSp>
        <p:grpSp>
          <p:nvGrpSpPr>
            <p:cNvPr id="119" name="Graphic 8">
              <a:extLst>
                <a:ext uri="{FF2B5EF4-FFF2-40B4-BE49-F238E27FC236}">
                  <a16:creationId xmlns:a16="http://schemas.microsoft.com/office/drawing/2014/main" id="{D52E44C4-0BA0-6ED2-CD45-A6A1F17FE403}"/>
                </a:ext>
              </a:extLst>
            </p:cNvPr>
            <p:cNvGrpSpPr/>
            <p:nvPr/>
          </p:nvGrpSpPr>
          <p:grpSpPr>
            <a:xfrm>
              <a:off x="1642295" y="3275928"/>
              <a:ext cx="398701" cy="80089"/>
              <a:chOff x="1642295" y="3275928"/>
              <a:chExt cx="398701" cy="80089"/>
            </a:xfrm>
            <a:solidFill>
              <a:srgbClr val="000000"/>
            </a:solidFill>
          </p:grpSpPr>
          <p:sp>
            <p:nvSpPr>
              <p:cNvPr id="120" name="Freeform: Shape 119">
                <a:extLst>
                  <a:ext uri="{FF2B5EF4-FFF2-40B4-BE49-F238E27FC236}">
                    <a16:creationId xmlns:a16="http://schemas.microsoft.com/office/drawing/2014/main" id="{F799AB73-3545-6F88-504E-A162DF810A13}"/>
                  </a:ext>
                </a:extLst>
              </p:cNvPr>
              <p:cNvSpPr/>
              <p:nvPr/>
            </p:nvSpPr>
            <p:spPr>
              <a:xfrm>
                <a:off x="1642295" y="3294841"/>
                <a:ext cx="52300" cy="61070"/>
              </a:xfrm>
              <a:custGeom>
                <a:avLst/>
                <a:gdLst>
                  <a:gd name="connsiteX0" fmla="*/ 27256 w 52300"/>
                  <a:gd name="connsiteY0" fmla="*/ 62021 h 61070"/>
                  <a:gd name="connsiteX1" fmla="*/ -426 w 52300"/>
                  <a:gd name="connsiteY1" fmla="*/ 31697 h 61070"/>
                  <a:gd name="connsiteX2" fmla="*/ 26147 w 52300"/>
                  <a:gd name="connsiteY2" fmla="*/ 950 h 61070"/>
                  <a:gd name="connsiteX3" fmla="*/ 51875 w 52300"/>
                  <a:gd name="connsiteY3" fmla="*/ 30482 h 61070"/>
                  <a:gd name="connsiteX4" fmla="*/ 51875 w 52300"/>
                  <a:gd name="connsiteY4" fmla="*/ 34444 h 61070"/>
                  <a:gd name="connsiteX5" fmla="*/ 9189 w 52300"/>
                  <a:gd name="connsiteY5" fmla="*/ 34444 h 61070"/>
                  <a:gd name="connsiteX6" fmla="*/ 27309 w 52300"/>
                  <a:gd name="connsiteY6" fmla="*/ 53568 h 61070"/>
                  <a:gd name="connsiteX7" fmla="*/ 41731 w 52300"/>
                  <a:gd name="connsiteY7" fmla="*/ 44481 h 61070"/>
                  <a:gd name="connsiteX8" fmla="*/ 50924 w 52300"/>
                  <a:gd name="connsiteY8" fmla="*/ 47017 h 61070"/>
                  <a:gd name="connsiteX9" fmla="*/ 27256 w 52300"/>
                  <a:gd name="connsiteY9" fmla="*/ 62021 h 61070"/>
                  <a:gd name="connsiteX10" fmla="*/ 9241 w 52300"/>
                  <a:gd name="connsiteY10" fmla="*/ 26414 h 61070"/>
                  <a:gd name="connsiteX11" fmla="*/ 42207 w 52300"/>
                  <a:gd name="connsiteY11" fmla="*/ 26414 h 61070"/>
                  <a:gd name="connsiteX12" fmla="*/ 26147 w 52300"/>
                  <a:gd name="connsiteY12" fmla="*/ 9403 h 61070"/>
                  <a:gd name="connsiteX13" fmla="*/ 9241 w 52300"/>
                  <a:gd name="connsiteY13" fmla="*/ 26414 h 6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300" h="61070">
                    <a:moveTo>
                      <a:pt x="27256" y="62021"/>
                    </a:moveTo>
                    <a:cubicBezTo>
                      <a:pt x="10139" y="62021"/>
                      <a:pt x="-426" y="49870"/>
                      <a:pt x="-426" y="31697"/>
                    </a:cubicBezTo>
                    <a:cubicBezTo>
                      <a:pt x="-426" y="13576"/>
                      <a:pt x="10034" y="950"/>
                      <a:pt x="26147" y="950"/>
                    </a:cubicBezTo>
                    <a:cubicBezTo>
                      <a:pt x="38667" y="950"/>
                      <a:pt x="51875" y="8663"/>
                      <a:pt x="51875" y="30482"/>
                    </a:cubicBezTo>
                    <a:lnTo>
                      <a:pt x="51875" y="34444"/>
                    </a:lnTo>
                    <a:lnTo>
                      <a:pt x="9189" y="34444"/>
                    </a:lnTo>
                    <a:cubicBezTo>
                      <a:pt x="9664" y="46806"/>
                      <a:pt x="16849" y="53568"/>
                      <a:pt x="27309" y="53568"/>
                    </a:cubicBezTo>
                    <a:cubicBezTo>
                      <a:pt x="34282" y="53568"/>
                      <a:pt x="39512" y="50504"/>
                      <a:pt x="41731" y="44481"/>
                    </a:cubicBezTo>
                    <a:lnTo>
                      <a:pt x="50924" y="47017"/>
                    </a:lnTo>
                    <a:cubicBezTo>
                      <a:pt x="48176" y="55945"/>
                      <a:pt x="39354" y="62021"/>
                      <a:pt x="27256" y="62021"/>
                    </a:cubicBezTo>
                    <a:close/>
                    <a:moveTo>
                      <a:pt x="9241" y="26414"/>
                    </a:moveTo>
                    <a:lnTo>
                      <a:pt x="42207" y="26414"/>
                    </a:lnTo>
                    <a:cubicBezTo>
                      <a:pt x="41309" y="16376"/>
                      <a:pt x="35867" y="9403"/>
                      <a:pt x="26147" y="9403"/>
                    </a:cubicBezTo>
                    <a:cubicBezTo>
                      <a:pt x="16003" y="9403"/>
                      <a:pt x="9822" y="17380"/>
                      <a:pt x="9241" y="26414"/>
                    </a:cubicBezTo>
                  </a:path>
                </a:pathLst>
              </a:custGeom>
              <a:solidFill>
                <a:srgbClr val="000000"/>
              </a:solidFill>
              <a:ln w="53" cap="flat">
                <a:noFill/>
                <a:prstDash val="solid"/>
                <a:miter/>
              </a:ln>
            </p:spPr>
            <p:txBody>
              <a:bodyPr rtlCol="0" anchor="ctr"/>
              <a:lstStyle/>
              <a:p>
                <a:endParaRPr lang="en-GB"/>
              </a:p>
            </p:txBody>
          </p:sp>
          <p:sp>
            <p:nvSpPr>
              <p:cNvPr id="121" name="Freeform: Shape 120">
                <a:extLst>
                  <a:ext uri="{FF2B5EF4-FFF2-40B4-BE49-F238E27FC236}">
                    <a16:creationId xmlns:a16="http://schemas.microsoft.com/office/drawing/2014/main" id="{FB6DEBF4-9952-5778-472E-330BDA016D05}"/>
                  </a:ext>
                </a:extLst>
              </p:cNvPr>
              <p:cNvSpPr/>
              <p:nvPr/>
            </p:nvSpPr>
            <p:spPr>
              <a:xfrm>
                <a:off x="1700882" y="3295580"/>
                <a:ext cx="52195" cy="59063"/>
              </a:xfrm>
              <a:custGeom>
                <a:avLst/>
                <a:gdLst>
                  <a:gd name="connsiteX0" fmla="*/ -377 w 52195"/>
                  <a:gd name="connsiteY0" fmla="*/ 60018 h 59063"/>
                  <a:gd name="connsiteX1" fmla="*/ 20385 w 52195"/>
                  <a:gd name="connsiteY1" fmla="*/ 29694 h 59063"/>
                  <a:gd name="connsiteX2" fmla="*/ 838 w 52195"/>
                  <a:gd name="connsiteY2" fmla="*/ 955 h 59063"/>
                  <a:gd name="connsiteX3" fmla="*/ 11932 w 52195"/>
                  <a:gd name="connsiteY3" fmla="*/ 955 h 59063"/>
                  <a:gd name="connsiteX4" fmla="*/ 26038 w 52195"/>
                  <a:gd name="connsiteY4" fmla="*/ 23936 h 59063"/>
                  <a:gd name="connsiteX5" fmla="*/ 39985 w 52195"/>
                  <a:gd name="connsiteY5" fmla="*/ 955 h 59063"/>
                  <a:gd name="connsiteX6" fmla="*/ 50868 w 52195"/>
                  <a:gd name="connsiteY6" fmla="*/ 955 h 59063"/>
                  <a:gd name="connsiteX7" fmla="*/ 31109 w 52195"/>
                  <a:gd name="connsiteY7" fmla="*/ 30222 h 59063"/>
                  <a:gd name="connsiteX8" fmla="*/ 51818 w 52195"/>
                  <a:gd name="connsiteY8" fmla="*/ 60018 h 59063"/>
                  <a:gd name="connsiteX9" fmla="*/ 40777 w 52195"/>
                  <a:gd name="connsiteY9" fmla="*/ 60018 h 59063"/>
                  <a:gd name="connsiteX10" fmla="*/ 25615 w 52195"/>
                  <a:gd name="connsiteY10" fmla="*/ 35822 h 59063"/>
                  <a:gd name="connsiteX11" fmla="*/ 10612 w 52195"/>
                  <a:gd name="connsiteY11" fmla="*/ 60018 h 59063"/>
                  <a:gd name="connsiteX12" fmla="*/ -377 w 52195"/>
                  <a:gd name="connsiteY12" fmla="*/ 60018 h 590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195" h="59063">
                    <a:moveTo>
                      <a:pt x="-377" y="60018"/>
                    </a:moveTo>
                    <a:lnTo>
                      <a:pt x="20385" y="29694"/>
                    </a:lnTo>
                    <a:lnTo>
                      <a:pt x="838" y="955"/>
                    </a:lnTo>
                    <a:lnTo>
                      <a:pt x="11932" y="955"/>
                    </a:lnTo>
                    <a:cubicBezTo>
                      <a:pt x="16581" y="8140"/>
                      <a:pt x="22076" y="16645"/>
                      <a:pt x="26038" y="23936"/>
                    </a:cubicBezTo>
                    <a:cubicBezTo>
                      <a:pt x="29577" y="16434"/>
                      <a:pt x="35336" y="7981"/>
                      <a:pt x="39985" y="955"/>
                    </a:cubicBezTo>
                    <a:lnTo>
                      <a:pt x="50868" y="955"/>
                    </a:lnTo>
                    <a:lnTo>
                      <a:pt x="31109" y="30222"/>
                    </a:lnTo>
                    <a:lnTo>
                      <a:pt x="51818" y="60018"/>
                    </a:lnTo>
                    <a:lnTo>
                      <a:pt x="40777" y="60018"/>
                    </a:lnTo>
                    <a:cubicBezTo>
                      <a:pt x="35811" y="52411"/>
                      <a:pt x="29894" y="43641"/>
                      <a:pt x="25615" y="35822"/>
                    </a:cubicBezTo>
                    <a:cubicBezTo>
                      <a:pt x="21759" y="43747"/>
                      <a:pt x="15525" y="52516"/>
                      <a:pt x="10612" y="60018"/>
                    </a:cubicBezTo>
                    <a:lnTo>
                      <a:pt x="-377" y="60018"/>
                    </a:lnTo>
                  </a:path>
                </a:pathLst>
              </a:custGeom>
              <a:solidFill>
                <a:srgbClr val="000000"/>
              </a:solidFill>
              <a:ln w="53" cap="flat">
                <a:noFill/>
                <a:prstDash val="solid"/>
                <a:miter/>
              </a:ln>
            </p:spPr>
            <p:txBody>
              <a:bodyPr rtlCol="0" anchor="ctr"/>
              <a:lstStyle/>
              <a:p>
                <a:endParaRPr lang="en-GB"/>
              </a:p>
            </p:txBody>
          </p:sp>
          <p:sp>
            <p:nvSpPr>
              <p:cNvPr id="122" name="Freeform: Shape 121">
                <a:extLst>
                  <a:ext uri="{FF2B5EF4-FFF2-40B4-BE49-F238E27FC236}">
                    <a16:creationId xmlns:a16="http://schemas.microsoft.com/office/drawing/2014/main" id="{F68ECCFA-2830-62AB-E7A6-5CC5D0D9831C}"/>
                  </a:ext>
                </a:extLst>
              </p:cNvPr>
              <p:cNvSpPr/>
              <p:nvPr/>
            </p:nvSpPr>
            <p:spPr>
              <a:xfrm>
                <a:off x="1759681" y="3281528"/>
                <a:ext cx="32173" cy="73855"/>
              </a:xfrm>
              <a:custGeom>
                <a:avLst/>
                <a:gdLst>
                  <a:gd name="connsiteX0" fmla="*/ 30401 w 32173"/>
                  <a:gd name="connsiteY0" fmla="*/ 15133 h 73855"/>
                  <a:gd name="connsiteX1" fmla="*/ 30401 w 32173"/>
                  <a:gd name="connsiteY1" fmla="*/ 23268 h 73855"/>
                  <a:gd name="connsiteX2" fmla="*/ 18250 w 32173"/>
                  <a:gd name="connsiteY2" fmla="*/ 23268 h 73855"/>
                  <a:gd name="connsiteX3" fmla="*/ 18250 w 32173"/>
                  <a:gd name="connsiteY3" fmla="*/ 58875 h 73855"/>
                  <a:gd name="connsiteX4" fmla="*/ 25224 w 32173"/>
                  <a:gd name="connsiteY4" fmla="*/ 66483 h 73855"/>
                  <a:gd name="connsiteX5" fmla="*/ 30084 w 32173"/>
                  <a:gd name="connsiteY5" fmla="*/ 65849 h 73855"/>
                  <a:gd name="connsiteX6" fmla="*/ 32039 w 32173"/>
                  <a:gd name="connsiteY6" fmla="*/ 73879 h 73855"/>
                  <a:gd name="connsiteX7" fmla="*/ 24960 w 32173"/>
                  <a:gd name="connsiteY7" fmla="*/ 74935 h 73855"/>
                  <a:gd name="connsiteX8" fmla="*/ 8741 w 32173"/>
                  <a:gd name="connsiteY8" fmla="*/ 59615 h 73855"/>
                  <a:gd name="connsiteX9" fmla="*/ 8741 w 32173"/>
                  <a:gd name="connsiteY9" fmla="*/ 23268 h 73855"/>
                  <a:gd name="connsiteX10" fmla="*/ -134 w 32173"/>
                  <a:gd name="connsiteY10" fmla="*/ 23268 h 73855"/>
                  <a:gd name="connsiteX11" fmla="*/ -134 w 32173"/>
                  <a:gd name="connsiteY11" fmla="*/ 15133 h 73855"/>
                  <a:gd name="connsiteX12" fmla="*/ 8741 w 32173"/>
                  <a:gd name="connsiteY12" fmla="*/ 15133 h 73855"/>
                  <a:gd name="connsiteX13" fmla="*/ 8741 w 32173"/>
                  <a:gd name="connsiteY13" fmla="*/ 1080 h 73855"/>
                  <a:gd name="connsiteX14" fmla="*/ 18250 w 32173"/>
                  <a:gd name="connsiteY14" fmla="*/ 1080 h 73855"/>
                  <a:gd name="connsiteX15" fmla="*/ 18250 w 32173"/>
                  <a:gd name="connsiteY15" fmla="*/ 15133 h 73855"/>
                  <a:gd name="connsiteX16" fmla="*/ 30401 w 32173"/>
                  <a:gd name="connsiteY16" fmla="*/ 15133 h 73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2173" h="73855">
                    <a:moveTo>
                      <a:pt x="30401" y="15133"/>
                    </a:moveTo>
                    <a:lnTo>
                      <a:pt x="30401" y="23268"/>
                    </a:lnTo>
                    <a:lnTo>
                      <a:pt x="18250" y="23268"/>
                    </a:lnTo>
                    <a:lnTo>
                      <a:pt x="18250" y="58875"/>
                    </a:lnTo>
                    <a:cubicBezTo>
                      <a:pt x="18250" y="64158"/>
                      <a:pt x="20205" y="66483"/>
                      <a:pt x="25224" y="66483"/>
                    </a:cubicBezTo>
                    <a:cubicBezTo>
                      <a:pt x="26439" y="66483"/>
                      <a:pt x="28499" y="66166"/>
                      <a:pt x="30084" y="65849"/>
                    </a:cubicBezTo>
                    <a:lnTo>
                      <a:pt x="32039" y="73879"/>
                    </a:lnTo>
                    <a:cubicBezTo>
                      <a:pt x="30084" y="74565"/>
                      <a:pt x="27390" y="74935"/>
                      <a:pt x="24960" y="74935"/>
                    </a:cubicBezTo>
                    <a:cubicBezTo>
                      <a:pt x="14764" y="74935"/>
                      <a:pt x="8741" y="69282"/>
                      <a:pt x="8741" y="59615"/>
                    </a:cubicBezTo>
                    <a:lnTo>
                      <a:pt x="8741" y="23268"/>
                    </a:lnTo>
                    <a:lnTo>
                      <a:pt x="-134" y="23268"/>
                    </a:lnTo>
                    <a:lnTo>
                      <a:pt x="-134" y="15133"/>
                    </a:lnTo>
                    <a:lnTo>
                      <a:pt x="8741" y="15133"/>
                    </a:lnTo>
                    <a:lnTo>
                      <a:pt x="8741" y="1080"/>
                    </a:lnTo>
                    <a:lnTo>
                      <a:pt x="18250" y="1080"/>
                    </a:lnTo>
                    <a:lnTo>
                      <a:pt x="18250" y="15133"/>
                    </a:lnTo>
                    <a:lnTo>
                      <a:pt x="30401" y="15133"/>
                    </a:lnTo>
                  </a:path>
                </a:pathLst>
              </a:custGeom>
              <a:solidFill>
                <a:srgbClr val="000000"/>
              </a:solidFill>
              <a:ln w="53" cap="flat">
                <a:noFill/>
                <a:prstDash val="solid"/>
                <a:miter/>
              </a:ln>
            </p:spPr>
            <p:txBody>
              <a:bodyPr rtlCol="0" anchor="ctr"/>
              <a:lstStyle/>
              <a:p>
                <a:endParaRPr lang="en-GB"/>
              </a:p>
            </p:txBody>
          </p:sp>
          <p:sp>
            <p:nvSpPr>
              <p:cNvPr id="123" name="Freeform: Shape 122">
                <a:extLst>
                  <a:ext uri="{FF2B5EF4-FFF2-40B4-BE49-F238E27FC236}">
                    <a16:creationId xmlns:a16="http://schemas.microsoft.com/office/drawing/2014/main" id="{5F6A6C1F-ED8F-DD87-202F-69693B21505E}"/>
                  </a:ext>
                </a:extLst>
              </p:cNvPr>
              <p:cNvSpPr/>
              <p:nvPr/>
            </p:nvSpPr>
            <p:spPr>
              <a:xfrm>
                <a:off x="1798458" y="3294841"/>
                <a:ext cx="52300" cy="61070"/>
              </a:xfrm>
              <a:custGeom>
                <a:avLst/>
                <a:gdLst>
                  <a:gd name="connsiteX0" fmla="*/ 27282 w 52300"/>
                  <a:gd name="connsiteY0" fmla="*/ 62021 h 61070"/>
                  <a:gd name="connsiteX1" fmla="*/ -401 w 52300"/>
                  <a:gd name="connsiteY1" fmla="*/ 31697 h 61070"/>
                  <a:gd name="connsiteX2" fmla="*/ 26172 w 52300"/>
                  <a:gd name="connsiteY2" fmla="*/ 950 h 61070"/>
                  <a:gd name="connsiteX3" fmla="*/ 51900 w 52300"/>
                  <a:gd name="connsiteY3" fmla="*/ 30482 h 61070"/>
                  <a:gd name="connsiteX4" fmla="*/ 51900 w 52300"/>
                  <a:gd name="connsiteY4" fmla="*/ 34444 h 61070"/>
                  <a:gd name="connsiteX5" fmla="*/ 9214 w 52300"/>
                  <a:gd name="connsiteY5" fmla="*/ 34444 h 61070"/>
                  <a:gd name="connsiteX6" fmla="*/ 27335 w 52300"/>
                  <a:gd name="connsiteY6" fmla="*/ 53568 h 61070"/>
                  <a:gd name="connsiteX7" fmla="*/ 41757 w 52300"/>
                  <a:gd name="connsiteY7" fmla="*/ 44481 h 61070"/>
                  <a:gd name="connsiteX8" fmla="*/ 50949 w 52300"/>
                  <a:gd name="connsiteY8" fmla="*/ 47017 h 61070"/>
                  <a:gd name="connsiteX9" fmla="*/ 27282 w 52300"/>
                  <a:gd name="connsiteY9" fmla="*/ 62021 h 61070"/>
                  <a:gd name="connsiteX10" fmla="*/ 9267 w 52300"/>
                  <a:gd name="connsiteY10" fmla="*/ 26414 h 61070"/>
                  <a:gd name="connsiteX11" fmla="*/ 42232 w 52300"/>
                  <a:gd name="connsiteY11" fmla="*/ 26414 h 61070"/>
                  <a:gd name="connsiteX12" fmla="*/ 26172 w 52300"/>
                  <a:gd name="connsiteY12" fmla="*/ 9403 h 61070"/>
                  <a:gd name="connsiteX13" fmla="*/ 9267 w 52300"/>
                  <a:gd name="connsiteY13" fmla="*/ 26414 h 6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300" h="61070">
                    <a:moveTo>
                      <a:pt x="27282" y="62021"/>
                    </a:moveTo>
                    <a:cubicBezTo>
                      <a:pt x="10165" y="62021"/>
                      <a:pt x="-401" y="49870"/>
                      <a:pt x="-401" y="31697"/>
                    </a:cubicBezTo>
                    <a:cubicBezTo>
                      <a:pt x="-401" y="13576"/>
                      <a:pt x="10059" y="950"/>
                      <a:pt x="26172" y="950"/>
                    </a:cubicBezTo>
                    <a:cubicBezTo>
                      <a:pt x="38693" y="950"/>
                      <a:pt x="51900" y="8663"/>
                      <a:pt x="51900" y="30482"/>
                    </a:cubicBezTo>
                    <a:lnTo>
                      <a:pt x="51900" y="34444"/>
                    </a:lnTo>
                    <a:lnTo>
                      <a:pt x="9214" y="34444"/>
                    </a:lnTo>
                    <a:cubicBezTo>
                      <a:pt x="9690" y="46806"/>
                      <a:pt x="16874" y="53568"/>
                      <a:pt x="27335" y="53568"/>
                    </a:cubicBezTo>
                    <a:cubicBezTo>
                      <a:pt x="34308" y="53568"/>
                      <a:pt x="39538" y="50504"/>
                      <a:pt x="41757" y="44481"/>
                    </a:cubicBezTo>
                    <a:lnTo>
                      <a:pt x="50949" y="47017"/>
                    </a:lnTo>
                    <a:cubicBezTo>
                      <a:pt x="48202" y="55945"/>
                      <a:pt x="39380" y="62021"/>
                      <a:pt x="27282" y="62021"/>
                    </a:cubicBezTo>
                    <a:close/>
                    <a:moveTo>
                      <a:pt x="9267" y="26414"/>
                    </a:moveTo>
                    <a:lnTo>
                      <a:pt x="42232" y="26414"/>
                    </a:lnTo>
                    <a:cubicBezTo>
                      <a:pt x="41334" y="16376"/>
                      <a:pt x="35893" y="9403"/>
                      <a:pt x="26172" y="9403"/>
                    </a:cubicBezTo>
                    <a:cubicBezTo>
                      <a:pt x="16029" y="9403"/>
                      <a:pt x="9848" y="17380"/>
                      <a:pt x="9267" y="26414"/>
                    </a:cubicBezTo>
                  </a:path>
                </a:pathLst>
              </a:custGeom>
              <a:solidFill>
                <a:srgbClr val="000000"/>
              </a:solidFill>
              <a:ln w="53" cap="flat">
                <a:noFill/>
                <a:prstDash val="solid"/>
                <a:miter/>
              </a:ln>
            </p:spPr>
            <p:txBody>
              <a:bodyPr rtlCol="0" anchor="ctr"/>
              <a:lstStyle/>
              <a:p>
                <a:endParaRPr lang="en-GB"/>
              </a:p>
            </p:txBody>
          </p:sp>
          <p:sp>
            <p:nvSpPr>
              <p:cNvPr id="124" name="Freeform: Shape 123">
                <a:extLst>
                  <a:ext uri="{FF2B5EF4-FFF2-40B4-BE49-F238E27FC236}">
                    <a16:creationId xmlns:a16="http://schemas.microsoft.com/office/drawing/2014/main" id="{F21AAC9F-DBBA-932B-3D4F-0C0039E18FBA}"/>
                  </a:ext>
                </a:extLst>
              </p:cNvPr>
              <p:cNvSpPr/>
              <p:nvPr/>
            </p:nvSpPr>
            <p:spPr>
              <a:xfrm>
                <a:off x="1864389" y="3294735"/>
                <a:ext cx="29954" cy="59908"/>
              </a:xfrm>
              <a:custGeom>
                <a:avLst/>
                <a:gdLst>
                  <a:gd name="connsiteX0" fmla="*/ -234 w 29954"/>
                  <a:gd name="connsiteY0" fmla="*/ 60871 h 59908"/>
                  <a:gd name="connsiteX1" fmla="*/ -234 w 29954"/>
                  <a:gd name="connsiteY1" fmla="*/ 1808 h 59908"/>
                  <a:gd name="connsiteX2" fmla="*/ 8958 w 29954"/>
                  <a:gd name="connsiteY2" fmla="*/ 1808 h 59908"/>
                  <a:gd name="connsiteX3" fmla="*/ 8958 w 29954"/>
                  <a:gd name="connsiteY3" fmla="*/ 10895 h 59908"/>
                  <a:gd name="connsiteX4" fmla="*/ 9592 w 29954"/>
                  <a:gd name="connsiteY4" fmla="*/ 10895 h 59908"/>
                  <a:gd name="connsiteX5" fmla="*/ 24912 w 29954"/>
                  <a:gd name="connsiteY5" fmla="*/ 963 h 59908"/>
                  <a:gd name="connsiteX6" fmla="*/ 29720 w 29954"/>
                  <a:gd name="connsiteY6" fmla="*/ 1121 h 59908"/>
                  <a:gd name="connsiteX7" fmla="*/ 29720 w 29954"/>
                  <a:gd name="connsiteY7" fmla="*/ 10684 h 59908"/>
                  <a:gd name="connsiteX8" fmla="*/ 24014 w 29954"/>
                  <a:gd name="connsiteY8" fmla="*/ 10155 h 59908"/>
                  <a:gd name="connsiteX9" fmla="*/ 9275 w 29954"/>
                  <a:gd name="connsiteY9" fmla="*/ 23891 h 59908"/>
                  <a:gd name="connsiteX10" fmla="*/ 9275 w 29954"/>
                  <a:gd name="connsiteY10" fmla="*/ 60871 h 59908"/>
                  <a:gd name="connsiteX11" fmla="*/ -234 w 29954"/>
                  <a:gd name="connsiteY11" fmla="*/ 60871 h 59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9954" h="59908">
                    <a:moveTo>
                      <a:pt x="-234" y="60871"/>
                    </a:moveTo>
                    <a:lnTo>
                      <a:pt x="-234" y="1808"/>
                    </a:lnTo>
                    <a:lnTo>
                      <a:pt x="8958" y="1808"/>
                    </a:lnTo>
                    <a:lnTo>
                      <a:pt x="8958" y="10895"/>
                    </a:lnTo>
                    <a:lnTo>
                      <a:pt x="9592" y="10895"/>
                    </a:lnTo>
                    <a:cubicBezTo>
                      <a:pt x="11758" y="4925"/>
                      <a:pt x="17886" y="963"/>
                      <a:pt x="24912" y="963"/>
                    </a:cubicBezTo>
                    <a:cubicBezTo>
                      <a:pt x="26286" y="963"/>
                      <a:pt x="28611" y="1069"/>
                      <a:pt x="29720" y="1121"/>
                    </a:cubicBezTo>
                    <a:lnTo>
                      <a:pt x="29720" y="10684"/>
                    </a:lnTo>
                    <a:cubicBezTo>
                      <a:pt x="29139" y="10578"/>
                      <a:pt x="26550" y="10155"/>
                      <a:pt x="24014" y="10155"/>
                    </a:cubicBezTo>
                    <a:cubicBezTo>
                      <a:pt x="15509" y="10155"/>
                      <a:pt x="9275" y="15914"/>
                      <a:pt x="9275" y="23891"/>
                    </a:cubicBezTo>
                    <a:lnTo>
                      <a:pt x="9275" y="60871"/>
                    </a:lnTo>
                    <a:lnTo>
                      <a:pt x="-234" y="60871"/>
                    </a:lnTo>
                  </a:path>
                </a:pathLst>
              </a:custGeom>
              <a:solidFill>
                <a:srgbClr val="000000"/>
              </a:solidFill>
              <a:ln w="53" cap="flat">
                <a:noFill/>
                <a:prstDash val="solid"/>
                <a:miter/>
              </a:ln>
            </p:spPr>
            <p:txBody>
              <a:bodyPr rtlCol="0" anchor="ctr"/>
              <a:lstStyle/>
              <a:p>
                <a:endParaRPr lang="en-GB"/>
              </a:p>
            </p:txBody>
          </p:sp>
          <p:sp>
            <p:nvSpPr>
              <p:cNvPr id="125" name="Freeform: Shape 124">
                <a:extLst>
                  <a:ext uri="{FF2B5EF4-FFF2-40B4-BE49-F238E27FC236}">
                    <a16:creationId xmlns:a16="http://schemas.microsoft.com/office/drawing/2014/main" id="{856EED83-36F9-1A3B-1886-5FB831DD36E2}"/>
                  </a:ext>
                </a:extLst>
              </p:cNvPr>
              <p:cNvSpPr/>
              <p:nvPr/>
            </p:nvSpPr>
            <p:spPr>
              <a:xfrm>
                <a:off x="1906811" y="3294841"/>
                <a:ext cx="47229" cy="59802"/>
              </a:xfrm>
              <a:custGeom>
                <a:avLst/>
                <a:gdLst>
                  <a:gd name="connsiteX0" fmla="*/ 9120 w 47229"/>
                  <a:gd name="connsiteY0" fmla="*/ 25369 h 59802"/>
                  <a:gd name="connsiteX1" fmla="*/ 9120 w 47229"/>
                  <a:gd name="connsiteY1" fmla="*/ 60765 h 59802"/>
                  <a:gd name="connsiteX2" fmla="*/ -389 w 47229"/>
                  <a:gd name="connsiteY2" fmla="*/ 60765 h 59802"/>
                  <a:gd name="connsiteX3" fmla="*/ -389 w 47229"/>
                  <a:gd name="connsiteY3" fmla="*/ 1702 h 59802"/>
                  <a:gd name="connsiteX4" fmla="*/ 8750 w 47229"/>
                  <a:gd name="connsiteY4" fmla="*/ 1702 h 59802"/>
                  <a:gd name="connsiteX5" fmla="*/ 8803 w 47229"/>
                  <a:gd name="connsiteY5" fmla="*/ 12637 h 59802"/>
                  <a:gd name="connsiteX6" fmla="*/ 26871 w 47229"/>
                  <a:gd name="connsiteY6" fmla="*/ 962 h 59802"/>
                  <a:gd name="connsiteX7" fmla="*/ 46840 w 47229"/>
                  <a:gd name="connsiteY7" fmla="*/ 23256 h 59802"/>
                  <a:gd name="connsiteX8" fmla="*/ 46840 w 47229"/>
                  <a:gd name="connsiteY8" fmla="*/ 60765 h 59802"/>
                  <a:gd name="connsiteX9" fmla="*/ 37331 w 47229"/>
                  <a:gd name="connsiteY9" fmla="*/ 60765 h 59802"/>
                  <a:gd name="connsiteX10" fmla="*/ 37331 w 47229"/>
                  <a:gd name="connsiteY10" fmla="*/ 24048 h 59802"/>
                  <a:gd name="connsiteX11" fmla="*/ 24018 w 47229"/>
                  <a:gd name="connsiteY11" fmla="*/ 9520 h 59802"/>
                  <a:gd name="connsiteX12" fmla="*/ 9120 w 47229"/>
                  <a:gd name="connsiteY12" fmla="*/ 25369 h 59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7229" h="59802">
                    <a:moveTo>
                      <a:pt x="9120" y="25369"/>
                    </a:moveTo>
                    <a:lnTo>
                      <a:pt x="9120" y="60765"/>
                    </a:lnTo>
                    <a:lnTo>
                      <a:pt x="-389" y="60765"/>
                    </a:lnTo>
                    <a:lnTo>
                      <a:pt x="-389" y="1702"/>
                    </a:lnTo>
                    <a:lnTo>
                      <a:pt x="8750" y="1702"/>
                    </a:lnTo>
                    <a:lnTo>
                      <a:pt x="8803" y="12637"/>
                    </a:lnTo>
                    <a:cubicBezTo>
                      <a:pt x="12607" y="4290"/>
                      <a:pt x="18946" y="962"/>
                      <a:pt x="26871" y="962"/>
                    </a:cubicBezTo>
                    <a:cubicBezTo>
                      <a:pt x="38810" y="962"/>
                      <a:pt x="46840" y="8305"/>
                      <a:pt x="46840" y="23256"/>
                    </a:cubicBezTo>
                    <a:lnTo>
                      <a:pt x="46840" y="60765"/>
                    </a:lnTo>
                    <a:lnTo>
                      <a:pt x="37331" y="60765"/>
                    </a:lnTo>
                    <a:lnTo>
                      <a:pt x="37331" y="24048"/>
                    </a:lnTo>
                    <a:cubicBezTo>
                      <a:pt x="37331" y="14962"/>
                      <a:pt x="32259" y="9520"/>
                      <a:pt x="24018" y="9520"/>
                    </a:cubicBezTo>
                    <a:cubicBezTo>
                      <a:pt x="15512" y="9520"/>
                      <a:pt x="9120" y="15279"/>
                      <a:pt x="9120" y="25369"/>
                    </a:cubicBezTo>
                  </a:path>
                </a:pathLst>
              </a:custGeom>
              <a:solidFill>
                <a:srgbClr val="000000"/>
              </a:solidFill>
              <a:ln w="53" cap="flat">
                <a:noFill/>
                <a:prstDash val="solid"/>
                <a:miter/>
              </a:ln>
            </p:spPr>
            <p:txBody>
              <a:bodyPr rtlCol="0" anchor="ctr"/>
              <a:lstStyle/>
              <a:p>
                <a:endParaRPr lang="en-GB"/>
              </a:p>
            </p:txBody>
          </p:sp>
          <p:sp>
            <p:nvSpPr>
              <p:cNvPr id="126" name="Freeform: Shape 125">
                <a:extLst>
                  <a:ext uri="{FF2B5EF4-FFF2-40B4-BE49-F238E27FC236}">
                    <a16:creationId xmlns:a16="http://schemas.microsoft.com/office/drawing/2014/main" id="{F83842DD-112E-443B-4A64-EDB372E6B881}"/>
                  </a:ext>
                </a:extLst>
              </p:cNvPr>
              <p:cNvSpPr/>
              <p:nvPr/>
            </p:nvSpPr>
            <p:spPr>
              <a:xfrm>
                <a:off x="1967142" y="3294841"/>
                <a:ext cx="47651" cy="61176"/>
              </a:xfrm>
              <a:custGeom>
                <a:avLst/>
                <a:gdLst>
                  <a:gd name="connsiteX0" fmla="*/ 19813 w 47651"/>
                  <a:gd name="connsiteY0" fmla="*/ 62125 h 61176"/>
                  <a:gd name="connsiteX1" fmla="*/ -315 w 47651"/>
                  <a:gd name="connsiteY1" fmla="*/ 43952 h 61176"/>
                  <a:gd name="connsiteX2" fmla="*/ 22665 w 47651"/>
                  <a:gd name="connsiteY2" fmla="*/ 26571 h 61176"/>
                  <a:gd name="connsiteX3" fmla="*/ 37827 w 47651"/>
                  <a:gd name="connsiteY3" fmla="*/ 20866 h 61176"/>
                  <a:gd name="connsiteX4" fmla="*/ 25465 w 47651"/>
                  <a:gd name="connsiteY4" fmla="*/ 9296 h 61176"/>
                  <a:gd name="connsiteX5" fmla="*/ 10515 w 47651"/>
                  <a:gd name="connsiteY5" fmla="*/ 17960 h 61176"/>
                  <a:gd name="connsiteX6" fmla="*/ 1375 w 47651"/>
                  <a:gd name="connsiteY6" fmla="*/ 14949 h 61176"/>
                  <a:gd name="connsiteX7" fmla="*/ 25201 w 47651"/>
                  <a:gd name="connsiteY7" fmla="*/ 949 h 61176"/>
                  <a:gd name="connsiteX8" fmla="*/ 47337 w 47651"/>
                  <a:gd name="connsiteY8" fmla="*/ 21817 h 61176"/>
                  <a:gd name="connsiteX9" fmla="*/ 47337 w 47651"/>
                  <a:gd name="connsiteY9" fmla="*/ 60752 h 61176"/>
                  <a:gd name="connsiteX10" fmla="*/ 37986 w 47651"/>
                  <a:gd name="connsiteY10" fmla="*/ 60752 h 61176"/>
                  <a:gd name="connsiteX11" fmla="*/ 37986 w 47651"/>
                  <a:gd name="connsiteY11" fmla="*/ 52722 h 61176"/>
                  <a:gd name="connsiteX12" fmla="*/ 37352 w 47651"/>
                  <a:gd name="connsiteY12" fmla="*/ 52722 h 61176"/>
                  <a:gd name="connsiteX13" fmla="*/ 19813 w 47651"/>
                  <a:gd name="connsiteY13" fmla="*/ 62125 h 61176"/>
                  <a:gd name="connsiteX14" fmla="*/ 21450 w 47651"/>
                  <a:gd name="connsiteY14" fmla="*/ 53725 h 61176"/>
                  <a:gd name="connsiteX15" fmla="*/ 37827 w 47651"/>
                  <a:gd name="connsiteY15" fmla="*/ 39409 h 61176"/>
                  <a:gd name="connsiteX16" fmla="*/ 37827 w 47651"/>
                  <a:gd name="connsiteY16" fmla="*/ 31220 h 61176"/>
                  <a:gd name="connsiteX17" fmla="*/ 22243 w 47651"/>
                  <a:gd name="connsiteY17" fmla="*/ 34601 h 61176"/>
                  <a:gd name="connsiteX18" fmla="*/ 9247 w 47651"/>
                  <a:gd name="connsiteY18" fmla="*/ 44428 h 61176"/>
                  <a:gd name="connsiteX19" fmla="*/ 21450 w 47651"/>
                  <a:gd name="connsiteY19" fmla="*/ 53725 h 61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7651" h="61176">
                    <a:moveTo>
                      <a:pt x="19813" y="62125"/>
                    </a:moveTo>
                    <a:cubicBezTo>
                      <a:pt x="8613" y="62125"/>
                      <a:pt x="-315" y="55575"/>
                      <a:pt x="-315" y="43952"/>
                    </a:cubicBezTo>
                    <a:cubicBezTo>
                      <a:pt x="-315" y="30428"/>
                      <a:pt x="11730" y="27945"/>
                      <a:pt x="22665" y="26571"/>
                    </a:cubicBezTo>
                    <a:cubicBezTo>
                      <a:pt x="33337" y="25145"/>
                      <a:pt x="37827" y="25726"/>
                      <a:pt x="37827" y="20866"/>
                    </a:cubicBezTo>
                    <a:cubicBezTo>
                      <a:pt x="37827" y="13522"/>
                      <a:pt x="33654" y="9296"/>
                      <a:pt x="25465" y="9296"/>
                    </a:cubicBezTo>
                    <a:cubicBezTo>
                      <a:pt x="16960" y="9296"/>
                      <a:pt x="12364" y="13839"/>
                      <a:pt x="10515" y="17960"/>
                    </a:cubicBezTo>
                    <a:lnTo>
                      <a:pt x="1375" y="14949"/>
                    </a:lnTo>
                    <a:cubicBezTo>
                      <a:pt x="5918" y="4224"/>
                      <a:pt x="16062" y="949"/>
                      <a:pt x="25201" y="949"/>
                    </a:cubicBezTo>
                    <a:cubicBezTo>
                      <a:pt x="33125" y="949"/>
                      <a:pt x="47337" y="3379"/>
                      <a:pt x="47337" y="21817"/>
                    </a:cubicBezTo>
                    <a:lnTo>
                      <a:pt x="47337" y="60752"/>
                    </a:lnTo>
                    <a:lnTo>
                      <a:pt x="37986" y="60752"/>
                    </a:lnTo>
                    <a:lnTo>
                      <a:pt x="37986" y="52722"/>
                    </a:lnTo>
                    <a:lnTo>
                      <a:pt x="37352" y="52722"/>
                    </a:lnTo>
                    <a:cubicBezTo>
                      <a:pt x="35344" y="56895"/>
                      <a:pt x="29797" y="62125"/>
                      <a:pt x="19813" y="62125"/>
                    </a:cubicBezTo>
                    <a:close/>
                    <a:moveTo>
                      <a:pt x="21450" y="53725"/>
                    </a:moveTo>
                    <a:cubicBezTo>
                      <a:pt x="31963" y="53725"/>
                      <a:pt x="37827" y="46646"/>
                      <a:pt x="37827" y="39409"/>
                    </a:cubicBezTo>
                    <a:lnTo>
                      <a:pt x="37827" y="31220"/>
                    </a:lnTo>
                    <a:cubicBezTo>
                      <a:pt x="36242" y="33069"/>
                      <a:pt x="25888" y="34126"/>
                      <a:pt x="22243" y="34601"/>
                    </a:cubicBezTo>
                    <a:cubicBezTo>
                      <a:pt x="15322" y="35499"/>
                      <a:pt x="9247" y="37718"/>
                      <a:pt x="9247" y="44428"/>
                    </a:cubicBezTo>
                    <a:cubicBezTo>
                      <a:pt x="9247" y="50556"/>
                      <a:pt x="14371" y="53725"/>
                      <a:pt x="21450" y="53725"/>
                    </a:cubicBezTo>
                  </a:path>
                </a:pathLst>
              </a:custGeom>
              <a:solidFill>
                <a:srgbClr val="000000"/>
              </a:solidFill>
              <a:ln w="53" cap="flat">
                <a:noFill/>
                <a:prstDash val="solid"/>
                <a:miter/>
              </a:ln>
            </p:spPr>
            <p:txBody>
              <a:bodyPr rtlCol="0" anchor="ctr"/>
              <a:lstStyle/>
              <a:p>
                <a:endParaRPr lang="en-GB"/>
              </a:p>
            </p:txBody>
          </p:sp>
          <p:sp>
            <p:nvSpPr>
              <p:cNvPr id="127" name="Freeform: Shape 126">
                <a:extLst>
                  <a:ext uri="{FF2B5EF4-FFF2-40B4-BE49-F238E27FC236}">
                    <a16:creationId xmlns:a16="http://schemas.microsoft.com/office/drawing/2014/main" id="{8C0CDF2B-423A-80BA-B716-C783C5521079}"/>
                  </a:ext>
                </a:extLst>
              </p:cNvPr>
              <p:cNvSpPr/>
              <p:nvPr/>
            </p:nvSpPr>
            <p:spPr>
              <a:xfrm>
                <a:off x="2031487" y="3275928"/>
                <a:ext cx="9509" cy="78715"/>
              </a:xfrm>
              <a:custGeom>
                <a:avLst/>
                <a:gdLst>
                  <a:gd name="connsiteX0" fmla="*/ 9494 w 9509"/>
                  <a:gd name="connsiteY0" fmla="*/ 1139 h 78715"/>
                  <a:gd name="connsiteX1" fmla="*/ 9494 w 9509"/>
                  <a:gd name="connsiteY1" fmla="*/ 79855 h 78715"/>
                  <a:gd name="connsiteX2" fmla="*/ -15 w 9509"/>
                  <a:gd name="connsiteY2" fmla="*/ 79855 h 78715"/>
                  <a:gd name="connsiteX3" fmla="*/ -15 w 9509"/>
                  <a:gd name="connsiteY3" fmla="*/ 1139 h 78715"/>
                  <a:gd name="connsiteX4" fmla="*/ 9494 w 9509"/>
                  <a:gd name="connsiteY4" fmla="*/ 1139 h 787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09" h="78715">
                    <a:moveTo>
                      <a:pt x="9494" y="1139"/>
                    </a:moveTo>
                    <a:lnTo>
                      <a:pt x="9494" y="79855"/>
                    </a:lnTo>
                    <a:lnTo>
                      <a:pt x="-15" y="79855"/>
                    </a:lnTo>
                    <a:lnTo>
                      <a:pt x="-15" y="1139"/>
                    </a:lnTo>
                    <a:lnTo>
                      <a:pt x="9494" y="1139"/>
                    </a:lnTo>
                  </a:path>
                </a:pathLst>
              </a:custGeom>
              <a:solidFill>
                <a:srgbClr val="000000"/>
              </a:solidFill>
              <a:ln w="53" cap="flat">
                <a:noFill/>
                <a:prstDash val="solid"/>
                <a:miter/>
              </a:ln>
            </p:spPr>
            <p:txBody>
              <a:bodyPr rtlCol="0" anchor="ctr"/>
              <a:lstStyle/>
              <a:p>
                <a:endParaRPr lang="en-GB"/>
              </a:p>
            </p:txBody>
          </p:sp>
        </p:grpSp>
        <p:grpSp>
          <p:nvGrpSpPr>
            <p:cNvPr id="128" name="Graphic 8">
              <a:extLst>
                <a:ext uri="{FF2B5EF4-FFF2-40B4-BE49-F238E27FC236}">
                  <a16:creationId xmlns:a16="http://schemas.microsoft.com/office/drawing/2014/main" id="{A21AE3F7-810F-8D0F-486C-33B65F90D308}"/>
                </a:ext>
              </a:extLst>
            </p:cNvPr>
            <p:cNvGrpSpPr/>
            <p:nvPr/>
          </p:nvGrpSpPr>
          <p:grpSpPr>
            <a:xfrm>
              <a:off x="1485635" y="3404254"/>
              <a:ext cx="615302" cy="103386"/>
              <a:chOff x="1485635" y="3404254"/>
              <a:chExt cx="615302" cy="103386"/>
            </a:xfrm>
            <a:solidFill>
              <a:srgbClr val="000000"/>
            </a:solidFill>
          </p:grpSpPr>
          <p:sp>
            <p:nvSpPr>
              <p:cNvPr id="129" name="Freeform: Shape 128">
                <a:extLst>
                  <a:ext uri="{FF2B5EF4-FFF2-40B4-BE49-F238E27FC236}">
                    <a16:creationId xmlns:a16="http://schemas.microsoft.com/office/drawing/2014/main" id="{E92296D0-4209-6DB3-C3A9-119EB897949B}"/>
                  </a:ext>
                </a:extLst>
              </p:cNvPr>
              <p:cNvSpPr/>
              <p:nvPr/>
            </p:nvSpPr>
            <p:spPr>
              <a:xfrm>
                <a:off x="1485635" y="3425755"/>
                <a:ext cx="52406" cy="81885"/>
              </a:xfrm>
              <a:custGeom>
                <a:avLst/>
                <a:gdLst>
                  <a:gd name="connsiteX0" fmla="*/ -507 w 52406"/>
                  <a:gd name="connsiteY0" fmla="*/ 82662 h 81885"/>
                  <a:gd name="connsiteX1" fmla="*/ -507 w 52406"/>
                  <a:gd name="connsiteY1" fmla="*/ 1516 h 81885"/>
                  <a:gd name="connsiteX2" fmla="*/ 8685 w 52406"/>
                  <a:gd name="connsiteY2" fmla="*/ 1516 h 81885"/>
                  <a:gd name="connsiteX3" fmla="*/ 8685 w 52406"/>
                  <a:gd name="connsiteY3" fmla="*/ 10972 h 81885"/>
                  <a:gd name="connsiteX4" fmla="*/ 9742 w 52406"/>
                  <a:gd name="connsiteY4" fmla="*/ 10972 h 81885"/>
                  <a:gd name="connsiteX5" fmla="*/ 26858 w 52406"/>
                  <a:gd name="connsiteY5" fmla="*/ 776 h 81885"/>
                  <a:gd name="connsiteX6" fmla="*/ 51899 w 52406"/>
                  <a:gd name="connsiteY6" fmla="*/ 31206 h 81885"/>
                  <a:gd name="connsiteX7" fmla="*/ 26911 w 52406"/>
                  <a:gd name="connsiteY7" fmla="*/ 61847 h 81885"/>
                  <a:gd name="connsiteX8" fmla="*/ 9742 w 52406"/>
                  <a:gd name="connsiteY8" fmla="*/ 51440 h 81885"/>
                  <a:gd name="connsiteX9" fmla="*/ 9002 w 52406"/>
                  <a:gd name="connsiteY9" fmla="*/ 51440 h 81885"/>
                  <a:gd name="connsiteX10" fmla="*/ 9002 w 52406"/>
                  <a:gd name="connsiteY10" fmla="*/ 82662 h 81885"/>
                  <a:gd name="connsiteX11" fmla="*/ -507 w 52406"/>
                  <a:gd name="connsiteY11" fmla="*/ 82662 h 81885"/>
                  <a:gd name="connsiteX12" fmla="*/ 25485 w 52406"/>
                  <a:gd name="connsiteY12" fmla="*/ 53341 h 81885"/>
                  <a:gd name="connsiteX13" fmla="*/ 42232 w 52406"/>
                  <a:gd name="connsiteY13" fmla="*/ 31100 h 81885"/>
                  <a:gd name="connsiteX14" fmla="*/ 25485 w 52406"/>
                  <a:gd name="connsiteY14" fmla="*/ 9282 h 81885"/>
                  <a:gd name="connsiteX15" fmla="*/ 8896 w 52406"/>
                  <a:gd name="connsiteY15" fmla="*/ 31100 h 81885"/>
                  <a:gd name="connsiteX16" fmla="*/ 25485 w 52406"/>
                  <a:gd name="connsiteY16" fmla="*/ 53341 h 81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2406" h="81885">
                    <a:moveTo>
                      <a:pt x="-507" y="82662"/>
                    </a:moveTo>
                    <a:lnTo>
                      <a:pt x="-507" y="1516"/>
                    </a:lnTo>
                    <a:lnTo>
                      <a:pt x="8685" y="1516"/>
                    </a:lnTo>
                    <a:lnTo>
                      <a:pt x="8685" y="10972"/>
                    </a:lnTo>
                    <a:lnTo>
                      <a:pt x="9742" y="10972"/>
                    </a:lnTo>
                    <a:cubicBezTo>
                      <a:pt x="11696" y="7855"/>
                      <a:pt x="15342" y="776"/>
                      <a:pt x="26858" y="776"/>
                    </a:cubicBezTo>
                    <a:cubicBezTo>
                      <a:pt x="41598" y="776"/>
                      <a:pt x="51899" y="12504"/>
                      <a:pt x="51899" y="31206"/>
                    </a:cubicBezTo>
                    <a:cubicBezTo>
                      <a:pt x="51899" y="50013"/>
                      <a:pt x="41651" y="61847"/>
                      <a:pt x="26911" y="61847"/>
                    </a:cubicBezTo>
                    <a:cubicBezTo>
                      <a:pt x="15659" y="61847"/>
                      <a:pt x="11696" y="54715"/>
                      <a:pt x="9742" y="51440"/>
                    </a:cubicBezTo>
                    <a:lnTo>
                      <a:pt x="9002" y="51440"/>
                    </a:lnTo>
                    <a:lnTo>
                      <a:pt x="9002" y="82662"/>
                    </a:lnTo>
                    <a:lnTo>
                      <a:pt x="-507" y="82662"/>
                    </a:lnTo>
                    <a:close/>
                    <a:moveTo>
                      <a:pt x="25485" y="53341"/>
                    </a:moveTo>
                    <a:cubicBezTo>
                      <a:pt x="36526" y="53341"/>
                      <a:pt x="42232" y="43515"/>
                      <a:pt x="42232" y="31100"/>
                    </a:cubicBezTo>
                    <a:cubicBezTo>
                      <a:pt x="42232" y="18844"/>
                      <a:pt x="36685" y="9282"/>
                      <a:pt x="25485" y="9282"/>
                    </a:cubicBezTo>
                    <a:cubicBezTo>
                      <a:pt x="14602" y="9282"/>
                      <a:pt x="8896" y="18051"/>
                      <a:pt x="8896" y="31100"/>
                    </a:cubicBezTo>
                    <a:cubicBezTo>
                      <a:pt x="8896" y="44255"/>
                      <a:pt x="14761" y="53341"/>
                      <a:pt x="25485" y="53341"/>
                    </a:cubicBezTo>
                  </a:path>
                </a:pathLst>
              </a:custGeom>
              <a:solidFill>
                <a:srgbClr val="000000"/>
              </a:solidFill>
              <a:ln w="53" cap="flat">
                <a:noFill/>
                <a:prstDash val="solid"/>
                <a:miter/>
              </a:ln>
            </p:spPr>
            <p:txBody>
              <a:bodyPr rtlCol="0" anchor="ctr"/>
              <a:lstStyle/>
              <a:p>
                <a:endParaRPr lang="en-GB"/>
              </a:p>
            </p:txBody>
          </p:sp>
          <p:sp>
            <p:nvSpPr>
              <p:cNvPr id="130" name="Freeform: Shape 129">
                <a:extLst>
                  <a:ext uri="{FF2B5EF4-FFF2-40B4-BE49-F238E27FC236}">
                    <a16:creationId xmlns:a16="http://schemas.microsoft.com/office/drawing/2014/main" id="{4F92021A-51F7-C761-9F96-9B1FF4AD7EF2}"/>
                  </a:ext>
                </a:extLst>
              </p:cNvPr>
              <p:cNvSpPr/>
              <p:nvPr/>
            </p:nvSpPr>
            <p:spPr>
              <a:xfrm>
                <a:off x="1549030" y="3425755"/>
                <a:ext cx="52300" cy="61070"/>
              </a:xfrm>
              <a:custGeom>
                <a:avLst/>
                <a:gdLst>
                  <a:gd name="connsiteX0" fmla="*/ 27241 w 52300"/>
                  <a:gd name="connsiteY0" fmla="*/ 62042 h 61070"/>
                  <a:gd name="connsiteX1" fmla="*/ -442 w 52300"/>
                  <a:gd name="connsiteY1" fmla="*/ 31718 h 61070"/>
                  <a:gd name="connsiteX2" fmla="*/ 26131 w 52300"/>
                  <a:gd name="connsiteY2" fmla="*/ 972 h 61070"/>
                  <a:gd name="connsiteX3" fmla="*/ 51859 w 52300"/>
                  <a:gd name="connsiteY3" fmla="*/ 30503 h 61070"/>
                  <a:gd name="connsiteX4" fmla="*/ 51859 w 52300"/>
                  <a:gd name="connsiteY4" fmla="*/ 34465 h 61070"/>
                  <a:gd name="connsiteX5" fmla="*/ 9173 w 52300"/>
                  <a:gd name="connsiteY5" fmla="*/ 34465 h 61070"/>
                  <a:gd name="connsiteX6" fmla="*/ 27294 w 52300"/>
                  <a:gd name="connsiteY6" fmla="*/ 53589 h 61070"/>
                  <a:gd name="connsiteX7" fmla="*/ 41716 w 52300"/>
                  <a:gd name="connsiteY7" fmla="*/ 44503 h 61070"/>
                  <a:gd name="connsiteX8" fmla="*/ 50908 w 52300"/>
                  <a:gd name="connsiteY8" fmla="*/ 47039 h 61070"/>
                  <a:gd name="connsiteX9" fmla="*/ 27241 w 52300"/>
                  <a:gd name="connsiteY9" fmla="*/ 62042 h 61070"/>
                  <a:gd name="connsiteX10" fmla="*/ 9226 w 52300"/>
                  <a:gd name="connsiteY10" fmla="*/ 26435 h 61070"/>
                  <a:gd name="connsiteX11" fmla="*/ 42191 w 52300"/>
                  <a:gd name="connsiteY11" fmla="*/ 26435 h 61070"/>
                  <a:gd name="connsiteX12" fmla="*/ 26131 w 52300"/>
                  <a:gd name="connsiteY12" fmla="*/ 9424 h 61070"/>
                  <a:gd name="connsiteX13" fmla="*/ 9226 w 52300"/>
                  <a:gd name="connsiteY13" fmla="*/ 26435 h 6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300" h="61070">
                    <a:moveTo>
                      <a:pt x="27241" y="62042"/>
                    </a:moveTo>
                    <a:cubicBezTo>
                      <a:pt x="10124" y="62042"/>
                      <a:pt x="-442" y="49891"/>
                      <a:pt x="-442" y="31718"/>
                    </a:cubicBezTo>
                    <a:cubicBezTo>
                      <a:pt x="-442" y="13598"/>
                      <a:pt x="10018" y="972"/>
                      <a:pt x="26131" y="972"/>
                    </a:cubicBezTo>
                    <a:cubicBezTo>
                      <a:pt x="38652" y="972"/>
                      <a:pt x="51859" y="8685"/>
                      <a:pt x="51859" y="30503"/>
                    </a:cubicBezTo>
                    <a:lnTo>
                      <a:pt x="51859" y="34465"/>
                    </a:lnTo>
                    <a:lnTo>
                      <a:pt x="9173" y="34465"/>
                    </a:lnTo>
                    <a:cubicBezTo>
                      <a:pt x="9649" y="46827"/>
                      <a:pt x="16833" y="53589"/>
                      <a:pt x="27294" y="53589"/>
                    </a:cubicBezTo>
                    <a:cubicBezTo>
                      <a:pt x="34267" y="53589"/>
                      <a:pt x="39497" y="50525"/>
                      <a:pt x="41716" y="44503"/>
                    </a:cubicBezTo>
                    <a:lnTo>
                      <a:pt x="50908" y="47039"/>
                    </a:lnTo>
                    <a:cubicBezTo>
                      <a:pt x="48161" y="55967"/>
                      <a:pt x="39339" y="62042"/>
                      <a:pt x="27241" y="62042"/>
                    </a:cubicBezTo>
                    <a:close/>
                    <a:moveTo>
                      <a:pt x="9226" y="26435"/>
                    </a:moveTo>
                    <a:lnTo>
                      <a:pt x="42191" y="26435"/>
                    </a:lnTo>
                    <a:cubicBezTo>
                      <a:pt x="41293" y="16398"/>
                      <a:pt x="35852" y="9424"/>
                      <a:pt x="26131" y="9424"/>
                    </a:cubicBezTo>
                    <a:cubicBezTo>
                      <a:pt x="15988" y="9424"/>
                      <a:pt x="9807" y="17401"/>
                      <a:pt x="9226" y="26435"/>
                    </a:cubicBezTo>
                  </a:path>
                </a:pathLst>
              </a:custGeom>
              <a:solidFill>
                <a:srgbClr val="000000"/>
              </a:solidFill>
              <a:ln w="53" cap="flat">
                <a:noFill/>
                <a:prstDash val="solid"/>
                <a:miter/>
              </a:ln>
            </p:spPr>
            <p:txBody>
              <a:bodyPr rtlCol="0" anchor="ctr"/>
              <a:lstStyle/>
              <a:p>
                <a:endParaRPr lang="en-GB"/>
              </a:p>
            </p:txBody>
          </p:sp>
          <p:sp>
            <p:nvSpPr>
              <p:cNvPr id="131" name="Freeform: Shape 130">
                <a:extLst>
                  <a:ext uri="{FF2B5EF4-FFF2-40B4-BE49-F238E27FC236}">
                    <a16:creationId xmlns:a16="http://schemas.microsoft.com/office/drawing/2014/main" id="{C45A2729-FF14-D444-65AE-9AE9363B04F3}"/>
                  </a:ext>
                </a:extLst>
              </p:cNvPr>
              <p:cNvSpPr/>
              <p:nvPr/>
            </p:nvSpPr>
            <p:spPr>
              <a:xfrm>
                <a:off x="1614961" y="3425649"/>
                <a:ext cx="29954" cy="59908"/>
              </a:xfrm>
              <a:custGeom>
                <a:avLst/>
                <a:gdLst>
                  <a:gd name="connsiteX0" fmla="*/ -275 w 29954"/>
                  <a:gd name="connsiteY0" fmla="*/ 60893 h 59908"/>
                  <a:gd name="connsiteX1" fmla="*/ -275 w 29954"/>
                  <a:gd name="connsiteY1" fmla="*/ 1830 h 59908"/>
                  <a:gd name="connsiteX2" fmla="*/ 8917 w 29954"/>
                  <a:gd name="connsiteY2" fmla="*/ 1830 h 59908"/>
                  <a:gd name="connsiteX3" fmla="*/ 8917 w 29954"/>
                  <a:gd name="connsiteY3" fmla="*/ 10916 h 59908"/>
                  <a:gd name="connsiteX4" fmla="*/ 9551 w 29954"/>
                  <a:gd name="connsiteY4" fmla="*/ 10916 h 59908"/>
                  <a:gd name="connsiteX5" fmla="*/ 24871 w 29954"/>
                  <a:gd name="connsiteY5" fmla="*/ 984 h 59908"/>
                  <a:gd name="connsiteX6" fmla="*/ 29679 w 29954"/>
                  <a:gd name="connsiteY6" fmla="*/ 1143 h 59908"/>
                  <a:gd name="connsiteX7" fmla="*/ 29679 w 29954"/>
                  <a:gd name="connsiteY7" fmla="*/ 10705 h 59908"/>
                  <a:gd name="connsiteX8" fmla="*/ 23973 w 29954"/>
                  <a:gd name="connsiteY8" fmla="*/ 10177 h 59908"/>
                  <a:gd name="connsiteX9" fmla="*/ 9234 w 29954"/>
                  <a:gd name="connsiteY9" fmla="*/ 23912 h 59908"/>
                  <a:gd name="connsiteX10" fmla="*/ 9234 w 29954"/>
                  <a:gd name="connsiteY10" fmla="*/ 60893 h 59908"/>
                  <a:gd name="connsiteX11" fmla="*/ -275 w 29954"/>
                  <a:gd name="connsiteY11" fmla="*/ 60893 h 59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9954" h="59908">
                    <a:moveTo>
                      <a:pt x="-275" y="60893"/>
                    </a:moveTo>
                    <a:lnTo>
                      <a:pt x="-275" y="1830"/>
                    </a:lnTo>
                    <a:lnTo>
                      <a:pt x="8917" y="1830"/>
                    </a:lnTo>
                    <a:lnTo>
                      <a:pt x="8917" y="10916"/>
                    </a:lnTo>
                    <a:lnTo>
                      <a:pt x="9551" y="10916"/>
                    </a:lnTo>
                    <a:cubicBezTo>
                      <a:pt x="11717" y="4947"/>
                      <a:pt x="17845" y="984"/>
                      <a:pt x="24871" y="984"/>
                    </a:cubicBezTo>
                    <a:cubicBezTo>
                      <a:pt x="26245" y="984"/>
                      <a:pt x="28570" y="1090"/>
                      <a:pt x="29679" y="1143"/>
                    </a:cubicBezTo>
                    <a:lnTo>
                      <a:pt x="29679" y="10705"/>
                    </a:lnTo>
                    <a:cubicBezTo>
                      <a:pt x="29098" y="10599"/>
                      <a:pt x="26509" y="10177"/>
                      <a:pt x="23973" y="10177"/>
                    </a:cubicBezTo>
                    <a:cubicBezTo>
                      <a:pt x="15468" y="10177"/>
                      <a:pt x="9234" y="15935"/>
                      <a:pt x="9234" y="23912"/>
                    </a:cubicBezTo>
                    <a:lnTo>
                      <a:pt x="9234" y="60893"/>
                    </a:lnTo>
                    <a:lnTo>
                      <a:pt x="-275" y="60893"/>
                    </a:lnTo>
                  </a:path>
                </a:pathLst>
              </a:custGeom>
              <a:solidFill>
                <a:srgbClr val="000000"/>
              </a:solidFill>
              <a:ln w="53" cap="flat">
                <a:noFill/>
                <a:prstDash val="solid"/>
                <a:miter/>
              </a:ln>
            </p:spPr>
            <p:txBody>
              <a:bodyPr rtlCol="0" anchor="ctr"/>
              <a:lstStyle/>
              <a:p>
                <a:endParaRPr lang="en-GB"/>
              </a:p>
            </p:txBody>
          </p:sp>
          <p:sp>
            <p:nvSpPr>
              <p:cNvPr id="132" name="Freeform: Shape 131">
                <a:extLst>
                  <a:ext uri="{FF2B5EF4-FFF2-40B4-BE49-F238E27FC236}">
                    <a16:creationId xmlns:a16="http://schemas.microsoft.com/office/drawing/2014/main" id="{6330C7AD-E489-F8E9-34A6-36D427D0EE53}"/>
                  </a:ext>
                </a:extLst>
              </p:cNvPr>
              <p:cNvSpPr/>
              <p:nvPr/>
            </p:nvSpPr>
            <p:spPr>
              <a:xfrm>
                <a:off x="1650093" y="3412442"/>
                <a:ext cx="32173" cy="73855"/>
              </a:xfrm>
              <a:custGeom>
                <a:avLst/>
                <a:gdLst>
                  <a:gd name="connsiteX0" fmla="*/ 30383 w 32173"/>
                  <a:gd name="connsiteY0" fmla="*/ 15154 h 73855"/>
                  <a:gd name="connsiteX1" fmla="*/ 30383 w 32173"/>
                  <a:gd name="connsiteY1" fmla="*/ 23290 h 73855"/>
                  <a:gd name="connsiteX2" fmla="*/ 18232 w 32173"/>
                  <a:gd name="connsiteY2" fmla="*/ 23290 h 73855"/>
                  <a:gd name="connsiteX3" fmla="*/ 18232 w 32173"/>
                  <a:gd name="connsiteY3" fmla="*/ 58897 h 73855"/>
                  <a:gd name="connsiteX4" fmla="*/ 25206 w 32173"/>
                  <a:gd name="connsiteY4" fmla="*/ 66504 h 73855"/>
                  <a:gd name="connsiteX5" fmla="*/ 30066 w 32173"/>
                  <a:gd name="connsiteY5" fmla="*/ 65870 h 73855"/>
                  <a:gd name="connsiteX6" fmla="*/ 32021 w 32173"/>
                  <a:gd name="connsiteY6" fmla="*/ 73900 h 73855"/>
                  <a:gd name="connsiteX7" fmla="*/ 24942 w 32173"/>
                  <a:gd name="connsiteY7" fmla="*/ 74957 h 73855"/>
                  <a:gd name="connsiteX8" fmla="*/ 8723 w 32173"/>
                  <a:gd name="connsiteY8" fmla="*/ 59636 h 73855"/>
                  <a:gd name="connsiteX9" fmla="*/ 8723 w 32173"/>
                  <a:gd name="connsiteY9" fmla="*/ 23290 h 73855"/>
                  <a:gd name="connsiteX10" fmla="*/ -152 w 32173"/>
                  <a:gd name="connsiteY10" fmla="*/ 23290 h 73855"/>
                  <a:gd name="connsiteX11" fmla="*/ -152 w 32173"/>
                  <a:gd name="connsiteY11" fmla="*/ 15154 h 73855"/>
                  <a:gd name="connsiteX12" fmla="*/ 8723 w 32173"/>
                  <a:gd name="connsiteY12" fmla="*/ 15154 h 73855"/>
                  <a:gd name="connsiteX13" fmla="*/ 8723 w 32173"/>
                  <a:gd name="connsiteY13" fmla="*/ 1101 h 73855"/>
                  <a:gd name="connsiteX14" fmla="*/ 18232 w 32173"/>
                  <a:gd name="connsiteY14" fmla="*/ 1101 h 73855"/>
                  <a:gd name="connsiteX15" fmla="*/ 18232 w 32173"/>
                  <a:gd name="connsiteY15" fmla="*/ 15154 h 73855"/>
                  <a:gd name="connsiteX16" fmla="*/ 30383 w 32173"/>
                  <a:gd name="connsiteY16" fmla="*/ 15154 h 73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2173" h="73855">
                    <a:moveTo>
                      <a:pt x="30383" y="15154"/>
                    </a:moveTo>
                    <a:lnTo>
                      <a:pt x="30383" y="23290"/>
                    </a:lnTo>
                    <a:lnTo>
                      <a:pt x="18232" y="23290"/>
                    </a:lnTo>
                    <a:lnTo>
                      <a:pt x="18232" y="58897"/>
                    </a:lnTo>
                    <a:cubicBezTo>
                      <a:pt x="18232" y="64180"/>
                      <a:pt x="20187" y="66504"/>
                      <a:pt x="25206" y="66504"/>
                    </a:cubicBezTo>
                    <a:cubicBezTo>
                      <a:pt x="26421" y="66504"/>
                      <a:pt x="28481" y="66187"/>
                      <a:pt x="30066" y="65870"/>
                    </a:cubicBezTo>
                    <a:lnTo>
                      <a:pt x="32021" y="73900"/>
                    </a:lnTo>
                    <a:cubicBezTo>
                      <a:pt x="30066" y="74587"/>
                      <a:pt x="27372" y="74957"/>
                      <a:pt x="24942" y="74957"/>
                    </a:cubicBezTo>
                    <a:cubicBezTo>
                      <a:pt x="14746" y="74957"/>
                      <a:pt x="8723" y="69304"/>
                      <a:pt x="8723" y="59636"/>
                    </a:cubicBezTo>
                    <a:lnTo>
                      <a:pt x="8723" y="23290"/>
                    </a:lnTo>
                    <a:lnTo>
                      <a:pt x="-152" y="23290"/>
                    </a:lnTo>
                    <a:lnTo>
                      <a:pt x="-152" y="15154"/>
                    </a:lnTo>
                    <a:lnTo>
                      <a:pt x="8723" y="15154"/>
                    </a:lnTo>
                    <a:lnTo>
                      <a:pt x="8723" y="1101"/>
                    </a:lnTo>
                    <a:lnTo>
                      <a:pt x="18232" y="1101"/>
                    </a:lnTo>
                    <a:lnTo>
                      <a:pt x="18232" y="15154"/>
                    </a:lnTo>
                    <a:lnTo>
                      <a:pt x="30383" y="15154"/>
                    </a:lnTo>
                  </a:path>
                </a:pathLst>
              </a:custGeom>
              <a:solidFill>
                <a:srgbClr val="000000"/>
              </a:solidFill>
              <a:ln w="53" cap="flat">
                <a:noFill/>
                <a:prstDash val="solid"/>
                <a:miter/>
              </a:ln>
            </p:spPr>
            <p:txBody>
              <a:bodyPr rtlCol="0" anchor="ctr"/>
              <a:lstStyle/>
              <a:p>
                <a:endParaRPr lang="en-GB"/>
              </a:p>
            </p:txBody>
          </p:sp>
          <p:sp>
            <p:nvSpPr>
              <p:cNvPr id="133" name="Freeform: Shape 132">
                <a:extLst>
                  <a:ext uri="{FF2B5EF4-FFF2-40B4-BE49-F238E27FC236}">
                    <a16:creationId xmlns:a16="http://schemas.microsoft.com/office/drawing/2014/main" id="{7EFE8C00-08E9-C793-1E26-1CE32ADC6832}"/>
                  </a:ext>
                </a:extLst>
              </p:cNvPr>
              <p:cNvSpPr/>
              <p:nvPr/>
            </p:nvSpPr>
            <p:spPr>
              <a:xfrm>
                <a:off x="1692779" y="3426495"/>
                <a:ext cx="47282" cy="59802"/>
              </a:xfrm>
              <a:custGeom>
                <a:avLst/>
                <a:gdLst>
                  <a:gd name="connsiteX0" fmla="*/ 19597 w 47282"/>
                  <a:gd name="connsiteY0" fmla="*/ 60772 h 59802"/>
                  <a:gd name="connsiteX1" fmla="*/ -425 w 47282"/>
                  <a:gd name="connsiteY1" fmla="*/ 38478 h 59802"/>
                  <a:gd name="connsiteX2" fmla="*/ -425 w 47282"/>
                  <a:gd name="connsiteY2" fmla="*/ 970 h 59802"/>
                  <a:gd name="connsiteX3" fmla="*/ 9084 w 47282"/>
                  <a:gd name="connsiteY3" fmla="*/ 970 h 59802"/>
                  <a:gd name="connsiteX4" fmla="*/ 9084 w 47282"/>
                  <a:gd name="connsiteY4" fmla="*/ 37686 h 59802"/>
                  <a:gd name="connsiteX5" fmla="*/ 22450 w 47282"/>
                  <a:gd name="connsiteY5" fmla="*/ 52214 h 59802"/>
                  <a:gd name="connsiteX6" fmla="*/ 37295 w 47282"/>
                  <a:gd name="connsiteY6" fmla="*/ 36365 h 59802"/>
                  <a:gd name="connsiteX7" fmla="*/ 37295 w 47282"/>
                  <a:gd name="connsiteY7" fmla="*/ 970 h 59802"/>
                  <a:gd name="connsiteX8" fmla="*/ 46857 w 47282"/>
                  <a:gd name="connsiteY8" fmla="*/ 970 h 59802"/>
                  <a:gd name="connsiteX9" fmla="*/ 46857 w 47282"/>
                  <a:gd name="connsiteY9" fmla="*/ 60033 h 59802"/>
                  <a:gd name="connsiteX10" fmla="*/ 37665 w 47282"/>
                  <a:gd name="connsiteY10" fmla="*/ 60033 h 59802"/>
                  <a:gd name="connsiteX11" fmla="*/ 37665 w 47282"/>
                  <a:gd name="connsiteY11" fmla="*/ 48991 h 59802"/>
                  <a:gd name="connsiteX12" fmla="*/ 19597 w 47282"/>
                  <a:gd name="connsiteY12" fmla="*/ 60772 h 59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7282" h="59802">
                    <a:moveTo>
                      <a:pt x="19597" y="60772"/>
                    </a:moveTo>
                    <a:cubicBezTo>
                      <a:pt x="7658" y="60772"/>
                      <a:pt x="-425" y="53429"/>
                      <a:pt x="-425" y="38478"/>
                    </a:cubicBezTo>
                    <a:lnTo>
                      <a:pt x="-425" y="970"/>
                    </a:lnTo>
                    <a:lnTo>
                      <a:pt x="9084" y="970"/>
                    </a:lnTo>
                    <a:lnTo>
                      <a:pt x="9084" y="37686"/>
                    </a:lnTo>
                    <a:cubicBezTo>
                      <a:pt x="9084" y="46773"/>
                      <a:pt x="14209" y="52214"/>
                      <a:pt x="22450" y="52214"/>
                    </a:cubicBezTo>
                    <a:cubicBezTo>
                      <a:pt x="30903" y="52214"/>
                      <a:pt x="37295" y="46456"/>
                      <a:pt x="37295" y="36365"/>
                    </a:cubicBezTo>
                    <a:lnTo>
                      <a:pt x="37295" y="970"/>
                    </a:lnTo>
                    <a:lnTo>
                      <a:pt x="46857" y="970"/>
                    </a:lnTo>
                    <a:lnTo>
                      <a:pt x="46857" y="60033"/>
                    </a:lnTo>
                    <a:lnTo>
                      <a:pt x="37665" y="60033"/>
                    </a:lnTo>
                    <a:lnTo>
                      <a:pt x="37665" y="48991"/>
                    </a:lnTo>
                    <a:cubicBezTo>
                      <a:pt x="33808" y="57603"/>
                      <a:pt x="27363" y="60772"/>
                      <a:pt x="19597" y="60772"/>
                    </a:cubicBezTo>
                  </a:path>
                </a:pathLst>
              </a:custGeom>
              <a:solidFill>
                <a:srgbClr val="000000"/>
              </a:solidFill>
              <a:ln w="53" cap="flat">
                <a:noFill/>
                <a:prstDash val="solid"/>
                <a:miter/>
              </a:ln>
            </p:spPr>
            <p:txBody>
              <a:bodyPr rtlCol="0" anchor="ctr"/>
              <a:lstStyle/>
              <a:p>
                <a:endParaRPr lang="en-GB"/>
              </a:p>
            </p:txBody>
          </p:sp>
          <p:sp>
            <p:nvSpPr>
              <p:cNvPr id="134" name="Freeform: Shape 133">
                <a:extLst>
                  <a:ext uri="{FF2B5EF4-FFF2-40B4-BE49-F238E27FC236}">
                    <a16:creationId xmlns:a16="http://schemas.microsoft.com/office/drawing/2014/main" id="{E6B13DBE-9F26-9FFE-9EBC-A5BCC3F75443}"/>
                  </a:ext>
                </a:extLst>
              </p:cNvPr>
              <p:cNvSpPr/>
              <p:nvPr/>
            </p:nvSpPr>
            <p:spPr>
              <a:xfrm>
                <a:off x="1756755" y="3425649"/>
                <a:ext cx="29954" cy="59908"/>
              </a:xfrm>
              <a:custGeom>
                <a:avLst/>
                <a:gdLst>
                  <a:gd name="connsiteX0" fmla="*/ -252 w 29954"/>
                  <a:gd name="connsiteY0" fmla="*/ 60893 h 59908"/>
                  <a:gd name="connsiteX1" fmla="*/ -252 w 29954"/>
                  <a:gd name="connsiteY1" fmla="*/ 1830 h 59908"/>
                  <a:gd name="connsiteX2" fmla="*/ 8940 w 29954"/>
                  <a:gd name="connsiteY2" fmla="*/ 1830 h 59908"/>
                  <a:gd name="connsiteX3" fmla="*/ 8940 w 29954"/>
                  <a:gd name="connsiteY3" fmla="*/ 10916 h 59908"/>
                  <a:gd name="connsiteX4" fmla="*/ 9574 w 29954"/>
                  <a:gd name="connsiteY4" fmla="*/ 10916 h 59908"/>
                  <a:gd name="connsiteX5" fmla="*/ 24895 w 29954"/>
                  <a:gd name="connsiteY5" fmla="*/ 984 h 59908"/>
                  <a:gd name="connsiteX6" fmla="*/ 29702 w 29954"/>
                  <a:gd name="connsiteY6" fmla="*/ 1143 h 59908"/>
                  <a:gd name="connsiteX7" fmla="*/ 29702 w 29954"/>
                  <a:gd name="connsiteY7" fmla="*/ 10705 h 59908"/>
                  <a:gd name="connsiteX8" fmla="*/ 23997 w 29954"/>
                  <a:gd name="connsiteY8" fmla="*/ 10177 h 59908"/>
                  <a:gd name="connsiteX9" fmla="*/ 9257 w 29954"/>
                  <a:gd name="connsiteY9" fmla="*/ 23912 h 59908"/>
                  <a:gd name="connsiteX10" fmla="*/ 9257 w 29954"/>
                  <a:gd name="connsiteY10" fmla="*/ 60893 h 59908"/>
                  <a:gd name="connsiteX11" fmla="*/ -252 w 29954"/>
                  <a:gd name="connsiteY11" fmla="*/ 60893 h 59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9954" h="59908">
                    <a:moveTo>
                      <a:pt x="-252" y="60893"/>
                    </a:moveTo>
                    <a:lnTo>
                      <a:pt x="-252" y="1830"/>
                    </a:lnTo>
                    <a:lnTo>
                      <a:pt x="8940" y="1830"/>
                    </a:lnTo>
                    <a:lnTo>
                      <a:pt x="8940" y="10916"/>
                    </a:lnTo>
                    <a:lnTo>
                      <a:pt x="9574" y="10916"/>
                    </a:lnTo>
                    <a:cubicBezTo>
                      <a:pt x="11740" y="4947"/>
                      <a:pt x="17868" y="984"/>
                      <a:pt x="24895" y="984"/>
                    </a:cubicBezTo>
                    <a:cubicBezTo>
                      <a:pt x="26268" y="984"/>
                      <a:pt x="28593" y="1090"/>
                      <a:pt x="29702" y="1143"/>
                    </a:cubicBezTo>
                    <a:lnTo>
                      <a:pt x="29702" y="10705"/>
                    </a:lnTo>
                    <a:cubicBezTo>
                      <a:pt x="29121" y="10599"/>
                      <a:pt x="26532" y="10177"/>
                      <a:pt x="23997" y="10177"/>
                    </a:cubicBezTo>
                    <a:cubicBezTo>
                      <a:pt x="15491" y="10177"/>
                      <a:pt x="9257" y="15935"/>
                      <a:pt x="9257" y="23912"/>
                    </a:cubicBezTo>
                    <a:lnTo>
                      <a:pt x="9257" y="60893"/>
                    </a:lnTo>
                    <a:lnTo>
                      <a:pt x="-252" y="60893"/>
                    </a:lnTo>
                  </a:path>
                </a:pathLst>
              </a:custGeom>
              <a:solidFill>
                <a:srgbClr val="000000"/>
              </a:solidFill>
              <a:ln w="53" cap="flat">
                <a:noFill/>
                <a:prstDash val="solid"/>
                <a:miter/>
              </a:ln>
            </p:spPr>
            <p:txBody>
              <a:bodyPr rtlCol="0" anchor="ctr"/>
              <a:lstStyle/>
              <a:p>
                <a:endParaRPr lang="en-GB"/>
              </a:p>
            </p:txBody>
          </p:sp>
          <p:sp>
            <p:nvSpPr>
              <p:cNvPr id="135" name="Freeform: Shape 134">
                <a:extLst>
                  <a:ext uri="{FF2B5EF4-FFF2-40B4-BE49-F238E27FC236}">
                    <a16:creationId xmlns:a16="http://schemas.microsoft.com/office/drawing/2014/main" id="{D33D06FC-7327-3945-C676-D0796AF5361B}"/>
                  </a:ext>
                </a:extLst>
              </p:cNvPr>
              <p:cNvSpPr/>
              <p:nvPr/>
            </p:nvSpPr>
            <p:spPr>
              <a:xfrm>
                <a:off x="1799177" y="3406842"/>
                <a:ext cx="52406" cy="79983"/>
              </a:xfrm>
              <a:custGeom>
                <a:avLst/>
                <a:gdLst>
                  <a:gd name="connsiteX0" fmla="*/ 26963 w 52406"/>
                  <a:gd name="connsiteY0" fmla="*/ 81132 h 79983"/>
                  <a:gd name="connsiteX1" fmla="*/ 9793 w 52406"/>
                  <a:gd name="connsiteY1" fmla="*/ 70725 h 79983"/>
                  <a:gd name="connsiteX2" fmla="*/ 8737 w 52406"/>
                  <a:gd name="connsiteY2" fmla="*/ 70725 h 79983"/>
                  <a:gd name="connsiteX3" fmla="*/ 8737 w 52406"/>
                  <a:gd name="connsiteY3" fmla="*/ 79865 h 79983"/>
                  <a:gd name="connsiteX4" fmla="*/ -456 w 52406"/>
                  <a:gd name="connsiteY4" fmla="*/ 79865 h 79983"/>
                  <a:gd name="connsiteX5" fmla="*/ -456 w 52406"/>
                  <a:gd name="connsiteY5" fmla="*/ 1149 h 79983"/>
                  <a:gd name="connsiteX6" fmla="*/ 9054 w 52406"/>
                  <a:gd name="connsiteY6" fmla="*/ 1149 h 79983"/>
                  <a:gd name="connsiteX7" fmla="*/ 9054 w 52406"/>
                  <a:gd name="connsiteY7" fmla="*/ 30258 h 79983"/>
                  <a:gd name="connsiteX8" fmla="*/ 9793 w 52406"/>
                  <a:gd name="connsiteY8" fmla="*/ 30258 h 79983"/>
                  <a:gd name="connsiteX9" fmla="*/ 26910 w 52406"/>
                  <a:gd name="connsiteY9" fmla="*/ 20062 h 79983"/>
                  <a:gd name="connsiteX10" fmla="*/ 51951 w 52406"/>
                  <a:gd name="connsiteY10" fmla="*/ 50492 h 79983"/>
                  <a:gd name="connsiteX11" fmla="*/ 26963 w 52406"/>
                  <a:gd name="connsiteY11" fmla="*/ 81132 h 79983"/>
                  <a:gd name="connsiteX12" fmla="*/ 25536 w 52406"/>
                  <a:gd name="connsiteY12" fmla="*/ 72627 h 79983"/>
                  <a:gd name="connsiteX13" fmla="*/ 42283 w 52406"/>
                  <a:gd name="connsiteY13" fmla="*/ 50386 h 79983"/>
                  <a:gd name="connsiteX14" fmla="*/ 25536 w 52406"/>
                  <a:gd name="connsiteY14" fmla="*/ 28567 h 79983"/>
                  <a:gd name="connsiteX15" fmla="*/ 8948 w 52406"/>
                  <a:gd name="connsiteY15" fmla="*/ 50386 h 79983"/>
                  <a:gd name="connsiteX16" fmla="*/ 25536 w 52406"/>
                  <a:gd name="connsiteY16" fmla="*/ 72627 h 79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2406" h="79983">
                    <a:moveTo>
                      <a:pt x="26963" y="81132"/>
                    </a:moveTo>
                    <a:cubicBezTo>
                      <a:pt x="15710" y="81132"/>
                      <a:pt x="11748" y="74001"/>
                      <a:pt x="9793" y="70725"/>
                    </a:cubicBezTo>
                    <a:lnTo>
                      <a:pt x="8737" y="70725"/>
                    </a:lnTo>
                    <a:lnTo>
                      <a:pt x="8737" y="79865"/>
                    </a:lnTo>
                    <a:lnTo>
                      <a:pt x="-456" y="79865"/>
                    </a:lnTo>
                    <a:lnTo>
                      <a:pt x="-456" y="1149"/>
                    </a:lnTo>
                    <a:lnTo>
                      <a:pt x="9054" y="1149"/>
                    </a:lnTo>
                    <a:lnTo>
                      <a:pt x="9054" y="30258"/>
                    </a:lnTo>
                    <a:lnTo>
                      <a:pt x="9793" y="30258"/>
                    </a:lnTo>
                    <a:cubicBezTo>
                      <a:pt x="11748" y="27141"/>
                      <a:pt x="15393" y="20062"/>
                      <a:pt x="26910" y="20062"/>
                    </a:cubicBezTo>
                    <a:cubicBezTo>
                      <a:pt x="41649" y="20062"/>
                      <a:pt x="51951" y="31790"/>
                      <a:pt x="51951" y="50492"/>
                    </a:cubicBezTo>
                    <a:cubicBezTo>
                      <a:pt x="51951" y="69299"/>
                      <a:pt x="41702" y="81132"/>
                      <a:pt x="26963" y="81132"/>
                    </a:cubicBezTo>
                    <a:close/>
                    <a:moveTo>
                      <a:pt x="25536" y="72627"/>
                    </a:moveTo>
                    <a:cubicBezTo>
                      <a:pt x="36578" y="72627"/>
                      <a:pt x="42283" y="62801"/>
                      <a:pt x="42283" y="50386"/>
                    </a:cubicBezTo>
                    <a:cubicBezTo>
                      <a:pt x="42283" y="38129"/>
                      <a:pt x="36736" y="28567"/>
                      <a:pt x="25536" y="28567"/>
                    </a:cubicBezTo>
                    <a:cubicBezTo>
                      <a:pt x="14654" y="28567"/>
                      <a:pt x="8948" y="37337"/>
                      <a:pt x="8948" y="50386"/>
                    </a:cubicBezTo>
                    <a:cubicBezTo>
                      <a:pt x="8948" y="63540"/>
                      <a:pt x="14812" y="72627"/>
                      <a:pt x="25536" y="72627"/>
                    </a:cubicBezTo>
                  </a:path>
                </a:pathLst>
              </a:custGeom>
              <a:solidFill>
                <a:srgbClr val="000000"/>
              </a:solidFill>
              <a:ln w="53" cap="flat">
                <a:noFill/>
                <a:prstDash val="solid"/>
                <a:miter/>
              </a:ln>
            </p:spPr>
            <p:txBody>
              <a:bodyPr rtlCol="0" anchor="ctr"/>
              <a:lstStyle/>
              <a:p>
                <a:endParaRPr lang="en-GB"/>
              </a:p>
            </p:txBody>
          </p:sp>
          <p:sp>
            <p:nvSpPr>
              <p:cNvPr id="136" name="Freeform: Shape 135">
                <a:extLst>
                  <a:ext uri="{FF2B5EF4-FFF2-40B4-BE49-F238E27FC236}">
                    <a16:creationId xmlns:a16="http://schemas.microsoft.com/office/drawing/2014/main" id="{767702B9-6BAE-9872-91AF-C97D28E560EE}"/>
                  </a:ext>
                </a:extLst>
              </p:cNvPr>
              <p:cNvSpPr/>
              <p:nvPr/>
            </p:nvSpPr>
            <p:spPr>
              <a:xfrm>
                <a:off x="1862889" y="3425755"/>
                <a:ext cx="47651" cy="61176"/>
              </a:xfrm>
              <a:custGeom>
                <a:avLst/>
                <a:gdLst>
                  <a:gd name="connsiteX0" fmla="*/ 19795 w 47651"/>
                  <a:gd name="connsiteY0" fmla="*/ 62147 h 61176"/>
                  <a:gd name="connsiteX1" fmla="*/ -333 w 47651"/>
                  <a:gd name="connsiteY1" fmla="*/ 43974 h 61176"/>
                  <a:gd name="connsiteX2" fmla="*/ 22648 w 47651"/>
                  <a:gd name="connsiteY2" fmla="*/ 26593 h 61176"/>
                  <a:gd name="connsiteX3" fmla="*/ 37810 w 47651"/>
                  <a:gd name="connsiteY3" fmla="*/ 20887 h 61176"/>
                  <a:gd name="connsiteX4" fmla="*/ 25448 w 47651"/>
                  <a:gd name="connsiteY4" fmla="*/ 9318 h 61176"/>
                  <a:gd name="connsiteX5" fmla="*/ 10497 w 47651"/>
                  <a:gd name="connsiteY5" fmla="*/ 17982 h 61176"/>
                  <a:gd name="connsiteX6" fmla="*/ 1358 w 47651"/>
                  <a:gd name="connsiteY6" fmla="*/ 14970 h 61176"/>
                  <a:gd name="connsiteX7" fmla="*/ 25184 w 47651"/>
                  <a:gd name="connsiteY7" fmla="*/ 971 h 61176"/>
                  <a:gd name="connsiteX8" fmla="*/ 47319 w 47651"/>
                  <a:gd name="connsiteY8" fmla="*/ 21838 h 61176"/>
                  <a:gd name="connsiteX9" fmla="*/ 47319 w 47651"/>
                  <a:gd name="connsiteY9" fmla="*/ 60773 h 61176"/>
                  <a:gd name="connsiteX10" fmla="*/ 37969 w 47651"/>
                  <a:gd name="connsiteY10" fmla="*/ 60773 h 61176"/>
                  <a:gd name="connsiteX11" fmla="*/ 37969 w 47651"/>
                  <a:gd name="connsiteY11" fmla="*/ 52743 h 61176"/>
                  <a:gd name="connsiteX12" fmla="*/ 37335 w 47651"/>
                  <a:gd name="connsiteY12" fmla="*/ 52743 h 61176"/>
                  <a:gd name="connsiteX13" fmla="*/ 19795 w 47651"/>
                  <a:gd name="connsiteY13" fmla="*/ 62147 h 61176"/>
                  <a:gd name="connsiteX14" fmla="*/ 21433 w 47651"/>
                  <a:gd name="connsiteY14" fmla="*/ 53747 h 61176"/>
                  <a:gd name="connsiteX15" fmla="*/ 37810 w 47651"/>
                  <a:gd name="connsiteY15" fmla="*/ 39430 h 61176"/>
                  <a:gd name="connsiteX16" fmla="*/ 37810 w 47651"/>
                  <a:gd name="connsiteY16" fmla="*/ 31242 h 61176"/>
                  <a:gd name="connsiteX17" fmla="*/ 22226 w 47651"/>
                  <a:gd name="connsiteY17" fmla="*/ 34623 h 61176"/>
                  <a:gd name="connsiteX18" fmla="*/ 9230 w 47651"/>
                  <a:gd name="connsiteY18" fmla="*/ 44449 h 61176"/>
                  <a:gd name="connsiteX19" fmla="*/ 21433 w 47651"/>
                  <a:gd name="connsiteY19" fmla="*/ 53747 h 61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7651" h="61176">
                    <a:moveTo>
                      <a:pt x="19795" y="62147"/>
                    </a:moveTo>
                    <a:cubicBezTo>
                      <a:pt x="8596" y="62147"/>
                      <a:pt x="-333" y="55596"/>
                      <a:pt x="-333" y="43974"/>
                    </a:cubicBezTo>
                    <a:cubicBezTo>
                      <a:pt x="-333" y="30449"/>
                      <a:pt x="11713" y="27966"/>
                      <a:pt x="22648" y="26593"/>
                    </a:cubicBezTo>
                    <a:cubicBezTo>
                      <a:pt x="33320" y="25166"/>
                      <a:pt x="37810" y="25747"/>
                      <a:pt x="37810" y="20887"/>
                    </a:cubicBezTo>
                    <a:cubicBezTo>
                      <a:pt x="37810" y="13544"/>
                      <a:pt x="33637" y="9318"/>
                      <a:pt x="25448" y="9318"/>
                    </a:cubicBezTo>
                    <a:cubicBezTo>
                      <a:pt x="16943" y="9318"/>
                      <a:pt x="12346" y="13861"/>
                      <a:pt x="10497" y="17982"/>
                    </a:cubicBezTo>
                    <a:lnTo>
                      <a:pt x="1358" y="14970"/>
                    </a:lnTo>
                    <a:cubicBezTo>
                      <a:pt x="5901" y="4246"/>
                      <a:pt x="16045" y="971"/>
                      <a:pt x="25184" y="971"/>
                    </a:cubicBezTo>
                    <a:cubicBezTo>
                      <a:pt x="33108" y="971"/>
                      <a:pt x="47319" y="3401"/>
                      <a:pt x="47319" y="21838"/>
                    </a:cubicBezTo>
                    <a:lnTo>
                      <a:pt x="47319" y="60773"/>
                    </a:lnTo>
                    <a:lnTo>
                      <a:pt x="37969" y="60773"/>
                    </a:lnTo>
                    <a:lnTo>
                      <a:pt x="37969" y="52743"/>
                    </a:lnTo>
                    <a:lnTo>
                      <a:pt x="37335" y="52743"/>
                    </a:lnTo>
                    <a:cubicBezTo>
                      <a:pt x="35327" y="56917"/>
                      <a:pt x="29780" y="62147"/>
                      <a:pt x="19795" y="62147"/>
                    </a:cubicBezTo>
                    <a:close/>
                    <a:moveTo>
                      <a:pt x="21433" y="53747"/>
                    </a:moveTo>
                    <a:cubicBezTo>
                      <a:pt x="31946" y="53747"/>
                      <a:pt x="37810" y="46668"/>
                      <a:pt x="37810" y="39430"/>
                    </a:cubicBezTo>
                    <a:lnTo>
                      <a:pt x="37810" y="31242"/>
                    </a:lnTo>
                    <a:cubicBezTo>
                      <a:pt x="36225" y="33091"/>
                      <a:pt x="25871" y="34147"/>
                      <a:pt x="22226" y="34623"/>
                    </a:cubicBezTo>
                    <a:cubicBezTo>
                      <a:pt x="15305" y="35521"/>
                      <a:pt x="9230" y="37740"/>
                      <a:pt x="9230" y="44449"/>
                    </a:cubicBezTo>
                    <a:cubicBezTo>
                      <a:pt x="9230" y="50577"/>
                      <a:pt x="14354" y="53747"/>
                      <a:pt x="21433" y="53747"/>
                    </a:cubicBezTo>
                  </a:path>
                </a:pathLst>
              </a:custGeom>
              <a:solidFill>
                <a:srgbClr val="000000"/>
              </a:solidFill>
              <a:ln w="53" cap="flat">
                <a:noFill/>
                <a:prstDash val="solid"/>
                <a:miter/>
              </a:ln>
            </p:spPr>
            <p:txBody>
              <a:bodyPr rtlCol="0" anchor="ctr"/>
              <a:lstStyle/>
              <a:p>
                <a:endParaRPr lang="en-GB"/>
              </a:p>
            </p:txBody>
          </p:sp>
          <p:sp>
            <p:nvSpPr>
              <p:cNvPr id="137" name="Freeform: Shape 136">
                <a:extLst>
                  <a:ext uri="{FF2B5EF4-FFF2-40B4-BE49-F238E27FC236}">
                    <a16:creationId xmlns:a16="http://schemas.microsoft.com/office/drawing/2014/main" id="{3B8182A1-9FEE-BBEF-3C74-85CF1C6640CC}"/>
                  </a:ext>
                </a:extLst>
              </p:cNvPr>
              <p:cNvSpPr/>
              <p:nvPr/>
            </p:nvSpPr>
            <p:spPr>
              <a:xfrm>
                <a:off x="1919945" y="3412442"/>
                <a:ext cx="32173" cy="73855"/>
              </a:xfrm>
              <a:custGeom>
                <a:avLst/>
                <a:gdLst>
                  <a:gd name="connsiteX0" fmla="*/ 30427 w 32173"/>
                  <a:gd name="connsiteY0" fmla="*/ 15154 h 73855"/>
                  <a:gd name="connsiteX1" fmla="*/ 30427 w 32173"/>
                  <a:gd name="connsiteY1" fmla="*/ 23290 h 73855"/>
                  <a:gd name="connsiteX2" fmla="*/ 18277 w 32173"/>
                  <a:gd name="connsiteY2" fmla="*/ 23290 h 73855"/>
                  <a:gd name="connsiteX3" fmla="*/ 18277 w 32173"/>
                  <a:gd name="connsiteY3" fmla="*/ 58897 h 73855"/>
                  <a:gd name="connsiteX4" fmla="*/ 25250 w 32173"/>
                  <a:gd name="connsiteY4" fmla="*/ 66504 h 73855"/>
                  <a:gd name="connsiteX5" fmla="*/ 30110 w 32173"/>
                  <a:gd name="connsiteY5" fmla="*/ 65870 h 73855"/>
                  <a:gd name="connsiteX6" fmla="*/ 32065 w 32173"/>
                  <a:gd name="connsiteY6" fmla="*/ 73900 h 73855"/>
                  <a:gd name="connsiteX7" fmla="*/ 24986 w 32173"/>
                  <a:gd name="connsiteY7" fmla="*/ 74957 h 73855"/>
                  <a:gd name="connsiteX8" fmla="*/ 8767 w 32173"/>
                  <a:gd name="connsiteY8" fmla="*/ 59636 h 73855"/>
                  <a:gd name="connsiteX9" fmla="*/ 8767 w 32173"/>
                  <a:gd name="connsiteY9" fmla="*/ 23290 h 73855"/>
                  <a:gd name="connsiteX10" fmla="*/ -108 w 32173"/>
                  <a:gd name="connsiteY10" fmla="*/ 23290 h 73855"/>
                  <a:gd name="connsiteX11" fmla="*/ -108 w 32173"/>
                  <a:gd name="connsiteY11" fmla="*/ 15154 h 73855"/>
                  <a:gd name="connsiteX12" fmla="*/ 8767 w 32173"/>
                  <a:gd name="connsiteY12" fmla="*/ 15154 h 73855"/>
                  <a:gd name="connsiteX13" fmla="*/ 8767 w 32173"/>
                  <a:gd name="connsiteY13" fmla="*/ 1101 h 73855"/>
                  <a:gd name="connsiteX14" fmla="*/ 18277 w 32173"/>
                  <a:gd name="connsiteY14" fmla="*/ 1101 h 73855"/>
                  <a:gd name="connsiteX15" fmla="*/ 18277 w 32173"/>
                  <a:gd name="connsiteY15" fmla="*/ 15154 h 73855"/>
                  <a:gd name="connsiteX16" fmla="*/ 30427 w 32173"/>
                  <a:gd name="connsiteY16" fmla="*/ 15154 h 73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2173" h="73855">
                    <a:moveTo>
                      <a:pt x="30427" y="15154"/>
                    </a:moveTo>
                    <a:lnTo>
                      <a:pt x="30427" y="23290"/>
                    </a:lnTo>
                    <a:lnTo>
                      <a:pt x="18277" y="23290"/>
                    </a:lnTo>
                    <a:lnTo>
                      <a:pt x="18277" y="58897"/>
                    </a:lnTo>
                    <a:cubicBezTo>
                      <a:pt x="18277" y="64180"/>
                      <a:pt x="20231" y="66504"/>
                      <a:pt x="25250" y="66504"/>
                    </a:cubicBezTo>
                    <a:cubicBezTo>
                      <a:pt x="26465" y="66504"/>
                      <a:pt x="28526" y="66187"/>
                      <a:pt x="30110" y="65870"/>
                    </a:cubicBezTo>
                    <a:lnTo>
                      <a:pt x="32065" y="73900"/>
                    </a:lnTo>
                    <a:cubicBezTo>
                      <a:pt x="30110" y="74587"/>
                      <a:pt x="27416" y="74957"/>
                      <a:pt x="24986" y="74957"/>
                    </a:cubicBezTo>
                    <a:cubicBezTo>
                      <a:pt x="14790" y="74957"/>
                      <a:pt x="8767" y="69304"/>
                      <a:pt x="8767" y="59636"/>
                    </a:cubicBezTo>
                    <a:lnTo>
                      <a:pt x="8767" y="23290"/>
                    </a:lnTo>
                    <a:lnTo>
                      <a:pt x="-108" y="23290"/>
                    </a:lnTo>
                    <a:lnTo>
                      <a:pt x="-108" y="15154"/>
                    </a:lnTo>
                    <a:lnTo>
                      <a:pt x="8767" y="15154"/>
                    </a:lnTo>
                    <a:lnTo>
                      <a:pt x="8767" y="1101"/>
                    </a:lnTo>
                    <a:lnTo>
                      <a:pt x="18277" y="1101"/>
                    </a:lnTo>
                    <a:lnTo>
                      <a:pt x="18277" y="15154"/>
                    </a:lnTo>
                    <a:lnTo>
                      <a:pt x="30427" y="15154"/>
                    </a:lnTo>
                  </a:path>
                </a:pathLst>
              </a:custGeom>
              <a:solidFill>
                <a:srgbClr val="000000"/>
              </a:solidFill>
              <a:ln w="53" cap="flat">
                <a:noFill/>
                <a:prstDash val="solid"/>
                <a:miter/>
              </a:ln>
            </p:spPr>
            <p:txBody>
              <a:bodyPr rtlCol="0" anchor="ctr"/>
              <a:lstStyle/>
              <a:p>
                <a:endParaRPr lang="en-GB"/>
              </a:p>
            </p:txBody>
          </p:sp>
          <p:sp>
            <p:nvSpPr>
              <p:cNvPr id="138" name="Freeform: Shape 137">
                <a:extLst>
                  <a:ext uri="{FF2B5EF4-FFF2-40B4-BE49-F238E27FC236}">
                    <a16:creationId xmlns:a16="http://schemas.microsoft.com/office/drawing/2014/main" id="{5CCE027F-EA84-4B7E-EDEF-4E3EF82DA027}"/>
                  </a:ext>
                </a:extLst>
              </p:cNvPr>
              <p:cNvSpPr/>
              <p:nvPr/>
            </p:nvSpPr>
            <p:spPr>
              <a:xfrm>
                <a:off x="1960834" y="3404254"/>
                <a:ext cx="13260" cy="81304"/>
              </a:xfrm>
              <a:custGeom>
                <a:avLst/>
                <a:gdLst>
                  <a:gd name="connsiteX0" fmla="*/ 1768 w 13260"/>
                  <a:gd name="connsiteY0" fmla="*/ 82489 h 81304"/>
                  <a:gd name="connsiteX1" fmla="*/ 1768 w 13260"/>
                  <a:gd name="connsiteY1" fmla="*/ 23426 h 81304"/>
                  <a:gd name="connsiteX2" fmla="*/ 11278 w 13260"/>
                  <a:gd name="connsiteY2" fmla="*/ 23426 h 81304"/>
                  <a:gd name="connsiteX3" fmla="*/ 11278 w 13260"/>
                  <a:gd name="connsiteY3" fmla="*/ 82489 h 81304"/>
                  <a:gd name="connsiteX4" fmla="*/ 1768 w 13260"/>
                  <a:gd name="connsiteY4" fmla="*/ 82489 h 81304"/>
                  <a:gd name="connsiteX5" fmla="*/ 6576 w 13260"/>
                  <a:gd name="connsiteY5" fmla="*/ 13759 h 81304"/>
                  <a:gd name="connsiteX6" fmla="*/ -28 w 13260"/>
                  <a:gd name="connsiteY6" fmla="*/ 7472 h 81304"/>
                  <a:gd name="connsiteX7" fmla="*/ 6576 w 13260"/>
                  <a:gd name="connsiteY7" fmla="*/ 1185 h 81304"/>
                  <a:gd name="connsiteX8" fmla="*/ 13232 w 13260"/>
                  <a:gd name="connsiteY8" fmla="*/ 7472 h 81304"/>
                  <a:gd name="connsiteX9" fmla="*/ 6576 w 13260"/>
                  <a:gd name="connsiteY9" fmla="*/ 13759 h 81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260" h="81304">
                    <a:moveTo>
                      <a:pt x="1768" y="82489"/>
                    </a:moveTo>
                    <a:lnTo>
                      <a:pt x="1768" y="23426"/>
                    </a:lnTo>
                    <a:lnTo>
                      <a:pt x="11278" y="23426"/>
                    </a:lnTo>
                    <a:lnTo>
                      <a:pt x="11278" y="82489"/>
                    </a:lnTo>
                    <a:lnTo>
                      <a:pt x="1768" y="82489"/>
                    </a:lnTo>
                    <a:close/>
                    <a:moveTo>
                      <a:pt x="6576" y="13759"/>
                    </a:moveTo>
                    <a:cubicBezTo>
                      <a:pt x="2983" y="13759"/>
                      <a:pt x="-28" y="10959"/>
                      <a:pt x="-28" y="7472"/>
                    </a:cubicBezTo>
                    <a:cubicBezTo>
                      <a:pt x="-28" y="3985"/>
                      <a:pt x="2983" y="1185"/>
                      <a:pt x="6576" y="1185"/>
                    </a:cubicBezTo>
                    <a:cubicBezTo>
                      <a:pt x="10221" y="1185"/>
                      <a:pt x="13232" y="3985"/>
                      <a:pt x="13232" y="7472"/>
                    </a:cubicBezTo>
                    <a:cubicBezTo>
                      <a:pt x="13232" y="10959"/>
                      <a:pt x="10221" y="13759"/>
                      <a:pt x="6576" y="13759"/>
                    </a:cubicBezTo>
                  </a:path>
                </a:pathLst>
              </a:custGeom>
              <a:solidFill>
                <a:srgbClr val="000000"/>
              </a:solidFill>
              <a:ln w="53" cap="flat">
                <a:noFill/>
                <a:prstDash val="solid"/>
                <a:miter/>
              </a:ln>
            </p:spPr>
            <p:txBody>
              <a:bodyPr rtlCol="0" anchor="ctr"/>
              <a:lstStyle/>
              <a:p>
                <a:endParaRPr lang="en-GB"/>
              </a:p>
            </p:txBody>
          </p:sp>
          <p:sp>
            <p:nvSpPr>
              <p:cNvPr id="139" name="Freeform: Shape 138">
                <a:extLst>
                  <a:ext uri="{FF2B5EF4-FFF2-40B4-BE49-F238E27FC236}">
                    <a16:creationId xmlns:a16="http://schemas.microsoft.com/office/drawing/2014/main" id="{44BA545E-F595-60B4-6EBF-215E826F44A7}"/>
                  </a:ext>
                </a:extLst>
              </p:cNvPr>
              <p:cNvSpPr/>
              <p:nvPr/>
            </p:nvSpPr>
            <p:spPr>
              <a:xfrm>
                <a:off x="1985981" y="3425755"/>
                <a:ext cx="53885" cy="61070"/>
              </a:xfrm>
              <a:custGeom>
                <a:avLst/>
                <a:gdLst>
                  <a:gd name="connsiteX0" fmla="*/ 26505 w 53885"/>
                  <a:gd name="connsiteY0" fmla="*/ 62042 h 61070"/>
                  <a:gd name="connsiteX1" fmla="*/ -385 w 53885"/>
                  <a:gd name="connsiteY1" fmla="*/ 31613 h 61070"/>
                  <a:gd name="connsiteX2" fmla="*/ 26505 w 53885"/>
                  <a:gd name="connsiteY2" fmla="*/ 972 h 61070"/>
                  <a:gd name="connsiteX3" fmla="*/ 53501 w 53885"/>
                  <a:gd name="connsiteY3" fmla="*/ 31613 h 61070"/>
                  <a:gd name="connsiteX4" fmla="*/ 26505 w 53885"/>
                  <a:gd name="connsiteY4" fmla="*/ 62042 h 61070"/>
                  <a:gd name="connsiteX5" fmla="*/ 26505 w 53885"/>
                  <a:gd name="connsiteY5" fmla="*/ 53537 h 61070"/>
                  <a:gd name="connsiteX6" fmla="*/ 43886 w 53885"/>
                  <a:gd name="connsiteY6" fmla="*/ 31613 h 61070"/>
                  <a:gd name="connsiteX7" fmla="*/ 26505 w 53885"/>
                  <a:gd name="connsiteY7" fmla="*/ 9477 h 61070"/>
                  <a:gd name="connsiteX8" fmla="*/ 9283 w 53885"/>
                  <a:gd name="connsiteY8" fmla="*/ 31613 h 61070"/>
                  <a:gd name="connsiteX9" fmla="*/ 26505 w 53885"/>
                  <a:gd name="connsiteY9" fmla="*/ 53537 h 6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885" h="61070">
                    <a:moveTo>
                      <a:pt x="26505" y="62042"/>
                    </a:moveTo>
                    <a:cubicBezTo>
                      <a:pt x="10445" y="62042"/>
                      <a:pt x="-385" y="49839"/>
                      <a:pt x="-385" y="31613"/>
                    </a:cubicBezTo>
                    <a:cubicBezTo>
                      <a:pt x="-385" y="13122"/>
                      <a:pt x="10445" y="972"/>
                      <a:pt x="26505" y="972"/>
                    </a:cubicBezTo>
                    <a:cubicBezTo>
                      <a:pt x="42618" y="972"/>
                      <a:pt x="53501" y="13122"/>
                      <a:pt x="53501" y="31613"/>
                    </a:cubicBezTo>
                    <a:cubicBezTo>
                      <a:pt x="53501" y="49839"/>
                      <a:pt x="42618" y="62042"/>
                      <a:pt x="26505" y="62042"/>
                    </a:cubicBezTo>
                    <a:close/>
                    <a:moveTo>
                      <a:pt x="26505" y="53537"/>
                    </a:moveTo>
                    <a:cubicBezTo>
                      <a:pt x="38445" y="53537"/>
                      <a:pt x="43886" y="43235"/>
                      <a:pt x="43886" y="31613"/>
                    </a:cubicBezTo>
                    <a:cubicBezTo>
                      <a:pt x="43886" y="19884"/>
                      <a:pt x="38445" y="9477"/>
                      <a:pt x="26505" y="9477"/>
                    </a:cubicBezTo>
                    <a:cubicBezTo>
                      <a:pt x="14724" y="9477"/>
                      <a:pt x="9283" y="19832"/>
                      <a:pt x="9283" y="31613"/>
                    </a:cubicBezTo>
                    <a:cubicBezTo>
                      <a:pt x="9283" y="43235"/>
                      <a:pt x="14724" y="53537"/>
                      <a:pt x="26505" y="53537"/>
                    </a:cubicBezTo>
                  </a:path>
                </a:pathLst>
              </a:custGeom>
              <a:solidFill>
                <a:srgbClr val="000000"/>
              </a:solidFill>
              <a:ln w="53" cap="flat">
                <a:noFill/>
                <a:prstDash val="solid"/>
                <a:miter/>
              </a:ln>
            </p:spPr>
            <p:txBody>
              <a:bodyPr rtlCol="0" anchor="ctr"/>
              <a:lstStyle/>
              <a:p>
                <a:endParaRPr lang="en-GB"/>
              </a:p>
            </p:txBody>
          </p:sp>
          <p:sp>
            <p:nvSpPr>
              <p:cNvPr id="140" name="Freeform: Shape 139">
                <a:extLst>
                  <a:ext uri="{FF2B5EF4-FFF2-40B4-BE49-F238E27FC236}">
                    <a16:creationId xmlns:a16="http://schemas.microsoft.com/office/drawing/2014/main" id="{6F6369F2-E956-430E-E032-99321594B462}"/>
                  </a:ext>
                </a:extLst>
              </p:cNvPr>
              <p:cNvSpPr/>
              <p:nvPr/>
            </p:nvSpPr>
            <p:spPr>
              <a:xfrm>
                <a:off x="2053708" y="3425755"/>
                <a:ext cx="47229" cy="59802"/>
              </a:xfrm>
              <a:custGeom>
                <a:avLst/>
                <a:gdLst>
                  <a:gd name="connsiteX0" fmla="*/ 9144 w 47229"/>
                  <a:gd name="connsiteY0" fmla="*/ 25391 h 59802"/>
                  <a:gd name="connsiteX1" fmla="*/ 9144 w 47229"/>
                  <a:gd name="connsiteY1" fmla="*/ 60786 h 59802"/>
                  <a:gd name="connsiteX2" fmla="*/ -365 w 47229"/>
                  <a:gd name="connsiteY2" fmla="*/ 60786 h 59802"/>
                  <a:gd name="connsiteX3" fmla="*/ -365 w 47229"/>
                  <a:gd name="connsiteY3" fmla="*/ 1723 h 59802"/>
                  <a:gd name="connsiteX4" fmla="*/ 8774 w 47229"/>
                  <a:gd name="connsiteY4" fmla="*/ 1723 h 59802"/>
                  <a:gd name="connsiteX5" fmla="*/ 8827 w 47229"/>
                  <a:gd name="connsiteY5" fmla="*/ 12659 h 59802"/>
                  <a:gd name="connsiteX6" fmla="*/ 26895 w 47229"/>
                  <a:gd name="connsiteY6" fmla="*/ 983 h 59802"/>
                  <a:gd name="connsiteX7" fmla="*/ 46864 w 47229"/>
                  <a:gd name="connsiteY7" fmla="*/ 23277 h 59802"/>
                  <a:gd name="connsiteX8" fmla="*/ 46864 w 47229"/>
                  <a:gd name="connsiteY8" fmla="*/ 60786 h 59802"/>
                  <a:gd name="connsiteX9" fmla="*/ 37355 w 47229"/>
                  <a:gd name="connsiteY9" fmla="*/ 60786 h 59802"/>
                  <a:gd name="connsiteX10" fmla="*/ 37355 w 47229"/>
                  <a:gd name="connsiteY10" fmla="*/ 24070 h 59802"/>
                  <a:gd name="connsiteX11" fmla="*/ 24042 w 47229"/>
                  <a:gd name="connsiteY11" fmla="*/ 9542 h 59802"/>
                  <a:gd name="connsiteX12" fmla="*/ 9144 w 47229"/>
                  <a:gd name="connsiteY12" fmla="*/ 25391 h 59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7229" h="59802">
                    <a:moveTo>
                      <a:pt x="9144" y="25391"/>
                    </a:moveTo>
                    <a:lnTo>
                      <a:pt x="9144" y="60786"/>
                    </a:lnTo>
                    <a:lnTo>
                      <a:pt x="-365" y="60786"/>
                    </a:lnTo>
                    <a:lnTo>
                      <a:pt x="-365" y="1723"/>
                    </a:lnTo>
                    <a:lnTo>
                      <a:pt x="8774" y="1723"/>
                    </a:lnTo>
                    <a:lnTo>
                      <a:pt x="8827" y="12659"/>
                    </a:lnTo>
                    <a:cubicBezTo>
                      <a:pt x="12631" y="4312"/>
                      <a:pt x="18970" y="983"/>
                      <a:pt x="26895" y="983"/>
                    </a:cubicBezTo>
                    <a:cubicBezTo>
                      <a:pt x="38834" y="983"/>
                      <a:pt x="46864" y="8327"/>
                      <a:pt x="46864" y="23277"/>
                    </a:cubicBezTo>
                    <a:lnTo>
                      <a:pt x="46864" y="60786"/>
                    </a:lnTo>
                    <a:lnTo>
                      <a:pt x="37355" y="60786"/>
                    </a:lnTo>
                    <a:lnTo>
                      <a:pt x="37355" y="24070"/>
                    </a:lnTo>
                    <a:cubicBezTo>
                      <a:pt x="37355" y="14983"/>
                      <a:pt x="32283" y="9542"/>
                      <a:pt x="24042" y="9542"/>
                    </a:cubicBezTo>
                    <a:cubicBezTo>
                      <a:pt x="15536" y="9542"/>
                      <a:pt x="9144" y="15300"/>
                      <a:pt x="9144" y="25391"/>
                    </a:cubicBezTo>
                  </a:path>
                </a:pathLst>
              </a:custGeom>
              <a:solidFill>
                <a:srgbClr val="000000"/>
              </a:solidFill>
              <a:ln w="53" cap="flat">
                <a:noFill/>
                <a:prstDash val="solid"/>
                <a:miter/>
              </a:ln>
            </p:spPr>
            <p:txBody>
              <a:bodyPr rtlCol="0" anchor="ctr"/>
              <a:lstStyle/>
              <a:p>
                <a:endParaRPr lang="en-GB"/>
              </a:p>
            </p:txBody>
          </p:sp>
        </p:grpSp>
        <p:sp>
          <p:nvSpPr>
            <p:cNvPr id="141" name="Freeform: Shape 140">
              <a:extLst>
                <a:ext uri="{FF2B5EF4-FFF2-40B4-BE49-F238E27FC236}">
                  <a16:creationId xmlns:a16="http://schemas.microsoft.com/office/drawing/2014/main" id="{A63A2D2A-B715-F209-13B3-EEFBE51C5EED}"/>
                </a:ext>
              </a:extLst>
            </p:cNvPr>
            <p:cNvSpPr/>
            <p:nvPr/>
          </p:nvSpPr>
          <p:spPr>
            <a:xfrm>
              <a:off x="3742287" y="2884762"/>
              <a:ext cx="118736" cy="118614"/>
            </a:xfrm>
            <a:custGeom>
              <a:avLst/>
              <a:gdLst>
                <a:gd name="connsiteX0" fmla="*/ 117650 w 118736"/>
                <a:gd name="connsiteY0" fmla="*/ 59197 h 118614"/>
                <a:gd name="connsiteX1" fmla="*/ 58373 w 118736"/>
                <a:gd name="connsiteY1" fmla="*/ 118596 h 118614"/>
                <a:gd name="connsiteX2" fmla="*/ -965 w 118736"/>
                <a:gd name="connsiteY2" fmla="*/ 59258 h 118614"/>
                <a:gd name="connsiteX3" fmla="*/ 58434 w 118736"/>
                <a:gd name="connsiteY3" fmla="*/ -19 h 118614"/>
                <a:gd name="connsiteX4" fmla="*/ 117772 w 118736"/>
                <a:gd name="connsiteY4" fmla="*/ 59319 h 1186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736" h="118614">
                  <a:moveTo>
                    <a:pt x="117650" y="59197"/>
                  </a:moveTo>
                  <a:cubicBezTo>
                    <a:pt x="117650" y="92061"/>
                    <a:pt x="91116" y="118596"/>
                    <a:pt x="58373" y="118596"/>
                  </a:cubicBezTo>
                  <a:cubicBezTo>
                    <a:pt x="25509" y="118596"/>
                    <a:pt x="-965" y="92000"/>
                    <a:pt x="-965" y="59258"/>
                  </a:cubicBezTo>
                  <a:cubicBezTo>
                    <a:pt x="-965" y="26516"/>
                    <a:pt x="25631" y="-19"/>
                    <a:pt x="58434" y="-19"/>
                  </a:cubicBezTo>
                  <a:cubicBezTo>
                    <a:pt x="91176" y="-19"/>
                    <a:pt x="117772" y="26516"/>
                    <a:pt x="117772" y="59319"/>
                  </a:cubicBezTo>
                  <a:close/>
                </a:path>
              </a:pathLst>
            </a:custGeom>
            <a:solidFill>
              <a:srgbClr val="FFFFFF"/>
            </a:solidFill>
            <a:ln w="12158" cap="flat">
              <a:solidFill>
                <a:srgbClr val="3A414A"/>
              </a:solidFill>
              <a:prstDash val="solid"/>
              <a:miter/>
            </a:ln>
          </p:spPr>
          <p:txBody>
            <a:bodyPr rtlCol="0" anchor="ctr"/>
            <a:lstStyle/>
            <a:p>
              <a:endParaRPr lang="en-GB"/>
            </a:p>
          </p:txBody>
        </p:sp>
        <p:sp>
          <p:nvSpPr>
            <p:cNvPr id="142" name="Freeform: Shape 141">
              <a:extLst>
                <a:ext uri="{FF2B5EF4-FFF2-40B4-BE49-F238E27FC236}">
                  <a16:creationId xmlns:a16="http://schemas.microsoft.com/office/drawing/2014/main" id="{E78C4459-DF63-457F-D1DF-86FBFF6F0244}"/>
                </a:ext>
              </a:extLst>
            </p:cNvPr>
            <p:cNvSpPr/>
            <p:nvPr/>
          </p:nvSpPr>
          <p:spPr>
            <a:xfrm>
              <a:off x="3679845" y="3003376"/>
              <a:ext cx="243436" cy="356087"/>
            </a:xfrm>
            <a:custGeom>
              <a:avLst/>
              <a:gdLst>
                <a:gd name="connsiteX0" fmla="*/ 120815 w 243436"/>
                <a:gd name="connsiteY0" fmla="*/ -19 h 356087"/>
                <a:gd name="connsiteX1" fmla="*/ 120815 w 243436"/>
                <a:gd name="connsiteY1" fmla="*/ 129611 h 356087"/>
                <a:gd name="connsiteX2" fmla="*/ 140472 w 243436"/>
                <a:gd name="connsiteY2" fmla="*/ 196861 h 356087"/>
                <a:gd name="connsiteX3" fmla="*/ 242472 w 243436"/>
                <a:gd name="connsiteY3" fmla="*/ 356068 h 356087"/>
                <a:gd name="connsiteX4" fmla="*/ 120754 w 243436"/>
                <a:gd name="connsiteY4" fmla="*/ 166188 h 356087"/>
                <a:gd name="connsiteX5" fmla="*/ -965 w 243436"/>
                <a:gd name="connsiteY5" fmla="*/ 356068 h 356087"/>
                <a:gd name="connsiteX6" fmla="*/ -965 w 243436"/>
                <a:gd name="connsiteY6" fmla="*/ 59380 h 356087"/>
                <a:gd name="connsiteX7" fmla="*/ 242472 w 243436"/>
                <a:gd name="connsiteY7" fmla="*/ 59380 h 356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3436" h="356087">
                  <a:moveTo>
                    <a:pt x="120815" y="-19"/>
                  </a:moveTo>
                  <a:lnTo>
                    <a:pt x="120815" y="129611"/>
                  </a:lnTo>
                  <a:cubicBezTo>
                    <a:pt x="120815" y="153444"/>
                    <a:pt x="127631" y="176783"/>
                    <a:pt x="140472" y="196861"/>
                  </a:cubicBezTo>
                  <a:lnTo>
                    <a:pt x="242472" y="356068"/>
                  </a:lnTo>
                  <a:moveTo>
                    <a:pt x="120754" y="166188"/>
                  </a:moveTo>
                  <a:lnTo>
                    <a:pt x="-965" y="356068"/>
                  </a:lnTo>
                  <a:moveTo>
                    <a:pt x="-965" y="59380"/>
                  </a:moveTo>
                  <a:lnTo>
                    <a:pt x="242472" y="59380"/>
                  </a:lnTo>
                </a:path>
              </a:pathLst>
            </a:custGeom>
            <a:noFill/>
            <a:ln w="12158" cap="flat">
              <a:solidFill>
                <a:srgbClr val="3A414A"/>
              </a:solidFill>
              <a:prstDash val="solid"/>
              <a:miter/>
            </a:ln>
          </p:spPr>
          <p:txBody>
            <a:bodyPr rtlCol="0" anchor="ctr"/>
            <a:lstStyle/>
            <a:p>
              <a:endParaRPr lang="en-GB"/>
            </a:p>
          </p:txBody>
        </p:sp>
        <p:sp>
          <p:nvSpPr>
            <p:cNvPr id="143" name="Freeform: Shape 142">
              <a:extLst>
                <a:ext uri="{FF2B5EF4-FFF2-40B4-BE49-F238E27FC236}">
                  <a16:creationId xmlns:a16="http://schemas.microsoft.com/office/drawing/2014/main" id="{9FF7B290-7F7B-186A-86A3-4FCFD9357159}"/>
                </a:ext>
              </a:extLst>
            </p:cNvPr>
            <p:cNvSpPr/>
            <p:nvPr/>
          </p:nvSpPr>
          <p:spPr>
            <a:xfrm>
              <a:off x="3679906" y="2884701"/>
              <a:ext cx="243436" cy="608592"/>
            </a:xfrm>
            <a:custGeom>
              <a:avLst/>
              <a:gdLst>
                <a:gd name="connsiteX0" fmla="*/ -965 w 243436"/>
                <a:gd name="connsiteY0" fmla="*/ 36497 h 608592"/>
                <a:gd name="connsiteX1" fmla="*/ 35551 w 243436"/>
                <a:gd name="connsiteY1" fmla="*/ -19 h 608592"/>
                <a:gd name="connsiteX2" fmla="*/ 205957 w 243436"/>
                <a:gd name="connsiteY2" fmla="*/ -19 h 608592"/>
                <a:gd name="connsiteX3" fmla="*/ 242472 w 243436"/>
                <a:gd name="connsiteY3" fmla="*/ 36497 h 608592"/>
                <a:gd name="connsiteX4" fmla="*/ 242472 w 243436"/>
                <a:gd name="connsiteY4" fmla="*/ 572058 h 608592"/>
                <a:gd name="connsiteX5" fmla="*/ 205957 w 243436"/>
                <a:gd name="connsiteY5" fmla="*/ 608573 h 608592"/>
                <a:gd name="connsiteX6" fmla="*/ 35551 w 243436"/>
                <a:gd name="connsiteY6" fmla="*/ 608573 h 608592"/>
                <a:gd name="connsiteX7" fmla="*/ -965 w 243436"/>
                <a:gd name="connsiteY7" fmla="*/ 572058 h 608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3436" h="608592">
                  <a:moveTo>
                    <a:pt x="-965" y="36497"/>
                  </a:moveTo>
                  <a:cubicBezTo>
                    <a:pt x="-965" y="16328"/>
                    <a:pt x="15406" y="-19"/>
                    <a:pt x="35551" y="-19"/>
                  </a:cubicBezTo>
                  <a:lnTo>
                    <a:pt x="205957" y="-19"/>
                  </a:lnTo>
                  <a:cubicBezTo>
                    <a:pt x="226101" y="-19"/>
                    <a:pt x="242472" y="16328"/>
                    <a:pt x="242472" y="36497"/>
                  </a:cubicBezTo>
                  <a:lnTo>
                    <a:pt x="242472" y="572058"/>
                  </a:lnTo>
                  <a:cubicBezTo>
                    <a:pt x="242472" y="592227"/>
                    <a:pt x="226101" y="608573"/>
                    <a:pt x="205957" y="608573"/>
                  </a:cubicBezTo>
                  <a:lnTo>
                    <a:pt x="35551" y="608573"/>
                  </a:lnTo>
                  <a:cubicBezTo>
                    <a:pt x="15406" y="608573"/>
                    <a:pt x="-965" y="592227"/>
                    <a:pt x="-965" y="572058"/>
                  </a:cubicBezTo>
                  <a:close/>
                </a:path>
              </a:pathLst>
            </a:custGeom>
            <a:noFill/>
            <a:ln w="6079" cap="flat">
              <a:noFill/>
              <a:prstDash val="solid"/>
              <a:miter/>
            </a:ln>
          </p:spPr>
          <p:txBody>
            <a:bodyPr rtlCol="0" anchor="ctr"/>
            <a:lstStyle/>
            <a:p>
              <a:endParaRPr lang="en-GB"/>
            </a:p>
          </p:txBody>
        </p:sp>
        <p:grpSp>
          <p:nvGrpSpPr>
            <p:cNvPr id="144" name="Graphic 8">
              <a:extLst>
                <a:ext uri="{FF2B5EF4-FFF2-40B4-BE49-F238E27FC236}">
                  <a16:creationId xmlns:a16="http://schemas.microsoft.com/office/drawing/2014/main" id="{F4939037-5000-E40D-4FF4-04EC65FA8C0D}"/>
                </a:ext>
              </a:extLst>
            </p:cNvPr>
            <p:cNvGrpSpPr/>
            <p:nvPr/>
          </p:nvGrpSpPr>
          <p:grpSpPr>
            <a:xfrm>
              <a:off x="3248798" y="3388766"/>
              <a:ext cx="528358" cy="103347"/>
              <a:chOff x="3248798" y="3388766"/>
              <a:chExt cx="528358" cy="103347"/>
            </a:xfrm>
            <a:solidFill>
              <a:srgbClr val="000000"/>
            </a:solidFill>
          </p:grpSpPr>
          <p:sp>
            <p:nvSpPr>
              <p:cNvPr id="145" name="Freeform: Shape 144">
                <a:extLst>
                  <a:ext uri="{FF2B5EF4-FFF2-40B4-BE49-F238E27FC236}">
                    <a16:creationId xmlns:a16="http://schemas.microsoft.com/office/drawing/2014/main" id="{B4848B79-5EF2-476F-6F5C-572432127033}"/>
                  </a:ext>
                </a:extLst>
              </p:cNvPr>
              <p:cNvSpPr/>
              <p:nvPr/>
            </p:nvSpPr>
            <p:spPr>
              <a:xfrm>
                <a:off x="3248798" y="3392002"/>
                <a:ext cx="98394" cy="98394"/>
              </a:xfrm>
              <a:custGeom>
                <a:avLst/>
                <a:gdLst>
                  <a:gd name="connsiteX0" fmla="*/ -485 w 98394"/>
                  <a:gd name="connsiteY0" fmla="*/ 99555 h 98394"/>
                  <a:gd name="connsiteX1" fmla="*/ -485 w 98394"/>
                  <a:gd name="connsiteY1" fmla="*/ 1160 h 98394"/>
                  <a:gd name="connsiteX2" fmla="*/ 17345 w 98394"/>
                  <a:gd name="connsiteY2" fmla="*/ 1160 h 98394"/>
                  <a:gd name="connsiteX3" fmla="*/ 41581 w 98394"/>
                  <a:gd name="connsiteY3" fmla="*/ 63234 h 98394"/>
                  <a:gd name="connsiteX4" fmla="*/ 48845 w 98394"/>
                  <a:gd name="connsiteY4" fmla="*/ 85621 h 98394"/>
                  <a:gd name="connsiteX5" fmla="*/ 56109 w 98394"/>
                  <a:gd name="connsiteY5" fmla="*/ 63234 h 98394"/>
                  <a:gd name="connsiteX6" fmla="*/ 80014 w 98394"/>
                  <a:gd name="connsiteY6" fmla="*/ 1160 h 98394"/>
                  <a:gd name="connsiteX7" fmla="*/ 97910 w 98394"/>
                  <a:gd name="connsiteY7" fmla="*/ 1160 h 98394"/>
                  <a:gd name="connsiteX8" fmla="*/ 97910 w 98394"/>
                  <a:gd name="connsiteY8" fmla="*/ 99555 h 98394"/>
                  <a:gd name="connsiteX9" fmla="*/ 85561 w 98394"/>
                  <a:gd name="connsiteY9" fmla="*/ 99555 h 98394"/>
                  <a:gd name="connsiteX10" fmla="*/ 86023 w 98394"/>
                  <a:gd name="connsiteY10" fmla="*/ 14566 h 98394"/>
                  <a:gd name="connsiteX11" fmla="*/ 54128 w 98394"/>
                  <a:gd name="connsiteY11" fmla="*/ 99555 h 98394"/>
                  <a:gd name="connsiteX12" fmla="*/ 43232 w 98394"/>
                  <a:gd name="connsiteY12" fmla="*/ 99555 h 98394"/>
                  <a:gd name="connsiteX13" fmla="*/ 11006 w 98394"/>
                  <a:gd name="connsiteY13" fmla="*/ 14764 h 98394"/>
                  <a:gd name="connsiteX14" fmla="*/ 11468 w 98394"/>
                  <a:gd name="connsiteY14" fmla="*/ 99555 h 98394"/>
                  <a:gd name="connsiteX15" fmla="*/ -485 w 98394"/>
                  <a:gd name="connsiteY15" fmla="*/ 99555 h 98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98394" h="98394">
                    <a:moveTo>
                      <a:pt x="-485" y="99555"/>
                    </a:moveTo>
                    <a:lnTo>
                      <a:pt x="-485" y="1160"/>
                    </a:lnTo>
                    <a:lnTo>
                      <a:pt x="17345" y="1160"/>
                    </a:lnTo>
                    <a:lnTo>
                      <a:pt x="41581" y="63234"/>
                    </a:lnTo>
                    <a:cubicBezTo>
                      <a:pt x="43430" y="67989"/>
                      <a:pt x="46533" y="77630"/>
                      <a:pt x="48845" y="85621"/>
                    </a:cubicBezTo>
                    <a:cubicBezTo>
                      <a:pt x="51156" y="77895"/>
                      <a:pt x="54194" y="68187"/>
                      <a:pt x="56109" y="63234"/>
                    </a:cubicBezTo>
                    <a:lnTo>
                      <a:pt x="80014" y="1160"/>
                    </a:lnTo>
                    <a:lnTo>
                      <a:pt x="97910" y="1160"/>
                    </a:lnTo>
                    <a:lnTo>
                      <a:pt x="97910" y="99555"/>
                    </a:lnTo>
                    <a:lnTo>
                      <a:pt x="85561" y="99555"/>
                    </a:lnTo>
                    <a:cubicBezTo>
                      <a:pt x="85693" y="69970"/>
                      <a:pt x="85231" y="44282"/>
                      <a:pt x="86023" y="14566"/>
                    </a:cubicBezTo>
                    <a:cubicBezTo>
                      <a:pt x="75655" y="47386"/>
                      <a:pt x="65486" y="69310"/>
                      <a:pt x="54128" y="99555"/>
                    </a:cubicBezTo>
                    <a:lnTo>
                      <a:pt x="43232" y="99555"/>
                    </a:lnTo>
                    <a:cubicBezTo>
                      <a:pt x="31609" y="69310"/>
                      <a:pt x="21572" y="47782"/>
                      <a:pt x="11006" y="14764"/>
                    </a:cubicBezTo>
                    <a:cubicBezTo>
                      <a:pt x="11798" y="43688"/>
                      <a:pt x="11336" y="70432"/>
                      <a:pt x="11468" y="99555"/>
                    </a:cubicBezTo>
                    <a:lnTo>
                      <a:pt x="-485" y="99555"/>
                    </a:lnTo>
                  </a:path>
                </a:pathLst>
              </a:custGeom>
              <a:solidFill>
                <a:srgbClr val="000000"/>
              </a:solidFill>
              <a:ln w="66" cap="flat">
                <a:noFill/>
                <a:prstDash val="solid"/>
                <a:miter/>
              </a:ln>
            </p:spPr>
            <p:txBody>
              <a:bodyPr rtlCol="0" anchor="ctr"/>
              <a:lstStyle/>
              <a:p>
                <a:endParaRPr lang="en-GB"/>
              </a:p>
            </p:txBody>
          </p:sp>
          <p:sp>
            <p:nvSpPr>
              <p:cNvPr id="146" name="Freeform: Shape 145">
                <a:extLst>
                  <a:ext uri="{FF2B5EF4-FFF2-40B4-BE49-F238E27FC236}">
                    <a16:creationId xmlns:a16="http://schemas.microsoft.com/office/drawing/2014/main" id="{57C79F2D-5D16-5599-CDCD-7840EFE8DE37}"/>
                  </a:ext>
                </a:extLst>
              </p:cNvPr>
              <p:cNvSpPr/>
              <p:nvPr/>
            </p:nvSpPr>
            <p:spPr>
              <a:xfrm>
                <a:off x="3365023" y="3415643"/>
                <a:ext cx="59564" cy="76470"/>
              </a:xfrm>
              <a:custGeom>
                <a:avLst/>
                <a:gdLst>
                  <a:gd name="connsiteX0" fmla="*/ 25075 w 59564"/>
                  <a:gd name="connsiteY0" fmla="*/ 77440 h 76470"/>
                  <a:gd name="connsiteX1" fmla="*/ -85 w 59564"/>
                  <a:gd name="connsiteY1" fmla="*/ 54724 h 76470"/>
                  <a:gd name="connsiteX2" fmla="*/ 28641 w 59564"/>
                  <a:gd name="connsiteY2" fmla="*/ 32998 h 76470"/>
                  <a:gd name="connsiteX3" fmla="*/ 47594 w 59564"/>
                  <a:gd name="connsiteY3" fmla="*/ 25866 h 76470"/>
                  <a:gd name="connsiteX4" fmla="*/ 32141 w 59564"/>
                  <a:gd name="connsiteY4" fmla="*/ 11404 h 76470"/>
                  <a:gd name="connsiteX5" fmla="*/ 13453 w 59564"/>
                  <a:gd name="connsiteY5" fmla="*/ 22234 h 76470"/>
                  <a:gd name="connsiteX6" fmla="*/ 2028 w 59564"/>
                  <a:gd name="connsiteY6" fmla="*/ 18470 h 76470"/>
                  <a:gd name="connsiteX7" fmla="*/ 31811 w 59564"/>
                  <a:gd name="connsiteY7" fmla="*/ 970 h 76470"/>
                  <a:gd name="connsiteX8" fmla="*/ 59480 w 59564"/>
                  <a:gd name="connsiteY8" fmla="*/ 27055 h 76470"/>
                  <a:gd name="connsiteX9" fmla="*/ 59480 w 59564"/>
                  <a:gd name="connsiteY9" fmla="*/ 75724 h 76470"/>
                  <a:gd name="connsiteX10" fmla="*/ 47792 w 59564"/>
                  <a:gd name="connsiteY10" fmla="*/ 75724 h 76470"/>
                  <a:gd name="connsiteX11" fmla="*/ 47792 w 59564"/>
                  <a:gd name="connsiteY11" fmla="*/ 65686 h 76470"/>
                  <a:gd name="connsiteX12" fmla="*/ 46999 w 59564"/>
                  <a:gd name="connsiteY12" fmla="*/ 65686 h 76470"/>
                  <a:gd name="connsiteX13" fmla="*/ 25075 w 59564"/>
                  <a:gd name="connsiteY13" fmla="*/ 77440 h 76470"/>
                  <a:gd name="connsiteX14" fmla="*/ 27122 w 59564"/>
                  <a:gd name="connsiteY14" fmla="*/ 66941 h 76470"/>
                  <a:gd name="connsiteX15" fmla="*/ 47594 w 59564"/>
                  <a:gd name="connsiteY15" fmla="*/ 49045 h 76470"/>
                  <a:gd name="connsiteX16" fmla="*/ 47594 w 59564"/>
                  <a:gd name="connsiteY16" fmla="*/ 38809 h 76470"/>
                  <a:gd name="connsiteX17" fmla="*/ 28113 w 59564"/>
                  <a:gd name="connsiteY17" fmla="*/ 43035 h 76470"/>
                  <a:gd name="connsiteX18" fmla="*/ 11868 w 59564"/>
                  <a:gd name="connsiteY18" fmla="*/ 55318 h 76470"/>
                  <a:gd name="connsiteX19" fmla="*/ 27122 w 59564"/>
                  <a:gd name="connsiteY19" fmla="*/ 66941 h 76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9564" h="76470">
                    <a:moveTo>
                      <a:pt x="25075" y="77440"/>
                    </a:moveTo>
                    <a:cubicBezTo>
                      <a:pt x="11075" y="77440"/>
                      <a:pt x="-85" y="69252"/>
                      <a:pt x="-85" y="54724"/>
                    </a:cubicBezTo>
                    <a:cubicBezTo>
                      <a:pt x="-85" y="37819"/>
                      <a:pt x="14972" y="34715"/>
                      <a:pt x="28641" y="32998"/>
                    </a:cubicBezTo>
                    <a:cubicBezTo>
                      <a:pt x="41981" y="31215"/>
                      <a:pt x="47594" y="31941"/>
                      <a:pt x="47594" y="25866"/>
                    </a:cubicBezTo>
                    <a:cubicBezTo>
                      <a:pt x="47594" y="16687"/>
                      <a:pt x="42377" y="11404"/>
                      <a:pt x="32141" y="11404"/>
                    </a:cubicBezTo>
                    <a:cubicBezTo>
                      <a:pt x="21509" y="11404"/>
                      <a:pt x="15764" y="17083"/>
                      <a:pt x="13453" y="22234"/>
                    </a:cubicBezTo>
                    <a:lnTo>
                      <a:pt x="2028" y="18470"/>
                    </a:lnTo>
                    <a:cubicBezTo>
                      <a:pt x="7708" y="5064"/>
                      <a:pt x="20387" y="970"/>
                      <a:pt x="31811" y="970"/>
                    </a:cubicBezTo>
                    <a:cubicBezTo>
                      <a:pt x="41716" y="970"/>
                      <a:pt x="59480" y="4008"/>
                      <a:pt x="59480" y="27055"/>
                    </a:cubicBezTo>
                    <a:lnTo>
                      <a:pt x="59480" y="75724"/>
                    </a:lnTo>
                    <a:lnTo>
                      <a:pt x="47792" y="75724"/>
                    </a:lnTo>
                    <a:lnTo>
                      <a:pt x="47792" y="65686"/>
                    </a:lnTo>
                    <a:lnTo>
                      <a:pt x="46999" y="65686"/>
                    </a:lnTo>
                    <a:cubicBezTo>
                      <a:pt x="44490" y="70903"/>
                      <a:pt x="37556" y="77440"/>
                      <a:pt x="25075" y="77440"/>
                    </a:cubicBezTo>
                    <a:close/>
                    <a:moveTo>
                      <a:pt x="27122" y="66941"/>
                    </a:moveTo>
                    <a:cubicBezTo>
                      <a:pt x="40264" y="66941"/>
                      <a:pt x="47594" y="58092"/>
                      <a:pt x="47594" y="49045"/>
                    </a:cubicBezTo>
                    <a:lnTo>
                      <a:pt x="47594" y="38809"/>
                    </a:lnTo>
                    <a:cubicBezTo>
                      <a:pt x="45613" y="41120"/>
                      <a:pt x="32669" y="42441"/>
                      <a:pt x="28113" y="43035"/>
                    </a:cubicBezTo>
                    <a:cubicBezTo>
                      <a:pt x="19462" y="44158"/>
                      <a:pt x="11868" y="46932"/>
                      <a:pt x="11868" y="55318"/>
                    </a:cubicBezTo>
                    <a:cubicBezTo>
                      <a:pt x="11868" y="62978"/>
                      <a:pt x="18273" y="66941"/>
                      <a:pt x="27122" y="66941"/>
                    </a:cubicBezTo>
                  </a:path>
                </a:pathLst>
              </a:custGeom>
              <a:solidFill>
                <a:srgbClr val="000000"/>
              </a:solidFill>
              <a:ln w="66" cap="flat">
                <a:noFill/>
                <a:prstDash val="solid"/>
                <a:miter/>
              </a:ln>
            </p:spPr>
            <p:txBody>
              <a:bodyPr rtlCol="0" anchor="ctr"/>
              <a:lstStyle/>
              <a:p>
                <a:endParaRPr lang="en-GB"/>
              </a:p>
            </p:txBody>
          </p:sp>
          <p:sp>
            <p:nvSpPr>
              <p:cNvPr id="147" name="Freeform: Shape 146">
                <a:extLst>
                  <a:ext uri="{FF2B5EF4-FFF2-40B4-BE49-F238E27FC236}">
                    <a16:creationId xmlns:a16="http://schemas.microsoft.com/office/drawing/2014/main" id="{FD2B7905-3CB8-9CD3-3978-9EB3D2C85AC0}"/>
                  </a:ext>
                </a:extLst>
              </p:cNvPr>
              <p:cNvSpPr/>
              <p:nvPr/>
            </p:nvSpPr>
            <p:spPr>
              <a:xfrm>
                <a:off x="3441889" y="3415643"/>
                <a:ext cx="63791" cy="76338"/>
              </a:xfrm>
              <a:custGeom>
                <a:avLst/>
                <a:gdLst>
                  <a:gd name="connsiteX0" fmla="*/ 33495 w 63791"/>
                  <a:gd name="connsiteY0" fmla="*/ 77309 h 76338"/>
                  <a:gd name="connsiteX1" fmla="*/ -118 w 63791"/>
                  <a:gd name="connsiteY1" fmla="*/ 39272 h 76338"/>
                  <a:gd name="connsiteX2" fmla="*/ 33495 w 63791"/>
                  <a:gd name="connsiteY2" fmla="*/ 971 h 76338"/>
                  <a:gd name="connsiteX3" fmla="*/ 63409 w 63791"/>
                  <a:gd name="connsiteY3" fmla="*/ 21376 h 76338"/>
                  <a:gd name="connsiteX4" fmla="*/ 51985 w 63791"/>
                  <a:gd name="connsiteY4" fmla="*/ 24612 h 76338"/>
                  <a:gd name="connsiteX5" fmla="*/ 33495 w 63791"/>
                  <a:gd name="connsiteY5" fmla="*/ 11603 h 76338"/>
                  <a:gd name="connsiteX6" fmla="*/ 11967 w 63791"/>
                  <a:gd name="connsiteY6" fmla="*/ 39272 h 76338"/>
                  <a:gd name="connsiteX7" fmla="*/ 33495 w 63791"/>
                  <a:gd name="connsiteY7" fmla="*/ 66678 h 76338"/>
                  <a:gd name="connsiteX8" fmla="*/ 52315 w 63791"/>
                  <a:gd name="connsiteY8" fmla="*/ 53074 h 76338"/>
                  <a:gd name="connsiteX9" fmla="*/ 63674 w 63791"/>
                  <a:gd name="connsiteY9" fmla="*/ 56310 h 76338"/>
                  <a:gd name="connsiteX10" fmla="*/ 33495 w 63791"/>
                  <a:gd name="connsiteY10" fmla="*/ 77309 h 76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3791" h="76338">
                    <a:moveTo>
                      <a:pt x="33495" y="77309"/>
                    </a:moveTo>
                    <a:cubicBezTo>
                      <a:pt x="13420" y="77309"/>
                      <a:pt x="-118" y="62055"/>
                      <a:pt x="-118" y="39272"/>
                    </a:cubicBezTo>
                    <a:cubicBezTo>
                      <a:pt x="-118" y="16160"/>
                      <a:pt x="13420" y="971"/>
                      <a:pt x="33495" y="971"/>
                    </a:cubicBezTo>
                    <a:cubicBezTo>
                      <a:pt x="47759" y="971"/>
                      <a:pt x="59381" y="8499"/>
                      <a:pt x="63409" y="21376"/>
                    </a:cubicBezTo>
                    <a:lnTo>
                      <a:pt x="51985" y="24612"/>
                    </a:lnTo>
                    <a:cubicBezTo>
                      <a:pt x="49806" y="17018"/>
                      <a:pt x="43202" y="11603"/>
                      <a:pt x="33495" y="11603"/>
                    </a:cubicBezTo>
                    <a:cubicBezTo>
                      <a:pt x="18769" y="11603"/>
                      <a:pt x="11967" y="24546"/>
                      <a:pt x="11967" y="39272"/>
                    </a:cubicBezTo>
                    <a:cubicBezTo>
                      <a:pt x="11967" y="53800"/>
                      <a:pt x="18769" y="66678"/>
                      <a:pt x="33495" y="66678"/>
                    </a:cubicBezTo>
                    <a:cubicBezTo>
                      <a:pt x="43400" y="66678"/>
                      <a:pt x="50136" y="61064"/>
                      <a:pt x="52315" y="53074"/>
                    </a:cubicBezTo>
                    <a:lnTo>
                      <a:pt x="63674" y="56310"/>
                    </a:lnTo>
                    <a:cubicBezTo>
                      <a:pt x="59711" y="69451"/>
                      <a:pt x="47957" y="77309"/>
                      <a:pt x="33495" y="77309"/>
                    </a:cubicBezTo>
                  </a:path>
                </a:pathLst>
              </a:custGeom>
              <a:solidFill>
                <a:srgbClr val="000000"/>
              </a:solidFill>
              <a:ln w="66" cap="flat">
                <a:noFill/>
                <a:prstDash val="solid"/>
                <a:miter/>
              </a:ln>
            </p:spPr>
            <p:txBody>
              <a:bodyPr rtlCol="0" anchor="ctr"/>
              <a:lstStyle/>
              <a:p>
                <a:endParaRPr lang="en-GB"/>
              </a:p>
            </p:txBody>
          </p:sp>
          <p:sp>
            <p:nvSpPr>
              <p:cNvPr id="148" name="Freeform: Shape 147">
                <a:extLst>
                  <a:ext uri="{FF2B5EF4-FFF2-40B4-BE49-F238E27FC236}">
                    <a16:creationId xmlns:a16="http://schemas.microsoft.com/office/drawing/2014/main" id="{3BF583DD-3F42-09CF-1DA9-91ACC1A60C5A}"/>
                  </a:ext>
                </a:extLst>
              </p:cNvPr>
              <p:cNvSpPr/>
              <p:nvPr/>
            </p:nvSpPr>
            <p:spPr>
              <a:xfrm>
                <a:off x="3522718" y="3392002"/>
                <a:ext cx="59102" cy="98394"/>
              </a:xfrm>
              <a:custGeom>
                <a:avLst/>
                <a:gdLst>
                  <a:gd name="connsiteX0" fmla="*/ 11763 w 59102"/>
                  <a:gd name="connsiteY0" fmla="*/ 55310 h 98394"/>
                  <a:gd name="connsiteX1" fmla="*/ 11763 w 59102"/>
                  <a:gd name="connsiteY1" fmla="*/ 99555 h 98394"/>
                  <a:gd name="connsiteX2" fmla="*/ -123 w 59102"/>
                  <a:gd name="connsiteY2" fmla="*/ 99555 h 98394"/>
                  <a:gd name="connsiteX3" fmla="*/ -123 w 59102"/>
                  <a:gd name="connsiteY3" fmla="*/ 1160 h 98394"/>
                  <a:gd name="connsiteX4" fmla="*/ 11763 w 59102"/>
                  <a:gd name="connsiteY4" fmla="*/ 1160 h 98394"/>
                  <a:gd name="connsiteX5" fmla="*/ 11763 w 59102"/>
                  <a:gd name="connsiteY5" fmla="*/ 38537 h 98394"/>
                  <a:gd name="connsiteX6" fmla="*/ 33951 w 59102"/>
                  <a:gd name="connsiteY6" fmla="*/ 24801 h 98394"/>
                  <a:gd name="connsiteX7" fmla="*/ 58979 w 59102"/>
                  <a:gd name="connsiteY7" fmla="*/ 52669 h 98394"/>
                  <a:gd name="connsiteX8" fmla="*/ 58979 w 59102"/>
                  <a:gd name="connsiteY8" fmla="*/ 99555 h 98394"/>
                  <a:gd name="connsiteX9" fmla="*/ 47027 w 59102"/>
                  <a:gd name="connsiteY9" fmla="*/ 99555 h 98394"/>
                  <a:gd name="connsiteX10" fmla="*/ 47027 w 59102"/>
                  <a:gd name="connsiteY10" fmla="*/ 53659 h 98394"/>
                  <a:gd name="connsiteX11" fmla="*/ 30386 w 59102"/>
                  <a:gd name="connsiteY11" fmla="*/ 35499 h 98394"/>
                  <a:gd name="connsiteX12" fmla="*/ 11763 w 59102"/>
                  <a:gd name="connsiteY12" fmla="*/ 55310 h 98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9102" h="98394">
                    <a:moveTo>
                      <a:pt x="11763" y="55310"/>
                    </a:moveTo>
                    <a:lnTo>
                      <a:pt x="11763" y="99555"/>
                    </a:lnTo>
                    <a:lnTo>
                      <a:pt x="-123" y="99555"/>
                    </a:lnTo>
                    <a:lnTo>
                      <a:pt x="-123" y="1160"/>
                    </a:lnTo>
                    <a:lnTo>
                      <a:pt x="11763" y="1160"/>
                    </a:lnTo>
                    <a:lnTo>
                      <a:pt x="11763" y="38537"/>
                    </a:lnTo>
                    <a:cubicBezTo>
                      <a:pt x="16584" y="28697"/>
                      <a:pt x="24310" y="24801"/>
                      <a:pt x="33951" y="24801"/>
                    </a:cubicBezTo>
                    <a:cubicBezTo>
                      <a:pt x="48876" y="24801"/>
                      <a:pt x="58979" y="33980"/>
                      <a:pt x="58979" y="52669"/>
                    </a:cubicBezTo>
                    <a:lnTo>
                      <a:pt x="58979" y="99555"/>
                    </a:lnTo>
                    <a:lnTo>
                      <a:pt x="47027" y="99555"/>
                    </a:lnTo>
                    <a:lnTo>
                      <a:pt x="47027" y="53659"/>
                    </a:lnTo>
                    <a:cubicBezTo>
                      <a:pt x="47027" y="42301"/>
                      <a:pt x="40687" y="35499"/>
                      <a:pt x="30386" y="35499"/>
                    </a:cubicBezTo>
                    <a:cubicBezTo>
                      <a:pt x="19754" y="35499"/>
                      <a:pt x="11763" y="42697"/>
                      <a:pt x="11763" y="55310"/>
                    </a:cubicBezTo>
                  </a:path>
                </a:pathLst>
              </a:custGeom>
              <a:solidFill>
                <a:srgbClr val="000000"/>
              </a:solidFill>
              <a:ln w="66" cap="flat">
                <a:noFill/>
                <a:prstDash val="solid"/>
                <a:miter/>
              </a:ln>
            </p:spPr>
            <p:txBody>
              <a:bodyPr rtlCol="0" anchor="ctr"/>
              <a:lstStyle/>
              <a:p>
                <a:endParaRPr lang="en-GB"/>
              </a:p>
            </p:txBody>
          </p:sp>
          <p:sp>
            <p:nvSpPr>
              <p:cNvPr id="149" name="Freeform: Shape 148">
                <a:extLst>
                  <a:ext uri="{FF2B5EF4-FFF2-40B4-BE49-F238E27FC236}">
                    <a16:creationId xmlns:a16="http://schemas.microsoft.com/office/drawing/2014/main" id="{7382BB0C-5426-60D4-A3B0-C9D0A03B0B45}"/>
                  </a:ext>
                </a:extLst>
              </p:cNvPr>
              <p:cNvSpPr/>
              <p:nvPr/>
            </p:nvSpPr>
            <p:spPr>
              <a:xfrm>
                <a:off x="3600443" y="3388766"/>
                <a:ext cx="16575" cy="101630"/>
              </a:xfrm>
              <a:custGeom>
                <a:avLst/>
                <a:gdLst>
                  <a:gd name="connsiteX0" fmla="*/ 2487 w 16575"/>
                  <a:gd name="connsiteY0" fmla="*/ 102815 h 101630"/>
                  <a:gd name="connsiteX1" fmla="*/ 2487 w 16575"/>
                  <a:gd name="connsiteY1" fmla="*/ 28986 h 101630"/>
                  <a:gd name="connsiteX2" fmla="*/ 14374 w 16575"/>
                  <a:gd name="connsiteY2" fmla="*/ 28986 h 101630"/>
                  <a:gd name="connsiteX3" fmla="*/ 14374 w 16575"/>
                  <a:gd name="connsiteY3" fmla="*/ 102815 h 101630"/>
                  <a:gd name="connsiteX4" fmla="*/ 2487 w 16575"/>
                  <a:gd name="connsiteY4" fmla="*/ 102815 h 101630"/>
                  <a:gd name="connsiteX5" fmla="*/ 8496 w 16575"/>
                  <a:gd name="connsiteY5" fmla="*/ 16901 h 101630"/>
                  <a:gd name="connsiteX6" fmla="*/ 242 w 16575"/>
                  <a:gd name="connsiteY6" fmla="*/ 9043 h 101630"/>
                  <a:gd name="connsiteX7" fmla="*/ 8496 w 16575"/>
                  <a:gd name="connsiteY7" fmla="*/ 1184 h 101630"/>
                  <a:gd name="connsiteX8" fmla="*/ 16817 w 16575"/>
                  <a:gd name="connsiteY8" fmla="*/ 9043 h 101630"/>
                  <a:gd name="connsiteX9" fmla="*/ 8496 w 16575"/>
                  <a:gd name="connsiteY9" fmla="*/ 16901 h 1016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575" h="101630">
                    <a:moveTo>
                      <a:pt x="2487" y="102815"/>
                    </a:moveTo>
                    <a:lnTo>
                      <a:pt x="2487" y="28986"/>
                    </a:lnTo>
                    <a:lnTo>
                      <a:pt x="14374" y="28986"/>
                    </a:lnTo>
                    <a:lnTo>
                      <a:pt x="14374" y="102815"/>
                    </a:lnTo>
                    <a:lnTo>
                      <a:pt x="2487" y="102815"/>
                    </a:lnTo>
                    <a:close/>
                    <a:moveTo>
                      <a:pt x="8496" y="16901"/>
                    </a:moveTo>
                    <a:cubicBezTo>
                      <a:pt x="4006" y="16901"/>
                      <a:pt x="242" y="13401"/>
                      <a:pt x="242" y="9043"/>
                    </a:cubicBezTo>
                    <a:cubicBezTo>
                      <a:pt x="242" y="4684"/>
                      <a:pt x="4006" y="1184"/>
                      <a:pt x="8496" y="1184"/>
                    </a:cubicBezTo>
                    <a:cubicBezTo>
                      <a:pt x="13053" y="1184"/>
                      <a:pt x="16817" y="4684"/>
                      <a:pt x="16817" y="9043"/>
                    </a:cubicBezTo>
                    <a:cubicBezTo>
                      <a:pt x="16817" y="13401"/>
                      <a:pt x="13053" y="16901"/>
                      <a:pt x="8496" y="16901"/>
                    </a:cubicBezTo>
                  </a:path>
                </a:pathLst>
              </a:custGeom>
              <a:solidFill>
                <a:srgbClr val="000000"/>
              </a:solidFill>
              <a:ln w="66" cap="flat">
                <a:noFill/>
                <a:prstDash val="solid"/>
                <a:miter/>
              </a:ln>
            </p:spPr>
            <p:txBody>
              <a:bodyPr rtlCol="0" anchor="ctr"/>
              <a:lstStyle/>
              <a:p>
                <a:endParaRPr lang="en-GB"/>
              </a:p>
            </p:txBody>
          </p:sp>
          <p:sp>
            <p:nvSpPr>
              <p:cNvPr id="150" name="Freeform: Shape 149">
                <a:extLst>
                  <a:ext uri="{FF2B5EF4-FFF2-40B4-BE49-F238E27FC236}">
                    <a16:creationId xmlns:a16="http://schemas.microsoft.com/office/drawing/2014/main" id="{9B8839C8-08BB-419B-B710-1854FECB4782}"/>
                  </a:ext>
                </a:extLst>
              </p:cNvPr>
              <p:cNvSpPr/>
              <p:nvPr/>
            </p:nvSpPr>
            <p:spPr>
              <a:xfrm>
                <a:off x="3635442" y="3415643"/>
                <a:ext cx="59036" cy="74753"/>
              </a:xfrm>
              <a:custGeom>
                <a:avLst/>
                <a:gdLst>
                  <a:gd name="connsiteX0" fmla="*/ 11782 w 59036"/>
                  <a:gd name="connsiteY0" fmla="*/ 31492 h 74753"/>
                  <a:gd name="connsiteX1" fmla="*/ 11782 w 59036"/>
                  <a:gd name="connsiteY1" fmla="*/ 75736 h 74753"/>
                  <a:gd name="connsiteX2" fmla="*/ -104 w 59036"/>
                  <a:gd name="connsiteY2" fmla="*/ 75736 h 74753"/>
                  <a:gd name="connsiteX3" fmla="*/ -104 w 59036"/>
                  <a:gd name="connsiteY3" fmla="*/ 1908 h 74753"/>
                  <a:gd name="connsiteX4" fmla="*/ 11320 w 59036"/>
                  <a:gd name="connsiteY4" fmla="*/ 1908 h 74753"/>
                  <a:gd name="connsiteX5" fmla="*/ 11386 w 59036"/>
                  <a:gd name="connsiteY5" fmla="*/ 15577 h 74753"/>
                  <a:gd name="connsiteX6" fmla="*/ 33971 w 59036"/>
                  <a:gd name="connsiteY6" fmla="*/ 983 h 74753"/>
                  <a:gd name="connsiteX7" fmla="*/ 58932 w 59036"/>
                  <a:gd name="connsiteY7" fmla="*/ 28850 h 74753"/>
                  <a:gd name="connsiteX8" fmla="*/ 58932 w 59036"/>
                  <a:gd name="connsiteY8" fmla="*/ 75736 h 74753"/>
                  <a:gd name="connsiteX9" fmla="*/ 47046 w 59036"/>
                  <a:gd name="connsiteY9" fmla="*/ 75736 h 74753"/>
                  <a:gd name="connsiteX10" fmla="*/ 47046 w 59036"/>
                  <a:gd name="connsiteY10" fmla="*/ 29841 h 74753"/>
                  <a:gd name="connsiteX11" fmla="*/ 30405 w 59036"/>
                  <a:gd name="connsiteY11" fmla="*/ 11681 h 74753"/>
                  <a:gd name="connsiteX12" fmla="*/ 11782 w 59036"/>
                  <a:gd name="connsiteY12" fmla="*/ 31492 h 747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9036" h="74753">
                    <a:moveTo>
                      <a:pt x="11782" y="31492"/>
                    </a:moveTo>
                    <a:lnTo>
                      <a:pt x="11782" y="75736"/>
                    </a:lnTo>
                    <a:lnTo>
                      <a:pt x="-104" y="75736"/>
                    </a:lnTo>
                    <a:lnTo>
                      <a:pt x="-104" y="1908"/>
                    </a:lnTo>
                    <a:lnTo>
                      <a:pt x="11320" y="1908"/>
                    </a:lnTo>
                    <a:lnTo>
                      <a:pt x="11386" y="15577"/>
                    </a:lnTo>
                    <a:cubicBezTo>
                      <a:pt x="16141" y="5143"/>
                      <a:pt x="24065" y="983"/>
                      <a:pt x="33971" y="983"/>
                    </a:cubicBezTo>
                    <a:cubicBezTo>
                      <a:pt x="48895" y="983"/>
                      <a:pt x="58932" y="10162"/>
                      <a:pt x="58932" y="28850"/>
                    </a:cubicBezTo>
                    <a:lnTo>
                      <a:pt x="58932" y="75736"/>
                    </a:lnTo>
                    <a:lnTo>
                      <a:pt x="47046" y="75736"/>
                    </a:lnTo>
                    <a:lnTo>
                      <a:pt x="47046" y="29841"/>
                    </a:lnTo>
                    <a:cubicBezTo>
                      <a:pt x="47046" y="18483"/>
                      <a:pt x="40706" y="11681"/>
                      <a:pt x="30405" y="11681"/>
                    </a:cubicBezTo>
                    <a:cubicBezTo>
                      <a:pt x="19773" y="11681"/>
                      <a:pt x="11782" y="18879"/>
                      <a:pt x="11782" y="31492"/>
                    </a:cubicBezTo>
                  </a:path>
                </a:pathLst>
              </a:custGeom>
              <a:solidFill>
                <a:srgbClr val="000000"/>
              </a:solidFill>
              <a:ln w="66" cap="flat">
                <a:noFill/>
                <a:prstDash val="solid"/>
                <a:miter/>
              </a:ln>
            </p:spPr>
            <p:txBody>
              <a:bodyPr rtlCol="0" anchor="ctr"/>
              <a:lstStyle/>
              <a:p>
                <a:endParaRPr lang="en-GB"/>
              </a:p>
            </p:txBody>
          </p:sp>
          <p:sp>
            <p:nvSpPr>
              <p:cNvPr id="151" name="Freeform: Shape 150">
                <a:extLst>
                  <a:ext uri="{FF2B5EF4-FFF2-40B4-BE49-F238E27FC236}">
                    <a16:creationId xmlns:a16="http://schemas.microsoft.com/office/drawing/2014/main" id="{B87DFE13-274A-356A-BBED-2CBAA1D78A37}"/>
                  </a:ext>
                </a:extLst>
              </p:cNvPr>
              <p:cNvSpPr/>
              <p:nvPr/>
            </p:nvSpPr>
            <p:spPr>
              <a:xfrm>
                <a:off x="3711780" y="3415643"/>
                <a:ext cx="65376" cy="76338"/>
              </a:xfrm>
              <a:custGeom>
                <a:avLst/>
                <a:gdLst>
                  <a:gd name="connsiteX0" fmla="*/ 34518 w 65376"/>
                  <a:gd name="connsiteY0" fmla="*/ 77309 h 76338"/>
                  <a:gd name="connsiteX1" fmla="*/ -85 w 65376"/>
                  <a:gd name="connsiteY1" fmla="*/ 39404 h 76338"/>
                  <a:gd name="connsiteX2" fmla="*/ 33131 w 65376"/>
                  <a:gd name="connsiteY2" fmla="*/ 971 h 76338"/>
                  <a:gd name="connsiteX3" fmla="*/ 65291 w 65376"/>
                  <a:gd name="connsiteY3" fmla="*/ 37886 h 76338"/>
                  <a:gd name="connsiteX4" fmla="*/ 65291 w 65376"/>
                  <a:gd name="connsiteY4" fmla="*/ 42838 h 76338"/>
                  <a:gd name="connsiteX5" fmla="*/ 11933 w 65376"/>
                  <a:gd name="connsiteY5" fmla="*/ 42838 h 76338"/>
                  <a:gd name="connsiteX6" fmla="*/ 34584 w 65376"/>
                  <a:gd name="connsiteY6" fmla="*/ 66744 h 76338"/>
                  <a:gd name="connsiteX7" fmla="*/ 52612 w 65376"/>
                  <a:gd name="connsiteY7" fmla="*/ 55385 h 76338"/>
                  <a:gd name="connsiteX8" fmla="*/ 64102 w 65376"/>
                  <a:gd name="connsiteY8" fmla="*/ 58555 h 76338"/>
                  <a:gd name="connsiteX9" fmla="*/ 34518 w 65376"/>
                  <a:gd name="connsiteY9" fmla="*/ 77309 h 76338"/>
                  <a:gd name="connsiteX10" fmla="*/ 11999 w 65376"/>
                  <a:gd name="connsiteY10" fmla="*/ 32801 h 76338"/>
                  <a:gd name="connsiteX11" fmla="*/ 53206 w 65376"/>
                  <a:gd name="connsiteY11" fmla="*/ 32801 h 76338"/>
                  <a:gd name="connsiteX12" fmla="*/ 33131 w 65376"/>
                  <a:gd name="connsiteY12" fmla="*/ 11537 h 76338"/>
                  <a:gd name="connsiteX13" fmla="*/ 11999 w 65376"/>
                  <a:gd name="connsiteY13" fmla="*/ 32801 h 76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5376" h="76338">
                    <a:moveTo>
                      <a:pt x="34518" y="77309"/>
                    </a:moveTo>
                    <a:cubicBezTo>
                      <a:pt x="13122" y="77309"/>
                      <a:pt x="-85" y="62121"/>
                      <a:pt x="-85" y="39404"/>
                    </a:cubicBezTo>
                    <a:cubicBezTo>
                      <a:pt x="-85" y="16754"/>
                      <a:pt x="12990" y="971"/>
                      <a:pt x="33131" y="971"/>
                    </a:cubicBezTo>
                    <a:cubicBezTo>
                      <a:pt x="48782" y="971"/>
                      <a:pt x="65291" y="10613"/>
                      <a:pt x="65291" y="37886"/>
                    </a:cubicBezTo>
                    <a:lnTo>
                      <a:pt x="65291" y="42838"/>
                    </a:lnTo>
                    <a:lnTo>
                      <a:pt x="11933" y="42838"/>
                    </a:lnTo>
                    <a:cubicBezTo>
                      <a:pt x="12528" y="58291"/>
                      <a:pt x="21509" y="66744"/>
                      <a:pt x="34584" y="66744"/>
                    </a:cubicBezTo>
                    <a:cubicBezTo>
                      <a:pt x="43301" y="66744"/>
                      <a:pt x="49838" y="62913"/>
                      <a:pt x="52612" y="55385"/>
                    </a:cubicBezTo>
                    <a:lnTo>
                      <a:pt x="64102" y="58555"/>
                    </a:lnTo>
                    <a:cubicBezTo>
                      <a:pt x="60668" y="69715"/>
                      <a:pt x="49640" y="77309"/>
                      <a:pt x="34518" y="77309"/>
                    </a:cubicBezTo>
                    <a:close/>
                    <a:moveTo>
                      <a:pt x="11999" y="32801"/>
                    </a:moveTo>
                    <a:lnTo>
                      <a:pt x="53206" y="32801"/>
                    </a:lnTo>
                    <a:cubicBezTo>
                      <a:pt x="52084" y="20254"/>
                      <a:pt x="45282" y="11537"/>
                      <a:pt x="33131" y="11537"/>
                    </a:cubicBezTo>
                    <a:cubicBezTo>
                      <a:pt x="20452" y="11537"/>
                      <a:pt x="12726" y="21509"/>
                      <a:pt x="11999" y="32801"/>
                    </a:cubicBezTo>
                  </a:path>
                </a:pathLst>
              </a:custGeom>
              <a:solidFill>
                <a:srgbClr val="000000"/>
              </a:solidFill>
              <a:ln w="66" cap="flat">
                <a:noFill/>
                <a:prstDash val="solid"/>
                <a:miter/>
              </a:ln>
            </p:spPr>
            <p:txBody>
              <a:bodyPr rtlCol="0" anchor="ctr"/>
              <a:lstStyle/>
              <a:p>
                <a:endParaRPr lang="en-GB"/>
              </a:p>
            </p:txBody>
          </p:sp>
        </p:grpSp>
        <p:grpSp>
          <p:nvGrpSpPr>
            <p:cNvPr id="152" name="Graphic 8">
              <a:extLst>
                <a:ext uri="{FF2B5EF4-FFF2-40B4-BE49-F238E27FC236}">
                  <a16:creationId xmlns:a16="http://schemas.microsoft.com/office/drawing/2014/main" id="{136EE999-2668-013B-5FAE-1581D87C0099}"/>
                </a:ext>
              </a:extLst>
            </p:cNvPr>
            <p:cNvGrpSpPr/>
            <p:nvPr/>
          </p:nvGrpSpPr>
          <p:grpSpPr>
            <a:xfrm>
              <a:off x="3828637" y="3399002"/>
              <a:ext cx="534630" cy="118997"/>
              <a:chOff x="3828637" y="3399002"/>
              <a:chExt cx="534630" cy="118997"/>
            </a:xfrm>
            <a:solidFill>
              <a:srgbClr val="000000"/>
            </a:solidFill>
          </p:grpSpPr>
          <p:sp>
            <p:nvSpPr>
              <p:cNvPr id="153" name="Freeform: Shape 152">
                <a:extLst>
                  <a:ext uri="{FF2B5EF4-FFF2-40B4-BE49-F238E27FC236}">
                    <a16:creationId xmlns:a16="http://schemas.microsoft.com/office/drawing/2014/main" id="{5DDA6FB4-1A6D-B8F5-C8C6-DBF4D37EE2B2}"/>
                  </a:ext>
                </a:extLst>
              </p:cNvPr>
              <p:cNvSpPr/>
              <p:nvPr/>
            </p:nvSpPr>
            <p:spPr>
              <a:xfrm>
                <a:off x="3828637" y="3415643"/>
                <a:ext cx="67357" cy="76338"/>
              </a:xfrm>
              <a:custGeom>
                <a:avLst/>
                <a:gdLst>
                  <a:gd name="connsiteX0" fmla="*/ 33532 w 67357"/>
                  <a:gd name="connsiteY0" fmla="*/ 77309 h 76338"/>
                  <a:gd name="connsiteX1" fmla="*/ -81 w 67357"/>
                  <a:gd name="connsiteY1" fmla="*/ 39272 h 76338"/>
                  <a:gd name="connsiteX2" fmla="*/ 33532 w 67357"/>
                  <a:gd name="connsiteY2" fmla="*/ 971 h 76338"/>
                  <a:gd name="connsiteX3" fmla="*/ 67276 w 67357"/>
                  <a:gd name="connsiteY3" fmla="*/ 39272 h 76338"/>
                  <a:gd name="connsiteX4" fmla="*/ 33532 w 67357"/>
                  <a:gd name="connsiteY4" fmla="*/ 77309 h 76338"/>
                  <a:gd name="connsiteX5" fmla="*/ 33532 w 67357"/>
                  <a:gd name="connsiteY5" fmla="*/ 66678 h 76338"/>
                  <a:gd name="connsiteX6" fmla="*/ 55258 w 67357"/>
                  <a:gd name="connsiteY6" fmla="*/ 39272 h 76338"/>
                  <a:gd name="connsiteX7" fmla="*/ 33532 w 67357"/>
                  <a:gd name="connsiteY7" fmla="*/ 11603 h 76338"/>
                  <a:gd name="connsiteX8" fmla="*/ 12004 w 67357"/>
                  <a:gd name="connsiteY8" fmla="*/ 39272 h 76338"/>
                  <a:gd name="connsiteX9" fmla="*/ 33532 w 67357"/>
                  <a:gd name="connsiteY9" fmla="*/ 66678 h 76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357" h="76338">
                    <a:moveTo>
                      <a:pt x="33532" y="77309"/>
                    </a:moveTo>
                    <a:cubicBezTo>
                      <a:pt x="13457" y="77309"/>
                      <a:pt x="-81" y="62055"/>
                      <a:pt x="-81" y="39272"/>
                    </a:cubicBezTo>
                    <a:cubicBezTo>
                      <a:pt x="-81" y="16160"/>
                      <a:pt x="13457" y="971"/>
                      <a:pt x="33532" y="971"/>
                    </a:cubicBezTo>
                    <a:cubicBezTo>
                      <a:pt x="53673" y="971"/>
                      <a:pt x="67276" y="16160"/>
                      <a:pt x="67276" y="39272"/>
                    </a:cubicBezTo>
                    <a:cubicBezTo>
                      <a:pt x="67276" y="62055"/>
                      <a:pt x="53673" y="77309"/>
                      <a:pt x="33532" y="77309"/>
                    </a:cubicBezTo>
                    <a:close/>
                    <a:moveTo>
                      <a:pt x="33532" y="66678"/>
                    </a:moveTo>
                    <a:cubicBezTo>
                      <a:pt x="48456" y="66678"/>
                      <a:pt x="55258" y="53800"/>
                      <a:pt x="55258" y="39272"/>
                    </a:cubicBezTo>
                    <a:cubicBezTo>
                      <a:pt x="55258" y="24612"/>
                      <a:pt x="48456" y="11603"/>
                      <a:pt x="33532" y="11603"/>
                    </a:cubicBezTo>
                    <a:cubicBezTo>
                      <a:pt x="18806" y="11603"/>
                      <a:pt x="12004" y="24546"/>
                      <a:pt x="12004" y="39272"/>
                    </a:cubicBezTo>
                    <a:cubicBezTo>
                      <a:pt x="12004" y="53800"/>
                      <a:pt x="18806" y="66678"/>
                      <a:pt x="33532" y="66678"/>
                    </a:cubicBezTo>
                  </a:path>
                </a:pathLst>
              </a:custGeom>
              <a:solidFill>
                <a:srgbClr val="000000"/>
              </a:solidFill>
              <a:ln w="66" cap="flat">
                <a:noFill/>
                <a:prstDash val="solid"/>
                <a:miter/>
              </a:ln>
            </p:spPr>
            <p:txBody>
              <a:bodyPr rtlCol="0" anchor="ctr"/>
              <a:lstStyle/>
              <a:p>
                <a:endParaRPr lang="en-GB"/>
              </a:p>
            </p:txBody>
          </p:sp>
          <p:sp>
            <p:nvSpPr>
              <p:cNvPr id="154" name="Freeform: Shape 153">
                <a:extLst>
                  <a:ext uri="{FF2B5EF4-FFF2-40B4-BE49-F238E27FC236}">
                    <a16:creationId xmlns:a16="http://schemas.microsoft.com/office/drawing/2014/main" id="{79658579-D57C-4555-10BA-9C21364E6C9E}"/>
                  </a:ext>
                </a:extLst>
              </p:cNvPr>
              <p:cNvSpPr/>
              <p:nvPr/>
            </p:nvSpPr>
            <p:spPr>
              <a:xfrm>
                <a:off x="3913296" y="3415643"/>
                <a:ext cx="65508" cy="102356"/>
              </a:xfrm>
              <a:custGeom>
                <a:avLst/>
                <a:gdLst>
                  <a:gd name="connsiteX0" fmla="*/ -107 w 65508"/>
                  <a:gd name="connsiteY0" fmla="*/ 103133 h 102356"/>
                  <a:gd name="connsiteX1" fmla="*/ -107 w 65508"/>
                  <a:gd name="connsiteY1" fmla="*/ 1701 h 102356"/>
                  <a:gd name="connsiteX2" fmla="*/ 11383 w 65508"/>
                  <a:gd name="connsiteY2" fmla="*/ 1701 h 102356"/>
                  <a:gd name="connsiteX3" fmla="*/ 11383 w 65508"/>
                  <a:gd name="connsiteY3" fmla="*/ 13521 h 102356"/>
                  <a:gd name="connsiteX4" fmla="*/ 12704 w 65508"/>
                  <a:gd name="connsiteY4" fmla="*/ 13521 h 102356"/>
                  <a:gd name="connsiteX5" fmla="*/ 34100 w 65508"/>
                  <a:gd name="connsiteY5" fmla="*/ 776 h 102356"/>
                  <a:gd name="connsiteX6" fmla="*/ 65401 w 65508"/>
                  <a:gd name="connsiteY6" fmla="*/ 38813 h 102356"/>
                  <a:gd name="connsiteX7" fmla="*/ 34166 w 65508"/>
                  <a:gd name="connsiteY7" fmla="*/ 77115 h 102356"/>
                  <a:gd name="connsiteX8" fmla="*/ 12704 w 65508"/>
                  <a:gd name="connsiteY8" fmla="*/ 64105 h 102356"/>
                  <a:gd name="connsiteX9" fmla="*/ 11779 w 65508"/>
                  <a:gd name="connsiteY9" fmla="*/ 64105 h 102356"/>
                  <a:gd name="connsiteX10" fmla="*/ 11779 w 65508"/>
                  <a:gd name="connsiteY10" fmla="*/ 103133 h 102356"/>
                  <a:gd name="connsiteX11" fmla="*/ -107 w 65508"/>
                  <a:gd name="connsiteY11" fmla="*/ 103133 h 102356"/>
                  <a:gd name="connsiteX12" fmla="*/ 32383 w 65508"/>
                  <a:gd name="connsiteY12" fmla="*/ 66483 h 102356"/>
                  <a:gd name="connsiteX13" fmla="*/ 53316 w 65508"/>
                  <a:gd name="connsiteY13" fmla="*/ 38681 h 102356"/>
                  <a:gd name="connsiteX14" fmla="*/ 32383 w 65508"/>
                  <a:gd name="connsiteY14" fmla="*/ 11408 h 102356"/>
                  <a:gd name="connsiteX15" fmla="*/ 11647 w 65508"/>
                  <a:gd name="connsiteY15" fmla="*/ 38681 h 102356"/>
                  <a:gd name="connsiteX16" fmla="*/ 32383 w 65508"/>
                  <a:gd name="connsiteY16" fmla="*/ 66483 h 1023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5508" h="102356">
                    <a:moveTo>
                      <a:pt x="-107" y="103133"/>
                    </a:moveTo>
                    <a:lnTo>
                      <a:pt x="-107" y="1701"/>
                    </a:lnTo>
                    <a:lnTo>
                      <a:pt x="11383" y="1701"/>
                    </a:lnTo>
                    <a:lnTo>
                      <a:pt x="11383" y="13521"/>
                    </a:lnTo>
                    <a:lnTo>
                      <a:pt x="12704" y="13521"/>
                    </a:lnTo>
                    <a:cubicBezTo>
                      <a:pt x="15147" y="9625"/>
                      <a:pt x="19704" y="776"/>
                      <a:pt x="34100" y="776"/>
                    </a:cubicBezTo>
                    <a:cubicBezTo>
                      <a:pt x="52524" y="776"/>
                      <a:pt x="65401" y="15436"/>
                      <a:pt x="65401" y="38813"/>
                    </a:cubicBezTo>
                    <a:cubicBezTo>
                      <a:pt x="65401" y="62322"/>
                      <a:pt x="52590" y="77115"/>
                      <a:pt x="34166" y="77115"/>
                    </a:cubicBezTo>
                    <a:cubicBezTo>
                      <a:pt x="20100" y="77115"/>
                      <a:pt x="15147" y="68200"/>
                      <a:pt x="12704" y="64105"/>
                    </a:cubicBezTo>
                    <a:lnTo>
                      <a:pt x="11779" y="64105"/>
                    </a:lnTo>
                    <a:lnTo>
                      <a:pt x="11779" y="103133"/>
                    </a:lnTo>
                    <a:lnTo>
                      <a:pt x="-107" y="103133"/>
                    </a:lnTo>
                    <a:close/>
                    <a:moveTo>
                      <a:pt x="32383" y="66483"/>
                    </a:moveTo>
                    <a:cubicBezTo>
                      <a:pt x="46184" y="66483"/>
                      <a:pt x="53316" y="54200"/>
                      <a:pt x="53316" y="38681"/>
                    </a:cubicBezTo>
                    <a:cubicBezTo>
                      <a:pt x="53316" y="23361"/>
                      <a:pt x="46383" y="11408"/>
                      <a:pt x="32383" y="11408"/>
                    </a:cubicBezTo>
                    <a:cubicBezTo>
                      <a:pt x="18779" y="11408"/>
                      <a:pt x="11647" y="22370"/>
                      <a:pt x="11647" y="38681"/>
                    </a:cubicBezTo>
                    <a:cubicBezTo>
                      <a:pt x="11647" y="55124"/>
                      <a:pt x="18977" y="66483"/>
                      <a:pt x="32383" y="66483"/>
                    </a:cubicBezTo>
                  </a:path>
                </a:pathLst>
              </a:custGeom>
              <a:solidFill>
                <a:srgbClr val="000000"/>
              </a:solidFill>
              <a:ln w="66" cap="flat">
                <a:noFill/>
                <a:prstDash val="solid"/>
                <a:miter/>
              </a:ln>
            </p:spPr>
            <p:txBody>
              <a:bodyPr rtlCol="0" anchor="ctr"/>
              <a:lstStyle/>
              <a:p>
                <a:endParaRPr lang="en-GB"/>
              </a:p>
            </p:txBody>
          </p:sp>
          <p:sp>
            <p:nvSpPr>
              <p:cNvPr id="155" name="Freeform: Shape 154">
                <a:extLst>
                  <a:ext uri="{FF2B5EF4-FFF2-40B4-BE49-F238E27FC236}">
                    <a16:creationId xmlns:a16="http://schemas.microsoft.com/office/drawing/2014/main" id="{25BFEE4D-9957-ADCE-8356-4E2CEA51DF10}"/>
                  </a:ext>
                </a:extLst>
              </p:cNvPr>
              <p:cNvSpPr/>
              <p:nvPr/>
            </p:nvSpPr>
            <p:spPr>
              <a:xfrm>
                <a:off x="3992539" y="3415643"/>
                <a:ext cx="65376" cy="76338"/>
              </a:xfrm>
              <a:custGeom>
                <a:avLst/>
                <a:gdLst>
                  <a:gd name="connsiteX0" fmla="*/ 34564 w 65376"/>
                  <a:gd name="connsiteY0" fmla="*/ 77309 h 76338"/>
                  <a:gd name="connsiteX1" fmla="*/ -39 w 65376"/>
                  <a:gd name="connsiteY1" fmla="*/ 39404 h 76338"/>
                  <a:gd name="connsiteX2" fmla="*/ 33177 w 65376"/>
                  <a:gd name="connsiteY2" fmla="*/ 971 h 76338"/>
                  <a:gd name="connsiteX3" fmla="*/ 65337 w 65376"/>
                  <a:gd name="connsiteY3" fmla="*/ 37886 h 76338"/>
                  <a:gd name="connsiteX4" fmla="*/ 65337 w 65376"/>
                  <a:gd name="connsiteY4" fmla="*/ 42838 h 76338"/>
                  <a:gd name="connsiteX5" fmla="*/ 11979 w 65376"/>
                  <a:gd name="connsiteY5" fmla="*/ 42838 h 76338"/>
                  <a:gd name="connsiteX6" fmla="*/ 34630 w 65376"/>
                  <a:gd name="connsiteY6" fmla="*/ 66744 h 76338"/>
                  <a:gd name="connsiteX7" fmla="*/ 52658 w 65376"/>
                  <a:gd name="connsiteY7" fmla="*/ 55385 h 76338"/>
                  <a:gd name="connsiteX8" fmla="*/ 64148 w 65376"/>
                  <a:gd name="connsiteY8" fmla="*/ 58555 h 76338"/>
                  <a:gd name="connsiteX9" fmla="*/ 34564 w 65376"/>
                  <a:gd name="connsiteY9" fmla="*/ 77309 h 76338"/>
                  <a:gd name="connsiteX10" fmla="*/ 12046 w 65376"/>
                  <a:gd name="connsiteY10" fmla="*/ 32801 h 76338"/>
                  <a:gd name="connsiteX11" fmla="*/ 53252 w 65376"/>
                  <a:gd name="connsiteY11" fmla="*/ 32801 h 76338"/>
                  <a:gd name="connsiteX12" fmla="*/ 33177 w 65376"/>
                  <a:gd name="connsiteY12" fmla="*/ 11537 h 76338"/>
                  <a:gd name="connsiteX13" fmla="*/ 12046 w 65376"/>
                  <a:gd name="connsiteY13" fmla="*/ 32801 h 76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5376" h="76338">
                    <a:moveTo>
                      <a:pt x="34564" y="77309"/>
                    </a:moveTo>
                    <a:cubicBezTo>
                      <a:pt x="13168" y="77309"/>
                      <a:pt x="-39" y="62121"/>
                      <a:pt x="-39" y="39404"/>
                    </a:cubicBezTo>
                    <a:cubicBezTo>
                      <a:pt x="-39" y="16754"/>
                      <a:pt x="13036" y="971"/>
                      <a:pt x="33177" y="971"/>
                    </a:cubicBezTo>
                    <a:cubicBezTo>
                      <a:pt x="48828" y="971"/>
                      <a:pt x="65337" y="10613"/>
                      <a:pt x="65337" y="37886"/>
                    </a:cubicBezTo>
                    <a:lnTo>
                      <a:pt x="65337" y="42838"/>
                    </a:lnTo>
                    <a:lnTo>
                      <a:pt x="11979" y="42838"/>
                    </a:lnTo>
                    <a:cubicBezTo>
                      <a:pt x="12574" y="58291"/>
                      <a:pt x="21555" y="66744"/>
                      <a:pt x="34630" y="66744"/>
                    </a:cubicBezTo>
                    <a:cubicBezTo>
                      <a:pt x="43347" y="66744"/>
                      <a:pt x="49884" y="62913"/>
                      <a:pt x="52658" y="55385"/>
                    </a:cubicBezTo>
                    <a:lnTo>
                      <a:pt x="64148" y="58555"/>
                    </a:lnTo>
                    <a:cubicBezTo>
                      <a:pt x="60714" y="69715"/>
                      <a:pt x="49686" y="77309"/>
                      <a:pt x="34564" y="77309"/>
                    </a:cubicBezTo>
                    <a:close/>
                    <a:moveTo>
                      <a:pt x="12046" y="32801"/>
                    </a:moveTo>
                    <a:lnTo>
                      <a:pt x="53252" y="32801"/>
                    </a:lnTo>
                    <a:cubicBezTo>
                      <a:pt x="52130" y="20254"/>
                      <a:pt x="45328" y="11537"/>
                      <a:pt x="33177" y="11537"/>
                    </a:cubicBezTo>
                    <a:cubicBezTo>
                      <a:pt x="20498" y="11537"/>
                      <a:pt x="12772" y="21509"/>
                      <a:pt x="12046" y="32801"/>
                    </a:cubicBezTo>
                  </a:path>
                </a:pathLst>
              </a:custGeom>
              <a:solidFill>
                <a:srgbClr val="000000"/>
              </a:solidFill>
              <a:ln w="66" cap="flat">
                <a:noFill/>
                <a:prstDash val="solid"/>
                <a:miter/>
              </a:ln>
            </p:spPr>
            <p:txBody>
              <a:bodyPr rtlCol="0" anchor="ctr"/>
              <a:lstStyle/>
              <a:p>
                <a:endParaRPr lang="en-GB"/>
              </a:p>
            </p:txBody>
          </p:sp>
          <p:sp>
            <p:nvSpPr>
              <p:cNvPr id="156" name="Freeform: Shape 155">
                <a:extLst>
                  <a:ext uri="{FF2B5EF4-FFF2-40B4-BE49-F238E27FC236}">
                    <a16:creationId xmlns:a16="http://schemas.microsoft.com/office/drawing/2014/main" id="{6E0A6736-CF1C-2DAC-EDDA-AA43C4048066}"/>
                  </a:ext>
                </a:extLst>
              </p:cNvPr>
              <p:cNvSpPr/>
              <p:nvPr/>
            </p:nvSpPr>
            <p:spPr>
              <a:xfrm>
                <a:off x="4074953" y="3415511"/>
                <a:ext cx="37442" cy="74885"/>
              </a:xfrm>
              <a:custGeom>
                <a:avLst/>
                <a:gdLst>
                  <a:gd name="connsiteX0" fmla="*/ 130 w 37442"/>
                  <a:gd name="connsiteY0" fmla="*/ 75869 h 74885"/>
                  <a:gd name="connsiteX1" fmla="*/ 130 w 37442"/>
                  <a:gd name="connsiteY1" fmla="*/ 2041 h 74885"/>
                  <a:gd name="connsiteX2" fmla="*/ 11620 w 37442"/>
                  <a:gd name="connsiteY2" fmla="*/ 2041 h 74885"/>
                  <a:gd name="connsiteX3" fmla="*/ 11620 w 37442"/>
                  <a:gd name="connsiteY3" fmla="*/ 13399 h 74885"/>
                  <a:gd name="connsiteX4" fmla="*/ 12412 w 37442"/>
                  <a:gd name="connsiteY4" fmla="*/ 13399 h 74885"/>
                  <a:gd name="connsiteX5" fmla="*/ 31563 w 37442"/>
                  <a:gd name="connsiteY5" fmla="*/ 984 h 74885"/>
                  <a:gd name="connsiteX6" fmla="*/ 37572 w 37442"/>
                  <a:gd name="connsiteY6" fmla="*/ 1182 h 74885"/>
                  <a:gd name="connsiteX7" fmla="*/ 37572 w 37442"/>
                  <a:gd name="connsiteY7" fmla="*/ 13135 h 74885"/>
                  <a:gd name="connsiteX8" fmla="*/ 30440 w 37442"/>
                  <a:gd name="connsiteY8" fmla="*/ 12474 h 74885"/>
                  <a:gd name="connsiteX9" fmla="*/ 12016 w 37442"/>
                  <a:gd name="connsiteY9" fmla="*/ 29644 h 74885"/>
                  <a:gd name="connsiteX10" fmla="*/ 12016 w 37442"/>
                  <a:gd name="connsiteY10" fmla="*/ 75869 h 74885"/>
                  <a:gd name="connsiteX11" fmla="*/ 130 w 37442"/>
                  <a:gd name="connsiteY11" fmla="*/ 75869 h 74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7442" h="74885">
                    <a:moveTo>
                      <a:pt x="130" y="75869"/>
                    </a:moveTo>
                    <a:lnTo>
                      <a:pt x="130" y="2041"/>
                    </a:lnTo>
                    <a:lnTo>
                      <a:pt x="11620" y="2041"/>
                    </a:lnTo>
                    <a:lnTo>
                      <a:pt x="11620" y="13399"/>
                    </a:lnTo>
                    <a:lnTo>
                      <a:pt x="12412" y="13399"/>
                    </a:lnTo>
                    <a:cubicBezTo>
                      <a:pt x="15120" y="5937"/>
                      <a:pt x="22780" y="984"/>
                      <a:pt x="31563" y="984"/>
                    </a:cubicBezTo>
                    <a:cubicBezTo>
                      <a:pt x="33280" y="984"/>
                      <a:pt x="36186" y="1116"/>
                      <a:pt x="37572" y="1182"/>
                    </a:cubicBezTo>
                    <a:lnTo>
                      <a:pt x="37572" y="13135"/>
                    </a:lnTo>
                    <a:cubicBezTo>
                      <a:pt x="36846" y="13003"/>
                      <a:pt x="33610" y="12474"/>
                      <a:pt x="30440" y="12474"/>
                    </a:cubicBezTo>
                    <a:cubicBezTo>
                      <a:pt x="19808" y="12474"/>
                      <a:pt x="12016" y="19672"/>
                      <a:pt x="12016" y="29644"/>
                    </a:cubicBezTo>
                    <a:lnTo>
                      <a:pt x="12016" y="75869"/>
                    </a:lnTo>
                    <a:lnTo>
                      <a:pt x="130" y="75869"/>
                    </a:lnTo>
                  </a:path>
                </a:pathLst>
              </a:custGeom>
              <a:solidFill>
                <a:srgbClr val="000000"/>
              </a:solidFill>
              <a:ln w="66" cap="flat">
                <a:noFill/>
                <a:prstDash val="solid"/>
                <a:miter/>
              </a:ln>
            </p:spPr>
            <p:txBody>
              <a:bodyPr rtlCol="0" anchor="ctr"/>
              <a:lstStyle/>
              <a:p>
                <a:endParaRPr lang="en-GB"/>
              </a:p>
            </p:txBody>
          </p:sp>
          <p:sp>
            <p:nvSpPr>
              <p:cNvPr id="157" name="Freeform: Shape 156">
                <a:extLst>
                  <a:ext uri="{FF2B5EF4-FFF2-40B4-BE49-F238E27FC236}">
                    <a16:creationId xmlns:a16="http://schemas.microsoft.com/office/drawing/2014/main" id="{57E28597-E7B9-EDCF-95F4-8D7CB2D26E77}"/>
                  </a:ext>
                </a:extLst>
              </p:cNvPr>
              <p:cNvSpPr/>
              <p:nvPr/>
            </p:nvSpPr>
            <p:spPr>
              <a:xfrm>
                <a:off x="4121376" y="3415643"/>
                <a:ext cx="59564" cy="76470"/>
              </a:xfrm>
              <a:custGeom>
                <a:avLst/>
                <a:gdLst>
                  <a:gd name="connsiteX0" fmla="*/ 25199 w 59564"/>
                  <a:gd name="connsiteY0" fmla="*/ 77440 h 76470"/>
                  <a:gd name="connsiteX1" fmla="*/ 40 w 59564"/>
                  <a:gd name="connsiteY1" fmla="*/ 54724 h 76470"/>
                  <a:gd name="connsiteX2" fmla="*/ 28765 w 59564"/>
                  <a:gd name="connsiteY2" fmla="*/ 32998 h 76470"/>
                  <a:gd name="connsiteX3" fmla="*/ 47718 w 59564"/>
                  <a:gd name="connsiteY3" fmla="*/ 25866 h 76470"/>
                  <a:gd name="connsiteX4" fmla="*/ 32265 w 59564"/>
                  <a:gd name="connsiteY4" fmla="*/ 11404 h 76470"/>
                  <a:gd name="connsiteX5" fmla="*/ 13577 w 59564"/>
                  <a:gd name="connsiteY5" fmla="*/ 22234 h 76470"/>
                  <a:gd name="connsiteX6" fmla="*/ 2153 w 59564"/>
                  <a:gd name="connsiteY6" fmla="*/ 18470 h 76470"/>
                  <a:gd name="connsiteX7" fmla="*/ 31935 w 59564"/>
                  <a:gd name="connsiteY7" fmla="*/ 970 h 76470"/>
                  <a:gd name="connsiteX8" fmla="*/ 59604 w 59564"/>
                  <a:gd name="connsiteY8" fmla="*/ 27055 h 76470"/>
                  <a:gd name="connsiteX9" fmla="*/ 59604 w 59564"/>
                  <a:gd name="connsiteY9" fmla="*/ 75724 h 76470"/>
                  <a:gd name="connsiteX10" fmla="*/ 47916 w 59564"/>
                  <a:gd name="connsiteY10" fmla="*/ 75724 h 76470"/>
                  <a:gd name="connsiteX11" fmla="*/ 47916 w 59564"/>
                  <a:gd name="connsiteY11" fmla="*/ 65686 h 76470"/>
                  <a:gd name="connsiteX12" fmla="*/ 47124 w 59564"/>
                  <a:gd name="connsiteY12" fmla="*/ 65686 h 76470"/>
                  <a:gd name="connsiteX13" fmla="*/ 25199 w 59564"/>
                  <a:gd name="connsiteY13" fmla="*/ 77440 h 76470"/>
                  <a:gd name="connsiteX14" fmla="*/ 27247 w 59564"/>
                  <a:gd name="connsiteY14" fmla="*/ 66941 h 76470"/>
                  <a:gd name="connsiteX15" fmla="*/ 47718 w 59564"/>
                  <a:gd name="connsiteY15" fmla="*/ 49045 h 76470"/>
                  <a:gd name="connsiteX16" fmla="*/ 47718 w 59564"/>
                  <a:gd name="connsiteY16" fmla="*/ 38809 h 76470"/>
                  <a:gd name="connsiteX17" fmla="*/ 28237 w 59564"/>
                  <a:gd name="connsiteY17" fmla="*/ 43035 h 76470"/>
                  <a:gd name="connsiteX18" fmla="*/ 11992 w 59564"/>
                  <a:gd name="connsiteY18" fmla="*/ 55318 h 76470"/>
                  <a:gd name="connsiteX19" fmla="*/ 27247 w 59564"/>
                  <a:gd name="connsiteY19" fmla="*/ 66941 h 76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9564" h="76470">
                    <a:moveTo>
                      <a:pt x="25199" y="77440"/>
                    </a:moveTo>
                    <a:cubicBezTo>
                      <a:pt x="11200" y="77440"/>
                      <a:pt x="40" y="69252"/>
                      <a:pt x="40" y="54724"/>
                    </a:cubicBezTo>
                    <a:cubicBezTo>
                      <a:pt x="40" y="37819"/>
                      <a:pt x="15096" y="34715"/>
                      <a:pt x="28765" y="32998"/>
                    </a:cubicBezTo>
                    <a:cubicBezTo>
                      <a:pt x="42105" y="31215"/>
                      <a:pt x="47718" y="31941"/>
                      <a:pt x="47718" y="25866"/>
                    </a:cubicBezTo>
                    <a:cubicBezTo>
                      <a:pt x="47718" y="16687"/>
                      <a:pt x="42501" y="11404"/>
                      <a:pt x="32265" y="11404"/>
                    </a:cubicBezTo>
                    <a:cubicBezTo>
                      <a:pt x="21633" y="11404"/>
                      <a:pt x="15888" y="17083"/>
                      <a:pt x="13577" y="22234"/>
                    </a:cubicBezTo>
                    <a:lnTo>
                      <a:pt x="2153" y="18470"/>
                    </a:lnTo>
                    <a:cubicBezTo>
                      <a:pt x="7832" y="5064"/>
                      <a:pt x="20511" y="970"/>
                      <a:pt x="31935" y="970"/>
                    </a:cubicBezTo>
                    <a:cubicBezTo>
                      <a:pt x="41841" y="970"/>
                      <a:pt x="59604" y="4008"/>
                      <a:pt x="59604" y="27055"/>
                    </a:cubicBezTo>
                    <a:lnTo>
                      <a:pt x="59604" y="75724"/>
                    </a:lnTo>
                    <a:lnTo>
                      <a:pt x="47916" y="75724"/>
                    </a:lnTo>
                    <a:lnTo>
                      <a:pt x="47916" y="65686"/>
                    </a:lnTo>
                    <a:lnTo>
                      <a:pt x="47124" y="65686"/>
                    </a:lnTo>
                    <a:cubicBezTo>
                      <a:pt x="44614" y="70903"/>
                      <a:pt x="37680" y="77440"/>
                      <a:pt x="25199" y="77440"/>
                    </a:cubicBezTo>
                    <a:close/>
                    <a:moveTo>
                      <a:pt x="27247" y="66941"/>
                    </a:moveTo>
                    <a:cubicBezTo>
                      <a:pt x="40388" y="66941"/>
                      <a:pt x="47718" y="58092"/>
                      <a:pt x="47718" y="49045"/>
                    </a:cubicBezTo>
                    <a:lnTo>
                      <a:pt x="47718" y="38809"/>
                    </a:lnTo>
                    <a:cubicBezTo>
                      <a:pt x="45737" y="41120"/>
                      <a:pt x="32794" y="42441"/>
                      <a:pt x="28237" y="43035"/>
                    </a:cubicBezTo>
                    <a:cubicBezTo>
                      <a:pt x="19586" y="44158"/>
                      <a:pt x="11992" y="46932"/>
                      <a:pt x="11992" y="55318"/>
                    </a:cubicBezTo>
                    <a:cubicBezTo>
                      <a:pt x="11992" y="62978"/>
                      <a:pt x="18398" y="66941"/>
                      <a:pt x="27247" y="66941"/>
                    </a:cubicBezTo>
                  </a:path>
                </a:pathLst>
              </a:custGeom>
              <a:solidFill>
                <a:srgbClr val="000000"/>
              </a:solidFill>
              <a:ln w="66" cap="flat">
                <a:noFill/>
                <a:prstDash val="solid"/>
                <a:miter/>
              </a:ln>
            </p:spPr>
            <p:txBody>
              <a:bodyPr rtlCol="0" anchor="ctr"/>
              <a:lstStyle/>
              <a:p>
                <a:endParaRPr lang="en-GB"/>
              </a:p>
            </p:txBody>
          </p:sp>
          <p:sp>
            <p:nvSpPr>
              <p:cNvPr id="158" name="Freeform: Shape 157">
                <a:extLst>
                  <a:ext uri="{FF2B5EF4-FFF2-40B4-BE49-F238E27FC236}">
                    <a16:creationId xmlns:a16="http://schemas.microsoft.com/office/drawing/2014/main" id="{7BCD72DB-B9BB-96C2-5440-66B94076D238}"/>
                  </a:ext>
                </a:extLst>
              </p:cNvPr>
              <p:cNvSpPr/>
              <p:nvPr/>
            </p:nvSpPr>
            <p:spPr>
              <a:xfrm>
                <a:off x="4192696" y="3399002"/>
                <a:ext cx="40216" cy="92319"/>
              </a:xfrm>
              <a:custGeom>
                <a:avLst/>
                <a:gdLst>
                  <a:gd name="connsiteX0" fmla="*/ 38435 w 40216"/>
                  <a:gd name="connsiteY0" fmla="*/ 18666 h 92319"/>
                  <a:gd name="connsiteX1" fmla="*/ 38435 w 40216"/>
                  <a:gd name="connsiteY1" fmla="*/ 28836 h 92319"/>
                  <a:gd name="connsiteX2" fmla="*/ 23247 w 40216"/>
                  <a:gd name="connsiteY2" fmla="*/ 28836 h 92319"/>
                  <a:gd name="connsiteX3" fmla="*/ 23247 w 40216"/>
                  <a:gd name="connsiteY3" fmla="*/ 73345 h 92319"/>
                  <a:gd name="connsiteX4" fmla="*/ 31964 w 40216"/>
                  <a:gd name="connsiteY4" fmla="*/ 82854 h 92319"/>
                  <a:gd name="connsiteX5" fmla="*/ 38039 w 40216"/>
                  <a:gd name="connsiteY5" fmla="*/ 82062 h 92319"/>
                  <a:gd name="connsiteX6" fmla="*/ 40482 w 40216"/>
                  <a:gd name="connsiteY6" fmla="*/ 92099 h 92319"/>
                  <a:gd name="connsiteX7" fmla="*/ 31634 w 40216"/>
                  <a:gd name="connsiteY7" fmla="*/ 93420 h 92319"/>
                  <a:gd name="connsiteX8" fmla="*/ 11360 w 40216"/>
                  <a:gd name="connsiteY8" fmla="*/ 74269 h 92319"/>
                  <a:gd name="connsiteX9" fmla="*/ 11360 w 40216"/>
                  <a:gd name="connsiteY9" fmla="*/ 28836 h 92319"/>
                  <a:gd name="connsiteX10" fmla="*/ 266 w 40216"/>
                  <a:gd name="connsiteY10" fmla="*/ 28836 h 92319"/>
                  <a:gd name="connsiteX11" fmla="*/ 266 w 40216"/>
                  <a:gd name="connsiteY11" fmla="*/ 18666 h 92319"/>
                  <a:gd name="connsiteX12" fmla="*/ 11360 w 40216"/>
                  <a:gd name="connsiteY12" fmla="*/ 18666 h 92319"/>
                  <a:gd name="connsiteX13" fmla="*/ 11360 w 40216"/>
                  <a:gd name="connsiteY13" fmla="*/ 1101 h 92319"/>
                  <a:gd name="connsiteX14" fmla="*/ 23247 w 40216"/>
                  <a:gd name="connsiteY14" fmla="*/ 1101 h 92319"/>
                  <a:gd name="connsiteX15" fmla="*/ 23247 w 40216"/>
                  <a:gd name="connsiteY15" fmla="*/ 18666 h 92319"/>
                  <a:gd name="connsiteX16" fmla="*/ 38435 w 40216"/>
                  <a:gd name="connsiteY16" fmla="*/ 18666 h 923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0216" h="92319">
                    <a:moveTo>
                      <a:pt x="38435" y="18666"/>
                    </a:moveTo>
                    <a:lnTo>
                      <a:pt x="38435" y="28836"/>
                    </a:lnTo>
                    <a:lnTo>
                      <a:pt x="23247" y="28836"/>
                    </a:lnTo>
                    <a:lnTo>
                      <a:pt x="23247" y="73345"/>
                    </a:lnTo>
                    <a:cubicBezTo>
                      <a:pt x="23247" y="79948"/>
                      <a:pt x="25690" y="82854"/>
                      <a:pt x="31964" y="82854"/>
                    </a:cubicBezTo>
                    <a:cubicBezTo>
                      <a:pt x="33483" y="82854"/>
                      <a:pt x="36058" y="82458"/>
                      <a:pt x="38039" y="82062"/>
                    </a:cubicBezTo>
                    <a:lnTo>
                      <a:pt x="40482" y="92099"/>
                    </a:lnTo>
                    <a:cubicBezTo>
                      <a:pt x="38039" y="92958"/>
                      <a:pt x="34671" y="93420"/>
                      <a:pt x="31634" y="93420"/>
                    </a:cubicBezTo>
                    <a:cubicBezTo>
                      <a:pt x="18888" y="93420"/>
                      <a:pt x="11360" y="86354"/>
                      <a:pt x="11360" y="74269"/>
                    </a:cubicBezTo>
                    <a:lnTo>
                      <a:pt x="11360" y="28836"/>
                    </a:lnTo>
                    <a:lnTo>
                      <a:pt x="266" y="28836"/>
                    </a:lnTo>
                    <a:lnTo>
                      <a:pt x="266" y="18666"/>
                    </a:lnTo>
                    <a:lnTo>
                      <a:pt x="11360" y="18666"/>
                    </a:lnTo>
                    <a:lnTo>
                      <a:pt x="11360" y="1101"/>
                    </a:lnTo>
                    <a:lnTo>
                      <a:pt x="23247" y="1101"/>
                    </a:lnTo>
                    <a:lnTo>
                      <a:pt x="23247" y="18666"/>
                    </a:lnTo>
                    <a:lnTo>
                      <a:pt x="38435" y="18666"/>
                    </a:lnTo>
                  </a:path>
                </a:pathLst>
              </a:custGeom>
              <a:solidFill>
                <a:srgbClr val="000000"/>
              </a:solidFill>
              <a:ln w="66" cap="flat">
                <a:noFill/>
                <a:prstDash val="solid"/>
                <a:miter/>
              </a:ln>
            </p:spPr>
            <p:txBody>
              <a:bodyPr rtlCol="0" anchor="ctr"/>
              <a:lstStyle/>
              <a:p>
                <a:endParaRPr lang="en-GB"/>
              </a:p>
            </p:txBody>
          </p:sp>
          <p:sp>
            <p:nvSpPr>
              <p:cNvPr id="159" name="Freeform: Shape 158">
                <a:extLst>
                  <a:ext uri="{FF2B5EF4-FFF2-40B4-BE49-F238E27FC236}">
                    <a16:creationId xmlns:a16="http://schemas.microsoft.com/office/drawing/2014/main" id="{8A0ED446-FAEA-E667-E756-E76212494856}"/>
                  </a:ext>
                </a:extLst>
              </p:cNvPr>
              <p:cNvSpPr/>
              <p:nvPr/>
            </p:nvSpPr>
            <p:spPr>
              <a:xfrm>
                <a:off x="4241167" y="3415643"/>
                <a:ext cx="67357" cy="76338"/>
              </a:xfrm>
              <a:custGeom>
                <a:avLst/>
                <a:gdLst>
                  <a:gd name="connsiteX0" fmla="*/ 33599 w 67357"/>
                  <a:gd name="connsiteY0" fmla="*/ 77309 h 76338"/>
                  <a:gd name="connsiteX1" fmla="*/ -13 w 67357"/>
                  <a:gd name="connsiteY1" fmla="*/ 39272 h 76338"/>
                  <a:gd name="connsiteX2" fmla="*/ 33599 w 67357"/>
                  <a:gd name="connsiteY2" fmla="*/ 971 h 76338"/>
                  <a:gd name="connsiteX3" fmla="*/ 67344 w 67357"/>
                  <a:gd name="connsiteY3" fmla="*/ 39272 h 76338"/>
                  <a:gd name="connsiteX4" fmla="*/ 33599 w 67357"/>
                  <a:gd name="connsiteY4" fmla="*/ 77309 h 76338"/>
                  <a:gd name="connsiteX5" fmla="*/ 33599 w 67357"/>
                  <a:gd name="connsiteY5" fmla="*/ 66678 h 76338"/>
                  <a:gd name="connsiteX6" fmla="*/ 55325 w 67357"/>
                  <a:gd name="connsiteY6" fmla="*/ 39272 h 76338"/>
                  <a:gd name="connsiteX7" fmla="*/ 33599 w 67357"/>
                  <a:gd name="connsiteY7" fmla="*/ 11603 h 76338"/>
                  <a:gd name="connsiteX8" fmla="*/ 12072 w 67357"/>
                  <a:gd name="connsiteY8" fmla="*/ 39272 h 76338"/>
                  <a:gd name="connsiteX9" fmla="*/ 33599 w 67357"/>
                  <a:gd name="connsiteY9" fmla="*/ 66678 h 76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357" h="76338">
                    <a:moveTo>
                      <a:pt x="33599" y="77309"/>
                    </a:moveTo>
                    <a:cubicBezTo>
                      <a:pt x="13524" y="77309"/>
                      <a:pt x="-13" y="62055"/>
                      <a:pt x="-13" y="39272"/>
                    </a:cubicBezTo>
                    <a:cubicBezTo>
                      <a:pt x="-13" y="16160"/>
                      <a:pt x="13524" y="971"/>
                      <a:pt x="33599" y="971"/>
                    </a:cubicBezTo>
                    <a:cubicBezTo>
                      <a:pt x="53741" y="971"/>
                      <a:pt x="67344" y="16160"/>
                      <a:pt x="67344" y="39272"/>
                    </a:cubicBezTo>
                    <a:cubicBezTo>
                      <a:pt x="67344" y="62055"/>
                      <a:pt x="53741" y="77309"/>
                      <a:pt x="33599" y="77309"/>
                    </a:cubicBezTo>
                    <a:close/>
                    <a:moveTo>
                      <a:pt x="33599" y="66678"/>
                    </a:moveTo>
                    <a:cubicBezTo>
                      <a:pt x="48524" y="66678"/>
                      <a:pt x="55325" y="53800"/>
                      <a:pt x="55325" y="39272"/>
                    </a:cubicBezTo>
                    <a:cubicBezTo>
                      <a:pt x="55325" y="24612"/>
                      <a:pt x="48524" y="11603"/>
                      <a:pt x="33599" y="11603"/>
                    </a:cubicBezTo>
                    <a:cubicBezTo>
                      <a:pt x="18873" y="11603"/>
                      <a:pt x="12072" y="24546"/>
                      <a:pt x="12072" y="39272"/>
                    </a:cubicBezTo>
                    <a:cubicBezTo>
                      <a:pt x="12072" y="53800"/>
                      <a:pt x="18873" y="66678"/>
                      <a:pt x="33599" y="66678"/>
                    </a:cubicBezTo>
                  </a:path>
                </a:pathLst>
              </a:custGeom>
              <a:solidFill>
                <a:srgbClr val="000000"/>
              </a:solidFill>
              <a:ln w="66" cap="flat">
                <a:noFill/>
                <a:prstDash val="solid"/>
                <a:miter/>
              </a:ln>
            </p:spPr>
            <p:txBody>
              <a:bodyPr rtlCol="0" anchor="ctr"/>
              <a:lstStyle/>
              <a:p>
                <a:endParaRPr lang="en-GB"/>
              </a:p>
            </p:txBody>
          </p:sp>
          <p:sp>
            <p:nvSpPr>
              <p:cNvPr id="160" name="Freeform: Shape 159">
                <a:extLst>
                  <a:ext uri="{FF2B5EF4-FFF2-40B4-BE49-F238E27FC236}">
                    <a16:creationId xmlns:a16="http://schemas.microsoft.com/office/drawing/2014/main" id="{8EF643FF-2502-A39F-2677-67DE383A9EB5}"/>
                  </a:ext>
                </a:extLst>
              </p:cNvPr>
              <p:cNvSpPr/>
              <p:nvPr/>
            </p:nvSpPr>
            <p:spPr>
              <a:xfrm>
                <a:off x="4325825" y="3415511"/>
                <a:ext cx="37442" cy="74885"/>
              </a:xfrm>
              <a:custGeom>
                <a:avLst/>
                <a:gdLst>
                  <a:gd name="connsiteX0" fmla="*/ 171 w 37442"/>
                  <a:gd name="connsiteY0" fmla="*/ 75869 h 74885"/>
                  <a:gd name="connsiteX1" fmla="*/ 171 w 37442"/>
                  <a:gd name="connsiteY1" fmla="*/ 2041 h 74885"/>
                  <a:gd name="connsiteX2" fmla="*/ 11661 w 37442"/>
                  <a:gd name="connsiteY2" fmla="*/ 2041 h 74885"/>
                  <a:gd name="connsiteX3" fmla="*/ 11661 w 37442"/>
                  <a:gd name="connsiteY3" fmla="*/ 13399 h 74885"/>
                  <a:gd name="connsiteX4" fmla="*/ 12454 w 37442"/>
                  <a:gd name="connsiteY4" fmla="*/ 13399 h 74885"/>
                  <a:gd name="connsiteX5" fmla="*/ 31604 w 37442"/>
                  <a:gd name="connsiteY5" fmla="*/ 984 h 74885"/>
                  <a:gd name="connsiteX6" fmla="*/ 37614 w 37442"/>
                  <a:gd name="connsiteY6" fmla="*/ 1182 h 74885"/>
                  <a:gd name="connsiteX7" fmla="*/ 37614 w 37442"/>
                  <a:gd name="connsiteY7" fmla="*/ 13135 h 74885"/>
                  <a:gd name="connsiteX8" fmla="*/ 30482 w 37442"/>
                  <a:gd name="connsiteY8" fmla="*/ 12474 h 74885"/>
                  <a:gd name="connsiteX9" fmla="*/ 12057 w 37442"/>
                  <a:gd name="connsiteY9" fmla="*/ 29644 h 74885"/>
                  <a:gd name="connsiteX10" fmla="*/ 12057 w 37442"/>
                  <a:gd name="connsiteY10" fmla="*/ 75869 h 74885"/>
                  <a:gd name="connsiteX11" fmla="*/ 171 w 37442"/>
                  <a:gd name="connsiteY11" fmla="*/ 75869 h 74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7442" h="74885">
                    <a:moveTo>
                      <a:pt x="171" y="75869"/>
                    </a:moveTo>
                    <a:lnTo>
                      <a:pt x="171" y="2041"/>
                    </a:lnTo>
                    <a:lnTo>
                      <a:pt x="11661" y="2041"/>
                    </a:lnTo>
                    <a:lnTo>
                      <a:pt x="11661" y="13399"/>
                    </a:lnTo>
                    <a:lnTo>
                      <a:pt x="12454" y="13399"/>
                    </a:lnTo>
                    <a:cubicBezTo>
                      <a:pt x="15161" y="5937"/>
                      <a:pt x="22821" y="984"/>
                      <a:pt x="31604" y="984"/>
                    </a:cubicBezTo>
                    <a:cubicBezTo>
                      <a:pt x="33321" y="984"/>
                      <a:pt x="36227" y="1116"/>
                      <a:pt x="37614" y="1182"/>
                    </a:cubicBezTo>
                    <a:lnTo>
                      <a:pt x="37614" y="13135"/>
                    </a:lnTo>
                    <a:cubicBezTo>
                      <a:pt x="36887" y="13003"/>
                      <a:pt x="33651" y="12474"/>
                      <a:pt x="30482" y="12474"/>
                    </a:cubicBezTo>
                    <a:cubicBezTo>
                      <a:pt x="19850" y="12474"/>
                      <a:pt x="12057" y="19672"/>
                      <a:pt x="12057" y="29644"/>
                    </a:cubicBezTo>
                    <a:lnTo>
                      <a:pt x="12057" y="75869"/>
                    </a:lnTo>
                    <a:lnTo>
                      <a:pt x="171" y="75869"/>
                    </a:lnTo>
                  </a:path>
                </a:pathLst>
              </a:custGeom>
              <a:solidFill>
                <a:srgbClr val="000000"/>
              </a:solidFill>
              <a:ln w="66" cap="flat">
                <a:noFill/>
                <a:prstDash val="solid"/>
                <a:miter/>
              </a:ln>
            </p:spPr>
            <p:txBody>
              <a:bodyPr rtlCol="0" anchor="ctr"/>
              <a:lstStyle/>
              <a:p>
                <a:endParaRPr lang="en-GB"/>
              </a:p>
            </p:txBody>
          </p:sp>
        </p:grpSp>
        <p:sp>
          <p:nvSpPr>
            <p:cNvPr id="161" name="Freeform: Shape 160">
              <a:extLst>
                <a:ext uri="{FF2B5EF4-FFF2-40B4-BE49-F238E27FC236}">
                  <a16:creationId xmlns:a16="http://schemas.microsoft.com/office/drawing/2014/main" id="{B5A94E9A-9B93-2072-6012-A1324E31C1B3}"/>
                </a:ext>
              </a:extLst>
            </p:cNvPr>
            <p:cNvSpPr/>
            <p:nvPr/>
          </p:nvSpPr>
          <p:spPr>
            <a:xfrm>
              <a:off x="3646677" y="2276108"/>
              <a:ext cx="276666" cy="423275"/>
            </a:xfrm>
            <a:custGeom>
              <a:avLst/>
              <a:gdLst>
                <a:gd name="connsiteX0" fmla="*/ 35551 w 276666"/>
                <a:gd name="connsiteY0" fmla="*/ 423196 h 423275"/>
                <a:gd name="connsiteX1" fmla="*/ -965 w 276666"/>
                <a:gd name="connsiteY1" fmla="*/ 386681 h 423275"/>
                <a:gd name="connsiteX2" fmla="*/ -965 w 276666"/>
                <a:gd name="connsiteY2" fmla="*/ 36497 h 423275"/>
                <a:gd name="connsiteX3" fmla="*/ 35551 w 276666"/>
                <a:gd name="connsiteY3" fmla="*/ -19 h 423275"/>
                <a:gd name="connsiteX4" fmla="*/ 239187 w 276666"/>
                <a:gd name="connsiteY4" fmla="*/ -19 h 423275"/>
                <a:gd name="connsiteX5" fmla="*/ 275702 w 276666"/>
                <a:gd name="connsiteY5" fmla="*/ 36497 h 423275"/>
                <a:gd name="connsiteX6" fmla="*/ 275702 w 276666"/>
                <a:gd name="connsiteY6" fmla="*/ 386741 h 423275"/>
                <a:gd name="connsiteX7" fmla="*/ 239187 w 276666"/>
                <a:gd name="connsiteY7" fmla="*/ 423257 h 423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6666" h="423275">
                  <a:moveTo>
                    <a:pt x="35551" y="423196"/>
                  </a:moveTo>
                  <a:cubicBezTo>
                    <a:pt x="15407" y="423196"/>
                    <a:pt x="-965" y="406849"/>
                    <a:pt x="-965" y="386681"/>
                  </a:cubicBezTo>
                  <a:lnTo>
                    <a:pt x="-965" y="36497"/>
                  </a:lnTo>
                  <a:cubicBezTo>
                    <a:pt x="-965" y="16328"/>
                    <a:pt x="15407" y="-19"/>
                    <a:pt x="35551" y="-19"/>
                  </a:cubicBezTo>
                  <a:lnTo>
                    <a:pt x="239187" y="-19"/>
                  </a:lnTo>
                  <a:cubicBezTo>
                    <a:pt x="259331" y="-19"/>
                    <a:pt x="275702" y="16328"/>
                    <a:pt x="275702" y="36497"/>
                  </a:cubicBezTo>
                  <a:lnTo>
                    <a:pt x="275702" y="386741"/>
                  </a:lnTo>
                  <a:cubicBezTo>
                    <a:pt x="275702" y="406910"/>
                    <a:pt x="259331" y="423257"/>
                    <a:pt x="239187" y="423257"/>
                  </a:cubicBezTo>
                  <a:close/>
                </a:path>
              </a:pathLst>
            </a:custGeom>
            <a:noFill/>
            <a:ln w="6079" cap="flat">
              <a:noFill/>
              <a:prstDash val="solid"/>
              <a:miter/>
            </a:ln>
          </p:spPr>
          <p:txBody>
            <a:bodyPr rtlCol="0" anchor="ctr"/>
            <a:lstStyle/>
            <a:p>
              <a:endParaRPr lang="en-GB"/>
            </a:p>
          </p:txBody>
        </p:sp>
        <p:grpSp>
          <p:nvGrpSpPr>
            <p:cNvPr id="162" name="Graphic 8">
              <a:extLst>
                <a:ext uri="{FF2B5EF4-FFF2-40B4-BE49-F238E27FC236}">
                  <a16:creationId xmlns:a16="http://schemas.microsoft.com/office/drawing/2014/main" id="{ADDEEAAA-E889-3FA3-1E7A-05F7105C44A8}"/>
                </a:ext>
              </a:extLst>
            </p:cNvPr>
            <p:cNvGrpSpPr/>
            <p:nvPr/>
          </p:nvGrpSpPr>
          <p:grpSpPr>
            <a:xfrm>
              <a:off x="3678131" y="2394523"/>
              <a:ext cx="83681" cy="179725"/>
              <a:chOff x="3678131" y="2394523"/>
              <a:chExt cx="83681" cy="179725"/>
            </a:xfrm>
            <a:solidFill>
              <a:srgbClr val="000000"/>
            </a:solidFill>
          </p:grpSpPr>
          <p:sp>
            <p:nvSpPr>
              <p:cNvPr id="163" name="Freeform: Shape 162">
                <a:extLst>
                  <a:ext uri="{FF2B5EF4-FFF2-40B4-BE49-F238E27FC236}">
                    <a16:creationId xmlns:a16="http://schemas.microsoft.com/office/drawing/2014/main" id="{72809A62-6006-500B-4E67-D17433BA09CC}"/>
                  </a:ext>
                </a:extLst>
              </p:cNvPr>
              <p:cNvSpPr/>
              <p:nvPr/>
            </p:nvSpPr>
            <p:spPr>
              <a:xfrm rot="-5400000">
                <a:off x="3716168" y="2529872"/>
                <a:ext cx="10037" cy="78715"/>
              </a:xfrm>
              <a:custGeom>
                <a:avLst/>
                <a:gdLst>
                  <a:gd name="connsiteX0" fmla="*/ 10272 w 10037"/>
                  <a:gd name="connsiteY0" fmla="*/ 1017 h 78715"/>
                  <a:gd name="connsiteX1" fmla="*/ 10272 w 10037"/>
                  <a:gd name="connsiteY1" fmla="*/ 79732 h 78715"/>
                  <a:gd name="connsiteX2" fmla="*/ 235 w 10037"/>
                  <a:gd name="connsiteY2" fmla="*/ 79732 h 78715"/>
                  <a:gd name="connsiteX3" fmla="*/ 235 w 10037"/>
                  <a:gd name="connsiteY3" fmla="*/ 1017 h 78715"/>
                  <a:gd name="connsiteX4" fmla="*/ 10272 w 10037"/>
                  <a:gd name="connsiteY4" fmla="*/ 1017 h 787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37" h="78715">
                    <a:moveTo>
                      <a:pt x="10272" y="1017"/>
                    </a:moveTo>
                    <a:lnTo>
                      <a:pt x="10272" y="79732"/>
                    </a:lnTo>
                    <a:lnTo>
                      <a:pt x="235" y="79732"/>
                    </a:lnTo>
                    <a:lnTo>
                      <a:pt x="235" y="1017"/>
                    </a:lnTo>
                    <a:lnTo>
                      <a:pt x="10272" y="1017"/>
                    </a:lnTo>
                  </a:path>
                </a:pathLst>
              </a:custGeom>
              <a:solidFill>
                <a:srgbClr val="000000"/>
              </a:solidFill>
              <a:ln w="53" cap="flat">
                <a:noFill/>
                <a:prstDash val="solid"/>
                <a:miter/>
              </a:ln>
            </p:spPr>
            <p:txBody>
              <a:bodyPr rtlCol="0" anchor="ctr"/>
              <a:lstStyle/>
              <a:p>
                <a:endParaRPr lang="en-GB"/>
              </a:p>
            </p:txBody>
          </p:sp>
          <p:sp>
            <p:nvSpPr>
              <p:cNvPr id="164" name="Freeform: Shape 163">
                <a:extLst>
                  <a:ext uri="{FF2B5EF4-FFF2-40B4-BE49-F238E27FC236}">
                    <a16:creationId xmlns:a16="http://schemas.microsoft.com/office/drawing/2014/main" id="{43FD35F6-D647-FAA9-757E-965A432F15D0}"/>
                  </a:ext>
                </a:extLst>
              </p:cNvPr>
              <p:cNvSpPr/>
              <p:nvPr/>
            </p:nvSpPr>
            <p:spPr>
              <a:xfrm rot="-5400000">
                <a:off x="3707029" y="2492839"/>
                <a:ext cx="47229" cy="59802"/>
              </a:xfrm>
              <a:custGeom>
                <a:avLst/>
                <a:gdLst>
                  <a:gd name="connsiteX0" fmla="*/ 9416 w 47229"/>
                  <a:gd name="connsiteY0" fmla="*/ 25237 h 59802"/>
                  <a:gd name="connsiteX1" fmla="*/ 9416 w 47229"/>
                  <a:gd name="connsiteY1" fmla="*/ 60633 h 59802"/>
                  <a:gd name="connsiteX2" fmla="*/ -94 w 47229"/>
                  <a:gd name="connsiteY2" fmla="*/ 60633 h 59802"/>
                  <a:gd name="connsiteX3" fmla="*/ -94 w 47229"/>
                  <a:gd name="connsiteY3" fmla="*/ 1570 h 59802"/>
                  <a:gd name="connsiteX4" fmla="*/ 9046 w 47229"/>
                  <a:gd name="connsiteY4" fmla="*/ 1570 h 59802"/>
                  <a:gd name="connsiteX5" fmla="*/ 9099 w 47229"/>
                  <a:gd name="connsiteY5" fmla="*/ 12505 h 59802"/>
                  <a:gd name="connsiteX6" fmla="*/ 27166 w 47229"/>
                  <a:gd name="connsiteY6" fmla="*/ 830 h 59802"/>
                  <a:gd name="connsiteX7" fmla="*/ 47136 w 47229"/>
                  <a:gd name="connsiteY7" fmla="*/ 23124 h 59802"/>
                  <a:gd name="connsiteX8" fmla="*/ 47136 w 47229"/>
                  <a:gd name="connsiteY8" fmla="*/ 60633 h 59802"/>
                  <a:gd name="connsiteX9" fmla="*/ 37627 w 47229"/>
                  <a:gd name="connsiteY9" fmla="*/ 60633 h 59802"/>
                  <a:gd name="connsiteX10" fmla="*/ 37627 w 47229"/>
                  <a:gd name="connsiteY10" fmla="*/ 23917 h 59802"/>
                  <a:gd name="connsiteX11" fmla="*/ 24314 w 47229"/>
                  <a:gd name="connsiteY11" fmla="*/ 9389 h 59802"/>
                  <a:gd name="connsiteX12" fmla="*/ 9416 w 47229"/>
                  <a:gd name="connsiteY12" fmla="*/ 25237 h 59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7229" h="59802">
                    <a:moveTo>
                      <a:pt x="9416" y="25237"/>
                    </a:moveTo>
                    <a:lnTo>
                      <a:pt x="9416" y="60633"/>
                    </a:lnTo>
                    <a:lnTo>
                      <a:pt x="-94" y="60633"/>
                    </a:lnTo>
                    <a:lnTo>
                      <a:pt x="-94" y="1570"/>
                    </a:lnTo>
                    <a:lnTo>
                      <a:pt x="9046" y="1570"/>
                    </a:lnTo>
                    <a:lnTo>
                      <a:pt x="9099" y="12505"/>
                    </a:lnTo>
                    <a:cubicBezTo>
                      <a:pt x="12902" y="4158"/>
                      <a:pt x="19242" y="830"/>
                      <a:pt x="27166" y="830"/>
                    </a:cubicBezTo>
                    <a:cubicBezTo>
                      <a:pt x="39106" y="830"/>
                      <a:pt x="47136" y="8173"/>
                      <a:pt x="47136" y="23124"/>
                    </a:cubicBezTo>
                    <a:lnTo>
                      <a:pt x="47136" y="60633"/>
                    </a:lnTo>
                    <a:lnTo>
                      <a:pt x="37627" y="60633"/>
                    </a:lnTo>
                    <a:lnTo>
                      <a:pt x="37627" y="23917"/>
                    </a:lnTo>
                    <a:cubicBezTo>
                      <a:pt x="37627" y="14830"/>
                      <a:pt x="32555" y="9389"/>
                      <a:pt x="24314" y="9389"/>
                    </a:cubicBezTo>
                    <a:cubicBezTo>
                      <a:pt x="15808" y="9389"/>
                      <a:pt x="9416" y="15147"/>
                      <a:pt x="9416" y="25237"/>
                    </a:cubicBezTo>
                  </a:path>
                </a:pathLst>
              </a:custGeom>
              <a:solidFill>
                <a:srgbClr val="000000"/>
              </a:solidFill>
              <a:ln w="53" cap="flat">
                <a:noFill/>
                <a:prstDash val="solid"/>
                <a:miter/>
              </a:ln>
            </p:spPr>
            <p:txBody>
              <a:bodyPr rtlCol="0" anchor="ctr"/>
              <a:lstStyle/>
              <a:p>
                <a:endParaRPr lang="en-GB"/>
              </a:p>
            </p:txBody>
          </p:sp>
          <p:sp>
            <p:nvSpPr>
              <p:cNvPr id="165" name="Freeform: Shape 164">
                <a:extLst>
                  <a:ext uri="{FF2B5EF4-FFF2-40B4-BE49-F238E27FC236}">
                    <a16:creationId xmlns:a16="http://schemas.microsoft.com/office/drawing/2014/main" id="{3FDE64D9-9158-FE73-B918-E24E1FF1626B}"/>
                  </a:ext>
                </a:extLst>
              </p:cNvPr>
              <p:cNvSpPr/>
              <p:nvPr/>
            </p:nvSpPr>
            <p:spPr>
              <a:xfrm rot="-5400000">
                <a:off x="3700689" y="2429866"/>
                <a:ext cx="37297" cy="82413"/>
              </a:xfrm>
              <a:custGeom>
                <a:avLst/>
                <a:gdLst>
                  <a:gd name="connsiteX0" fmla="*/ 34898 w 37297"/>
                  <a:gd name="connsiteY0" fmla="*/ 24386 h 82413"/>
                  <a:gd name="connsiteX1" fmla="*/ 34898 w 37297"/>
                  <a:gd name="connsiteY1" fmla="*/ 32522 h 82413"/>
                  <a:gd name="connsiteX2" fmla="*/ 21268 w 37297"/>
                  <a:gd name="connsiteY2" fmla="*/ 32522 h 82413"/>
                  <a:gd name="connsiteX3" fmla="*/ 21268 w 37297"/>
                  <a:gd name="connsiteY3" fmla="*/ 83449 h 82413"/>
                  <a:gd name="connsiteX4" fmla="*/ 11759 w 37297"/>
                  <a:gd name="connsiteY4" fmla="*/ 83449 h 82413"/>
                  <a:gd name="connsiteX5" fmla="*/ 11759 w 37297"/>
                  <a:gd name="connsiteY5" fmla="*/ 32522 h 82413"/>
                  <a:gd name="connsiteX6" fmla="*/ 137 w 37297"/>
                  <a:gd name="connsiteY6" fmla="*/ 32522 h 82413"/>
                  <a:gd name="connsiteX7" fmla="*/ 137 w 37297"/>
                  <a:gd name="connsiteY7" fmla="*/ 24386 h 82413"/>
                  <a:gd name="connsiteX8" fmla="*/ 11759 w 37297"/>
                  <a:gd name="connsiteY8" fmla="*/ 24386 h 82413"/>
                  <a:gd name="connsiteX9" fmla="*/ 11759 w 37297"/>
                  <a:gd name="connsiteY9" fmla="*/ 16515 h 82413"/>
                  <a:gd name="connsiteX10" fmla="*/ 28559 w 37297"/>
                  <a:gd name="connsiteY10" fmla="*/ 1036 h 82413"/>
                  <a:gd name="connsiteX11" fmla="*/ 37434 w 37297"/>
                  <a:gd name="connsiteY11" fmla="*/ 2621 h 82413"/>
                  <a:gd name="connsiteX12" fmla="*/ 34793 w 37297"/>
                  <a:gd name="connsiteY12" fmla="*/ 10756 h 82413"/>
                  <a:gd name="connsiteX13" fmla="*/ 29668 w 37297"/>
                  <a:gd name="connsiteY13" fmla="*/ 9858 h 82413"/>
                  <a:gd name="connsiteX14" fmla="*/ 21268 w 37297"/>
                  <a:gd name="connsiteY14" fmla="*/ 18628 h 82413"/>
                  <a:gd name="connsiteX15" fmla="*/ 21268 w 37297"/>
                  <a:gd name="connsiteY15" fmla="*/ 24386 h 82413"/>
                  <a:gd name="connsiteX16" fmla="*/ 34898 w 37297"/>
                  <a:gd name="connsiteY16" fmla="*/ 24386 h 82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7297" h="82413">
                    <a:moveTo>
                      <a:pt x="34898" y="24386"/>
                    </a:moveTo>
                    <a:lnTo>
                      <a:pt x="34898" y="32522"/>
                    </a:lnTo>
                    <a:lnTo>
                      <a:pt x="21268" y="32522"/>
                    </a:lnTo>
                    <a:lnTo>
                      <a:pt x="21268" y="83449"/>
                    </a:lnTo>
                    <a:lnTo>
                      <a:pt x="11759" y="83449"/>
                    </a:lnTo>
                    <a:lnTo>
                      <a:pt x="11759" y="32522"/>
                    </a:lnTo>
                    <a:lnTo>
                      <a:pt x="137" y="32522"/>
                    </a:lnTo>
                    <a:lnTo>
                      <a:pt x="137" y="24386"/>
                    </a:lnTo>
                    <a:lnTo>
                      <a:pt x="11759" y="24386"/>
                    </a:lnTo>
                    <a:lnTo>
                      <a:pt x="11759" y="16515"/>
                    </a:lnTo>
                    <a:cubicBezTo>
                      <a:pt x="11759" y="6266"/>
                      <a:pt x="19948" y="1036"/>
                      <a:pt x="28559" y="1036"/>
                    </a:cubicBezTo>
                    <a:cubicBezTo>
                      <a:pt x="33049" y="1036"/>
                      <a:pt x="36008" y="1987"/>
                      <a:pt x="37434" y="2621"/>
                    </a:cubicBezTo>
                    <a:lnTo>
                      <a:pt x="34793" y="10756"/>
                    </a:lnTo>
                    <a:cubicBezTo>
                      <a:pt x="33789" y="10439"/>
                      <a:pt x="32310" y="9858"/>
                      <a:pt x="29668" y="9858"/>
                    </a:cubicBezTo>
                    <a:cubicBezTo>
                      <a:pt x="23804" y="9858"/>
                      <a:pt x="21268" y="12922"/>
                      <a:pt x="21268" y="18628"/>
                    </a:cubicBezTo>
                    <a:lnTo>
                      <a:pt x="21268" y="24386"/>
                    </a:lnTo>
                    <a:lnTo>
                      <a:pt x="34898" y="24386"/>
                    </a:lnTo>
                  </a:path>
                </a:pathLst>
              </a:custGeom>
              <a:solidFill>
                <a:srgbClr val="000000"/>
              </a:solidFill>
              <a:ln w="53" cap="flat">
                <a:noFill/>
                <a:prstDash val="solid"/>
                <a:miter/>
              </a:ln>
            </p:spPr>
            <p:txBody>
              <a:bodyPr rtlCol="0" anchor="ctr"/>
              <a:lstStyle/>
              <a:p>
                <a:endParaRPr lang="en-GB"/>
              </a:p>
            </p:txBody>
          </p:sp>
          <p:sp>
            <p:nvSpPr>
              <p:cNvPr id="166" name="Freeform: Shape 165">
                <a:extLst>
                  <a:ext uri="{FF2B5EF4-FFF2-40B4-BE49-F238E27FC236}">
                    <a16:creationId xmlns:a16="http://schemas.microsoft.com/office/drawing/2014/main" id="{35CEB14D-748F-8105-4784-26096C68061A}"/>
                  </a:ext>
                </a:extLst>
              </p:cNvPr>
              <p:cNvSpPr/>
              <p:nvPr/>
            </p:nvSpPr>
            <p:spPr>
              <a:xfrm rot="-5400000">
                <a:off x="3704334" y="2390931"/>
                <a:ext cx="53885" cy="61070"/>
              </a:xfrm>
              <a:custGeom>
                <a:avLst/>
                <a:gdLst>
                  <a:gd name="connsiteX0" fmla="*/ 26788 w 53885"/>
                  <a:gd name="connsiteY0" fmla="*/ 61872 h 61070"/>
                  <a:gd name="connsiteX1" fmla="*/ -102 w 53885"/>
                  <a:gd name="connsiteY1" fmla="*/ 31442 h 61070"/>
                  <a:gd name="connsiteX2" fmla="*/ 26788 w 53885"/>
                  <a:gd name="connsiteY2" fmla="*/ 802 h 61070"/>
                  <a:gd name="connsiteX3" fmla="*/ 53783 w 53885"/>
                  <a:gd name="connsiteY3" fmla="*/ 31442 h 61070"/>
                  <a:gd name="connsiteX4" fmla="*/ 26788 w 53885"/>
                  <a:gd name="connsiteY4" fmla="*/ 61872 h 61070"/>
                  <a:gd name="connsiteX5" fmla="*/ 26788 w 53885"/>
                  <a:gd name="connsiteY5" fmla="*/ 53367 h 61070"/>
                  <a:gd name="connsiteX6" fmla="*/ 44168 w 53885"/>
                  <a:gd name="connsiteY6" fmla="*/ 31442 h 61070"/>
                  <a:gd name="connsiteX7" fmla="*/ 26788 w 53885"/>
                  <a:gd name="connsiteY7" fmla="*/ 9307 h 61070"/>
                  <a:gd name="connsiteX8" fmla="*/ 9565 w 53885"/>
                  <a:gd name="connsiteY8" fmla="*/ 31442 h 61070"/>
                  <a:gd name="connsiteX9" fmla="*/ 26788 w 53885"/>
                  <a:gd name="connsiteY9" fmla="*/ 53367 h 6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885" h="61070">
                    <a:moveTo>
                      <a:pt x="26788" y="61872"/>
                    </a:moveTo>
                    <a:cubicBezTo>
                      <a:pt x="10728" y="61872"/>
                      <a:pt x="-102" y="49669"/>
                      <a:pt x="-102" y="31442"/>
                    </a:cubicBezTo>
                    <a:cubicBezTo>
                      <a:pt x="-102" y="12952"/>
                      <a:pt x="10728" y="802"/>
                      <a:pt x="26788" y="802"/>
                    </a:cubicBezTo>
                    <a:cubicBezTo>
                      <a:pt x="42901" y="802"/>
                      <a:pt x="53783" y="12952"/>
                      <a:pt x="53783" y="31442"/>
                    </a:cubicBezTo>
                    <a:cubicBezTo>
                      <a:pt x="53783" y="49669"/>
                      <a:pt x="42901" y="61872"/>
                      <a:pt x="26788" y="61872"/>
                    </a:cubicBezTo>
                    <a:close/>
                    <a:moveTo>
                      <a:pt x="26788" y="53367"/>
                    </a:moveTo>
                    <a:cubicBezTo>
                      <a:pt x="38727" y="53367"/>
                      <a:pt x="44168" y="43065"/>
                      <a:pt x="44168" y="31442"/>
                    </a:cubicBezTo>
                    <a:cubicBezTo>
                      <a:pt x="44168" y="19714"/>
                      <a:pt x="38727" y="9307"/>
                      <a:pt x="26788" y="9307"/>
                    </a:cubicBezTo>
                    <a:cubicBezTo>
                      <a:pt x="15007" y="9307"/>
                      <a:pt x="9565" y="19662"/>
                      <a:pt x="9565" y="31442"/>
                    </a:cubicBezTo>
                    <a:cubicBezTo>
                      <a:pt x="9565" y="43065"/>
                      <a:pt x="15007" y="53367"/>
                      <a:pt x="26788" y="53367"/>
                    </a:cubicBezTo>
                  </a:path>
                </a:pathLst>
              </a:custGeom>
              <a:solidFill>
                <a:srgbClr val="000000"/>
              </a:solidFill>
              <a:ln w="53" cap="flat">
                <a:noFill/>
                <a:prstDash val="solid"/>
                <a:miter/>
              </a:ln>
            </p:spPr>
            <p:txBody>
              <a:bodyPr rtlCol="0" anchor="ctr"/>
              <a:lstStyle/>
              <a:p>
                <a:endParaRPr lang="en-GB"/>
              </a:p>
            </p:txBody>
          </p:sp>
        </p:grpSp>
        <p:grpSp>
          <p:nvGrpSpPr>
            <p:cNvPr id="167" name="Graphic 8">
              <a:extLst>
                <a:ext uri="{FF2B5EF4-FFF2-40B4-BE49-F238E27FC236}">
                  <a16:creationId xmlns:a16="http://schemas.microsoft.com/office/drawing/2014/main" id="{F30FD7A6-4378-A281-C93F-FF9837DF7746}"/>
                </a:ext>
              </a:extLst>
            </p:cNvPr>
            <p:cNvGrpSpPr/>
            <p:nvPr/>
          </p:nvGrpSpPr>
          <p:grpSpPr>
            <a:xfrm>
              <a:off x="3818337" y="2378809"/>
              <a:ext cx="74383" cy="211634"/>
              <a:chOff x="3818337" y="2378809"/>
              <a:chExt cx="74383" cy="211634"/>
            </a:xfrm>
            <a:solidFill>
              <a:srgbClr val="000000"/>
            </a:solidFill>
          </p:grpSpPr>
          <p:sp>
            <p:nvSpPr>
              <p:cNvPr id="168" name="Freeform: Shape 167">
                <a:extLst>
                  <a:ext uri="{FF2B5EF4-FFF2-40B4-BE49-F238E27FC236}">
                    <a16:creationId xmlns:a16="http://schemas.microsoft.com/office/drawing/2014/main" id="{64B40DA3-A1CF-7401-9200-E7E2337A4038}"/>
                  </a:ext>
                </a:extLst>
              </p:cNvPr>
              <p:cNvSpPr/>
              <p:nvPr/>
            </p:nvSpPr>
            <p:spPr>
              <a:xfrm rot="-5400000">
                <a:off x="3839178" y="2536901"/>
                <a:ext cx="46014" cy="61070"/>
              </a:xfrm>
              <a:custGeom>
                <a:avLst/>
                <a:gdLst>
                  <a:gd name="connsiteX0" fmla="*/ 22706 w 46014"/>
                  <a:gd name="connsiteY0" fmla="*/ 61896 h 61070"/>
                  <a:gd name="connsiteX1" fmla="*/ -10 w 46014"/>
                  <a:gd name="connsiteY1" fmla="*/ 46311 h 61070"/>
                  <a:gd name="connsiteX2" fmla="*/ 9023 w 46014"/>
                  <a:gd name="connsiteY2" fmla="*/ 44145 h 61070"/>
                  <a:gd name="connsiteX3" fmla="*/ 22600 w 46014"/>
                  <a:gd name="connsiteY3" fmla="*/ 53549 h 61070"/>
                  <a:gd name="connsiteX4" fmla="*/ 36125 w 46014"/>
                  <a:gd name="connsiteY4" fmla="*/ 44621 h 61070"/>
                  <a:gd name="connsiteX5" fmla="*/ 27461 w 46014"/>
                  <a:gd name="connsiteY5" fmla="*/ 36485 h 61070"/>
                  <a:gd name="connsiteX6" fmla="*/ 17635 w 46014"/>
                  <a:gd name="connsiteY6" fmla="*/ 34161 h 61070"/>
                  <a:gd name="connsiteX7" fmla="*/ 1786 w 46014"/>
                  <a:gd name="connsiteY7" fmla="*/ 18048 h 61070"/>
                  <a:gd name="connsiteX8" fmla="*/ 23657 w 46014"/>
                  <a:gd name="connsiteY8" fmla="*/ 826 h 61070"/>
                  <a:gd name="connsiteX9" fmla="*/ 44894 w 46014"/>
                  <a:gd name="connsiteY9" fmla="*/ 15037 h 61070"/>
                  <a:gd name="connsiteX10" fmla="*/ 36283 w 46014"/>
                  <a:gd name="connsiteY10" fmla="*/ 17255 h 61070"/>
                  <a:gd name="connsiteX11" fmla="*/ 23710 w 46014"/>
                  <a:gd name="connsiteY11" fmla="*/ 8908 h 61070"/>
                  <a:gd name="connsiteX12" fmla="*/ 11401 w 46014"/>
                  <a:gd name="connsiteY12" fmla="*/ 17467 h 61070"/>
                  <a:gd name="connsiteX13" fmla="*/ 21333 w 46014"/>
                  <a:gd name="connsiteY13" fmla="*/ 25919 h 61070"/>
                  <a:gd name="connsiteX14" fmla="*/ 30261 w 46014"/>
                  <a:gd name="connsiteY14" fmla="*/ 28033 h 61070"/>
                  <a:gd name="connsiteX15" fmla="*/ 46004 w 46014"/>
                  <a:gd name="connsiteY15" fmla="*/ 43987 h 61070"/>
                  <a:gd name="connsiteX16" fmla="*/ 22706 w 46014"/>
                  <a:gd name="connsiteY16" fmla="*/ 61896 h 6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6014" h="61070">
                    <a:moveTo>
                      <a:pt x="22706" y="61896"/>
                    </a:moveTo>
                    <a:cubicBezTo>
                      <a:pt x="10555" y="61896"/>
                      <a:pt x="2103" y="56508"/>
                      <a:pt x="-10" y="46311"/>
                    </a:cubicBezTo>
                    <a:lnTo>
                      <a:pt x="9023" y="44145"/>
                    </a:lnTo>
                    <a:cubicBezTo>
                      <a:pt x="10714" y="50643"/>
                      <a:pt x="15521" y="53549"/>
                      <a:pt x="22600" y="53549"/>
                    </a:cubicBezTo>
                    <a:cubicBezTo>
                      <a:pt x="30842" y="53549"/>
                      <a:pt x="36125" y="49481"/>
                      <a:pt x="36125" y="44621"/>
                    </a:cubicBezTo>
                    <a:cubicBezTo>
                      <a:pt x="36125" y="40553"/>
                      <a:pt x="33272" y="37859"/>
                      <a:pt x="27461" y="36485"/>
                    </a:cubicBezTo>
                    <a:lnTo>
                      <a:pt x="17635" y="34161"/>
                    </a:lnTo>
                    <a:cubicBezTo>
                      <a:pt x="6910" y="31625"/>
                      <a:pt x="1786" y="26342"/>
                      <a:pt x="1786" y="18048"/>
                    </a:cubicBezTo>
                    <a:cubicBezTo>
                      <a:pt x="1786" y="7905"/>
                      <a:pt x="11084" y="826"/>
                      <a:pt x="23657" y="826"/>
                    </a:cubicBezTo>
                    <a:cubicBezTo>
                      <a:pt x="35808" y="826"/>
                      <a:pt x="42200" y="6742"/>
                      <a:pt x="44894" y="15037"/>
                    </a:cubicBezTo>
                    <a:lnTo>
                      <a:pt x="36283" y="17255"/>
                    </a:lnTo>
                    <a:cubicBezTo>
                      <a:pt x="34646" y="13029"/>
                      <a:pt x="31317" y="8908"/>
                      <a:pt x="23710" y="8908"/>
                    </a:cubicBezTo>
                    <a:cubicBezTo>
                      <a:pt x="16684" y="8908"/>
                      <a:pt x="11401" y="12554"/>
                      <a:pt x="11401" y="17467"/>
                    </a:cubicBezTo>
                    <a:cubicBezTo>
                      <a:pt x="11401" y="21852"/>
                      <a:pt x="14412" y="24282"/>
                      <a:pt x="21333" y="25919"/>
                    </a:cubicBezTo>
                    <a:lnTo>
                      <a:pt x="30261" y="28033"/>
                    </a:lnTo>
                    <a:cubicBezTo>
                      <a:pt x="40985" y="30568"/>
                      <a:pt x="46004" y="35904"/>
                      <a:pt x="46004" y="43987"/>
                    </a:cubicBezTo>
                    <a:cubicBezTo>
                      <a:pt x="46004" y="54342"/>
                      <a:pt x="36547" y="61896"/>
                      <a:pt x="22706" y="61896"/>
                    </a:cubicBezTo>
                  </a:path>
                </a:pathLst>
              </a:custGeom>
              <a:solidFill>
                <a:srgbClr val="000000"/>
              </a:solidFill>
              <a:ln w="53" cap="flat">
                <a:noFill/>
                <a:prstDash val="solid"/>
                <a:miter/>
              </a:ln>
            </p:spPr>
            <p:txBody>
              <a:bodyPr rtlCol="0" anchor="ctr"/>
              <a:lstStyle/>
              <a:p>
                <a:endParaRPr lang="en-GB"/>
              </a:p>
            </p:txBody>
          </p:sp>
          <p:sp>
            <p:nvSpPr>
              <p:cNvPr id="169" name="Freeform: Shape 168">
                <a:extLst>
                  <a:ext uri="{FF2B5EF4-FFF2-40B4-BE49-F238E27FC236}">
                    <a16:creationId xmlns:a16="http://schemas.microsoft.com/office/drawing/2014/main" id="{E7EBB8E9-B8ED-3601-1276-F2DBAD3E2739}"/>
                  </a:ext>
                </a:extLst>
              </p:cNvPr>
              <p:cNvSpPr/>
              <p:nvPr/>
            </p:nvSpPr>
            <p:spPr>
              <a:xfrm rot="-5400000">
                <a:off x="3836035" y="2476860"/>
                <a:ext cx="52300" cy="61070"/>
              </a:xfrm>
              <a:custGeom>
                <a:avLst/>
                <a:gdLst>
                  <a:gd name="connsiteX0" fmla="*/ 27617 w 52300"/>
                  <a:gd name="connsiteY0" fmla="*/ 61886 h 61070"/>
                  <a:gd name="connsiteX1" fmla="*/ -66 w 52300"/>
                  <a:gd name="connsiteY1" fmla="*/ 31562 h 61070"/>
                  <a:gd name="connsiteX2" fmla="*/ 26507 w 52300"/>
                  <a:gd name="connsiteY2" fmla="*/ 816 h 61070"/>
                  <a:gd name="connsiteX3" fmla="*/ 52235 w 52300"/>
                  <a:gd name="connsiteY3" fmla="*/ 30347 h 61070"/>
                  <a:gd name="connsiteX4" fmla="*/ 52235 w 52300"/>
                  <a:gd name="connsiteY4" fmla="*/ 34309 h 61070"/>
                  <a:gd name="connsiteX5" fmla="*/ 9549 w 52300"/>
                  <a:gd name="connsiteY5" fmla="*/ 34309 h 61070"/>
                  <a:gd name="connsiteX6" fmla="*/ 27669 w 52300"/>
                  <a:gd name="connsiteY6" fmla="*/ 53434 h 61070"/>
                  <a:gd name="connsiteX7" fmla="*/ 42092 w 52300"/>
                  <a:gd name="connsiteY7" fmla="*/ 44347 h 61070"/>
                  <a:gd name="connsiteX8" fmla="*/ 51284 w 52300"/>
                  <a:gd name="connsiteY8" fmla="*/ 46883 h 61070"/>
                  <a:gd name="connsiteX9" fmla="*/ 27617 w 52300"/>
                  <a:gd name="connsiteY9" fmla="*/ 61886 h 61070"/>
                  <a:gd name="connsiteX10" fmla="*/ 9602 w 52300"/>
                  <a:gd name="connsiteY10" fmla="*/ 26279 h 61070"/>
                  <a:gd name="connsiteX11" fmla="*/ 42567 w 52300"/>
                  <a:gd name="connsiteY11" fmla="*/ 26279 h 61070"/>
                  <a:gd name="connsiteX12" fmla="*/ 26507 w 52300"/>
                  <a:gd name="connsiteY12" fmla="*/ 9268 h 61070"/>
                  <a:gd name="connsiteX13" fmla="*/ 9602 w 52300"/>
                  <a:gd name="connsiteY13" fmla="*/ 26279 h 6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300" h="61070">
                    <a:moveTo>
                      <a:pt x="27617" y="61886"/>
                    </a:moveTo>
                    <a:cubicBezTo>
                      <a:pt x="10500" y="61886"/>
                      <a:pt x="-66" y="49736"/>
                      <a:pt x="-66" y="31562"/>
                    </a:cubicBezTo>
                    <a:cubicBezTo>
                      <a:pt x="-66" y="13442"/>
                      <a:pt x="10394" y="816"/>
                      <a:pt x="26507" y="816"/>
                    </a:cubicBezTo>
                    <a:cubicBezTo>
                      <a:pt x="39028" y="816"/>
                      <a:pt x="52235" y="8529"/>
                      <a:pt x="52235" y="30347"/>
                    </a:cubicBezTo>
                    <a:lnTo>
                      <a:pt x="52235" y="34309"/>
                    </a:lnTo>
                    <a:lnTo>
                      <a:pt x="9549" y="34309"/>
                    </a:lnTo>
                    <a:cubicBezTo>
                      <a:pt x="10024" y="46671"/>
                      <a:pt x="17209" y="53434"/>
                      <a:pt x="27669" y="53434"/>
                    </a:cubicBezTo>
                    <a:cubicBezTo>
                      <a:pt x="34643" y="53434"/>
                      <a:pt x="39873" y="50369"/>
                      <a:pt x="42092" y="44347"/>
                    </a:cubicBezTo>
                    <a:lnTo>
                      <a:pt x="51284" y="46883"/>
                    </a:lnTo>
                    <a:cubicBezTo>
                      <a:pt x="48537" y="55811"/>
                      <a:pt x="39714" y="61886"/>
                      <a:pt x="27617" y="61886"/>
                    </a:cubicBezTo>
                    <a:close/>
                    <a:moveTo>
                      <a:pt x="9602" y="26279"/>
                    </a:moveTo>
                    <a:lnTo>
                      <a:pt x="42567" y="26279"/>
                    </a:lnTo>
                    <a:cubicBezTo>
                      <a:pt x="41669" y="16242"/>
                      <a:pt x="36228" y="9268"/>
                      <a:pt x="26507" y="9268"/>
                    </a:cubicBezTo>
                    <a:cubicBezTo>
                      <a:pt x="16364" y="9268"/>
                      <a:pt x="10183" y="17246"/>
                      <a:pt x="9602" y="26279"/>
                    </a:cubicBezTo>
                  </a:path>
                </a:pathLst>
              </a:custGeom>
              <a:solidFill>
                <a:srgbClr val="000000"/>
              </a:solidFill>
              <a:ln w="53" cap="flat">
                <a:noFill/>
                <a:prstDash val="solid"/>
                <a:miter/>
              </a:ln>
            </p:spPr>
            <p:txBody>
              <a:bodyPr rtlCol="0" anchor="ctr"/>
              <a:lstStyle/>
              <a:p>
                <a:endParaRPr lang="en-GB"/>
              </a:p>
            </p:txBody>
          </p:sp>
          <p:sp>
            <p:nvSpPr>
              <p:cNvPr id="170" name="Freeform: Shape 169">
                <a:extLst>
                  <a:ext uri="{FF2B5EF4-FFF2-40B4-BE49-F238E27FC236}">
                    <a16:creationId xmlns:a16="http://schemas.microsoft.com/office/drawing/2014/main" id="{3383D7C7-345B-F39A-2032-515FC8A024A0}"/>
                  </a:ext>
                </a:extLst>
              </p:cNvPr>
              <p:cNvSpPr/>
              <p:nvPr/>
            </p:nvSpPr>
            <p:spPr>
              <a:xfrm rot="-5400000">
                <a:off x="3837937" y="2414099"/>
                <a:ext cx="47229" cy="59802"/>
              </a:xfrm>
              <a:custGeom>
                <a:avLst/>
                <a:gdLst>
                  <a:gd name="connsiteX0" fmla="*/ 9437 w 47229"/>
                  <a:gd name="connsiteY0" fmla="*/ 25224 h 59802"/>
                  <a:gd name="connsiteX1" fmla="*/ 9437 w 47229"/>
                  <a:gd name="connsiteY1" fmla="*/ 60620 h 59802"/>
                  <a:gd name="connsiteX2" fmla="*/ -72 w 47229"/>
                  <a:gd name="connsiteY2" fmla="*/ 60620 h 59802"/>
                  <a:gd name="connsiteX3" fmla="*/ -72 w 47229"/>
                  <a:gd name="connsiteY3" fmla="*/ 1557 h 59802"/>
                  <a:gd name="connsiteX4" fmla="*/ 9067 w 47229"/>
                  <a:gd name="connsiteY4" fmla="*/ 1557 h 59802"/>
                  <a:gd name="connsiteX5" fmla="*/ 9120 w 47229"/>
                  <a:gd name="connsiteY5" fmla="*/ 12493 h 59802"/>
                  <a:gd name="connsiteX6" fmla="*/ 27188 w 47229"/>
                  <a:gd name="connsiteY6" fmla="*/ 817 h 59802"/>
                  <a:gd name="connsiteX7" fmla="*/ 47157 w 47229"/>
                  <a:gd name="connsiteY7" fmla="*/ 23111 h 59802"/>
                  <a:gd name="connsiteX8" fmla="*/ 47157 w 47229"/>
                  <a:gd name="connsiteY8" fmla="*/ 60620 h 59802"/>
                  <a:gd name="connsiteX9" fmla="*/ 37648 w 47229"/>
                  <a:gd name="connsiteY9" fmla="*/ 60620 h 59802"/>
                  <a:gd name="connsiteX10" fmla="*/ 37648 w 47229"/>
                  <a:gd name="connsiteY10" fmla="*/ 23904 h 59802"/>
                  <a:gd name="connsiteX11" fmla="*/ 24335 w 47229"/>
                  <a:gd name="connsiteY11" fmla="*/ 9376 h 59802"/>
                  <a:gd name="connsiteX12" fmla="*/ 9437 w 47229"/>
                  <a:gd name="connsiteY12" fmla="*/ 25224 h 59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7229" h="59802">
                    <a:moveTo>
                      <a:pt x="9437" y="25224"/>
                    </a:moveTo>
                    <a:lnTo>
                      <a:pt x="9437" y="60620"/>
                    </a:lnTo>
                    <a:lnTo>
                      <a:pt x="-72" y="60620"/>
                    </a:lnTo>
                    <a:lnTo>
                      <a:pt x="-72" y="1557"/>
                    </a:lnTo>
                    <a:lnTo>
                      <a:pt x="9067" y="1557"/>
                    </a:lnTo>
                    <a:lnTo>
                      <a:pt x="9120" y="12493"/>
                    </a:lnTo>
                    <a:cubicBezTo>
                      <a:pt x="12924" y="4145"/>
                      <a:pt x="19263" y="817"/>
                      <a:pt x="27188" y="817"/>
                    </a:cubicBezTo>
                    <a:cubicBezTo>
                      <a:pt x="39127" y="817"/>
                      <a:pt x="47157" y="8161"/>
                      <a:pt x="47157" y="23111"/>
                    </a:cubicBezTo>
                    <a:lnTo>
                      <a:pt x="47157" y="60620"/>
                    </a:lnTo>
                    <a:lnTo>
                      <a:pt x="37648" y="60620"/>
                    </a:lnTo>
                    <a:lnTo>
                      <a:pt x="37648" y="23904"/>
                    </a:lnTo>
                    <a:cubicBezTo>
                      <a:pt x="37648" y="14817"/>
                      <a:pt x="32576" y="9376"/>
                      <a:pt x="24335" y="9376"/>
                    </a:cubicBezTo>
                    <a:cubicBezTo>
                      <a:pt x="15830" y="9376"/>
                      <a:pt x="9437" y="15134"/>
                      <a:pt x="9437" y="25224"/>
                    </a:cubicBezTo>
                  </a:path>
                </a:pathLst>
              </a:custGeom>
              <a:solidFill>
                <a:srgbClr val="000000"/>
              </a:solidFill>
              <a:ln w="53" cap="flat">
                <a:noFill/>
                <a:prstDash val="solid"/>
                <a:miter/>
              </a:ln>
            </p:spPr>
            <p:txBody>
              <a:bodyPr rtlCol="0" anchor="ctr"/>
              <a:lstStyle/>
              <a:p>
                <a:endParaRPr lang="en-GB"/>
              </a:p>
            </p:txBody>
          </p:sp>
          <p:sp>
            <p:nvSpPr>
              <p:cNvPr id="171" name="Freeform: Shape 170">
                <a:extLst>
                  <a:ext uri="{FF2B5EF4-FFF2-40B4-BE49-F238E27FC236}">
                    <a16:creationId xmlns:a16="http://schemas.microsoft.com/office/drawing/2014/main" id="{5DDB7918-ACE8-B0DA-037A-26DAADA1AA70}"/>
                  </a:ext>
                </a:extLst>
              </p:cNvPr>
              <p:cNvSpPr/>
              <p:nvPr/>
            </p:nvSpPr>
            <p:spPr>
              <a:xfrm rot="-5400000">
                <a:off x="3839178" y="2357968"/>
                <a:ext cx="32173" cy="73855"/>
              </a:xfrm>
              <a:custGeom>
                <a:avLst/>
                <a:gdLst>
                  <a:gd name="connsiteX0" fmla="*/ 30743 w 32173"/>
                  <a:gd name="connsiteY0" fmla="*/ 14981 h 73855"/>
                  <a:gd name="connsiteX1" fmla="*/ 30743 w 32173"/>
                  <a:gd name="connsiteY1" fmla="*/ 23116 h 73855"/>
                  <a:gd name="connsiteX2" fmla="*/ 18592 w 32173"/>
                  <a:gd name="connsiteY2" fmla="*/ 23116 h 73855"/>
                  <a:gd name="connsiteX3" fmla="*/ 18592 w 32173"/>
                  <a:gd name="connsiteY3" fmla="*/ 58723 h 73855"/>
                  <a:gd name="connsiteX4" fmla="*/ 25565 w 32173"/>
                  <a:gd name="connsiteY4" fmla="*/ 66331 h 73855"/>
                  <a:gd name="connsiteX5" fmla="*/ 30426 w 32173"/>
                  <a:gd name="connsiteY5" fmla="*/ 65697 h 73855"/>
                  <a:gd name="connsiteX6" fmla="*/ 32380 w 32173"/>
                  <a:gd name="connsiteY6" fmla="*/ 73727 h 73855"/>
                  <a:gd name="connsiteX7" fmla="*/ 25301 w 32173"/>
                  <a:gd name="connsiteY7" fmla="*/ 74783 h 73855"/>
                  <a:gd name="connsiteX8" fmla="*/ 9083 w 32173"/>
                  <a:gd name="connsiteY8" fmla="*/ 59463 h 73855"/>
                  <a:gd name="connsiteX9" fmla="*/ 9083 w 32173"/>
                  <a:gd name="connsiteY9" fmla="*/ 23116 h 73855"/>
                  <a:gd name="connsiteX10" fmla="*/ 207 w 32173"/>
                  <a:gd name="connsiteY10" fmla="*/ 23116 h 73855"/>
                  <a:gd name="connsiteX11" fmla="*/ 207 w 32173"/>
                  <a:gd name="connsiteY11" fmla="*/ 14981 h 73855"/>
                  <a:gd name="connsiteX12" fmla="*/ 9083 w 32173"/>
                  <a:gd name="connsiteY12" fmla="*/ 14981 h 73855"/>
                  <a:gd name="connsiteX13" fmla="*/ 9083 w 32173"/>
                  <a:gd name="connsiteY13" fmla="*/ 928 h 73855"/>
                  <a:gd name="connsiteX14" fmla="*/ 18592 w 32173"/>
                  <a:gd name="connsiteY14" fmla="*/ 928 h 73855"/>
                  <a:gd name="connsiteX15" fmla="*/ 18592 w 32173"/>
                  <a:gd name="connsiteY15" fmla="*/ 14981 h 73855"/>
                  <a:gd name="connsiteX16" fmla="*/ 30743 w 32173"/>
                  <a:gd name="connsiteY16" fmla="*/ 14981 h 73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2173" h="73855">
                    <a:moveTo>
                      <a:pt x="30743" y="14981"/>
                    </a:moveTo>
                    <a:lnTo>
                      <a:pt x="30743" y="23116"/>
                    </a:lnTo>
                    <a:lnTo>
                      <a:pt x="18592" y="23116"/>
                    </a:lnTo>
                    <a:lnTo>
                      <a:pt x="18592" y="58723"/>
                    </a:lnTo>
                    <a:cubicBezTo>
                      <a:pt x="18592" y="64006"/>
                      <a:pt x="20547" y="66331"/>
                      <a:pt x="25565" y="66331"/>
                    </a:cubicBezTo>
                    <a:cubicBezTo>
                      <a:pt x="26781" y="66331"/>
                      <a:pt x="28841" y="66014"/>
                      <a:pt x="30426" y="65697"/>
                    </a:cubicBezTo>
                    <a:lnTo>
                      <a:pt x="32380" y="73727"/>
                    </a:lnTo>
                    <a:cubicBezTo>
                      <a:pt x="30426" y="74414"/>
                      <a:pt x="27731" y="74783"/>
                      <a:pt x="25301" y="74783"/>
                    </a:cubicBezTo>
                    <a:cubicBezTo>
                      <a:pt x="15105" y="74783"/>
                      <a:pt x="9083" y="69131"/>
                      <a:pt x="9083" y="59463"/>
                    </a:cubicBezTo>
                    <a:lnTo>
                      <a:pt x="9083" y="23116"/>
                    </a:lnTo>
                    <a:lnTo>
                      <a:pt x="207" y="23116"/>
                    </a:lnTo>
                    <a:lnTo>
                      <a:pt x="207" y="14981"/>
                    </a:lnTo>
                    <a:lnTo>
                      <a:pt x="9083" y="14981"/>
                    </a:lnTo>
                    <a:lnTo>
                      <a:pt x="9083" y="928"/>
                    </a:lnTo>
                    <a:lnTo>
                      <a:pt x="18592" y="928"/>
                    </a:lnTo>
                    <a:lnTo>
                      <a:pt x="18592" y="14981"/>
                    </a:lnTo>
                    <a:lnTo>
                      <a:pt x="30743" y="14981"/>
                    </a:lnTo>
                  </a:path>
                </a:pathLst>
              </a:custGeom>
              <a:solidFill>
                <a:srgbClr val="000000"/>
              </a:solidFill>
              <a:ln w="53" cap="flat">
                <a:noFill/>
                <a:prstDash val="solid"/>
                <a:miter/>
              </a:ln>
            </p:spPr>
            <p:txBody>
              <a:bodyPr rtlCol="0" anchor="ctr"/>
              <a:lstStyle/>
              <a:p>
                <a:endParaRPr lang="en-GB"/>
              </a:p>
            </p:txBody>
          </p:sp>
        </p:grpSp>
        <p:sp>
          <p:nvSpPr>
            <p:cNvPr id="172" name="Freeform: Shape 171">
              <a:extLst>
                <a:ext uri="{FF2B5EF4-FFF2-40B4-BE49-F238E27FC236}">
                  <a16:creationId xmlns:a16="http://schemas.microsoft.com/office/drawing/2014/main" id="{9E3AA136-73DD-9D28-2528-6E3C921D4561}"/>
                </a:ext>
              </a:extLst>
            </p:cNvPr>
            <p:cNvSpPr/>
            <p:nvPr/>
          </p:nvSpPr>
          <p:spPr>
            <a:xfrm>
              <a:off x="2307773" y="2276108"/>
              <a:ext cx="276666" cy="423275"/>
            </a:xfrm>
            <a:custGeom>
              <a:avLst/>
              <a:gdLst>
                <a:gd name="connsiteX0" fmla="*/ 35551 w 276666"/>
                <a:gd name="connsiteY0" fmla="*/ 423196 h 423275"/>
                <a:gd name="connsiteX1" fmla="*/ -965 w 276666"/>
                <a:gd name="connsiteY1" fmla="*/ 386681 h 423275"/>
                <a:gd name="connsiteX2" fmla="*/ -965 w 276666"/>
                <a:gd name="connsiteY2" fmla="*/ 36497 h 423275"/>
                <a:gd name="connsiteX3" fmla="*/ 35551 w 276666"/>
                <a:gd name="connsiteY3" fmla="*/ -19 h 423275"/>
                <a:gd name="connsiteX4" fmla="*/ 239187 w 276666"/>
                <a:gd name="connsiteY4" fmla="*/ -19 h 423275"/>
                <a:gd name="connsiteX5" fmla="*/ 275702 w 276666"/>
                <a:gd name="connsiteY5" fmla="*/ 36497 h 423275"/>
                <a:gd name="connsiteX6" fmla="*/ 275702 w 276666"/>
                <a:gd name="connsiteY6" fmla="*/ 386741 h 423275"/>
                <a:gd name="connsiteX7" fmla="*/ 239187 w 276666"/>
                <a:gd name="connsiteY7" fmla="*/ 423257 h 423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6666" h="423275">
                  <a:moveTo>
                    <a:pt x="35551" y="423196"/>
                  </a:moveTo>
                  <a:cubicBezTo>
                    <a:pt x="15407" y="423196"/>
                    <a:pt x="-965" y="406849"/>
                    <a:pt x="-965" y="386681"/>
                  </a:cubicBezTo>
                  <a:lnTo>
                    <a:pt x="-965" y="36497"/>
                  </a:lnTo>
                  <a:cubicBezTo>
                    <a:pt x="-965" y="16328"/>
                    <a:pt x="15407" y="-19"/>
                    <a:pt x="35551" y="-19"/>
                  </a:cubicBezTo>
                  <a:lnTo>
                    <a:pt x="239187" y="-19"/>
                  </a:lnTo>
                  <a:cubicBezTo>
                    <a:pt x="259331" y="-19"/>
                    <a:pt x="275702" y="16328"/>
                    <a:pt x="275702" y="36497"/>
                  </a:cubicBezTo>
                  <a:lnTo>
                    <a:pt x="275702" y="386741"/>
                  </a:lnTo>
                  <a:cubicBezTo>
                    <a:pt x="275702" y="406910"/>
                    <a:pt x="259331" y="423257"/>
                    <a:pt x="239187" y="423257"/>
                  </a:cubicBezTo>
                  <a:close/>
                </a:path>
              </a:pathLst>
            </a:custGeom>
            <a:noFill/>
            <a:ln w="6079" cap="flat">
              <a:noFill/>
              <a:prstDash val="solid"/>
              <a:miter/>
            </a:ln>
          </p:spPr>
          <p:txBody>
            <a:bodyPr rtlCol="0" anchor="ctr"/>
            <a:lstStyle/>
            <a:p>
              <a:endParaRPr lang="en-GB"/>
            </a:p>
          </p:txBody>
        </p:sp>
        <p:grpSp>
          <p:nvGrpSpPr>
            <p:cNvPr id="173" name="Graphic 8">
              <a:extLst>
                <a:ext uri="{FF2B5EF4-FFF2-40B4-BE49-F238E27FC236}">
                  <a16:creationId xmlns:a16="http://schemas.microsoft.com/office/drawing/2014/main" id="{1DC28BF3-AADD-A7DE-31D5-6F975CA9BCD5}"/>
                </a:ext>
              </a:extLst>
            </p:cNvPr>
            <p:cNvGrpSpPr/>
            <p:nvPr/>
          </p:nvGrpSpPr>
          <p:grpSpPr>
            <a:xfrm>
              <a:off x="2339228" y="2394523"/>
              <a:ext cx="83681" cy="179725"/>
              <a:chOff x="2339228" y="2394523"/>
              <a:chExt cx="83681" cy="179725"/>
            </a:xfrm>
            <a:solidFill>
              <a:srgbClr val="000000"/>
            </a:solidFill>
          </p:grpSpPr>
          <p:sp>
            <p:nvSpPr>
              <p:cNvPr id="174" name="Freeform: Shape 173">
                <a:extLst>
                  <a:ext uri="{FF2B5EF4-FFF2-40B4-BE49-F238E27FC236}">
                    <a16:creationId xmlns:a16="http://schemas.microsoft.com/office/drawing/2014/main" id="{95FBA393-AF7A-54D3-F8CB-7A61703C0474}"/>
                  </a:ext>
                </a:extLst>
              </p:cNvPr>
              <p:cNvSpPr/>
              <p:nvPr/>
            </p:nvSpPr>
            <p:spPr>
              <a:xfrm rot="-5400000">
                <a:off x="2377265" y="2529872"/>
                <a:ext cx="10037" cy="78715"/>
              </a:xfrm>
              <a:custGeom>
                <a:avLst/>
                <a:gdLst>
                  <a:gd name="connsiteX0" fmla="*/ 10052 w 10037"/>
                  <a:gd name="connsiteY0" fmla="*/ 1017 h 78715"/>
                  <a:gd name="connsiteX1" fmla="*/ 10052 w 10037"/>
                  <a:gd name="connsiteY1" fmla="*/ 79732 h 78715"/>
                  <a:gd name="connsiteX2" fmla="*/ 15 w 10037"/>
                  <a:gd name="connsiteY2" fmla="*/ 79732 h 78715"/>
                  <a:gd name="connsiteX3" fmla="*/ 15 w 10037"/>
                  <a:gd name="connsiteY3" fmla="*/ 1017 h 78715"/>
                  <a:gd name="connsiteX4" fmla="*/ 10052 w 10037"/>
                  <a:gd name="connsiteY4" fmla="*/ 1017 h 787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37" h="78715">
                    <a:moveTo>
                      <a:pt x="10052" y="1017"/>
                    </a:moveTo>
                    <a:lnTo>
                      <a:pt x="10052" y="79732"/>
                    </a:lnTo>
                    <a:lnTo>
                      <a:pt x="15" y="79732"/>
                    </a:lnTo>
                    <a:lnTo>
                      <a:pt x="15" y="1017"/>
                    </a:lnTo>
                    <a:lnTo>
                      <a:pt x="10052" y="1017"/>
                    </a:lnTo>
                  </a:path>
                </a:pathLst>
              </a:custGeom>
              <a:solidFill>
                <a:srgbClr val="000000"/>
              </a:solidFill>
              <a:ln w="53" cap="flat">
                <a:noFill/>
                <a:prstDash val="solid"/>
                <a:miter/>
              </a:ln>
            </p:spPr>
            <p:txBody>
              <a:bodyPr rtlCol="0" anchor="ctr"/>
              <a:lstStyle/>
              <a:p>
                <a:endParaRPr lang="en-GB"/>
              </a:p>
            </p:txBody>
          </p:sp>
          <p:sp>
            <p:nvSpPr>
              <p:cNvPr id="175" name="Freeform: Shape 174">
                <a:extLst>
                  <a:ext uri="{FF2B5EF4-FFF2-40B4-BE49-F238E27FC236}">
                    <a16:creationId xmlns:a16="http://schemas.microsoft.com/office/drawing/2014/main" id="{37ABCDF4-4870-51DB-D218-30F0D4F5E488}"/>
                  </a:ext>
                </a:extLst>
              </p:cNvPr>
              <p:cNvSpPr/>
              <p:nvPr/>
            </p:nvSpPr>
            <p:spPr>
              <a:xfrm rot="-5400000">
                <a:off x="2368125" y="2492839"/>
                <a:ext cx="47229" cy="59802"/>
              </a:xfrm>
              <a:custGeom>
                <a:avLst/>
                <a:gdLst>
                  <a:gd name="connsiteX0" fmla="*/ 9196 w 47229"/>
                  <a:gd name="connsiteY0" fmla="*/ 25237 h 59802"/>
                  <a:gd name="connsiteX1" fmla="*/ 9196 w 47229"/>
                  <a:gd name="connsiteY1" fmla="*/ 60633 h 59802"/>
                  <a:gd name="connsiteX2" fmla="*/ -314 w 47229"/>
                  <a:gd name="connsiteY2" fmla="*/ 60633 h 59802"/>
                  <a:gd name="connsiteX3" fmla="*/ -314 w 47229"/>
                  <a:gd name="connsiteY3" fmla="*/ 1570 h 59802"/>
                  <a:gd name="connsiteX4" fmla="*/ 8826 w 47229"/>
                  <a:gd name="connsiteY4" fmla="*/ 1570 h 59802"/>
                  <a:gd name="connsiteX5" fmla="*/ 8879 w 47229"/>
                  <a:gd name="connsiteY5" fmla="*/ 12505 h 59802"/>
                  <a:gd name="connsiteX6" fmla="*/ 26946 w 47229"/>
                  <a:gd name="connsiteY6" fmla="*/ 830 h 59802"/>
                  <a:gd name="connsiteX7" fmla="*/ 46916 w 47229"/>
                  <a:gd name="connsiteY7" fmla="*/ 23124 h 59802"/>
                  <a:gd name="connsiteX8" fmla="*/ 46916 w 47229"/>
                  <a:gd name="connsiteY8" fmla="*/ 60633 h 59802"/>
                  <a:gd name="connsiteX9" fmla="*/ 37407 w 47229"/>
                  <a:gd name="connsiteY9" fmla="*/ 60633 h 59802"/>
                  <a:gd name="connsiteX10" fmla="*/ 37407 w 47229"/>
                  <a:gd name="connsiteY10" fmla="*/ 23917 h 59802"/>
                  <a:gd name="connsiteX11" fmla="*/ 24094 w 47229"/>
                  <a:gd name="connsiteY11" fmla="*/ 9389 h 59802"/>
                  <a:gd name="connsiteX12" fmla="*/ 9196 w 47229"/>
                  <a:gd name="connsiteY12" fmla="*/ 25237 h 59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7229" h="59802">
                    <a:moveTo>
                      <a:pt x="9196" y="25237"/>
                    </a:moveTo>
                    <a:lnTo>
                      <a:pt x="9196" y="60633"/>
                    </a:lnTo>
                    <a:lnTo>
                      <a:pt x="-314" y="60633"/>
                    </a:lnTo>
                    <a:lnTo>
                      <a:pt x="-314" y="1570"/>
                    </a:lnTo>
                    <a:lnTo>
                      <a:pt x="8826" y="1570"/>
                    </a:lnTo>
                    <a:lnTo>
                      <a:pt x="8879" y="12505"/>
                    </a:lnTo>
                    <a:cubicBezTo>
                      <a:pt x="12682" y="4158"/>
                      <a:pt x="19022" y="830"/>
                      <a:pt x="26946" y="830"/>
                    </a:cubicBezTo>
                    <a:cubicBezTo>
                      <a:pt x="38886" y="830"/>
                      <a:pt x="46916" y="8173"/>
                      <a:pt x="46916" y="23124"/>
                    </a:cubicBezTo>
                    <a:lnTo>
                      <a:pt x="46916" y="60633"/>
                    </a:lnTo>
                    <a:lnTo>
                      <a:pt x="37407" y="60633"/>
                    </a:lnTo>
                    <a:lnTo>
                      <a:pt x="37407" y="23917"/>
                    </a:lnTo>
                    <a:cubicBezTo>
                      <a:pt x="37407" y="14830"/>
                      <a:pt x="32335" y="9389"/>
                      <a:pt x="24094" y="9389"/>
                    </a:cubicBezTo>
                    <a:cubicBezTo>
                      <a:pt x="15588" y="9389"/>
                      <a:pt x="9196" y="15147"/>
                      <a:pt x="9196" y="25237"/>
                    </a:cubicBezTo>
                  </a:path>
                </a:pathLst>
              </a:custGeom>
              <a:solidFill>
                <a:srgbClr val="000000"/>
              </a:solidFill>
              <a:ln w="53" cap="flat">
                <a:noFill/>
                <a:prstDash val="solid"/>
                <a:miter/>
              </a:ln>
            </p:spPr>
            <p:txBody>
              <a:bodyPr rtlCol="0" anchor="ctr"/>
              <a:lstStyle/>
              <a:p>
                <a:endParaRPr lang="en-GB"/>
              </a:p>
            </p:txBody>
          </p:sp>
          <p:sp>
            <p:nvSpPr>
              <p:cNvPr id="176" name="Freeform: Shape 175">
                <a:extLst>
                  <a:ext uri="{FF2B5EF4-FFF2-40B4-BE49-F238E27FC236}">
                    <a16:creationId xmlns:a16="http://schemas.microsoft.com/office/drawing/2014/main" id="{78379FF2-325B-1E2B-8CE3-F5DC0947B224}"/>
                  </a:ext>
                </a:extLst>
              </p:cNvPr>
              <p:cNvSpPr/>
              <p:nvPr/>
            </p:nvSpPr>
            <p:spPr>
              <a:xfrm rot="-5400000">
                <a:off x="2361786" y="2429866"/>
                <a:ext cx="37297" cy="82413"/>
              </a:xfrm>
              <a:custGeom>
                <a:avLst/>
                <a:gdLst>
                  <a:gd name="connsiteX0" fmla="*/ 34678 w 37297"/>
                  <a:gd name="connsiteY0" fmla="*/ 24386 h 82413"/>
                  <a:gd name="connsiteX1" fmla="*/ 34678 w 37297"/>
                  <a:gd name="connsiteY1" fmla="*/ 32522 h 82413"/>
                  <a:gd name="connsiteX2" fmla="*/ 21048 w 37297"/>
                  <a:gd name="connsiteY2" fmla="*/ 32522 h 82413"/>
                  <a:gd name="connsiteX3" fmla="*/ 21048 w 37297"/>
                  <a:gd name="connsiteY3" fmla="*/ 83449 h 82413"/>
                  <a:gd name="connsiteX4" fmla="*/ 11539 w 37297"/>
                  <a:gd name="connsiteY4" fmla="*/ 83449 h 82413"/>
                  <a:gd name="connsiteX5" fmla="*/ 11539 w 37297"/>
                  <a:gd name="connsiteY5" fmla="*/ 32522 h 82413"/>
                  <a:gd name="connsiteX6" fmla="*/ -83 w 37297"/>
                  <a:gd name="connsiteY6" fmla="*/ 32522 h 82413"/>
                  <a:gd name="connsiteX7" fmla="*/ -83 w 37297"/>
                  <a:gd name="connsiteY7" fmla="*/ 24386 h 82413"/>
                  <a:gd name="connsiteX8" fmla="*/ 11539 w 37297"/>
                  <a:gd name="connsiteY8" fmla="*/ 24386 h 82413"/>
                  <a:gd name="connsiteX9" fmla="*/ 11539 w 37297"/>
                  <a:gd name="connsiteY9" fmla="*/ 16515 h 82413"/>
                  <a:gd name="connsiteX10" fmla="*/ 28339 w 37297"/>
                  <a:gd name="connsiteY10" fmla="*/ 1036 h 82413"/>
                  <a:gd name="connsiteX11" fmla="*/ 37214 w 37297"/>
                  <a:gd name="connsiteY11" fmla="*/ 2621 h 82413"/>
                  <a:gd name="connsiteX12" fmla="*/ 34573 w 37297"/>
                  <a:gd name="connsiteY12" fmla="*/ 10756 h 82413"/>
                  <a:gd name="connsiteX13" fmla="*/ 29448 w 37297"/>
                  <a:gd name="connsiteY13" fmla="*/ 9858 h 82413"/>
                  <a:gd name="connsiteX14" fmla="*/ 21048 w 37297"/>
                  <a:gd name="connsiteY14" fmla="*/ 18628 h 82413"/>
                  <a:gd name="connsiteX15" fmla="*/ 21048 w 37297"/>
                  <a:gd name="connsiteY15" fmla="*/ 24386 h 82413"/>
                  <a:gd name="connsiteX16" fmla="*/ 34678 w 37297"/>
                  <a:gd name="connsiteY16" fmla="*/ 24386 h 82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7297" h="82413">
                    <a:moveTo>
                      <a:pt x="34678" y="24386"/>
                    </a:moveTo>
                    <a:lnTo>
                      <a:pt x="34678" y="32522"/>
                    </a:lnTo>
                    <a:lnTo>
                      <a:pt x="21048" y="32522"/>
                    </a:lnTo>
                    <a:lnTo>
                      <a:pt x="21048" y="83449"/>
                    </a:lnTo>
                    <a:lnTo>
                      <a:pt x="11539" y="83449"/>
                    </a:lnTo>
                    <a:lnTo>
                      <a:pt x="11539" y="32522"/>
                    </a:lnTo>
                    <a:lnTo>
                      <a:pt x="-83" y="32522"/>
                    </a:lnTo>
                    <a:lnTo>
                      <a:pt x="-83" y="24386"/>
                    </a:lnTo>
                    <a:lnTo>
                      <a:pt x="11539" y="24386"/>
                    </a:lnTo>
                    <a:lnTo>
                      <a:pt x="11539" y="16515"/>
                    </a:lnTo>
                    <a:cubicBezTo>
                      <a:pt x="11539" y="6266"/>
                      <a:pt x="19728" y="1036"/>
                      <a:pt x="28339" y="1036"/>
                    </a:cubicBezTo>
                    <a:cubicBezTo>
                      <a:pt x="32829" y="1036"/>
                      <a:pt x="35788" y="1987"/>
                      <a:pt x="37214" y="2621"/>
                    </a:cubicBezTo>
                    <a:lnTo>
                      <a:pt x="34573" y="10756"/>
                    </a:lnTo>
                    <a:cubicBezTo>
                      <a:pt x="33569" y="10439"/>
                      <a:pt x="32090" y="9858"/>
                      <a:pt x="29448" y="9858"/>
                    </a:cubicBezTo>
                    <a:cubicBezTo>
                      <a:pt x="23584" y="9858"/>
                      <a:pt x="21048" y="12922"/>
                      <a:pt x="21048" y="18628"/>
                    </a:cubicBezTo>
                    <a:lnTo>
                      <a:pt x="21048" y="24386"/>
                    </a:lnTo>
                    <a:lnTo>
                      <a:pt x="34678" y="24386"/>
                    </a:lnTo>
                  </a:path>
                </a:pathLst>
              </a:custGeom>
              <a:solidFill>
                <a:srgbClr val="000000"/>
              </a:solidFill>
              <a:ln w="53" cap="flat">
                <a:noFill/>
                <a:prstDash val="solid"/>
                <a:miter/>
              </a:ln>
            </p:spPr>
            <p:txBody>
              <a:bodyPr rtlCol="0" anchor="ctr"/>
              <a:lstStyle/>
              <a:p>
                <a:endParaRPr lang="en-GB"/>
              </a:p>
            </p:txBody>
          </p:sp>
          <p:sp>
            <p:nvSpPr>
              <p:cNvPr id="177" name="Freeform: Shape 176">
                <a:extLst>
                  <a:ext uri="{FF2B5EF4-FFF2-40B4-BE49-F238E27FC236}">
                    <a16:creationId xmlns:a16="http://schemas.microsoft.com/office/drawing/2014/main" id="{9026DE41-E157-58C9-9616-7A51160C139E}"/>
                  </a:ext>
                </a:extLst>
              </p:cNvPr>
              <p:cNvSpPr/>
              <p:nvPr/>
            </p:nvSpPr>
            <p:spPr>
              <a:xfrm rot="-5400000">
                <a:off x="2365431" y="2390931"/>
                <a:ext cx="53885" cy="61070"/>
              </a:xfrm>
              <a:custGeom>
                <a:avLst/>
                <a:gdLst>
                  <a:gd name="connsiteX0" fmla="*/ 26568 w 53885"/>
                  <a:gd name="connsiteY0" fmla="*/ 61872 h 61070"/>
                  <a:gd name="connsiteX1" fmla="*/ -322 w 53885"/>
                  <a:gd name="connsiteY1" fmla="*/ 31442 h 61070"/>
                  <a:gd name="connsiteX2" fmla="*/ 26568 w 53885"/>
                  <a:gd name="connsiteY2" fmla="*/ 802 h 61070"/>
                  <a:gd name="connsiteX3" fmla="*/ 53563 w 53885"/>
                  <a:gd name="connsiteY3" fmla="*/ 31442 h 61070"/>
                  <a:gd name="connsiteX4" fmla="*/ 26568 w 53885"/>
                  <a:gd name="connsiteY4" fmla="*/ 61872 h 61070"/>
                  <a:gd name="connsiteX5" fmla="*/ 26568 w 53885"/>
                  <a:gd name="connsiteY5" fmla="*/ 53367 h 61070"/>
                  <a:gd name="connsiteX6" fmla="*/ 43948 w 53885"/>
                  <a:gd name="connsiteY6" fmla="*/ 31442 h 61070"/>
                  <a:gd name="connsiteX7" fmla="*/ 26568 w 53885"/>
                  <a:gd name="connsiteY7" fmla="*/ 9307 h 61070"/>
                  <a:gd name="connsiteX8" fmla="*/ 9345 w 53885"/>
                  <a:gd name="connsiteY8" fmla="*/ 31442 h 61070"/>
                  <a:gd name="connsiteX9" fmla="*/ 26568 w 53885"/>
                  <a:gd name="connsiteY9" fmla="*/ 53367 h 6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885" h="61070">
                    <a:moveTo>
                      <a:pt x="26568" y="61872"/>
                    </a:moveTo>
                    <a:cubicBezTo>
                      <a:pt x="10508" y="61872"/>
                      <a:pt x="-322" y="49669"/>
                      <a:pt x="-322" y="31442"/>
                    </a:cubicBezTo>
                    <a:cubicBezTo>
                      <a:pt x="-322" y="12952"/>
                      <a:pt x="10508" y="802"/>
                      <a:pt x="26568" y="802"/>
                    </a:cubicBezTo>
                    <a:cubicBezTo>
                      <a:pt x="42681" y="802"/>
                      <a:pt x="53563" y="12952"/>
                      <a:pt x="53563" y="31442"/>
                    </a:cubicBezTo>
                    <a:cubicBezTo>
                      <a:pt x="53563" y="49669"/>
                      <a:pt x="42681" y="61872"/>
                      <a:pt x="26568" y="61872"/>
                    </a:cubicBezTo>
                    <a:close/>
                    <a:moveTo>
                      <a:pt x="26568" y="53367"/>
                    </a:moveTo>
                    <a:cubicBezTo>
                      <a:pt x="38507" y="53367"/>
                      <a:pt x="43948" y="43065"/>
                      <a:pt x="43948" y="31442"/>
                    </a:cubicBezTo>
                    <a:cubicBezTo>
                      <a:pt x="43948" y="19714"/>
                      <a:pt x="38507" y="9307"/>
                      <a:pt x="26568" y="9307"/>
                    </a:cubicBezTo>
                    <a:cubicBezTo>
                      <a:pt x="14787" y="9307"/>
                      <a:pt x="9345" y="19662"/>
                      <a:pt x="9345" y="31442"/>
                    </a:cubicBezTo>
                    <a:cubicBezTo>
                      <a:pt x="9345" y="43065"/>
                      <a:pt x="14787" y="53367"/>
                      <a:pt x="26568" y="53367"/>
                    </a:cubicBezTo>
                  </a:path>
                </a:pathLst>
              </a:custGeom>
              <a:solidFill>
                <a:srgbClr val="000000"/>
              </a:solidFill>
              <a:ln w="53" cap="flat">
                <a:noFill/>
                <a:prstDash val="solid"/>
                <a:miter/>
              </a:ln>
            </p:spPr>
            <p:txBody>
              <a:bodyPr rtlCol="0" anchor="ctr"/>
              <a:lstStyle/>
              <a:p>
                <a:endParaRPr lang="en-GB"/>
              </a:p>
            </p:txBody>
          </p:sp>
        </p:grpSp>
        <p:grpSp>
          <p:nvGrpSpPr>
            <p:cNvPr id="178" name="Graphic 8">
              <a:extLst>
                <a:ext uri="{FF2B5EF4-FFF2-40B4-BE49-F238E27FC236}">
                  <a16:creationId xmlns:a16="http://schemas.microsoft.com/office/drawing/2014/main" id="{C56704C9-822A-562F-9646-E9800B9ACDEC}"/>
                </a:ext>
              </a:extLst>
            </p:cNvPr>
            <p:cNvGrpSpPr/>
            <p:nvPr/>
          </p:nvGrpSpPr>
          <p:grpSpPr>
            <a:xfrm>
              <a:off x="2479434" y="2378809"/>
              <a:ext cx="74383" cy="211634"/>
              <a:chOff x="2479434" y="2378809"/>
              <a:chExt cx="74383" cy="211634"/>
            </a:xfrm>
            <a:solidFill>
              <a:srgbClr val="000000"/>
            </a:solidFill>
          </p:grpSpPr>
          <p:sp>
            <p:nvSpPr>
              <p:cNvPr id="179" name="Freeform: Shape 178">
                <a:extLst>
                  <a:ext uri="{FF2B5EF4-FFF2-40B4-BE49-F238E27FC236}">
                    <a16:creationId xmlns:a16="http://schemas.microsoft.com/office/drawing/2014/main" id="{5DE13B73-CF18-5C55-2DE3-4023AD36E685}"/>
                  </a:ext>
                </a:extLst>
              </p:cNvPr>
              <p:cNvSpPr/>
              <p:nvPr/>
            </p:nvSpPr>
            <p:spPr>
              <a:xfrm rot="-5400000">
                <a:off x="2500275" y="2536901"/>
                <a:ext cx="46014" cy="61070"/>
              </a:xfrm>
              <a:custGeom>
                <a:avLst/>
                <a:gdLst>
                  <a:gd name="connsiteX0" fmla="*/ 22486 w 46014"/>
                  <a:gd name="connsiteY0" fmla="*/ 61896 h 61070"/>
                  <a:gd name="connsiteX1" fmla="*/ -230 w 46014"/>
                  <a:gd name="connsiteY1" fmla="*/ 46311 h 61070"/>
                  <a:gd name="connsiteX2" fmla="*/ 8803 w 46014"/>
                  <a:gd name="connsiteY2" fmla="*/ 44145 h 61070"/>
                  <a:gd name="connsiteX3" fmla="*/ 22380 w 46014"/>
                  <a:gd name="connsiteY3" fmla="*/ 53549 h 61070"/>
                  <a:gd name="connsiteX4" fmla="*/ 35905 w 46014"/>
                  <a:gd name="connsiteY4" fmla="*/ 44621 h 61070"/>
                  <a:gd name="connsiteX5" fmla="*/ 27241 w 46014"/>
                  <a:gd name="connsiteY5" fmla="*/ 36485 h 61070"/>
                  <a:gd name="connsiteX6" fmla="*/ 17415 w 46014"/>
                  <a:gd name="connsiteY6" fmla="*/ 34161 h 61070"/>
                  <a:gd name="connsiteX7" fmla="*/ 1566 w 46014"/>
                  <a:gd name="connsiteY7" fmla="*/ 18048 h 61070"/>
                  <a:gd name="connsiteX8" fmla="*/ 23437 w 46014"/>
                  <a:gd name="connsiteY8" fmla="*/ 826 h 61070"/>
                  <a:gd name="connsiteX9" fmla="*/ 44674 w 46014"/>
                  <a:gd name="connsiteY9" fmla="*/ 15037 h 61070"/>
                  <a:gd name="connsiteX10" fmla="*/ 36063 w 46014"/>
                  <a:gd name="connsiteY10" fmla="*/ 17255 h 61070"/>
                  <a:gd name="connsiteX11" fmla="*/ 23490 w 46014"/>
                  <a:gd name="connsiteY11" fmla="*/ 8908 h 61070"/>
                  <a:gd name="connsiteX12" fmla="*/ 11181 w 46014"/>
                  <a:gd name="connsiteY12" fmla="*/ 17467 h 61070"/>
                  <a:gd name="connsiteX13" fmla="*/ 21113 w 46014"/>
                  <a:gd name="connsiteY13" fmla="*/ 25919 h 61070"/>
                  <a:gd name="connsiteX14" fmla="*/ 30041 w 46014"/>
                  <a:gd name="connsiteY14" fmla="*/ 28033 h 61070"/>
                  <a:gd name="connsiteX15" fmla="*/ 45784 w 46014"/>
                  <a:gd name="connsiteY15" fmla="*/ 43987 h 61070"/>
                  <a:gd name="connsiteX16" fmla="*/ 22486 w 46014"/>
                  <a:gd name="connsiteY16" fmla="*/ 61896 h 6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6014" h="61070">
                    <a:moveTo>
                      <a:pt x="22486" y="61896"/>
                    </a:moveTo>
                    <a:cubicBezTo>
                      <a:pt x="10335" y="61896"/>
                      <a:pt x="1883" y="56508"/>
                      <a:pt x="-230" y="46311"/>
                    </a:cubicBezTo>
                    <a:lnTo>
                      <a:pt x="8803" y="44145"/>
                    </a:lnTo>
                    <a:cubicBezTo>
                      <a:pt x="10494" y="50643"/>
                      <a:pt x="15301" y="53549"/>
                      <a:pt x="22380" y="53549"/>
                    </a:cubicBezTo>
                    <a:cubicBezTo>
                      <a:pt x="30622" y="53549"/>
                      <a:pt x="35905" y="49481"/>
                      <a:pt x="35905" y="44621"/>
                    </a:cubicBezTo>
                    <a:cubicBezTo>
                      <a:pt x="35905" y="40553"/>
                      <a:pt x="33052" y="37859"/>
                      <a:pt x="27241" y="36485"/>
                    </a:cubicBezTo>
                    <a:lnTo>
                      <a:pt x="17415" y="34161"/>
                    </a:lnTo>
                    <a:cubicBezTo>
                      <a:pt x="6690" y="31625"/>
                      <a:pt x="1566" y="26342"/>
                      <a:pt x="1566" y="18048"/>
                    </a:cubicBezTo>
                    <a:cubicBezTo>
                      <a:pt x="1566" y="7905"/>
                      <a:pt x="10864" y="826"/>
                      <a:pt x="23437" y="826"/>
                    </a:cubicBezTo>
                    <a:cubicBezTo>
                      <a:pt x="35588" y="826"/>
                      <a:pt x="41980" y="6742"/>
                      <a:pt x="44674" y="15037"/>
                    </a:cubicBezTo>
                    <a:lnTo>
                      <a:pt x="36063" y="17255"/>
                    </a:lnTo>
                    <a:cubicBezTo>
                      <a:pt x="34426" y="13029"/>
                      <a:pt x="31097" y="8908"/>
                      <a:pt x="23490" y="8908"/>
                    </a:cubicBezTo>
                    <a:cubicBezTo>
                      <a:pt x="16464" y="8908"/>
                      <a:pt x="11181" y="12554"/>
                      <a:pt x="11181" y="17467"/>
                    </a:cubicBezTo>
                    <a:cubicBezTo>
                      <a:pt x="11181" y="21852"/>
                      <a:pt x="14192" y="24282"/>
                      <a:pt x="21113" y="25919"/>
                    </a:cubicBezTo>
                    <a:lnTo>
                      <a:pt x="30041" y="28033"/>
                    </a:lnTo>
                    <a:cubicBezTo>
                      <a:pt x="40765" y="30568"/>
                      <a:pt x="45784" y="35904"/>
                      <a:pt x="45784" y="43987"/>
                    </a:cubicBezTo>
                    <a:cubicBezTo>
                      <a:pt x="45784" y="54342"/>
                      <a:pt x="36327" y="61896"/>
                      <a:pt x="22486" y="61896"/>
                    </a:cubicBezTo>
                  </a:path>
                </a:pathLst>
              </a:custGeom>
              <a:solidFill>
                <a:srgbClr val="000000"/>
              </a:solidFill>
              <a:ln w="53" cap="flat">
                <a:noFill/>
                <a:prstDash val="solid"/>
                <a:miter/>
              </a:ln>
            </p:spPr>
            <p:txBody>
              <a:bodyPr rtlCol="0" anchor="ctr"/>
              <a:lstStyle/>
              <a:p>
                <a:endParaRPr lang="en-GB"/>
              </a:p>
            </p:txBody>
          </p:sp>
          <p:sp>
            <p:nvSpPr>
              <p:cNvPr id="180" name="Freeform: Shape 179">
                <a:extLst>
                  <a:ext uri="{FF2B5EF4-FFF2-40B4-BE49-F238E27FC236}">
                    <a16:creationId xmlns:a16="http://schemas.microsoft.com/office/drawing/2014/main" id="{F1D30C70-0F50-39F8-3541-F89A5A5D0662}"/>
                  </a:ext>
                </a:extLst>
              </p:cNvPr>
              <p:cNvSpPr/>
              <p:nvPr/>
            </p:nvSpPr>
            <p:spPr>
              <a:xfrm rot="-5400000">
                <a:off x="2497132" y="2476860"/>
                <a:ext cx="52300" cy="61070"/>
              </a:xfrm>
              <a:custGeom>
                <a:avLst/>
                <a:gdLst>
                  <a:gd name="connsiteX0" fmla="*/ 27397 w 52300"/>
                  <a:gd name="connsiteY0" fmla="*/ 61886 h 61070"/>
                  <a:gd name="connsiteX1" fmla="*/ -286 w 52300"/>
                  <a:gd name="connsiteY1" fmla="*/ 31562 h 61070"/>
                  <a:gd name="connsiteX2" fmla="*/ 26287 w 52300"/>
                  <a:gd name="connsiteY2" fmla="*/ 816 h 61070"/>
                  <a:gd name="connsiteX3" fmla="*/ 52015 w 52300"/>
                  <a:gd name="connsiteY3" fmla="*/ 30347 h 61070"/>
                  <a:gd name="connsiteX4" fmla="*/ 52015 w 52300"/>
                  <a:gd name="connsiteY4" fmla="*/ 34309 h 61070"/>
                  <a:gd name="connsiteX5" fmla="*/ 9329 w 52300"/>
                  <a:gd name="connsiteY5" fmla="*/ 34309 h 61070"/>
                  <a:gd name="connsiteX6" fmla="*/ 27449 w 52300"/>
                  <a:gd name="connsiteY6" fmla="*/ 53434 h 61070"/>
                  <a:gd name="connsiteX7" fmla="*/ 41872 w 52300"/>
                  <a:gd name="connsiteY7" fmla="*/ 44347 h 61070"/>
                  <a:gd name="connsiteX8" fmla="*/ 51064 w 52300"/>
                  <a:gd name="connsiteY8" fmla="*/ 46883 h 61070"/>
                  <a:gd name="connsiteX9" fmla="*/ 27397 w 52300"/>
                  <a:gd name="connsiteY9" fmla="*/ 61886 h 61070"/>
                  <a:gd name="connsiteX10" fmla="*/ 9382 w 52300"/>
                  <a:gd name="connsiteY10" fmla="*/ 26279 h 61070"/>
                  <a:gd name="connsiteX11" fmla="*/ 42347 w 52300"/>
                  <a:gd name="connsiteY11" fmla="*/ 26279 h 61070"/>
                  <a:gd name="connsiteX12" fmla="*/ 26287 w 52300"/>
                  <a:gd name="connsiteY12" fmla="*/ 9268 h 61070"/>
                  <a:gd name="connsiteX13" fmla="*/ 9382 w 52300"/>
                  <a:gd name="connsiteY13" fmla="*/ 26279 h 6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300" h="61070">
                    <a:moveTo>
                      <a:pt x="27397" y="61886"/>
                    </a:moveTo>
                    <a:cubicBezTo>
                      <a:pt x="10280" y="61886"/>
                      <a:pt x="-286" y="49736"/>
                      <a:pt x="-286" y="31562"/>
                    </a:cubicBezTo>
                    <a:cubicBezTo>
                      <a:pt x="-286" y="13442"/>
                      <a:pt x="10174" y="816"/>
                      <a:pt x="26287" y="816"/>
                    </a:cubicBezTo>
                    <a:cubicBezTo>
                      <a:pt x="38808" y="816"/>
                      <a:pt x="52015" y="8529"/>
                      <a:pt x="52015" y="30347"/>
                    </a:cubicBezTo>
                    <a:lnTo>
                      <a:pt x="52015" y="34309"/>
                    </a:lnTo>
                    <a:lnTo>
                      <a:pt x="9329" y="34309"/>
                    </a:lnTo>
                    <a:cubicBezTo>
                      <a:pt x="9804" y="46671"/>
                      <a:pt x="16989" y="53434"/>
                      <a:pt x="27449" y="53434"/>
                    </a:cubicBezTo>
                    <a:cubicBezTo>
                      <a:pt x="34423" y="53434"/>
                      <a:pt x="39653" y="50369"/>
                      <a:pt x="41872" y="44347"/>
                    </a:cubicBezTo>
                    <a:lnTo>
                      <a:pt x="51064" y="46883"/>
                    </a:lnTo>
                    <a:cubicBezTo>
                      <a:pt x="48317" y="55811"/>
                      <a:pt x="39494" y="61886"/>
                      <a:pt x="27397" y="61886"/>
                    </a:cubicBezTo>
                    <a:close/>
                    <a:moveTo>
                      <a:pt x="9382" y="26279"/>
                    </a:moveTo>
                    <a:lnTo>
                      <a:pt x="42347" y="26279"/>
                    </a:lnTo>
                    <a:cubicBezTo>
                      <a:pt x="41449" y="16242"/>
                      <a:pt x="36008" y="9268"/>
                      <a:pt x="26287" y="9268"/>
                    </a:cubicBezTo>
                    <a:cubicBezTo>
                      <a:pt x="16144" y="9268"/>
                      <a:pt x="9963" y="17246"/>
                      <a:pt x="9382" y="26279"/>
                    </a:cubicBezTo>
                  </a:path>
                </a:pathLst>
              </a:custGeom>
              <a:solidFill>
                <a:srgbClr val="000000"/>
              </a:solidFill>
              <a:ln w="53" cap="flat">
                <a:noFill/>
                <a:prstDash val="solid"/>
                <a:miter/>
              </a:ln>
            </p:spPr>
            <p:txBody>
              <a:bodyPr rtlCol="0" anchor="ctr"/>
              <a:lstStyle/>
              <a:p>
                <a:endParaRPr lang="en-GB"/>
              </a:p>
            </p:txBody>
          </p:sp>
          <p:sp>
            <p:nvSpPr>
              <p:cNvPr id="181" name="Freeform: Shape 180">
                <a:extLst>
                  <a:ext uri="{FF2B5EF4-FFF2-40B4-BE49-F238E27FC236}">
                    <a16:creationId xmlns:a16="http://schemas.microsoft.com/office/drawing/2014/main" id="{90861830-43A1-0058-CF3E-6094680F3EA1}"/>
                  </a:ext>
                </a:extLst>
              </p:cNvPr>
              <p:cNvSpPr/>
              <p:nvPr/>
            </p:nvSpPr>
            <p:spPr>
              <a:xfrm rot="-5400000">
                <a:off x="2499034" y="2414099"/>
                <a:ext cx="47229" cy="59802"/>
              </a:xfrm>
              <a:custGeom>
                <a:avLst/>
                <a:gdLst>
                  <a:gd name="connsiteX0" fmla="*/ 9217 w 47229"/>
                  <a:gd name="connsiteY0" fmla="*/ 25224 h 59802"/>
                  <a:gd name="connsiteX1" fmla="*/ 9217 w 47229"/>
                  <a:gd name="connsiteY1" fmla="*/ 60620 h 59802"/>
                  <a:gd name="connsiteX2" fmla="*/ -292 w 47229"/>
                  <a:gd name="connsiteY2" fmla="*/ 60620 h 59802"/>
                  <a:gd name="connsiteX3" fmla="*/ -292 w 47229"/>
                  <a:gd name="connsiteY3" fmla="*/ 1557 h 59802"/>
                  <a:gd name="connsiteX4" fmla="*/ 8847 w 47229"/>
                  <a:gd name="connsiteY4" fmla="*/ 1557 h 59802"/>
                  <a:gd name="connsiteX5" fmla="*/ 8900 w 47229"/>
                  <a:gd name="connsiteY5" fmla="*/ 12493 h 59802"/>
                  <a:gd name="connsiteX6" fmla="*/ 26968 w 47229"/>
                  <a:gd name="connsiteY6" fmla="*/ 817 h 59802"/>
                  <a:gd name="connsiteX7" fmla="*/ 46937 w 47229"/>
                  <a:gd name="connsiteY7" fmla="*/ 23111 h 59802"/>
                  <a:gd name="connsiteX8" fmla="*/ 46937 w 47229"/>
                  <a:gd name="connsiteY8" fmla="*/ 60620 h 59802"/>
                  <a:gd name="connsiteX9" fmla="*/ 37428 w 47229"/>
                  <a:gd name="connsiteY9" fmla="*/ 60620 h 59802"/>
                  <a:gd name="connsiteX10" fmla="*/ 37428 w 47229"/>
                  <a:gd name="connsiteY10" fmla="*/ 23904 h 59802"/>
                  <a:gd name="connsiteX11" fmla="*/ 24115 w 47229"/>
                  <a:gd name="connsiteY11" fmla="*/ 9376 h 59802"/>
                  <a:gd name="connsiteX12" fmla="*/ 9217 w 47229"/>
                  <a:gd name="connsiteY12" fmla="*/ 25224 h 59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7229" h="59802">
                    <a:moveTo>
                      <a:pt x="9217" y="25224"/>
                    </a:moveTo>
                    <a:lnTo>
                      <a:pt x="9217" y="60620"/>
                    </a:lnTo>
                    <a:lnTo>
                      <a:pt x="-292" y="60620"/>
                    </a:lnTo>
                    <a:lnTo>
                      <a:pt x="-292" y="1557"/>
                    </a:lnTo>
                    <a:lnTo>
                      <a:pt x="8847" y="1557"/>
                    </a:lnTo>
                    <a:lnTo>
                      <a:pt x="8900" y="12493"/>
                    </a:lnTo>
                    <a:cubicBezTo>
                      <a:pt x="12704" y="4145"/>
                      <a:pt x="19043" y="817"/>
                      <a:pt x="26968" y="817"/>
                    </a:cubicBezTo>
                    <a:cubicBezTo>
                      <a:pt x="38907" y="817"/>
                      <a:pt x="46937" y="8161"/>
                      <a:pt x="46937" y="23111"/>
                    </a:cubicBezTo>
                    <a:lnTo>
                      <a:pt x="46937" y="60620"/>
                    </a:lnTo>
                    <a:lnTo>
                      <a:pt x="37428" y="60620"/>
                    </a:lnTo>
                    <a:lnTo>
                      <a:pt x="37428" y="23904"/>
                    </a:lnTo>
                    <a:cubicBezTo>
                      <a:pt x="37428" y="14817"/>
                      <a:pt x="32356" y="9376"/>
                      <a:pt x="24115" y="9376"/>
                    </a:cubicBezTo>
                    <a:cubicBezTo>
                      <a:pt x="15610" y="9376"/>
                      <a:pt x="9217" y="15134"/>
                      <a:pt x="9217" y="25224"/>
                    </a:cubicBezTo>
                  </a:path>
                </a:pathLst>
              </a:custGeom>
              <a:solidFill>
                <a:srgbClr val="000000"/>
              </a:solidFill>
              <a:ln w="53" cap="flat">
                <a:noFill/>
                <a:prstDash val="solid"/>
                <a:miter/>
              </a:ln>
            </p:spPr>
            <p:txBody>
              <a:bodyPr rtlCol="0" anchor="ctr"/>
              <a:lstStyle/>
              <a:p>
                <a:endParaRPr lang="en-GB"/>
              </a:p>
            </p:txBody>
          </p:sp>
          <p:sp>
            <p:nvSpPr>
              <p:cNvPr id="182" name="Freeform: Shape 181">
                <a:extLst>
                  <a:ext uri="{FF2B5EF4-FFF2-40B4-BE49-F238E27FC236}">
                    <a16:creationId xmlns:a16="http://schemas.microsoft.com/office/drawing/2014/main" id="{EB416FD5-2A45-D064-C013-51F9532986D4}"/>
                  </a:ext>
                </a:extLst>
              </p:cNvPr>
              <p:cNvSpPr/>
              <p:nvPr/>
            </p:nvSpPr>
            <p:spPr>
              <a:xfrm rot="-5400000">
                <a:off x="2500275" y="2357968"/>
                <a:ext cx="32173" cy="73855"/>
              </a:xfrm>
              <a:custGeom>
                <a:avLst/>
                <a:gdLst>
                  <a:gd name="connsiteX0" fmla="*/ 30523 w 32173"/>
                  <a:gd name="connsiteY0" fmla="*/ 14981 h 73855"/>
                  <a:gd name="connsiteX1" fmla="*/ 30523 w 32173"/>
                  <a:gd name="connsiteY1" fmla="*/ 23116 h 73855"/>
                  <a:gd name="connsiteX2" fmla="*/ 18372 w 32173"/>
                  <a:gd name="connsiteY2" fmla="*/ 23116 h 73855"/>
                  <a:gd name="connsiteX3" fmla="*/ 18372 w 32173"/>
                  <a:gd name="connsiteY3" fmla="*/ 58723 h 73855"/>
                  <a:gd name="connsiteX4" fmla="*/ 25345 w 32173"/>
                  <a:gd name="connsiteY4" fmla="*/ 66331 h 73855"/>
                  <a:gd name="connsiteX5" fmla="*/ 30206 w 32173"/>
                  <a:gd name="connsiteY5" fmla="*/ 65697 h 73855"/>
                  <a:gd name="connsiteX6" fmla="*/ 32160 w 32173"/>
                  <a:gd name="connsiteY6" fmla="*/ 73727 h 73855"/>
                  <a:gd name="connsiteX7" fmla="*/ 25081 w 32173"/>
                  <a:gd name="connsiteY7" fmla="*/ 74783 h 73855"/>
                  <a:gd name="connsiteX8" fmla="*/ 8863 w 32173"/>
                  <a:gd name="connsiteY8" fmla="*/ 59463 h 73855"/>
                  <a:gd name="connsiteX9" fmla="*/ 8863 w 32173"/>
                  <a:gd name="connsiteY9" fmla="*/ 23116 h 73855"/>
                  <a:gd name="connsiteX10" fmla="*/ -13 w 32173"/>
                  <a:gd name="connsiteY10" fmla="*/ 23116 h 73855"/>
                  <a:gd name="connsiteX11" fmla="*/ -13 w 32173"/>
                  <a:gd name="connsiteY11" fmla="*/ 14981 h 73855"/>
                  <a:gd name="connsiteX12" fmla="*/ 8863 w 32173"/>
                  <a:gd name="connsiteY12" fmla="*/ 14981 h 73855"/>
                  <a:gd name="connsiteX13" fmla="*/ 8863 w 32173"/>
                  <a:gd name="connsiteY13" fmla="*/ 928 h 73855"/>
                  <a:gd name="connsiteX14" fmla="*/ 18372 w 32173"/>
                  <a:gd name="connsiteY14" fmla="*/ 928 h 73855"/>
                  <a:gd name="connsiteX15" fmla="*/ 18372 w 32173"/>
                  <a:gd name="connsiteY15" fmla="*/ 14981 h 73855"/>
                  <a:gd name="connsiteX16" fmla="*/ 30523 w 32173"/>
                  <a:gd name="connsiteY16" fmla="*/ 14981 h 73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2173" h="73855">
                    <a:moveTo>
                      <a:pt x="30523" y="14981"/>
                    </a:moveTo>
                    <a:lnTo>
                      <a:pt x="30523" y="23116"/>
                    </a:lnTo>
                    <a:lnTo>
                      <a:pt x="18372" y="23116"/>
                    </a:lnTo>
                    <a:lnTo>
                      <a:pt x="18372" y="58723"/>
                    </a:lnTo>
                    <a:cubicBezTo>
                      <a:pt x="18372" y="64006"/>
                      <a:pt x="20327" y="66331"/>
                      <a:pt x="25345" y="66331"/>
                    </a:cubicBezTo>
                    <a:cubicBezTo>
                      <a:pt x="26561" y="66331"/>
                      <a:pt x="28621" y="66014"/>
                      <a:pt x="30206" y="65697"/>
                    </a:cubicBezTo>
                    <a:lnTo>
                      <a:pt x="32160" y="73727"/>
                    </a:lnTo>
                    <a:cubicBezTo>
                      <a:pt x="30206" y="74414"/>
                      <a:pt x="27511" y="74783"/>
                      <a:pt x="25081" y="74783"/>
                    </a:cubicBezTo>
                    <a:cubicBezTo>
                      <a:pt x="14885" y="74783"/>
                      <a:pt x="8863" y="69131"/>
                      <a:pt x="8863" y="59463"/>
                    </a:cubicBezTo>
                    <a:lnTo>
                      <a:pt x="8863" y="23116"/>
                    </a:lnTo>
                    <a:lnTo>
                      <a:pt x="-13" y="23116"/>
                    </a:lnTo>
                    <a:lnTo>
                      <a:pt x="-13" y="14981"/>
                    </a:lnTo>
                    <a:lnTo>
                      <a:pt x="8863" y="14981"/>
                    </a:lnTo>
                    <a:lnTo>
                      <a:pt x="8863" y="928"/>
                    </a:lnTo>
                    <a:lnTo>
                      <a:pt x="18372" y="928"/>
                    </a:lnTo>
                    <a:lnTo>
                      <a:pt x="18372" y="14981"/>
                    </a:lnTo>
                    <a:lnTo>
                      <a:pt x="30523" y="14981"/>
                    </a:lnTo>
                  </a:path>
                </a:pathLst>
              </a:custGeom>
              <a:solidFill>
                <a:srgbClr val="000000"/>
              </a:solidFill>
              <a:ln w="53" cap="flat">
                <a:noFill/>
                <a:prstDash val="solid"/>
                <a:miter/>
              </a:ln>
            </p:spPr>
            <p:txBody>
              <a:bodyPr rtlCol="0" anchor="ctr"/>
              <a:lstStyle/>
              <a:p>
                <a:endParaRPr lang="en-GB"/>
              </a:p>
            </p:txBody>
          </p:sp>
        </p:grpSp>
        <p:sp>
          <p:nvSpPr>
            <p:cNvPr id="183" name="Freeform: Shape 182">
              <a:extLst>
                <a:ext uri="{FF2B5EF4-FFF2-40B4-BE49-F238E27FC236}">
                  <a16:creationId xmlns:a16="http://schemas.microsoft.com/office/drawing/2014/main" id="{16498896-0A9B-A394-BCB4-B8EDBA2F77B0}"/>
                </a:ext>
              </a:extLst>
            </p:cNvPr>
            <p:cNvSpPr/>
            <p:nvPr/>
          </p:nvSpPr>
          <p:spPr>
            <a:xfrm>
              <a:off x="5093910" y="4145339"/>
              <a:ext cx="973747" cy="730310"/>
            </a:xfrm>
            <a:custGeom>
              <a:avLst/>
              <a:gdLst>
                <a:gd name="connsiteX0" fmla="*/ 972783 w 973747"/>
                <a:gd name="connsiteY0" fmla="*/ 365136 h 730310"/>
                <a:gd name="connsiteX1" fmla="*/ 485909 w 973747"/>
                <a:gd name="connsiteY1" fmla="*/ 730292 h 730310"/>
                <a:gd name="connsiteX2" fmla="*/ -965 w 973747"/>
                <a:gd name="connsiteY2" fmla="*/ 365136 h 730310"/>
                <a:gd name="connsiteX3" fmla="*/ 485909 w 973747"/>
                <a:gd name="connsiteY3" fmla="*/ -19 h 730310"/>
                <a:gd name="connsiteX4" fmla="*/ 972783 w 973747"/>
                <a:gd name="connsiteY4" fmla="*/ 365136 h 7303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3747" h="730310">
                  <a:moveTo>
                    <a:pt x="972783" y="365136"/>
                  </a:moveTo>
                  <a:cubicBezTo>
                    <a:pt x="972783" y="566885"/>
                    <a:pt x="754786" y="730292"/>
                    <a:pt x="485909" y="730292"/>
                  </a:cubicBezTo>
                  <a:cubicBezTo>
                    <a:pt x="217033" y="730292"/>
                    <a:pt x="-965" y="566885"/>
                    <a:pt x="-965" y="365136"/>
                  </a:cubicBezTo>
                  <a:cubicBezTo>
                    <a:pt x="-965" y="163510"/>
                    <a:pt x="217033" y="-19"/>
                    <a:pt x="485909" y="-19"/>
                  </a:cubicBezTo>
                  <a:cubicBezTo>
                    <a:pt x="754786" y="-19"/>
                    <a:pt x="972783" y="163510"/>
                    <a:pt x="972783" y="365136"/>
                  </a:cubicBezTo>
                  <a:close/>
                </a:path>
              </a:pathLst>
            </a:custGeom>
            <a:solidFill>
              <a:srgbClr val="FFE342"/>
            </a:solidFill>
            <a:ln w="12158" cap="flat">
              <a:solidFill>
                <a:srgbClr val="3A414A"/>
              </a:solidFill>
              <a:prstDash val="solid"/>
              <a:miter/>
            </a:ln>
          </p:spPr>
          <p:txBody>
            <a:bodyPr rtlCol="0" anchor="ctr"/>
            <a:lstStyle/>
            <a:p>
              <a:endParaRPr lang="en-GB"/>
            </a:p>
          </p:txBody>
        </p:sp>
        <p:grpSp>
          <p:nvGrpSpPr>
            <p:cNvPr id="184" name="Graphic 8">
              <a:extLst>
                <a:ext uri="{FF2B5EF4-FFF2-40B4-BE49-F238E27FC236}">
                  <a16:creationId xmlns:a16="http://schemas.microsoft.com/office/drawing/2014/main" id="{D14C2D5E-EF94-EE0F-E513-3B3A042B1E8E}"/>
                </a:ext>
              </a:extLst>
            </p:cNvPr>
            <p:cNvGrpSpPr/>
            <p:nvPr/>
          </p:nvGrpSpPr>
          <p:grpSpPr>
            <a:xfrm>
              <a:off x="5255012" y="4421001"/>
              <a:ext cx="205647" cy="74120"/>
              <a:chOff x="5255012" y="4421001"/>
              <a:chExt cx="205647" cy="74120"/>
            </a:xfrm>
            <a:solidFill>
              <a:srgbClr val="000000"/>
            </a:solidFill>
          </p:grpSpPr>
          <p:sp>
            <p:nvSpPr>
              <p:cNvPr id="185" name="Freeform: Shape 184">
                <a:extLst>
                  <a:ext uri="{FF2B5EF4-FFF2-40B4-BE49-F238E27FC236}">
                    <a16:creationId xmlns:a16="http://schemas.microsoft.com/office/drawing/2014/main" id="{1BFE6544-CD02-37BA-F07C-78BBB6462489}"/>
                  </a:ext>
                </a:extLst>
              </p:cNvPr>
              <p:cNvSpPr/>
              <p:nvPr/>
            </p:nvSpPr>
            <p:spPr>
              <a:xfrm>
                <a:off x="5255012" y="4421001"/>
                <a:ext cx="45616" cy="74120"/>
              </a:xfrm>
              <a:custGeom>
                <a:avLst/>
                <a:gdLst>
                  <a:gd name="connsiteX0" fmla="*/ 127 w 45616"/>
                  <a:gd name="connsiteY0" fmla="*/ 75448 h 74120"/>
                  <a:gd name="connsiteX1" fmla="*/ 127 w 45616"/>
                  <a:gd name="connsiteY1" fmla="*/ 1327 h 74120"/>
                  <a:gd name="connsiteX2" fmla="*/ 45296 w 45616"/>
                  <a:gd name="connsiteY2" fmla="*/ 1327 h 74120"/>
                  <a:gd name="connsiteX3" fmla="*/ 45296 w 45616"/>
                  <a:gd name="connsiteY3" fmla="*/ 9684 h 74120"/>
                  <a:gd name="connsiteX4" fmla="*/ 9579 w 45616"/>
                  <a:gd name="connsiteY4" fmla="*/ 9684 h 74120"/>
                  <a:gd name="connsiteX5" fmla="*/ 9579 w 45616"/>
                  <a:gd name="connsiteY5" fmla="*/ 33861 h 74120"/>
                  <a:gd name="connsiteX6" fmla="*/ 42858 w 45616"/>
                  <a:gd name="connsiteY6" fmla="*/ 33861 h 74120"/>
                  <a:gd name="connsiteX7" fmla="*/ 42858 w 45616"/>
                  <a:gd name="connsiteY7" fmla="*/ 42218 h 74120"/>
                  <a:gd name="connsiteX8" fmla="*/ 9579 w 45616"/>
                  <a:gd name="connsiteY8" fmla="*/ 42218 h 74120"/>
                  <a:gd name="connsiteX9" fmla="*/ 9579 w 45616"/>
                  <a:gd name="connsiteY9" fmla="*/ 67090 h 74120"/>
                  <a:gd name="connsiteX10" fmla="*/ 45744 w 45616"/>
                  <a:gd name="connsiteY10" fmla="*/ 67090 h 74120"/>
                  <a:gd name="connsiteX11" fmla="*/ 45744 w 45616"/>
                  <a:gd name="connsiteY11" fmla="*/ 75448 h 74120"/>
                  <a:gd name="connsiteX12" fmla="*/ 127 w 45616"/>
                  <a:gd name="connsiteY12" fmla="*/ 75448 h 74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5616" h="74120">
                    <a:moveTo>
                      <a:pt x="127" y="75448"/>
                    </a:moveTo>
                    <a:lnTo>
                      <a:pt x="127" y="1327"/>
                    </a:lnTo>
                    <a:lnTo>
                      <a:pt x="45296" y="1327"/>
                    </a:lnTo>
                    <a:lnTo>
                      <a:pt x="45296" y="9684"/>
                    </a:lnTo>
                    <a:lnTo>
                      <a:pt x="9579" y="9684"/>
                    </a:lnTo>
                    <a:lnTo>
                      <a:pt x="9579" y="33861"/>
                    </a:lnTo>
                    <a:lnTo>
                      <a:pt x="42858" y="33861"/>
                    </a:lnTo>
                    <a:lnTo>
                      <a:pt x="42858" y="42218"/>
                    </a:lnTo>
                    <a:lnTo>
                      <a:pt x="9579" y="42218"/>
                    </a:lnTo>
                    <a:lnTo>
                      <a:pt x="9579" y="67090"/>
                    </a:lnTo>
                    <a:lnTo>
                      <a:pt x="45744" y="67090"/>
                    </a:lnTo>
                    <a:lnTo>
                      <a:pt x="45744" y="75448"/>
                    </a:lnTo>
                    <a:lnTo>
                      <a:pt x="127" y="75448"/>
                    </a:lnTo>
                  </a:path>
                </a:pathLst>
              </a:custGeom>
              <a:solidFill>
                <a:srgbClr val="000000"/>
              </a:solidFill>
              <a:ln w="50" cap="flat">
                <a:noFill/>
                <a:prstDash val="solid"/>
                <a:miter/>
              </a:ln>
            </p:spPr>
            <p:txBody>
              <a:bodyPr rtlCol="0" anchor="ctr"/>
              <a:lstStyle/>
              <a:p>
                <a:endParaRPr lang="en-GB"/>
              </a:p>
            </p:txBody>
          </p:sp>
          <p:sp>
            <p:nvSpPr>
              <p:cNvPr id="186" name="Freeform: Shape 185">
                <a:extLst>
                  <a:ext uri="{FF2B5EF4-FFF2-40B4-BE49-F238E27FC236}">
                    <a16:creationId xmlns:a16="http://schemas.microsoft.com/office/drawing/2014/main" id="{E8A321AA-2CC9-C6C2-C4BD-5AA5089B29EA}"/>
                  </a:ext>
                </a:extLst>
              </p:cNvPr>
              <p:cNvSpPr/>
              <p:nvPr/>
            </p:nvSpPr>
            <p:spPr>
              <a:xfrm>
                <a:off x="5309881" y="4421001"/>
                <a:ext cx="65116" cy="74120"/>
              </a:xfrm>
              <a:custGeom>
                <a:avLst/>
                <a:gdLst>
                  <a:gd name="connsiteX0" fmla="*/ 70 w 65116"/>
                  <a:gd name="connsiteY0" fmla="*/ 75448 h 74120"/>
                  <a:gd name="connsiteX1" fmla="*/ 26982 w 65116"/>
                  <a:gd name="connsiteY1" fmla="*/ 1327 h 74120"/>
                  <a:gd name="connsiteX2" fmla="*/ 37926 w 65116"/>
                  <a:gd name="connsiteY2" fmla="*/ 1327 h 74120"/>
                  <a:gd name="connsiteX3" fmla="*/ 65186 w 65116"/>
                  <a:gd name="connsiteY3" fmla="*/ 75448 h 74120"/>
                  <a:gd name="connsiteX4" fmla="*/ 55237 w 65116"/>
                  <a:gd name="connsiteY4" fmla="*/ 75448 h 74120"/>
                  <a:gd name="connsiteX5" fmla="*/ 47825 w 65116"/>
                  <a:gd name="connsiteY5" fmla="*/ 54754 h 74120"/>
                  <a:gd name="connsiteX6" fmla="*/ 17282 w 65116"/>
                  <a:gd name="connsiteY6" fmla="*/ 54754 h 74120"/>
                  <a:gd name="connsiteX7" fmla="*/ 10118 w 65116"/>
                  <a:gd name="connsiteY7" fmla="*/ 75448 h 74120"/>
                  <a:gd name="connsiteX8" fmla="*/ 70 w 65116"/>
                  <a:gd name="connsiteY8" fmla="*/ 75448 h 74120"/>
                  <a:gd name="connsiteX9" fmla="*/ 20167 w 65116"/>
                  <a:gd name="connsiteY9" fmla="*/ 46496 h 74120"/>
                  <a:gd name="connsiteX10" fmla="*/ 44890 w 65116"/>
                  <a:gd name="connsiteY10" fmla="*/ 46496 h 74120"/>
                  <a:gd name="connsiteX11" fmla="*/ 32404 w 65116"/>
                  <a:gd name="connsiteY11" fmla="*/ 8888 h 74120"/>
                  <a:gd name="connsiteX12" fmla="*/ 20167 w 65116"/>
                  <a:gd name="connsiteY12" fmla="*/ 46496 h 74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5116" h="74120">
                    <a:moveTo>
                      <a:pt x="70" y="75448"/>
                    </a:moveTo>
                    <a:lnTo>
                      <a:pt x="26982" y="1327"/>
                    </a:lnTo>
                    <a:lnTo>
                      <a:pt x="37926" y="1327"/>
                    </a:lnTo>
                    <a:lnTo>
                      <a:pt x="65186" y="75448"/>
                    </a:lnTo>
                    <a:lnTo>
                      <a:pt x="55237" y="75448"/>
                    </a:lnTo>
                    <a:lnTo>
                      <a:pt x="47825" y="54754"/>
                    </a:lnTo>
                    <a:lnTo>
                      <a:pt x="17282" y="54754"/>
                    </a:lnTo>
                    <a:lnTo>
                      <a:pt x="10118" y="75448"/>
                    </a:lnTo>
                    <a:lnTo>
                      <a:pt x="70" y="75448"/>
                    </a:lnTo>
                    <a:close/>
                    <a:moveTo>
                      <a:pt x="20167" y="46496"/>
                    </a:moveTo>
                    <a:lnTo>
                      <a:pt x="44890" y="46496"/>
                    </a:lnTo>
                    <a:cubicBezTo>
                      <a:pt x="39767" y="32070"/>
                      <a:pt x="37677" y="27095"/>
                      <a:pt x="32404" y="8888"/>
                    </a:cubicBezTo>
                    <a:cubicBezTo>
                      <a:pt x="27032" y="27642"/>
                      <a:pt x="25191" y="31771"/>
                      <a:pt x="20167" y="46496"/>
                    </a:cubicBezTo>
                  </a:path>
                </a:pathLst>
              </a:custGeom>
              <a:solidFill>
                <a:srgbClr val="000000"/>
              </a:solidFill>
              <a:ln w="50" cap="flat">
                <a:noFill/>
                <a:prstDash val="solid"/>
                <a:miter/>
              </a:ln>
            </p:spPr>
            <p:txBody>
              <a:bodyPr rtlCol="0" anchor="ctr"/>
              <a:lstStyle/>
              <a:p>
                <a:endParaRPr lang="en-GB"/>
              </a:p>
            </p:txBody>
          </p:sp>
          <p:sp>
            <p:nvSpPr>
              <p:cNvPr id="187" name="Freeform: Shape 186">
                <a:extLst>
                  <a:ext uri="{FF2B5EF4-FFF2-40B4-BE49-F238E27FC236}">
                    <a16:creationId xmlns:a16="http://schemas.microsoft.com/office/drawing/2014/main" id="{78062128-198C-DA94-3B02-6AF905457D21}"/>
                  </a:ext>
                </a:extLst>
              </p:cNvPr>
              <p:cNvSpPr/>
              <p:nvPr/>
            </p:nvSpPr>
            <p:spPr>
              <a:xfrm>
                <a:off x="5386539" y="4421001"/>
                <a:ext cx="74120" cy="74120"/>
              </a:xfrm>
              <a:custGeom>
                <a:avLst/>
                <a:gdLst>
                  <a:gd name="connsiteX0" fmla="*/ -135 w 74120"/>
                  <a:gd name="connsiteY0" fmla="*/ 75448 h 74120"/>
                  <a:gd name="connsiteX1" fmla="*/ -135 w 74120"/>
                  <a:gd name="connsiteY1" fmla="*/ 1327 h 74120"/>
                  <a:gd name="connsiteX2" fmla="*/ 13296 w 74120"/>
                  <a:gd name="connsiteY2" fmla="*/ 1327 h 74120"/>
                  <a:gd name="connsiteX3" fmla="*/ 31552 w 74120"/>
                  <a:gd name="connsiteY3" fmla="*/ 48088 h 74120"/>
                  <a:gd name="connsiteX4" fmla="*/ 37024 w 74120"/>
                  <a:gd name="connsiteY4" fmla="*/ 64951 h 74120"/>
                  <a:gd name="connsiteX5" fmla="*/ 42496 w 74120"/>
                  <a:gd name="connsiteY5" fmla="*/ 48088 h 74120"/>
                  <a:gd name="connsiteX6" fmla="*/ 60504 w 74120"/>
                  <a:gd name="connsiteY6" fmla="*/ 1327 h 74120"/>
                  <a:gd name="connsiteX7" fmla="*/ 73985 w 74120"/>
                  <a:gd name="connsiteY7" fmla="*/ 1327 h 74120"/>
                  <a:gd name="connsiteX8" fmla="*/ 73985 w 74120"/>
                  <a:gd name="connsiteY8" fmla="*/ 75448 h 74120"/>
                  <a:gd name="connsiteX9" fmla="*/ 64683 w 74120"/>
                  <a:gd name="connsiteY9" fmla="*/ 75448 h 74120"/>
                  <a:gd name="connsiteX10" fmla="*/ 65031 w 74120"/>
                  <a:gd name="connsiteY10" fmla="*/ 11425 h 74120"/>
                  <a:gd name="connsiteX11" fmla="*/ 41004 w 74120"/>
                  <a:gd name="connsiteY11" fmla="*/ 75448 h 74120"/>
                  <a:gd name="connsiteX12" fmla="*/ 32796 w 74120"/>
                  <a:gd name="connsiteY12" fmla="*/ 75448 h 74120"/>
                  <a:gd name="connsiteX13" fmla="*/ 8520 w 74120"/>
                  <a:gd name="connsiteY13" fmla="*/ 11575 h 74120"/>
                  <a:gd name="connsiteX14" fmla="*/ 8869 w 74120"/>
                  <a:gd name="connsiteY14" fmla="*/ 75448 h 74120"/>
                  <a:gd name="connsiteX15" fmla="*/ -135 w 74120"/>
                  <a:gd name="connsiteY15" fmla="*/ 75448 h 74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4120" h="74120">
                    <a:moveTo>
                      <a:pt x="-135" y="75448"/>
                    </a:moveTo>
                    <a:lnTo>
                      <a:pt x="-135" y="1327"/>
                    </a:lnTo>
                    <a:lnTo>
                      <a:pt x="13296" y="1327"/>
                    </a:lnTo>
                    <a:lnTo>
                      <a:pt x="31552" y="48088"/>
                    </a:lnTo>
                    <a:cubicBezTo>
                      <a:pt x="32945" y="51669"/>
                      <a:pt x="35283" y="58932"/>
                      <a:pt x="37024" y="64951"/>
                    </a:cubicBezTo>
                    <a:cubicBezTo>
                      <a:pt x="38765" y="59131"/>
                      <a:pt x="41054" y="51819"/>
                      <a:pt x="42496" y="48088"/>
                    </a:cubicBezTo>
                    <a:lnTo>
                      <a:pt x="60504" y="1327"/>
                    </a:lnTo>
                    <a:lnTo>
                      <a:pt x="73985" y="1327"/>
                    </a:lnTo>
                    <a:lnTo>
                      <a:pt x="73985" y="75448"/>
                    </a:lnTo>
                    <a:lnTo>
                      <a:pt x="64683" y="75448"/>
                    </a:lnTo>
                    <a:cubicBezTo>
                      <a:pt x="64782" y="53162"/>
                      <a:pt x="64434" y="33811"/>
                      <a:pt x="65031" y="11425"/>
                    </a:cubicBezTo>
                    <a:cubicBezTo>
                      <a:pt x="57221" y="36149"/>
                      <a:pt x="49560" y="52664"/>
                      <a:pt x="41004" y="75448"/>
                    </a:cubicBezTo>
                    <a:lnTo>
                      <a:pt x="32796" y="75448"/>
                    </a:lnTo>
                    <a:cubicBezTo>
                      <a:pt x="24041" y="52664"/>
                      <a:pt x="16480" y="36447"/>
                      <a:pt x="8520" y="11575"/>
                    </a:cubicBezTo>
                    <a:cubicBezTo>
                      <a:pt x="9117" y="33363"/>
                      <a:pt x="8769" y="53510"/>
                      <a:pt x="8869" y="75448"/>
                    </a:cubicBezTo>
                    <a:lnTo>
                      <a:pt x="-135" y="75448"/>
                    </a:lnTo>
                  </a:path>
                </a:pathLst>
              </a:custGeom>
              <a:solidFill>
                <a:srgbClr val="000000"/>
              </a:solidFill>
              <a:ln w="50" cap="flat">
                <a:noFill/>
                <a:prstDash val="solid"/>
                <a:miter/>
              </a:ln>
            </p:spPr>
            <p:txBody>
              <a:bodyPr rtlCol="0" anchor="ctr"/>
              <a:lstStyle/>
              <a:p>
                <a:endParaRPr lang="en-GB"/>
              </a:p>
            </p:txBody>
          </p:sp>
        </p:grpSp>
        <p:grpSp>
          <p:nvGrpSpPr>
            <p:cNvPr id="188" name="Graphic 8">
              <a:extLst>
                <a:ext uri="{FF2B5EF4-FFF2-40B4-BE49-F238E27FC236}">
                  <a16:creationId xmlns:a16="http://schemas.microsoft.com/office/drawing/2014/main" id="{1E7D245F-F45F-9447-0DC0-20F969723F62}"/>
                </a:ext>
              </a:extLst>
            </p:cNvPr>
            <p:cNvGrpSpPr/>
            <p:nvPr/>
          </p:nvGrpSpPr>
          <p:grpSpPr>
            <a:xfrm>
              <a:off x="5534722" y="4421001"/>
              <a:ext cx="379457" cy="96108"/>
              <a:chOff x="5534722" y="4421001"/>
              <a:chExt cx="379457" cy="96108"/>
            </a:xfrm>
            <a:solidFill>
              <a:srgbClr val="000000"/>
            </a:solidFill>
          </p:grpSpPr>
          <p:sp>
            <p:nvSpPr>
              <p:cNvPr id="189" name="Freeform: Shape 188">
                <a:extLst>
                  <a:ext uri="{FF2B5EF4-FFF2-40B4-BE49-F238E27FC236}">
                    <a16:creationId xmlns:a16="http://schemas.microsoft.com/office/drawing/2014/main" id="{DE5E00C3-8EC8-E3D1-1299-9AB7D816621E}"/>
                  </a:ext>
                </a:extLst>
              </p:cNvPr>
              <p:cNvSpPr/>
              <p:nvPr/>
            </p:nvSpPr>
            <p:spPr>
              <a:xfrm>
                <a:off x="5534722" y="4421001"/>
                <a:ext cx="8954" cy="74120"/>
              </a:xfrm>
              <a:custGeom>
                <a:avLst/>
                <a:gdLst>
                  <a:gd name="connsiteX0" fmla="*/ 9515 w 8954"/>
                  <a:gd name="connsiteY0" fmla="*/ 1327 h 74120"/>
                  <a:gd name="connsiteX1" fmla="*/ 9515 w 8954"/>
                  <a:gd name="connsiteY1" fmla="*/ 75448 h 74120"/>
                  <a:gd name="connsiteX2" fmla="*/ 561 w 8954"/>
                  <a:gd name="connsiteY2" fmla="*/ 75448 h 74120"/>
                  <a:gd name="connsiteX3" fmla="*/ 561 w 8954"/>
                  <a:gd name="connsiteY3" fmla="*/ 1327 h 74120"/>
                  <a:gd name="connsiteX4" fmla="*/ 9515 w 8954"/>
                  <a:gd name="connsiteY4" fmla="*/ 1327 h 741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54" h="74120">
                    <a:moveTo>
                      <a:pt x="9515" y="1327"/>
                    </a:moveTo>
                    <a:lnTo>
                      <a:pt x="9515" y="75448"/>
                    </a:lnTo>
                    <a:lnTo>
                      <a:pt x="561" y="75448"/>
                    </a:lnTo>
                    <a:lnTo>
                      <a:pt x="561" y="1327"/>
                    </a:lnTo>
                    <a:lnTo>
                      <a:pt x="9515" y="1327"/>
                    </a:lnTo>
                  </a:path>
                </a:pathLst>
              </a:custGeom>
              <a:solidFill>
                <a:srgbClr val="000000"/>
              </a:solidFill>
              <a:ln w="50" cap="flat">
                <a:noFill/>
                <a:prstDash val="solid"/>
                <a:miter/>
              </a:ln>
            </p:spPr>
            <p:txBody>
              <a:bodyPr rtlCol="0" anchor="ctr"/>
              <a:lstStyle/>
              <a:p>
                <a:endParaRPr lang="en-GB"/>
              </a:p>
            </p:txBody>
          </p:sp>
          <p:sp>
            <p:nvSpPr>
              <p:cNvPr id="190" name="Freeform: Shape 189">
                <a:extLst>
                  <a:ext uri="{FF2B5EF4-FFF2-40B4-BE49-F238E27FC236}">
                    <a16:creationId xmlns:a16="http://schemas.microsoft.com/office/drawing/2014/main" id="{0DA8BBD2-0B9C-C52A-50FD-CFA2C760464C}"/>
                  </a:ext>
                </a:extLst>
              </p:cNvPr>
              <p:cNvSpPr/>
              <p:nvPr/>
            </p:nvSpPr>
            <p:spPr>
              <a:xfrm>
                <a:off x="5556710" y="4438810"/>
                <a:ext cx="50740" cy="57505"/>
              </a:xfrm>
              <a:custGeom>
                <a:avLst/>
                <a:gdLst>
                  <a:gd name="connsiteX0" fmla="*/ 25522 w 50740"/>
                  <a:gd name="connsiteY0" fmla="*/ 58643 h 57505"/>
                  <a:gd name="connsiteX1" fmla="*/ 202 w 50740"/>
                  <a:gd name="connsiteY1" fmla="*/ 29990 h 57505"/>
                  <a:gd name="connsiteX2" fmla="*/ 25522 w 50740"/>
                  <a:gd name="connsiteY2" fmla="*/ 1138 h 57505"/>
                  <a:gd name="connsiteX3" fmla="*/ 50942 w 50740"/>
                  <a:gd name="connsiteY3" fmla="*/ 29990 h 57505"/>
                  <a:gd name="connsiteX4" fmla="*/ 25522 w 50740"/>
                  <a:gd name="connsiteY4" fmla="*/ 58643 h 57505"/>
                  <a:gd name="connsiteX5" fmla="*/ 25522 w 50740"/>
                  <a:gd name="connsiteY5" fmla="*/ 50634 h 57505"/>
                  <a:gd name="connsiteX6" fmla="*/ 41888 w 50740"/>
                  <a:gd name="connsiteY6" fmla="*/ 29990 h 57505"/>
                  <a:gd name="connsiteX7" fmla="*/ 25522 w 50740"/>
                  <a:gd name="connsiteY7" fmla="*/ 9147 h 57505"/>
                  <a:gd name="connsiteX8" fmla="*/ 9305 w 50740"/>
                  <a:gd name="connsiteY8" fmla="*/ 29990 h 57505"/>
                  <a:gd name="connsiteX9" fmla="*/ 25522 w 50740"/>
                  <a:gd name="connsiteY9" fmla="*/ 50634 h 57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740" h="57505">
                    <a:moveTo>
                      <a:pt x="25522" y="58643"/>
                    </a:moveTo>
                    <a:cubicBezTo>
                      <a:pt x="10399" y="58643"/>
                      <a:pt x="202" y="47152"/>
                      <a:pt x="202" y="29990"/>
                    </a:cubicBezTo>
                    <a:cubicBezTo>
                      <a:pt x="202" y="12579"/>
                      <a:pt x="10399" y="1138"/>
                      <a:pt x="25522" y="1138"/>
                    </a:cubicBezTo>
                    <a:cubicBezTo>
                      <a:pt x="40694" y="1138"/>
                      <a:pt x="50942" y="12579"/>
                      <a:pt x="50942" y="29990"/>
                    </a:cubicBezTo>
                    <a:cubicBezTo>
                      <a:pt x="50942" y="47152"/>
                      <a:pt x="40694" y="58643"/>
                      <a:pt x="25522" y="58643"/>
                    </a:cubicBezTo>
                    <a:close/>
                    <a:moveTo>
                      <a:pt x="25522" y="50634"/>
                    </a:moveTo>
                    <a:cubicBezTo>
                      <a:pt x="36764" y="50634"/>
                      <a:pt x="41888" y="40934"/>
                      <a:pt x="41888" y="29990"/>
                    </a:cubicBezTo>
                    <a:cubicBezTo>
                      <a:pt x="41888" y="18947"/>
                      <a:pt x="36764" y="9147"/>
                      <a:pt x="25522" y="9147"/>
                    </a:cubicBezTo>
                    <a:cubicBezTo>
                      <a:pt x="14429" y="9147"/>
                      <a:pt x="9305" y="18897"/>
                      <a:pt x="9305" y="29990"/>
                    </a:cubicBezTo>
                    <a:cubicBezTo>
                      <a:pt x="9305" y="40934"/>
                      <a:pt x="14429" y="50634"/>
                      <a:pt x="25522" y="50634"/>
                    </a:cubicBezTo>
                  </a:path>
                </a:pathLst>
              </a:custGeom>
              <a:solidFill>
                <a:srgbClr val="000000"/>
              </a:solidFill>
              <a:ln w="50" cap="flat">
                <a:noFill/>
                <a:prstDash val="solid"/>
                <a:miter/>
              </a:ln>
            </p:spPr>
            <p:txBody>
              <a:bodyPr rtlCol="0" anchor="ctr"/>
              <a:lstStyle/>
              <a:p>
                <a:endParaRPr lang="en-GB"/>
              </a:p>
            </p:txBody>
          </p:sp>
          <p:sp>
            <p:nvSpPr>
              <p:cNvPr id="191" name="Freeform: Shape 190">
                <a:extLst>
                  <a:ext uri="{FF2B5EF4-FFF2-40B4-BE49-F238E27FC236}">
                    <a16:creationId xmlns:a16="http://schemas.microsoft.com/office/drawing/2014/main" id="{8A3993AB-AD85-2290-2D1A-0A4411F0CA8C}"/>
                  </a:ext>
                </a:extLst>
              </p:cNvPr>
              <p:cNvSpPr/>
              <p:nvPr/>
            </p:nvSpPr>
            <p:spPr>
              <a:xfrm>
                <a:off x="5617797" y="4438810"/>
                <a:ext cx="49446" cy="78299"/>
              </a:xfrm>
              <a:custGeom>
                <a:avLst/>
                <a:gdLst>
                  <a:gd name="connsiteX0" fmla="*/ 25445 w 49446"/>
                  <a:gd name="connsiteY0" fmla="*/ 79230 h 78299"/>
                  <a:gd name="connsiteX1" fmla="*/ 2563 w 49446"/>
                  <a:gd name="connsiteY1" fmla="*/ 67888 h 78299"/>
                  <a:gd name="connsiteX2" fmla="*/ 9825 w 49446"/>
                  <a:gd name="connsiteY2" fmla="*/ 63212 h 78299"/>
                  <a:gd name="connsiteX3" fmla="*/ 25445 w 49446"/>
                  <a:gd name="connsiteY3" fmla="*/ 71420 h 78299"/>
                  <a:gd name="connsiteX4" fmla="*/ 40717 w 49446"/>
                  <a:gd name="connsiteY4" fmla="*/ 58187 h 78299"/>
                  <a:gd name="connsiteX5" fmla="*/ 40717 w 49446"/>
                  <a:gd name="connsiteY5" fmla="*/ 47044 h 78299"/>
                  <a:gd name="connsiteX6" fmla="*/ 39872 w 49446"/>
                  <a:gd name="connsiteY6" fmla="*/ 47044 h 78299"/>
                  <a:gd name="connsiteX7" fmla="*/ 23704 w 49446"/>
                  <a:gd name="connsiteY7" fmla="*/ 56347 h 78299"/>
                  <a:gd name="connsiteX8" fmla="*/ 225 w 49446"/>
                  <a:gd name="connsiteY8" fmla="*/ 29186 h 78299"/>
                  <a:gd name="connsiteX9" fmla="*/ 23903 w 49446"/>
                  <a:gd name="connsiteY9" fmla="*/ 930 h 78299"/>
                  <a:gd name="connsiteX10" fmla="*/ 40120 w 49446"/>
                  <a:gd name="connsiteY10" fmla="*/ 10531 h 78299"/>
                  <a:gd name="connsiteX11" fmla="*/ 40966 w 49446"/>
                  <a:gd name="connsiteY11" fmla="*/ 10531 h 78299"/>
                  <a:gd name="connsiteX12" fmla="*/ 40966 w 49446"/>
                  <a:gd name="connsiteY12" fmla="*/ 1627 h 78299"/>
                  <a:gd name="connsiteX13" fmla="*/ 49671 w 49446"/>
                  <a:gd name="connsiteY13" fmla="*/ 1627 h 78299"/>
                  <a:gd name="connsiteX14" fmla="*/ 49671 w 49446"/>
                  <a:gd name="connsiteY14" fmla="*/ 58685 h 78299"/>
                  <a:gd name="connsiteX15" fmla="*/ 25445 w 49446"/>
                  <a:gd name="connsiteY15" fmla="*/ 79230 h 78299"/>
                  <a:gd name="connsiteX16" fmla="*/ 25197 w 49446"/>
                  <a:gd name="connsiteY16" fmla="*/ 48387 h 78299"/>
                  <a:gd name="connsiteX17" fmla="*/ 40817 w 49446"/>
                  <a:gd name="connsiteY17" fmla="*/ 28987 h 78299"/>
                  <a:gd name="connsiteX18" fmla="*/ 25197 w 49446"/>
                  <a:gd name="connsiteY18" fmla="*/ 8939 h 78299"/>
                  <a:gd name="connsiteX19" fmla="*/ 9328 w 49446"/>
                  <a:gd name="connsiteY19" fmla="*/ 28987 h 78299"/>
                  <a:gd name="connsiteX20" fmla="*/ 25197 w 49446"/>
                  <a:gd name="connsiteY20" fmla="*/ 48387 h 78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9446" h="78299">
                    <a:moveTo>
                      <a:pt x="25445" y="79230"/>
                    </a:moveTo>
                    <a:cubicBezTo>
                      <a:pt x="13109" y="79230"/>
                      <a:pt x="5995" y="74006"/>
                      <a:pt x="2563" y="67888"/>
                    </a:cubicBezTo>
                    <a:lnTo>
                      <a:pt x="9825" y="63212"/>
                    </a:lnTo>
                    <a:cubicBezTo>
                      <a:pt x="12163" y="66445"/>
                      <a:pt x="15646" y="71420"/>
                      <a:pt x="25445" y="71420"/>
                    </a:cubicBezTo>
                    <a:cubicBezTo>
                      <a:pt x="34300" y="71420"/>
                      <a:pt x="40717" y="67340"/>
                      <a:pt x="40717" y="58187"/>
                    </a:cubicBezTo>
                    <a:lnTo>
                      <a:pt x="40717" y="47044"/>
                    </a:lnTo>
                    <a:lnTo>
                      <a:pt x="39872" y="47044"/>
                    </a:lnTo>
                    <a:cubicBezTo>
                      <a:pt x="37981" y="50228"/>
                      <a:pt x="34449" y="56347"/>
                      <a:pt x="23704" y="56347"/>
                    </a:cubicBezTo>
                    <a:cubicBezTo>
                      <a:pt x="10373" y="56347"/>
                      <a:pt x="225" y="46646"/>
                      <a:pt x="225" y="29186"/>
                    </a:cubicBezTo>
                    <a:cubicBezTo>
                      <a:pt x="225" y="11974"/>
                      <a:pt x="10024" y="930"/>
                      <a:pt x="23903" y="930"/>
                    </a:cubicBezTo>
                    <a:cubicBezTo>
                      <a:pt x="34648" y="930"/>
                      <a:pt x="38230" y="7547"/>
                      <a:pt x="40120" y="10531"/>
                    </a:cubicBezTo>
                    <a:lnTo>
                      <a:pt x="40966" y="10531"/>
                    </a:lnTo>
                    <a:lnTo>
                      <a:pt x="40966" y="1627"/>
                    </a:lnTo>
                    <a:lnTo>
                      <a:pt x="49671" y="1627"/>
                    </a:lnTo>
                    <a:lnTo>
                      <a:pt x="49671" y="58685"/>
                    </a:lnTo>
                    <a:cubicBezTo>
                      <a:pt x="49671" y="73061"/>
                      <a:pt x="38976" y="79230"/>
                      <a:pt x="25445" y="79230"/>
                    </a:cubicBezTo>
                    <a:close/>
                    <a:moveTo>
                      <a:pt x="25197" y="48387"/>
                    </a:moveTo>
                    <a:cubicBezTo>
                      <a:pt x="35295" y="48387"/>
                      <a:pt x="40817" y="41125"/>
                      <a:pt x="40817" y="28987"/>
                    </a:cubicBezTo>
                    <a:cubicBezTo>
                      <a:pt x="40817" y="17197"/>
                      <a:pt x="35444" y="8939"/>
                      <a:pt x="25197" y="8939"/>
                    </a:cubicBezTo>
                    <a:cubicBezTo>
                      <a:pt x="14601" y="8939"/>
                      <a:pt x="9328" y="17894"/>
                      <a:pt x="9328" y="28987"/>
                    </a:cubicBezTo>
                    <a:cubicBezTo>
                      <a:pt x="9328" y="40428"/>
                      <a:pt x="14750" y="48387"/>
                      <a:pt x="25197" y="48387"/>
                    </a:cubicBezTo>
                  </a:path>
                </a:pathLst>
              </a:custGeom>
              <a:solidFill>
                <a:srgbClr val="000000"/>
              </a:solidFill>
              <a:ln w="50" cap="flat">
                <a:noFill/>
                <a:prstDash val="solid"/>
                <a:miter/>
              </a:ln>
            </p:spPr>
            <p:txBody>
              <a:bodyPr rtlCol="0" anchor="ctr"/>
              <a:lstStyle/>
              <a:p>
                <a:endParaRPr lang="en-GB"/>
              </a:p>
            </p:txBody>
          </p:sp>
          <p:sp>
            <p:nvSpPr>
              <p:cNvPr id="192" name="Freeform: Shape 191">
                <a:extLst>
                  <a:ext uri="{FF2B5EF4-FFF2-40B4-BE49-F238E27FC236}">
                    <a16:creationId xmlns:a16="http://schemas.microsoft.com/office/drawing/2014/main" id="{6692AF1A-4EDC-ECF2-03C1-D5D65EEEA885}"/>
                  </a:ext>
                </a:extLst>
              </p:cNvPr>
              <p:cNvSpPr/>
              <p:nvPr/>
            </p:nvSpPr>
            <p:spPr>
              <a:xfrm>
                <a:off x="5682963" y="4421001"/>
                <a:ext cx="49347" cy="75314"/>
              </a:xfrm>
              <a:custGeom>
                <a:avLst/>
                <a:gdLst>
                  <a:gd name="connsiteX0" fmla="*/ 26000 w 49347"/>
                  <a:gd name="connsiteY0" fmla="*/ 76630 h 75314"/>
                  <a:gd name="connsiteX1" fmla="*/ 9833 w 49347"/>
                  <a:gd name="connsiteY1" fmla="*/ 66830 h 75314"/>
                  <a:gd name="connsiteX2" fmla="*/ 8838 w 49347"/>
                  <a:gd name="connsiteY2" fmla="*/ 66830 h 75314"/>
                  <a:gd name="connsiteX3" fmla="*/ 8838 w 49347"/>
                  <a:gd name="connsiteY3" fmla="*/ 75436 h 75314"/>
                  <a:gd name="connsiteX4" fmla="*/ 182 w 49347"/>
                  <a:gd name="connsiteY4" fmla="*/ 75436 h 75314"/>
                  <a:gd name="connsiteX5" fmla="*/ 182 w 49347"/>
                  <a:gd name="connsiteY5" fmla="*/ 1315 h 75314"/>
                  <a:gd name="connsiteX6" fmla="*/ 9136 w 49347"/>
                  <a:gd name="connsiteY6" fmla="*/ 1315 h 75314"/>
                  <a:gd name="connsiteX7" fmla="*/ 9136 w 49347"/>
                  <a:gd name="connsiteY7" fmla="*/ 28725 h 75314"/>
                  <a:gd name="connsiteX8" fmla="*/ 9833 w 49347"/>
                  <a:gd name="connsiteY8" fmla="*/ 28725 h 75314"/>
                  <a:gd name="connsiteX9" fmla="*/ 25950 w 49347"/>
                  <a:gd name="connsiteY9" fmla="*/ 19124 h 75314"/>
                  <a:gd name="connsiteX10" fmla="*/ 49530 w 49347"/>
                  <a:gd name="connsiteY10" fmla="*/ 47777 h 75314"/>
                  <a:gd name="connsiteX11" fmla="*/ 26000 w 49347"/>
                  <a:gd name="connsiteY11" fmla="*/ 76630 h 75314"/>
                  <a:gd name="connsiteX12" fmla="*/ 24657 w 49347"/>
                  <a:gd name="connsiteY12" fmla="*/ 68621 h 75314"/>
                  <a:gd name="connsiteX13" fmla="*/ 40426 w 49347"/>
                  <a:gd name="connsiteY13" fmla="*/ 47678 h 75314"/>
                  <a:gd name="connsiteX14" fmla="*/ 24657 w 49347"/>
                  <a:gd name="connsiteY14" fmla="*/ 27133 h 75314"/>
                  <a:gd name="connsiteX15" fmla="*/ 9037 w 49347"/>
                  <a:gd name="connsiteY15" fmla="*/ 47678 h 75314"/>
                  <a:gd name="connsiteX16" fmla="*/ 24657 w 49347"/>
                  <a:gd name="connsiteY16" fmla="*/ 68621 h 75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9347" h="75314">
                    <a:moveTo>
                      <a:pt x="26000" y="76630"/>
                    </a:moveTo>
                    <a:cubicBezTo>
                      <a:pt x="15404" y="76630"/>
                      <a:pt x="11673" y="69914"/>
                      <a:pt x="9833" y="66830"/>
                    </a:cubicBezTo>
                    <a:lnTo>
                      <a:pt x="8838" y="66830"/>
                    </a:lnTo>
                    <a:lnTo>
                      <a:pt x="8838" y="75436"/>
                    </a:lnTo>
                    <a:lnTo>
                      <a:pt x="182" y="75436"/>
                    </a:lnTo>
                    <a:lnTo>
                      <a:pt x="182" y="1315"/>
                    </a:lnTo>
                    <a:lnTo>
                      <a:pt x="9136" y="1315"/>
                    </a:lnTo>
                    <a:lnTo>
                      <a:pt x="9136" y="28725"/>
                    </a:lnTo>
                    <a:lnTo>
                      <a:pt x="9833" y="28725"/>
                    </a:lnTo>
                    <a:cubicBezTo>
                      <a:pt x="11673" y="25790"/>
                      <a:pt x="15106" y="19124"/>
                      <a:pt x="25950" y="19124"/>
                    </a:cubicBezTo>
                    <a:cubicBezTo>
                      <a:pt x="39829" y="19124"/>
                      <a:pt x="49530" y="30168"/>
                      <a:pt x="49530" y="47777"/>
                    </a:cubicBezTo>
                    <a:cubicBezTo>
                      <a:pt x="49530" y="65487"/>
                      <a:pt x="39879" y="76630"/>
                      <a:pt x="26000" y="76630"/>
                    </a:cubicBezTo>
                    <a:close/>
                    <a:moveTo>
                      <a:pt x="24657" y="68621"/>
                    </a:moveTo>
                    <a:cubicBezTo>
                      <a:pt x="35054" y="68621"/>
                      <a:pt x="40426" y="59368"/>
                      <a:pt x="40426" y="47678"/>
                    </a:cubicBezTo>
                    <a:cubicBezTo>
                      <a:pt x="40426" y="36137"/>
                      <a:pt x="35203" y="27133"/>
                      <a:pt x="24657" y="27133"/>
                    </a:cubicBezTo>
                    <a:cubicBezTo>
                      <a:pt x="14409" y="27133"/>
                      <a:pt x="9037" y="35391"/>
                      <a:pt x="9037" y="47678"/>
                    </a:cubicBezTo>
                    <a:cubicBezTo>
                      <a:pt x="9037" y="60064"/>
                      <a:pt x="14559" y="68621"/>
                      <a:pt x="24657" y="68621"/>
                    </a:cubicBezTo>
                  </a:path>
                </a:pathLst>
              </a:custGeom>
              <a:solidFill>
                <a:srgbClr val="000000"/>
              </a:solidFill>
              <a:ln w="50" cap="flat">
                <a:noFill/>
                <a:prstDash val="solid"/>
                <a:miter/>
              </a:ln>
            </p:spPr>
            <p:txBody>
              <a:bodyPr rtlCol="0" anchor="ctr"/>
              <a:lstStyle/>
              <a:p>
                <a:endParaRPr lang="en-GB"/>
              </a:p>
            </p:txBody>
          </p:sp>
          <p:sp>
            <p:nvSpPr>
              <p:cNvPr id="193" name="Freeform: Shape 192">
                <a:extLst>
                  <a:ext uri="{FF2B5EF4-FFF2-40B4-BE49-F238E27FC236}">
                    <a16:creationId xmlns:a16="http://schemas.microsoft.com/office/drawing/2014/main" id="{E66E3090-AA04-A8C2-F8D0-F580D44F9967}"/>
                  </a:ext>
                </a:extLst>
              </p:cNvPr>
              <p:cNvSpPr/>
              <p:nvPr/>
            </p:nvSpPr>
            <p:spPr>
              <a:xfrm>
                <a:off x="5742658" y="4438810"/>
                <a:ext cx="50740" cy="57505"/>
              </a:xfrm>
              <a:custGeom>
                <a:avLst/>
                <a:gdLst>
                  <a:gd name="connsiteX0" fmla="*/ 25553 w 50740"/>
                  <a:gd name="connsiteY0" fmla="*/ 58643 h 57505"/>
                  <a:gd name="connsiteX1" fmla="*/ 232 w 50740"/>
                  <a:gd name="connsiteY1" fmla="*/ 29990 h 57505"/>
                  <a:gd name="connsiteX2" fmla="*/ 25553 w 50740"/>
                  <a:gd name="connsiteY2" fmla="*/ 1138 h 57505"/>
                  <a:gd name="connsiteX3" fmla="*/ 50972 w 50740"/>
                  <a:gd name="connsiteY3" fmla="*/ 29990 h 57505"/>
                  <a:gd name="connsiteX4" fmla="*/ 25553 w 50740"/>
                  <a:gd name="connsiteY4" fmla="*/ 58643 h 57505"/>
                  <a:gd name="connsiteX5" fmla="*/ 25553 w 50740"/>
                  <a:gd name="connsiteY5" fmla="*/ 50634 h 57505"/>
                  <a:gd name="connsiteX6" fmla="*/ 41919 w 50740"/>
                  <a:gd name="connsiteY6" fmla="*/ 29990 h 57505"/>
                  <a:gd name="connsiteX7" fmla="*/ 25553 w 50740"/>
                  <a:gd name="connsiteY7" fmla="*/ 9147 h 57505"/>
                  <a:gd name="connsiteX8" fmla="*/ 9336 w 50740"/>
                  <a:gd name="connsiteY8" fmla="*/ 29990 h 57505"/>
                  <a:gd name="connsiteX9" fmla="*/ 25553 w 50740"/>
                  <a:gd name="connsiteY9" fmla="*/ 50634 h 57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740" h="57505">
                    <a:moveTo>
                      <a:pt x="25553" y="58643"/>
                    </a:moveTo>
                    <a:cubicBezTo>
                      <a:pt x="10430" y="58643"/>
                      <a:pt x="232" y="47152"/>
                      <a:pt x="232" y="29990"/>
                    </a:cubicBezTo>
                    <a:cubicBezTo>
                      <a:pt x="232" y="12579"/>
                      <a:pt x="10430" y="1138"/>
                      <a:pt x="25553" y="1138"/>
                    </a:cubicBezTo>
                    <a:cubicBezTo>
                      <a:pt x="40725" y="1138"/>
                      <a:pt x="50972" y="12579"/>
                      <a:pt x="50972" y="29990"/>
                    </a:cubicBezTo>
                    <a:cubicBezTo>
                      <a:pt x="50972" y="47152"/>
                      <a:pt x="40725" y="58643"/>
                      <a:pt x="25553" y="58643"/>
                    </a:cubicBezTo>
                    <a:close/>
                    <a:moveTo>
                      <a:pt x="25553" y="50634"/>
                    </a:moveTo>
                    <a:cubicBezTo>
                      <a:pt x="36795" y="50634"/>
                      <a:pt x="41919" y="40934"/>
                      <a:pt x="41919" y="29990"/>
                    </a:cubicBezTo>
                    <a:cubicBezTo>
                      <a:pt x="41919" y="18947"/>
                      <a:pt x="36795" y="9147"/>
                      <a:pt x="25553" y="9147"/>
                    </a:cubicBezTo>
                    <a:cubicBezTo>
                      <a:pt x="14459" y="9147"/>
                      <a:pt x="9336" y="18897"/>
                      <a:pt x="9336" y="29990"/>
                    </a:cubicBezTo>
                    <a:cubicBezTo>
                      <a:pt x="9336" y="40934"/>
                      <a:pt x="14459" y="50634"/>
                      <a:pt x="25553" y="50634"/>
                    </a:cubicBezTo>
                  </a:path>
                </a:pathLst>
              </a:custGeom>
              <a:solidFill>
                <a:srgbClr val="000000"/>
              </a:solidFill>
              <a:ln w="50" cap="flat">
                <a:noFill/>
                <a:prstDash val="solid"/>
                <a:miter/>
              </a:ln>
            </p:spPr>
            <p:txBody>
              <a:bodyPr rtlCol="0" anchor="ctr"/>
              <a:lstStyle/>
              <a:p>
                <a:endParaRPr lang="en-GB"/>
              </a:p>
            </p:txBody>
          </p:sp>
          <p:sp>
            <p:nvSpPr>
              <p:cNvPr id="194" name="Freeform: Shape 193">
                <a:extLst>
                  <a:ext uri="{FF2B5EF4-FFF2-40B4-BE49-F238E27FC236}">
                    <a16:creationId xmlns:a16="http://schemas.microsoft.com/office/drawing/2014/main" id="{03062FE4-8351-5CD7-E40B-11EDE13770B1}"/>
                  </a:ext>
                </a:extLst>
              </p:cNvPr>
              <p:cNvSpPr/>
              <p:nvPr/>
            </p:nvSpPr>
            <p:spPr>
              <a:xfrm>
                <a:off x="5803744" y="4438810"/>
                <a:ext cx="50740" cy="57505"/>
              </a:xfrm>
              <a:custGeom>
                <a:avLst/>
                <a:gdLst>
                  <a:gd name="connsiteX0" fmla="*/ 25563 w 50740"/>
                  <a:gd name="connsiteY0" fmla="*/ 58643 h 57505"/>
                  <a:gd name="connsiteX1" fmla="*/ 242 w 50740"/>
                  <a:gd name="connsiteY1" fmla="*/ 29990 h 57505"/>
                  <a:gd name="connsiteX2" fmla="*/ 25563 w 50740"/>
                  <a:gd name="connsiteY2" fmla="*/ 1138 h 57505"/>
                  <a:gd name="connsiteX3" fmla="*/ 50982 w 50740"/>
                  <a:gd name="connsiteY3" fmla="*/ 29990 h 57505"/>
                  <a:gd name="connsiteX4" fmla="*/ 25563 w 50740"/>
                  <a:gd name="connsiteY4" fmla="*/ 58643 h 57505"/>
                  <a:gd name="connsiteX5" fmla="*/ 25563 w 50740"/>
                  <a:gd name="connsiteY5" fmla="*/ 50634 h 57505"/>
                  <a:gd name="connsiteX6" fmla="*/ 41929 w 50740"/>
                  <a:gd name="connsiteY6" fmla="*/ 29990 h 57505"/>
                  <a:gd name="connsiteX7" fmla="*/ 25563 w 50740"/>
                  <a:gd name="connsiteY7" fmla="*/ 9147 h 57505"/>
                  <a:gd name="connsiteX8" fmla="*/ 9346 w 50740"/>
                  <a:gd name="connsiteY8" fmla="*/ 29990 h 57505"/>
                  <a:gd name="connsiteX9" fmla="*/ 25563 w 50740"/>
                  <a:gd name="connsiteY9" fmla="*/ 50634 h 57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740" h="57505">
                    <a:moveTo>
                      <a:pt x="25563" y="58643"/>
                    </a:moveTo>
                    <a:cubicBezTo>
                      <a:pt x="10440" y="58643"/>
                      <a:pt x="242" y="47152"/>
                      <a:pt x="242" y="29990"/>
                    </a:cubicBezTo>
                    <a:cubicBezTo>
                      <a:pt x="242" y="12579"/>
                      <a:pt x="10440" y="1138"/>
                      <a:pt x="25563" y="1138"/>
                    </a:cubicBezTo>
                    <a:cubicBezTo>
                      <a:pt x="40735" y="1138"/>
                      <a:pt x="50982" y="12579"/>
                      <a:pt x="50982" y="29990"/>
                    </a:cubicBezTo>
                    <a:cubicBezTo>
                      <a:pt x="50982" y="47152"/>
                      <a:pt x="40735" y="58643"/>
                      <a:pt x="25563" y="58643"/>
                    </a:cubicBezTo>
                    <a:close/>
                    <a:moveTo>
                      <a:pt x="25563" y="50634"/>
                    </a:moveTo>
                    <a:cubicBezTo>
                      <a:pt x="36805" y="50634"/>
                      <a:pt x="41929" y="40934"/>
                      <a:pt x="41929" y="29990"/>
                    </a:cubicBezTo>
                    <a:cubicBezTo>
                      <a:pt x="41929" y="18947"/>
                      <a:pt x="36805" y="9147"/>
                      <a:pt x="25563" y="9147"/>
                    </a:cubicBezTo>
                    <a:cubicBezTo>
                      <a:pt x="14469" y="9147"/>
                      <a:pt x="9346" y="18897"/>
                      <a:pt x="9346" y="29990"/>
                    </a:cubicBezTo>
                    <a:cubicBezTo>
                      <a:pt x="9346" y="40934"/>
                      <a:pt x="14469" y="50634"/>
                      <a:pt x="25563" y="50634"/>
                    </a:cubicBezTo>
                  </a:path>
                </a:pathLst>
              </a:custGeom>
              <a:solidFill>
                <a:srgbClr val="000000"/>
              </a:solidFill>
              <a:ln w="50" cap="flat">
                <a:noFill/>
                <a:prstDash val="solid"/>
                <a:miter/>
              </a:ln>
            </p:spPr>
            <p:txBody>
              <a:bodyPr rtlCol="0" anchor="ctr"/>
              <a:lstStyle/>
              <a:p>
                <a:endParaRPr lang="en-GB"/>
              </a:p>
            </p:txBody>
          </p:sp>
          <p:sp>
            <p:nvSpPr>
              <p:cNvPr id="195" name="Freeform: Shape 194">
                <a:extLst>
                  <a:ext uri="{FF2B5EF4-FFF2-40B4-BE49-F238E27FC236}">
                    <a16:creationId xmlns:a16="http://schemas.microsoft.com/office/drawing/2014/main" id="{D73E94EC-A7A5-539C-D375-6D4604D33C67}"/>
                  </a:ext>
                </a:extLst>
              </p:cNvPr>
              <p:cNvSpPr/>
              <p:nvPr/>
            </p:nvSpPr>
            <p:spPr>
              <a:xfrm>
                <a:off x="5867518" y="4421001"/>
                <a:ext cx="46661" cy="74120"/>
              </a:xfrm>
              <a:custGeom>
                <a:avLst/>
                <a:gdLst>
                  <a:gd name="connsiteX0" fmla="*/ 239 w 46661"/>
                  <a:gd name="connsiteY0" fmla="*/ 75448 h 74120"/>
                  <a:gd name="connsiteX1" fmla="*/ 239 w 46661"/>
                  <a:gd name="connsiteY1" fmla="*/ 1327 h 74120"/>
                  <a:gd name="connsiteX2" fmla="*/ 9194 w 46661"/>
                  <a:gd name="connsiteY2" fmla="*/ 1327 h 74120"/>
                  <a:gd name="connsiteX3" fmla="*/ 9194 w 46661"/>
                  <a:gd name="connsiteY3" fmla="*/ 44357 h 74120"/>
                  <a:gd name="connsiteX4" fmla="*/ 10288 w 46661"/>
                  <a:gd name="connsiteY4" fmla="*/ 44357 h 74120"/>
                  <a:gd name="connsiteX5" fmla="*/ 34066 w 46661"/>
                  <a:gd name="connsiteY5" fmla="*/ 19832 h 74120"/>
                  <a:gd name="connsiteX6" fmla="*/ 45159 w 46661"/>
                  <a:gd name="connsiteY6" fmla="*/ 19832 h 74120"/>
                  <a:gd name="connsiteX7" fmla="*/ 21879 w 46661"/>
                  <a:gd name="connsiteY7" fmla="*/ 43710 h 74120"/>
                  <a:gd name="connsiteX8" fmla="*/ 46900 w 46661"/>
                  <a:gd name="connsiteY8" fmla="*/ 75448 h 74120"/>
                  <a:gd name="connsiteX9" fmla="*/ 35409 w 46661"/>
                  <a:gd name="connsiteY9" fmla="*/ 75448 h 74120"/>
                  <a:gd name="connsiteX10" fmla="*/ 15063 w 46661"/>
                  <a:gd name="connsiteY10" fmla="*/ 49431 h 74120"/>
                  <a:gd name="connsiteX11" fmla="*/ 9194 w 46661"/>
                  <a:gd name="connsiteY11" fmla="*/ 54953 h 74120"/>
                  <a:gd name="connsiteX12" fmla="*/ 9194 w 46661"/>
                  <a:gd name="connsiteY12" fmla="*/ 75448 h 74120"/>
                  <a:gd name="connsiteX13" fmla="*/ 239 w 46661"/>
                  <a:gd name="connsiteY13" fmla="*/ 75448 h 74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6661" h="74120">
                    <a:moveTo>
                      <a:pt x="239" y="75448"/>
                    </a:moveTo>
                    <a:lnTo>
                      <a:pt x="239" y="1327"/>
                    </a:lnTo>
                    <a:lnTo>
                      <a:pt x="9194" y="1327"/>
                    </a:lnTo>
                    <a:lnTo>
                      <a:pt x="9194" y="44357"/>
                    </a:lnTo>
                    <a:lnTo>
                      <a:pt x="10288" y="44357"/>
                    </a:lnTo>
                    <a:lnTo>
                      <a:pt x="34066" y="19832"/>
                    </a:lnTo>
                    <a:lnTo>
                      <a:pt x="45159" y="19832"/>
                    </a:lnTo>
                    <a:lnTo>
                      <a:pt x="21879" y="43710"/>
                    </a:lnTo>
                    <a:lnTo>
                      <a:pt x="46900" y="75448"/>
                    </a:lnTo>
                    <a:lnTo>
                      <a:pt x="35409" y="75448"/>
                    </a:lnTo>
                    <a:lnTo>
                      <a:pt x="15063" y="49431"/>
                    </a:lnTo>
                    <a:lnTo>
                      <a:pt x="9194" y="54953"/>
                    </a:lnTo>
                    <a:lnTo>
                      <a:pt x="9194" y="75448"/>
                    </a:lnTo>
                    <a:lnTo>
                      <a:pt x="239" y="75448"/>
                    </a:lnTo>
                  </a:path>
                </a:pathLst>
              </a:custGeom>
              <a:solidFill>
                <a:srgbClr val="000000"/>
              </a:solidFill>
              <a:ln w="50" cap="flat">
                <a:noFill/>
                <a:prstDash val="solid"/>
                <a:miter/>
              </a:ln>
            </p:spPr>
            <p:txBody>
              <a:bodyPr rtlCol="0" anchor="ctr"/>
              <a:lstStyle/>
              <a:p>
                <a:endParaRPr lang="en-GB"/>
              </a:p>
            </p:txBody>
          </p:sp>
        </p:grpSp>
        <p:grpSp>
          <p:nvGrpSpPr>
            <p:cNvPr id="196" name="Graphic 8">
              <a:extLst>
                <a:ext uri="{FF2B5EF4-FFF2-40B4-BE49-F238E27FC236}">
                  <a16:creationId xmlns:a16="http://schemas.microsoft.com/office/drawing/2014/main" id="{19DF609E-8B62-4CBC-1DFD-AB0927CDE7A7}"/>
                </a:ext>
              </a:extLst>
            </p:cNvPr>
            <p:cNvGrpSpPr/>
            <p:nvPr/>
          </p:nvGrpSpPr>
          <p:grpSpPr>
            <a:xfrm>
              <a:off x="5189146" y="4563555"/>
              <a:ext cx="234324" cy="55867"/>
              <a:chOff x="5189146" y="4563555"/>
              <a:chExt cx="234324" cy="55867"/>
            </a:xfrm>
            <a:solidFill>
              <a:srgbClr val="000000"/>
            </a:solidFill>
          </p:grpSpPr>
          <p:sp>
            <p:nvSpPr>
              <p:cNvPr id="197" name="Freeform: Shape 196">
                <a:extLst>
                  <a:ext uri="{FF2B5EF4-FFF2-40B4-BE49-F238E27FC236}">
                    <a16:creationId xmlns:a16="http://schemas.microsoft.com/office/drawing/2014/main" id="{523D03A0-A7BB-6927-B4A7-C5F464313168}"/>
                  </a:ext>
                </a:extLst>
              </p:cNvPr>
              <p:cNvSpPr/>
              <p:nvPr/>
            </p:nvSpPr>
            <p:spPr>
              <a:xfrm>
                <a:off x="5189146" y="4573540"/>
                <a:ext cx="35421" cy="44852"/>
              </a:xfrm>
              <a:custGeom>
                <a:avLst/>
                <a:gdLst>
                  <a:gd name="connsiteX0" fmla="*/ 7281 w 35421"/>
                  <a:gd name="connsiteY0" fmla="*/ 19476 h 44852"/>
                  <a:gd name="connsiteX1" fmla="*/ 7281 w 35421"/>
                  <a:gd name="connsiteY1" fmla="*/ 46023 h 44852"/>
                  <a:gd name="connsiteX2" fmla="*/ 149 w 35421"/>
                  <a:gd name="connsiteY2" fmla="*/ 46023 h 44852"/>
                  <a:gd name="connsiteX3" fmla="*/ 149 w 35421"/>
                  <a:gd name="connsiteY3" fmla="*/ 1726 h 44852"/>
                  <a:gd name="connsiteX4" fmla="*/ 7004 w 35421"/>
                  <a:gd name="connsiteY4" fmla="*/ 1726 h 44852"/>
                  <a:gd name="connsiteX5" fmla="*/ 7043 w 35421"/>
                  <a:gd name="connsiteY5" fmla="*/ 9927 h 44852"/>
                  <a:gd name="connsiteX6" fmla="*/ 20594 w 35421"/>
                  <a:gd name="connsiteY6" fmla="*/ 1171 h 44852"/>
                  <a:gd name="connsiteX7" fmla="*/ 35571 w 35421"/>
                  <a:gd name="connsiteY7" fmla="*/ 17891 h 44852"/>
                  <a:gd name="connsiteX8" fmla="*/ 35571 w 35421"/>
                  <a:gd name="connsiteY8" fmla="*/ 46023 h 44852"/>
                  <a:gd name="connsiteX9" fmla="*/ 28439 w 35421"/>
                  <a:gd name="connsiteY9" fmla="*/ 46023 h 44852"/>
                  <a:gd name="connsiteX10" fmla="*/ 28439 w 35421"/>
                  <a:gd name="connsiteY10" fmla="*/ 18486 h 44852"/>
                  <a:gd name="connsiteX11" fmla="*/ 18454 w 35421"/>
                  <a:gd name="connsiteY11" fmla="*/ 7590 h 44852"/>
                  <a:gd name="connsiteX12" fmla="*/ 7281 w 35421"/>
                  <a:gd name="connsiteY12" fmla="*/ 19476 h 44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5421" h="44852">
                    <a:moveTo>
                      <a:pt x="7281" y="19476"/>
                    </a:moveTo>
                    <a:lnTo>
                      <a:pt x="7281" y="46023"/>
                    </a:lnTo>
                    <a:lnTo>
                      <a:pt x="149" y="46023"/>
                    </a:lnTo>
                    <a:lnTo>
                      <a:pt x="149" y="1726"/>
                    </a:lnTo>
                    <a:lnTo>
                      <a:pt x="7004" y="1726"/>
                    </a:lnTo>
                    <a:lnTo>
                      <a:pt x="7043" y="9927"/>
                    </a:lnTo>
                    <a:cubicBezTo>
                      <a:pt x="9896" y="3667"/>
                      <a:pt x="14651" y="1171"/>
                      <a:pt x="20594" y="1171"/>
                    </a:cubicBezTo>
                    <a:cubicBezTo>
                      <a:pt x="29548" y="1171"/>
                      <a:pt x="35571" y="6678"/>
                      <a:pt x="35571" y="17891"/>
                    </a:cubicBezTo>
                    <a:lnTo>
                      <a:pt x="35571" y="46023"/>
                    </a:lnTo>
                    <a:lnTo>
                      <a:pt x="28439" y="46023"/>
                    </a:lnTo>
                    <a:lnTo>
                      <a:pt x="28439" y="18486"/>
                    </a:lnTo>
                    <a:cubicBezTo>
                      <a:pt x="28439" y="11671"/>
                      <a:pt x="24635" y="7590"/>
                      <a:pt x="18454" y="7590"/>
                    </a:cubicBezTo>
                    <a:cubicBezTo>
                      <a:pt x="12075" y="7590"/>
                      <a:pt x="7281" y="11908"/>
                      <a:pt x="7281" y="19476"/>
                    </a:cubicBezTo>
                  </a:path>
                </a:pathLst>
              </a:custGeom>
              <a:solidFill>
                <a:srgbClr val="000000"/>
              </a:solidFill>
              <a:ln w="40" cap="flat">
                <a:noFill/>
                <a:prstDash val="solid"/>
                <a:miter/>
              </a:ln>
            </p:spPr>
            <p:txBody>
              <a:bodyPr rtlCol="0" anchor="ctr"/>
              <a:lstStyle/>
              <a:p>
                <a:endParaRPr lang="en-GB"/>
              </a:p>
            </p:txBody>
          </p:sp>
          <p:sp>
            <p:nvSpPr>
              <p:cNvPr id="198" name="Freeform: Shape 197">
                <a:extLst>
                  <a:ext uri="{FF2B5EF4-FFF2-40B4-BE49-F238E27FC236}">
                    <a16:creationId xmlns:a16="http://schemas.microsoft.com/office/drawing/2014/main" id="{92DC2772-A14D-069B-5136-B2014C8DC43A}"/>
                  </a:ext>
                </a:extLst>
              </p:cNvPr>
              <p:cNvSpPr/>
              <p:nvPr/>
            </p:nvSpPr>
            <p:spPr>
              <a:xfrm>
                <a:off x="5234394" y="4573540"/>
                <a:ext cx="35738" cy="45882"/>
              </a:xfrm>
              <a:custGeom>
                <a:avLst/>
                <a:gdLst>
                  <a:gd name="connsiteX0" fmla="*/ 15316 w 35738"/>
                  <a:gd name="connsiteY0" fmla="*/ 47040 h 45882"/>
                  <a:gd name="connsiteX1" fmla="*/ 220 w 35738"/>
                  <a:gd name="connsiteY1" fmla="*/ 33410 h 45882"/>
                  <a:gd name="connsiteX2" fmla="*/ 17456 w 35738"/>
                  <a:gd name="connsiteY2" fmla="*/ 20375 h 45882"/>
                  <a:gd name="connsiteX3" fmla="*/ 28827 w 35738"/>
                  <a:gd name="connsiteY3" fmla="*/ 16095 h 45882"/>
                  <a:gd name="connsiteX4" fmla="*/ 19556 w 35738"/>
                  <a:gd name="connsiteY4" fmla="*/ 7418 h 45882"/>
                  <a:gd name="connsiteX5" fmla="*/ 8343 w 35738"/>
                  <a:gd name="connsiteY5" fmla="*/ 13916 h 45882"/>
                  <a:gd name="connsiteX6" fmla="*/ 1488 w 35738"/>
                  <a:gd name="connsiteY6" fmla="*/ 11658 h 45882"/>
                  <a:gd name="connsiteX7" fmla="*/ 19358 w 35738"/>
                  <a:gd name="connsiteY7" fmla="*/ 1158 h 45882"/>
                  <a:gd name="connsiteX8" fmla="*/ 35959 w 35738"/>
                  <a:gd name="connsiteY8" fmla="*/ 16809 h 45882"/>
                  <a:gd name="connsiteX9" fmla="*/ 35959 w 35738"/>
                  <a:gd name="connsiteY9" fmla="*/ 46010 h 45882"/>
                  <a:gd name="connsiteX10" fmla="*/ 28946 w 35738"/>
                  <a:gd name="connsiteY10" fmla="*/ 46010 h 45882"/>
                  <a:gd name="connsiteX11" fmla="*/ 28946 w 35738"/>
                  <a:gd name="connsiteY11" fmla="*/ 39987 h 45882"/>
                  <a:gd name="connsiteX12" fmla="*/ 28471 w 35738"/>
                  <a:gd name="connsiteY12" fmla="*/ 39987 h 45882"/>
                  <a:gd name="connsiteX13" fmla="*/ 15316 w 35738"/>
                  <a:gd name="connsiteY13" fmla="*/ 47040 h 45882"/>
                  <a:gd name="connsiteX14" fmla="*/ 16545 w 35738"/>
                  <a:gd name="connsiteY14" fmla="*/ 40740 h 45882"/>
                  <a:gd name="connsiteX15" fmla="*/ 28827 w 35738"/>
                  <a:gd name="connsiteY15" fmla="*/ 30003 h 45882"/>
                  <a:gd name="connsiteX16" fmla="*/ 28827 w 35738"/>
                  <a:gd name="connsiteY16" fmla="*/ 23861 h 45882"/>
                  <a:gd name="connsiteX17" fmla="*/ 17139 w 35738"/>
                  <a:gd name="connsiteY17" fmla="*/ 26397 h 45882"/>
                  <a:gd name="connsiteX18" fmla="*/ 7392 w 35738"/>
                  <a:gd name="connsiteY18" fmla="*/ 33767 h 45882"/>
                  <a:gd name="connsiteX19" fmla="*/ 16545 w 35738"/>
                  <a:gd name="connsiteY19" fmla="*/ 40740 h 458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5738" h="45882">
                    <a:moveTo>
                      <a:pt x="15316" y="47040"/>
                    </a:moveTo>
                    <a:cubicBezTo>
                      <a:pt x="6917" y="47040"/>
                      <a:pt x="220" y="42127"/>
                      <a:pt x="220" y="33410"/>
                    </a:cubicBezTo>
                    <a:cubicBezTo>
                      <a:pt x="220" y="23267"/>
                      <a:pt x="9254" y="21405"/>
                      <a:pt x="17456" y="20375"/>
                    </a:cubicBezTo>
                    <a:cubicBezTo>
                      <a:pt x="25460" y="19305"/>
                      <a:pt x="28827" y="19741"/>
                      <a:pt x="28827" y="16095"/>
                    </a:cubicBezTo>
                    <a:cubicBezTo>
                      <a:pt x="28827" y="10588"/>
                      <a:pt x="25697" y="7418"/>
                      <a:pt x="19556" y="7418"/>
                    </a:cubicBezTo>
                    <a:cubicBezTo>
                      <a:pt x="13177" y="7418"/>
                      <a:pt x="9730" y="10826"/>
                      <a:pt x="8343" y="13916"/>
                    </a:cubicBezTo>
                    <a:lnTo>
                      <a:pt x="1488" y="11658"/>
                    </a:lnTo>
                    <a:cubicBezTo>
                      <a:pt x="4896" y="3614"/>
                      <a:pt x="12503" y="1158"/>
                      <a:pt x="19358" y="1158"/>
                    </a:cubicBezTo>
                    <a:cubicBezTo>
                      <a:pt x="25301" y="1158"/>
                      <a:pt x="35959" y="2981"/>
                      <a:pt x="35959" y="16809"/>
                    </a:cubicBezTo>
                    <a:lnTo>
                      <a:pt x="35959" y="46010"/>
                    </a:lnTo>
                    <a:lnTo>
                      <a:pt x="28946" y="46010"/>
                    </a:lnTo>
                    <a:lnTo>
                      <a:pt x="28946" y="39987"/>
                    </a:lnTo>
                    <a:lnTo>
                      <a:pt x="28471" y="39987"/>
                    </a:lnTo>
                    <a:cubicBezTo>
                      <a:pt x="26965" y="43118"/>
                      <a:pt x="22805" y="47040"/>
                      <a:pt x="15316" y="47040"/>
                    </a:cubicBezTo>
                    <a:close/>
                    <a:moveTo>
                      <a:pt x="16545" y="40740"/>
                    </a:moveTo>
                    <a:cubicBezTo>
                      <a:pt x="24429" y="40740"/>
                      <a:pt x="28827" y="35431"/>
                      <a:pt x="28827" y="30003"/>
                    </a:cubicBezTo>
                    <a:lnTo>
                      <a:pt x="28827" y="23861"/>
                    </a:lnTo>
                    <a:cubicBezTo>
                      <a:pt x="27639" y="25248"/>
                      <a:pt x="19873" y="26040"/>
                      <a:pt x="17139" y="26397"/>
                    </a:cubicBezTo>
                    <a:cubicBezTo>
                      <a:pt x="11949" y="27071"/>
                      <a:pt x="7392" y="28735"/>
                      <a:pt x="7392" y="33767"/>
                    </a:cubicBezTo>
                    <a:cubicBezTo>
                      <a:pt x="7392" y="38363"/>
                      <a:pt x="11235" y="40740"/>
                      <a:pt x="16545" y="40740"/>
                    </a:cubicBezTo>
                  </a:path>
                </a:pathLst>
              </a:custGeom>
              <a:solidFill>
                <a:srgbClr val="000000"/>
              </a:solidFill>
              <a:ln w="40" cap="flat">
                <a:noFill/>
                <a:prstDash val="solid"/>
                <a:miter/>
              </a:ln>
            </p:spPr>
            <p:txBody>
              <a:bodyPr rtlCol="0" anchor="ctr"/>
              <a:lstStyle/>
              <a:p>
                <a:endParaRPr lang="en-GB"/>
              </a:p>
            </p:txBody>
          </p:sp>
          <p:sp>
            <p:nvSpPr>
              <p:cNvPr id="199" name="Freeform: Shape 198">
                <a:extLst>
                  <a:ext uri="{FF2B5EF4-FFF2-40B4-BE49-F238E27FC236}">
                    <a16:creationId xmlns:a16="http://schemas.microsoft.com/office/drawing/2014/main" id="{E0538955-F710-F9F3-9129-EF8556497ED8}"/>
                  </a:ext>
                </a:extLst>
              </p:cNvPr>
              <p:cNvSpPr/>
              <p:nvPr/>
            </p:nvSpPr>
            <p:spPr>
              <a:xfrm>
                <a:off x="5277186" y="4563555"/>
                <a:ext cx="24129" cy="55391"/>
              </a:xfrm>
              <a:custGeom>
                <a:avLst/>
                <a:gdLst>
                  <a:gd name="connsiteX0" fmla="*/ 23345 w 24129"/>
                  <a:gd name="connsiteY0" fmla="*/ 11829 h 55391"/>
                  <a:gd name="connsiteX1" fmla="*/ 23345 w 24129"/>
                  <a:gd name="connsiteY1" fmla="*/ 17930 h 55391"/>
                  <a:gd name="connsiteX2" fmla="*/ 14231 w 24129"/>
                  <a:gd name="connsiteY2" fmla="*/ 17930 h 55391"/>
                  <a:gd name="connsiteX3" fmla="*/ 14231 w 24129"/>
                  <a:gd name="connsiteY3" fmla="*/ 44635 h 55391"/>
                  <a:gd name="connsiteX4" fmla="*/ 19462 w 24129"/>
                  <a:gd name="connsiteY4" fmla="*/ 50341 h 55391"/>
                  <a:gd name="connsiteX5" fmla="*/ 23107 w 24129"/>
                  <a:gd name="connsiteY5" fmla="*/ 49866 h 55391"/>
                  <a:gd name="connsiteX6" fmla="*/ 24573 w 24129"/>
                  <a:gd name="connsiteY6" fmla="*/ 55888 h 55391"/>
                  <a:gd name="connsiteX7" fmla="*/ 19263 w 24129"/>
                  <a:gd name="connsiteY7" fmla="*/ 56681 h 55391"/>
                  <a:gd name="connsiteX8" fmla="*/ 7100 w 24129"/>
                  <a:gd name="connsiteY8" fmla="*/ 45190 h 55391"/>
                  <a:gd name="connsiteX9" fmla="*/ 7100 w 24129"/>
                  <a:gd name="connsiteY9" fmla="*/ 17930 h 55391"/>
                  <a:gd name="connsiteX10" fmla="*/ 443 w 24129"/>
                  <a:gd name="connsiteY10" fmla="*/ 17930 h 55391"/>
                  <a:gd name="connsiteX11" fmla="*/ 443 w 24129"/>
                  <a:gd name="connsiteY11" fmla="*/ 11829 h 55391"/>
                  <a:gd name="connsiteX12" fmla="*/ 7100 w 24129"/>
                  <a:gd name="connsiteY12" fmla="*/ 11829 h 55391"/>
                  <a:gd name="connsiteX13" fmla="*/ 7100 w 24129"/>
                  <a:gd name="connsiteY13" fmla="*/ 1289 h 55391"/>
                  <a:gd name="connsiteX14" fmla="*/ 14231 w 24129"/>
                  <a:gd name="connsiteY14" fmla="*/ 1289 h 55391"/>
                  <a:gd name="connsiteX15" fmla="*/ 14231 w 24129"/>
                  <a:gd name="connsiteY15" fmla="*/ 11829 h 55391"/>
                  <a:gd name="connsiteX16" fmla="*/ 23345 w 24129"/>
                  <a:gd name="connsiteY16" fmla="*/ 11829 h 553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129" h="55391">
                    <a:moveTo>
                      <a:pt x="23345" y="11829"/>
                    </a:moveTo>
                    <a:lnTo>
                      <a:pt x="23345" y="17930"/>
                    </a:lnTo>
                    <a:lnTo>
                      <a:pt x="14231" y="17930"/>
                    </a:lnTo>
                    <a:lnTo>
                      <a:pt x="14231" y="44635"/>
                    </a:lnTo>
                    <a:cubicBezTo>
                      <a:pt x="14231" y="48598"/>
                      <a:pt x="15697" y="50341"/>
                      <a:pt x="19462" y="50341"/>
                    </a:cubicBezTo>
                    <a:cubicBezTo>
                      <a:pt x="20373" y="50341"/>
                      <a:pt x="21918" y="50103"/>
                      <a:pt x="23107" y="49866"/>
                    </a:cubicBezTo>
                    <a:lnTo>
                      <a:pt x="24573" y="55888"/>
                    </a:lnTo>
                    <a:cubicBezTo>
                      <a:pt x="23107" y="56403"/>
                      <a:pt x="21086" y="56681"/>
                      <a:pt x="19263" y="56681"/>
                    </a:cubicBezTo>
                    <a:cubicBezTo>
                      <a:pt x="11616" y="56681"/>
                      <a:pt x="7100" y="52441"/>
                      <a:pt x="7100" y="45190"/>
                    </a:cubicBezTo>
                    <a:lnTo>
                      <a:pt x="7100" y="17930"/>
                    </a:lnTo>
                    <a:lnTo>
                      <a:pt x="443" y="17930"/>
                    </a:lnTo>
                    <a:lnTo>
                      <a:pt x="443" y="11829"/>
                    </a:lnTo>
                    <a:lnTo>
                      <a:pt x="7100" y="11829"/>
                    </a:lnTo>
                    <a:lnTo>
                      <a:pt x="7100" y="1289"/>
                    </a:lnTo>
                    <a:lnTo>
                      <a:pt x="14231" y="1289"/>
                    </a:lnTo>
                    <a:lnTo>
                      <a:pt x="14231" y="11829"/>
                    </a:lnTo>
                    <a:lnTo>
                      <a:pt x="23345" y="11829"/>
                    </a:lnTo>
                  </a:path>
                </a:pathLst>
              </a:custGeom>
              <a:solidFill>
                <a:srgbClr val="000000"/>
              </a:solidFill>
              <a:ln w="40" cap="flat">
                <a:noFill/>
                <a:prstDash val="solid"/>
                <a:miter/>
              </a:ln>
            </p:spPr>
            <p:txBody>
              <a:bodyPr rtlCol="0" anchor="ctr"/>
              <a:lstStyle/>
              <a:p>
                <a:endParaRPr lang="en-GB"/>
              </a:p>
            </p:txBody>
          </p:sp>
          <p:sp>
            <p:nvSpPr>
              <p:cNvPr id="200" name="Freeform: Shape 199">
                <a:extLst>
                  <a:ext uri="{FF2B5EF4-FFF2-40B4-BE49-F238E27FC236}">
                    <a16:creationId xmlns:a16="http://schemas.microsoft.com/office/drawing/2014/main" id="{B077DDD6-BE9C-190B-78B0-16A9429A78D9}"/>
                  </a:ext>
                </a:extLst>
              </p:cNvPr>
              <p:cNvSpPr/>
              <p:nvPr/>
            </p:nvSpPr>
            <p:spPr>
              <a:xfrm>
                <a:off x="5309201" y="4574094"/>
                <a:ext cx="35461" cy="44852"/>
              </a:xfrm>
              <a:custGeom>
                <a:avLst/>
                <a:gdLst>
                  <a:gd name="connsiteX0" fmla="*/ 15185 w 35461"/>
                  <a:gd name="connsiteY0" fmla="*/ 46009 h 44852"/>
                  <a:gd name="connsiteX1" fmla="*/ 168 w 35461"/>
                  <a:gd name="connsiteY1" fmla="*/ 29288 h 44852"/>
                  <a:gd name="connsiteX2" fmla="*/ 168 w 35461"/>
                  <a:gd name="connsiteY2" fmla="*/ 1157 h 44852"/>
                  <a:gd name="connsiteX3" fmla="*/ 7300 w 35461"/>
                  <a:gd name="connsiteY3" fmla="*/ 1157 h 44852"/>
                  <a:gd name="connsiteX4" fmla="*/ 7300 w 35461"/>
                  <a:gd name="connsiteY4" fmla="*/ 28694 h 44852"/>
                  <a:gd name="connsiteX5" fmla="*/ 17325 w 35461"/>
                  <a:gd name="connsiteY5" fmla="*/ 39590 h 44852"/>
                  <a:gd name="connsiteX6" fmla="*/ 28458 w 35461"/>
                  <a:gd name="connsiteY6" fmla="*/ 27704 h 44852"/>
                  <a:gd name="connsiteX7" fmla="*/ 28458 w 35461"/>
                  <a:gd name="connsiteY7" fmla="*/ 1157 h 44852"/>
                  <a:gd name="connsiteX8" fmla="*/ 35630 w 35461"/>
                  <a:gd name="connsiteY8" fmla="*/ 1157 h 44852"/>
                  <a:gd name="connsiteX9" fmla="*/ 35630 w 35461"/>
                  <a:gd name="connsiteY9" fmla="*/ 45454 h 44852"/>
                  <a:gd name="connsiteX10" fmla="*/ 28736 w 35461"/>
                  <a:gd name="connsiteY10" fmla="*/ 45454 h 44852"/>
                  <a:gd name="connsiteX11" fmla="*/ 28736 w 35461"/>
                  <a:gd name="connsiteY11" fmla="*/ 37173 h 44852"/>
                  <a:gd name="connsiteX12" fmla="*/ 15185 w 35461"/>
                  <a:gd name="connsiteY12" fmla="*/ 46009 h 44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5461" h="44852">
                    <a:moveTo>
                      <a:pt x="15185" y="46009"/>
                    </a:moveTo>
                    <a:cubicBezTo>
                      <a:pt x="6230" y="46009"/>
                      <a:pt x="168" y="40502"/>
                      <a:pt x="168" y="29288"/>
                    </a:cubicBezTo>
                    <a:lnTo>
                      <a:pt x="168" y="1157"/>
                    </a:lnTo>
                    <a:lnTo>
                      <a:pt x="7300" y="1157"/>
                    </a:lnTo>
                    <a:lnTo>
                      <a:pt x="7300" y="28694"/>
                    </a:lnTo>
                    <a:cubicBezTo>
                      <a:pt x="7300" y="35509"/>
                      <a:pt x="11144" y="39590"/>
                      <a:pt x="17325" y="39590"/>
                    </a:cubicBezTo>
                    <a:cubicBezTo>
                      <a:pt x="23664" y="39590"/>
                      <a:pt x="28458" y="35271"/>
                      <a:pt x="28458" y="27704"/>
                    </a:cubicBezTo>
                    <a:lnTo>
                      <a:pt x="28458" y="1157"/>
                    </a:lnTo>
                    <a:lnTo>
                      <a:pt x="35630" y="1157"/>
                    </a:lnTo>
                    <a:lnTo>
                      <a:pt x="35630" y="45454"/>
                    </a:lnTo>
                    <a:lnTo>
                      <a:pt x="28736" y="45454"/>
                    </a:lnTo>
                    <a:lnTo>
                      <a:pt x="28736" y="37173"/>
                    </a:lnTo>
                    <a:cubicBezTo>
                      <a:pt x="25843" y="43632"/>
                      <a:pt x="21009" y="46009"/>
                      <a:pt x="15185" y="46009"/>
                    </a:cubicBezTo>
                  </a:path>
                </a:pathLst>
              </a:custGeom>
              <a:solidFill>
                <a:srgbClr val="000000"/>
              </a:solidFill>
              <a:ln w="40" cap="flat">
                <a:noFill/>
                <a:prstDash val="solid"/>
                <a:miter/>
              </a:ln>
            </p:spPr>
            <p:txBody>
              <a:bodyPr rtlCol="0" anchor="ctr"/>
              <a:lstStyle/>
              <a:p>
                <a:endParaRPr lang="en-GB"/>
              </a:p>
            </p:txBody>
          </p:sp>
          <p:sp>
            <p:nvSpPr>
              <p:cNvPr id="201" name="Freeform: Shape 200">
                <a:extLst>
                  <a:ext uri="{FF2B5EF4-FFF2-40B4-BE49-F238E27FC236}">
                    <a16:creationId xmlns:a16="http://schemas.microsoft.com/office/drawing/2014/main" id="{4F0857CB-3D18-7D93-B67E-F287343DA847}"/>
                  </a:ext>
                </a:extLst>
              </p:cNvPr>
              <p:cNvSpPr/>
              <p:nvPr/>
            </p:nvSpPr>
            <p:spPr>
              <a:xfrm>
                <a:off x="5357183" y="4573460"/>
                <a:ext cx="22465" cy="44931"/>
              </a:xfrm>
              <a:custGeom>
                <a:avLst/>
                <a:gdLst>
                  <a:gd name="connsiteX0" fmla="*/ 339 w 22465"/>
                  <a:gd name="connsiteY0" fmla="*/ 46103 h 44931"/>
                  <a:gd name="connsiteX1" fmla="*/ 339 w 22465"/>
                  <a:gd name="connsiteY1" fmla="*/ 1806 h 44931"/>
                  <a:gd name="connsiteX2" fmla="*/ 7233 w 22465"/>
                  <a:gd name="connsiteY2" fmla="*/ 1806 h 44931"/>
                  <a:gd name="connsiteX3" fmla="*/ 7233 w 22465"/>
                  <a:gd name="connsiteY3" fmla="*/ 8621 h 44931"/>
                  <a:gd name="connsiteX4" fmla="*/ 7709 w 22465"/>
                  <a:gd name="connsiteY4" fmla="*/ 8621 h 44931"/>
                  <a:gd name="connsiteX5" fmla="*/ 19199 w 22465"/>
                  <a:gd name="connsiteY5" fmla="*/ 1172 h 44931"/>
                  <a:gd name="connsiteX6" fmla="*/ 22805 w 22465"/>
                  <a:gd name="connsiteY6" fmla="*/ 1291 h 44931"/>
                  <a:gd name="connsiteX7" fmla="*/ 22805 w 22465"/>
                  <a:gd name="connsiteY7" fmla="*/ 8462 h 44931"/>
                  <a:gd name="connsiteX8" fmla="*/ 18526 w 22465"/>
                  <a:gd name="connsiteY8" fmla="*/ 8066 h 44931"/>
                  <a:gd name="connsiteX9" fmla="*/ 7471 w 22465"/>
                  <a:gd name="connsiteY9" fmla="*/ 18368 h 44931"/>
                  <a:gd name="connsiteX10" fmla="*/ 7471 w 22465"/>
                  <a:gd name="connsiteY10" fmla="*/ 46103 h 44931"/>
                  <a:gd name="connsiteX11" fmla="*/ 339 w 22465"/>
                  <a:gd name="connsiteY11" fmla="*/ 46103 h 449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465" h="44931">
                    <a:moveTo>
                      <a:pt x="339" y="46103"/>
                    </a:moveTo>
                    <a:lnTo>
                      <a:pt x="339" y="1806"/>
                    </a:lnTo>
                    <a:lnTo>
                      <a:pt x="7233" y="1806"/>
                    </a:lnTo>
                    <a:lnTo>
                      <a:pt x="7233" y="8621"/>
                    </a:lnTo>
                    <a:lnTo>
                      <a:pt x="7709" y="8621"/>
                    </a:lnTo>
                    <a:cubicBezTo>
                      <a:pt x="9333" y="4143"/>
                      <a:pt x="13929" y="1172"/>
                      <a:pt x="19199" y="1172"/>
                    </a:cubicBezTo>
                    <a:cubicBezTo>
                      <a:pt x="20229" y="1172"/>
                      <a:pt x="21973" y="1251"/>
                      <a:pt x="22805" y="1291"/>
                    </a:cubicBezTo>
                    <a:lnTo>
                      <a:pt x="22805" y="8462"/>
                    </a:lnTo>
                    <a:cubicBezTo>
                      <a:pt x="22369" y="8383"/>
                      <a:pt x="20427" y="8066"/>
                      <a:pt x="18526" y="8066"/>
                    </a:cubicBezTo>
                    <a:cubicBezTo>
                      <a:pt x="12146" y="8066"/>
                      <a:pt x="7471" y="12385"/>
                      <a:pt x="7471" y="18368"/>
                    </a:cubicBezTo>
                    <a:lnTo>
                      <a:pt x="7471" y="46103"/>
                    </a:lnTo>
                    <a:lnTo>
                      <a:pt x="339" y="46103"/>
                    </a:lnTo>
                  </a:path>
                </a:pathLst>
              </a:custGeom>
              <a:solidFill>
                <a:srgbClr val="000000"/>
              </a:solidFill>
              <a:ln w="40" cap="flat">
                <a:noFill/>
                <a:prstDash val="solid"/>
                <a:miter/>
              </a:ln>
            </p:spPr>
            <p:txBody>
              <a:bodyPr rtlCol="0" anchor="ctr"/>
              <a:lstStyle/>
              <a:p>
                <a:endParaRPr lang="en-GB"/>
              </a:p>
            </p:txBody>
          </p:sp>
          <p:sp>
            <p:nvSpPr>
              <p:cNvPr id="202" name="Freeform: Shape 201">
                <a:extLst>
                  <a:ext uri="{FF2B5EF4-FFF2-40B4-BE49-F238E27FC236}">
                    <a16:creationId xmlns:a16="http://schemas.microsoft.com/office/drawing/2014/main" id="{D1E39D6E-3D0A-6612-5864-B7D9F7B4E69A}"/>
                  </a:ext>
                </a:extLst>
              </p:cNvPr>
              <p:cNvSpPr/>
              <p:nvPr/>
            </p:nvSpPr>
            <p:spPr>
              <a:xfrm>
                <a:off x="5384245" y="4573540"/>
                <a:ext cx="39225" cy="45802"/>
              </a:xfrm>
              <a:custGeom>
                <a:avLst/>
                <a:gdLst>
                  <a:gd name="connsiteX0" fmla="*/ 20949 w 39225"/>
                  <a:gd name="connsiteY0" fmla="*/ 46962 h 45802"/>
                  <a:gd name="connsiteX1" fmla="*/ 187 w 39225"/>
                  <a:gd name="connsiteY1" fmla="*/ 24219 h 45802"/>
                  <a:gd name="connsiteX2" fmla="*/ 20117 w 39225"/>
                  <a:gd name="connsiteY2" fmla="*/ 1159 h 45802"/>
                  <a:gd name="connsiteX3" fmla="*/ 39413 w 39225"/>
                  <a:gd name="connsiteY3" fmla="*/ 23308 h 45802"/>
                  <a:gd name="connsiteX4" fmla="*/ 39413 w 39225"/>
                  <a:gd name="connsiteY4" fmla="*/ 26279 h 45802"/>
                  <a:gd name="connsiteX5" fmla="*/ 7399 w 39225"/>
                  <a:gd name="connsiteY5" fmla="*/ 26279 h 45802"/>
                  <a:gd name="connsiteX6" fmla="*/ 20989 w 39225"/>
                  <a:gd name="connsiteY6" fmla="*/ 40622 h 45802"/>
                  <a:gd name="connsiteX7" fmla="*/ 31806 w 39225"/>
                  <a:gd name="connsiteY7" fmla="*/ 33807 h 45802"/>
                  <a:gd name="connsiteX8" fmla="*/ 38700 w 39225"/>
                  <a:gd name="connsiteY8" fmla="*/ 35709 h 45802"/>
                  <a:gd name="connsiteX9" fmla="*/ 20949 w 39225"/>
                  <a:gd name="connsiteY9" fmla="*/ 46962 h 45802"/>
                  <a:gd name="connsiteX10" fmla="*/ 7438 w 39225"/>
                  <a:gd name="connsiteY10" fmla="*/ 20257 h 45802"/>
                  <a:gd name="connsiteX11" fmla="*/ 32162 w 39225"/>
                  <a:gd name="connsiteY11" fmla="*/ 20257 h 45802"/>
                  <a:gd name="connsiteX12" fmla="*/ 20117 w 39225"/>
                  <a:gd name="connsiteY12" fmla="*/ 7498 h 45802"/>
                  <a:gd name="connsiteX13" fmla="*/ 7438 w 39225"/>
                  <a:gd name="connsiteY13" fmla="*/ 20257 h 45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9225" h="45802">
                    <a:moveTo>
                      <a:pt x="20949" y="46962"/>
                    </a:moveTo>
                    <a:cubicBezTo>
                      <a:pt x="8112" y="46962"/>
                      <a:pt x="187" y="37849"/>
                      <a:pt x="187" y="24219"/>
                    </a:cubicBezTo>
                    <a:cubicBezTo>
                      <a:pt x="187" y="10629"/>
                      <a:pt x="8033" y="1159"/>
                      <a:pt x="20117" y="1159"/>
                    </a:cubicBezTo>
                    <a:cubicBezTo>
                      <a:pt x="29508" y="1159"/>
                      <a:pt x="39413" y="6944"/>
                      <a:pt x="39413" y="23308"/>
                    </a:cubicBezTo>
                    <a:lnTo>
                      <a:pt x="39413" y="26279"/>
                    </a:lnTo>
                    <a:lnTo>
                      <a:pt x="7399" y="26279"/>
                    </a:lnTo>
                    <a:cubicBezTo>
                      <a:pt x="7755" y="35551"/>
                      <a:pt x="13144" y="40622"/>
                      <a:pt x="20989" y="40622"/>
                    </a:cubicBezTo>
                    <a:cubicBezTo>
                      <a:pt x="26219" y="40622"/>
                      <a:pt x="30142" y="38324"/>
                      <a:pt x="31806" y="33807"/>
                    </a:cubicBezTo>
                    <a:lnTo>
                      <a:pt x="38700" y="35709"/>
                    </a:lnTo>
                    <a:cubicBezTo>
                      <a:pt x="36640" y="42405"/>
                      <a:pt x="30023" y="46962"/>
                      <a:pt x="20949" y="46962"/>
                    </a:cubicBezTo>
                    <a:close/>
                    <a:moveTo>
                      <a:pt x="7438" y="20257"/>
                    </a:moveTo>
                    <a:lnTo>
                      <a:pt x="32162" y="20257"/>
                    </a:lnTo>
                    <a:cubicBezTo>
                      <a:pt x="31489" y="12729"/>
                      <a:pt x="27408" y="7498"/>
                      <a:pt x="20117" y="7498"/>
                    </a:cubicBezTo>
                    <a:cubicBezTo>
                      <a:pt x="12510" y="7498"/>
                      <a:pt x="7874" y="13481"/>
                      <a:pt x="7438" y="20257"/>
                    </a:cubicBezTo>
                  </a:path>
                </a:pathLst>
              </a:custGeom>
              <a:solidFill>
                <a:srgbClr val="000000"/>
              </a:solidFill>
              <a:ln w="40" cap="flat">
                <a:noFill/>
                <a:prstDash val="solid"/>
                <a:miter/>
              </a:ln>
            </p:spPr>
            <p:txBody>
              <a:bodyPr rtlCol="0" anchor="ctr"/>
              <a:lstStyle/>
              <a:p>
                <a:endParaRPr lang="en-GB"/>
              </a:p>
            </p:txBody>
          </p:sp>
        </p:grpSp>
        <p:grpSp>
          <p:nvGrpSpPr>
            <p:cNvPr id="203" name="Graphic 8">
              <a:extLst>
                <a:ext uri="{FF2B5EF4-FFF2-40B4-BE49-F238E27FC236}">
                  <a16:creationId xmlns:a16="http://schemas.microsoft.com/office/drawing/2014/main" id="{D2C83072-041E-A6CC-8EC5-9AEA940D1CDD}"/>
                </a:ext>
              </a:extLst>
            </p:cNvPr>
            <p:cNvGrpSpPr/>
            <p:nvPr/>
          </p:nvGrpSpPr>
          <p:grpSpPr>
            <a:xfrm>
              <a:off x="5464404" y="4557414"/>
              <a:ext cx="506010" cy="77539"/>
              <a:chOff x="5464404" y="4557414"/>
              <a:chExt cx="506010" cy="77539"/>
            </a:xfrm>
            <a:solidFill>
              <a:srgbClr val="000000"/>
            </a:solidFill>
          </p:grpSpPr>
          <p:sp>
            <p:nvSpPr>
              <p:cNvPr id="204" name="Freeform: Shape 203">
                <a:extLst>
                  <a:ext uri="{FF2B5EF4-FFF2-40B4-BE49-F238E27FC236}">
                    <a16:creationId xmlns:a16="http://schemas.microsoft.com/office/drawing/2014/main" id="{6EB680A1-17E2-583E-51A0-A74F4DB478D2}"/>
                  </a:ext>
                </a:extLst>
              </p:cNvPr>
              <p:cNvSpPr/>
              <p:nvPr/>
            </p:nvSpPr>
            <p:spPr>
              <a:xfrm>
                <a:off x="5464404" y="4559355"/>
                <a:ext cx="7686" cy="22465"/>
              </a:xfrm>
              <a:custGeom>
                <a:avLst/>
                <a:gdLst>
                  <a:gd name="connsiteX0" fmla="*/ 1362 w 7686"/>
                  <a:gd name="connsiteY0" fmla="*/ 24273 h 22465"/>
                  <a:gd name="connsiteX1" fmla="*/ 490 w 7686"/>
                  <a:gd name="connsiteY1" fmla="*/ 1807 h 22465"/>
                  <a:gd name="connsiteX2" fmla="*/ 8177 w 7686"/>
                  <a:gd name="connsiteY2" fmla="*/ 1807 h 22465"/>
                  <a:gd name="connsiteX3" fmla="*/ 7305 w 7686"/>
                  <a:gd name="connsiteY3" fmla="*/ 24273 h 22465"/>
                  <a:gd name="connsiteX4" fmla="*/ 1362 w 7686"/>
                  <a:gd name="connsiteY4" fmla="*/ 24273 h 224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86" h="22465">
                    <a:moveTo>
                      <a:pt x="1362" y="24273"/>
                    </a:moveTo>
                    <a:lnTo>
                      <a:pt x="490" y="1807"/>
                    </a:lnTo>
                    <a:lnTo>
                      <a:pt x="8177" y="1807"/>
                    </a:lnTo>
                    <a:lnTo>
                      <a:pt x="7305" y="24273"/>
                    </a:lnTo>
                    <a:lnTo>
                      <a:pt x="1362" y="24273"/>
                    </a:lnTo>
                  </a:path>
                </a:pathLst>
              </a:custGeom>
              <a:solidFill>
                <a:srgbClr val="000000"/>
              </a:solidFill>
              <a:ln w="40" cap="flat">
                <a:noFill/>
                <a:prstDash val="solid"/>
                <a:miter/>
              </a:ln>
            </p:spPr>
            <p:txBody>
              <a:bodyPr rtlCol="0" anchor="ctr"/>
              <a:lstStyle/>
              <a:p>
                <a:endParaRPr lang="en-GB"/>
              </a:p>
            </p:txBody>
          </p:sp>
          <p:sp>
            <p:nvSpPr>
              <p:cNvPr id="205" name="Freeform: Shape 204">
                <a:extLst>
                  <a:ext uri="{FF2B5EF4-FFF2-40B4-BE49-F238E27FC236}">
                    <a16:creationId xmlns:a16="http://schemas.microsoft.com/office/drawing/2014/main" id="{13A140AC-299C-172D-DB40-DB44F2BEEE26}"/>
                  </a:ext>
                </a:extLst>
              </p:cNvPr>
              <p:cNvSpPr/>
              <p:nvPr/>
            </p:nvSpPr>
            <p:spPr>
              <a:xfrm>
                <a:off x="5486671" y="4573540"/>
                <a:ext cx="39304" cy="61413"/>
              </a:xfrm>
              <a:custGeom>
                <a:avLst/>
                <a:gdLst>
                  <a:gd name="connsiteX0" fmla="*/ 149 w 39304"/>
                  <a:gd name="connsiteY0" fmla="*/ 62377 h 61413"/>
                  <a:gd name="connsiteX1" fmla="*/ 149 w 39304"/>
                  <a:gd name="connsiteY1" fmla="*/ 1518 h 61413"/>
                  <a:gd name="connsiteX2" fmla="*/ 7043 w 39304"/>
                  <a:gd name="connsiteY2" fmla="*/ 1518 h 61413"/>
                  <a:gd name="connsiteX3" fmla="*/ 7043 w 39304"/>
                  <a:gd name="connsiteY3" fmla="*/ 8610 h 61413"/>
                  <a:gd name="connsiteX4" fmla="*/ 7836 w 39304"/>
                  <a:gd name="connsiteY4" fmla="*/ 8610 h 61413"/>
                  <a:gd name="connsiteX5" fmla="*/ 20673 w 39304"/>
                  <a:gd name="connsiteY5" fmla="*/ 963 h 61413"/>
                  <a:gd name="connsiteX6" fmla="*/ 39454 w 39304"/>
                  <a:gd name="connsiteY6" fmla="*/ 23785 h 61413"/>
                  <a:gd name="connsiteX7" fmla="*/ 20713 w 39304"/>
                  <a:gd name="connsiteY7" fmla="*/ 46766 h 61413"/>
                  <a:gd name="connsiteX8" fmla="*/ 7836 w 39304"/>
                  <a:gd name="connsiteY8" fmla="*/ 38961 h 61413"/>
                  <a:gd name="connsiteX9" fmla="*/ 7281 w 39304"/>
                  <a:gd name="connsiteY9" fmla="*/ 38961 h 61413"/>
                  <a:gd name="connsiteX10" fmla="*/ 7281 w 39304"/>
                  <a:gd name="connsiteY10" fmla="*/ 62377 h 61413"/>
                  <a:gd name="connsiteX11" fmla="*/ 149 w 39304"/>
                  <a:gd name="connsiteY11" fmla="*/ 62377 h 61413"/>
                  <a:gd name="connsiteX12" fmla="*/ 19643 w 39304"/>
                  <a:gd name="connsiteY12" fmla="*/ 40387 h 61413"/>
                  <a:gd name="connsiteX13" fmla="*/ 32203 w 39304"/>
                  <a:gd name="connsiteY13" fmla="*/ 23706 h 61413"/>
                  <a:gd name="connsiteX14" fmla="*/ 19643 w 39304"/>
                  <a:gd name="connsiteY14" fmla="*/ 7342 h 61413"/>
                  <a:gd name="connsiteX15" fmla="*/ 7202 w 39304"/>
                  <a:gd name="connsiteY15" fmla="*/ 23706 h 61413"/>
                  <a:gd name="connsiteX16" fmla="*/ 19643 w 39304"/>
                  <a:gd name="connsiteY16" fmla="*/ 40387 h 61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9304" h="61413">
                    <a:moveTo>
                      <a:pt x="149" y="62377"/>
                    </a:moveTo>
                    <a:lnTo>
                      <a:pt x="149" y="1518"/>
                    </a:lnTo>
                    <a:lnTo>
                      <a:pt x="7043" y="1518"/>
                    </a:lnTo>
                    <a:lnTo>
                      <a:pt x="7043" y="8610"/>
                    </a:lnTo>
                    <a:lnTo>
                      <a:pt x="7836" y="8610"/>
                    </a:lnTo>
                    <a:cubicBezTo>
                      <a:pt x="9302" y="6273"/>
                      <a:pt x="12036" y="963"/>
                      <a:pt x="20673" y="963"/>
                    </a:cubicBezTo>
                    <a:cubicBezTo>
                      <a:pt x="31728" y="963"/>
                      <a:pt x="39454" y="9759"/>
                      <a:pt x="39454" y="23785"/>
                    </a:cubicBezTo>
                    <a:cubicBezTo>
                      <a:pt x="39454" y="37891"/>
                      <a:pt x="31768" y="46766"/>
                      <a:pt x="20713" y="46766"/>
                    </a:cubicBezTo>
                    <a:cubicBezTo>
                      <a:pt x="12274" y="46766"/>
                      <a:pt x="9302" y="41417"/>
                      <a:pt x="7836" y="38961"/>
                    </a:cubicBezTo>
                    <a:lnTo>
                      <a:pt x="7281" y="38961"/>
                    </a:lnTo>
                    <a:lnTo>
                      <a:pt x="7281" y="62377"/>
                    </a:lnTo>
                    <a:lnTo>
                      <a:pt x="149" y="62377"/>
                    </a:lnTo>
                    <a:close/>
                    <a:moveTo>
                      <a:pt x="19643" y="40387"/>
                    </a:moveTo>
                    <a:cubicBezTo>
                      <a:pt x="27924" y="40387"/>
                      <a:pt x="32203" y="33017"/>
                      <a:pt x="32203" y="23706"/>
                    </a:cubicBezTo>
                    <a:cubicBezTo>
                      <a:pt x="32203" y="14514"/>
                      <a:pt x="28043" y="7342"/>
                      <a:pt x="19643" y="7342"/>
                    </a:cubicBezTo>
                    <a:cubicBezTo>
                      <a:pt x="11481" y="7342"/>
                      <a:pt x="7202" y="13920"/>
                      <a:pt x="7202" y="23706"/>
                    </a:cubicBezTo>
                    <a:cubicBezTo>
                      <a:pt x="7202" y="33572"/>
                      <a:pt x="11600" y="40387"/>
                      <a:pt x="19643" y="40387"/>
                    </a:cubicBezTo>
                  </a:path>
                </a:pathLst>
              </a:custGeom>
              <a:solidFill>
                <a:srgbClr val="000000"/>
              </a:solidFill>
              <a:ln w="40" cap="flat">
                <a:noFill/>
                <a:prstDash val="solid"/>
                <a:miter/>
              </a:ln>
            </p:spPr>
            <p:txBody>
              <a:bodyPr rtlCol="0" anchor="ctr"/>
              <a:lstStyle/>
              <a:p>
                <a:endParaRPr lang="en-GB"/>
              </a:p>
            </p:txBody>
          </p:sp>
          <p:sp>
            <p:nvSpPr>
              <p:cNvPr id="206" name="Freeform: Shape 205">
                <a:extLst>
                  <a:ext uri="{FF2B5EF4-FFF2-40B4-BE49-F238E27FC236}">
                    <a16:creationId xmlns:a16="http://schemas.microsoft.com/office/drawing/2014/main" id="{808DF13F-8B6E-1DA4-E2E4-6CFE4D0110AA}"/>
                  </a:ext>
                </a:extLst>
              </p:cNvPr>
              <p:cNvSpPr/>
              <p:nvPr/>
            </p:nvSpPr>
            <p:spPr>
              <a:xfrm>
                <a:off x="5534218" y="4573540"/>
                <a:ext cx="39225" cy="45802"/>
              </a:xfrm>
              <a:custGeom>
                <a:avLst/>
                <a:gdLst>
                  <a:gd name="connsiteX0" fmla="*/ 20974 w 39225"/>
                  <a:gd name="connsiteY0" fmla="*/ 46962 h 45802"/>
                  <a:gd name="connsiteX1" fmla="*/ 212 w 39225"/>
                  <a:gd name="connsiteY1" fmla="*/ 24219 h 45802"/>
                  <a:gd name="connsiteX2" fmla="*/ 20142 w 39225"/>
                  <a:gd name="connsiteY2" fmla="*/ 1159 h 45802"/>
                  <a:gd name="connsiteX3" fmla="*/ 39438 w 39225"/>
                  <a:gd name="connsiteY3" fmla="*/ 23308 h 45802"/>
                  <a:gd name="connsiteX4" fmla="*/ 39438 w 39225"/>
                  <a:gd name="connsiteY4" fmla="*/ 26279 h 45802"/>
                  <a:gd name="connsiteX5" fmla="*/ 7423 w 39225"/>
                  <a:gd name="connsiteY5" fmla="*/ 26279 h 45802"/>
                  <a:gd name="connsiteX6" fmla="*/ 21014 w 39225"/>
                  <a:gd name="connsiteY6" fmla="*/ 40622 h 45802"/>
                  <a:gd name="connsiteX7" fmla="*/ 31830 w 39225"/>
                  <a:gd name="connsiteY7" fmla="*/ 33807 h 45802"/>
                  <a:gd name="connsiteX8" fmla="*/ 38725 w 39225"/>
                  <a:gd name="connsiteY8" fmla="*/ 35709 h 45802"/>
                  <a:gd name="connsiteX9" fmla="*/ 20974 w 39225"/>
                  <a:gd name="connsiteY9" fmla="*/ 46962 h 45802"/>
                  <a:gd name="connsiteX10" fmla="*/ 7463 w 39225"/>
                  <a:gd name="connsiteY10" fmla="*/ 20257 h 45802"/>
                  <a:gd name="connsiteX11" fmla="*/ 32187 w 39225"/>
                  <a:gd name="connsiteY11" fmla="*/ 20257 h 45802"/>
                  <a:gd name="connsiteX12" fmla="*/ 20142 w 39225"/>
                  <a:gd name="connsiteY12" fmla="*/ 7498 h 45802"/>
                  <a:gd name="connsiteX13" fmla="*/ 7463 w 39225"/>
                  <a:gd name="connsiteY13" fmla="*/ 20257 h 45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9225" h="45802">
                    <a:moveTo>
                      <a:pt x="20974" y="46962"/>
                    </a:moveTo>
                    <a:cubicBezTo>
                      <a:pt x="8136" y="46962"/>
                      <a:pt x="212" y="37849"/>
                      <a:pt x="212" y="24219"/>
                    </a:cubicBezTo>
                    <a:cubicBezTo>
                      <a:pt x="212" y="10629"/>
                      <a:pt x="8057" y="1159"/>
                      <a:pt x="20142" y="1159"/>
                    </a:cubicBezTo>
                    <a:cubicBezTo>
                      <a:pt x="29532" y="1159"/>
                      <a:pt x="39438" y="6944"/>
                      <a:pt x="39438" y="23308"/>
                    </a:cubicBezTo>
                    <a:lnTo>
                      <a:pt x="39438" y="26279"/>
                    </a:lnTo>
                    <a:lnTo>
                      <a:pt x="7423" y="26279"/>
                    </a:lnTo>
                    <a:cubicBezTo>
                      <a:pt x="7780" y="35551"/>
                      <a:pt x="13168" y="40622"/>
                      <a:pt x="21014" y="40622"/>
                    </a:cubicBezTo>
                    <a:cubicBezTo>
                      <a:pt x="26244" y="40622"/>
                      <a:pt x="30166" y="38324"/>
                      <a:pt x="31830" y="33807"/>
                    </a:cubicBezTo>
                    <a:lnTo>
                      <a:pt x="38725" y="35709"/>
                    </a:lnTo>
                    <a:cubicBezTo>
                      <a:pt x="36664" y="42405"/>
                      <a:pt x="30047" y="46962"/>
                      <a:pt x="20974" y="46962"/>
                    </a:cubicBezTo>
                    <a:close/>
                    <a:moveTo>
                      <a:pt x="7463" y="20257"/>
                    </a:moveTo>
                    <a:lnTo>
                      <a:pt x="32187" y="20257"/>
                    </a:lnTo>
                    <a:cubicBezTo>
                      <a:pt x="31513" y="12729"/>
                      <a:pt x="27432" y="7498"/>
                      <a:pt x="20142" y="7498"/>
                    </a:cubicBezTo>
                    <a:cubicBezTo>
                      <a:pt x="12534" y="7498"/>
                      <a:pt x="7899" y="13481"/>
                      <a:pt x="7463" y="20257"/>
                    </a:cubicBezTo>
                  </a:path>
                </a:pathLst>
              </a:custGeom>
              <a:solidFill>
                <a:srgbClr val="000000"/>
              </a:solidFill>
              <a:ln w="40" cap="flat">
                <a:noFill/>
                <a:prstDash val="solid"/>
                <a:miter/>
              </a:ln>
            </p:spPr>
            <p:txBody>
              <a:bodyPr rtlCol="0" anchor="ctr"/>
              <a:lstStyle/>
              <a:p>
                <a:endParaRPr lang="en-GB"/>
              </a:p>
            </p:txBody>
          </p:sp>
          <p:sp>
            <p:nvSpPr>
              <p:cNvPr id="207" name="Freeform: Shape 206">
                <a:extLst>
                  <a:ext uri="{FF2B5EF4-FFF2-40B4-BE49-F238E27FC236}">
                    <a16:creationId xmlns:a16="http://schemas.microsoft.com/office/drawing/2014/main" id="{651E7DD3-2243-32D7-768B-832B0D1C26C3}"/>
                  </a:ext>
                </a:extLst>
              </p:cNvPr>
              <p:cNvSpPr/>
              <p:nvPr/>
            </p:nvSpPr>
            <p:spPr>
              <a:xfrm>
                <a:off x="5583666" y="4573460"/>
                <a:ext cx="22465" cy="44931"/>
              </a:xfrm>
              <a:custGeom>
                <a:avLst/>
                <a:gdLst>
                  <a:gd name="connsiteX0" fmla="*/ 376 w 22465"/>
                  <a:gd name="connsiteY0" fmla="*/ 46103 h 44931"/>
                  <a:gd name="connsiteX1" fmla="*/ 376 w 22465"/>
                  <a:gd name="connsiteY1" fmla="*/ 1806 h 44931"/>
                  <a:gd name="connsiteX2" fmla="*/ 7270 w 22465"/>
                  <a:gd name="connsiteY2" fmla="*/ 1806 h 44931"/>
                  <a:gd name="connsiteX3" fmla="*/ 7270 w 22465"/>
                  <a:gd name="connsiteY3" fmla="*/ 8621 h 44931"/>
                  <a:gd name="connsiteX4" fmla="*/ 7746 w 22465"/>
                  <a:gd name="connsiteY4" fmla="*/ 8621 h 44931"/>
                  <a:gd name="connsiteX5" fmla="*/ 19236 w 22465"/>
                  <a:gd name="connsiteY5" fmla="*/ 1172 h 44931"/>
                  <a:gd name="connsiteX6" fmla="*/ 22842 w 22465"/>
                  <a:gd name="connsiteY6" fmla="*/ 1291 h 44931"/>
                  <a:gd name="connsiteX7" fmla="*/ 22842 w 22465"/>
                  <a:gd name="connsiteY7" fmla="*/ 8462 h 44931"/>
                  <a:gd name="connsiteX8" fmla="*/ 18563 w 22465"/>
                  <a:gd name="connsiteY8" fmla="*/ 8066 h 44931"/>
                  <a:gd name="connsiteX9" fmla="*/ 7508 w 22465"/>
                  <a:gd name="connsiteY9" fmla="*/ 18368 h 44931"/>
                  <a:gd name="connsiteX10" fmla="*/ 7508 w 22465"/>
                  <a:gd name="connsiteY10" fmla="*/ 46103 h 44931"/>
                  <a:gd name="connsiteX11" fmla="*/ 376 w 22465"/>
                  <a:gd name="connsiteY11" fmla="*/ 46103 h 449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465" h="44931">
                    <a:moveTo>
                      <a:pt x="376" y="46103"/>
                    </a:moveTo>
                    <a:lnTo>
                      <a:pt x="376" y="1806"/>
                    </a:lnTo>
                    <a:lnTo>
                      <a:pt x="7270" y="1806"/>
                    </a:lnTo>
                    <a:lnTo>
                      <a:pt x="7270" y="8621"/>
                    </a:lnTo>
                    <a:lnTo>
                      <a:pt x="7746" y="8621"/>
                    </a:lnTo>
                    <a:cubicBezTo>
                      <a:pt x="9370" y="4143"/>
                      <a:pt x="13967" y="1172"/>
                      <a:pt x="19236" y="1172"/>
                    </a:cubicBezTo>
                    <a:cubicBezTo>
                      <a:pt x="20266" y="1172"/>
                      <a:pt x="22010" y="1251"/>
                      <a:pt x="22842" y="1291"/>
                    </a:cubicBezTo>
                    <a:lnTo>
                      <a:pt x="22842" y="8462"/>
                    </a:lnTo>
                    <a:cubicBezTo>
                      <a:pt x="22406" y="8383"/>
                      <a:pt x="20465" y="8066"/>
                      <a:pt x="18563" y="8066"/>
                    </a:cubicBezTo>
                    <a:cubicBezTo>
                      <a:pt x="12184" y="8066"/>
                      <a:pt x="7508" y="12385"/>
                      <a:pt x="7508" y="18368"/>
                    </a:cubicBezTo>
                    <a:lnTo>
                      <a:pt x="7508" y="46103"/>
                    </a:lnTo>
                    <a:lnTo>
                      <a:pt x="376" y="46103"/>
                    </a:lnTo>
                  </a:path>
                </a:pathLst>
              </a:custGeom>
              <a:solidFill>
                <a:srgbClr val="000000"/>
              </a:solidFill>
              <a:ln w="40" cap="flat">
                <a:noFill/>
                <a:prstDash val="solid"/>
                <a:miter/>
              </a:ln>
            </p:spPr>
            <p:txBody>
              <a:bodyPr rtlCol="0" anchor="ctr"/>
              <a:lstStyle/>
              <a:p>
                <a:endParaRPr lang="en-GB"/>
              </a:p>
            </p:txBody>
          </p:sp>
          <p:sp>
            <p:nvSpPr>
              <p:cNvPr id="208" name="Freeform: Shape 207">
                <a:extLst>
                  <a:ext uri="{FF2B5EF4-FFF2-40B4-BE49-F238E27FC236}">
                    <a16:creationId xmlns:a16="http://schemas.microsoft.com/office/drawing/2014/main" id="{227F2E0E-A384-59C7-0AAA-D781251384A7}"/>
                  </a:ext>
                </a:extLst>
              </p:cNvPr>
              <p:cNvSpPr/>
              <p:nvPr/>
            </p:nvSpPr>
            <p:spPr>
              <a:xfrm>
                <a:off x="5610014" y="4563555"/>
                <a:ext cx="24129" cy="55391"/>
              </a:xfrm>
              <a:custGeom>
                <a:avLst/>
                <a:gdLst>
                  <a:gd name="connsiteX0" fmla="*/ 23399 w 24129"/>
                  <a:gd name="connsiteY0" fmla="*/ 11829 h 55391"/>
                  <a:gd name="connsiteX1" fmla="*/ 23399 w 24129"/>
                  <a:gd name="connsiteY1" fmla="*/ 17930 h 55391"/>
                  <a:gd name="connsiteX2" fmla="*/ 14286 w 24129"/>
                  <a:gd name="connsiteY2" fmla="*/ 17930 h 55391"/>
                  <a:gd name="connsiteX3" fmla="*/ 14286 w 24129"/>
                  <a:gd name="connsiteY3" fmla="*/ 44635 h 55391"/>
                  <a:gd name="connsiteX4" fmla="*/ 19516 w 24129"/>
                  <a:gd name="connsiteY4" fmla="*/ 50341 h 55391"/>
                  <a:gd name="connsiteX5" fmla="*/ 23161 w 24129"/>
                  <a:gd name="connsiteY5" fmla="*/ 49866 h 55391"/>
                  <a:gd name="connsiteX6" fmla="*/ 24627 w 24129"/>
                  <a:gd name="connsiteY6" fmla="*/ 55888 h 55391"/>
                  <a:gd name="connsiteX7" fmla="*/ 19318 w 24129"/>
                  <a:gd name="connsiteY7" fmla="*/ 56681 h 55391"/>
                  <a:gd name="connsiteX8" fmla="*/ 7154 w 24129"/>
                  <a:gd name="connsiteY8" fmla="*/ 45190 h 55391"/>
                  <a:gd name="connsiteX9" fmla="*/ 7154 w 24129"/>
                  <a:gd name="connsiteY9" fmla="*/ 17930 h 55391"/>
                  <a:gd name="connsiteX10" fmla="*/ 498 w 24129"/>
                  <a:gd name="connsiteY10" fmla="*/ 17930 h 55391"/>
                  <a:gd name="connsiteX11" fmla="*/ 498 w 24129"/>
                  <a:gd name="connsiteY11" fmla="*/ 11829 h 55391"/>
                  <a:gd name="connsiteX12" fmla="*/ 7154 w 24129"/>
                  <a:gd name="connsiteY12" fmla="*/ 11829 h 55391"/>
                  <a:gd name="connsiteX13" fmla="*/ 7154 w 24129"/>
                  <a:gd name="connsiteY13" fmla="*/ 1289 h 55391"/>
                  <a:gd name="connsiteX14" fmla="*/ 14286 w 24129"/>
                  <a:gd name="connsiteY14" fmla="*/ 1289 h 55391"/>
                  <a:gd name="connsiteX15" fmla="*/ 14286 w 24129"/>
                  <a:gd name="connsiteY15" fmla="*/ 11829 h 55391"/>
                  <a:gd name="connsiteX16" fmla="*/ 23399 w 24129"/>
                  <a:gd name="connsiteY16" fmla="*/ 11829 h 553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129" h="55391">
                    <a:moveTo>
                      <a:pt x="23399" y="11829"/>
                    </a:moveTo>
                    <a:lnTo>
                      <a:pt x="23399" y="17930"/>
                    </a:lnTo>
                    <a:lnTo>
                      <a:pt x="14286" y="17930"/>
                    </a:lnTo>
                    <a:lnTo>
                      <a:pt x="14286" y="44635"/>
                    </a:lnTo>
                    <a:cubicBezTo>
                      <a:pt x="14286" y="48598"/>
                      <a:pt x="15752" y="50341"/>
                      <a:pt x="19516" y="50341"/>
                    </a:cubicBezTo>
                    <a:cubicBezTo>
                      <a:pt x="20428" y="50341"/>
                      <a:pt x="21973" y="50103"/>
                      <a:pt x="23161" y="49866"/>
                    </a:cubicBezTo>
                    <a:lnTo>
                      <a:pt x="24627" y="55888"/>
                    </a:lnTo>
                    <a:cubicBezTo>
                      <a:pt x="23161" y="56403"/>
                      <a:pt x="21141" y="56681"/>
                      <a:pt x="19318" y="56681"/>
                    </a:cubicBezTo>
                    <a:cubicBezTo>
                      <a:pt x="11671" y="56681"/>
                      <a:pt x="7154" y="52441"/>
                      <a:pt x="7154" y="45190"/>
                    </a:cubicBezTo>
                    <a:lnTo>
                      <a:pt x="7154" y="17930"/>
                    </a:lnTo>
                    <a:lnTo>
                      <a:pt x="498" y="17930"/>
                    </a:lnTo>
                    <a:lnTo>
                      <a:pt x="498" y="11829"/>
                    </a:lnTo>
                    <a:lnTo>
                      <a:pt x="7154" y="11829"/>
                    </a:lnTo>
                    <a:lnTo>
                      <a:pt x="7154" y="1289"/>
                    </a:lnTo>
                    <a:lnTo>
                      <a:pt x="14286" y="1289"/>
                    </a:lnTo>
                    <a:lnTo>
                      <a:pt x="14286" y="11829"/>
                    </a:lnTo>
                    <a:lnTo>
                      <a:pt x="23399" y="11829"/>
                    </a:lnTo>
                  </a:path>
                </a:pathLst>
              </a:custGeom>
              <a:solidFill>
                <a:srgbClr val="000000"/>
              </a:solidFill>
              <a:ln w="40" cap="flat">
                <a:noFill/>
                <a:prstDash val="solid"/>
                <a:miter/>
              </a:ln>
            </p:spPr>
            <p:txBody>
              <a:bodyPr rtlCol="0" anchor="ctr"/>
              <a:lstStyle/>
              <a:p>
                <a:endParaRPr lang="en-GB"/>
              </a:p>
            </p:txBody>
          </p:sp>
          <p:sp>
            <p:nvSpPr>
              <p:cNvPr id="209" name="Freeform: Shape 208">
                <a:extLst>
                  <a:ext uri="{FF2B5EF4-FFF2-40B4-BE49-F238E27FC236}">
                    <a16:creationId xmlns:a16="http://schemas.microsoft.com/office/drawing/2014/main" id="{D776FB6C-C85F-04CA-FFBC-C331FD668460}"/>
                  </a:ext>
                </a:extLst>
              </p:cNvPr>
              <p:cNvSpPr/>
              <p:nvPr/>
            </p:nvSpPr>
            <p:spPr>
              <a:xfrm>
                <a:off x="5642028" y="4574094"/>
                <a:ext cx="35461" cy="44852"/>
              </a:xfrm>
              <a:custGeom>
                <a:avLst/>
                <a:gdLst>
                  <a:gd name="connsiteX0" fmla="*/ 15240 w 35461"/>
                  <a:gd name="connsiteY0" fmla="*/ 46009 h 44852"/>
                  <a:gd name="connsiteX1" fmla="*/ 223 w 35461"/>
                  <a:gd name="connsiteY1" fmla="*/ 29288 h 44852"/>
                  <a:gd name="connsiteX2" fmla="*/ 223 w 35461"/>
                  <a:gd name="connsiteY2" fmla="*/ 1157 h 44852"/>
                  <a:gd name="connsiteX3" fmla="*/ 7355 w 35461"/>
                  <a:gd name="connsiteY3" fmla="*/ 1157 h 44852"/>
                  <a:gd name="connsiteX4" fmla="*/ 7355 w 35461"/>
                  <a:gd name="connsiteY4" fmla="*/ 28694 h 44852"/>
                  <a:gd name="connsiteX5" fmla="*/ 17379 w 35461"/>
                  <a:gd name="connsiteY5" fmla="*/ 39590 h 44852"/>
                  <a:gd name="connsiteX6" fmla="*/ 28513 w 35461"/>
                  <a:gd name="connsiteY6" fmla="*/ 27704 h 44852"/>
                  <a:gd name="connsiteX7" fmla="*/ 28513 w 35461"/>
                  <a:gd name="connsiteY7" fmla="*/ 1157 h 44852"/>
                  <a:gd name="connsiteX8" fmla="*/ 35685 w 35461"/>
                  <a:gd name="connsiteY8" fmla="*/ 1157 h 44852"/>
                  <a:gd name="connsiteX9" fmla="*/ 35685 w 35461"/>
                  <a:gd name="connsiteY9" fmla="*/ 45454 h 44852"/>
                  <a:gd name="connsiteX10" fmla="*/ 28790 w 35461"/>
                  <a:gd name="connsiteY10" fmla="*/ 45454 h 44852"/>
                  <a:gd name="connsiteX11" fmla="*/ 28790 w 35461"/>
                  <a:gd name="connsiteY11" fmla="*/ 37173 h 44852"/>
                  <a:gd name="connsiteX12" fmla="*/ 15240 w 35461"/>
                  <a:gd name="connsiteY12" fmla="*/ 46009 h 44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5461" h="44852">
                    <a:moveTo>
                      <a:pt x="15240" y="46009"/>
                    </a:moveTo>
                    <a:cubicBezTo>
                      <a:pt x="6285" y="46009"/>
                      <a:pt x="223" y="40502"/>
                      <a:pt x="223" y="29288"/>
                    </a:cubicBezTo>
                    <a:lnTo>
                      <a:pt x="223" y="1157"/>
                    </a:lnTo>
                    <a:lnTo>
                      <a:pt x="7355" y="1157"/>
                    </a:lnTo>
                    <a:lnTo>
                      <a:pt x="7355" y="28694"/>
                    </a:lnTo>
                    <a:cubicBezTo>
                      <a:pt x="7355" y="35509"/>
                      <a:pt x="11198" y="39590"/>
                      <a:pt x="17379" y="39590"/>
                    </a:cubicBezTo>
                    <a:cubicBezTo>
                      <a:pt x="23719" y="39590"/>
                      <a:pt x="28513" y="35271"/>
                      <a:pt x="28513" y="27704"/>
                    </a:cubicBezTo>
                    <a:lnTo>
                      <a:pt x="28513" y="1157"/>
                    </a:lnTo>
                    <a:lnTo>
                      <a:pt x="35685" y="1157"/>
                    </a:lnTo>
                    <a:lnTo>
                      <a:pt x="35685" y="45454"/>
                    </a:lnTo>
                    <a:lnTo>
                      <a:pt x="28790" y="45454"/>
                    </a:lnTo>
                    <a:lnTo>
                      <a:pt x="28790" y="37173"/>
                    </a:lnTo>
                    <a:cubicBezTo>
                      <a:pt x="25898" y="43632"/>
                      <a:pt x="21064" y="46009"/>
                      <a:pt x="15240" y="46009"/>
                    </a:cubicBezTo>
                  </a:path>
                </a:pathLst>
              </a:custGeom>
              <a:solidFill>
                <a:srgbClr val="000000"/>
              </a:solidFill>
              <a:ln w="40" cap="flat">
                <a:noFill/>
                <a:prstDash val="solid"/>
                <a:miter/>
              </a:ln>
            </p:spPr>
            <p:txBody>
              <a:bodyPr rtlCol="0" anchor="ctr"/>
              <a:lstStyle/>
              <a:p>
                <a:endParaRPr lang="en-GB"/>
              </a:p>
            </p:txBody>
          </p:sp>
          <p:sp>
            <p:nvSpPr>
              <p:cNvPr id="210" name="Freeform: Shape 209">
                <a:extLst>
                  <a:ext uri="{FF2B5EF4-FFF2-40B4-BE49-F238E27FC236}">
                    <a16:creationId xmlns:a16="http://schemas.microsoft.com/office/drawing/2014/main" id="{CE72F319-CB83-4D04-79E7-CBF94707BF03}"/>
                  </a:ext>
                </a:extLst>
              </p:cNvPr>
              <p:cNvSpPr/>
              <p:nvPr/>
            </p:nvSpPr>
            <p:spPr>
              <a:xfrm>
                <a:off x="5690011" y="4573460"/>
                <a:ext cx="22465" cy="44931"/>
              </a:xfrm>
              <a:custGeom>
                <a:avLst/>
                <a:gdLst>
                  <a:gd name="connsiteX0" fmla="*/ 394 w 22465"/>
                  <a:gd name="connsiteY0" fmla="*/ 46103 h 44931"/>
                  <a:gd name="connsiteX1" fmla="*/ 394 w 22465"/>
                  <a:gd name="connsiteY1" fmla="*/ 1806 h 44931"/>
                  <a:gd name="connsiteX2" fmla="*/ 7288 w 22465"/>
                  <a:gd name="connsiteY2" fmla="*/ 1806 h 44931"/>
                  <a:gd name="connsiteX3" fmla="*/ 7288 w 22465"/>
                  <a:gd name="connsiteY3" fmla="*/ 8621 h 44931"/>
                  <a:gd name="connsiteX4" fmla="*/ 7763 w 22465"/>
                  <a:gd name="connsiteY4" fmla="*/ 8621 h 44931"/>
                  <a:gd name="connsiteX5" fmla="*/ 19254 w 22465"/>
                  <a:gd name="connsiteY5" fmla="*/ 1172 h 44931"/>
                  <a:gd name="connsiteX6" fmla="*/ 22859 w 22465"/>
                  <a:gd name="connsiteY6" fmla="*/ 1291 h 44931"/>
                  <a:gd name="connsiteX7" fmla="*/ 22859 w 22465"/>
                  <a:gd name="connsiteY7" fmla="*/ 8462 h 44931"/>
                  <a:gd name="connsiteX8" fmla="*/ 18580 w 22465"/>
                  <a:gd name="connsiteY8" fmla="*/ 8066 h 44931"/>
                  <a:gd name="connsiteX9" fmla="*/ 7526 w 22465"/>
                  <a:gd name="connsiteY9" fmla="*/ 18368 h 44931"/>
                  <a:gd name="connsiteX10" fmla="*/ 7526 w 22465"/>
                  <a:gd name="connsiteY10" fmla="*/ 46103 h 44931"/>
                  <a:gd name="connsiteX11" fmla="*/ 394 w 22465"/>
                  <a:gd name="connsiteY11" fmla="*/ 46103 h 449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465" h="44931">
                    <a:moveTo>
                      <a:pt x="394" y="46103"/>
                    </a:moveTo>
                    <a:lnTo>
                      <a:pt x="394" y="1806"/>
                    </a:lnTo>
                    <a:lnTo>
                      <a:pt x="7288" y="1806"/>
                    </a:lnTo>
                    <a:lnTo>
                      <a:pt x="7288" y="8621"/>
                    </a:lnTo>
                    <a:lnTo>
                      <a:pt x="7763" y="8621"/>
                    </a:lnTo>
                    <a:cubicBezTo>
                      <a:pt x="9388" y="4143"/>
                      <a:pt x="13984" y="1172"/>
                      <a:pt x="19254" y="1172"/>
                    </a:cubicBezTo>
                    <a:cubicBezTo>
                      <a:pt x="20284" y="1172"/>
                      <a:pt x="22027" y="1251"/>
                      <a:pt x="22859" y="1291"/>
                    </a:cubicBezTo>
                    <a:lnTo>
                      <a:pt x="22859" y="8462"/>
                    </a:lnTo>
                    <a:cubicBezTo>
                      <a:pt x="22424" y="8383"/>
                      <a:pt x="20482" y="8066"/>
                      <a:pt x="18580" y="8066"/>
                    </a:cubicBezTo>
                    <a:cubicBezTo>
                      <a:pt x="12201" y="8066"/>
                      <a:pt x="7526" y="12385"/>
                      <a:pt x="7526" y="18368"/>
                    </a:cubicBezTo>
                    <a:lnTo>
                      <a:pt x="7526" y="46103"/>
                    </a:lnTo>
                    <a:lnTo>
                      <a:pt x="394" y="46103"/>
                    </a:lnTo>
                  </a:path>
                </a:pathLst>
              </a:custGeom>
              <a:solidFill>
                <a:srgbClr val="000000"/>
              </a:solidFill>
              <a:ln w="40" cap="flat">
                <a:noFill/>
                <a:prstDash val="solid"/>
                <a:miter/>
              </a:ln>
            </p:spPr>
            <p:txBody>
              <a:bodyPr rtlCol="0" anchor="ctr"/>
              <a:lstStyle/>
              <a:p>
                <a:endParaRPr lang="en-GB"/>
              </a:p>
            </p:txBody>
          </p:sp>
          <p:sp>
            <p:nvSpPr>
              <p:cNvPr id="211" name="Freeform: Shape 210">
                <a:extLst>
                  <a:ext uri="{FF2B5EF4-FFF2-40B4-BE49-F238E27FC236}">
                    <a16:creationId xmlns:a16="http://schemas.microsoft.com/office/drawing/2014/main" id="{35805D88-C1F4-9A0B-3A64-9487BDD70C65}"/>
                  </a:ext>
                </a:extLst>
              </p:cNvPr>
              <p:cNvSpPr/>
              <p:nvPr/>
            </p:nvSpPr>
            <p:spPr>
              <a:xfrm>
                <a:off x="5721827" y="4559355"/>
                <a:ext cx="39304" cy="59987"/>
              </a:xfrm>
              <a:custGeom>
                <a:avLst/>
                <a:gdLst>
                  <a:gd name="connsiteX0" fmla="*/ 20752 w 39304"/>
                  <a:gd name="connsiteY0" fmla="*/ 61324 h 59987"/>
                  <a:gd name="connsiteX1" fmla="*/ 7874 w 39304"/>
                  <a:gd name="connsiteY1" fmla="*/ 53519 h 59987"/>
                  <a:gd name="connsiteX2" fmla="*/ 7082 w 39304"/>
                  <a:gd name="connsiteY2" fmla="*/ 53519 h 59987"/>
                  <a:gd name="connsiteX3" fmla="*/ 7082 w 39304"/>
                  <a:gd name="connsiteY3" fmla="*/ 60373 h 59987"/>
                  <a:gd name="connsiteX4" fmla="*/ 188 w 39304"/>
                  <a:gd name="connsiteY4" fmla="*/ 60373 h 59987"/>
                  <a:gd name="connsiteX5" fmla="*/ 188 w 39304"/>
                  <a:gd name="connsiteY5" fmla="*/ 1337 h 59987"/>
                  <a:gd name="connsiteX6" fmla="*/ 7320 w 39304"/>
                  <a:gd name="connsiteY6" fmla="*/ 1337 h 59987"/>
                  <a:gd name="connsiteX7" fmla="*/ 7320 w 39304"/>
                  <a:gd name="connsiteY7" fmla="*/ 23168 h 59987"/>
                  <a:gd name="connsiteX8" fmla="*/ 7874 w 39304"/>
                  <a:gd name="connsiteY8" fmla="*/ 23168 h 59987"/>
                  <a:gd name="connsiteX9" fmla="*/ 20712 w 39304"/>
                  <a:gd name="connsiteY9" fmla="*/ 15521 h 59987"/>
                  <a:gd name="connsiteX10" fmla="*/ 39493 w 39304"/>
                  <a:gd name="connsiteY10" fmla="*/ 38344 h 59987"/>
                  <a:gd name="connsiteX11" fmla="*/ 20752 w 39304"/>
                  <a:gd name="connsiteY11" fmla="*/ 61324 h 59987"/>
                  <a:gd name="connsiteX12" fmla="*/ 19682 w 39304"/>
                  <a:gd name="connsiteY12" fmla="*/ 54945 h 59987"/>
                  <a:gd name="connsiteX13" fmla="*/ 32242 w 39304"/>
                  <a:gd name="connsiteY13" fmla="*/ 38264 h 59987"/>
                  <a:gd name="connsiteX14" fmla="*/ 19682 w 39304"/>
                  <a:gd name="connsiteY14" fmla="*/ 21901 h 59987"/>
                  <a:gd name="connsiteX15" fmla="*/ 7241 w 39304"/>
                  <a:gd name="connsiteY15" fmla="*/ 38264 h 59987"/>
                  <a:gd name="connsiteX16" fmla="*/ 19682 w 39304"/>
                  <a:gd name="connsiteY16" fmla="*/ 54945 h 59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9304" h="59987">
                    <a:moveTo>
                      <a:pt x="20752" y="61324"/>
                    </a:moveTo>
                    <a:cubicBezTo>
                      <a:pt x="12312" y="61324"/>
                      <a:pt x="9341" y="55975"/>
                      <a:pt x="7874" y="53519"/>
                    </a:cubicBezTo>
                    <a:lnTo>
                      <a:pt x="7082" y="53519"/>
                    </a:lnTo>
                    <a:lnTo>
                      <a:pt x="7082" y="60373"/>
                    </a:lnTo>
                    <a:lnTo>
                      <a:pt x="188" y="60373"/>
                    </a:lnTo>
                    <a:lnTo>
                      <a:pt x="188" y="1337"/>
                    </a:lnTo>
                    <a:lnTo>
                      <a:pt x="7320" y="1337"/>
                    </a:lnTo>
                    <a:lnTo>
                      <a:pt x="7320" y="23168"/>
                    </a:lnTo>
                    <a:lnTo>
                      <a:pt x="7874" y="23168"/>
                    </a:lnTo>
                    <a:cubicBezTo>
                      <a:pt x="9341" y="20831"/>
                      <a:pt x="12074" y="15521"/>
                      <a:pt x="20712" y="15521"/>
                    </a:cubicBezTo>
                    <a:cubicBezTo>
                      <a:pt x="31767" y="15521"/>
                      <a:pt x="39493" y="24317"/>
                      <a:pt x="39493" y="38344"/>
                    </a:cubicBezTo>
                    <a:cubicBezTo>
                      <a:pt x="39493" y="52449"/>
                      <a:pt x="31806" y="61324"/>
                      <a:pt x="20752" y="61324"/>
                    </a:cubicBezTo>
                    <a:close/>
                    <a:moveTo>
                      <a:pt x="19682" y="54945"/>
                    </a:moveTo>
                    <a:cubicBezTo>
                      <a:pt x="27963" y="54945"/>
                      <a:pt x="32242" y="47576"/>
                      <a:pt x="32242" y="38264"/>
                    </a:cubicBezTo>
                    <a:cubicBezTo>
                      <a:pt x="32242" y="29072"/>
                      <a:pt x="28082" y="21901"/>
                      <a:pt x="19682" y="21901"/>
                    </a:cubicBezTo>
                    <a:cubicBezTo>
                      <a:pt x="11520" y="21901"/>
                      <a:pt x="7241" y="28478"/>
                      <a:pt x="7241" y="38264"/>
                    </a:cubicBezTo>
                    <a:cubicBezTo>
                      <a:pt x="7241" y="48130"/>
                      <a:pt x="11639" y="54945"/>
                      <a:pt x="19682" y="54945"/>
                    </a:cubicBezTo>
                  </a:path>
                </a:pathLst>
              </a:custGeom>
              <a:solidFill>
                <a:srgbClr val="000000"/>
              </a:solidFill>
              <a:ln w="40" cap="flat">
                <a:noFill/>
                <a:prstDash val="solid"/>
                <a:miter/>
              </a:ln>
            </p:spPr>
            <p:txBody>
              <a:bodyPr rtlCol="0" anchor="ctr"/>
              <a:lstStyle/>
              <a:p>
                <a:endParaRPr lang="en-GB"/>
              </a:p>
            </p:txBody>
          </p:sp>
          <p:sp>
            <p:nvSpPr>
              <p:cNvPr id="212" name="Freeform: Shape 211">
                <a:extLst>
                  <a:ext uri="{FF2B5EF4-FFF2-40B4-BE49-F238E27FC236}">
                    <a16:creationId xmlns:a16="http://schemas.microsoft.com/office/drawing/2014/main" id="{D634A104-EEE6-192B-9F45-00F42FD2A33D}"/>
                  </a:ext>
                </a:extLst>
              </p:cNvPr>
              <p:cNvSpPr/>
              <p:nvPr/>
            </p:nvSpPr>
            <p:spPr>
              <a:xfrm>
                <a:off x="5769611" y="4573540"/>
                <a:ext cx="35738" cy="45882"/>
              </a:xfrm>
              <a:custGeom>
                <a:avLst/>
                <a:gdLst>
                  <a:gd name="connsiteX0" fmla="*/ 15404 w 35738"/>
                  <a:gd name="connsiteY0" fmla="*/ 47040 h 45882"/>
                  <a:gd name="connsiteX1" fmla="*/ 308 w 35738"/>
                  <a:gd name="connsiteY1" fmla="*/ 33410 h 45882"/>
                  <a:gd name="connsiteX2" fmla="*/ 17544 w 35738"/>
                  <a:gd name="connsiteY2" fmla="*/ 20375 h 45882"/>
                  <a:gd name="connsiteX3" fmla="*/ 28915 w 35738"/>
                  <a:gd name="connsiteY3" fmla="*/ 16095 h 45882"/>
                  <a:gd name="connsiteX4" fmla="*/ 19644 w 35738"/>
                  <a:gd name="connsiteY4" fmla="*/ 7418 h 45882"/>
                  <a:gd name="connsiteX5" fmla="*/ 8431 w 35738"/>
                  <a:gd name="connsiteY5" fmla="*/ 13916 h 45882"/>
                  <a:gd name="connsiteX6" fmla="*/ 1576 w 35738"/>
                  <a:gd name="connsiteY6" fmla="*/ 11658 h 45882"/>
                  <a:gd name="connsiteX7" fmla="*/ 19446 w 35738"/>
                  <a:gd name="connsiteY7" fmla="*/ 1158 h 45882"/>
                  <a:gd name="connsiteX8" fmla="*/ 36047 w 35738"/>
                  <a:gd name="connsiteY8" fmla="*/ 16809 h 45882"/>
                  <a:gd name="connsiteX9" fmla="*/ 36047 w 35738"/>
                  <a:gd name="connsiteY9" fmla="*/ 46010 h 45882"/>
                  <a:gd name="connsiteX10" fmla="*/ 29034 w 35738"/>
                  <a:gd name="connsiteY10" fmla="*/ 46010 h 45882"/>
                  <a:gd name="connsiteX11" fmla="*/ 29034 w 35738"/>
                  <a:gd name="connsiteY11" fmla="*/ 39987 h 45882"/>
                  <a:gd name="connsiteX12" fmla="*/ 28559 w 35738"/>
                  <a:gd name="connsiteY12" fmla="*/ 39987 h 45882"/>
                  <a:gd name="connsiteX13" fmla="*/ 15404 w 35738"/>
                  <a:gd name="connsiteY13" fmla="*/ 47040 h 45882"/>
                  <a:gd name="connsiteX14" fmla="*/ 16633 w 35738"/>
                  <a:gd name="connsiteY14" fmla="*/ 40740 h 45882"/>
                  <a:gd name="connsiteX15" fmla="*/ 28915 w 35738"/>
                  <a:gd name="connsiteY15" fmla="*/ 30003 h 45882"/>
                  <a:gd name="connsiteX16" fmla="*/ 28915 w 35738"/>
                  <a:gd name="connsiteY16" fmla="*/ 23861 h 45882"/>
                  <a:gd name="connsiteX17" fmla="*/ 17227 w 35738"/>
                  <a:gd name="connsiteY17" fmla="*/ 26397 h 45882"/>
                  <a:gd name="connsiteX18" fmla="*/ 7480 w 35738"/>
                  <a:gd name="connsiteY18" fmla="*/ 33767 h 45882"/>
                  <a:gd name="connsiteX19" fmla="*/ 16633 w 35738"/>
                  <a:gd name="connsiteY19" fmla="*/ 40740 h 458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5738" h="45882">
                    <a:moveTo>
                      <a:pt x="15404" y="47040"/>
                    </a:moveTo>
                    <a:cubicBezTo>
                      <a:pt x="7005" y="47040"/>
                      <a:pt x="308" y="42127"/>
                      <a:pt x="308" y="33410"/>
                    </a:cubicBezTo>
                    <a:cubicBezTo>
                      <a:pt x="308" y="23267"/>
                      <a:pt x="9342" y="21405"/>
                      <a:pt x="17544" y="20375"/>
                    </a:cubicBezTo>
                    <a:cubicBezTo>
                      <a:pt x="25548" y="19305"/>
                      <a:pt x="28915" y="19741"/>
                      <a:pt x="28915" y="16095"/>
                    </a:cubicBezTo>
                    <a:cubicBezTo>
                      <a:pt x="28915" y="10588"/>
                      <a:pt x="25785" y="7418"/>
                      <a:pt x="19644" y="7418"/>
                    </a:cubicBezTo>
                    <a:cubicBezTo>
                      <a:pt x="13265" y="7418"/>
                      <a:pt x="9818" y="10826"/>
                      <a:pt x="8431" y="13916"/>
                    </a:cubicBezTo>
                    <a:lnTo>
                      <a:pt x="1576" y="11658"/>
                    </a:lnTo>
                    <a:cubicBezTo>
                      <a:pt x="4984" y="3614"/>
                      <a:pt x="12591" y="1158"/>
                      <a:pt x="19446" y="1158"/>
                    </a:cubicBezTo>
                    <a:cubicBezTo>
                      <a:pt x="25389" y="1158"/>
                      <a:pt x="36047" y="2981"/>
                      <a:pt x="36047" y="16809"/>
                    </a:cubicBezTo>
                    <a:lnTo>
                      <a:pt x="36047" y="46010"/>
                    </a:lnTo>
                    <a:lnTo>
                      <a:pt x="29034" y="46010"/>
                    </a:lnTo>
                    <a:lnTo>
                      <a:pt x="29034" y="39987"/>
                    </a:lnTo>
                    <a:lnTo>
                      <a:pt x="28559" y="39987"/>
                    </a:lnTo>
                    <a:cubicBezTo>
                      <a:pt x="27053" y="43118"/>
                      <a:pt x="22893" y="47040"/>
                      <a:pt x="15404" y="47040"/>
                    </a:cubicBezTo>
                    <a:close/>
                    <a:moveTo>
                      <a:pt x="16633" y="40740"/>
                    </a:moveTo>
                    <a:cubicBezTo>
                      <a:pt x="24517" y="40740"/>
                      <a:pt x="28915" y="35431"/>
                      <a:pt x="28915" y="30003"/>
                    </a:cubicBezTo>
                    <a:lnTo>
                      <a:pt x="28915" y="23861"/>
                    </a:lnTo>
                    <a:cubicBezTo>
                      <a:pt x="27727" y="25248"/>
                      <a:pt x="19961" y="26040"/>
                      <a:pt x="17227" y="26397"/>
                    </a:cubicBezTo>
                    <a:cubicBezTo>
                      <a:pt x="12036" y="27071"/>
                      <a:pt x="7480" y="28735"/>
                      <a:pt x="7480" y="33767"/>
                    </a:cubicBezTo>
                    <a:cubicBezTo>
                      <a:pt x="7480" y="38363"/>
                      <a:pt x="11323" y="40740"/>
                      <a:pt x="16633" y="40740"/>
                    </a:cubicBezTo>
                  </a:path>
                </a:pathLst>
              </a:custGeom>
              <a:solidFill>
                <a:srgbClr val="000000"/>
              </a:solidFill>
              <a:ln w="40" cap="flat">
                <a:noFill/>
                <a:prstDash val="solid"/>
                <a:miter/>
              </a:ln>
            </p:spPr>
            <p:txBody>
              <a:bodyPr rtlCol="0" anchor="ctr"/>
              <a:lstStyle/>
              <a:p>
                <a:endParaRPr lang="en-GB"/>
              </a:p>
            </p:txBody>
          </p:sp>
          <p:sp>
            <p:nvSpPr>
              <p:cNvPr id="213" name="Freeform: Shape 212">
                <a:extLst>
                  <a:ext uri="{FF2B5EF4-FFF2-40B4-BE49-F238E27FC236}">
                    <a16:creationId xmlns:a16="http://schemas.microsoft.com/office/drawing/2014/main" id="{3434829A-39E4-B435-9C99-F2A6247A12E5}"/>
                  </a:ext>
                </a:extLst>
              </p:cNvPr>
              <p:cNvSpPr/>
              <p:nvPr/>
            </p:nvSpPr>
            <p:spPr>
              <a:xfrm>
                <a:off x="5812403" y="4563555"/>
                <a:ext cx="24129" cy="55391"/>
              </a:xfrm>
              <a:custGeom>
                <a:avLst/>
                <a:gdLst>
                  <a:gd name="connsiteX0" fmla="*/ 23432 w 24129"/>
                  <a:gd name="connsiteY0" fmla="*/ 11829 h 55391"/>
                  <a:gd name="connsiteX1" fmla="*/ 23432 w 24129"/>
                  <a:gd name="connsiteY1" fmla="*/ 17930 h 55391"/>
                  <a:gd name="connsiteX2" fmla="*/ 14319 w 24129"/>
                  <a:gd name="connsiteY2" fmla="*/ 17930 h 55391"/>
                  <a:gd name="connsiteX3" fmla="*/ 14319 w 24129"/>
                  <a:gd name="connsiteY3" fmla="*/ 44635 h 55391"/>
                  <a:gd name="connsiteX4" fmla="*/ 19550 w 24129"/>
                  <a:gd name="connsiteY4" fmla="*/ 50341 h 55391"/>
                  <a:gd name="connsiteX5" fmla="*/ 23195 w 24129"/>
                  <a:gd name="connsiteY5" fmla="*/ 49866 h 55391"/>
                  <a:gd name="connsiteX6" fmla="*/ 24661 w 24129"/>
                  <a:gd name="connsiteY6" fmla="*/ 55888 h 55391"/>
                  <a:gd name="connsiteX7" fmla="*/ 19351 w 24129"/>
                  <a:gd name="connsiteY7" fmla="*/ 56681 h 55391"/>
                  <a:gd name="connsiteX8" fmla="*/ 7187 w 24129"/>
                  <a:gd name="connsiteY8" fmla="*/ 45190 h 55391"/>
                  <a:gd name="connsiteX9" fmla="*/ 7187 w 24129"/>
                  <a:gd name="connsiteY9" fmla="*/ 17930 h 55391"/>
                  <a:gd name="connsiteX10" fmla="*/ 531 w 24129"/>
                  <a:gd name="connsiteY10" fmla="*/ 17930 h 55391"/>
                  <a:gd name="connsiteX11" fmla="*/ 531 w 24129"/>
                  <a:gd name="connsiteY11" fmla="*/ 11829 h 55391"/>
                  <a:gd name="connsiteX12" fmla="*/ 7187 w 24129"/>
                  <a:gd name="connsiteY12" fmla="*/ 11829 h 55391"/>
                  <a:gd name="connsiteX13" fmla="*/ 7187 w 24129"/>
                  <a:gd name="connsiteY13" fmla="*/ 1289 h 55391"/>
                  <a:gd name="connsiteX14" fmla="*/ 14319 w 24129"/>
                  <a:gd name="connsiteY14" fmla="*/ 1289 h 55391"/>
                  <a:gd name="connsiteX15" fmla="*/ 14319 w 24129"/>
                  <a:gd name="connsiteY15" fmla="*/ 11829 h 55391"/>
                  <a:gd name="connsiteX16" fmla="*/ 23432 w 24129"/>
                  <a:gd name="connsiteY16" fmla="*/ 11829 h 553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129" h="55391">
                    <a:moveTo>
                      <a:pt x="23432" y="11829"/>
                    </a:moveTo>
                    <a:lnTo>
                      <a:pt x="23432" y="17930"/>
                    </a:lnTo>
                    <a:lnTo>
                      <a:pt x="14319" y="17930"/>
                    </a:lnTo>
                    <a:lnTo>
                      <a:pt x="14319" y="44635"/>
                    </a:lnTo>
                    <a:cubicBezTo>
                      <a:pt x="14319" y="48598"/>
                      <a:pt x="15785" y="50341"/>
                      <a:pt x="19550" y="50341"/>
                    </a:cubicBezTo>
                    <a:cubicBezTo>
                      <a:pt x="20461" y="50341"/>
                      <a:pt x="22006" y="50103"/>
                      <a:pt x="23195" y="49866"/>
                    </a:cubicBezTo>
                    <a:lnTo>
                      <a:pt x="24661" y="55888"/>
                    </a:lnTo>
                    <a:cubicBezTo>
                      <a:pt x="23195" y="56403"/>
                      <a:pt x="21174" y="56681"/>
                      <a:pt x="19351" y="56681"/>
                    </a:cubicBezTo>
                    <a:cubicBezTo>
                      <a:pt x="11704" y="56681"/>
                      <a:pt x="7187" y="52441"/>
                      <a:pt x="7187" y="45190"/>
                    </a:cubicBezTo>
                    <a:lnTo>
                      <a:pt x="7187" y="17930"/>
                    </a:lnTo>
                    <a:lnTo>
                      <a:pt x="531" y="17930"/>
                    </a:lnTo>
                    <a:lnTo>
                      <a:pt x="531" y="11829"/>
                    </a:lnTo>
                    <a:lnTo>
                      <a:pt x="7187" y="11829"/>
                    </a:lnTo>
                    <a:lnTo>
                      <a:pt x="7187" y="1289"/>
                    </a:lnTo>
                    <a:lnTo>
                      <a:pt x="14319" y="1289"/>
                    </a:lnTo>
                    <a:lnTo>
                      <a:pt x="14319" y="11829"/>
                    </a:lnTo>
                    <a:lnTo>
                      <a:pt x="23432" y="11829"/>
                    </a:lnTo>
                  </a:path>
                </a:pathLst>
              </a:custGeom>
              <a:solidFill>
                <a:srgbClr val="000000"/>
              </a:solidFill>
              <a:ln w="40" cap="flat">
                <a:noFill/>
                <a:prstDash val="solid"/>
                <a:miter/>
              </a:ln>
            </p:spPr>
            <p:txBody>
              <a:bodyPr rtlCol="0" anchor="ctr"/>
              <a:lstStyle/>
              <a:p>
                <a:endParaRPr lang="en-GB"/>
              </a:p>
            </p:txBody>
          </p:sp>
          <p:sp>
            <p:nvSpPr>
              <p:cNvPr id="214" name="Freeform: Shape 213">
                <a:extLst>
                  <a:ext uri="{FF2B5EF4-FFF2-40B4-BE49-F238E27FC236}">
                    <a16:creationId xmlns:a16="http://schemas.microsoft.com/office/drawing/2014/main" id="{63D1A922-7305-3428-E29B-993383EB5528}"/>
                  </a:ext>
                </a:extLst>
              </p:cNvPr>
              <p:cNvSpPr/>
              <p:nvPr/>
            </p:nvSpPr>
            <p:spPr>
              <a:xfrm>
                <a:off x="5843070" y="4557414"/>
                <a:ext cx="9945" cy="60978"/>
              </a:xfrm>
              <a:custGeom>
                <a:avLst/>
                <a:gdLst>
                  <a:gd name="connsiteX0" fmla="*/ 1957 w 9945"/>
                  <a:gd name="connsiteY0" fmla="*/ 62351 h 60978"/>
                  <a:gd name="connsiteX1" fmla="*/ 1957 w 9945"/>
                  <a:gd name="connsiteY1" fmla="*/ 18054 h 60978"/>
                  <a:gd name="connsiteX2" fmla="*/ 9089 w 9945"/>
                  <a:gd name="connsiteY2" fmla="*/ 18054 h 60978"/>
                  <a:gd name="connsiteX3" fmla="*/ 9089 w 9945"/>
                  <a:gd name="connsiteY3" fmla="*/ 62351 h 60978"/>
                  <a:gd name="connsiteX4" fmla="*/ 1957 w 9945"/>
                  <a:gd name="connsiteY4" fmla="*/ 62351 h 60978"/>
                  <a:gd name="connsiteX5" fmla="*/ 5563 w 9945"/>
                  <a:gd name="connsiteY5" fmla="*/ 10803 h 60978"/>
                  <a:gd name="connsiteX6" fmla="*/ 610 w 9945"/>
                  <a:gd name="connsiteY6" fmla="*/ 6088 h 60978"/>
                  <a:gd name="connsiteX7" fmla="*/ 5563 w 9945"/>
                  <a:gd name="connsiteY7" fmla="*/ 1373 h 60978"/>
                  <a:gd name="connsiteX8" fmla="*/ 10555 w 9945"/>
                  <a:gd name="connsiteY8" fmla="*/ 6088 h 60978"/>
                  <a:gd name="connsiteX9" fmla="*/ 5563 w 9945"/>
                  <a:gd name="connsiteY9" fmla="*/ 10803 h 609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45" h="60978">
                    <a:moveTo>
                      <a:pt x="1957" y="62351"/>
                    </a:moveTo>
                    <a:lnTo>
                      <a:pt x="1957" y="18054"/>
                    </a:lnTo>
                    <a:lnTo>
                      <a:pt x="9089" y="18054"/>
                    </a:lnTo>
                    <a:lnTo>
                      <a:pt x="9089" y="62351"/>
                    </a:lnTo>
                    <a:lnTo>
                      <a:pt x="1957" y="62351"/>
                    </a:lnTo>
                    <a:close/>
                    <a:moveTo>
                      <a:pt x="5563" y="10803"/>
                    </a:moveTo>
                    <a:cubicBezTo>
                      <a:pt x="2868" y="10803"/>
                      <a:pt x="610" y="8703"/>
                      <a:pt x="610" y="6088"/>
                    </a:cubicBezTo>
                    <a:cubicBezTo>
                      <a:pt x="610" y="3473"/>
                      <a:pt x="2868" y="1373"/>
                      <a:pt x="5563" y="1373"/>
                    </a:cubicBezTo>
                    <a:cubicBezTo>
                      <a:pt x="8297" y="1373"/>
                      <a:pt x="10555" y="3473"/>
                      <a:pt x="10555" y="6088"/>
                    </a:cubicBezTo>
                    <a:cubicBezTo>
                      <a:pt x="10555" y="8703"/>
                      <a:pt x="8297" y="10803"/>
                      <a:pt x="5563" y="10803"/>
                    </a:cubicBezTo>
                  </a:path>
                </a:pathLst>
              </a:custGeom>
              <a:solidFill>
                <a:srgbClr val="000000"/>
              </a:solidFill>
              <a:ln w="40" cap="flat">
                <a:noFill/>
                <a:prstDash val="solid"/>
                <a:miter/>
              </a:ln>
            </p:spPr>
            <p:txBody>
              <a:bodyPr rtlCol="0" anchor="ctr"/>
              <a:lstStyle/>
              <a:p>
                <a:endParaRPr lang="en-GB"/>
              </a:p>
            </p:txBody>
          </p:sp>
          <p:sp>
            <p:nvSpPr>
              <p:cNvPr id="215" name="Freeform: Shape 214">
                <a:extLst>
                  <a:ext uri="{FF2B5EF4-FFF2-40B4-BE49-F238E27FC236}">
                    <a16:creationId xmlns:a16="http://schemas.microsoft.com/office/drawing/2014/main" id="{90E7DC02-7604-E34F-F77B-094445F20D53}"/>
                  </a:ext>
                </a:extLst>
              </p:cNvPr>
              <p:cNvSpPr/>
              <p:nvPr/>
            </p:nvSpPr>
            <p:spPr>
              <a:xfrm>
                <a:off x="5861930" y="4573540"/>
                <a:ext cx="40414" cy="45802"/>
              </a:xfrm>
              <a:custGeom>
                <a:avLst/>
                <a:gdLst>
                  <a:gd name="connsiteX0" fmla="*/ 20419 w 40414"/>
                  <a:gd name="connsiteY0" fmla="*/ 46962 h 45802"/>
                  <a:gd name="connsiteX1" fmla="*/ 251 w 40414"/>
                  <a:gd name="connsiteY1" fmla="*/ 24140 h 45802"/>
                  <a:gd name="connsiteX2" fmla="*/ 20419 w 40414"/>
                  <a:gd name="connsiteY2" fmla="*/ 1159 h 45802"/>
                  <a:gd name="connsiteX3" fmla="*/ 40665 w 40414"/>
                  <a:gd name="connsiteY3" fmla="*/ 24140 h 45802"/>
                  <a:gd name="connsiteX4" fmla="*/ 20419 w 40414"/>
                  <a:gd name="connsiteY4" fmla="*/ 46962 h 45802"/>
                  <a:gd name="connsiteX5" fmla="*/ 20419 w 40414"/>
                  <a:gd name="connsiteY5" fmla="*/ 40583 h 45802"/>
                  <a:gd name="connsiteX6" fmla="*/ 33454 w 40414"/>
                  <a:gd name="connsiteY6" fmla="*/ 24140 h 45802"/>
                  <a:gd name="connsiteX7" fmla="*/ 20419 w 40414"/>
                  <a:gd name="connsiteY7" fmla="*/ 7538 h 45802"/>
                  <a:gd name="connsiteX8" fmla="*/ 7502 w 40414"/>
                  <a:gd name="connsiteY8" fmla="*/ 24140 h 45802"/>
                  <a:gd name="connsiteX9" fmla="*/ 20419 w 40414"/>
                  <a:gd name="connsiteY9" fmla="*/ 40583 h 45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414" h="45802">
                    <a:moveTo>
                      <a:pt x="20419" y="46962"/>
                    </a:moveTo>
                    <a:cubicBezTo>
                      <a:pt x="8373" y="46962"/>
                      <a:pt x="251" y="37809"/>
                      <a:pt x="251" y="24140"/>
                    </a:cubicBezTo>
                    <a:cubicBezTo>
                      <a:pt x="251" y="10272"/>
                      <a:pt x="8373" y="1159"/>
                      <a:pt x="20419" y="1159"/>
                    </a:cubicBezTo>
                    <a:cubicBezTo>
                      <a:pt x="32503" y="1159"/>
                      <a:pt x="40665" y="10272"/>
                      <a:pt x="40665" y="24140"/>
                    </a:cubicBezTo>
                    <a:cubicBezTo>
                      <a:pt x="40665" y="37809"/>
                      <a:pt x="32503" y="46962"/>
                      <a:pt x="20419" y="46962"/>
                    </a:cubicBezTo>
                    <a:close/>
                    <a:moveTo>
                      <a:pt x="20419" y="40583"/>
                    </a:moveTo>
                    <a:cubicBezTo>
                      <a:pt x="29373" y="40583"/>
                      <a:pt x="33454" y="32856"/>
                      <a:pt x="33454" y="24140"/>
                    </a:cubicBezTo>
                    <a:cubicBezTo>
                      <a:pt x="33454" y="15344"/>
                      <a:pt x="29373" y="7538"/>
                      <a:pt x="20419" y="7538"/>
                    </a:cubicBezTo>
                    <a:cubicBezTo>
                      <a:pt x="11583" y="7538"/>
                      <a:pt x="7502" y="15304"/>
                      <a:pt x="7502" y="24140"/>
                    </a:cubicBezTo>
                    <a:cubicBezTo>
                      <a:pt x="7502" y="32856"/>
                      <a:pt x="11583" y="40583"/>
                      <a:pt x="20419" y="40583"/>
                    </a:cubicBezTo>
                  </a:path>
                </a:pathLst>
              </a:custGeom>
              <a:solidFill>
                <a:srgbClr val="000000"/>
              </a:solidFill>
              <a:ln w="40" cap="flat">
                <a:noFill/>
                <a:prstDash val="solid"/>
                <a:miter/>
              </a:ln>
            </p:spPr>
            <p:txBody>
              <a:bodyPr rtlCol="0" anchor="ctr"/>
              <a:lstStyle/>
              <a:p>
                <a:endParaRPr lang="en-GB"/>
              </a:p>
            </p:txBody>
          </p:sp>
          <p:sp>
            <p:nvSpPr>
              <p:cNvPr id="216" name="Freeform: Shape 215">
                <a:extLst>
                  <a:ext uri="{FF2B5EF4-FFF2-40B4-BE49-F238E27FC236}">
                    <a16:creationId xmlns:a16="http://schemas.microsoft.com/office/drawing/2014/main" id="{0198F18B-C987-2F48-20AD-650E2FB6887D}"/>
                  </a:ext>
                </a:extLst>
              </p:cNvPr>
              <p:cNvSpPr/>
              <p:nvPr/>
            </p:nvSpPr>
            <p:spPr>
              <a:xfrm>
                <a:off x="5912725" y="4573540"/>
                <a:ext cx="35421" cy="44852"/>
              </a:xfrm>
              <a:custGeom>
                <a:avLst/>
                <a:gdLst>
                  <a:gd name="connsiteX0" fmla="*/ 7400 w 35421"/>
                  <a:gd name="connsiteY0" fmla="*/ 19476 h 44852"/>
                  <a:gd name="connsiteX1" fmla="*/ 7400 w 35421"/>
                  <a:gd name="connsiteY1" fmla="*/ 46023 h 44852"/>
                  <a:gd name="connsiteX2" fmla="*/ 268 w 35421"/>
                  <a:gd name="connsiteY2" fmla="*/ 46023 h 44852"/>
                  <a:gd name="connsiteX3" fmla="*/ 268 w 35421"/>
                  <a:gd name="connsiteY3" fmla="*/ 1726 h 44852"/>
                  <a:gd name="connsiteX4" fmla="*/ 7122 w 35421"/>
                  <a:gd name="connsiteY4" fmla="*/ 1726 h 44852"/>
                  <a:gd name="connsiteX5" fmla="*/ 7162 w 35421"/>
                  <a:gd name="connsiteY5" fmla="*/ 9927 h 44852"/>
                  <a:gd name="connsiteX6" fmla="*/ 20713 w 35421"/>
                  <a:gd name="connsiteY6" fmla="*/ 1171 h 44852"/>
                  <a:gd name="connsiteX7" fmla="*/ 35690 w 35421"/>
                  <a:gd name="connsiteY7" fmla="*/ 17891 h 44852"/>
                  <a:gd name="connsiteX8" fmla="*/ 35690 w 35421"/>
                  <a:gd name="connsiteY8" fmla="*/ 46023 h 44852"/>
                  <a:gd name="connsiteX9" fmla="*/ 28558 w 35421"/>
                  <a:gd name="connsiteY9" fmla="*/ 46023 h 44852"/>
                  <a:gd name="connsiteX10" fmla="*/ 28558 w 35421"/>
                  <a:gd name="connsiteY10" fmla="*/ 18486 h 44852"/>
                  <a:gd name="connsiteX11" fmla="*/ 18573 w 35421"/>
                  <a:gd name="connsiteY11" fmla="*/ 7590 h 44852"/>
                  <a:gd name="connsiteX12" fmla="*/ 7400 w 35421"/>
                  <a:gd name="connsiteY12" fmla="*/ 19476 h 44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5421" h="44852">
                    <a:moveTo>
                      <a:pt x="7400" y="19476"/>
                    </a:moveTo>
                    <a:lnTo>
                      <a:pt x="7400" y="46023"/>
                    </a:lnTo>
                    <a:lnTo>
                      <a:pt x="268" y="46023"/>
                    </a:lnTo>
                    <a:lnTo>
                      <a:pt x="268" y="1726"/>
                    </a:lnTo>
                    <a:lnTo>
                      <a:pt x="7122" y="1726"/>
                    </a:lnTo>
                    <a:lnTo>
                      <a:pt x="7162" y="9927"/>
                    </a:lnTo>
                    <a:cubicBezTo>
                      <a:pt x="10015" y="3667"/>
                      <a:pt x="14770" y="1171"/>
                      <a:pt x="20713" y="1171"/>
                    </a:cubicBezTo>
                    <a:cubicBezTo>
                      <a:pt x="29667" y="1171"/>
                      <a:pt x="35690" y="6678"/>
                      <a:pt x="35690" y="17891"/>
                    </a:cubicBezTo>
                    <a:lnTo>
                      <a:pt x="35690" y="46023"/>
                    </a:lnTo>
                    <a:lnTo>
                      <a:pt x="28558" y="46023"/>
                    </a:lnTo>
                    <a:lnTo>
                      <a:pt x="28558" y="18486"/>
                    </a:lnTo>
                    <a:cubicBezTo>
                      <a:pt x="28558" y="11671"/>
                      <a:pt x="24754" y="7590"/>
                      <a:pt x="18573" y="7590"/>
                    </a:cubicBezTo>
                    <a:cubicBezTo>
                      <a:pt x="12194" y="7590"/>
                      <a:pt x="7400" y="11908"/>
                      <a:pt x="7400" y="19476"/>
                    </a:cubicBezTo>
                  </a:path>
                </a:pathLst>
              </a:custGeom>
              <a:solidFill>
                <a:srgbClr val="000000"/>
              </a:solidFill>
              <a:ln w="40" cap="flat">
                <a:noFill/>
                <a:prstDash val="solid"/>
                <a:miter/>
              </a:ln>
            </p:spPr>
            <p:txBody>
              <a:bodyPr rtlCol="0" anchor="ctr"/>
              <a:lstStyle/>
              <a:p>
                <a:endParaRPr lang="en-GB"/>
              </a:p>
            </p:txBody>
          </p:sp>
          <p:sp>
            <p:nvSpPr>
              <p:cNvPr id="217" name="Freeform: Shape 216">
                <a:extLst>
                  <a:ext uri="{FF2B5EF4-FFF2-40B4-BE49-F238E27FC236}">
                    <a16:creationId xmlns:a16="http://schemas.microsoft.com/office/drawing/2014/main" id="{DEC1E679-6192-01EE-1AE6-75F768446030}"/>
                  </a:ext>
                </a:extLst>
              </p:cNvPr>
              <p:cNvSpPr/>
              <p:nvPr/>
            </p:nvSpPr>
            <p:spPr>
              <a:xfrm>
                <a:off x="5962728" y="4559355"/>
                <a:ext cx="7686" cy="22465"/>
              </a:xfrm>
              <a:custGeom>
                <a:avLst/>
                <a:gdLst>
                  <a:gd name="connsiteX0" fmla="*/ 1444 w 7686"/>
                  <a:gd name="connsiteY0" fmla="*/ 24273 h 22465"/>
                  <a:gd name="connsiteX1" fmla="*/ 572 w 7686"/>
                  <a:gd name="connsiteY1" fmla="*/ 1807 h 22465"/>
                  <a:gd name="connsiteX2" fmla="*/ 8258 w 7686"/>
                  <a:gd name="connsiteY2" fmla="*/ 1807 h 22465"/>
                  <a:gd name="connsiteX3" fmla="*/ 7387 w 7686"/>
                  <a:gd name="connsiteY3" fmla="*/ 24273 h 22465"/>
                  <a:gd name="connsiteX4" fmla="*/ 1444 w 7686"/>
                  <a:gd name="connsiteY4" fmla="*/ 24273 h 224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86" h="22465">
                    <a:moveTo>
                      <a:pt x="1444" y="24273"/>
                    </a:moveTo>
                    <a:lnTo>
                      <a:pt x="572" y="1807"/>
                    </a:lnTo>
                    <a:lnTo>
                      <a:pt x="8258" y="1807"/>
                    </a:lnTo>
                    <a:lnTo>
                      <a:pt x="7387" y="24273"/>
                    </a:lnTo>
                    <a:lnTo>
                      <a:pt x="1444" y="24273"/>
                    </a:lnTo>
                  </a:path>
                </a:pathLst>
              </a:custGeom>
              <a:solidFill>
                <a:srgbClr val="000000"/>
              </a:solidFill>
              <a:ln w="40" cap="flat">
                <a:noFill/>
                <a:prstDash val="solid"/>
                <a:miter/>
              </a:ln>
            </p:spPr>
            <p:txBody>
              <a:bodyPr rtlCol="0" anchor="ctr"/>
              <a:lstStyle/>
              <a:p>
                <a:endParaRPr lang="en-GB"/>
              </a:p>
            </p:txBody>
          </p:sp>
        </p:grpSp>
        <p:sp>
          <p:nvSpPr>
            <p:cNvPr id="218" name="Freeform: Shape 217">
              <a:extLst>
                <a:ext uri="{FF2B5EF4-FFF2-40B4-BE49-F238E27FC236}">
                  <a16:creationId xmlns:a16="http://schemas.microsoft.com/office/drawing/2014/main" id="{09AD3CE8-94BD-4EF2-52E1-A85EDF4F7753}"/>
                </a:ext>
              </a:extLst>
            </p:cNvPr>
            <p:cNvSpPr/>
            <p:nvPr/>
          </p:nvSpPr>
          <p:spPr>
            <a:xfrm>
              <a:off x="5093910" y="2000294"/>
              <a:ext cx="973747" cy="730310"/>
            </a:xfrm>
            <a:custGeom>
              <a:avLst/>
              <a:gdLst>
                <a:gd name="connsiteX0" fmla="*/ 972783 w 973747"/>
                <a:gd name="connsiteY0" fmla="*/ 365136 h 730310"/>
                <a:gd name="connsiteX1" fmla="*/ 485909 w 973747"/>
                <a:gd name="connsiteY1" fmla="*/ 730292 h 730310"/>
                <a:gd name="connsiteX2" fmla="*/ -965 w 973747"/>
                <a:gd name="connsiteY2" fmla="*/ 365136 h 730310"/>
                <a:gd name="connsiteX3" fmla="*/ 485909 w 973747"/>
                <a:gd name="connsiteY3" fmla="*/ -19 h 730310"/>
                <a:gd name="connsiteX4" fmla="*/ 972783 w 973747"/>
                <a:gd name="connsiteY4" fmla="*/ 365136 h 7303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3747" h="730310">
                  <a:moveTo>
                    <a:pt x="972783" y="365136"/>
                  </a:moveTo>
                  <a:cubicBezTo>
                    <a:pt x="972783" y="566824"/>
                    <a:pt x="754786" y="730292"/>
                    <a:pt x="485909" y="730292"/>
                  </a:cubicBezTo>
                  <a:cubicBezTo>
                    <a:pt x="217033" y="730292"/>
                    <a:pt x="-965" y="566824"/>
                    <a:pt x="-965" y="365136"/>
                  </a:cubicBezTo>
                  <a:cubicBezTo>
                    <a:pt x="-965" y="163510"/>
                    <a:pt x="217033" y="-19"/>
                    <a:pt x="485909" y="-19"/>
                  </a:cubicBezTo>
                  <a:cubicBezTo>
                    <a:pt x="754786" y="-19"/>
                    <a:pt x="972783" y="163510"/>
                    <a:pt x="972783" y="365136"/>
                  </a:cubicBezTo>
                  <a:close/>
                </a:path>
              </a:pathLst>
            </a:custGeom>
            <a:solidFill>
              <a:srgbClr val="FFFFFF"/>
            </a:solidFill>
            <a:ln w="12158" cap="flat">
              <a:solidFill>
                <a:srgbClr val="3A414A"/>
              </a:solidFill>
              <a:prstDash val="solid"/>
              <a:miter/>
            </a:ln>
          </p:spPr>
          <p:txBody>
            <a:bodyPr rtlCol="0" anchor="ctr"/>
            <a:lstStyle/>
            <a:p>
              <a:endParaRPr lang="en-GB"/>
            </a:p>
          </p:txBody>
        </p:sp>
        <p:grpSp>
          <p:nvGrpSpPr>
            <p:cNvPr id="219" name="Graphic 8">
              <a:extLst>
                <a:ext uri="{FF2B5EF4-FFF2-40B4-BE49-F238E27FC236}">
                  <a16:creationId xmlns:a16="http://schemas.microsoft.com/office/drawing/2014/main" id="{945A6C2D-FA73-23BD-60D0-A6189E4EC232}"/>
                </a:ext>
              </a:extLst>
            </p:cNvPr>
            <p:cNvGrpSpPr/>
            <p:nvPr/>
          </p:nvGrpSpPr>
          <p:grpSpPr>
            <a:xfrm>
              <a:off x="5263818" y="2320587"/>
              <a:ext cx="340058" cy="76408"/>
              <a:chOff x="5263818" y="2320587"/>
              <a:chExt cx="340058" cy="76408"/>
            </a:xfrm>
            <a:solidFill>
              <a:srgbClr val="000000"/>
            </a:solidFill>
          </p:grpSpPr>
          <p:sp>
            <p:nvSpPr>
              <p:cNvPr id="220" name="Freeform: Shape 219">
                <a:extLst>
                  <a:ext uri="{FF2B5EF4-FFF2-40B4-BE49-F238E27FC236}">
                    <a16:creationId xmlns:a16="http://schemas.microsoft.com/office/drawing/2014/main" id="{7F0FBB00-B1F6-BCC0-6111-FE8CD194D128}"/>
                  </a:ext>
                </a:extLst>
              </p:cNvPr>
              <p:cNvSpPr/>
              <p:nvPr/>
            </p:nvSpPr>
            <p:spPr>
              <a:xfrm>
                <a:off x="5263818" y="2320587"/>
                <a:ext cx="53824" cy="76408"/>
              </a:xfrm>
              <a:custGeom>
                <a:avLst/>
                <a:gdLst>
                  <a:gd name="connsiteX0" fmla="*/ 27023 w 53824"/>
                  <a:gd name="connsiteY0" fmla="*/ 77388 h 76408"/>
                  <a:gd name="connsiteX1" fmla="*/ 111 w 53824"/>
                  <a:gd name="connsiteY1" fmla="*/ 56694 h 76408"/>
                  <a:gd name="connsiteX2" fmla="*/ 9811 w 53824"/>
                  <a:gd name="connsiteY2" fmla="*/ 56694 h 76408"/>
                  <a:gd name="connsiteX3" fmla="*/ 27023 w 53824"/>
                  <a:gd name="connsiteY3" fmla="*/ 68931 h 76408"/>
                  <a:gd name="connsiteX4" fmla="*/ 44732 w 53824"/>
                  <a:gd name="connsiteY4" fmla="*/ 55749 h 76408"/>
                  <a:gd name="connsiteX5" fmla="*/ 21103 w 53824"/>
                  <a:gd name="connsiteY5" fmla="*/ 41173 h 76408"/>
                  <a:gd name="connsiteX6" fmla="*/ 2200 w 53824"/>
                  <a:gd name="connsiteY6" fmla="*/ 21823 h 76408"/>
                  <a:gd name="connsiteX7" fmla="*/ 27670 w 53824"/>
                  <a:gd name="connsiteY7" fmla="*/ 979 h 76408"/>
                  <a:gd name="connsiteX8" fmla="*/ 52940 w 53824"/>
                  <a:gd name="connsiteY8" fmla="*/ 20678 h 76408"/>
                  <a:gd name="connsiteX9" fmla="*/ 43688 w 53824"/>
                  <a:gd name="connsiteY9" fmla="*/ 20678 h 76408"/>
                  <a:gd name="connsiteX10" fmla="*/ 27371 w 53824"/>
                  <a:gd name="connsiteY10" fmla="*/ 9336 h 76408"/>
                  <a:gd name="connsiteX11" fmla="*/ 11403 w 53824"/>
                  <a:gd name="connsiteY11" fmla="*/ 21375 h 76408"/>
                  <a:gd name="connsiteX12" fmla="*/ 25531 w 53824"/>
                  <a:gd name="connsiteY12" fmla="*/ 33363 h 76408"/>
                  <a:gd name="connsiteX13" fmla="*/ 32943 w 53824"/>
                  <a:gd name="connsiteY13" fmla="*/ 35403 h 76408"/>
                  <a:gd name="connsiteX14" fmla="*/ 53935 w 53824"/>
                  <a:gd name="connsiteY14" fmla="*/ 55898 h 76408"/>
                  <a:gd name="connsiteX15" fmla="*/ 27023 w 53824"/>
                  <a:gd name="connsiteY15" fmla="*/ 77388 h 76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824" h="76408">
                    <a:moveTo>
                      <a:pt x="27023" y="77388"/>
                    </a:moveTo>
                    <a:cubicBezTo>
                      <a:pt x="10955" y="77388"/>
                      <a:pt x="956" y="69130"/>
                      <a:pt x="111" y="56694"/>
                    </a:cubicBezTo>
                    <a:lnTo>
                      <a:pt x="9811" y="56694"/>
                    </a:lnTo>
                    <a:cubicBezTo>
                      <a:pt x="10557" y="65101"/>
                      <a:pt x="18318" y="68931"/>
                      <a:pt x="27023" y="68931"/>
                    </a:cubicBezTo>
                    <a:cubicBezTo>
                      <a:pt x="37072" y="68931"/>
                      <a:pt x="44732" y="63658"/>
                      <a:pt x="44732" y="55749"/>
                    </a:cubicBezTo>
                    <a:cubicBezTo>
                      <a:pt x="44981" y="45651"/>
                      <a:pt x="30107" y="43909"/>
                      <a:pt x="21103" y="41173"/>
                    </a:cubicBezTo>
                    <a:cubicBezTo>
                      <a:pt x="9214" y="37542"/>
                      <a:pt x="2200" y="31672"/>
                      <a:pt x="2200" y="21823"/>
                    </a:cubicBezTo>
                    <a:cubicBezTo>
                      <a:pt x="2200" y="9287"/>
                      <a:pt x="13343" y="979"/>
                      <a:pt x="27670" y="979"/>
                    </a:cubicBezTo>
                    <a:cubicBezTo>
                      <a:pt x="42295" y="979"/>
                      <a:pt x="52493" y="9486"/>
                      <a:pt x="52940" y="20678"/>
                    </a:cubicBezTo>
                    <a:lnTo>
                      <a:pt x="43688" y="20678"/>
                    </a:lnTo>
                    <a:cubicBezTo>
                      <a:pt x="42842" y="13465"/>
                      <a:pt x="36176" y="9336"/>
                      <a:pt x="27371" y="9336"/>
                    </a:cubicBezTo>
                    <a:cubicBezTo>
                      <a:pt x="17770" y="9336"/>
                      <a:pt x="11403" y="14410"/>
                      <a:pt x="11403" y="21375"/>
                    </a:cubicBezTo>
                    <a:cubicBezTo>
                      <a:pt x="11403" y="29135"/>
                      <a:pt x="20108" y="31871"/>
                      <a:pt x="25531" y="33363"/>
                    </a:cubicBezTo>
                    <a:lnTo>
                      <a:pt x="32943" y="35403"/>
                    </a:lnTo>
                    <a:cubicBezTo>
                      <a:pt x="40902" y="37592"/>
                      <a:pt x="53935" y="42069"/>
                      <a:pt x="53935" y="55898"/>
                    </a:cubicBezTo>
                    <a:cubicBezTo>
                      <a:pt x="53935" y="68036"/>
                      <a:pt x="44135" y="77388"/>
                      <a:pt x="27023" y="77388"/>
                    </a:cubicBezTo>
                  </a:path>
                </a:pathLst>
              </a:custGeom>
              <a:solidFill>
                <a:srgbClr val="000000"/>
              </a:solidFill>
              <a:ln w="50" cap="flat">
                <a:noFill/>
                <a:prstDash val="solid"/>
                <a:miter/>
              </a:ln>
            </p:spPr>
            <p:txBody>
              <a:bodyPr rtlCol="0" anchor="ctr"/>
              <a:lstStyle/>
              <a:p>
                <a:endParaRPr lang="en-GB"/>
              </a:p>
            </p:txBody>
          </p:sp>
          <p:sp>
            <p:nvSpPr>
              <p:cNvPr id="221" name="Freeform: Shape 220">
                <a:extLst>
                  <a:ext uri="{FF2B5EF4-FFF2-40B4-BE49-F238E27FC236}">
                    <a16:creationId xmlns:a16="http://schemas.microsoft.com/office/drawing/2014/main" id="{D6FC631A-E67E-07A9-46E3-4260BD530D42}"/>
                  </a:ext>
                </a:extLst>
              </p:cNvPr>
              <p:cNvSpPr/>
              <p:nvPr/>
            </p:nvSpPr>
            <p:spPr>
              <a:xfrm>
                <a:off x="5329481" y="2320587"/>
                <a:ext cx="62778" cy="76110"/>
              </a:xfrm>
              <a:custGeom>
                <a:avLst/>
                <a:gdLst>
                  <a:gd name="connsiteX0" fmla="*/ 32908 w 62778"/>
                  <a:gd name="connsiteY0" fmla="*/ 77093 h 76110"/>
                  <a:gd name="connsiteX1" fmla="*/ 26 w 62778"/>
                  <a:gd name="connsiteY1" fmla="*/ 39087 h 76110"/>
                  <a:gd name="connsiteX2" fmla="*/ 32908 w 62778"/>
                  <a:gd name="connsiteY2" fmla="*/ 982 h 76110"/>
                  <a:gd name="connsiteX3" fmla="*/ 62805 w 62778"/>
                  <a:gd name="connsiteY3" fmla="*/ 25308 h 76110"/>
                  <a:gd name="connsiteX4" fmla="*/ 53353 w 62778"/>
                  <a:gd name="connsiteY4" fmla="*/ 25308 h 76110"/>
                  <a:gd name="connsiteX5" fmla="*/ 32908 w 62778"/>
                  <a:gd name="connsiteY5" fmla="*/ 9737 h 76110"/>
                  <a:gd name="connsiteX6" fmla="*/ 9229 w 62778"/>
                  <a:gd name="connsiteY6" fmla="*/ 39087 h 76110"/>
                  <a:gd name="connsiteX7" fmla="*/ 32908 w 62778"/>
                  <a:gd name="connsiteY7" fmla="*/ 68337 h 76110"/>
                  <a:gd name="connsiteX8" fmla="*/ 53353 w 62778"/>
                  <a:gd name="connsiteY8" fmla="*/ 52767 h 76110"/>
                  <a:gd name="connsiteX9" fmla="*/ 62805 w 62778"/>
                  <a:gd name="connsiteY9" fmla="*/ 52767 h 76110"/>
                  <a:gd name="connsiteX10" fmla="*/ 32908 w 62778"/>
                  <a:gd name="connsiteY10" fmla="*/ 77093 h 76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2778" h="76110">
                    <a:moveTo>
                      <a:pt x="32908" y="77093"/>
                    </a:moveTo>
                    <a:cubicBezTo>
                      <a:pt x="13905" y="77093"/>
                      <a:pt x="26" y="62567"/>
                      <a:pt x="26" y="39087"/>
                    </a:cubicBezTo>
                    <a:cubicBezTo>
                      <a:pt x="26" y="15558"/>
                      <a:pt x="13905" y="982"/>
                      <a:pt x="32908" y="982"/>
                    </a:cubicBezTo>
                    <a:cubicBezTo>
                      <a:pt x="47931" y="982"/>
                      <a:pt x="60168" y="10036"/>
                      <a:pt x="62805" y="25308"/>
                    </a:cubicBezTo>
                    <a:lnTo>
                      <a:pt x="53353" y="25308"/>
                    </a:lnTo>
                    <a:cubicBezTo>
                      <a:pt x="51264" y="15160"/>
                      <a:pt x="42559" y="9737"/>
                      <a:pt x="32908" y="9737"/>
                    </a:cubicBezTo>
                    <a:cubicBezTo>
                      <a:pt x="19576" y="9737"/>
                      <a:pt x="9229" y="20084"/>
                      <a:pt x="9229" y="39087"/>
                    </a:cubicBezTo>
                    <a:cubicBezTo>
                      <a:pt x="9229" y="58040"/>
                      <a:pt x="19626" y="68337"/>
                      <a:pt x="32908" y="68337"/>
                    </a:cubicBezTo>
                    <a:cubicBezTo>
                      <a:pt x="42608" y="68337"/>
                      <a:pt x="51264" y="62865"/>
                      <a:pt x="53353" y="52767"/>
                    </a:cubicBezTo>
                    <a:lnTo>
                      <a:pt x="62805" y="52767"/>
                    </a:lnTo>
                    <a:cubicBezTo>
                      <a:pt x="60218" y="67840"/>
                      <a:pt x="48080" y="77093"/>
                      <a:pt x="32908" y="77093"/>
                    </a:cubicBezTo>
                  </a:path>
                </a:pathLst>
              </a:custGeom>
              <a:solidFill>
                <a:srgbClr val="000000"/>
              </a:solidFill>
              <a:ln w="50" cap="flat">
                <a:noFill/>
                <a:prstDash val="solid"/>
                <a:miter/>
              </a:ln>
            </p:spPr>
            <p:txBody>
              <a:bodyPr rtlCol="0" anchor="ctr"/>
              <a:lstStyle/>
              <a:p>
                <a:endParaRPr lang="en-GB"/>
              </a:p>
            </p:txBody>
          </p:sp>
          <p:sp>
            <p:nvSpPr>
              <p:cNvPr id="222" name="Freeform: Shape 221">
                <a:extLst>
                  <a:ext uri="{FF2B5EF4-FFF2-40B4-BE49-F238E27FC236}">
                    <a16:creationId xmlns:a16="http://schemas.microsoft.com/office/drawing/2014/main" id="{3F4CBDF3-EFDC-47F6-6105-A3681A42DC03}"/>
                  </a:ext>
                </a:extLst>
              </p:cNvPr>
              <p:cNvSpPr/>
              <p:nvPr/>
            </p:nvSpPr>
            <p:spPr>
              <a:xfrm>
                <a:off x="5398428" y="2321582"/>
                <a:ext cx="65116" cy="74120"/>
              </a:xfrm>
              <a:custGeom>
                <a:avLst/>
                <a:gdLst>
                  <a:gd name="connsiteX0" fmla="*/ 84 w 65116"/>
                  <a:gd name="connsiteY0" fmla="*/ 75103 h 74120"/>
                  <a:gd name="connsiteX1" fmla="*/ 26997 w 65116"/>
                  <a:gd name="connsiteY1" fmla="*/ 982 h 74120"/>
                  <a:gd name="connsiteX2" fmla="*/ 37941 w 65116"/>
                  <a:gd name="connsiteY2" fmla="*/ 982 h 74120"/>
                  <a:gd name="connsiteX3" fmla="*/ 65201 w 65116"/>
                  <a:gd name="connsiteY3" fmla="*/ 75103 h 74120"/>
                  <a:gd name="connsiteX4" fmla="*/ 55252 w 65116"/>
                  <a:gd name="connsiteY4" fmla="*/ 75103 h 74120"/>
                  <a:gd name="connsiteX5" fmla="*/ 47840 w 65116"/>
                  <a:gd name="connsiteY5" fmla="*/ 54409 h 74120"/>
                  <a:gd name="connsiteX6" fmla="*/ 17296 w 65116"/>
                  <a:gd name="connsiteY6" fmla="*/ 54409 h 74120"/>
                  <a:gd name="connsiteX7" fmla="*/ 10133 w 65116"/>
                  <a:gd name="connsiteY7" fmla="*/ 75103 h 74120"/>
                  <a:gd name="connsiteX8" fmla="*/ 84 w 65116"/>
                  <a:gd name="connsiteY8" fmla="*/ 75103 h 74120"/>
                  <a:gd name="connsiteX9" fmla="*/ 20181 w 65116"/>
                  <a:gd name="connsiteY9" fmla="*/ 46151 h 74120"/>
                  <a:gd name="connsiteX10" fmla="*/ 44905 w 65116"/>
                  <a:gd name="connsiteY10" fmla="*/ 46151 h 74120"/>
                  <a:gd name="connsiteX11" fmla="*/ 32419 w 65116"/>
                  <a:gd name="connsiteY11" fmla="*/ 8544 h 74120"/>
                  <a:gd name="connsiteX12" fmla="*/ 20181 w 65116"/>
                  <a:gd name="connsiteY12" fmla="*/ 46151 h 74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5116" h="74120">
                    <a:moveTo>
                      <a:pt x="84" y="75103"/>
                    </a:moveTo>
                    <a:lnTo>
                      <a:pt x="26997" y="982"/>
                    </a:lnTo>
                    <a:lnTo>
                      <a:pt x="37941" y="982"/>
                    </a:lnTo>
                    <a:lnTo>
                      <a:pt x="65201" y="75103"/>
                    </a:lnTo>
                    <a:lnTo>
                      <a:pt x="55252" y="75103"/>
                    </a:lnTo>
                    <a:lnTo>
                      <a:pt x="47840" y="54409"/>
                    </a:lnTo>
                    <a:lnTo>
                      <a:pt x="17296" y="54409"/>
                    </a:lnTo>
                    <a:lnTo>
                      <a:pt x="10133" y="75103"/>
                    </a:lnTo>
                    <a:lnTo>
                      <a:pt x="84" y="75103"/>
                    </a:lnTo>
                    <a:close/>
                    <a:moveTo>
                      <a:pt x="20181" y="46151"/>
                    </a:moveTo>
                    <a:lnTo>
                      <a:pt x="44905" y="46151"/>
                    </a:lnTo>
                    <a:cubicBezTo>
                      <a:pt x="39781" y="31725"/>
                      <a:pt x="37692" y="26750"/>
                      <a:pt x="32419" y="8544"/>
                    </a:cubicBezTo>
                    <a:cubicBezTo>
                      <a:pt x="27046" y="27297"/>
                      <a:pt x="25206" y="31426"/>
                      <a:pt x="20181" y="46151"/>
                    </a:cubicBezTo>
                  </a:path>
                </a:pathLst>
              </a:custGeom>
              <a:solidFill>
                <a:srgbClr val="000000"/>
              </a:solidFill>
              <a:ln w="50" cap="flat">
                <a:noFill/>
                <a:prstDash val="solid"/>
                <a:miter/>
              </a:ln>
            </p:spPr>
            <p:txBody>
              <a:bodyPr rtlCol="0" anchor="ctr"/>
              <a:lstStyle/>
              <a:p>
                <a:endParaRPr lang="en-GB"/>
              </a:p>
            </p:txBody>
          </p:sp>
          <p:sp>
            <p:nvSpPr>
              <p:cNvPr id="223" name="Freeform: Shape 222">
                <a:extLst>
                  <a:ext uri="{FF2B5EF4-FFF2-40B4-BE49-F238E27FC236}">
                    <a16:creationId xmlns:a16="http://schemas.microsoft.com/office/drawing/2014/main" id="{FE1D2EEB-DE9D-CA3A-619F-17BC03E6DA64}"/>
                  </a:ext>
                </a:extLst>
              </p:cNvPr>
              <p:cNvSpPr/>
              <p:nvPr/>
            </p:nvSpPr>
            <p:spPr>
              <a:xfrm>
                <a:off x="5475086" y="2321582"/>
                <a:ext cx="58500" cy="74120"/>
              </a:xfrm>
              <a:custGeom>
                <a:avLst/>
                <a:gdLst>
                  <a:gd name="connsiteX0" fmla="*/ 23166 w 58500"/>
                  <a:gd name="connsiteY0" fmla="*/ 75103 h 74120"/>
                  <a:gd name="connsiteX1" fmla="*/ 35 w 58500"/>
                  <a:gd name="connsiteY1" fmla="*/ 75103 h 74120"/>
                  <a:gd name="connsiteX2" fmla="*/ 35 w 58500"/>
                  <a:gd name="connsiteY2" fmla="*/ 982 h 74120"/>
                  <a:gd name="connsiteX3" fmla="*/ 24112 w 58500"/>
                  <a:gd name="connsiteY3" fmla="*/ 982 h 74120"/>
                  <a:gd name="connsiteX4" fmla="*/ 58535 w 58500"/>
                  <a:gd name="connsiteY4" fmla="*/ 37893 h 74120"/>
                  <a:gd name="connsiteX5" fmla="*/ 23166 w 58500"/>
                  <a:gd name="connsiteY5" fmla="*/ 75103 h 74120"/>
                  <a:gd name="connsiteX6" fmla="*/ 9486 w 58500"/>
                  <a:gd name="connsiteY6" fmla="*/ 66746 h 74120"/>
                  <a:gd name="connsiteX7" fmla="*/ 22570 w 58500"/>
                  <a:gd name="connsiteY7" fmla="*/ 66746 h 74120"/>
                  <a:gd name="connsiteX8" fmla="*/ 49382 w 58500"/>
                  <a:gd name="connsiteY8" fmla="*/ 37893 h 74120"/>
                  <a:gd name="connsiteX9" fmla="*/ 23465 w 58500"/>
                  <a:gd name="connsiteY9" fmla="*/ 9339 h 74120"/>
                  <a:gd name="connsiteX10" fmla="*/ 9486 w 58500"/>
                  <a:gd name="connsiteY10" fmla="*/ 9339 h 74120"/>
                  <a:gd name="connsiteX11" fmla="*/ 9486 w 58500"/>
                  <a:gd name="connsiteY11" fmla="*/ 66746 h 74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8500" h="74120">
                    <a:moveTo>
                      <a:pt x="23166" y="75103"/>
                    </a:moveTo>
                    <a:lnTo>
                      <a:pt x="35" y="75103"/>
                    </a:lnTo>
                    <a:lnTo>
                      <a:pt x="35" y="982"/>
                    </a:lnTo>
                    <a:lnTo>
                      <a:pt x="24112" y="982"/>
                    </a:lnTo>
                    <a:cubicBezTo>
                      <a:pt x="45751" y="982"/>
                      <a:pt x="58535" y="14911"/>
                      <a:pt x="58535" y="37893"/>
                    </a:cubicBezTo>
                    <a:cubicBezTo>
                      <a:pt x="58535" y="61075"/>
                      <a:pt x="45751" y="75103"/>
                      <a:pt x="23166" y="75103"/>
                    </a:cubicBezTo>
                    <a:close/>
                    <a:moveTo>
                      <a:pt x="9486" y="66746"/>
                    </a:moveTo>
                    <a:lnTo>
                      <a:pt x="22570" y="66746"/>
                    </a:lnTo>
                    <a:cubicBezTo>
                      <a:pt x="40627" y="66746"/>
                      <a:pt x="49382" y="55901"/>
                      <a:pt x="49382" y="37893"/>
                    </a:cubicBezTo>
                    <a:cubicBezTo>
                      <a:pt x="49382" y="20084"/>
                      <a:pt x="40627" y="9339"/>
                      <a:pt x="23465" y="9339"/>
                    </a:cubicBezTo>
                    <a:lnTo>
                      <a:pt x="9486" y="9339"/>
                    </a:lnTo>
                    <a:lnTo>
                      <a:pt x="9486" y="66746"/>
                    </a:lnTo>
                  </a:path>
                </a:pathLst>
              </a:custGeom>
              <a:solidFill>
                <a:srgbClr val="000000"/>
              </a:solidFill>
              <a:ln w="50" cap="flat">
                <a:noFill/>
                <a:prstDash val="solid"/>
                <a:miter/>
              </a:ln>
            </p:spPr>
            <p:txBody>
              <a:bodyPr rtlCol="0" anchor="ctr"/>
              <a:lstStyle/>
              <a:p>
                <a:endParaRPr lang="en-GB"/>
              </a:p>
            </p:txBody>
          </p:sp>
          <p:sp>
            <p:nvSpPr>
              <p:cNvPr id="224" name="Freeform: Shape 223">
                <a:extLst>
                  <a:ext uri="{FF2B5EF4-FFF2-40B4-BE49-F238E27FC236}">
                    <a16:creationId xmlns:a16="http://schemas.microsoft.com/office/drawing/2014/main" id="{A94179F1-579A-5AA0-BA79-41D6AF796F9B}"/>
                  </a:ext>
                </a:extLst>
              </p:cNvPr>
              <p:cNvSpPr/>
              <p:nvPr/>
            </p:nvSpPr>
            <p:spPr>
              <a:xfrm>
                <a:off x="5538760" y="2321582"/>
                <a:ext cx="65116" cy="74120"/>
              </a:xfrm>
              <a:custGeom>
                <a:avLst/>
                <a:gdLst>
                  <a:gd name="connsiteX0" fmla="*/ 107 w 65116"/>
                  <a:gd name="connsiteY0" fmla="*/ 75103 h 74120"/>
                  <a:gd name="connsiteX1" fmla="*/ 27020 w 65116"/>
                  <a:gd name="connsiteY1" fmla="*/ 982 h 74120"/>
                  <a:gd name="connsiteX2" fmla="*/ 37964 w 65116"/>
                  <a:gd name="connsiteY2" fmla="*/ 982 h 74120"/>
                  <a:gd name="connsiteX3" fmla="*/ 65224 w 65116"/>
                  <a:gd name="connsiteY3" fmla="*/ 75103 h 74120"/>
                  <a:gd name="connsiteX4" fmla="*/ 55275 w 65116"/>
                  <a:gd name="connsiteY4" fmla="*/ 75103 h 74120"/>
                  <a:gd name="connsiteX5" fmla="*/ 47863 w 65116"/>
                  <a:gd name="connsiteY5" fmla="*/ 54409 h 74120"/>
                  <a:gd name="connsiteX6" fmla="*/ 17319 w 65116"/>
                  <a:gd name="connsiteY6" fmla="*/ 54409 h 74120"/>
                  <a:gd name="connsiteX7" fmla="*/ 10156 w 65116"/>
                  <a:gd name="connsiteY7" fmla="*/ 75103 h 74120"/>
                  <a:gd name="connsiteX8" fmla="*/ 107 w 65116"/>
                  <a:gd name="connsiteY8" fmla="*/ 75103 h 74120"/>
                  <a:gd name="connsiteX9" fmla="*/ 20204 w 65116"/>
                  <a:gd name="connsiteY9" fmla="*/ 46151 h 74120"/>
                  <a:gd name="connsiteX10" fmla="*/ 44928 w 65116"/>
                  <a:gd name="connsiteY10" fmla="*/ 46151 h 74120"/>
                  <a:gd name="connsiteX11" fmla="*/ 32442 w 65116"/>
                  <a:gd name="connsiteY11" fmla="*/ 8544 h 74120"/>
                  <a:gd name="connsiteX12" fmla="*/ 20204 w 65116"/>
                  <a:gd name="connsiteY12" fmla="*/ 46151 h 74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5116" h="74120">
                    <a:moveTo>
                      <a:pt x="107" y="75103"/>
                    </a:moveTo>
                    <a:lnTo>
                      <a:pt x="27020" y="982"/>
                    </a:lnTo>
                    <a:lnTo>
                      <a:pt x="37964" y="982"/>
                    </a:lnTo>
                    <a:lnTo>
                      <a:pt x="65224" y="75103"/>
                    </a:lnTo>
                    <a:lnTo>
                      <a:pt x="55275" y="75103"/>
                    </a:lnTo>
                    <a:lnTo>
                      <a:pt x="47863" y="54409"/>
                    </a:lnTo>
                    <a:lnTo>
                      <a:pt x="17319" y="54409"/>
                    </a:lnTo>
                    <a:lnTo>
                      <a:pt x="10156" y="75103"/>
                    </a:lnTo>
                    <a:lnTo>
                      <a:pt x="107" y="75103"/>
                    </a:lnTo>
                    <a:close/>
                    <a:moveTo>
                      <a:pt x="20204" y="46151"/>
                    </a:moveTo>
                    <a:lnTo>
                      <a:pt x="44928" y="46151"/>
                    </a:lnTo>
                    <a:cubicBezTo>
                      <a:pt x="39804" y="31725"/>
                      <a:pt x="37715" y="26750"/>
                      <a:pt x="32442" y="8544"/>
                    </a:cubicBezTo>
                    <a:cubicBezTo>
                      <a:pt x="27069" y="27297"/>
                      <a:pt x="25229" y="31426"/>
                      <a:pt x="20204" y="46151"/>
                    </a:cubicBezTo>
                  </a:path>
                </a:pathLst>
              </a:custGeom>
              <a:solidFill>
                <a:srgbClr val="000000"/>
              </a:solidFill>
              <a:ln w="50" cap="flat">
                <a:noFill/>
                <a:prstDash val="solid"/>
                <a:miter/>
              </a:ln>
            </p:spPr>
            <p:txBody>
              <a:bodyPr rtlCol="0" anchor="ctr"/>
              <a:lstStyle/>
              <a:p>
                <a:endParaRPr lang="en-GB"/>
              </a:p>
            </p:txBody>
          </p:sp>
        </p:grpSp>
        <p:grpSp>
          <p:nvGrpSpPr>
            <p:cNvPr id="225" name="Graphic 8">
              <a:extLst>
                <a:ext uri="{FF2B5EF4-FFF2-40B4-BE49-F238E27FC236}">
                  <a16:creationId xmlns:a16="http://schemas.microsoft.com/office/drawing/2014/main" id="{9AFC9B7C-675E-5ECD-8868-7CBEDF0B6F46}"/>
                </a:ext>
              </a:extLst>
            </p:cNvPr>
            <p:cNvGrpSpPr/>
            <p:nvPr/>
          </p:nvGrpSpPr>
          <p:grpSpPr>
            <a:xfrm>
              <a:off x="5644085" y="2320587"/>
              <a:ext cx="250517" cy="76408"/>
              <a:chOff x="5644085" y="2320587"/>
              <a:chExt cx="250517" cy="76408"/>
            </a:xfrm>
            <a:solidFill>
              <a:srgbClr val="000000"/>
            </a:solidFill>
          </p:grpSpPr>
          <p:sp>
            <p:nvSpPr>
              <p:cNvPr id="226" name="Freeform: Shape 225">
                <a:extLst>
                  <a:ext uri="{FF2B5EF4-FFF2-40B4-BE49-F238E27FC236}">
                    <a16:creationId xmlns:a16="http://schemas.microsoft.com/office/drawing/2014/main" id="{5EAD3A27-2CCD-D9F4-514B-291B5E15FBA7}"/>
                  </a:ext>
                </a:extLst>
              </p:cNvPr>
              <p:cNvSpPr/>
              <p:nvPr/>
            </p:nvSpPr>
            <p:spPr>
              <a:xfrm>
                <a:off x="5644085" y="2321582"/>
                <a:ext cx="50640" cy="74120"/>
              </a:xfrm>
              <a:custGeom>
                <a:avLst/>
                <a:gdLst>
                  <a:gd name="connsiteX0" fmla="*/ 141 w 50640"/>
                  <a:gd name="connsiteY0" fmla="*/ 75103 h 74120"/>
                  <a:gd name="connsiteX1" fmla="*/ 141 w 50640"/>
                  <a:gd name="connsiteY1" fmla="*/ 982 h 74120"/>
                  <a:gd name="connsiteX2" fmla="*/ 25511 w 50640"/>
                  <a:gd name="connsiteY2" fmla="*/ 982 h 74120"/>
                  <a:gd name="connsiteX3" fmla="*/ 50782 w 50640"/>
                  <a:gd name="connsiteY3" fmla="*/ 24561 h 74120"/>
                  <a:gd name="connsiteX4" fmla="*/ 25561 w 50640"/>
                  <a:gd name="connsiteY4" fmla="*/ 48290 h 74120"/>
                  <a:gd name="connsiteX5" fmla="*/ 9593 w 50640"/>
                  <a:gd name="connsiteY5" fmla="*/ 48290 h 74120"/>
                  <a:gd name="connsiteX6" fmla="*/ 9593 w 50640"/>
                  <a:gd name="connsiteY6" fmla="*/ 75103 h 74120"/>
                  <a:gd name="connsiteX7" fmla="*/ 141 w 50640"/>
                  <a:gd name="connsiteY7" fmla="*/ 75103 h 74120"/>
                  <a:gd name="connsiteX8" fmla="*/ 9593 w 50640"/>
                  <a:gd name="connsiteY8" fmla="*/ 39983 h 74120"/>
                  <a:gd name="connsiteX9" fmla="*/ 25113 w 50640"/>
                  <a:gd name="connsiteY9" fmla="*/ 39983 h 74120"/>
                  <a:gd name="connsiteX10" fmla="*/ 41380 w 50640"/>
                  <a:gd name="connsiteY10" fmla="*/ 24561 h 74120"/>
                  <a:gd name="connsiteX11" fmla="*/ 25014 w 50640"/>
                  <a:gd name="connsiteY11" fmla="*/ 9290 h 74120"/>
                  <a:gd name="connsiteX12" fmla="*/ 9593 w 50640"/>
                  <a:gd name="connsiteY12" fmla="*/ 9290 h 74120"/>
                  <a:gd name="connsiteX13" fmla="*/ 9593 w 50640"/>
                  <a:gd name="connsiteY13" fmla="*/ 39983 h 74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0640" h="74120">
                    <a:moveTo>
                      <a:pt x="141" y="75103"/>
                    </a:moveTo>
                    <a:lnTo>
                      <a:pt x="141" y="982"/>
                    </a:lnTo>
                    <a:lnTo>
                      <a:pt x="25511" y="982"/>
                    </a:lnTo>
                    <a:cubicBezTo>
                      <a:pt x="42822" y="982"/>
                      <a:pt x="50782" y="11379"/>
                      <a:pt x="50782" y="24561"/>
                    </a:cubicBezTo>
                    <a:cubicBezTo>
                      <a:pt x="50782" y="37794"/>
                      <a:pt x="42822" y="48290"/>
                      <a:pt x="25561" y="48290"/>
                    </a:cubicBezTo>
                    <a:lnTo>
                      <a:pt x="9593" y="48290"/>
                    </a:lnTo>
                    <a:lnTo>
                      <a:pt x="9593" y="75103"/>
                    </a:lnTo>
                    <a:lnTo>
                      <a:pt x="141" y="75103"/>
                    </a:lnTo>
                    <a:close/>
                    <a:moveTo>
                      <a:pt x="9593" y="39983"/>
                    </a:moveTo>
                    <a:lnTo>
                      <a:pt x="25113" y="39983"/>
                    </a:lnTo>
                    <a:cubicBezTo>
                      <a:pt x="36853" y="39983"/>
                      <a:pt x="41380" y="33366"/>
                      <a:pt x="41380" y="24561"/>
                    </a:cubicBezTo>
                    <a:cubicBezTo>
                      <a:pt x="41380" y="15806"/>
                      <a:pt x="36853" y="9290"/>
                      <a:pt x="25014" y="9290"/>
                    </a:cubicBezTo>
                    <a:lnTo>
                      <a:pt x="9593" y="9290"/>
                    </a:lnTo>
                    <a:lnTo>
                      <a:pt x="9593" y="39983"/>
                    </a:lnTo>
                  </a:path>
                </a:pathLst>
              </a:custGeom>
              <a:solidFill>
                <a:srgbClr val="000000"/>
              </a:solidFill>
              <a:ln w="50" cap="flat">
                <a:noFill/>
                <a:prstDash val="solid"/>
                <a:miter/>
              </a:ln>
            </p:spPr>
            <p:txBody>
              <a:bodyPr rtlCol="0" anchor="ctr"/>
              <a:lstStyle/>
              <a:p>
                <a:endParaRPr lang="en-GB"/>
              </a:p>
            </p:txBody>
          </p:sp>
          <p:sp>
            <p:nvSpPr>
              <p:cNvPr id="227" name="Freeform: Shape 226">
                <a:extLst>
                  <a:ext uri="{FF2B5EF4-FFF2-40B4-BE49-F238E27FC236}">
                    <a16:creationId xmlns:a16="http://schemas.microsoft.com/office/drawing/2014/main" id="{BEBACBE6-0A0C-8765-9AA5-7FCEA6060214}"/>
                  </a:ext>
                </a:extLst>
              </p:cNvPr>
              <p:cNvSpPr/>
              <p:nvPr/>
            </p:nvSpPr>
            <p:spPr>
              <a:xfrm>
                <a:off x="5705968" y="2320587"/>
                <a:ext cx="53824" cy="76408"/>
              </a:xfrm>
              <a:custGeom>
                <a:avLst/>
                <a:gdLst>
                  <a:gd name="connsiteX0" fmla="*/ 27096 w 53824"/>
                  <a:gd name="connsiteY0" fmla="*/ 77388 h 76408"/>
                  <a:gd name="connsiteX1" fmla="*/ 183 w 53824"/>
                  <a:gd name="connsiteY1" fmla="*/ 56694 h 76408"/>
                  <a:gd name="connsiteX2" fmla="*/ 9884 w 53824"/>
                  <a:gd name="connsiteY2" fmla="*/ 56694 h 76408"/>
                  <a:gd name="connsiteX3" fmla="*/ 27096 w 53824"/>
                  <a:gd name="connsiteY3" fmla="*/ 68931 h 76408"/>
                  <a:gd name="connsiteX4" fmla="*/ 44805 w 53824"/>
                  <a:gd name="connsiteY4" fmla="*/ 55749 h 76408"/>
                  <a:gd name="connsiteX5" fmla="*/ 21176 w 53824"/>
                  <a:gd name="connsiteY5" fmla="*/ 41173 h 76408"/>
                  <a:gd name="connsiteX6" fmla="*/ 2273 w 53824"/>
                  <a:gd name="connsiteY6" fmla="*/ 21823 h 76408"/>
                  <a:gd name="connsiteX7" fmla="*/ 27742 w 53824"/>
                  <a:gd name="connsiteY7" fmla="*/ 979 h 76408"/>
                  <a:gd name="connsiteX8" fmla="*/ 53013 w 53824"/>
                  <a:gd name="connsiteY8" fmla="*/ 20678 h 76408"/>
                  <a:gd name="connsiteX9" fmla="*/ 43760 w 53824"/>
                  <a:gd name="connsiteY9" fmla="*/ 20678 h 76408"/>
                  <a:gd name="connsiteX10" fmla="*/ 27444 w 53824"/>
                  <a:gd name="connsiteY10" fmla="*/ 9336 h 76408"/>
                  <a:gd name="connsiteX11" fmla="*/ 11476 w 53824"/>
                  <a:gd name="connsiteY11" fmla="*/ 21375 h 76408"/>
                  <a:gd name="connsiteX12" fmla="*/ 25603 w 53824"/>
                  <a:gd name="connsiteY12" fmla="*/ 33363 h 76408"/>
                  <a:gd name="connsiteX13" fmla="*/ 33015 w 53824"/>
                  <a:gd name="connsiteY13" fmla="*/ 35403 h 76408"/>
                  <a:gd name="connsiteX14" fmla="*/ 54008 w 53824"/>
                  <a:gd name="connsiteY14" fmla="*/ 55898 h 76408"/>
                  <a:gd name="connsiteX15" fmla="*/ 27096 w 53824"/>
                  <a:gd name="connsiteY15" fmla="*/ 77388 h 76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824" h="76408">
                    <a:moveTo>
                      <a:pt x="27096" y="77388"/>
                    </a:moveTo>
                    <a:cubicBezTo>
                      <a:pt x="11028" y="77388"/>
                      <a:pt x="1029" y="69130"/>
                      <a:pt x="183" y="56694"/>
                    </a:cubicBezTo>
                    <a:lnTo>
                      <a:pt x="9884" y="56694"/>
                    </a:lnTo>
                    <a:cubicBezTo>
                      <a:pt x="10630" y="65101"/>
                      <a:pt x="18390" y="68931"/>
                      <a:pt x="27096" y="68931"/>
                    </a:cubicBezTo>
                    <a:cubicBezTo>
                      <a:pt x="37144" y="68931"/>
                      <a:pt x="44805" y="63658"/>
                      <a:pt x="44805" y="55749"/>
                    </a:cubicBezTo>
                    <a:cubicBezTo>
                      <a:pt x="45054" y="45651"/>
                      <a:pt x="30180" y="43909"/>
                      <a:pt x="21176" y="41173"/>
                    </a:cubicBezTo>
                    <a:cubicBezTo>
                      <a:pt x="9287" y="37542"/>
                      <a:pt x="2273" y="31672"/>
                      <a:pt x="2273" y="21823"/>
                    </a:cubicBezTo>
                    <a:cubicBezTo>
                      <a:pt x="2273" y="9287"/>
                      <a:pt x="13416" y="979"/>
                      <a:pt x="27742" y="979"/>
                    </a:cubicBezTo>
                    <a:cubicBezTo>
                      <a:pt x="42367" y="979"/>
                      <a:pt x="52565" y="9486"/>
                      <a:pt x="53013" y="20678"/>
                    </a:cubicBezTo>
                    <a:lnTo>
                      <a:pt x="43760" y="20678"/>
                    </a:lnTo>
                    <a:cubicBezTo>
                      <a:pt x="42915" y="13465"/>
                      <a:pt x="36249" y="9336"/>
                      <a:pt x="27444" y="9336"/>
                    </a:cubicBezTo>
                    <a:cubicBezTo>
                      <a:pt x="17843" y="9336"/>
                      <a:pt x="11476" y="14410"/>
                      <a:pt x="11476" y="21375"/>
                    </a:cubicBezTo>
                    <a:cubicBezTo>
                      <a:pt x="11476" y="29135"/>
                      <a:pt x="20181" y="31871"/>
                      <a:pt x="25603" y="33363"/>
                    </a:cubicBezTo>
                    <a:lnTo>
                      <a:pt x="33015" y="35403"/>
                    </a:lnTo>
                    <a:cubicBezTo>
                      <a:pt x="40975" y="37592"/>
                      <a:pt x="54008" y="42069"/>
                      <a:pt x="54008" y="55898"/>
                    </a:cubicBezTo>
                    <a:cubicBezTo>
                      <a:pt x="54008" y="68036"/>
                      <a:pt x="44208" y="77388"/>
                      <a:pt x="27096" y="77388"/>
                    </a:cubicBezTo>
                  </a:path>
                </a:pathLst>
              </a:custGeom>
              <a:solidFill>
                <a:srgbClr val="000000"/>
              </a:solidFill>
              <a:ln w="50" cap="flat">
                <a:noFill/>
                <a:prstDash val="solid"/>
                <a:miter/>
              </a:ln>
            </p:spPr>
            <p:txBody>
              <a:bodyPr rtlCol="0" anchor="ctr"/>
              <a:lstStyle/>
              <a:p>
                <a:endParaRPr lang="en-GB"/>
              </a:p>
            </p:txBody>
          </p:sp>
          <p:sp>
            <p:nvSpPr>
              <p:cNvPr id="228" name="Freeform: Shape 227">
                <a:extLst>
                  <a:ext uri="{FF2B5EF4-FFF2-40B4-BE49-F238E27FC236}">
                    <a16:creationId xmlns:a16="http://schemas.microsoft.com/office/drawing/2014/main" id="{4AD6BAC4-6D9F-6A64-64B2-AC04F980E9E8}"/>
                  </a:ext>
                </a:extLst>
              </p:cNvPr>
              <p:cNvSpPr/>
              <p:nvPr/>
            </p:nvSpPr>
            <p:spPr>
              <a:xfrm>
                <a:off x="5774517" y="2321582"/>
                <a:ext cx="45616" cy="74120"/>
              </a:xfrm>
              <a:custGeom>
                <a:avLst/>
                <a:gdLst>
                  <a:gd name="connsiteX0" fmla="*/ 213 w 45616"/>
                  <a:gd name="connsiteY0" fmla="*/ 75103 h 74120"/>
                  <a:gd name="connsiteX1" fmla="*/ 213 w 45616"/>
                  <a:gd name="connsiteY1" fmla="*/ 982 h 74120"/>
                  <a:gd name="connsiteX2" fmla="*/ 45381 w 45616"/>
                  <a:gd name="connsiteY2" fmla="*/ 982 h 74120"/>
                  <a:gd name="connsiteX3" fmla="*/ 45381 w 45616"/>
                  <a:gd name="connsiteY3" fmla="*/ 9339 h 74120"/>
                  <a:gd name="connsiteX4" fmla="*/ 9664 w 45616"/>
                  <a:gd name="connsiteY4" fmla="*/ 9339 h 74120"/>
                  <a:gd name="connsiteX5" fmla="*/ 9664 w 45616"/>
                  <a:gd name="connsiteY5" fmla="*/ 33516 h 74120"/>
                  <a:gd name="connsiteX6" fmla="*/ 42944 w 45616"/>
                  <a:gd name="connsiteY6" fmla="*/ 33516 h 74120"/>
                  <a:gd name="connsiteX7" fmla="*/ 42944 w 45616"/>
                  <a:gd name="connsiteY7" fmla="*/ 41873 h 74120"/>
                  <a:gd name="connsiteX8" fmla="*/ 9664 w 45616"/>
                  <a:gd name="connsiteY8" fmla="*/ 41873 h 74120"/>
                  <a:gd name="connsiteX9" fmla="*/ 9664 w 45616"/>
                  <a:gd name="connsiteY9" fmla="*/ 66746 h 74120"/>
                  <a:gd name="connsiteX10" fmla="*/ 45829 w 45616"/>
                  <a:gd name="connsiteY10" fmla="*/ 66746 h 74120"/>
                  <a:gd name="connsiteX11" fmla="*/ 45829 w 45616"/>
                  <a:gd name="connsiteY11" fmla="*/ 75103 h 74120"/>
                  <a:gd name="connsiteX12" fmla="*/ 213 w 45616"/>
                  <a:gd name="connsiteY12" fmla="*/ 75103 h 74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5616" h="74120">
                    <a:moveTo>
                      <a:pt x="213" y="75103"/>
                    </a:moveTo>
                    <a:lnTo>
                      <a:pt x="213" y="982"/>
                    </a:lnTo>
                    <a:lnTo>
                      <a:pt x="45381" y="982"/>
                    </a:lnTo>
                    <a:lnTo>
                      <a:pt x="45381" y="9339"/>
                    </a:lnTo>
                    <a:lnTo>
                      <a:pt x="9664" y="9339"/>
                    </a:lnTo>
                    <a:lnTo>
                      <a:pt x="9664" y="33516"/>
                    </a:lnTo>
                    <a:lnTo>
                      <a:pt x="42944" y="33516"/>
                    </a:lnTo>
                    <a:lnTo>
                      <a:pt x="42944" y="41873"/>
                    </a:lnTo>
                    <a:lnTo>
                      <a:pt x="9664" y="41873"/>
                    </a:lnTo>
                    <a:lnTo>
                      <a:pt x="9664" y="66746"/>
                    </a:lnTo>
                    <a:lnTo>
                      <a:pt x="45829" y="66746"/>
                    </a:lnTo>
                    <a:lnTo>
                      <a:pt x="45829" y="75103"/>
                    </a:lnTo>
                    <a:lnTo>
                      <a:pt x="213" y="75103"/>
                    </a:lnTo>
                  </a:path>
                </a:pathLst>
              </a:custGeom>
              <a:solidFill>
                <a:srgbClr val="000000"/>
              </a:solidFill>
              <a:ln w="50" cap="flat">
                <a:noFill/>
                <a:prstDash val="solid"/>
                <a:miter/>
              </a:ln>
            </p:spPr>
            <p:txBody>
              <a:bodyPr rtlCol="0" anchor="ctr"/>
              <a:lstStyle/>
              <a:p>
                <a:endParaRPr lang="en-GB"/>
              </a:p>
            </p:txBody>
          </p:sp>
          <p:sp>
            <p:nvSpPr>
              <p:cNvPr id="229" name="Freeform: Shape 228">
                <a:extLst>
                  <a:ext uri="{FF2B5EF4-FFF2-40B4-BE49-F238E27FC236}">
                    <a16:creationId xmlns:a16="http://schemas.microsoft.com/office/drawing/2014/main" id="{53FB0182-6407-0348-0570-65A41F63D8FC}"/>
                  </a:ext>
                </a:extLst>
              </p:cNvPr>
              <p:cNvSpPr/>
              <p:nvPr/>
            </p:nvSpPr>
            <p:spPr>
              <a:xfrm>
                <a:off x="5835754" y="2321582"/>
                <a:ext cx="58848" cy="74120"/>
              </a:xfrm>
              <a:custGeom>
                <a:avLst/>
                <a:gdLst>
                  <a:gd name="connsiteX0" fmla="*/ 91 w 58848"/>
                  <a:gd name="connsiteY0" fmla="*/ 75103 h 74120"/>
                  <a:gd name="connsiteX1" fmla="*/ 91 w 58848"/>
                  <a:gd name="connsiteY1" fmla="*/ 982 h 74120"/>
                  <a:gd name="connsiteX2" fmla="*/ 11234 w 58848"/>
                  <a:gd name="connsiteY2" fmla="*/ 982 h 74120"/>
                  <a:gd name="connsiteX3" fmla="*/ 41379 w 58848"/>
                  <a:gd name="connsiteY3" fmla="*/ 48390 h 74120"/>
                  <a:gd name="connsiteX4" fmla="*/ 50134 w 58848"/>
                  <a:gd name="connsiteY4" fmla="*/ 63910 h 74120"/>
                  <a:gd name="connsiteX5" fmla="*/ 49488 w 58848"/>
                  <a:gd name="connsiteY5" fmla="*/ 982 h 74120"/>
                  <a:gd name="connsiteX6" fmla="*/ 58939 w 58848"/>
                  <a:gd name="connsiteY6" fmla="*/ 982 h 74120"/>
                  <a:gd name="connsiteX7" fmla="*/ 58939 w 58848"/>
                  <a:gd name="connsiteY7" fmla="*/ 75103 h 74120"/>
                  <a:gd name="connsiteX8" fmla="*/ 47697 w 58848"/>
                  <a:gd name="connsiteY8" fmla="*/ 75103 h 74120"/>
                  <a:gd name="connsiteX9" fmla="*/ 8846 w 58848"/>
                  <a:gd name="connsiteY9" fmla="*/ 12324 h 74120"/>
                  <a:gd name="connsiteX10" fmla="*/ 9592 w 58848"/>
                  <a:gd name="connsiteY10" fmla="*/ 75103 h 74120"/>
                  <a:gd name="connsiteX11" fmla="*/ 91 w 58848"/>
                  <a:gd name="connsiteY11" fmla="*/ 75103 h 74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8848" h="74120">
                    <a:moveTo>
                      <a:pt x="91" y="75103"/>
                    </a:moveTo>
                    <a:lnTo>
                      <a:pt x="91" y="982"/>
                    </a:lnTo>
                    <a:lnTo>
                      <a:pt x="11234" y="982"/>
                    </a:lnTo>
                    <a:lnTo>
                      <a:pt x="41379" y="48390"/>
                    </a:lnTo>
                    <a:cubicBezTo>
                      <a:pt x="43369" y="51523"/>
                      <a:pt x="46752" y="57194"/>
                      <a:pt x="50134" y="63910"/>
                    </a:cubicBezTo>
                    <a:cubicBezTo>
                      <a:pt x="48791" y="42171"/>
                      <a:pt x="49786" y="23069"/>
                      <a:pt x="49488" y="982"/>
                    </a:cubicBezTo>
                    <a:lnTo>
                      <a:pt x="58939" y="982"/>
                    </a:lnTo>
                    <a:lnTo>
                      <a:pt x="58939" y="75103"/>
                    </a:lnTo>
                    <a:lnTo>
                      <a:pt x="47697" y="75103"/>
                    </a:lnTo>
                    <a:cubicBezTo>
                      <a:pt x="33917" y="52817"/>
                      <a:pt x="22078" y="36401"/>
                      <a:pt x="8846" y="12324"/>
                    </a:cubicBezTo>
                    <a:cubicBezTo>
                      <a:pt x="10189" y="36003"/>
                      <a:pt x="9393" y="51722"/>
                      <a:pt x="9592" y="75103"/>
                    </a:cubicBezTo>
                    <a:lnTo>
                      <a:pt x="91" y="75103"/>
                    </a:lnTo>
                  </a:path>
                </a:pathLst>
              </a:custGeom>
              <a:solidFill>
                <a:srgbClr val="000000"/>
              </a:solidFill>
              <a:ln w="50" cap="flat">
                <a:noFill/>
                <a:prstDash val="solid"/>
                <a:miter/>
              </a:ln>
            </p:spPr>
            <p:txBody>
              <a:bodyPr rtlCol="0" anchor="ctr"/>
              <a:lstStyle/>
              <a:p>
                <a:endParaRPr lang="en-GB"/>
              </a:p>
            </p:txBody>
          </p:sp>
        </p:grpSp>
        <p:sp>
          <p:nvSpPr>
            <p:cNvPr id="230" name="Freeform: Shape 229">
              <a:extLst>
                <a:ext uri="{FF2B5EF4-FFF2-40B4-BE49-F238E27FC236}">
                  <a16:creationId xmlns:a16="http://schemas.microsoft.com/office/drawing/2014/main" id="{202A0558-78A1-3A75-E65B-676E46009507}"/>
                </a:ext>
              </a:extLst>
            </p:cNvPr>
            <p:cNvSpPr/>
            <p:nvPr/>
          </p:nvSpPr>
          <p:spPr>
            <a:xfrm>
              <a:off x="624164" y="4114909"/>
              <a:ext cx="973748" cy="760740"/>
            </a:xfrm>
            <a:custGeom>
              <a:avLst/>
              <a:gdLst>
                <a:gd name="connsiteX0" fmla="*/ 972784 w 973748"/>
                <a:gd name="connsiteY0" fmla="*/ 380351 h 760740"/>
                <a:gd name="connsiteX1" fmla="*/ 485910 w 973748"/>
                <a:gd name="connsiteY1" fmla="*/ 760722 h 760740"/>
                <a:gd name="connsiteX2" fmla="*/ -965 w 973748"/>
                <a:gd name="connsiteY2" fmla="*/ 380351 h 760740"/>
                <a:gd name="connsiteX3" fmla="*/ 485910 w 973748"/>
                <a:gd name="connsiteY3" fmla="*/ -19 h 760740"/>
                <a:gd name="connsiteX4" fmla="*/ 972784 w 973748"/>
                <a:gd name="connsiteY4" fmla="*/ 380351 h 7607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3748" h="760740">
                  <a:moveTo>
                    <a:pt x="972784" y="380351"/>
                  </a:moveTo>
                  <a:cubicBezTo>
                    <a:pt x="972784" y="590498"/>
                    <a:pt x="754785" y="760722"/>
                    <a:pt x="485910" y="760722"/>
                  </a:cubicBezTo>
                  <a:cubicBezTo>
                    <a:pt x="217033" y="760722"/>
                    <a:pt x="-965" y="590498"/>
                    <a:pt x="-965" y="380351"/>
                  </a:cubicBezTo>
                  <a:cubicBezTo>
                    <a:pt x="-965" y="170387"/>
                    <a:pt x="217033" y="-19"/>
                    <a:pt x="485910" y="-19"/>
                  </a:cubicBezTo>
                  <a:cubicBezTo>
                    <a:pt x="754785" y="-19"/>
                    <a:pt x="972784" y="170387"/>
                    <a:pt x="972784" y="380351"/>
                  </a:cubicBezTo>
                  <a:close/>
                </a:path>
              </a:pathLst>
            </a:custGeom>
            <a:solidFill>
              <a:srgbClr val="FFFFFF"/>
            </a:solidFill>
            <a:ln w="12158" cap="flat">
              <a:solidFill>
                <a:srgbClr val="3A414A"/>
              </a:solidFill>
              <a:prstDash val="solid"/>
              <a:miter/>
            </a:ln>
          </p:spPr>
          <p:txBody>
            <a:bodyPr rtlCol="0" anchor="ctr"/>
            <a:lstStyle/>
            <a:p>
              <a:endParaRPr lang="en-GB"/>
            </a:p>
          </p:txBody>
        </p:sp>
        <p:grpSp>
          <p:nvGrpSpPr>
            <p:cNvPr id="231" name="Graphic 8">
              <a:extLst>
                <a:ext uri="{FF2B5EF4-FFF2-40B4-BE49-F238E27FC236}">
                  <a16:creationId xmlns:a16="http://schemas.microsoft.com/office/drawing/2014/main" id="{A379EDB0-932B-26CD-5D3E-26B63DDEFA06}"/>
                </a:ext>
              </a:extLst>
            </p:cNvPr>
            <p:cNvGrpSpPr/>
            <p:nvPr/>
          </p:nvGrpSpPr>
          <p:grpSpPr>
            <a:xfrm>
              <a:off x="818773" y="4447587"/>
              <a:ext cx="234997" cy="76110"/>
              <a:chOff x="818773" y="4447587"/>
              <a:chExt cx="234997" cy="76110"/>
            </a:xfrm>
            <a:solidFill>
              <a:srgbClr val="000000"/>
            </a:solidFill>
          </p:grpSpPr>
          <p:sp>
            <p:nvSpPr>
              <p:cNvPr id="232" name="Freeform: Shape 231">
                <a:extLst>
                  <a:ext uri="{FF2B5EF4-FFF2-40B4-BE49-F238E27FC236}">
                    <a16:creationId xmlns:a16="http://schemas.microsoft.com/office/drawing/2014/main" id="{EC50A95A-8115-5B70-8842-9838BE6DF400}"/>
                  </a:ext>
                </a:extLst>
              </p:cNvPr>
              <p:cNvSpPr/>
              <p:nvPr/>
            </p:nvSpPr>
            <p:spPr>
              <a:xfrm>
                <a:off x="818773" y="4448582"/>
                <a:ext cx="56013" cy="74120"/>
              </a:xfrm>
              <a:custGeom>
                <a:avLst/>
                <a:gdLst>
                  <a:gd name="connsiteX0" fmla="*/ -623 w 56013"/>
                  <a:gd name="connsiteY0" fmla="*/ 9689 h 74120"/>
                  <a:gd name="connsiteX1" fmla="*/ -623 w 56013"/>
                  <a:gd name="connsiteY1" fmla="*/ 1332 h 74120"/>
                  <a:gd name="connsiteX2" fmla="*/ 55390 w 56013"/>
                  <a:gd name="connsiteY2" fmla="*/ 1332 h 74120"/>
                  <a:gd name="connsiteX3" fmla="*/ 55390 w 56013"/>
                  <a:gd name="connsiteY3" fmla="*/ 9689 h 74120"/>
                  <a:gd name="connsiteX4" fmla="*/ 32159 w 56013"/>
                  <a:gd name="connsiteY4" fmla="*/ 9689 h 74120"/>
                  <a:gd name="connsiteX5" fmla="*/ 32159 w 56013"/>
                  <a:gd name="connsiteY5" fmla="*/ 75452 h 74120"/>
                  <a:gd name="connsiteX6" fmla="*/ 22707 w 56013"/>
                  <a:gd name="connsiteY6" fmla="*/ 75452 h 74120"/>
                  <a:gd name="connsiteX7" fmla="*/ 22707 w 56013"/>
                  <a:gd name="connsiteY7" fmla="*/ 9689 h 74120"/>
                  <a:gd name="connsiteX8" fmla="*/ -623 w 56013"/>
                  <a:gd name="connsiteY8" fmla="*/ 9689 h 74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6013" h="74120">
                    <a:moveTo>
                      <a:pt x="-623" y="9689"/>
                    </a:moveTo>
                    <a:lnTo>
                      <a:pt x="-623" y="1332"/>
                    </a:lnTo>
                    <a:lnTo>
                      <a:pt x="55390" y="1332"/>
                    </a:lnTo>
                    <a:lnTo>
                      <a:pt x="55390" y="9689"/>
                    </a:lnTo>
                    <a:lnTo>
                      <a:pt x="32159" y="9689"/>
                    </a:lnTo>
                    <a:lnTo>
                      <a:pt x="32159" y="75452"/>
                    </a:lnTo>
                    <a:lnTo>
                      <a:pt x="22707" y="75452"/>
                    </a:lnTo>
                    <a:lnTo>
                      <a:pt x="22707" y="9689"/>
                    </a:lnTo>
                    <a:lnTo>
                      <a:pt x="-623" y="9689"/>
                    </a:lnTo>
                  </a:path>
                </a:pathLst>
              </a:custGeom>
              <a:solidFill>
                <a:srgbClr val="000000"/>
              </a:solidFill>
              <a:ln w="50" cap="flat">
                <a:noFill/>
                <a:prstDash val="solid"/>
                <a:miter/>
              </a:ln>
            </p:spPr>
            <p:txBody>
              <a:bodyPr rtlCol="0" anchor="ctr"/>
              <a:lstStyle/>
              <a:p>
                <a:endParaRPr lang="en-GB"/>
              </a:p>
            </p:txBody>
          </p:sp>
          <p:sp>
            <p:nvSpPr>
              <p:cNvPr id="233" name="Freeform: Shape 232">
                <a:extLst>
                  <a:ext uri="{FF2B5EF4-FFF2-40B4-BE49-F238E27FC236}">
                    <a16:creationId xmlns:a16="http://schemas.microsoft.com/office/drawing/2014/main" id="{01AEECD5-89D8-24C4-56C0-A769317A215F}"/>
                  </a:ext>
                </a:extLst>
              </p:cNvPr>
              <p:cNvSpPr/>
              <p:nvPr/>
            </p:nvSpPr>
            <p:spPr>
              <a:xfrm>
                <a:off x="888616" y="4448582"/>
                <a:ext cx="9451" cy="74120"/>
              </a:xfrm>
              <a:custGeom>
                <a:avLst/>
                <a:gdLst>
                  <a:gd name="connsiteX0" fmla="*/ 9222 w 9451"/>
                  <a:gd name="connsiteY0" fmla="*/ 1332 h 74120"/>
                  <a:gd name="connsiteX1" fmla="*/ 9222 w 9451"/>
                  <a:gd name="connsiteY1" fmla="*/ 75452 h 74120"/>
                  <a:gd name="connsiteX2" fmla="*/ -230 w 9451"/>
                  <a:gd name="connsiteY2" fmla="*/ 75452 h 74120"/>
                  <a:gd name="connsiteX3" fmla="*/ -230 w 9451"/>
                  <a:gd name="connsiteY3" fmla="*/ 1332 h 74120"/>
                  <a:gd name="connsiteX4" fmla="*/ 9222 w 9451"/>
                  <a:gd name="connsiteY4" fmla="*/ 1332 h 741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51" h="74120">
                    <a:moveTo>
                      <a:pt x="9222" y="1332"/>
                    </a:moveTo>
                    <a:lnTo>
                      <a:pt x="9222" y="75452"/>
                    </a:lnTo>
                    <a:lnTo>
                      <a:pt x="-230" y="75452"/>
                    </a:lnTo>
                    <a:lnTo>
                      <a:pt x="-230" y="1332"/>
                    </a:lnTo>
                    <a:lnTo>
                      <a:pt x="9222" y="1332"/>
                    </a:lnTo>
                  </a:path>
                </a:pathLst>
              </a:custGeom>
              <a:solidFill>
                <a:srgbClr val="000000"/>
              </a:solidFill>
              <a:ln w="50" cap="flat">
                <a:noFill/>
                <a:prstDash val="solid"/>
                <a:miter/>
              </a:ln>
            </p:spPr>
            <p:txBody>
              <a:bodyPr rtlCol="0" anchor="ctr"/>
              <a:lstStyle/>
              <a:p>
                <a:endParaRPr lang="en-GB"/>
              </a:p>
            </p:txBody>
          </p:sp>
          <p:sp>
            <p:nvSpPr>
              <p:cNvPr id="234" name="Freeform: Shape 233">
                <a:extLst>
                  <a:ext uri="{FF2B5EF4-FFF2-40B4-BE49-F238E27FC236}">
                    <a16:creationId xmlns:a16="http://schemas.microsoft.com/office/drawing/2014/main" id="{97F64BC7-97AF-C0D9-BEB6-28C7563FB75D}"/>
                  </a:ext>
                </a:extLst>
              </p:cNvPr>
              <p:cNvSpPr/>
              <p:nvPr/>
            </p:nvSpPr>
            <p:spPr>
              <a:xfrm>
                <a:off x="913090" y="4447587"/>
                <a:ext cx="65763" cy="76110"/>
              </a:xfrm>
              <a:custGeom>
                <a:avLst/>
                <a:gdLst>
                  <a:gd name="connsiteX0" fmla="*/ 32202 w 65763"/>
                  <a:gd name="connsiteY0" fmla="*/ 77442 h 76110"/>
                  <a:gd name="connsiteX1" fmla="*/ -729 w 65763"/>
                  <a:gd name="connsiteY1" fmla="*/ 39437 h 76110"/>
                  <a:gd name="connsiteX2" fmla="*/ 32202 w 65763"/>
                  <a:gd name="connsiteY2" fmla="*/ 1332 h 76110"/>
                  <a:gd name="connsiteX3" fmla="*/ 65034 w 65763"/>
                  <a:gd name="connsiteY3" fmla="*/ 39437 h 76110"/>
                  <a:gd name="connsiteX4" fmla="*/ 32202 w 65763"/>
                  <a:gd name="connsiteY4" fmla="*/ 77442 h 76110"/>
                  <a:gd name="connsiteX5" fmla="*/ 32202 w 65763"/>
                  <a:gd name="connsiteY5" fmla="*/ 68687 h 76110"/>
                  <a:gd name="connsiteX6" fmla="*/ 55831 w 65763"/>
                  <a:gd name="connsiteY6" fmla="*/ 39437 h 76110"/>
                  <a:gd name="connsiteX7" fmla="*/ 32202 w 65763"/>
                  <a:gd name="connsiteY7" fmla="*/ 10087 h 76110"/>
                  <a:gd name="connsiteX8" fmla="*/ 8474 w 65763"/>
                  <a:gd name="connsiteY8" fmla="*/ 39437 h 76110"/>
                  <a:gd name="connsiteX9" fmla="*/ 32202 w 65763"/>
                  <a:gd name="connsiteY9" fmla="*/ 68687 h 76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763" h="76110">
                    <a:moveTo>
                      <a:pt x="32202" y="77442"/>
                    </a:moveTo>
                    <a:cubicBezTo>
                      <a:pt x="13200" y="77442"/>
                      <a:pt x="-729" y="62916"/>
                      <a:pt x="-729" y="39437"/>
                    </a:cubicBezTo>
                    <a:cubicBezTo>
                      <a:pt x="-729" y="15907"/>
                      <a:pt x="13200" y="1332"/>
                      <a:pt x="32202" y="1332"/>
                    </a:cubicBezTo>
                    <a:cubicBezTo>
                      <a:pt x="51205" y="1332"/>
                      <a:pt x="65034" y="15907"/>
                      <a:pt x="65034" y="39437"/>
                    </a:cubicBezTo>
                    <a:cubicBezTo>
                      <a:pt x="65034" y="62916"/>
                      <a:pt x="51205" y="77442"/>
                      <a:pt x="32202" y="77442"/>
                    </a:cubicBezTo>
                    <a:close/>
                    <a:moveTo>
                      <a:pt x="32202" y="68687"/>
                    </a:moveTo>
                    <a:cubicBezTo>
                      <a:pt x="45435" y="68687"/>
                      <a:pt x="55831" y="58390"/>
                      <a:pt x="55831" y="39437"/>
                    </a:cubicBezTo>
                    <a:cubicBezTo>
                      <a:pt x="55831" y="20384"/>
                      <a:pt x="45435" y="10087"/>
                      <a:pt x="32202" y="10087"/>
                    </a:cubicBezTo>
                    <a:cubicBezTo>
                      <a:pt x="18871" y="10087"/>
                      <a:pt x="8474" y="20434"/>
                      <a:pt x="8474" y="39437"/>
                    </a:cubicBezTo>
                    <a:cubicBezTo>
                      <a:pt x="8474" y="58340"/>
                      <a:pt x="18871" y="68687"/>
                      <a:pt x="32202" y="68687"/>
                    </a:cubicBezTo>
                  </a:path>
                </a:pathLst>
              </a:custGeom>
              <a:solidFill>
                <a:srgbClr val="000000"/>
              </a:solidFill>
              <a:ln w="50" cap="flat">
                <a:noFill/>
                <a:prstDash val="solid"/>
                <a:miter/>
              </a:ln>
            </p:spPr>
            <p:txBody>
              <a:bodyPr rtlCol="0" anchor="ctr"/>
              <a:lstStyle/>
              <a:p>
                <a:endParaRPr lang="en-GB"/>
              </a:p>
            </p:txBody>
          </p:sp>
          <p:sp>
            <p:nvSpPr>
              <p:cNvPr id="235" name="Freeform: Shape 234">
                <a:extLst>
                  <a:ext uri="{FF2B5EF4-FFF2-40B4-BE49-F238E27FC236}">
                    <a16:creationId xmlns:a16="http://schemas.microsoft.com/office/drawing/2014/main" id="{49694B2D-91E0-3190-B22D-56580B5266D8}"/>
                  </a:ext>
                </a:extLst>
              </p:cNvPr>
              <p:cNvSpPr/>
              <p:nvPr/>
            </p:nvSpPr>
            <p:spPr>
              <a:xfrm>
                <a:off x="990992" y="4447587"/>
                <a:ext cx="62778" cy="76110"/>
              </a:xfrm>
              <a:custGeom>
                <a:avLst/>
                <a:gdLst>
                  <a:gd name="connsiteX0" fmla="*/ 32195 w 62778"/>
                  <a:gd name="connsiteY0" fmla="*/ 77442 h 76110"/>
                  <a:gd name="connsiteX1" fmla="*/ -687 w 62778"/>
                  <a:gd name="connsiteY1" fmla="*/ 39437 h 76110"/>
                  <a:gd name="connsiteX2" fmla="*/ 32195 w 62778"/>
                  <a:gd name="connsiteY2" fmla="*/ 1332 h 76110"/>
                  <a:gd name="connsiteX3" fmla="*/ 62092 w 62778"/>
                  <a:gd name="connsiteY3" fmla="*/ 25657 h 76110"/>
                  <a:gd name="connsiteX4" fmla="*/ 52640 w 62778"/>
                  <a:gd name="connsiteY4" fmla="*/ 25657 h 76110"/>
                  <a:gd name="connsiteX5" fmla="*/ 32195 w 62778"/>
                  <a:gd name="connsiteY5" fmla="*/ 10087 h 76110"/>
                  <a:gd name="connsiteX6" fmla="*/ 8516 w 62778"/>
                  <a:gd name="connsiteY6" fmla="*/ 39437 h 76110"/>
                  <a:gd name="connsiteX7" fmla="*/ 32195 w 62778"/>
                  <a:gd name="connsiteY7" fmla="*/ 68687 h 76110"/>
                  <a:gd name="connsiteX8" fmla="*/ 52640 w 62778"/>
                  <a:gd name="connsiteY8" fmla="*/ 53117 h 76110"/>
                  <a:gd name="connsiteX9" fmla="*/ 62092 w 62778"/>
                  <a:gd name="connsiteY9" fmla="*/ 53117 h 76110"/>
                  <a:gd name="connsiteX10" fmla="*/ 32195 w 62778"/>
                  <a:gd name="connsiteY10" fmla="*/ 77442 h 76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2778" h="76110">
                    <a:moveTo>
                      <a:pt x="32195" y="77442"/>
                    </a:moveTo>
                    <a:cubicBezTo>
                      <a:pt x="13192" y="77442"/>
                      <a:pt x="-687" y="62916"/>
                      <a:pt x="-687" y="39437"/>
                    </a:cubicBezTo>
                    <a:cubicBezTo>
                      <a:pt x="-687" y="15907"/>
                      <a:pt x="13192" y="1332"/>
                      <a:pt x="32195" y="1332"/>
                    </a:cubicBezTo>
                    <a:cubicBezTo>
                      <a:pt x="47218" y="1332"/>
                      <a:pt x="59456" y="10385"/>
                      <a:pt x="62092" y="25657"/>
                    </a:cubicBezTo>
                    <a:lnTo>
                      <a:pt x="52640" y="25657"/>
                    </a:lnTo>
                    <a:cubicBezTo>
                      <a:pt x="50551" y="15509"/>
                      <a:pt x="41846" y="10087"/>
                      <a:pt x="32195" y="10087"/>
                    </a:cubicBezTo>
                    <a:cubicBezTo>
                      <a:pt x="18863" y="10087"/>
                      <a:pt x="8516" y="20434"/>
                      <a:pt x="8516" y="39437"/>
                    </a:cubicBezTo>
                    <a:cubicBezTo>
                      <a:pt x="8516" y="58390"/>
                      <a:pt x="18913" y="68687"/>
                      <a:pt x="32195" y="68687"/>
                    </a:cubicBezTo>
                    <a:cubicBezTo>
                      <a:pt x="41895" y="68687"/>
                      <a:pt x="50551" y="63215"/>
                      <a:pt x="52640" y="53117"/>
                    </a:cubicBezTo>
                    <a:lnTo>
                      <a:pt x="62092" y="53117"/>
                    </a:lnTo>
                    <a:cubicBezTo>
                      <a:pt x="59505" y="68189"/>
                      <a:pt x="47367" y="77442"/>
                      <a:pt x="32195" y="77442"/>
                    </a:cubicBezTo>
                  </a:path>
                </a:pathLst>
              </a:custGeom>
              <a:solidFill>
                <a:srgbClr val="000000"/>
              </a:solidFill>
              <a:ln w="50" cap="flat">
                <a:noFill/>
                <a:prstDash val="solid"/>
                <a:miter/>
              </a:ln>
            </p:spPr>
            <p:txBody>
              <a:bodyPr rtlCol="0" anchor="ctr"/>
              <a:lstStyle/>
              <a:p>
                <a:endParaRPr lang="en-GB"/>
              </a:p>
            </p:txBody>
          </p:sp>
        </p:grpSp>
        <p:grpSp>
          <p:nvGrpSpPr>
            <p:cNvPr id="236" name="Graphic 8">
              <a:extLst>
                <a:ext uri="{FF2B5EF4-FFF2-40B4-BE49-F238E27FC236}">
                  <a16:creationId xmlns:a16="http://schemas.microsoft.com/office/drawing/2014/main" id="{7D1C42F2-B6FA-C271-3676-3959185A0BC5}"/>
                </a:ext>
              </a:extLst>
            </p:cNvPr>
            <p:cNvGrpSpPr/>
            <p:nvPr/>
          </p:nvGrpSpPr>
          <p:grpSpPr>
            <a:xfrm>
              <a:off x="1096926" y="4448582"/>
              <a:ext cx="309216" cy="94914"/>
              <a:chOff x="1096926" y="4448582"/>
              <a:chExt cx="309216" cy="94914"/>
            </a:xfrm>
            <a:solidFill>
              <a:srgbClr val="000000"/>
            </a:solidFill>
          </p:grpSpPr>
          <p:sp>
            <p:nvSpPr>
              <p:cNvPr id="237" name="Freeform: Shape 236">
                <a:extLst>
                  <a:ext uri="{FF2B5EF4-FFF2-40B4-BE49-F238E27FC236}">
                    <a16:creationId xmlns:a16="http://schemas.microsoft.com/office/drawing/2014/main" id="{617161DD-BFB0-120B-DE39-368FF9472EAE}"/>
                  </a:ext>
                </a:extLst>
              </p:cNvPr>
              <p:cNvSpPr/>
              <p:nvPr/>
            </p:nvSpPr>
            <p:spPr>
              <a:xfrm>
                <a:off x="1096926" y="4448582"/>
                <a:ext cx="53525" cy="74120"/>
              </a:xfrm>
              <a:custGeom>
                <a:avLst/>
                <a:gdLst>
                  <a:gd name="connsiteX0" fmla="*/ -635 w 53525"/>
                  <a:gd name="connsiteY0" fmla="*/ 75452 h 74120"/>
                  <a:gd name="connsiteX1" fmla="*/ -635 w 53525"/>
                  <a:gd name="connsiteY1" fmla="*/ 1332 h 74120"/>
                  <a:gd name="connsiteX2" fmla="*/ 24735 w 53525"/>
                  <a:gd name="connsiteY2" fmla="*/ 1332 h 74120"/>
                  <a:gd name="connsiteX3" fmla="*/ 50006 w 53525"/>
                  <a:gd name="connsiteY3" fmla="*/ 24215 h 74120"/>
                  <a:gd name="connsiteX4" fmla="*/ 36276 w 53525"/>
                  <a:gd name="connsiteY4" fmla="*/ 44958 h 74120"/>
                  <a:gd name="connsiteX5" fmla="*/ 52891 w 53525"/>
                  <a:gd name="connsiteY5" fmla="*/ 75452 h 74120"/>
                  <a:gd name="connsiteX6" fmla="*/ 41947 w 53525"/>
                  <a:gd name="connsiteY6" fmla="*/ 75452 h 74120"/>
                  <a:gd name="connsiteX7" fmla="*/ 26526 w 53525"/>
                  <a:gd name="connsiteY7" fmla="*/ 46650 h 74120"/>
                  <a:gd name="connsiteX8" fmla="*/ 8817 w 53525"/>
                  <a:gd name="connsiteY8" fmla="*/ 46699 h 74120"/>
                  <a:gd name="connsiteX9" fmla="*/ 8817 w 53525"/>
                  <a:gd name="connsiteY9" fmla="*/ 75452 h 74120"/>
                  <a:gd name="connsiteX10" fmla="*/ -635 w 53525"/>
                  <a:gd name="connsiteY10" fmla="*/ 75452 h 74120"/>
                  <a:gd name="connsiteX11" fmla="*/ 8817 w 53525"/>
                  <a:gd name="connsiteY11" fmla="*/ 38292 h 74120"/>
                  <a:gd name="connsiteX12" fmla="*/ 24337 w 53525"/>
                  <a:gd name="connsiteY12" fmla="*/ 38292 h 74120"/>
                  <a:gd name="connsiteX13" fmla="*/ 40604 w 53525"/>
                  <a:gd name="connsiteY13" fmla="*/ 24215 h 74120"/>
                  <a:gd name="connsiteX14" fmla="*/ 24238 w 53525"/>
                  <a:gd name="connsiteY14" fmla="*/ 9639 h 74120"/>
                  <a:gd name="connsiteX15" fmla="*/ 8817 w 53525"/>
                  <a:gd name="connsiteY15" fmla="*/ 9639 h 74120"/>
                  <a:gd name="connsiteX16" fmla="*/ 8817 w 53525"/>
                  <a:gd name="connsiteY16" fmla="*/ 38292 h 74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3525" h="74120">
                    <a:moveTo>
                      <a:pt x="-635" y="75452"/>
                    </a:moveTo>
                    <a:lnTo>
                      <a:pt x="-635" y="1332"/>
                    </a:lnTo>
                    <a:lnTo>
                      <a:pt x="24735" y="1332"/>
                    </a:lnTo>
                    <a:cubicBezTo>
                      <a:pt x="42047" y="1332"/>
                      <a:pt x="50006" y="10982"/>
                      <a:pt x="50006" y="24215"/>
                    </a:cubicBezTo>
                    <a:cubicBezTo>
                      <a:pt x="50006" y="34064"/>
                      <a:pt x="45628" y="41675"/>
                      <a:pt x="36276" y="44958"/>
                    </a:cubicBezTo>
                    <a:lnTo>
                      <a:pt x="52891" y="75452"/>
                    </a:lnTo>
                    <a:lnTo>
                      <a:pt x="41947" y="75452"/>
                    </a:lnTo>
                    <a:lnTo>
                      <a:pt x="26526" y="46650"/>
                    </a:lnTo>
                    <a:cubicBezTo>
                      <a:pt x="20706" y="46749"/>
                      <a:pt x="14687" y="46650"/>
                      <a:pt x="8817" y="46699"/>
                    </a:cubicBezTo>
                    <a:lnTo>
                      <a:pt x="8817" y="75452"/>
                    </a:lnTo>
                    <a:lnTo>
                      <a:pt x="-635" y="75452"/>
                    </a:lnTo>
                    <a:close/>
                    <a:moveTo>
                      <a:pt x="8817" y="38292"/>
                    </a:moveTo>
                    <a:lnTo>
                      <a:pt x="24337" y="38292"/>
                    </a:lnTo>
                    <a:cubicBezTo>
                      <a:pt x="36027" y="38292"/>
                      <a:pt x="40604" y="32920"/>
                      <a:pt x="40604" y="24215"/>
                    </a:cubicBezTo>
                    <a:cubicBezTo>
                      <a:pt x="40604" y="15410"/>
                      <a:pt x="36027" y="9639"/>
                      <a:pt x="24238" y="9639"/>
                    </a:cubicBezTo>
                    <a:lnTo>
                      <a:pt x="8817" y="9639"/>
                    </a:lnTo>
                    <a:lnTo>
                      <a:pt x="8817" y="38292"/>
                    </a:lnTo>
                  </a:path>
                </a:pathLst>
              </a:custGeom>
              <a:solidFill>
                <a:srgbClr val="000000"/>
              </a:solidFill>
              <a:ln w="50" cap="flat">
                <a:noFill/>
                <a:prstDash val="solid"/>
                <a:miter/>
              </a:ln>
            </p:spPr>
            <p:txBody>
              <a:bodyPr rtlCol="0" anchor="ctr"/>
              <a:lstStyle/>
              <a:p>
                <a:endParaRPr lang="en-GB"/>
              </a:p>
            </p:txBody>
          </p:sp>
          <p:sp>
            <p:nvSpPr>
              <p:cNvPr id="238" name="Freeform: Shape 237">
                <a:extLst>
                  <a:ext uri="{FF2B5EF4-FFF2-40B4-BE49-F238E27FC236}">
                    <a16:creationId xmlns:a16="http://schemas.microsoft.com/office/drawing/2014/main" id="{74C48568-9D4D-13A3-1B1A-CA1250C8366B}"/>
                  </a:ext>
                </a:extLst>
              </p:cNvPr>
              <p:cNvSpPr/>
              <p:nvPr/>
            </p:nvSpPr>
            <p:spPr>
              <a:xfrm>
                <a:off x="1157217" y="4466391"/>
                <a:ext cx="49247" cy="57505"/>
              </a:xfrm>
              <a:custGeom>
                <a:avLst/>
                <a:gdLst>
                  <a:gd name="connsiteX0" fmla="*/ 25560 w 49247"/>
                  <a:gd name="connsiteY0" fmla="*/ 58648 h 57505"/>
                  <a:gd name="connsiteX1" fmla="*/ -506 w 49247"/>
                  <a:gd name="connsiteY1" fmla="*/ 30094 h 57505"/>
                  <a:gd name="connsiteX2" fmla="*/ 24516 w 49247"/>
                  <a:gd name="connsiteY2" fmla="*/ 1142 h 57505"/>
                  <a:gd name="connsiteX3" fmla="*/ 48741 w 49247"/>
                  <a:gd name="connsiteY3" fmla="*/ 28950 h 57505"/>
                  <a:gd name="connsiteX4" fmla="*/ 48741 w 49247"/>
                  <a:gd name="connsiteY4" fmla="*/ 32681 h 57505"/>
                  <a:gd name="connsiteX5" fmla="*/ 8547 w 49247"/>
                  <a:gd name="connsiteY5" fmla="*/ 32681 h 57505"/>
                  <a:gd name="connsiteX6" fmla="*/ 25610 w 49247"/>
                  <a:gd name="connsiteY6" fmla="*/ 50689 h 57505"/>
                  <a:gd name="connsiteX7" fmla="*/ 39190 w 49247"/>
                  <a:gd name="connsiteY7" fmla="*/ 42132 h 57505"/>
                  <a:gd name="connsiteX8" fmla="*/ 47846 w 49247"/>
                  <a:gd name="connsiteY8" fmla="*/ 44520 h 57505"/>
                  <a:gd name="connsiteX9" fmla="*/ 25560 w 49247"/>
                  <a:gd name="connsiteY9" fmla="*/ 58648 h 57505"/>
                  <a:gd name="connsiteX10" fmla="*/ 8597 w 49247"/>
                  <a:gd name="connsiteY10" fmla="*/ 25120 h 57505"/>
                  <a:gd name="connsiteX11" fmla="*/ 39638 w 49247"/>
                  <a:gd name="connsiteY11" fmla="*/ 25120 h 57505"/>
                  <a:gd name="connsiteX12" fmla="*/ 24516 w 49247"/>
                  <a:gd name="connsiteY12" fmla="*/ 9102 h 57505"/>
                  <a:gd name="connsiteX13" fmla="*/ 8597 w 49247"/>
                  <a:gd name="connsiteY13" fmla="*/ 25120 h 57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247" h="57505">
                    <a:moveTo>
                      <a:pt x="25560" y="58648"/>
                    </a:moveTo>
                    <a:cubicBezTo>
                      <a:pt x="9443" y="58648"/>
                      <a:pt x="-506" y="47206"/>
                      <a:pt x="-506" y="30094"/>
                    </a:cubicBezTo>
                    <a:cubicBezTo>
                      <a:pt x="-506" y="13031"/>
                      <a:pt x="9343" y="1142"/>
                      <a:pt x="24516" y="1142"/>
                    </a:cubicBezTo>
                    <a:cubicBezTo>
                      <a:pt x="36305" y="1142"/>
                      <a:pt x="48741" y="8405"/>
                      <a:pt x="48741" y="28950"/>
                    </a:cubicBezTo>
                    <a:lnTo>
                      <a:pt x="48741" y="32681"/>
                    </a:lnTo>
                    <a:lnTo>
                      <a:pt x="8547" y="32681"/>
                    </a:lnTo>
                    <a:cubicBezTo>
                      <a:pt x="8995" y="44321"/>
                      <a:pt x="15760" y="50689"/>
                      <a:pt x="25610" y="50689"/>
                    </a:cubicBezTo>
                    <a:cubicBezTo>
                      <a:pt x="32176" y="50689"/>
                      <a:pt x="37101" y="47803"/>
                      <a:pt x="39190" y="42132"/>
                    </a:cubicBezTo>
                    <a:lnTo>
                      <a:pt x="47846" y="44520"/>
                    </a:lnTo>
                    <a:cubicBezTo>
                      <a:pt x="45259" y="52927"/>
                      <a:pt x="36952" y="58648"/>
                      <a:pt x="25560" y="58648"/>
                    </a:cubicBezTo>
                    <a:close/>
                    <a:moveTo>
                      <a:pt x="8597" y="25120"/>
                    </a:moveTo>
                    <a:lnTo>
                      <a:pt x="39638" y="25120"/>
                    </a:lnTo>
                    <a:cubicBezTo>
                      <a:pt x="38792" y="15668"/>
                      <a:pt x="33669" y="9102"/>
                      <a:pt x="24516" y="9102"/>
                    </a:cubicBezTo>
                    <a:cubicBezTo>
                      <a:pt x="14964" y="9102"/>
                      <a:pt x="9144" y="16613"/>
                      <a:pt x="8597" y="25120"/>
                    </a:cubicBezTo>
                  </a:path>
                </a:pathLst>
              </a:custGeom>
              <a:solidFill>
                <a:srgbClr val="000000"/>
              </a:solidFill>
              <a:ln w="50" cap="flat">
                <a:noFill/>
                <a:prstDash val="solid"/>
                <a:miter/>
              </a:ln>
            </p:spPr>
            <p:txBody>
              <a:bodyPr rtlCol="0" anchor="ctr"/>
              <a:lstStyle/>
              <a:p>
                <a:endParaRPr lang="en-GB"/>
              </a:p>
            </p:txBody>
          </p:sp>
          <p:sp>
            <p:nvSpPr>
              <p:cNvPr id="239" name="Freeform: Shape 238">
                <a:extLst>
                  <a:ext uri="{FF2B5EF4-FFF2-40B4-BE49-F238E27FC236}">
                    <a16:creationId xmlns:a16="http://schemas.microsoft.com/office/drawing/2014/main" id="{118189CB-B9B3-1349-D756-4E08BCA89FE6}"/>
                  </a:ext>
                </a:extLst>
              </p:cNvPr>
              <p:cNvSpPr/>
              <p:nvPr/>
            </p:nvSpPr>
            <p:spPr>
              <a:xfrm>
                <a:off x="1219299" y="4466391"/>
                <a:ext cx="49347" cy="77105"/>
              </a:xfrm>
              <a:custGeom>
                <a:avLst/>
                <a:gdLst>
                  <a:gd name="connsiteX0" fmla="*/ -551 w 49347"/>
                  <a:gd name="connsiteY0" fmla="*/ 78052 h 77105"/>
                  <a:gd name="connsiteX1" fmla="*/ -551 w 49347"/>
                  <a:gd name="connsiteY1" fmla="*/ 1643 h 77105"/>
                  <a:gd name="connsiteX2" fmla="*/ 8105 w 49347"/>
                  <a:gd name="connsiteY2" fmla="*/ 1643 h 77105"/>
                  <a:gd name="connsiteX3" fmla="*/ 8105 w 49347"/>
                  <a:gd name="connsiteY3" fmla="*/ 10548 h 77105"/>
                  <a:gd name="connsiteX4" fmla="*/ 9099 w 49347"/>
                  <a:gd name="connsiteY4" fmla="*/ 10548 h 77105"/>
                  <a:gd name="connsiteX5" fmla="*/ 25217 w 49347"/>
                  <a:gd name="connsiteY5" fmla="*/ 947 h 77105"/>
                  <a:gd name="connsiteX6" fmla="*/ 48796 w 49347"/>
                  <a:gd name="connsiteY6" fmla="*/ 29600 h 77105"/>
                  <a:gd name="connsiteX7" fmla="*/ 25267 w 49347"/>
                  <a:gd name="connsiteY7" fmla="*/ 58452 h 77105"/>
                  <a:gd name="connsiteX8" fmla="*/ 9099 w 49347"/>
                  <a:gd name="connsiteY8" fmla="*/ 48653 h 77105"/>
                  <a:gd name="connsiteX9" fmla="*/ 8403 w 49347"/>
                  <a:gd name="connsiteY9" fmla="*/ 48653 h 77105"/>
                  <a:gd name="connsiteX10" fmla="*/ 8403 w 49347"/>
                  <a:gd name="connsiteY10" fmla="*/ 78052 h 77105"/>
                  <a:gd name="connsiteX11" fmla="*/ -551 w 49347"/>
                  <a:gd name="connsiteY11" fmla="*/ 78052 h 77105"/>
                  <a:gd name="connsiteX12" fmla="*/ 23924 w 49347"/>
                  <a:gd name="connsiteY12" fmla="*/ 50443 h 77105"/>
                  <a:gd name="connsiteX13" fmla="*/ 39693 w 49347"/>
                  <a:gd name="connsiteY13" fmla="*/ 29501 h 77105"/>
                  <a:gd name="connsiteX14" fmla="*/ 23924 w 49347"/>
                  <a:gd name="connsiteY14" fmla="*/ 8956 h 77105"/>
                  <a:gd name="connsiteX15" fmla="*/ 8304 w 49347"/>
                  <a:gd name="connsiteY15" fmla="*/ 29501 h 77105"/>
                  <a:gd name="connsiteX16" fmla="*/ 23924 w 49347"/>
                  <a:gd name="connsiteY16" fmla="*/ 50443 h 771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9347" h="77105">
                    <a:moveTo>
                      <a:pt x="-551" y="78052"/>
                    </a:moveTo>
                    <a:lnTo>
                      <a:pt x="-551" y="1643"/>
                    </a:lnTo>
                    <a:lnTo>
                      <a:pt x="8105" y="1643"/>
                    </a:lnTo>
                    <a:lnTo>
                      <a:pt x="8105" y="10548"/>
                    </a:lnTo>
                    <a:lnTo>
                      <a:pt x="9099" y="10548"/>
                    </a:lnTo>
                    <a:cubicBezTo>
                      <a:pt x="10940" y="7613"/>
                      <a:pt x="14372" y="947"/>
                      <a:pt x="25217" y="947"/>
                    </a:cubicBezTo>
                    <a:cubicBezTo>
                      <a:pt x="39096" y="947"/>
                      <a:pt x="48796" y="11990"/>
                      <a:pt x="48796" y="29600"/>
                    </a:cubicBezTo>
                    <a:cubicBezTo>
                      <a:pt x="48796" y="47310"/>
                      <a:pt x="39146" y="58452"/>
                      <a:pt x="25267" y="58452"/>
                    </a:cubicBezTo>
                    <a:cubicBezTo>
                      <a:pt x="14671" y="58452"/>
                      <a:pt x="10940" y="51737"/>
                      <a:pt x="9099" y="48653"/>
                    </a:cubicBezTo>
                    <a:lnTo>
                      <a:pt x="8403" y="48653"/>
                    </a:lnTo>
                    <a:lnTo>
                      <a:pt x="8403" y="78052"/>
                    </a:lnTo>
                    <a:lnTo>
                      <a:pt x="-551" y="78052"/>
                    </a:lnTo>
                    <a:close/>
                    <a:moveTo>
                      <a:pt x="23924" y="50443"/>
                    </a:moveTo>
                    <a:cubicBezTo>
                      <a:pt x="34320" y="50443"/>
                      <a:pt x="39693" y="41191"/>
                      <a:pt x="39693" y="29501"/>
                    </a:cubicBezTo>
                    <a:cubicBezTo>
                      <a:pt x="39693" y="17960"/>
                      <a:pt x="34470" y="8956"/>
                      <a:pt x="23924" y="8956"/>
                    </a:cubicBezTo>
                    <a:cubicBezTo>
                      <a:pt x="13676" y="8956"/>
                      <a:pt x="8304" y="17214"/>
                      <a:pt x="8304" y="29501"/>
                    </a:cubicBezTo>
                    <a:cubicBezTo>
                      <a:pt x="8304" y="41887"/>
                      <a:pt x="13825" y="50443"/>
                      <a:pt x="23924" y="50443"/>
                    </a:cubicBezTo>
                  </a:path>
                </a:pathLst>
              </a:custGeom>
              <a:solidFill>
                <a:srgbClr val="000000"/>
              </a:solidFill>
              <a:ln w="50" cap="flat">
                <a:noFill/>
                <a:prstDash val="solid"/>
                <a:miter/>
              </a:ln>
            </p:spPr>
            <p:txBody>
              <a:bodyPr rtlCol="0" anchor="ctr"/>
              <a:lstStyle/>
              <a:p>
                <a:endParaRPr lang="en-GB"/>
              </a:p>
            </p:txBody>
          </p:sp>
          <p:sp>
            <p:nvSpPr>
              <p:cNvPr id="240" name="Freeform: Shape 239">
                <a:extLst>
                  <a:ext uri="{FF2B5EF4-FFF2-40B4-BE49-F238E27FC236}">
                    <a16:creationId xmlns:a16="http://schemas.microsoft.com/office/drawing/2014/main" id="{149FA121-B103-FFB4-539B-F74B2C836189}"/>
                  </a:ext>
                </a:extLst>
              </p:cNvPr>
              <p:cNvSpPr/>
              <p:nvPr/>
            </p:nvSpPr>
            <p:spPr>
              <a:xfrm>
                <a:off x="1278994" y="4466391"/>
                <a:ext cx="50740" cy="57505"/>
              </a:xfrm>
              <a:custGeom>
                <a:avLst/>
                <a:gdLst>
                  <a:gd name="connsiteX0" fmla="*/ 24819 w 50740"/>
                  <a:gd name="connsiteY0" fmla="*/ 58648 h 57505"/>
                  <a:gd name="connsiteX1" fmla="*/ -501 w 50740"/>
                  <a:gd name="connsiteY1" fmla="*/ 29995 h 57505"/>
                  <a:gd name="connsiteX2" fmla="*/ 24819 w 50740"/>
                  <a:gd name="connsiteY2" fmla="*/ 1142 h 57505"/>
                  <a:gd name="connsiteX3" fmla="*/ 50239 w 50740"/>
                  <a:gd name="connsiteY3" fmla="*/ 29995 h 57505"/>
                  <a:gd name="connsiteX4" fmla="*/ 24819 w 50740"/>
                  <a:gd name="connsiteY4" fmla="*/ 58648 h 57505"/>
                  <a:gd name="connsiteX5" fmla="*/ 24819 w 50740"/>
                  <a:gd name="connsiteY5" fmla="*/ 50639 h 57505"/>
                  <a:gd name="connsiteX6" fmla="*/ 41185 w 50740"/>
                  <a:gd name="connsiteY6" fmla="*/ 29995 h 57505"/>
                  <a:gd name="connsiteX7" fmla="*/ 24819 w 50740"/>
                  <a:gd name="connsiteY7" fmla="*/ 9151 h 57505"/>
                  <a:gd name="connsiteX8" fmla="*/ 8602 w 50740"/>
                  <a:gd name="connsiteY8" fmla="*/ 29995 h 57505"/>
                  <a:gd name="connsiteX9" fmla="*/ 24819 w 50740"/>
                  <a:gd name="connsiteY9" fmla="*/ 50639 h 57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740" h="57505">
                    <a:moveTo>
                      <a:pt x="24819" y="58648"/>
                    </a:moveTo>
                    <a:cubicBezTo>
                      <a:pt x="9697" y="58648"/>
                      <a:pt x="-501" y="47157"/>
                      <a:pt x="-501" y="29995"/>
                    </a:cubicBezTo>
                    <a:cubicBezTo>
                      <a:pt x="-501" y="12584"/>
                      <a:pt x="9697" y="1142"/>
                      <a:pt x="24819" y="1142"/>
                    </a:cubicBezTo>
                    <a:cubicBezTo>
                      <a:pt x="39991" y="1142"/>
                      <a:pt x="50239" y="12584"/>
                      <a:pt x="50239" y="29995"/>
                    </a:cubicBezTo>
                    <a:cubicBezTo>
                      <a:pt x="50239" y="47157"/>
                      <a:pt x="39991" y="58648"/>
                      <a:pt x="24819" y="58648"/>
                    </a:cubicBezTo>
                    <a:close/>
                    <a:moveTo>
                      <a:pt x="24819" y="50639"/>
                    </a:moveTo>
                    <a:cubicBezTo>
                      <a:pt x="36062" y="50639"/>
                      <a:pt x="41185" y="40939"/>
                      <a:pt x="41185" y="29995"/>
                    </a:cubicBezTo>
                    <a:cubicBezTo>
                      <a:pt x="41185" y="18951"/>
                      <a:pt x="36062" y="9151"/>
                      <a:pt x="24819" y="9151"/>
                    </a:cubicBezTo>
                    <a:cubicBezTo>
                      <a:pt x="13726" y="9151"/>
                      <a:pt x="8602" y="18901"/>
                      <a:pt x="8602" y="29995"/>
                    </a:cubicBezTo>
                    <a:cubicBezTo>
                      <a:pt x="8602" y="40939"/>
                      <a:pt x="13726" y="50639"/>
                      <a:pt x="24819" y="50639"/>
                    </a:cubicBezTo>
                  </a:path>
                </a:pathLst>
              </a:custGeom>
              <a:solidFill>
                <a:srgbClr val="000000"/>
              </a:solidFill>
              <a:ln w="50" cap="flat">
                <a:noFill/>
                <a:prstDash val="solid"/>
                <a:miter/>
              </a:ln>
            </p:spPr>
            <p:txBody>
              <a:bodyPr rtlCol="0" anchor="ctr"/>
              <a:lstStyle/>
              <a:p>
                <a:endParaRPr lang="en-GB"/>
              </a:p>
            </p:txBody>
          </p:sp>
          <p:sp>
            <p:nvSpPr>
              <p:cNvPr id="241" name="Freeform: Shape 240">
                <a:extLst>
                  <a:ext uri="{FF2B5EF4-FFF2-40B4-BE49-F238E27FC236}">
                    <a16:creationId xmlns:a16="http://schemas.microsoft.com/office/drawing/2014/main" id="{773D378E-AF73-5612-7FF8-B266E5224931}"/>
                  </a:ext>
                </a:extLst>
              </p:cNvPr>
              <p:cNvSpPr/>
              <p:nvPr/>
            </p:nvSpPr>
            <p:spPr>
              <a:xfrm>
                <a:off x="1342767" y="4466292"/>
                <a:ext cx="28205" cy="56411"/>
              </a:xfrm>
              <a:custGeom>
                <a:avLst/>
                <a:gdLst>
                  <a:gd name="connsiteX0" fmla="*/ -320 w 28205"/>
                  <a:gd name="connsiteY0" fmla="*/ 57566 h 56411"/>
                  <a:gd name="connsiteX1" fmla="*/ -320 w 28205"/>
                  <a:gd name="connsiteY1" fmla="*/ 1951 h 56411"/>
                  <a:gd name="connsiteX2" fmla="*/ 8336 w 28205"/>
                  <a:gd name="connsiteY2" fmla="*/ 1951 h 56411"/>
                  <a:gd name="connsiteX3" fmla="*/ 8336 w 28205"/>
                  <a:gd name="connsiteY3" fmla="*/ 10507 h 56411"/>
                  <a:gd name="connsiteX4" fmla="*/ 8933 w 28205"/>
                  <a:gd name="connsiteY4" fmla="*/ 10507 h 56411"/>
                  <a:gd name="connsiteX5" fmla="*/ 23359 w 28205"/>
                  <a:gd name="connsiteY5" fmla="*/ 1155 h 56411"/>
                  <a:gd name="connsiteX6" fmla="*/ 27885 w 28205"/>
                  <a:gd name="connsiteY6" fmla="*/ 1304 h 56411"/>
                  <a:gd name="connsiteX7" fmla="*/ 27885 w 28205"/>
                  <a:gd name="connsiteY7" fmla="*/ 10308 h 56411"/>
                  <a:gd name="connsiteX8" fmla="*/ 22513 w 28205"/>
                  <a:gd name="connsiteY8" fmla="*/ 9811 h 56411"/>
                  <a:gd name="connsiteX9" fmla="*/ 8634 w 28205"/>
                  <a:gd name="connsiteY9" fmla="*/ 22745 h 56411"/>
                  <a:gd name="connsiteX10" fmla="*/ 8634 w 28205"/>
                  <a:gd name="connsiteY10" fmla="*/ 57566 h 56411"/>
                  <a:gd name="connsiteX11" fmla="*/ -320 w 28205"/>
                  <a:gd name="connsiteY11" fmla="*/ 57566 h 56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8205" h="56411">
                    <a:moveTo>
                      <a:pt x="-320" y="57566"/>
                    </a:moveTo>
                    <a:lnTo>
                      <a:pt x="-320" y="1951"/>
                    </a:lnTo>
                    <a:lnTo>
                      <a:pt x="8336" y="1951"/>
                    </a:lnTo>
                    <a:lnTo>
                      <a:pt x="8336" y="10507"/>
                    </a:lnTo>
                    <a:lnTo>
                      <a:pt x="8933" y="10507"/>
                    </a:lnTo>
                    <a:cubicBezTo>
                      <a:pt x="10972" y="4886"/>
                      <a:pt x="16743" y="1155"/>
                      <a:pt x="23359" y="1155"/>
                    </a:cubicBezTo>
                    <a:cubicBezTo>
                      <a:pt x="24652" y="1155"/>
                      <a:pt x="26841" y="1255"/>
                      <a:pt x="27885" y="1304"/>
                    </a:cubicBezTo>
                    <a:lnTo>
                      <a:pt x="27885" y="10308"/>
                    </a:lnTo>
                    <a:cubicBezTo>
                      <a:pt x="27338" y="10209"/>
                      <a:pt x="24901" y="9811"/>
                      <a:pt x="22513" y="9811"/>
                    </a:cubicBezTo>
                    <a:cubicBezTo>
                      <a:pt x="14504" y="9811"/>
                      <a:pt x="8634" y="15233"/>
                      <a:pt x="8634" y="22745"/>
                    </a:cubicBezTo>
                    <a:lnTo>
                      <a:pt x="8634" y="57566"/>
                    </a:lnTo>
                    <a:lnTo>
                      <a:pt x="-320" y="57566"/>
                    </a:lnTo>
                  </a:path>
                </a:pathLst>
              </a:custGeom>
              <a:solidFill>
                <a:srgbClr val="000000"/>
              </a:solidFill>
              <a:ln w="50" cap="flat">
                <a:noFill/>
                <a:prstDash val="solid"/>
                <a:miter/>
              </a:ln>
            </p:spPr>
            <p:txBody>
              <a:bodyPr rtlCol="0" anchor="ctr"/>
              <a:lstStyle/>
              <a:p>
                <a:endParaRPr lang="en-GB"/>
              </a:p>
            </p:txBody>
          </p:sp>
          <p:sp>
            <p:nvSpPr>
              <p:cNvPr id="242" name="Freeform: Shape 241">
                <a:extLst>
                  <a:ext uri="{FF2B5EF4-FFF2-40B4-BE49-F238E27FC236}">
                    <a16:creationId xmlns:a16="http://schemas.microsoft.com/office/drawing/2014/main" id="{113F5836-E8BB-B77E-7461-FD689255E9BE}"/>
                  </a:ext>
                </a:extLst>
              </p:cNvPr>
              <p:cNvSpPr/>
              <p:nvPr/>
            </p:nvSpPr>
            <p:spPr>
              <a:xfrm>
                <a:off x="1375848" y="4453855"/>
                <a:ext cx="30294" cy="69543"/>
              </a:xfrm>
              <a:custGeom>
                <a:avLst/>
                <a:gdLst>
                  <a:gd name="connsiteX0" fmla="*/ 28555 w 30294"/>
                  <a:gd name="connsiteY0" fmla="*/ 14504 h 69543"/>
                  <a:gd name="connsiteX1" fmla="*/ 28555 w 30294"/>
                  <a:gd name="connsiteY1" fmla="*/ 22165 h 69543"/>
                  <a:gd name="connsiteX2" fmla="*/ 17114 w 30294"/>
                  <a:gd name="connsiteY2" fmla="*/ 22165 h 69543"/>
                  <a:gd name="connsiteX3" fmla="*/ 17114 w 30294"/>
                  <a:gd name="connsiteY3" fmla="*/ 55694 h 69543"/>
                  <a:gd name="connsiteX4" fmla="*/ 23680 w 30294"/>
                  <a:gd name="connsiteY4" fmla="*/ 62857 h 69543"/>
                  <a:gd name="connsiteX5" fmla="*/ 28257 w 30294"/>
                  <a:gd name="connsiteY5" fmla="*/ 62260 h 69543"/>
                  <a:gd name="connsiteX6" fmla="*/ 30097 w 30294"/>
                  <a:gd name="connsiteY6" fmla="*/ 69821 h 69543"/>
                  <a:gd name="connsiteX7" fmla="*/ 23432 w 30294"/>
                  <a:gd name="connsiteY7" fmla="*/ 70816 h 69543"/>
                  <a:gd name="connsiteX8" fmla="*/ 8160 w 30294"/>
                  <a:gd name="connsiteY8" fmla="*/ 56390 h 69543"/>
                  <a:gd name="connsiteX9" fmla="*/ 8160 w 30294"/>
                  <a:gd name="connsiteY9" fmla="*/ 22165 h 69543"/>
                  <a:gd name="connsiteX10" fmla="*/ -197 w 30294"/>
                  <a:gd name="connsiteY10" fmla="*/ 22165 h 69543"/>
                  <a:gd name="connsiteX11" fmla="*/ -197 w 30294"/>
                  <a:gd name="connsiteY11" fmla="*/ 14504 h 69543"/>
                  <a:gd name="connsiteX12" fmla="*/ 8160 w 30294"/>
                  <a:gd name="connsiteY12" fmla="*/ 14504 h 69543"/>
                  <a:gd name="connsiteX13" fmla="*/ 8160 w 30294"/>
                  <a:gd name="connsiteY13" fmla="*/ 1272 h 69543"/>
                  <a:gd name="connsiteX14" fmla="*/ 17114 w 30294"/>
                  <a:gd name="connsiteY14" fmla="*/ 1272 h 69543"/>
                  <a:gd name="connsiteX15" fmla="*/ 17114 w 30294"/>
                  <a:gd name="connsiteY15" fmla="*/ 14504 h 69543"/>
                  <a:gd name="connsiteX16" fmla="*/ 28555 w 30294"/>
                  <a:gd name="connsiteY16" fmla="*/ 14504 h 695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0294" h="69543">
                    <a:moveTo>
                      <a:pt x="28555" y="14504"/>
                    </a:moveTo>
                    <a:lnTo>
                      <a:pt x="28555" y="22165"/>
                    </a:lnTo>
                    <a:lnTo>
                      <a:pt x="17114" y="22165"/>
                    </a:lnTo>
                    <a:lnTo>
                      <a:pt x="17114" y="55694"/>
                    </a:lnTo>
                    <a:cubicBezTo>
                      <a:pt x="17114" y="60668"/>
                      <a:pt x="18954" y="62857"/>
                      <a:pt x="23680" y="62857"/>
                    </a:cubicBezTo>
                    <a:cubicBezTo>
                      <a:pt x="24824" y="62857"/>
                      <a:pt x="26764" y="62558"/>
                      <a:pt x="28257" y="62260"/>
                    </a:cubicBezTo>
                    <a:lnTo>
                      <a:pt x="30097" y="69821"/>
                    </a:lnTo>
                    <a:cubicBezTo>
                      <a:pt x="28257" y="70468"/>
                      <a:pt x="25720" y="70816"/>
                      <a:pt x="23432" y="70816"/>
                    </a:cubicBezTo>
                    <a:cubicBezTo>
                      <a:pt x="13831" y="70816"/>
                      <a:pt x="8160" y="65493"/>
                      <a:pt x="8160" y="56390"/>
                    </a:cubicBezTo>
                    <a:lnTo>
                      <a:pt x="8160" y="22165"/>
                    </a:lnTo>
                    <a:lnTo>
                      <a:pt x="-197" y="22165"/>
                    </a:lnTo>
                    <a:lnTo>
                      <a:pt x="-197" y="14504"/>
                    </a:lnTo>
                    <a:lnTo>
                      <a:pt x="8160" y="14504"/>
                    </a:lnTo>
                    <a:lnTo>
                      <a:pt x="8160" y="1272"/>
                    </a:lnTo>
                    <a:lnTo>
                      <a:pt x="17114" y="1272"/>
                    </a:lnTo>
                    <a:lnTo>
                      <a:pt x="17114" y="14504"/>
                    </a:lnTo>
                    <a:lnTo>
                      <a:pt x="28555" y="14504"/>
                    </a:lnTo>
                  </a:path>
                </a:pathLst>
              </a:custGeom>
              <a:solidFill>
                <a:srgbClr val="000000"/>
              </a:solidFill>
              <a:ln w="50" cap="flat">
                <a:noFill/>
                <a:prstDash val="solid"/>
                <a:miter/>
              </a:ln>
            </p:spPr>
            <p:txBody>
              <a:bodyPr rtlCol="0" anchor="ctr"/>
              <a:lstStyle/>
              <a:p>
                <a:endParaRPr lang="en-GB"/>
              </a:p>
            </p:txBody>
          </p:sp>
        </p:grpSp>
        <p:sp>
          <p:nvSpPr>
            <p:cNvPr id="245" name="Freeform: Shape 244">
              <a:extLst>
                <a:ext uri="{FF2B5EF4-FFF2-40B4-BE49-F238E27FC236}">
                  <a16:creationId xmlns:a16="http://schemas.microsoft.com/office/drawing/2014/main" id="{6290495B-07F0-355B-BDDE-566CDFBDEA28}"/>
                </a:ext>
              </a:extLst>
            </p:cNvPr>
            <p:cNvSpPr/>
            <p:nvPr/>
          </p:nvSpPr>
          <p:spPr>
            <a:xfrm>
              <a:off x="6554532" y="2953958"/>
              <a:ext cx="243436" cy="608592"/>
            </a:xfrm>
            <a:custGeom>
              <a:avLst/>
              <a:gdLst>
                <a:gd name="connsiteX0" fmla="*/ -965 w 243436"/>
                <a:gd name="connsiteY0" fmla="*/ 36497 h 608592"/>
                <a:gd name="connsiteX1" fmla="*/ 35551 w 243436"/>
                <a:gd name="connsiteY1" fmla="*/ -19 h 608592"/>
                <a:gd name="connsiteX2" fmla="*/ 205957 w 243436"/>
                <a:gd name="connsiteY2" fmla="*/ -19 h 608592"/>
                <a:gd name="connsiteX3" fmla="*/ 242472 w 243436"/>
                <a:gd name="connsiteY3" fmla="*/ 36497 h 608592"/>
                <a:gd name="connsiteX4" fmla="*/ 242472 w 243436"/>
                <a:gd name="connsiteY4" fmla="*/ 572058 h 608592"/>
                <a:gd name="connsiteX5" fmla="*/ 205957 w 243436"/>
                <a:gd name="connsiteY5" fmla="*/ 608573 h 608592"/>
                <a:gd name="connsiteX6" fmla="*/ 35551 w 243436"/>
                <a:gd name="connsiteY6" fmla="*/ 608573 h 608592"/>
                <a:gd name="connsiteX7" fmla="*/ -965 w 243436"/>
                <a:gd name="connsiteY7" fmla="*/ 572058 h 608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3436" h="608592">
                  <a:moveTo>
                    <a:pt x="-965" y="36497"/>
                  </a:moveTo>
                  <a:cubicBezTo>
                    <a:pt x="-965" y="16328"/>
                    <a:pt x="15406" y="-19"/>
                    <a:pt x="35551" y="-19"/>
                  </a:cubicBezTo>
                  <a:lnTo>
                    <a:pt x="205957" y="-19"/>
                  </a:lnTo>
                  <a:cubicBezTo>
                    <a:pt x="226102" y="-19"/>
                    <a:pt x="242472" y="16328"/>
                    <a:pt x="242472" y="36497"/>
                  </a:cubicBezTo>
                  <a:lnTo>
                    <a:pt x="242472" y="572058"/>
                  </a:lnTo>
                  <a:cubicBezTo>
                    <a:pt x="242472" y="592227"/>
                    <a:pt x="226102" y="608573"/>
                    <a:pt x="205957" y="608573"/>
                  </a:cubicBezTo>
                  <a:lnTo>
                    <a:pt x="35551" y="608573"/>
                  </a:lnTo>
                  <a:cubicBezTo>
                    <a:pt x="15406" y="608573"/>
                    <a:pt x="-965" y="592227"/>
                    <a:pt x="-965" y="572058"/>
                  </a:cubicBezTo>
                  <a:close/>
                </a:path>
              </a:pathLst>
            </a:custGeom>
            <a:noFill/>
            <a:ln w="6079" cap="flat">
              <a:noFill/>
              <a:prstDash val="solid"/>
              <a:miter/>
            </a:ln>
          </p:spPr>
          <p:txBody>
            <a:bodyPr rtlCol="0" anchor="ctr"/>
            <a:lstStyle/>
            <a:p>
              <a:endParaRPr lang="en-GB"/>
            </a:p>
          </p:txBody>
        </p:sp>
        <p:sp>
          <p:nvSpPr>
            <p:cNvPr id="255" name="Freeform: Shape 254">
              <a:extLst>
                <a:ext uri="{FF2B5EF4-FFF2-40B4-BE49-F238E27FC236}">
                  <a16:creationId xmlns:a16="http://schemas.microsoft.com/office/drawing/2014/main" id="{62D05FA2-C9BC-A057-281C-FEB6AAC0821C}"/>
                </a:ext>
              </a:extLst>
            </p:cNvPr>
            <p:cNvSpPr/>
            <p:nvPr/>
          </p:nvSpPr>
          <p:spPr>
            <a:xfrm>
              <a:off x="5580784" y="3632539"/>
              <a:ext cx="6085" cy="407026"/>
            </a:xfrm>
            <a:custGeom>
              <a:avLst/>
              <a:gdLst>
                <a:gd name="connsiteX0" fmla="*/ -965 w 6085"/>
                <a:gd name="connsiteY0" fmla="*/ -19 h 407026"/>
                <a:gd name="connsiteX1" fmla="*/ -965 w 6085"/>
                <a:gd name="connsiteY1" fmla="*/ 407007 h 407026"/>
              </a:gdLst>
              <a:ahLst/>
              <a:cxnLst>
                <a:cxn ang="0">
                  <a:pos x="connsiteX0" y="connsiteY0"/>
                </a:cxn>
                <a:cxn ang="0">
                  <a:pos x="connsiteX1" y="connsiteY1"/>
                </a:cxn>
              </a:cxnLst>
              <a:rect l="l" t="t" r="r" b="b"/>
              <a:pathLst>
                <a:path w="6085" h="407026">
                  <a:moveTo>
                    <a:pt x="-965" y="-19"/>
                  </a:moveTo>
                  <a:lnTo>
                    <a:pt x="-965" y="407007"/>
                  </a:lnTo>
                </a:path>
              </a:pathLst>
            </a:custGeom>
            <a:noFill/>
            <a:ln w="6079" cap="flat">
              <a:solidFill>
                <a:srgbClr val="3A414A"/>
              </a:solidFill>
              <a:prstDash val="solid"/>
              <a:miter/>
            </a:ln>
          </p:spPr>
          <p:txBody>
            <a:bodyPr rtlCol="0" anchor="ctr"/>
            <a:lstStyle/>
            <a:p>
              <a:endParaRPr lang="en-GB"/>
            </a:p>
          </p:txBody>
        </p:sp>
        <p:sp>
          <p:nvSpPr>
            <p:cNvPr id="256" name="Freeform: Shape 255">
              <a:extLst>
                <a:ext uri="{FF2B5EF4-FFF2-40B4-BE49-F238E27FC236}">
                  <a16:creationId xmlns:a16="http://schemas.microsoft.com/office/drawing/2014/main" id="{A6E45CA7-388F-9CD9-585B-DA37ED1B881E}"/>
                </a:ext>
              </a:extLst>
            </p:cNvPr>
            <p:cNvSpPr/>
            <p:nvPr/>
          </p:nvSpPr>
          <p:spPr>
            <a:xfrm>
              <a:off x="5577923" y="3629374"/>
              <a:ext cx="5720" cy="3164"/>
            </a:xfrm>
            <a:custGeom>
              <a:avLst/>
              <a:gdLst>
                <a:gd name="connsiteX0" fmla="*/ 1896 w 5720"/>
                <a:gd name="connsiteY0" fmla="*/ 103 h 3164"/>
                <a:gd name="connsiteX1" fmla="*/ 4756 w 5720"/>
                <a:gd name="connsiteY1" fmla="*/ 103 h 3164"/>
                <a:gd name="connsiteX2" fmla="*/ 4756 w 5720"/>
                <a:gd name="connsiteY2" fmla="*/ 3146 h 3164"/>
                <a:gd name="connsiteX3" fmla="*/ -965 w 5720"/>
                <a:gd name="connsiteY3" fmla="*/ 3146 h 3164"/>
                <a:gd name="connsiteX4" fmla="*/ -965 w 5720"/>
                <a:gd name="connsiteY4" fmla="*/ -19 h 31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20" h="3164">
                  <a:moveTo>
                    <a:pt x="1896" y="103"/>
                  </a:moveTo>
                  <a:lnTo>
                    <a:pt x="4756" y="103"/>
                  </a:lnTo>
                  <a:lnTo>
                    <a:pt x="4756" y="3146"/>
                  </a:lnTo>
                  <a:lnTo>
                    <a:pt x="-965" y="3146"/>
                  </a:lnTo>
                  <a:lnTo>
                    <a:pt x="-965" y="-19"/>
                  </a:lnTo>
                  <a:close/>
                </a:path>
              </a:pathLst>
            </a:custGeom>
            <a:solidFill>
              <a:srgbClr val="3A414A"/>
            </a:solidFill>
            <a:ln w="304" cap="flat">
              <a:solidFill>
                <a:srgbClr val="3A414A"/>
              </a:solidFill>
              <a:prstDash val="solid"/>
              <a:miter/>
            </a:ln>
          </p:spPr>
          <p:txBody>
            <a:bodyPr rtlCol="0" anchor="ctr"/>
            <a:lstStyle/>
            <a:p>
              <a:endParaRPr lang="en-GB"/>
            </a:p>
          </p:txBody>
        </p:sp>
        <p:sp>
          <p:nvSpPr>
            <p:cNvPr id="257" name="Freeform: Shape 256">
              <a:extLst>
                <a:ext uri="{FF2B5EF4-FFF2-40B4-BE49-F238E27FC236}">
                  <a16:creationId xmlns:a16="http://schemas.microsoft.com/office/drawing/2014/main" id="{D90A6689-77BC-5943-F4F4-0875DCDEE248}"/>
                </a:ext>
              </a:extLst>
            </p:cNvPr>
            <p:cNvSpPr/>
            <p:nvPr/>
          </p:nvSpPr>
          <p:spPr>
            <a:xfrm>
              <a:off x="5552606" y="4042608"/>
              <a:ext cx="56416" cy="86907"/>
            </a:xfrm>
            <a:custGeom>
              <a:avLst/>
              <a:gdLst>
                <a:gd name="connsiteX0" fmla="*/ 27213 w 56416"/>
                <a:gd name="connsiteY0" fmla="*/ 86888 h 86907"/>
                <a:gd name="connsiteX1" fmla="*/ -965 w 56416"/>
                <a:gd name="connsiteY1" fmla="*/ -19 h 86907"/>
                <a:gd name="connsiteX2" fmla="*/ 55452 w 56416"/>
                <a:gd name="connsiteY2" fmla="*/ -19 h 86907"/>
              </a:gdLst>
              <a:ahLst/>
              <a:cxnLst>
                <a:cxn ang="0">
                  <a:pos x="connsiteX0" y="connsiteY0"/>
                </a:cxn>
                <a:cxn ang="0">
                  <a:pos x="connsiteX1" y="connsiteY1"/>
                </a:cxn>
                <a:cxn ang="0">
                  <a:pos x="connsiteX2" y="connsiteY2"/>
                </a:cxn>
              </a:cxnLst>
              <a:rect l="l" t="t" r="r" b="b"/>
              <a:pathLst>
                <a:path w="56416" h="86907">
                  <a:moveTo>
                    <a:pt x="27213" y="86888"/>
                  </a:moveTo>
                  <a:lnTo>
                    <a:pt x="-965" y="-19"/>
                  </a:lnTo>
                  <a:lnTo>
                    <a:pt x="55452" y="-19"/>
                  </a:lnTo>
                  <a:close/>
                </a:path>
              </a:pathLst>
            </a:custGeom>
            <a:solidFill>
              <a:srgbClr val="3A414A"/>
            </a:solidFill>
            <a:ln w="6079" cap="flat">
              <a:solidFill>
                <a:srgbClr val="3A414A"/>
              </a:solidFill>
              <a:prstDash val="solid"/>
              <a:miter/>
            </a:ln>
          </p:spPr>
          <p:txBody>
            <a:bodyPr rtlCol="0" anchor="ctr"/>
            <a:lstStyle/>
            <a:p>
              <a:endParaRPr lang="en-GB"/>
            </a:p>
          </p:txBody>
        </p:sp>
        <p:sp>
          <p:nvSpPr>
            <p:cNvPr id="259" name="Freeform: Shape 258">
              <a:extLst>
                <a:ext uri="{FF2B5EF4-FFF2-40B4-BE49-F238E27FC236}">
                  <a16:creationId xmlns:a16="http://schemas.microsoft.com/office/drawing/2014/main" id="{76E80833-7F47-ABFB-52F5-4FF3CD2A18DB}"/>
                </a:ext>
              </a:extLst>
            </p:cNvPr>
            <p:cNvSpPr/>
            <p:nvPr/>
          </p:nvSpPr>
          <p:spPr>
            <a:xfrm>
              <a:off x="5688261" y="4145826"/>
              <a:ext cx="5781" cy="3529"/>
            </a:xfrm>
            <a:custGeom>
              <a:avLst/>
              <a:gdLst>
                <a:gd name="connsiteX0" fmla="*/ 4756 w 5781"/>
                <a:gd name="connsiteY0" fmla="*/ 3511 h 3529"/>
                <a:gd name="connsiteX1" fmla="*/ -965 w 5781"/>
                <a:gd name="connsiteY1" fmla="*/ 2598 h 3529"/>
                <a:gd name="connsiteX2" fmla="*/ -965 w 5781"/>
                <a:gd name="connsiteY2" fmla="*/ -19 h 3529"/>
                <a:gd name="connsiteX3" fmla="*/ 4817 w 5781"/>
                <a:gd name="connsiteY3" fmla="*/ -19 h 3529"/>
              </a:gdLst>
              <a:ahLst/>
              <a:cxnLst>
                <a:cxn ang="0">
                  <a:pos x="connsiteX0" y="connsiteY0"/>
                </a:cxn>
                <a:cxn ang="0">
                  <a:pos x="connsiteX1" y="connsiteY1"/>
                </a:cxn>
                <a:cxn ang="0">
                  <a:pos x="connsiteX2" y="connsiteY2"/>
                </a:cxn>
                <a:cxn ang="0">
                  <a:pos x="connsiteX3" y="connsiteY3"/>
                </a:cxn>
              </a:cxnLst>
              <a:rect l="l" t="t" r="r" b="b"/>
              <a:pathLst>
                <a:path w="5781" h="3529">
                  <a:moveTo>
                    <a:pt x="4756" y="3511"/>
                  </a:moveTo>
                  <a:lnTo>
                    <a:pt x="-965" y="2598"/>
                  </a:lnTo>
                  <a:lnTo>
                    <a:pt x="-965" y="-19"/>
                  </a:lnTo>
                  <a:lnTo>
                    <a:pt x="4817" y="-19"/>
                  </a:lnTo>
                  <a:close/>
                </a:path>
              </a:pathLst>
            </a:custGeom>
            <a:solidFill>
              <a:srgbClr val="000000"/>
            </a:solidFill>
            <a:ln w="304" cap="flat">
              <a:solidFill>
                <a:srgbClr val="000000"/>
              </a:solidFill>
              <a:prstDash val="solid"/>
              <a:miter/>
            </a:ln>
          </p:spPr>
          <p:txBody>
            <a:bodyPr rtlCol="0" anchor="ctr"/>
            <a:lstStyle/>
            <a:p>
              <a:endParaRPr lang="en-GB"/>
            </a:p>
          </p:txBody>
        </p:sp>
        <p:sp>
          <p:nvSpPr>
            <p:cNvPr id="261" name="Freeform: Shape 260">
              <a:extLst>
                <a:ext uri="{FF2B5EF4-FFF2-40B4-BE49-F238E27FC236}">
                  <a16:creationId xmlns:a16="http://schemas.microsoft.com/office/drawing/2014/main" id="{74AAE99E-A3B8-E588-5348-5C4D7D1F6F29}"/>
                </a:ext>
              </a:extLst>
            </p:cNvPr>
            <p:cNvSpPr/>
            <p:nvPr/>
          </p:nvSpPr>
          <p:spPr>
            <a:xfrm>
              <a:off x="5580784" y="2739734"/>
              <a:ext cx="6085" cy="47470"/>
            </a:xfrm>
            <a:custGeom>
              <a:avLst/>
              <a:gdLst>
                <a:gd name="connsiteX0" fmla="*/ -965 w 6085"/>
                <a:gd name="connsiteY0" fmla="*/ -19 h 47470"/>
                <a:gd name="connsiteX1" fmla="*/ -965 w 6085"/>
                <a:gd name="connsiteY1" fmla="*/ 47451 h 47470"/>
              </a:gdLst>
              <a:ahLst/>
              <a:cxnLst>
                <a:cxn ang="0">
                  <a:pos x="connsiteX0" y="connsiteY0"/>
                </a:cxn>
                <a:cxn ang="0">
                  <a:pos x="connsiteX1" y="connsiteY1"/>
                </a:cxn>
              </a:cxnLst>
              <a:rect l="l" t="t" r="r" b="b"/>
              <a:pathLst>
                <a:path w="6085" h="47470">
                  <a:moveTo>
                    <a:pt x="-965" y="-19"/>
                  </a:moveTo>
                  <a:lnTo>
                    <a:pt x="-965" y="47451"/>
                  </a:lnTo>
                </a:path>
              </a:pathLst>
            </a:custGeom>
            <a:noFill/>
            <a:ln w="6079" cap="flat">
              <a:solidFill>
                <a:srgbClr val="3A414A"/>
              </a:solidFill>
              <a:prstDash val="solid"/>
              <a:miter/>
            </a:ln>
          </p:spPr>
          <p:txBody>
            <a:bodyPr rtlCol="0" anchor="ctr"/>
            <a:lstStyle/>
            <a:p>
              <a:endParaRPr lang="en-GB"/>
            </a:p>
          </p:txBody>
        </p:sp>
        <p:sp>
          <p:nvSpPr>
            <p:cNvPr id="262" name="Freeform: Shape 261">
              <a:extLst>
                <a:ext uri="{FF2B5EF4-FFF2-40B4-BE49-F238E27FC236}">
                  <a16:creationId xmlns:a16="http://schemas.microsoft.com/office/drawing/2014/main" id="{0BDA73FD-B87D-9E42-F13D-C41803FE3915}"/>
                </a:ext>
              </a:extLst>
            </p:cNvPr>
            <p:cNvSpPr/>
            <p:nvPr/>
          </p:nvSpPr>
          <p:spPr>
            <a:xfrm>
              <a:off x="5577923" y="2736630"/>
              <a:ext cx="5720" cy="3225"/>
            </a:xfrm>
            <a:custGeom>
              <a:avLst/>
              <a:gdLst>
                <a:gd name="connsiteX0" fmla="*/ 1896 w 5720"/>
                <a:gd name="connsiteY0" fmla="*/ 42 h 3225"/>
                <a:gd name="connsiteX1" fmla="*/ 4756 w 5720"/>
                <a:gd name="connsiteY1" fmla="*/ 42 h 3225"/>
                <a:gd name="connsiteX2" fmla="*/ 4756 w 5720"/>
                <a:gd name="connsiteY2" fmla="*/ 3207 h 3225"/>
                <a:gd name="connsiteX3" fmla="*/ -965 w 5720"/>
                <a:gd name="connsiteY3" fmla="*/ 3207 h 3225"/>
                <a:gd name="connsiteX4" fmla="*/ -965 w 5720"/>
                <a:gd name="connsiteY4" fmla="*/ -19 h 3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20" h="3225">
                  <a:moveTo>
                    <a:pt x="1896" y="42"/>
                  </a:moveTo>
                  <a:lnTo>
                    <a:pt x="4756" y="42"/>
                  </a:lnTo>
                  <a:lnTo>
                    <a:pt x="4756" y="3207"/>
                  </a:lnTo>
                  <a:lnTo>
                    <a:pt x="-965" y="3207"/>
                  </a:lnTo>
                  <a:lnTo>
                    <a:pt x="-965" y="-19"/>
                  </a:lnTo>
                  <a:close/>
                </a:path>
              </a:pathLst>
            </a:custGeom>
            <a:solidFill>
              <a:srgbClr val="3A414A"/>
            </a:solidFill>
            <a:ln w="304" cap="flat">
              <a:solidFill>
                <a:srgbClr val="3A414A"/>
              </a:solidFill>
              <a:prstDash val="solid"/>
              <a:miter/>
            </a:ln>
          </p:spPr>
          <p:txBody>
            <a:bodyPr rtlCol="0" anchor="ctr"/>
            <a:lstStyle/>
            <a:p>
              <a:endParaRPr lang="en-GB"/>
            </a:p>
          </p:txBody>
        </p:sp>
        <p:sp>
          <p:nvSpPr>
            <p:cNvPr id="263" name="Freeform: Shape 262">
              <a:extLst>
                <a:ext uri="{FF2B5EF4-FFF2-40B4-BE49-F238E27FC236}">
                  <a16:creationId xmlns:a16="http://schemas.microsoft.com/office/drawing/2014/main" id="{5BA57D33-8B59-9470-C5DC-A56E54B409BD}"/>
                </a:ext>
              </a:extLst>
            </p:cNvPr>
            <p:cNvSpPr/>
            <p:nvPr/>
          </p:nvSpPr>
          <p:spPr>
            <a:xfrm>
              <a:off x="5552606" y="2790308"/>
              <a:ext cx="56416" cy="86846"/>
            </a:xfrm>
            <a:custGeom>
              <a:avLst/>
              <a:gdLst>
                <a:gd name="connsiteX0" fmla="*/ 27213 w 56416"/>
                <a:gd name="connsiteY0" fmla="*/ 86827 h 86846"/>
                <a:gd name="connsiteX1" fmla="*/ -965 w 56416"/>
                <a:gd name="connsiteY1" fmla="*/ -19 h 86846"/>
                <a:gd name="connsiteX2" fmla="*/ 55452 w 56416"/>
                <a:gd name="connsiteY2" fmla="*/ -19 h 86846"/>
              </a:gdLst>
              <a:ahLst/>
              <a:cxnLst>
                <a:cxn ang="0">
                  <a:pos x="connsiteX0" y="connsiteY0"/>
                </a:cxn>
                <a:cxn ang="0">
                  <a:pos x="connsiteX1" y="connsiteY1"/>
                </a:cxn>
                <a:cxn ang="0">
                  <a:pos x="connsiteX2" y="connsiteY2"/>
                </a:cxn>
              </a:cxnLst>
              <a:rect l="l" t="t" r="r" b="b"/>
              <a:pathLst>
                <a:path w="56416" h="86846">
                  <a:moveTo>
                    <a:pt x="27213" y="86827"/>
                  </a:moveTo>
                  <a:lnTo>
                    <a:pt x="-965" y="-19"/>
                  </a:lnTo>
                  <a:lnTo>
                    <a:pt x="55452" y="-19"/>
                  </a:lnTo>
                  <a:close/>
                </a:path>
              </a:pathLst>
            </a:custGeom>
            <a:solidFill>
              <a:srgbClr val="3A414A"/>
            </a:solidFill>
            <a:ln w="6079" cap="flat">
              <a:solidFill>
                <a:srgbClr val="3A414A"/>
              </a:solidFill>
              <a:prstDash val="solid"/>
              <a:miter/>
            </a:ln>
          </p:spPr>
          <p:txBody>
            <a:bodyPr rtlCol="0" anchor="ctr"/>
            <a:lstStyle/>
            <a:p>
              <a:endParaRPr lang="en-GB"/>
            </a:p>
          </p:txBody>
        </p:sp>
        <p:sp>
          <p:nvSpPr>
            <p:cNvPr id="264" name="Freeform: Shape 263">
              <a:extLst>
                <a:ext uri="{FF2B5EF4-FFF2-40B4-BE49-F238E27FC236}">
                  <a16:creationId xmlns:a16="http://schemas.microsoft.com/office/drawing/2014/main" id="{A2752CB8-F143-F4FD-97CC-BBF7307DBAF7}"/>
                </a:ext>
              </a:extLst>
            </p:cNvPr>
            <p:cNvSpPr/>
            <p:nvPr/>
          </p:nvSpPr>
          <p:spPr>
            <a:xfrm>
              <a:off x="3301971" y="4145339"/>
              <a:ext cx="973747" cy="730310"/>
            </a:xfrm>
            <a:custGeom>
              <a:avLst/>
              <a:gdLst>
                <a:gd name="connsiteX0" fmla="*/ 972783 w 973747"/>
                <a:gd name="connsiteY0" fmla="*/ 365136 h 730310"/>
                <a:gd name="connsiteX1" fmla="*/ 485909 w 973747"/>
                <a:gd name="connsiteY1" fmla="*/ 730292 h 730310"/>
                <a:gd name="connsiteX2" fmla="*/ -965 w 973747"/>
                <a:gd name="connsiteY2" fmla="*/ 365136 h 730310"/>
                <a:gd name="connsiteX3" fmla="*/ 485909 w 973747"/>
                <a:gd name="connsiteY3" fmla="*/ -19 h 730310"/>
                <a:gd name="connsiteX4" fmla="*/ 972783 w 973747"/>
                <a:gd name="connsiteY4" fmla="*/ 365136 h 7303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3747" h="730310">
                  <a:moveTo>
                    <a:pt x="972783" y="365136"/>
                  </a:moveTo>
                  <a:cubicBezTo>
                    <a:pt x="972783" y="566885"/>
                    <a:pt x="754785" y="730292"/>
                    <a:pt x="485909" y="730292"/>
                  </a:cubicBezTo>
                  <a:cubicBezTo>
                    <a:pt x="217033" y="730292"/>
                    <a:pt x="-965" y="566885"/>
                    <a:pt x="-965" y="365136"/>
                  </a:cubicBezTo>
                  <a:cubicBezTo>
                    <a:pt x="-965" y="163510"/>
                    <a:pt x="217033" y="-19"/>
                    <a:pt x="485909" y="-19"/>
                  </a:cubicBezTo>
                  <a:cubicBezTo>
                    <a:pt x="754785" y="-19"/>
                    <a:pt x="972783" y="163510"/>
                    <a:pt x="972783" y="365136"/>
                  </a:cubicBezTo>
                  <a:close/>
                </a:path>
              </a:pathLst>
            </a:custGeom>
            <a:solidFill>
              <a:srgbClr val="FFFFFF"/>
            </a:solidFill>
            <a:ln w="12158" cap="flat">
              <a:solidFill>
                <a:srgbClr val="3A414A"/>
              </a:solidFill>
              <a:prstDash val="solid"/>
              <a:miter/>
            </a:ln>
          </p:spPr>
          <p:txBody>
            <a:bodyPr rtlCol="0" anchor="ctr"/>
            <a:lstStyle/>
            <a:p>
              <a:endParaRPr lang="en-GB"/>
            </a:p>
          </p:txBody>
        </p:sp>
        <p:grpSp>
          <p:nvGrpSpPr>
            <p:cNvPr id="265" name="Graphic 8">
              <a:extLst>
                <a:ext uri="{FF2B5EF4-FFF2-40B4-BE49-F238E27FC236}">
                  <a16:creationId xmlns:a16="http://schemas.microsoft.com/office/drawing/2014/main" id="{4482869C-1613-86FD-20A1-879420002962}"/>
                </a:ext>
              </a:extLst>
            </p:cNvPr>
            <p:cNvGrpSpPr/>
            <p:nvPr/>
          </p:nvGrpSpPr>
          <p:grpSpPr>
            <a:xfrm>
              <a:off x="3509653" y="4421001"/>
              <a:ext cx="188733" cy="74120"/>
              <a:chOff x="3509653" y="4421001"/>
              <a:chExt cx="188733" cy="74120"/>
            </a:xfrm>
            <a:solidFill>
              <a:srgbClr val="000000"/>
            </a:solidFill>
          </p:grpSpPr>
          <p:sp>
            <p:nvSpPr>
              <p:cNvPr id="266" name="Freeform: Shape 265">
                <a:extLst>
                  <a:ext uri="{FF2B5EF4-FFF2-40B4-BE49-F238E27FC236}">
                    <a16:creationId xmlns:a16="http://schemas.microsoft.com/office/drawing/2014/main" id="{5B693419-54BE-2AE3-29BC-8AD3A6969C2E}"/>
                  </a:ext>
                </a:extLst>
              </p:cNvPr>
              <p:cNvSpPr/>
              <p:nvPr/>
            </p:nvSpPr>
            <p:spPr>
              <a:xfrm>
                <a:off x="3509653" y="4421001"/>
                <a:ext cx="65116" cy="74120"/>
              </a:xfrm>
              <a:custGeom>
                <a:avLst/>
                <a:gdLst>
                  <a:gd name="connsiteX0" fmla="*/ -226 w 65116"/>
                  <a:gd name="connsiteY0" fmla="*/ 75448 h 74120"/>
                  <a:gd name="connsiteX1" fmla="*/ 26686 w 65116"/>
                  <a:gd name="connsiteY1" fmla="*/ 1327 h 74120"/>
                  <a:gd name="connsiteX2" fmla="*/ 37630 w 65116"/>
                  <a:gd name="connsiteY2" fmla="*/ 1327 h 74120"/>
                  <a:gd name="connsiteX3" fmla="*/ 64891 w 65116"/>
                  <a:gd name="connsiteY3" fmla="*/ 75448 h 74120"/>
                  <a:gd name="connsiteX4" fmla="*/ 54942 w 65116"/>
                  <a:gd name="connsiteY4" fmla="*/ 75448 h 74120"/>
                  <a:gd name="connsiteX5" fmla="*/ 47529 w 65116"/>
                  <a:gd name="connsiteY5" fmla="*/ 54754 h 74120"/>
                  <a:gd name="connsiteX6" fmla="*/ 16986 w 65116"/>
                  <a:gd name="connsiteY6" fmla="*/ 54754 h 74120"/>
                  <a:gd name="connsiteX7" fmla="*/ 9823 w 65116"/>
                  <a:gd name="connsiteY7" fmla="*/ 75448 h 74120"/>
                  <a:gd name="connsiteX8" fmla="*/ -226 w 65116"/>
                  <a:gd name="connsiteY8" fmla="*/ 75448 h 74120"/>
                  <a:gd name="connsiteX9" fmla="*/ 19871 w 65116"/>
                  <a:gd name="connsiteY9" fmla="*/ 46496 h 74120"/>
                  <a:gd name="connsiteX10" fmla="*/ 44595 w 65116"/>
                  <a:gd name="connsiteY10" fmla="*/ 46496 h 74120"/>
                  <a:gd name="connsiteX11" fmla="*/ 32108 w 65116"/>
                  <a:gd name="connsiteY11" fmla="*/ 8888 h 74120"/>
                  <a:gd name="connsiteX12" fmla="*/ 19871 w 65116"/>
                  <a:gd name="connsiteY12" fmla="*/ 46496 h 74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5116" h="74120">
                    <a:moveTo>
                      <a:pt x="-226" y="75448"/>
                    </a:moveTo>
                    <a:lnTo>
                      <a:pt x="26686" y="1327"/>
                    </a:lnTo>
                    <a:lnTo>
                      <a:pt x="37630" y="1327"/>
                    </a:lnTo>
                    <a:lnTo>
                      <a:pt x="64891" y="75448"/>
                    </a:lnTo>
                    <a:lnTo>
                      <a:pt x="54942" y="75448"/>
                    </a:lnTo>
                    <a:lnTo>
                      <a:pt x="47529" y="54754"/>
                    </a:lnTo>
                    <a:lnTo>
                      <a:pt x="16986" y="54754"/>
                    </a:lnTo>
                    <a:lnTo>
                      <a:pt x="9823" y="75448"/>
                    </a:lnTo>
                    <a:lnTo>
                      <a:pt x="-226" y="75448"/>
                    </a:lnTo>
                    <a:close/>
                    <a:moveTo>
                      <a:pt x="19871" y="46496"/>
                    </a:moveTo>
                    <a:lnTo>
                      <a:pt x="44595" y="46496"/>
                    </a:lnTo>
                    <a:cubicBezTo>
                      <a:pt x="39471" y="32070"/>
                      <a:pt x="37381" y="27095"/>
                      <a:pt x="32108" y="8888"/>
                    </a:cubicBezTo>
                    <a:cubicBezTo>
                      <a:pt x="26736" y="27642"/>
                      <a:pt x="24895" y="31771"/>
                      <a:pt x="19871" y="46496"/>
                    </a:cubicBezTo>
                  </a:path>
                </a:pathLst>
              </a:custGeom>
              <a:solidFill>
                <a:srgbClr val="000000"/>
              </a:solidFill>
              <a:ln w="50" cap="flat">
                <a:noFill/>
                <a:prstDash val="solid"/>
                <a:miter/>
              </a:ln>
            </p:spPr>
            <p:txBody>
              <a:bodyPr rtlCol="0" anchor="ctr"/>
              <a:lstStyle/>
              <a:p>
                <a:endParaRPr lang="en-GB"/>
              </a:p>
            </p:txBody>
          </p:sp>
          <p:sp>
            <p:nvSpPr>
              <p:cNvPr id="267" name="Freeform: Shape 266">
                <a:extLst>
                  <a:ext uri="{FF2B5EF4-FFF2-40B4-BE49-F238E27FC236}">
                    <a16:creationId xmlns:a16="http://schemas.microsoft.com/office/drawing/2014/main" id="{4E4BB683-BA06-0B89-9723-118411E08543}"/>
                  </a:ext>
                </a:extLst>
              </p:cNvPr>
              <p:cNvSpPr/>
              <p:nvPr/>
            </p:nvSpPr>
            <p:spPr>
              <a:xfrm>
                <a:off x="3586310" y="4421001"/>
                <a:ext cx="44820" cy="74120"/>
              </a:xfrm>
              <a:custGeom>
                <a:avLst/>
                <a:gdLst>
                  <a:gd name="connsiteX0" fmla="*/ -139 w 44820"/>
                  <a:gd name="connsiteY0" fmla="*/ 75448 h 74120"/>
                  <a:gd name="connsiteX1" fmla="*/ -139 w 44820"/>
                  <a:gd name="connsiteY1" fmla="*/ 1327 h 74120"/>
                  <a:gd name="connsiteX2" fmla="*/ 44681 w 44820"/>
                  <a:gd name="connsiteY2" fmla="*/ 1327 h 74120"/>
                  <a:gd name="connsiteX3" fmla="*/ 44681 w 44820"/>
                  <a:gd name="connsiteY3" fmla="*/ 9684 h 74120"/>
                  <a:gd name="connsiteX4" fmla="*/ 9313 w 44820"/>
                  <a:gd name="connsiteY4" fmla="*/ 9684 h 74120"/>
                  <a:gd name="connsiteX5" fmla="*/ 9313 w 44820"/>
                  <a:gd name="connsiteY5" fmla="*/ 35055 h 74120"/>
                  <a:gd name="connsiteX6" fmla="*/ 41299 w 44820"/>
                  <a:gd name="connsiteY6" fmla="*/ 35055 h 74120"/>
                  <a:gd name="connsiteX7" fmla="*/ 41299 w 44820"/>
                  <a:gd name="connsiteY7" fmla="*/ 43412 h 74120"/>
                  <a:gd name="connsiteX8" fmla="*/ 9313 w 44820"/>
                  <a:gd name="connsiteY8" fmla="*/ 43412 h 74120"/>
                  <a:gd name="connsiteX9" fmla="*/ 9313 w 44820"/>
                  <a:gd name="connsiteY9" fmla="*/ 75448 h 74120"/>
                  <a:gd name="connsiteX10" fmla="*/ -139 w 44820"/>
                  <a:gd name="connsiteY10" fmla="*/ 75448 h 74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4820" h="74120">
                    <a:moveTo>
                      <a:pt x="-139" y="75448"/>
                    </a:moveTo>
                    <a:lnTo>
                      <a:pt x="-139" y="1327"/>
                    </a:lnTo>
                    <a:lnTo>
                      <a:pt x="44681" y="1327"/>
                    </a:lnTo>
                    <a:lnTo>
                      <a:pt x="44681" y="9684"/>
                    </a:lnTo>
                    <a:lnTo>
                      <a:pt x="9313" y="9684"/>
                    </a:lnTo>
                    <a:lnTo>
                      <a:pt x="9313" y="35055"/>
                    </a:lnTo>
                    <a:lnTo>
                      <a:pt x="41299" y="35055"/>
                    </a:lnTo>
                    <a:lnTo>
                      <a:pt x="41299" y="43412"/>
                    </a:lnTo>
                    <a:lnTo>
                      <a:pt x="9313" y="43412"/>
                    </a:lnTo>
                    <a:lnTo>
                      <a:pt x="9313" y="75448"/>
                    </a:lnTo>
                    <a:lnTo>
                      <a:pt x="-139" y="75448"/>
                    </a:lnTo>
                  </a:path>
                </a:pathLst>
              </a:custGeom>
              <a:solidFill>
                <a:srgbClr val="000000"/>
              </a:solidFill>
              <a:ln w="50" cap="flat">
                <a:noFill/>
                <a:prstDash val="solid"/>
                <a:miter/>
              </a:ln>
            </p:spPr>
            <p:txBody>
              <a:bodyPr rtlCol="0" anchor="ctr"/>
              <a:lstStyle/>
              <a:p>
                <a:endParaRPr lang="en-GB"/>
              </a:p>
            </p:txBody>
          </p:sp>
          <p:sp>
            <p:nvSpPr>
              <p:cNvPr id="268" name="Freeform: Shape 267">
                <a:extLst>
                  <a:ext uri="{FF2B5EF4-FFF2-40B4-BE49-F238E27FC236}">
                    <a16:creationId xmlns:a16="http://schemas.microsoft.com/office/drawing/2014/main" id="{22552505-DB4B-E3EC-46F6-32C5F3A8AE53}"/>
                  </a:ext>
                </a:extLst>
              </p:cNvPr>
              <p:cNvSpPr/>
              <p:nvPr/>
            </p:nvSpPr>
            <p:spPr>
              <a:xfrm>
                <a:off x="3642373" y="4421001"/>
                <a:ext cx="56013" cy="74120"/>
              </a:xfrm>
              <a:custGeom>
                <a:avLst/>
                <a:gdLst>
                  <a:gd name="connsiteX0" fmla="*/ -159 w 56013"/>
                  <a:gd name="connsiteY0" fmla="*/ 9684 h 74120"/>
                  <a:gd name="connsiteX1" fmla="*/ -159 w 56013"/>
                  <a:gd name="connsiteY1" fmla="*/ 1327 h 74120"/>
                  <a:gd name="connsiteX2" fmla="*/ 55854 w 56013"/>
                  <a:gd name="connsiteY2" fmla="*/ 1327 h 74120"/>
                  <a:gd name="connsiteX3" fmla="*/ 55854 w 56013"/>
                  <a:gd name="connsiteY3" fmla="*/ 9684 h 74120"/>
                  <a:gd name="connsiteX4" fmla="*/ 32623 w 56013"/>
                  <a:gd name="connsiteY4" fmla="*/ 9684 h 74120"/>
                  <a:gd name="connsiteX5" fmla="*/ 32623 w 56013"/>
                  <a:gd name="connsiteY5" fmla="*/ 75448 h 74120"/>
                  <a:gd name="connsiteX6" fmla="*/ 23171 w 56013"/>
                  <a:gd name="connsiteY6" fmla="*/ 75448 h 74120"/>
                  <a:gd name="connsiteX7" fmla="*/ 23171 w 56013"/>
                  <a:gd name="connsiteY7" fmla="*/ 9684 h 74120"/>
                  <a:gd name="connsiteX8" fmla="*/ -159 w 56013"/>
                  <a:gd name="connsiteY8" fmla="*/ 9684 h 74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6013" h="74120">
                    <a:moveTo>
                      <a:pt x="-159" y="9684"/>
                    </a:moveTo>
                    <a:lnTo>
                      <a:pt x="-159" y="1327"/>
                    </a:lnTo>
                    <a:lnTo>
                      <a:pt x="55854" y="1327"/>
                    </a:lnTo>
                    <a:lnTo>
                      <a:pt x="55854" y="9684"/>
                    </a:lnTo>
                    <a:lnTo>
                      <a:pt x="32623" y="9684"/>
                    </a:lnTo>
                    <a:lnTo>
                      <a:pt x="32623" y="75448"/>
                    </a:lnTo>
                    <a:lnTo>
                      <a:pt x="23171" y="75448"/>
                    </a:lnTo>
                    <a:lnTo>
                      <a:pt x="23171" y="9684"/>
                    </a:lnTo>
                    <a:lnTo>
                      <a:pt x="-159" y="9684"/>
                    </a:lnTo>
                  </a:path>
                </a:pathLst>
              </a:custGeom>
              <a:solidFill>
                <a:srgbClr val="000000"/>
              </a:solidFill>
              <a:ln w="50" cap="flat">
                <a:noFill/>
                <a:prstDash val="solid"/>
                <a:miter/>
              </a:ln>
            </p:spPr>
            <p:txBody>
              <a:bodyPr rtlCol="0" anchor="ctr"/>
              <a:lstStyle/>
              <a:p>
                <a:endParaRPr lang="en-GB"/>
              </a:p>
            </p:txBody>
          </p:sp>
        </p:grpSp>
        <p:grpSp>
          <p:nvGrpSpPr>
            <p:cNvPr id="269" name="Graphic 8">
              <a:extLst>
                <a:ext uri="{FF2B5EF4-FFF2-40B4-BE49-F238E27FC236}">
                  <a16:creationId xmlns:a16="http://schemas.microsoft.com/office/drawing/2014/main" id="{165FA0E3-0535-5E64-0D9A-5E16F3A9610C}"/>
                </a:ext>
              </a:extLst>
            </p:cNvPr>
            <p:cNvGrpSpPr/>
            <p:nvPr/>
          </p:nvGrpSpPr>
          <p:grpSpPr>
            <a:xfrm>
              <a:off x="3742724" y="4416474"/>
              <a:ext cx="200871" cy="92526"/>
              <a:chOff x="3742724" y="4416474"/>
              <a:chExt cx="200871" cy="92526"/>
            </a:xfrm>
            <a:solidFill>
              <a:srgbClr val="000000"/>
            </a:solidFill>
          </p:grpSpPr>
          <p:sp>
            <p:nvSpPr>
              <p:cNvPr id="270" name="Freeform: Shape 269">
                <a:extLst>
                  <a:ext uri="{FF2B5EF4-FFF2-40B4-BE49-F238E27FC236}">
                    <a16:creationId xmlns:a16="http://schemas.microsoft.com/office/drawing/2014/main" id="{1F90BDC4-FD41-70D0-81EA-CAF3976064FB}"/>
                  </a:ext>
                </a:extLst>
              </p:cNvPr>
              <p:cNvSpPr/>
              <p:nvPr/>
            </p:nvSpPr>
            <p:spPr>
              <a:xfrm>
                <a:off x="3742724" y="4416474"/>
                <a:ext cx="21539" cy="92526"/>
              </a:xfrm>
              <a:custGeom>
                <a:avLst/>
                <a:gdLst>
                  <a:gd name="connsiteX0" fmla="*/ 81 w 21539"/>
                  <a:gd name="connsiteY0" fmla="*/ 49686 h 92526"/>
                  <a:gd name="connsiteX1" fmla="*/ 12915 w 21539"/>
                  <a:gd name="connsiteY1" fmla="*/ 1234 h 92526"/>
                  <a:gd name="connsiteX2" fmla="*/ 21620 w 21539"/>
                  <a:gd name="connsiteY2" fmla="*/ 1234 h 92526"/>
                  <a:gd name="connsiteX3" fmla="*/ 9184 w 21539"/>
                  <a:gd name="connsiteY3" fmla="*/ 49686 h 92526"/>
                  <a:gd name="connsiteX4" fmla="*/ 21620 w 21539"/>
                  <a:gd name="connsiteY4" fmla="*/ 93760 h 92526"/>
                  <a:gd name="connsiteX5" fmla="*/ 12915 w 21539"/>
                  <a:gd name="connsiteY5" fmla="*/ 93760 h 92526"/>
                  <a:gd name="connsiteX6" fmla="*/ 81 w 21539"/>
                  <a:gd name="connsiteY6" fmla="*/ 49686 h 92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539" h="92526">
                    <a:moveTo>
                      <a:pt x="81" y="49686"/>
                    </a:moveTo>
                    <a:cubicBezTo>
                      <a:pt x="81" y="33519"/>
                      <a:pt x="5453" y="13521"/>
                      <a:pt x="12915" y="1234"/>
                    </a:cubicBezTo>
                    <a:lnTo>
                      <a:pt x="21620" y="1234"/>
                    </a:lnTo>
                    <a:cubicBezTo>
                      <a:pt x="13910" y="16904"/>
                      <a:pt x="9184" y="35160"/>
                      <a:pt x="9184" y="49686"/>
                    </a:cubicBezTo>
                    <a:cubicBezTo>
                      <a:pt x="9184" y="62868"/>
                      <a:pt x="13064" y="76101"/>
                      <a:pt x="21620" y="93760"/>
                    </a:cubicBezTo>
                    <a:lnTo>
                      <a:pt x="12915" y="93760"/>
                    </a:lnTo>
                    <a:cubicBezTo>
                      <a:pt x="4458" y="79384"/>
                      <a:pt x="81" y="64212"/>
                      <a:pt x="81" y="49686"/>
                    </a:cubicBezTo>
                  </a:path>
                </a:pathLst>
              </a:custGeom>
              <a:solidFill>
                <a:srgbClr val="000000"/>
              </a:solidFill>
              <a:ln w="50" cap="flat">
                <a:noFill/>
                <a:prstDash val="solid"/>
                <a:miter/>
              </a:ln>
            </p:spPr>
            <p:txBody>
              <a:bodyPr rtlCol="0" anchor="ctr"/>
              <a:lstStyle/>
              <a:p>
                <a:endParaRPr lang="en-GB"/>
              </a:p>
            </p:txBody>
          </p:sp>
          <p:sp>
            <p:nvSpPr>
              <p:cNvPr id="271" name="Freeform: Shape 270">
                <a:extLst>
                  <a:ext uri="{FF2B5EF4-FFF2-40B4-BE49-F238E27FC236}">
                    <a16:creationId xmlns:a16="http://schemas.microsoft.com/office/drawing/2014/main" id="{BA9CAFF8-DE0E-A825-D198-7E7F137F9183}"/>
                  </a:ext>
                </a:extLst>
              </p:cNvPr>
              <p:cNvSpPr/>
              <p:nvPr/>
            </p:nvSpPr>
            <p:spPr>
              <a:xfrm>
                <a:off x="3773069" y="4438810"/>
                <a:ext cx="50740" cy="57505"/>
              </a:xfrm>
              <a:custGeom>
                <a:avLst/>
                <a:gdLst>
                  <a:gd name="connsiteX0" fmla="*/ 25229 w 50740"/>
                  <a:gd name="connsiteY0" fmla="*/ 58643 h 57505"/>
                  <a:gd name="connsiteX1" fmla="*/ -91 w 50740"/>
                  <a:gd name="connsiteY1" fmla="*/ 29990 h 57505"/>
                  <a:gd name="connsiteX2" fmla="*/ 25229 w 50740"/>
                  <a:gd name="connsiteY2" fmla="*/ 1138 h 57505"/>
                  <a:gd name="connsiteX3" fmla="*/ 50649 w 50740"/>
                  <a:gd name="connsiteY3" fmla="*/ 29990 h 57505"/>
                  <a:gd name="connsiteX4" fmla="*/ 25229 w 50740"/>
                  <a:gd name="connsiteY4" fmla="*/ 58643 h 57505"/>
                  <a:gd name="connsiteX5" fmla="*/ 25229 w 50740"/>
                  <a:gd name="connsiteY5" fmla="*/ 50634 h 57505"/>
                  <a:gd name="connsiteX6" fmla="*/ 41595 w 50740"/>
                  <a:gd name="connsiteY6" fmla="*/ 29990 h 57505"/>
                  <a:gd name="connsiteX7" fmla="*/ 25229 w 50740"/>
                  <a:gd name="connsiteY7" fmla="*/ 9147 h 57505"/>
                  <a:gd name="connsiteX8" fmla="*/ 9012 w 50740"/>
                  <a:gd name="connsiteY8" fmla="*/ 29990 h 57505"/>
                  <a:gd name="connsiteX9" fmla="*/ 25229 w 50740"/>
                  <a:gd name="connsiteY9" fmla="*/ 50634 h 57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740" h="57505">
                    <a:moveTo>
                      <a:pt x="25229" y="58643"/>
                    </a:moveTo>
                    <a:cubicBezTo>
                      <a:pt x="10106" y="58643"/>
                      <a:pt x="-91" y="47152"/>
                      <a:pt x="-91" y="29990"/>
                    </a:cubicBezTo>
                    <a:cubicBezTo>
                      <a:pt x="-91" y="12579"/>
                      <a:pt x="10106" y="1138"/>
                      <a:pt x="25229" y="1138"/>
                    </a:cubicBezTo>
                    <a:cubicBezTo>
                      <a:pt x="40401" y="1138"/>
                      <a:pt x="50649" y="12579"/>
                      <a:pt x="50649" y="29990"/>
                    </a:cubicBezTo>
                    <a:cubicBezTo>
                      <a:pt x="50649" y="47152"/>
                      <a:pt x="40401" y="58643"/>
                      <a:pt x="25229" y="58643"/>
                    </a:cubicBezTo>
                    <a:close/>
                    <a:moveTo>
                      <a:pt x="25229" y="50634"/>
                    </a:moveTo>
                    <a:cubicBezTo>
                      <a:pt x="36471" y="50634"/>
                      <a:pt x="41595" y="40934"/>
                      <a:pt x="41595" y="29990"/>
                    </a:cubicBezTo>
                    <a:cubicBezTo>
                      <a:pt x="41595" y="18947"/>
                      <a:pt x="36471" y="9147"/>
                      <a:pt x="25229" y="9147"/>
                    </a:cubicBezTo>
                    <a:cubicBezTo>
                      <a:pt x="14136" y="9147"/>
                      <a:pt x="9012" y="18897"/>
                      <a:pt x="9012" y="29990"/>
                    </a:cubicBezTo>
                    <a:cubicBezTo>
                      <a:pt x="9012" y="40934"/>
                      <a:pt x="14136" y="50634"/>
                      <a:pt x="25229" y="50634"/>
                    </a:cubicBezTo>
                  </a:path>
                </a:pathLst>
              </a:custGeom>
              <a:solidFill>
                <a:srgbClr val="000000"/>
              </a:solidFill>
              <a:ln w="50" cap="flat">
                <a:noFill/>
                <a:prstDash val="solid"/>
                <a:miter/>
              </a:ln>
            </p:spPr>
            <p:txBody>
              <a:bodyPr rtlCol="0" anchor="ctr"/>
              <a:lstStyle/>
              <a:p>
                <a:endParaRPr lang="en-GB"/>
              </a:p>
            </p:txBody>
          </p:sp>
          <p:sp>
            <p:nvSpPr>
              <p:cNvPr id="272" name="Freeform: Shape 271">
                <a:extLst>
                  <a:ext uri="{FF2B5EF4-FFF2-40B4-BE49-F238E27FC236}">
                    <a16:creationId xmlns:a16="http://schemas.microsoft.com/office/drawing/2014/main" id="{17E38CA3-917F-EE20-0A2E-358BBC4B506F}"/>
                  </a:ext>
                </a:extLst>
              </p:cNvPr>
              <p:cNvSpPr/>
              <p:nvPr/>
            </p:nvSpPr>
            <p:spPr>
              <a:xfrm>
                <a:off x="3836842" y="4438810"/>
                <a:ext cx="44472" cy="56311"/>
              </a:xfrm>
              <a:custGeom>
                <a:avLst/>
                <a:gdLst>
                  <a:gd name="connsiteX0" fmla="*/ 8882 w 44472"/>
                  <a:gd name="connsiteY0" fmla="*/ 24132 h 56311"/>
                  <a:gd name="connsiteX1" fmla="*/ 8882 w 44472"/>
                  <a:gd name="connsiteY1" fmla="*/ 57461 h 56311"/>
                  <a:gd name="connsiteX2" fmla="*/ -72 w 44472"/>
                  <a:gd name="connsiteY2" fmla="*/ 57461 h 56311"/>
                  <a:gd name="connsiteX3" fmla="*/ -72 w 44472"/>
                  <a:gd name="connsiteY3" fmla="*/ 1846 h 56311"/>
                  <a:gd name="connsiteX4" fmla="*/ 8533 w 44472"/>
                  <a:gd name="connsiteY4" fmla="*/ 1846 h 56311"/>
                  <a:gd name="connsiteX5" fmla="*/ 8583 w 44472"/>
                  <a:gd name="connsiteY5" fmla="*/ 12143 h 56311"/>
                  <a:gd name="connsiteX6" fmla="*/ 25596 w 44472"/>
                  <a:gd name="connsiteY6" fmla="*/ 1150 h 56311"/>
                  <a:gd name="connsiteX7" fmla="*/ 44400 w 44472"/>
                  <a:gd name="connsiteY7" fmla="*/ 22142 h 56311"/>
                  <a:gd name="connsiteX8" fmla="*/ 44400 w 44472"/>
                  <a:gd name="connsiteY8" fmla="*/ 57461 h 56311"/>
                  <a:gd name="connsiteX9" fmla="*/ 35446 w 44472"/>
                  <a:gd name="connsiteY9" fmla="*/ 57461 h 56311"/>
                  <a:gd name="connsiteX10" fmla="*/ 35446 w 44472"/>
                  <a:gd name="connsiteY10" fmla="*/ 22888 h 56311"/>
                  <a:gd name="connsiteX11" fmla="*/ 22910 w 44472"/>
                  <a:gd name="connsiteY11" fmla="*/ 9208 h 56311"/>
                  <a:gd name="connsiteX12" fmla="*/ 8882 w 44472"/>
                  <a:gd name="connsiteY12" fmla="*/ 24132 h 56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4472" h="56311">
                    <a:moveTo>
                      <a:pt x="8882" y="24132"/>
                    </a:moveTo>
                    <a:lnTo>
                      <a:pt x="8882" y="57461"/>
                    </a:lnTo>
                    <a:lnTo>
                      <a:pt x="-72" y="57461"/>
                    </a:lnTo>
                    <a:lnTo>
                      <a:pt x="-72" y="1846"/>
                    </a:lnTo>
                    <a:lnTo>
                      <a:pt x="8533" y="1846"/>
                    </a:lnTo>
                    <a:lnTo>
                      <a:pt x="8583" y="12143"/>
                    </a:lnTo>
                    <a:cubicBezTo>
                      <a:pt x="12165" y="4284"/>
                      <a:pt x="18134" y="1150"/>
                      <a:pt x="25596" y="1150"/>
                    </a:cubicBezTo>
                    <a:cubicBezTo>
                      <a:pt x="36839" y="1150"/>
                      <a:pt x="44400" y="8064"/>
                      <a:pt x="44400" y="22142"/>
                    </a:cubicBezTo>
                    <a:lnTo>
                      <a:pt x="44400" y="57461"/>
                    </a:lnTo>
                    <a:lnTo>
                      <a:pt x="35446" y="57461"/>
                    </a:lnTo>
                    <a:lnTo>
                      <a:pt x="35446" y="22888"/>
                    </a:lnTo>
                    <a:cubicBezTo>
                      <a:pt x="35446" y="14332"/>
                      <a:pt x="30670" y="9208"/>
                      <a:pt x="22910" y="9208"/>
                    </a:cubicBezTo>
                    <a:cubicBezTo>
                      <a:pt x="14901" y="9208"/>
                      <a:pt x="8882" y="14631"/>
                      <a:pt x="8882" y="24132"/>
                    </a:cubicBezTo>
                  </a:path>
                </a:pathLst>
              </a:custGeom>
              <a:solidFill>
                <a:srgbClr val="000000"/>
              </a:solidFill>
              <a:ln w="50" cap="flat">
                <a:noFill/>
                <a:prstDash val="solid"/>
                <a:miter/>
              </a:ln>
            </p:spPr>
            <p:txBody>
              <a:bodyPr rtlCol="0" anchor="ctr"/>
              <a:lstStyle/>
              <a:p>
                <a:endParaRPr lang="en-GB"/>
              </a:p>
            </p:txBody>
          </p:sp>
          <p:sp>
            <p:nvSpPr>
              <p:cNvPr id="273" name="Freeform: Shape 272">
                <a:extLst>
                  <a:ext uri="{FF2B5EF4-FFF2-40B4-BE49-F238E27FC236}">
                    <a16:creationId xmlns:a16="http://schemas.microsoft.com/office/drawing/2014/main" id="{E280D2DE-398E-D465-6FBD-DC16F425145C}"/>
                  </a:ext>
                </a:extLst>
              </p:cNvPr>
              <p:cNvSpPr/>
              <p:nvPr/>
            </p:nvSpPr>
            <p:spPr>
              <a:xfrm>
                <a:off x="3894348" y="4438810"/>
                <a:ext cx="49247" cy="57505"/>
              </a:xfrm>
              <a:custGeom>
                <a:avLst/>
                <a:gdLst>
                  <a:gd name="connsiteX0" fmla="*/ 26010 w 49247"/>
                  <a:gd name="connsiteY0" fmla="*/ 58643 h 57505"/>
                  <a:gd name="connsiteX1" fmla="*/ -57 w 49247"/>
                  <a:gd name="connsiteY1" fmla="*/ 30090 h 57505"/>
                  <a:gd name="connsiteX2" fmla="*/ 24965 w 49247"/>
                  <a:gd name="connsiteY2" fmla="*/ 1138 h 57505"/>
                  <a:gd name="connsiteX3" fmla="*/ 49191 w 49247"/>
                  <a:gd name="connsiteY3" fmla="*/ 28945 h 57505"/>
                  <a:gd name="connsiteX4" fmla="*/ 49191 w 49247"/>
                  <a:gd name="connsiteY4" fmla="*/ 32676 h 57505"/>
                  <a:gd name="connsiteX5" fmla="*/ 8997 w 49247"/>
                  <a:gd name="connsiteY5" fmla="*/ 32676 h 57505"/>
                  <a:gd name="connsiteX6" fmla="*/ 26060 w 49247"/>
                  <a:gd name="connsiteY6" fmla="*/ 50684 h 57505"/>
                  <a:gd name="connsiteX7" fmla="*/ 39640 w 49247"/>
                  <a:gd name="connsiteY7" fmla="*/ 42128 h 57505"/>
                  <a:gd name="connsiteX8" fmla="*/ 48296 w 49247"/>
                  <a:gd name="connsiteY8" fmla="*/ 44516 h 57505"/>
                  <a:gd name="connsiteX9" fmla="*/ 26010 w 49247"/>
                  <a:gd name="connsiteY9" fmla="*/ 58643 h 57505"/>
                  <a:gd name="connsiteX10" fmla="*/ 9047 w 49247"/>
                  <a:gd name="connsiteY10" fmla="*/ 25115 h 57505"/>
                  <a:gd name="connsiteX11" fmla="*/ 40088 w 49247"/>
                  <a:gd name="connsiteY11" fmla="*/ 25115 h 57505"/>
                  <a:gd name="connsiteX12" fmla="*/ 24965 w 49247"/>
                  <a:gd name="connsiteY12" fmla="*/ 9097 h 57505"/>
                  <a:gd name="connsiteX13" fmla="*/ 9047 w 49247"/>
                  <a:gd name="connsiteY13" fmla="*/ 25115 h 57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247" h="57505">
                    <a:moveTo>
                      <a:pt x="26010" y="58643"/>
                    </a:moveTo>
                    <a:cubicBezTo>
                      <a:pt x="9892" y="58643"/>
                      <a:pt x="-57" y="47202"/>
                      <a:pt x="-57" y="30090"/>
                    </a:cubicBezTo>
                    <a:cubicBezTo>
                      <a:pt x="-57" y="13027"/>
                      <a:pt x="9793" y="1138"/>
                      <a:pt x="24965" y="1138"/>
                    </a:cubicBezTo>
                    <a:cubicBezTo>
                      <a:pt x="36755" y="1138"/>
                      <a:pt x="49191" y="8401"/>
                      <a:pt x="49191" y="28945"/>
                    </a:cubicBezTo>
                    <a:lnTo>
                      <a:pt x="49191" y="32676"/>
                    </a:lnTo>
                    <a:lnTo>
                      <a:pt x="8997" y="32676"/>
                    </a:lnTo>
                    <a:cubicBezTo>
                      <a:pt x="9445" y="44317"/>
                      <a:pt x="16210" y="50684"/>
                      <a:pt x="26060" y="50684"/>
                    </a:cubicBezTo>
                    <a:cubicBezTo>
                      <a:pt x="32626" y="50684"/>
                      <a:pt x="37551" y="47799"/>
                      <a:pt x="39640" y="42128"/>
                    </a:cubicBezTo>
                    <a:lnTo>
                      <a:pt x="48296" y="44516"/>
                    </a:lnTo>
                    <a:cubicBezTo>
                      <a:pt x="45709" y="52923"/>
                      <a:pt x="37402" y="58643"/>
                      <a:pt x="26010" y="58643"/>
                    </a:cubicBezTo>
                    <a:close/>
                    <a:moveTo>
                      <a:pt x="9047" y="25115"/>
                    </a:moveTo>
                    <a:lnTo>
                      <a:pt x="40088" y="25115"/>
                    </a:lnTo>
                    <a:cubicBezTo>
                      <a:pt x="39242" y="15663"/>
                      <a:pt x="34118" y="9097"/>
                      <a:pt x="24965" y="9097"/>
                    </a:cubicBezTo>
                    <a:cubicBezTo>
                      <a:pt x="15414" y="9097"/>
                      <a:pt x="9594" y="16609"/>
                      <a:pt x="9047" y="25115"/>
                    </a:cubicBezTo>
                  </a:path>
                </a:pathLst>
              </a:custGeom>
              <a:solidFill>
                <a:srgbClr val="000000"/>
              </a:solidFill>
              <a:ln w="50" cap="flat">
                <a:noFill/>
                <a:prstDash val="solid"/>
                <a:miter/>
              </a:ln>
            </p:spPr>
            <p:txBody>
              <a:bodyPr rtlCol="0" anchor="ctr"/>
              <a:lstStyle/>
              <a:p>
                <a:endParaRPr lang="en-GB"/>
              </a:p>
            </p:txBody>
          </p:sp>
        </p:grpSp>
        <p:grpSp>
          <p:nvGrpSpPr>
            <p:cNvPr id="274" name="Graphic 8">
              <a:extLst>
                <a:ext uri="{FF2B5EF4-FFF2-40B4-BE49-F238E27FC236}">
                  <a16:creationId xmlns:a16="http://schemas.microsoft.com/office/drawing/2014/main" id="{7CBBE36A-0850-658B-8F48-555665901095}"/>
                </a:ext>
              </a:extLst>
            </p:cNvPr>
            <p:cNvGrpSpPr/>
            <p:nvPr/>
          </p:nvGrpSpPr>
          <p:grpSpPr>
            <a:xfrm>
              <a:off x="3978259" y="4426274"/>
              <a:ext cx="87253" cy="70041"/>
              <a:chOff x="3978259" y="4426274"/>
              <a:chExt cx="87253" cy="70041"/>
            </a:xfrm>
            <a:solidFill>
              <a:srgbClr val="000000"/>
            </a:solidFill>
          </p:grpSpPr>
          <p:sp>
            <p:nvSpPr>
              <p:cNvPr id="275" name="Freeform: Shape 274">
                <a:extLst>
                  <a:ext uri="{FF2B5EF4-FFF2-40B4-BE49-F238E27FC236}">
                    <a16:creationId xmlns:a16="http://schemas.microsoft.com/office/drawing/2014/main" id="{BA26B569-2D60-303A-88C6-29F8013D7290}"/>
                  </a:ext>
                </a:extLst>
              </p:cNvPr>
              <p:cNvSpPr/>
              <p:nvPr/>
            </p:nvSpPr>
            <p:spPr>
              <a:xfrm>
                <a:off x="3978259" y="4426274"/>
                <a:ext cx="30294" cy="69543"/>
              </a:xfrm>
              <a:custGeom>
                <a:avLst/>
                <a:gdLst>
                  <a:gd name="connsiteX0" fmla="*/ 28983 w 30294"/>
                  <a:gd name="connsiteY0" fmla="*/ 14500 h 69543"/>
                  <a:gd name="connsiteX1" fmla="*/ 28983 w 30294"/>
                  <a:gd name="connsiteY1" fmla="*/ 22161 h 69543"/>
                  <a:gd name="connsiteX2" fmla="*/ 17541 w 30294"/>
                  <a:gd name="connsiteY2" fmla="*/ 22161 h 69543"/>
                  <a:gd name="connsiteX3" fmla="*/ 17541 w 30294"/>
                  <a:gd name="connsiteY3" fmla="*/ 55689 h 69543"/>
                  <a:gd name="connsiteX4" fmla="*/ 24108 w 30294"/>
                  <a:gd name="connsiteY4" fmla="*/ 62852 h 69543"/>
                  <a:gd name="connsiteX5" fmla="*/ 28684 w 30294"/>
                  <a:gd name="connsiteY5" fmla="*/ 62255 h 69543"/>
                  <a:gd name="connsiteX6" fmla="*/ 30525 w 30294"/>
                  <a:gd name="connsiteY6" fmla="*/ 69817 h 69543"/>
                  <a:gd name="connsiteX7" fmla="*/ 23859 w 30294"/>
                  <a:gd name="connsiteY7" fmla="*/ 70812 h 69543"/>
                  <a:gd name="connsiteX8" fmla="*/ 8587 w 30294"/>
                  <a:gd name="connsiteY8" fmla="*/ 56385 h 69543"/>
                  <a:gd name="connsiteX9" fmla="*/ 8587 w 30294"/>
                  <a:gd name="connsiteY9" fmla="*/ 22161 h 69543"/>
                  <a:gd name="connsiteX10" fmla="*/ 230 w 30294"/>
                  <a:gd name="connsiteY10" fmla="*/ 22161 h 69543"/>
                  <a:gd name="connsiteX11" fmla="*/ 230 w 30294"/>
                  <a:gd name="connsiteY11" fmla="*/ 14500 h 69543"/>
                  <a:gd name="connsiteX12" fmla="*/ 8587 w 30294"/>
                  <a:gd name="connsiteY12" fmla="*/ 14500 h 69543"/>
                  <a:gd name="connsiteX13" fmla="*/ 8587 w 30294"/>
                  <a:gd name="connsiteY13" fmla="*/ 1268 h 69543"/>
                  <a:gd name="connsiteX14" fmla="*/ 17541 w 30294"/>
                  <a:gd name="connsiteY14" fmla="*/ 1268 h 69543"/>
                  <a:gd name="connsiteX15" fmla="*/ 17541 w 30294"/>
                  <a:gd name="connsiteY15" fmla="*/ 14500 h 69543"/>
                  <a:gd name="connsiteX16" fmla="*/ 28983 w 30294"/>
                  <a:gd name="connsiteY16" fmla="*/ 14500 h 695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0294" h="69543">
                    <a:moveTo>
                      <a:pt x="28983" y="14500"/>
                    </a:moveTo>
                    <a:lnTo>
                      <a:pt x="28983" y="22161"/>
                    </a:lnTo>
                    <a:lnTo>
                      <a:pt x="17541" y="22161"/>
                    </a:lnTo>
                    <a:lnTo>
                      <a:pt x="17541" y="55689"/>
                    </a:lnTo>
                    <a:cubicBezTo>
                      <a:pt x="17541" y="60664"/>
                      <a:pt x="19382" y="62852"/>
                      <a:pt x="24108" y="62852"/>
                    </a:cubicBezTo>
                    <a:cubicBezTo>
                      <a:pt x="25252" y="62852"/>
                      <a:pt x="27192" y="62554"/>
                      <a:pt x="28684" y="62255"/>
                    </a:cubicBezTo>
                    <a:lnTo>
                      <a:pt x="30525" y="69817"/>
                    </a:lnTo>
                    <a:cubicBezTo>
                      <a:pt x="28684" y="70463"/>
                      <a:pt x="26147" y="70812"/>
                      <a:pt x="23859" y="70812"/>
                    </a:cubicBezTo>
                    <a:cubicBezTo>
                      <a:pt x="14258" y="70812"/>
                      <a:pt x="8587" y="65489"/>
                      <a:pt x="8587" y="56385"/>
                    </a:cubicBezTo>
                    <a:lnTo>
                      <a:pt x="8587" y="22161"/>
                    </a:lnTo>
                    <a:lnTo>
                      <a:pt x="230" y="22161"/>
                    </a:lnTo>
                    <a:lnTo>
                      <a:pt x="230" y="14500"/>
                    </a:lnTo>
                    <a:lnTo>
                      <a:pt x="8587" y="14500"/>
                    </a:lnTo>
                    <a:lnTo>
                      <a:pt x="8587" y="1268"/>
                    </a:lnTo>
                    <a:lnTo>
                      <a:pt x="17541" y="1268"/>
                    </a:lnTo>
                    <a:lnTo>
                      <a:pt x="17541" y="14500"/>
                    </a:lnTo>
                    <a:lnTo>
                      <a:pt x="28983" y="14500"/>
                    </a:lnTo>
                  </a:path>
                </a:pathLst>
              </a:custGeom>
              <a:solidFill>
                <a:srgbClr val="000000"/>
              </a:solidFill>
              <a:ln w="50" cap="flat">
                <a:noFill/>
                <a:prstDash val="solid"/>
                <a:miter/>
              </a:ln>
            </p:spPr>
            <p:txBody>
              <a:bodyPr rtlCol="0" anchor="ctr"/>
              <a:lstStyle/>
              <a:p>
                <a:endParaRPr lang="en-GB"/>
              </a:p>
            </p:txBody>
          </p:sp>
          <p:sp>
            <p:nvSpPr>
              <p:cNvPr id="276" name="Freeform: Shape 275">
                <a:extLst>
                  <a:ext uri="{FF2B5EF4-FFF2-40B4-BE49-F238E27FC236}">
                    <a16:creationId xmlns:a16="http://schemas.microsoft.com/office/drawing/2014/main" id="{50CD9508-5B65-9CC9-7D7F-E5ADA8A3FAA3}"/>
                  </a:ext>
                </a:extLst>
              </p:cNvPr>
              <p:cNvSpPr/>
              <p:nvPr/>
            </p:nvSpPr>
            <p:spPr>
              <a:xfrm>
                <a:off x="4014772" y="4438810"/>
                <a:ext cx="50740" cy="57505"/>
              </a:xfrm>
              <a:custGeom>
                <a:avLst/>
                <a:gdLst>
                  <a:gd name="connsiteX0" fmla="*/ 25269 w 50740"/>
                  <a:gd name="connsiteY0" fmla="*/ 58643 h 57505"/>
                  <a:gd name="connsiteX1" fmla="*/ -52 w 50740"/>
                  <a:gd name="connsiteY1" fmla="*/ 29990 h 57505"/>
                  <a:gd name="connsiteX2" fmla="*/ 25269 w 50740"/>
                  <a:gd name="connsiteY2" fmla="*/ 1138 h 57505"/>
                  <a:gd name="connsiteX3" fmla="*/ 50689 w 50740"/>
                  <a:gd name="connsiteY3" fmla="*/ 29990 h 57505"/>
                  <a:gd name="connsiteX4" fmla="*/ 25269 w 50740"/>
                  <a:gd name="connsiteY4" fmla="*/ 58643 h 57505"/>
                  <a:gd name="connsiteX5" fmla="*/ 25269 w 50740"/>
                  <a:gd name="connsiteY5" fmla="*/ 50634 h 57505"/>
                  <a:gd name="connsiteX6" fmla="*/ 41635 w 50740"/>
                  <a:gd name="connsiteY6" fmla="*/ 29990 h 57505"/>
                  <a:gd name="connsiteX7" fmla="*/ 25269 w 50740"/>
                  <a:gd name="connsiteY7" fmla="*/ 9147 h 57505"/>
                  <a:gd name="connsiteX8" fmla="*/ 9052 w 50740"/>
                  <a:gd name="connsiteY8" fmla="*/ 29990 h 57505"/>
                  <a:gd name="connsiteX9" fmla="*/ 25269 w 50740"/>
                  <a:gd name="connsiteY9" fmla="*/ 50634 h 57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740" h="57505">
                    <a:moveTo>
                      <a:pt x="25269" y="58643"/>
                    </a:moveTo>
                    <a:cubicBezTo>
                      <a:pt x="10146" y="58643"/>
                      <a:pt x="-52" y="47152"/>
                      <a:pt x="-52" y="29990"/>
                    </a:cubicBezTo>
                    <a:cubicBezTo>
                      <a:pt x="-52" y="12579"/>
                      <a:pt x="10146" y="1138"/>
                      <a:pt x="25269" y="1138"/>
                    </a:cubicBezTo>
                    <a:cubicBezTo>
                      <a:pt x="40441" y="1138"/>
                      <a:pt x="50689" y="12579"/>
                      <a:pt x="50689" y="29990"/>
                    </a:cubicBezTo>
                    <a:cubicBezTo>
                      <a:pt x="50689" y="47152"/>
                      <a:pt x="40441" y="58643"/>
                      <a:pt x="25269" y="58643"/>
                    </a:cubicBezTo>
                    <a:close/>
                    <a:moveTo>
                      <a:pt x="25269" y="50634"/>
                    </a:moveTo>
                    <a:cubicBezTo>
                      <a:pt x="36511" y="50634"/>
                      <a:pt x="41635" y="40934"/>
                      <a:pt x="41635" y="29990"/>
                    </a:cubicBezTo>
                    <a:cubicBezTo>
                      <a:pt x="41635" y="18947"/>
                      <a:pt x="36511" y="9147"/>
                      <a:pt x="25269" y="9147"/>
                    </a:cubicBezTo>
                    <a:cubicBezTo>
                      <a:pt x="14175" y="9147"/>
                      <a:pt x="9052" y="18897"/>
                      <a:pt x="9052" y="29990"/>
                    </a:cubicBezTo>
                    <a:cubicBezTo>
                      <a:pt x="9052" y="40934"/>
                      <a:pt x="14175" y="50634"/>
                      <a:pt x="25269" y="50634"/>
                    </a:cubicBezTo>
                  </a:path>
                </a:pathLst>
              </a:custGeom>
              <a:solidFill>
                <a:srgbClr val="000000"/>
              </a:solidFill>
              <a:ln w="50" cap="flat">
                <a:noFill/>
                <a:prstDash val="solid"/>
                <a:miter/>
              </a:ln>
            </p:spPr>
            <p:txBody>
              <a:bodyPr rtlCol="0" anchor="ctr"/>
              <a:lstStyle/>
              <a:p>
                <a:endParaRPr lang="en-GB"/>
              </a:p>
            </p:txBody>
          </p:sp>
        </p:grpSp>
        <p:grpSp>
          <p:nvGrpSpPr>
            <p:cNvPr id="277" name="Graphic 8">
              <a:extLst>
                <a:ext uri="{FF2B5EF4-FFF2-40B4-BE49-F238E27FC236}">
                  <a16:creationId xmlns:a16="http://schemas.microsoft.com/office/drawing/2014/main" id="{FCBB3A01-C35D-3F75-DEE4-66009689B3B3}"/>
                </a:ext>
              </a:extLst>
            </p:cNvPr>
            <p:cNvGrpSpPr/>
            <p:nvPr/>
          </p:nvGrpSpPr>
          <p:grpSpPr>
            <a:xfrm>
              <a:off x="3531601" y="4561782"/>
              <a:ext cx="251860" cy="77800"/>
              <a:chOff x="3531601" y="4561782"/>
              <a:chExt cx="251860" cy="77800"/>
            </a:xfrm>
            <a:solidFill>
              <a:srgbClr val="000000"/>
            </a:solidFill>
          </p:grpSpPr>
          <p:sp>
            <p:nvSpPr>
              <p:cNvPr id="278" name="Freeform: Shape 277">
                <a:extLst>
                  <a:ext uri="{FF2B5EF4-FFF2-40B4-BE49-F238E27FC236}">
                    <a16:creationId xmlns:a16="http://schemas.microsoft.com/office/drawing/2014/main" id="{223C0CD4-1CDC-62E7-2B17-254510D69382}"/>
                  </a:ext>
                </a:extLst>
              </p:cNvPr>
              <p:cNvSpPr/>
              <p:nvPr/>
            </p:nvSpPr>
            <p:spPr>
              <a:xfrm>
                <a:off x="3531601" y="4561782"/>
                <a:ext cx="73523" cy="56610"/>
              </a:xfrm>
              <a:custGeom>
                <a:avLst/>
                <a:gdLst>
                  <a:gd name="connsiteX0" fmla="*/ -412 w 73523"/>
                  <a:gd name="connsiteY0" fmla="*/ 57783 h 56610"/>
                  <a:gd name="connsiteX1" fmla="*/ -412 w 73523"/>
                  <a:gd name="connsiteY1" fmla="*/ 2168 h 56610"/>
                  <a:gd name="connsiteX2" fmla="*/ 8293 w 73523"/>
                  <a:gd name="connsiteY2" fmla="*/ 2168 h 56610"/>
                  <a:gd name="connsiteX3" fmla="*/ 8343 w 73523"/>
                  <a:gd name="connsiteY3" fmla="*/ 12366 h 56610"/>
                  <a:gd name="connsiteX4" fmla="*/ 23913 w 73523"/>
                  <a:gd name="connsiteY4" fmla="*/ 1173 h 56610"/>
                  <a:gd name="connsiteX5" fmla="*/ 38091 w 73523"/>
                  <a:gd name="connsiteY5" fmla="*/ 12515 h 56610"/>
                  <a:gd name="connsiteX6" fmla="*/ 55601 w 73523"/>
                  <a:gd name="connsiteY6" fmla="*/ 1173 h 56610"/>
                  <a:gd name="connsiteX7" fmla="*/ 73111 w 73523"/>
                  <a:gd name="connsiteY7" fmla="*/ 20275 h 56610"/>
                  <a:gd name="connsiteX8" fmla="*/ 73111 w 73523"/>
                  <a:gd name="connsiteY8" fmla="*/ 57783 h 56610"/>
                  <a:gd name="connsiteX9" fmla="*/ 64107 w 73523"/>
                  <a:gd name="connsiteY9" fmla="*/ 57783 h 56610"/>
                  <a:gd name="connsiteX10" fmla="*/ 64107 w 73523"/>
                  <a:gd name="connsiteY10" fmla="*/ 20524 h 56610"/>
                  <a:gd name="connsiteX11" fmla="*/ 52915 w 73523"/>
                  <a:gd name="connsiteY11" fmla="*/ 9331 h 56610"/>
                  <a:gd name="connsiteX12" fmla="*/ 40827 w 73523"/>
                  <a:gd name="connsiteY12" fmla="*/ 21469 h 56610"/>
                  <a:gd name="connsiteX13" fmla="*/ 40827 w 73523"/>
                  <a:gd name="connsiteY13" fmla="*/ 57783 h 56610"/>
                  <a:gd name="connsiteX14" fmla="*/ 31872 w 73523"/>
                  <a:gd name="connsiteY14" fmla="*/ 57783 h 56610"/>
                  <a:gd name="connsiteX15" fmla="*/ 31872 w 73523"/>
                  <a:gd name="connsiteY15" fmla="*/ 19628 h 56610"/>
                  <a:gd name="connsiteX16" fmla="*/ 20978 w 73523"/>
                  <a:gd name="connsiteY16" fmla="*/ 9331 h 56610"/>
                  <a:gd name="connsiteX17" fmla="*/ 8542 w 73523"/>
                  <a:gd name="connsiteY17" fmla="*/ 22762 h 56610"/>
                  <a:gd name="connsiteX18" fmla="*/ 8542 w 73523"/>
                  <a:gd name="connsiteY18" fmla="*/ 57783 h 56610"/>
                  <a:gd name="connsiteX19" fmla="*/ -412 w 73523"/>
                  <a:gd name="connsiteY19" fmla="*/ 57783 h 56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3523" h="56610">
                    <a:moveTo>
                      <a:pt x="-412" y="57783"/>
                    </a:moveTo>
                    <a:lnTo>
                      <a:pt x="-412" y="2168"/>
                    </a:lnTo>
                    <a:lnTo>
                      <a:pt x="8293" y="2168"/>
                    </a:lnTo>
                    <a:lnTo>
                      <a:pt x="8343" y="12366"/>
                    </a:lnTo>
                    <a:cubicBezTo>
                      <a:pt x="11079" y="4854"/>
                      <a:pt x="17347" y="1173"/>
                      <a:pt x="23913" y="1173"/>
                    </a:cubicBezTo>
                    <a:cubicBezTo>
                      <a:pt x="31226" y="1173"/>
                      <a:pt x="36101" y="5650"/>
                      <a:pt x="38091" y="12515"/>
                    </a:cubicBezTo>
                    <a:cubicBezTo>
                      <a:pt x="40727" y="5501"/>
                      <a:pt x="47542" y="1173"/>
                      <a:pt x="55601" y="1173"/>
                    </a:cubicBezTo>
                    <a:cubicBezTo>
                      <a:pt x="65252" y="1173"/>
                      <a:pt x="73111" y="7391"/>
                      <a:pt x="73111" y="20275"/>
                    </a:cubicBezTo>
                    <a:lnTo>
                      <a:pt x="73111" y="57783"/>
                    </a:lnTo>
                    <a:lnTo>
                      <a:pt x="64107" y="57783"/>
                    </a:lnTo>
                    <a:lnTo>
                      <a:pt x="64107" y="20524"/>
                    </a:lnTo>
                    <a:cubicBezTo>
                      <a:pt x="64107" y="12515"/>
                      <a:pt x="58884" y="9331"/>
                      <a:pt x="52915" y="9331"/>
                    </a:cubicBezTo>
                    <a:cubicBezTo>
                      <a:pt x="45403" y="9331"/>
                      <a:pt x="40827" y="14455"/>
                      <a:pt x="40827" y="21469"/>
                    </a:cubicBezTo>
                    <a:lnTo>
                      <a:pt x="40827" y="57783"/>
                    </a:lnTo>
                    <a:lnTo>
                      <a:pt x="31872" y="57783"/>
                    </a:lnTo>
                    <a:lnTo>
                      <a:pt x="31872" y="19628"/>
                    </a:lnTo>
                    <a:cubicBezTo>
                      <a:pt x="31872" y="13460"/>
                      <a:pt x="27246" y="9331"/>
                      <a:pt x="20978" y="9331"/>
                    </a:cubicBezTo>
                    <a:cubicBezTo>
                      <a:pt x="14462" y="9331"/>
                      <a:pt x="8542" y="13908"/>
                      <a:pt x="8542" y="22762"/>
                    </a:cubicBezTo>
                    <a:lnTo>
                      <a:pt x="8542" y="57783"/>
                    </a:lnTo>
                    <a:lnTo>
                      <a:pt x="-412" y="57783"/>
                    </a:lnTo>
                  </a:path>
                </a:pathLst>
              </a:custGeom>
              <a:solidFill>
                <a:srgbClr val="000000"/>
              </a:solidFill>
              <a:ln w="50" cap="flat">
                <a:noFill/>
                <a:prstDash val="solid"/>
                <a:miter/>
              </a:ln>
            </p:spPr>
            <p:txBody>
              <a:bodyPr rtlCol="0" anchor="ctr"/>
              <a:lstStyle/>
              <a:p>
                <a:endParaRPr lang="en-GB"/>
              </a:p>
            </p:txBody>
          </p:sp>
          <p:sp>
            <p:nvSpPr>
              <p:cNvPr id="279" name="Freeform: Shape 278">
                <a:extLst>
                  <a:ext uri="{FF2B5EF4-FFF2-40B4-BE49-F238E27FC236}">
                    <a16:creationId xmlns:a16="http://schemas.microsoft.com/office/drawing/2014/main" id="{840B57F1-9D98-E25F-CF24-5181F12DF0C1}"/>
                  </a:ext>
                </a:extLst>
              </p:cNvPr>
              <p:cNvSpPr/>
              <p:nvPr/>
            </p:nvSpPr>
            <p:spPr>
              <a:xfrm>
                <a:off x="3617461" y="4562080"/>
                <a:ext cx="44870" cy="57605"/>
              </a:xfrm>
              <a:custGeom>
                <a:avLst/>
                <a:gdLst>
                  <a:gd name="connsiteX0" fmla="*/ 18908 w 44870"/>
                  <a:gd name="connsiteY0" fmla="*/ 58762 h 57605"/>
                  <a:gd name="connsiteX1" fmla="*/ -44 w 44870"/>
                  <a:gd name="connsiteY1" fmla="*/ 41650 h 57605"/>
                  <a:gd name="connsiteX2" fmla="*/ 21595 w 44870"/>
                  <a:gd name="connsiteY2" fmla="*/ 25283 h 57605"/>
                  <a:gd name="connsiteX3" fmla="*/ 35872 w 44870"/>
                  <a:gd name="connsiteY3" fmla="*/ 19911 h 57605"/>
                  <a:gd name="connsiteX4" fmla="*/ 24231 w 44870"/>
                  <a:gd name="connsiteY4" fmla="*/ 9017 h 57605"/>
                  <a:gd name="connsiteX5" fmla="*/ 10153 w 44870"/>
                  <a:gd name="connsiteY5" fmla="*/ 17175 h 57605"/>
                  <a:gd name="connsiteX6" fmla="*/ 1547 w 44870"/>
                  <a:gd name="connsiteY6" fmla="*/ 14340 h 57605"/>
                  <a:gd name="connsiteX7" fmla="*/ 23983 w 44870"/>
                  <a:gd name="connsiteY7" fmla="*/ 1157 h 57605"/>
                  <a:gd name="connsiteX8" fmla="*/ 44826 w 44870"/>
                  <a:gd name="connsiteY8" fmla="*/ 20806 h 57605"/>
                  <a:gd name="connsiteX9" fmla="*/ 44826 w 44870"/>
                  <a:gd name="connsiteY9" fmla="*/ 57469 h 57605"/>
                  <a:gd name="connsiteX10" fmla="*/ 36021 w 44870"/>
                  <a:gd name="connsiteY10" fmla="*/ 57469 h 57605"/>
                  <a:gd name="connsiteX11" fmla="*/ 36021 w 44870"/>
                  <a:gd name="connsiteY11" fmla="*/ 49907 h 57605"/>
                  <a:gd name="connsiteX12" fmla="*/ 35424 w 44870"/>
                  <a:gd name="connsiteY12" fmla="*/ 49907 h 57605"/>
                  <a:gd name="connsiteX13" fmla="*/ 18908 w 44870"/>
                  <a:gd name="connsiteY13" fmla="*/ 58762 h 57605"/>
                  <a:gd name="connsiteX14" fmla="*/ 20451 w 44870"/>
                  <a:gd name="connsiteY14" fmla="*/ 50853 h 57605"/>
                  <a:gd name="connsiteX15" fmla="*/ 35872 w 44870"/>
                  <a:gd name="connsiteY15" fmla="*/ 37372 h 57605"/>
                  <a:gd name="connsiteX16" fmla="*/ 35872 w 44870"/>
                  <a:gd name="connsiteY16" fmla="*/ 29661 h 57605"/>
                  <a:gd name="connsiteX17" fmla="*/ 21197 w 44870"/>
                  <a:gd name="connsiteY17" fmla="*/ 32845 h 57605"/>
                  <a:gd name="connsiteX18" fmla="*/ 8959 w 44870"/>
                  <a:gd name="connsiteY18" fmla="*/ 42097 h 57605"/>
                  <a:gd name="connsiteX19" fmla="*/ 20451 w 44870"/>
                  <a:gd name="connsiteY19" fmla="*/ 50853 h 57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4870" h="57605">
                    <a:moveTo>
                      <a:pt x="18908" y="58762"/>
                    </a:moveTo>
                    <a:cubicBezTo>
                      <a:pt x="8362" y="58762"/>
                      <a:pt x="-44" y="52594"/>
                      <a:pt x="-44" y="41650"/>
                    </a:cubicBezTo>
                    <a:cubicBezTo>
                      <a:pt x="-44" y="28915"/>
                      <a:pt x="11297" y="26577"/>
                      <a:pt x="21595" y="25283"/>
                    </a:cubicBezTo>
                    <a:cubicBezTo>
                      <a:pt x="31643" y="23940"/>
                      <a:pt x="35872" y="24488"/>
                      <a:pt x="35872" y="19911"/>
                    </a:cubicBezTo>
                    <a:cubicBezTo>
                      <a:pt x="35872" y="12996"/>
                      <a:pt x="31942" y="9017"/>
                      <a:pt x="24231" y="9017"/>
                    </a:cubicBezTo>
                    <a:cubicBezTo>
                      <a:pt x="16222" y="9017"/>
                      <a:pt x="11894" y="13295"/>
                      <a:pt x="10153" y="17175"/>
                    </a:cubicBezTo>
                    <a:lnTo>
                      <a:pt x="1547" y="14340"/>
                    </a:lnTo>
                    <a:cubicBezTo>
                      <a:pt x="5825" y="4241"/>
                      <a:pt x="15377" y="1157"/>
                      <a:pt x="23983" y="1157"/>
                    </a:cubicBezTo>
                    <a:cubicBezTo>
                      <a:pt x="31444" y="1157"/>
                      <a:pt x="44826" y="3445"/>
                      <a:pt x="44826" y="20806"/>
                    </a:cubicBezTo>
                    <a:lnTo>
                      <a:pt x="44826" y="57469"/>
                    </a:lnTo>
                    <a:lnTo>
                      <a:pt x="36021" y="57469"/>
                    </a:lnTo>
                    <a:lnTo>
                      <a:pt x="36021" y="49907"/>
                    </a:lnTo>
                    <a:lnTo>
                      <a:pt x="35424" y="49907"/>
                    </a:lnTo>
                    <a:cubicBezTo>
                      <a:pt x="33534" y="53837"/>
                      <a:pt x="28310" y="58762"/>
                      <a:pt x="18908" y="58762"/>
                    </a:cubicBezTo>
                    <a:close/>
                    <a:moveTo>
                      <a:pt x="20451" y="50853"/>
                    </a:moveTo>
                    <a:cubicBezTo>
                      <a:pt x="30350" y="50853"/>
                      <a:pt x="35872" y="44187"/>
                      <a:pt x="35872" y="37372"/>
                    </a:cubicBezTo>
                    <a:lnTo>
                      <a:pt x="35872" y="29661"/>
                    </a:lnTo>
                    <a:cubicBezTo>
                      <a:pt x="34379" y="31402"/>
                      <a:pt x="24629" y="32397"/>
                      <a:pt x="21197" y="32845"/>
                    </a:cubicBezTo>
                    <a:cubicBezTo>
                      <a:pt x="14680" y="33690"/>
                      <a:pt x="8959" y="35780"/>
                      <a:pt x="8959" y="42097"/>
                    </a:cubicBezTo>
                    <a:cubicBezTo>
                      <a:pt x="8959" y="47868"/>
                      <a:pt x="13785" y="50853"/>
                      <a:pt x="20451" y="50853"/>
                    </a:cubicBezTo>
                  </a:path>
                </a:pathLst>
              </a:custGeom>
              <a:solidFill>
                <a:srgbClr val="000000"/>
              </a:solidFill>
              <a:ln w="50" cap="flat">
                <a:noFill/>
                <a:prstDash val="solid"/>
                <a:miter/>
              </a:ln>
            </p:spPr>
            <p:txBody>
              <a:bodyPr rtlCol="0" anchor="ctr"/>
              <a:lstStyle/>
              <a:p>
                <a:endParaRPr lang="en-GB"/>
              </a:p>
            </p:txBody>
          </p:sp>
          <p:sp>
            <p:nvSpPr>
              <p:cNvPr id="280" name="Freeform: Shape 279">
                <a:extLst>
                  <a:ext uri="{FF2B5EF4-FFF2-40B4-BE49-F238E27FC236}">
                    <a16:creationId xmlns:a16="http://schemas.microsoft.com/office/drawing/2014/main" id="{81B79AC6-8254-C696-6EA6-2D56F180AAAA}"/>
                  </a:ext>
                </a:extLst>
              </p:cNvPr>
              <p:cNvSpPr/>
              <p:nvPr/>
            </p:nvSpPr>
            <p:spPr>
              <a:xfrm>
                <a:off x="3678052" y="4562080"/>
                <a:ext cx="44472" cy="56311"/>
              </a:xfrm>
              <a:custGeom>
                <a:avLst/>
                <a:gdLst>
                  <a:gd name="connsiteX0" fmla="*/ 8856 w 44472"/>
                  <a:gd name="connsiteY0" fmla="*/ 24152 h 56311"/>
                  <a:gd name="connsiteX1" fmla="*/ 8856 w 44472"/>
                  <a:gd name="connsiteY1" fmla="*/ 57482 h 56311"/>
                  <a:gd name="connsiteX2" fmla="*/ -99 w 44472"/>
                  <a:gd name="connsiteY2" fmla="*/ 57482 h 56311"/>
                  <a:gd name="connsiteX3" fmla="*/ -99 w 44472"/>
                  <a:gd name="connsiteY3" fmla="*/ 1866 h 56311"/>
                  <a:gd name="connsiteX4" fmla="*/ 8507 w 44472"/>
                  <a:gd name="connsiteY4" fmla="*/ 1866 h 56311"/>
                  <a:gd name="connsiteX5" fmla="*/ 8557 w 44472"/>
                  <a:gd name="connsiteY5" fmla="*/ 12164 h 56311"/>
                  <a:gd name="connsiteX6" fmla="*/ 25570 w 44472"/>
                  <a:gd name="connsiteY6" fmla="*/ 1170 h 56311"/>
                  <a:gd name="connsiteX7" fmla="*/ 44374 w 44472"/>
                  <a:gd name="connsiteY7" fmla="*/ 22162 h 56311"/>
                  <a:gd name="connsiteX8" fmla="*/ 44374 w 44472"/>
                  <a:gd name="connsiteY8" fmla="*/ 57482 h 56311"/>
                  <a:gd name="connsiteX9" fmla="*/ 35420 w 44472"/>
                  <a:gd name="connsiteY9" fmla="*/ 57482 h 56311"/>
                  <a:gd name="connsiteX10" fmla="*/ 35420 w 44472"/>
                  <a:gd name="connsiteY10" fmla="*/ 22909 h 56311"/>
                  <a:gd name="connsiteX11" fmla="*/ 22884 w 44472"/>
                  <a:gd name="connsiteY11" fmla="*/ 9229 h 56311"/>
                  <a:gd name="connsiteX12" fmla="*/ 8856 w 44472"/>
                  <a:gd name="connsiteY12" fmla="*/ 24152 h 56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4472" h="56311">
                    <a:moveTo>
                      <a:pt x="8856" y="24152"/>
                    </a:moveTo>
                    <a:lnTo>
                      <a:pt x="8856" y="57482"/>
                    </a:lnTo>
                    <a:lnTo>
                      <a:pt x="-99" y="57482"/>
                    </a:lnTo>
                    <a:lnTo>
                      <a:pt x="-99" y="1866"/>
                    </a:lnTo>
                    <a:lnTo>
                      <a:pt x="8507" y="1866"/>
                    </a:lnTo>
                    <a:lnTo>
                      <a:pt x="8557" y="12164"/>
                    </a:lnTo>
                    <a:cubicBezTo>
                      <a:pt x="12139" y="4304"/>
                      <a:pt x="18108" y="1170"/>
                      <a:pt x="25570" y="1170"/>
                    </a:cubicBezTo>
                    <a:cubicBezTo>
                      <a:pt x="36812" y="1170"/>
                      <a:pt x="44374" y="8085"/>
                      <a:pt x="44374" y="22162"/>
                    </a:cubicBezTo>
                    <a:lnTo>
                      <a:pt x="44374" y="57482"/>
                    </a:lnTo>
                    <a:lnTo>
                      <a:pt x="35420" y="57482"/>
                    </a:lnTo>
                    <a:lnTo>
                      <a:pt x="35420" y="22909"/>
                    </a:lnTo>
                    <a:cubicBezTo>
                      <a:pt x="35420" y="14352"/>
                      <a:pt x="30644" y="9229"/>
                      <a:pt x="22884" y="9229"/>
                    </a:cubicBezTo>
                    <a:cubicBezTo>
                      <a:pt x="14875" y="9229"/>
                      <a:pt x="8856" y="14651"/>
                      <a:pt x="8856" y="24152"/>
                    </a:cubicBezTo>
                  </a:path>
                </a:pathLst>
              </a:custGeom>
              <a:solidFill>
                <a:srgbClr val="000000"/>
              </a:solidFill>
              <a:ln w="50" cap="flat">
                <a:noFill/>
                <a:prstDash val="solid"/>
                <a:miter/>
              </a:ln>
            </p:spPr>
            <p:txBody>
              <a:bodyPr rtlCol="0" anchor="ctr"/>
              <a:lstStyle/>
              <a:p>
                <a:endParaRPr lang="en-GB"/>
              </a:p>
            </p:txBody>
          </p:sp>
          <p:sp>
            <p:nvSpPr>
              <p:cNvPr id="281" name="Freeform: Shape 280">
                <a:extLst>
                  <a:ext uri="{FF2B5EF4-FFF2-40B4-BE49-F238E27FC236}">
                    <a16:creationId xmlns:a16="http://schemas.microsoft.com/office/drawing/2014/main" id="{67256CCD-FCE1-30ED-2CC9-67CC49E8A078}"/>
                  </a:ext>
                </a:extLst>
              </p:cNvPr>
              <p:cNvSpPr/>
              <p:nvPr/>
            </p:nvSpPr>
            <p:spPr>
              <a:xfrm>
                <a:off x="3731577" y="4562776"/>
                <a:ext cx="51884" cy="76806"/>
              </a:xfrm>
              <a:custGeom>
                <a:avLst/>
                <a:gdLst>
                  <a:gd name="connsiteX0" fmla="*/ 4218 w 51884"/>
                  <a:gd name="connsiteY0" fmla="*/ 76714 h 76806"/>
                  <a:gd name="connsiteX1" fmla="*/ 6507 w 51884"/>
                  <a:gd name="connsiteY1" fmla="*/ 68954 h 76806"/>
                  <a:gd name="connsiteX2" fmla="*/ 19590 w 51884"/>
                  <a:gd name="connsiteY2" fmla="*/ 61492 h 76806"/>
                  <a:gd name="connsiteX3" fmla="*/ 21182 w 51884"/>
                  <a:gd name="connsiteY3" fmla="*/ 56865 h 76806"/>
                  <a:gd name="connsiteX4" fmla="*/ -60 w 51884"/>
                  <a:gd name="connsiteY4" fmla="*/ 952 h 76806"/>
                  <a:gd name="connsiteX5" fmla="*/ 9740 w 51884"/>
                  <a:gd name="connsiteY5" fmla="*/ 952 h 76806"/>
                  <a:gd name="connsiteX6" fmla="*/ 25858 w 51884"/>
                  <a:gd name="connsiteY6" fmla="*/ 48210 h 76806"/>
                  <a:gd name="connsiteX7" fmla="*/ 42075 w 51884"/>
                  <a:gd name="connsiteY7" fmla="*/ 952 h 76806"/>
                  <a:gd name="connsiteX8" fmla="*/ 51825 w 51884"/>
                  <a:gd name="connsiteY8" fmla="*/ 952 h 76806"/>
                  <a:gd name="connsiteX9" fmla="*/ 27400 w 51884"/>
                  <a:gd name="connsiteY9" fmla="*/ 64874 h 76806"/>
                  <a:gd name="connsiteX10" fmla="*/ 10785 w 51884"/>
                  <a:gd name="connsiteY10" fmla="*/ 77758 h 76806"/>
                  <a:gd name="connsiteX11" fmla="*/ 4218 w 51884"/>
                  <a:gd name="connsiteY11" fmla="*/ 76714 h 76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1884" h="76806">
                    <a:moveTo>
                      <a:pt x="4218" y="76714"/>
                    </a:moveTo>
                    <a:lnTo>
                      <a:pt x="6507" y="68954"/>
                    </a:lnTo>
                    <a:cubicBezTo>
                      <a:pt x="12476" y="70744"/>
                      <a:pt x="16705" y="69899"/>
                      <a:pt x="19590" y="61492"/>
                    </a:cubicBezTo>
                    <a:lnTo>
                      <a:pt x="21182" y="56865"/>
                    </a:lnTo>
                    <a:lnTo>
                      <a:pt x="-60" y="952"/>
                    </a:lnTo>
                    <a:lnTo>
                      <a:pt x="9740" y="952"/>
                    </a:lnTo>
                    <a:cubicBezTo>
                      <a:pt x="15063" y="16522"/>
                      <a:pt x="21530" y="31794"/>
                      <a:pt x="25858" y="48210"/>
                    </a:cubicBezTo>
                    <a:cubicBezTo>
                      <a:pt x="30186" y="31744"/>
                      <a:pt x="36752" y="16522"/>
                      <a:pt x="42075" y="952"/>
                    </a:cubicBezTo>
                    <a:lnTo>
                      <a:pt x="51825" y="952"/>
                    </a:lnTo>
                    <a:lnTo>
                      <a:pt x="27400" y="64874"/>
                    </a:lnTo>
                    <a:cubicBezTo>
                      <a:pt x="24017" y="73729"/>
                      <a:pt x="18645" y="77758"/>
                      <a:pt x="10785" y="77758"/>
                    </a:cubicBezTo>
                    <a:cubicBezTo>
                      <a:pt x="7601" y="77758"/>
                      <a:pt x="5164" y="77162"/>
                      <a:pt x="4218" y="76714"/>
                    </a:cubicBezTo>
                  </a:path>
                </a:pathLst>
              </a:custGeom>
              <a:solidFill>
                <a:srgbClr val="000000"/>
              </a:solidFill>
              <a:ln w="50" cap="flat">
                <a:noFill/>
                <a:prstDash val="solid"/>
                <a:miter/>
              </a:ln>
            </p:spPr>
            <p:txBody>
              <a:bodyPr rtlCol="0" anchor="ctr"/>
              <a:lstStyle/>
              <a:p>
                <a:endParaRPr lang="en-GB"/>
              </a:p>
            </p:txBody>
          </p:sp>
        </p:grpSp>
        <p:grpSp>
          <p:nvGrpSpPr>
            <p:cNvPr id="282" name="Graphic 8">
              <a:extLst>
                <a:ext uri="{FF2B5EF4-FFF2-40B4-BE49-F238E27FC236}">
                  <a16:creationId xmlns:a16="http://schemas.microsoft.com/office/drawing/2014/main" id="{6F8EA4DC-CC74-C2A8-4C98-9507EEE68CDC}"/>
                </a:ext>
              </a:extLst>
            </p:cNvPr>
            <p:cNvGrpSpPr/>
            <p:nvPr/>
          </p:nvGrpSpPr>
          <p:grpSpPr>
            <a:xfrm>
              <a:off x="3822691" y="4539744"/>
              <a:ext cx="220470" cy="100635"/>
              <a:chOff x="3822691" y="4539744"/>
              <a:chExt cx="220470" cy="100635"/>
            </a:xfrm>
            <a:solidFill>
              <a:srgbClr val="000000"/>
            </a:solidFill>
          </p:grpSpPr>
          <p:sp>
            <p:nvSpPr>
              <p:cNvPr id="283" name="Freeform: Shape 282">
                <a:extLst>
                  <a:ext uri="{FF2B5EF4-FFF2-40B4-BE49-F238E27FC236}">
                    <a16:creationId xmlns:a16="http://schemas.microsoft.com/office/drawing/2014/main" id="{6840D7F2-B9E4-6F38-35F5-5EE6F5F6F832}"/>
                  </a:ext>
                </a:extLst>
              </p:cNvPr>
              <p:cNvSpPr/>
              <p:nvPr/>
            </p:nvSpPr>
            <p:spPr>
              <a:xfrm>
                <a:off x="3822691" y="4544271"/>
                <a:ext cx="8954" cy="74120"/>
              </a:xfrm>
              <a:custGeom>
                <a:avLst/>
                <a:gdLst>
                  <a:gd name="connsiteX0" fmla="*/ 9233 w 8954"/>
                  <a:gd name="connsiteY0" fmla="*/ 1347 h 74120"/>
                  <a:gd name="connsiteX1" fmla="*/ 9233 w 8954"/>
                  <a:gd name="connsiteY1" fmla="*/ 75468 h 74120"/>
                  <a:gd name="connsiteX2" fmla="*/ 279 w 8954"/>
                  <a:gd name="connsiteY2" fmla="*/ 75468 h 74120"/>
                  <a:gd name="connsiteX3" fmla="*/ 279 w 8954"/>
                  <a:gd name="connsiteY3" fmla="*/ 1347 h 74120"/>
                  <a:gd name="connsiteX4" fmla="*/ 9233 w 8954"/>
                  <a:gd name="connsiteY4" fmla="*/ 1347 h 741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54" h="74120">
                    <a:moveTo>
                      <a:pt x="9233" y="1347"/>
                    </a:moveTo>
                    <a:lnTo>
                      <a:pt x="9233" y="75468"/>
                    </a:lnTo>
                    <a:lnTo>
                      <a:pt x="279" y="75468"/>
                    </a:lnTo>
                    <a:lnTo>
                      <a:pt x="279" y="1347"/>
                    </a:lnTo>
                    <a:lnTo>
                      <a:pt x="9233" y="1347"/>
                    </a:lnTo>
                  </a:path>
                </a:pathLst>
              </a:custGeom>
              <a:solidFill>
                <a:srgbClr val="000000"/>
              </a:solidFill>
              <a:ln w="50" cap="flat">
                <a:noFill/>
                <a:prstDash val="solid"/>
                <a:miter/>
              </a:ln>
            </p:spPr>
            <p:txBody>
              <a:bodyPr rtlCol="0" anchor="ctr"/>
              <a:lstStyle/>
              <a:p>
                <a:endParaRPr lang="en-GB"/>
              </a:p>
            </p:txBody>
          </p:sp>
          <p:sp>
            <p:nvSpPr>
              <p:cNvPr id="284" name="Freeform: Shape 283">
                <a:extLst>
                  <a:ext uri="{FF2B5EF4-FFF2-40B4-BE49-F238E27FC236}">
                    <a16:creationId xmlns:a16="http://schemas.microsoft.com/office/drawing/2014/main" id="{2B0ACDE9-18F8-ADE2-6A9D-371D35525143}"/>
                  </a:ext>
                </a:extLst>
              </p:cNvPr>
              <p:cNvSpPr/>
              <p:nvPr/>
            </p:nvSpPr>
            <p:spPr>
              <a:xfrm>
                <a:off x="3844678" y="4562080"/>
                <a:ext cx="50740" cy="57505"/>
              </a:xfrm>
              <a:custGeom>
                <a:avLst/>
                <a:gdLst>
                  <a:gd name="connsiteX0" fmla="*/ 25241 w 50740"/>
                  <a:gd name="connsiteY0" fmla="*/ 58664 h 57505"/>
                  <a:gd name="connsiteX1" fmla="*/ -80 w 50740"/>
                  <a:gd name="connsiteY1" fmla="*/ 30010 h 57505"/>
                  <a:gd name="connsiteX2" fmla="*/ 25241 w 50740"/>
                  <a:gd name="connsiteY2" fmla="*/ 1158 h 57505"/>
                  <a:gd name="connsiteX3" fmla="*/ 50661 w 50740"/>
                  <a:gd name="connsiteY3" fmla="*/ 30010 h 57505"/>
                  <a:gd name="connsiteX4" fmla="*/ 25241 w 50740"/>
                  <a:gd name="connsiteY4" fmla="*/ 58664 h 57505"/>
                  <a:gd name="connsiteX5" fmla="*/ 25241 w 50740"/>
                  <a:gd name="connsiteY5" fmla="*/ 50655 h 57505"/>
                  <a:gd name="connsiteX6" fmla="*/ 41607 w 50740"/>
                  <a:gd name="connsiteY6" fmla="*/ 30010 h 57505"/>
                  <a:gd name="connsiteX7" fmla="*/ 25241 w 50740"/>
                  <a:gd name="connsiteY7" fmla="*/ 9167 h 57505"/>
                  <a:gd name="connsiteX8" fmla="*/ 9024 w 50740"/>
                  <a:gd name="connsiteY8" fmla="*/ 30010 h 57505"/>
                  <a:gd name="connsiteX9" fmla="*/ 25241 w 50740"/>
                  <a:gd name="connsiteY9" fmla="*/ 50655 h 57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740" h="57505">
                    <a:moveTo>
                      <a:pt x="25241" y="58664"/>
                    </a:moveTo>
                    <a:cubicBezTo>
                      <a:pt x="10118" y="58664"/>
                      <a:pt x="-80" y="47172"/>
                      <a:pt x="-80" y="30010"/>
                    </a:cubicBezTo>
                    <a:cubicBezTo>
                      <a:pt x="-80" y="12599"/>
                      <a:pt x="10118" y="1158"/>
                      <a:pt x="25241" y="1158"/>
                    </a:cubicBezTo>
                    <a:cubicBezTo>
                      <a:pt x="40413" y="1158"/>
                      <a:pt x="50661" y="12599"/>
                      <a:pt x="50661" y="30010"/>
                    </a:cubicBezTo>
                    <a:cubicBezTo>
                      <a:pt x="50661" y="47172"/>
                      <a:pt x="40413" y="58664"/>
                      <a:pt x="25241" y="58664"/>
                    </a:cubicBezTo>
                    <a:close/>
                    <a:moveTo>
                      <a:pt x="25241" y="50655"/>
                    </a:moveTo>
                    <a:cubicBezTo>
                      <a:pt x="36483" y="50655"/>
                      <a:pt x="41607" y="40954"/>
                      <a:pt x="41607" y="30010"/>
                    </a:cubicBezTo>
                    <a:cubicBezTo>
                      <a:pt x="41607" y="18967"/>
                      <a:pt x="36483" y="9167"/>
                      <a:pt x="25241" y="9167"/>
                    </a:cubicBezTo>
                    <a:cubicBezTo>
                      <a:pt x="14148" y="9167"/>
                      <a:pt x="9024" y="18917"/>
                      <a:pt x="9024" y="30010"/>
                    </a:cubicBezTo>
                    <a:cubicBezTo>
                      <a:pt x="9024" y="40954"/>
                      <a:pt x="14148" y="50655"/>
                      <a:pt x="25241" y="50655"/>
                    </a:cubicBezTo>
                  </a:path>
                </a:pathLst>
              </a:custGeom>
              <a:solidFill>
                <a:srgbClr val="000000"/>
              </a:solidFill>
              <a:ln w="50" cap="flat">
                <a:noFill/>
                <a:prstDash val="solid"/>
                <a:miter/>
              </a:ln>
            </p:spPr>
            <p:txBody>
              <a:bodyPr rtlCol="0" anchor="ctr"/>
              <a:lstStyle/>
              <a:p>
                <a:endParaRPr lang="en-GB"/>
              </a:p>
            </p:txBody>
          </p:sp>
          <p:sp>
            <p:nvSpPr>
              <p:cNvPr id="285" name="Freeform: Shape 284">
                <a:extLst>
                  <a:ext uri="{FF2B5EF4-FFF2-40B4-BE49-F238E27FC236}">
                    <a16:creationId xmlns:a16="http://schemas.microsoft.com/office/drawing/2014/main" id="{434413F5-F670-E83E-A7F2-58D5B1AA6896}"/>
                  </a:ext>
                </a:extLst>
              </p:cNvPr>
              <p:cNvSpPr/>
              <p:nvPr/>
            </p:nvSpPr>
            <p:spPr>
              <a:xfrm>
                <a:off x="3905766" y="4562080"/>
                <a:ext cx="49446" cy="78299"/>
              </a:xfrm>
              <a:custGeom>
                <a:avLst/>
                <a:gdLst>
                  <a:gd name="connsiteX0" fmla="*/ 25164 w 49446"/>
                  <a:gd name="connsiteY0" fmla="*/ 79250 h 78299"/>
                  <a:gd name="connsiteX1" fmla="*/ 2281 w 49446"/>
                  <a:gd name="connsiteY1" fmla="*/ 67908 h 78299"/>
                  <a:gd name="connsiteX2" fmla="*/ 9544 w 49446"/>
                  <a:gd name="connsiteY2" fmla="*/ 63232 h 78299"/>
                  <a:gd name="connsiteX3" fmla="*/ 25164 w 49446"/>
                  <a:gd name="connsiteY3" fmla="*/ 71440 h 78299"/>
                  <a:gd name="connsiteX4" fmla="*/ 40436 w 49446"/>
                  <a:gd name="connsiteY4" fmla="*/ 58208 h 78299"/>
                  <a:gd name="connsiteX5" fmla="*/ 40436 w 49446"/>
                  <a:gd name="connsiteY5" fmla="*/ 47065 h 78299"/>
                  <a:gd name="connsiteX6" fmla="*/ 39590 w 49446"/>
                  <a:gd name="connsiteY6" fmla="*/ 47065 h 78299"/>
                  <a:gd name="connsiteX7" fmla="*/ 23423 w 49446"/>
                  <a:gd name="connsiteY7" fmla="*/ 56367 h 78299"/>
                  <a:gd name="connsiteX8" fmla="*/ -57 w 49446"/>
                  <a:gd name="connsiteY8" fmla="*/ 29206 h 78299"/>
                  <a:gd name="connsiteX9" fmla="*/ 23622 w 49446"/>
                  <a:gd name="connsiteY9" fmla="*/ 951 h 78299"/>
                  <a:gd name="connsiteX10" fmla="*/ 39839 w 49446"/>
                  <a:gd name="connsiteY10" fmla="*/ 10552 h 78299"/>
                  <a:gd name="connsiteX11" fmla="*/ 40685 w 49446"/>
                  <a:gd name="connsiteY11" fmla="*/ 10552 h 78299"/>
                  <a:gd name="connsiteX12" fmla="*/ 40685 w 49446"/>
                  <a:gd name="connsiteY12" fmla="*/ 1647 h 78299"/>
                  <a:gd name="connsiteX13" fmla="*/ 49390 w 49446"/>
                  <a:gd name="connsiteY13" fmla="*/ 1647 h 78299"/>
                  <a:gd name="connsiteX14" fmla="*/ 49390 w 49446"/>
                  <a:gd name="connsiteY14" fmla="*/ 58705 h 78299"/>
                  <a:gd name="connsiteX15" fmla="*/ 25164 w 49446"/>
                  <a:gd name="connsiteY15" fmla="*/ 79250 h 78299"/>
                  <a:gd name="connsiteX16" fmla="*/ 24915 w 49446"/>
                  <a:gd name="connsiteY16" fmla="*/ 48408 h 78299"/>
                  <a:gd name="connsiteX17" fmla="*/ 40535 w 49446"/>
                  <a:gd name="connsiteY17" fmla="*/ 29007 h 78299"/>
                  <a:gd name="connsiteX18" fmla="*/ 24915 w 49446"/>
                  <a:gd name="connsiteY18" fmla="*/ 8960 h 78299"/>
                  <a:gd name="connsiteX19" fmla="*/ 9047 w 49446"/>
                  <a:gd name="connsiteY19" fmla="*/ 29007 h 78299"/>
                  <a:gd name="connsiteX20" fmla="*/ 24915 w 49446"/>
                  <a:gd name="connsiteY20" fmla="*/ 48408 h 78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9446" h="78299">
                    <a:moveTo>
                      <a:pt x="25164" y="79250"/>
                    </a:moveTo>
                    <a:cubicBezTo>
                      <a:pt x="12827" y="79250"/>
                      <a:pt x="5714" y="74027"/>
                      <a:pt x="2281" y="67908"/>
                    </a:cubicBezTo>
                    <a:lnTo>
                      <a:pt x="9544" y="63232"/>
                    </a:lnTo>
                    <a:cubicBezTo>
                      <a:pt x="11882" y="66465"/>
                      <a:pt x="15364" y="71440"/>
                      <a:pt x="25164" y="71440"/>
                    </a:cubicBezTo>
                    <a:cubicBezTo>
                      <a:pt x="34019" y="71440"/>
                      <a:pt x="40436" y="67361"/>
                      <a:pt x="40436" y="58208"/>
                    </a:cubicBezTo>
                    <a:lnTo>
                      <a:pt x="40436" y="47065"/>
                    </a:lnTo>
                    <a:lnTo>
                      <a:pt x="39590" y="47065"/>
                    </a:lnTo>
                    <a:cubicBezTo>
                      <a:pt x="37700" y="50248"/>
                      <a:pt x="34168" y="56367"/>
                      <a:pt x="23423" y="56367"/>
                    </a:cubicBezTo>
                    <a:cubicBezTo>
                      <a:pt x="10091" y="56367"/>
                      <a:pt x="-57" y="46667"/>
                      <a:pt x="-57" y="29206"/>
                    </a:cubicBezTo>
                    <a:cubicBezTo>
                      <a:pt x="-57" y="11994"/>
                      <a:pt x="9743" y="951"/>
                      <a:pt x="23622" y="951"/>
                    </a:cubicBezTo>
                    <a:cubicBezTo>
                      <a:pt x="34367" y="951"/>
                      <a:pt x="37949" y="7567"/>
                      <a:pt x="39839" y="10552"/>
                    </a:cubicBezTo>
                    <a:lnTo>
                      <a:pt x="40685" y="10552"/>
                    </a:lnTo>
                    <a:lnTo>
                      <a:pt x="40685" y="1647"/>
                    </a:lnTo>
                    <a:lnTo>
                      <a:pt x="49390" y="1647"/>
                    </a:lnTo>
                    <a:lnTo>
                      <a:pt x="49390" y="58705"/>
                    </a:lnTo>
                    <a:cubicBezTo>
                      <a:pt x="49390" y="73081"/>
                      <a:pt x="38695" y="79250"/>
                      <a:pt x="25164" y="79250"/>
                    </a:cubicBezTo>
                    <a:close/>
                    <a:moveTo>
                      <a:pt x="24915" y="48408"/>
                    </a:moveTo>
                    <a:cubicBezTo>
                      <a:pt x="35014" y="48408"/>
                      <a:pt x="40535" y="41145"/>
                      <a:pt x="40535" y="29007"/>
                    </a:cubicBezTo>
                    <a:cubicBezTo>
                      <a:pt x="40535" y="17217"/>
                      <a:pt x="35163" y="8960"/>
                      <a:pt x="24915" y="8960"/>
                    </a:cubicBezTo>
                    <a:cubicBezTo>
                      <a:pt x="14320" y="8960"/>
                      <a:pt x="9047" y="17914"/>
                      <a:pt x="9047" y="29007"/>
                    </a:cubicBezTo>
                    <a:cubicBezTo>
                      <a:pt x="9047" y="40448"/>
                      <a:pt x="14469" y="48408"/>
                      <a:pt x="24915" y="48408"/>
                    </a:cubicBezTo>
                  </a:path>
                </a:pathLst>
              </a:custGeom>
              <a:solidFill>
                <a:srgbClr val="000000"/>
              </a:solidFill>
              <a:ln w="50" cap="flat">
                <a:noFill/>
                <a:prstDash val="solid"/>
                <a:miter/>
              </a:ln>
            </p:spPr>
            <p:txBody>
              <a:bodyPr rtlCol="0" anchor="ctr"/>
              <a:lstStyle/>
              <a:p>
                <a:endParaRPr lang="en-GB"/>
              </a:p>
            </p:txBody>
          </p:sp>
          <p:sp>
            <p:nvSpPr>
              <p:cNvPr id="286" name="Freeform: Shape 285">
                <a:extLst>
                  <a:ext uri="{FF2B5EF4-FFF2-40B4-BE49-F238E27FC236}">
                    <a16:creationId xmlns:a16="http://schemas.microsoft.com/office/drawing/2014/main" id="{F0F61785-B1CB-323E-CB3D-DD47A6B79BF3}"/>
                  </a:ext>
                </a:extLst>
              </p:cNvPr>
              <p:cNvSpPr/>
              <p:nvPr/>
            </p:nvSpPr>
            <p:spPr>
              <a:xfrm>
                <a:off x="3968445" y="4562080"/>
                <a:ext cx="43328" cy="57505"/>
              </a:xfrm>
              <a:custGeom>
                <a:avLst/>
                <a:gdLst>
                  <a:gd name="connsiteX0" fmla="*/ 21401 w 43328"/>
                  <a:gd name="connsiteY0" fmla="*/ 58664 h 57505"/>
                  <a:gd name="connsiteX1" fmla="*/ 11 w 43328"/>
                  <a:gd name="connsiteY1" fmla="*/ 43989 h 57505"/>
                  <a:gd name="connsiteX2" fmla="*/ 8517 w 43328"/>
                  <a:gd name="connsiteY2" fmla="*/ 41949 h 57505"/>
                  <a:gd name="connsiteX3" fmla="*/ 21302 w 43328"/>
                  <a:gd name="connsiteY3" fmla="*/ 50804 h 57505"/>
                  <a:gd name="connsiteX4" fmla="*/ 34036 w 43328"/>
                  <a:gd name="connsiteY4" fmla="*/ 42397 h 57505"/>
                  <a:gd name="connsiteX5" fmla="*/ 25878 w 43328"/>
                  <a:gd name="connsiteY5" fmla="*/ 34736 h 57505"/>
                  <a:gd name="connsiteX6" fmla="*/ 16626 w 43328"/>
                  <a:gd name="connsiteY6" fmla="*/ 32547 h 57505"/>
                  <a:gd name="connsiteX7" fmla="*/ 1702 w 43328"/>
                  <a:gd name="connsiteY7" fmla="*/ 17375 h 57505"/>
                  <a:gd name="connsiteX8" fmla="*/ 22296 w 43328"/>
                  <a:gd name="connsiteY8" fmla="*/ 1158 h 57505"/>
                  <a:gd name="connsiteX9" fmla="*/ 42294 w 43328"/>
                  <a:gd name="connsiteY9" fmla="*/ 14539 h 57505"/>
                  <a:gd name="connsiteX10" fmla="*/ 34186 w 43328"/>
                  <a:gd name="connsiteY10" fmla="*/ 16629 h 57505"/>
                  <a:gd name="connsiteX11" fmla="*/ 22346 w 43328"/>
                  <a:gd name="connsiteY11" fmla="*/ 8769 h 57505"/>
                  <a:gd name="connsiteX12" fmla="*/ 10756 w 43328"/>
                  <a:gd name="connsiteY12" fmla="*/ 16828 h 57505"/>
                  <a:gd name="connsiteX13" fmla="*/ 20108 w 43328"/>
                  <a:gd name="connsiteY13" fmla="*/ 24787 h 57505"/>
                  <a:gd name="connsiteX14" fmla="*/ 28515 w 43328"/>
                  <a:gd name="connsiteY14" fmla="*/ 26777 h 57505"/>
                  <a:gd name="connsiteX15" fmla="*/ 43339 w 43328"/>
                  <a:gd name="connsiteY15" fmla="*/ 41800 h 57505"/>
                  <a:gd name="connsiteX16" fmla="*/ 21401 w 43328"/>
                  <a:gd name="connsiteY16" fmla="*/ 58664 h 57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3328" h="57505">
                    <a:moveTo>
                      <a:pt x="21401" y="58664"/>
                    </a:moveTo>
                    <a:cubicBezTo>
                      <a:pt x="9960" y="58664"/>
                      <a:pt x="2000" y="53590"/>
                      <a:pt x="11" y="43989"/>
                    </a:cubicBezTo>
                    <a:lnTo>
                      <a:pt x="8517" y="41949"/>
                    </a:lnTo>
                    <a:cubicBezTo>
                      <a:pt x="10109" y="48068"/>
                      <a:pt x="14636" y="50804"/>
                      <a:pt x="21302" y="50804"/>
                    </a:cubicBezTo>
                    <a:cubicBezTo>
                      <a:pt x="29062" y="50804"/>
                      <a:pt x="34036" y="46973"/>
                      <a:pt x="34036" y="42397"/>
                    </a:cubicBezTo>
                    <a:cubicBezTo>
                      <a:pt x="34036" y="38566"/>
                      <a:pt x="31350" y="36029"/>
                      <a:pt x="25878" y="34736"/>
                    </a:cubicBezTo>
                    <a:lnTo>
                      <a:pt x="16626" y="32547"/>
                    </a:lnTo>
                    <a:cubicBezTo>
                      <a:pt x="6527" y="30160"/>
                      <a:pt x="1702" y="25185"/>
                      <a:pt x="1702" y="17375"/>
                    </a:cubicBezTo>
                    <a:cubicBezTo>
                      <a:pt x="1702" y="7824"/>
                      <a:pt x="10457" y="1158"/>
                      <a:pt x="22296" y="1158"/>
                    </a:cubicBezTo>
                    <a:cubicBezTo>
                      <a:pt x="33738" y="1158"/>
                      <a:pt x="39757" y="6729"/>
                      <a:pt x="42294" y="14539"/>
                    </a:cubicBezTo>
                    <a:lnTo>
                      <a:pt x="34186" y="16629"/>
                    </a:lnTo>
                    <a:cubicBezTo>
                      <a:pt x="32643" y="12649"/>
                      <a:pt x="29510" y="8769"/>
                      <a:pt x="22346" y="8769"/>
                    </a:cubicBezTo>
                    <a:cubicBezTo>
                      <a:pt x="15730" y="8769"/>
                      <a:pt x="10756" y="12201"/>
                      <a:pt x="10756" y="16828"/>
                    </a:cubicBezTo>
                    <a:cubicBezTo>
                      <a:pt x="10756" y="20957"/>
                      <a:pt x="13591" y="23245"/>
                      <a:pt x="20108" y="24787"/>
                    </a:cubicBezTo>
                    <a:lnTo>
                      <a:pt x="28515" y="26777"/>
                    </a:lnTo>
                    <a:cubicBezTo>
                      <a:pt x="38613" y="29165"/>
                      <a:pt x="43339" y="34189"/>
                      <a:pt x="43339" y="41800"/>
                    </a:cubicBezTo>
                    <a:cubicBezTo>
                      <a:pt x="43339" y="51550"/>
                      <a:pt x="34434" y="58664"/>
                      <a:pt x="21401" y="58664"/>
                    </a:cubicBezTo>
                  </a:path>
                </a:pathLst>
              </a:custGeom>
              <a:solidFill>
                <a:srgbClr val="000000"/>
              </a:solidFill>
              <a:ln w="50" cap="flat">
                <a:noFill/>
                <a:prstDash val="solid"/>
                <a:miter/>
              </a:ln>
            </p:spPr>
            <p:txBody>
              <a:bodyPr rtlCol="0" anchor="ctr"/>
              <a:lstStyle/>
              <a:p>
                <a:endParaRPr lang="en-GB"/>
              </a:p>
            </p:txBody>
          </p:sp>
          <p:sp>
            <p:nvSpPr>
              <p:cNvPr id="287" name="Freeform: Shape 286">
                <a:extLst>
                  <a:ext uri="{FF2B5EF4-FFF2-40B4-BE49-F238E27FC236}">
                    <a16:creationId xmlns:a16="http://schemas.microsoft.com/office/drawing/2014/main" id="{EC518B14-6807-3DD8-4309-8C01F7D9B5B3}"/>
                  </a:ext>
                </a:extLst>
              </p:cNvPr>
              <p:cNvSpPr/>
              <p:nvPr/>
            </p:nvSpPr>
            <p:spPr>
              <a:xfrm>
                <a:off x="4021622" y="4539744"/>
                <a:ext cx="21539" cy="92526"/>
              </a:xfrm>
              <a:custGeom>
                <a:avLst/>
                <a:gdLst>
                  <a:gd name="connsiteX0" fmla="*/ 249 w 21539"/>
                  <a:gd name="connsiteY0" fmla="*/ 93780 h 92526"/>
                  <a:gd name="connsiteX1" fmla="*/ 12685 w 21539"/>
                  <a:gd name="connsiteY1" fmla="*/ 49706 h 92526"/>
                  <a:gd name="connsiteX2" fmla="*/ 249 w 21539"/>
                  <a:gd name="connsiteY2" fmla="*/ 1254 h 92526"/>
                  <a:gd name="connsiteX3" fmla="*/ 8954 w 21539"/>
                  <a:gd name="connsiteY3" fmla="*/ 1254 h 92526"/>
                  <a:gd name="connsiteX4" fmla="*/ 21788 w 21539"/>
                  <a:gd name="connsiteY4" fmla="*/ 49706 h 92526"/>
                  <a:gd name="connsiteX5" fmla="*/ 8954 w 21539"/>
                  <a:gd name="connsiteY5" fmla="*/ 93780 h 92526"/>
                  <a:gd name="connsiteX6" fmla="*/ 249 w 21539"/>
                  <a:gd name="connsiteY6" fmla="*/ 93780 h 92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539" h="92526">
                    <a:moveTo>
                      <a:pt x="249" y="93780"/>
                    </a:moveTo>
                    <a:cubicBezTo>
                      <a:pt x="9053" y="75623"/>
                      <a:pt x="12685" y="62491"/>
                      <a:pt x="12685" y="49706"/>
                    </a:cubicBezTo>
                    <a:cubicBezTo>
                      <a:pt x="12685" y="35181"/>
                      <a:pt x="7959" y="16924"/>
                      <a:pt x="249" y="1254"/>
                    </a:cubicBezTo>
                    <a:lnTo>
                      <a:pt x="8954" y="1254"/>
                    </a:lnTo>
                    <a:cubicBezTo>
                      <a:pt x="16416" y="13492"/>
                      <a:pt x="21788" y="33589"/>
                      <a:pt x="21788" y="49706"/>
                    </a:cubicBezTo>
                    <a:cubicBezTo>
                      <a:pt x="21788" y="64480"/>
                      <a:pt x="17261" y="79653"/>
                      <a:pt x="8954" y="93780"/>
                    </a:cubicBezTo>
                    <a:lnTo>
                      <a:pt x="249" y="93780"/>
                    </a:lnTo>
                  </a:path>
                </a:pathLst>
              </a:custGeom>
              <a:solidFill>
                <a:srgbClr val="000000"/>
              </a:solidFill>
              <a:ln w="50" cap="flat">
                <a:noFill/>
                <a:prstDash val="solid"/>
                <a:miter/>
              </a:ln>
            </p:spPr>
            <p:txBody>
              <a:bodyPr rtlCol="0" anchor="ctr"/>
              <a:lstStyle/>
              <a:p>
                <a:endParaRPr lang="en-GB"/>
              </a:p>
            </p:txBody>
          </p:sp>
        </p:grpSp>
        <p:sp>
          <p:nvSpPr>
            <p:cNvPr id="288" name="Freeform: Shape 287">
              <a:extLst>
                <a:ext uri="{FF2B5EF4-FFF2-40B4-BE49-F238E27FC236}">
                  <a16:creationId xmlns:a16="http://schemas.microsoft.com/office/drawing/2014/main" id="{F8FACD6D-AF31-B61A-C57C-7DB1D504C115}"/>
                </a:ext>
              </a:extLst>
            </p:cNvPr>
            <p:cNvSpPr/>
            <p:nvPr/>
          </p:nvSpPr>
          <p:spPr>
            <a:xfrm>
              <a:off x="2449941" y="3506439"/>
              <a:ext cx="6085" cy="502697"/>
            </a:xfrm>
            <a:custGeom>
              <a:avLst/>
              <a:gdLst>
                <a:gd name="connsiteX0" fmla="*/ -965 w 6085"/>
                <a:gd name="connsiteY0" fmla="*/ 2902 h 502697"/>
                <a:gd name="connsiteX1" fmla="*/ -965 w 6085"/>
                <a:gd name="connsiteY1" fmla="*/ 502678 h 502697"/>
                <a:gd name="connsiteX2" fmla="*/ -965 w 6085"/>
                <a:gd name="connsiteY2" fmla="*/ 3024 h 502697"/>
                <a:gd name="connsiteX3" fmla="*/ -965 w 6085"/>
                <a:gd name="connsiteY3" fmla="*/ -19 h 502697"/>
              </a:gdLst>
              <a:ahLst/>
              <a:cxnLst>
                <a:cxn ang="0">
                  <a:pos x="connsiteX0" y="connsiteY0"/>
                </a:cxn>
                <a:cxn ang="0">
                  <a:pos x="connsiteX1" y="connsiteY1"/>
                </a:cxn>
                <a:cxn ang="0">
                  <a:pos x="connsiteX2" y="connsiteY2"/>
                </a:cxn>
                <a:cxn ang="0">
                  <a:pos x="connsiteX3" y="connsiteY3"/>
                </a:cxn>
              </a:cxnLst>
              <a:rect l="l" t="t" r="r" b="b"/>
              <a:pathLst>
                <a:path w="6085" h="502697">
                  <a:moveTo>
                    <a:pt x="-965" y="2902"/>
                  </a:moveTo>
                  <a:lnTo>
                    <a:pt x="-965" y="502678"/>
                  </a:lnTo>
                  <a:moveTo>
                    <a:pt x="-965" y="3024"/>
                  </a:moveTo>
                  <a:lnTo>
                    <a:pt x="-965" y="-19"/>
                  </a:lnTo>
                </a:path>
              </a:pathLst>
            </a:custGeom>
            <a:noFill/>
            <a:ln w="6079" cap="flat">
              <a:solidFill>
                <a:srgbClr val="3A414A"/>
              </a:solidFill>
              <a:prstDash val="solid"/>
              <a:miter/>
            </a:ln>
          </p:spPr>
          <p:txBody>
            <a:bodyPr rtlCol="0" anchor="ctr"/>
            <a:lstStyle/>
            <a:p>
              <a:endParaRPr lang="en-GB"/>
            </a:p>
          </p:txBody>
        </p:sp>
        <p:sp>
          <p:nvSpPr>
            <p:cNvPr id="289" name="Freeform: Shape 288">
              <a:extLst>
                <a:ext uri="{FF2B5EF4-FFF2-40B4-BE49-F238E27FC236}">
                  <a16:creationId xmlns:a16="http://schemas.microsoft.com/office/drawing/2014/main" id="{11324381-8E37-AB30-2290-BBD0B220AB16}"/>
                </a:ext>
              </a:extLst>
            </p:cNvPr>
            <p:cNvSpPr/>
            <p:nvPr/>
          </p:nvSpPr>
          <p:spPr>
            <a:xfrm>
              <a:off x="2421702" y="4012179"/>
              <a:ext cx="56415" cy="86907"/>
            </a:xfrm>
            <a:custGeom>
              <a:avLst/>
              <a:gdLst>
                <a:gd name="connsiteX0" fmla="*/ 27274 w 56415"/>
                <a:gd name="connsiteY0" fmla="*/ 86888 h 86907"/>
                <a:gd name="connsiteX1" fmla="*/ -965 w 56415"/>
                <a:gd name="connsiteY1" fmla="*/ -19 h 86907"/>
                <a:gd name="connsiteX2" fmla="*/ 55451 w 56415"/>
                <a:gd name="connsiteY2" fmla="*/ -19 h 86907"/>
              </a:gdLst>
              <a:ahLst/>
              <a:cxnLst>
                <a:cxn ang="0">
                  <a:pos x="connsiteX0" y="connsiteY0"/>
                </a:cxn>
                <a:cxn ang="0">
                  <a:pos x="connsiteX1" y="connsiteY1"/>
                </a:cxn>
                <a:cxn ang="0">
                  <a:pos x="connsiteX2" y="connsiteY2"/>
                </a:cxn>
              </a:cxnLst>
              <a:rect l="l" t="t" r="r" b="b"/>
              <a:pathLst>
                <a:path w="56415" h="86907">
                  <a:moveTo>
                    <a:pt x="27274" y="86888"/>
                  </a:moveTo>
                  <a:lnTo>
                    <a:pt x="-965" y="-19"/>
                  </a:lnTo>
                  <a:lnTo>
                    <a:pt x="55451" y="-19"/>
                  </a:lnTo>
                  <a:close/>
                </a:path>
              </a:pathLst>
            </a:custGeom>
            <a:solidFill>
              <a:srgbClr val="BFBFBF"/>
            </a:solidFill>
            <a:ln w="6079" cap="flat">
              <a:solidFill>
                <a:srgbClr val="BFBFBF"/>
              </a:solidFill>
              <a:prstDash val="solid"/>
              <a:miter/>
            </a:ln>
          </p:spPr>
          <p:txBody>
            <a:bodyPr rtlCol="0" anchor="ctr"/>
            <a:lstStyle/>
            <a:p>
              <a:endParaRPr lang="en-GB"/>
            </a:p>
          </p:txBody>
        </p:sp>
        <p:sp>
          <p:nvSpPr>
            <p:cNvPr id="290" name="Freeform: Shape 289">
              <a:extLst>
                <a:ext uri="{FF2B5EF4-FFF2-40B4-BE49-F238E27FC236}">
                  <a16:creationId xmlns:a16="http://schemas.microsoft.com/office/drawing/2014/main" id="{FB09C46B-4254-711A-4DE2-F47DB3F91BCD}"/>
                </a:ext>
              </a:extLst>
            </p:cNvPr>
            <p:cNvSpPr/>
            <p:nvPr/>
          </p:nvSpPr>
          <p:spPr>
            <a:xfrm>
              <a:off x="3746060" y="5466410"/>
              <a:ext cx="118736" cy="118614"/>
            </a:xfrm>
            <a:custGeom>
              <a:avLst/>
              <a:gdLst>
                <a:gd name="connsiteX0" fmla="*/ 117772 w 118736"/>
                <a:gd name="connsiteY0" fmla="*/ 59197 h 118614"/>
                <a:gd name="connsiteX1" fmla="*/ 58434 w 118736"/>
                <a:gd name="connsiteY1" fmla="*/ 118596 h 118614"/>
                <a:gd name="connsiteX2" fmla="*/ -965 w 118736"/>
                <a:gd name="connsiteY2" fmla="*/ 59258 h 118614"/>
                <a:gd name="connsiteX3" fmla="*/ 58373 w 118736"/>
                <a:gd name="connsiteY3" fmla="*/ -19 h 118614"/>
                <a:gd name="connsiteX4" fmla="*/ 117650 w 118736"/>
                <a:gd name="connsiteY4" fmla="*/ 59319 h 1186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736" h="118614">
                  <a:moveTo>
                    <a:pt x="117772" y="59197"/>
                  </a:moveTo>
                  <a:cubicBezTo>
                    <a:pt x="117772" y="92061"/>
                    <a:pt x="91176" y="118596"/>
                    <a:pt x="58434" y="118596"/>
                  </a:cubicBezTo>
                  <a:cubicBezTo>
                    <a:pt x="25570" y="118596"/>
                    <a:pt x="-965" y="92000"/>
                    <a:pt x="-965" y="59258"/>
                  </a:cubicBezTo>
                  <a:cubicBezTo>
                    <a:pt x="-965" y="26516"/>
                    <a:pt x="25570" y="-19"/>
                    <a:pt x="58373" y="-19"/>
                  </a:cubicBezTo>
                  <a:cubicBezTo>
                    <a:pt x="91055" y="-19"/>
                    <a:pt x="117650" y="26516"/>
                    <a:pt x="117650" y="59319"/>
                  </a:cubicBezTo>
                  <a:close/>
                </a:path>
              </a:pathLst>
            </a:custGeom>
            <a:solidFill>
              <a:srgbClr val="FFFFFF"/>
            </a:solidFill>
            <a:ln w="12158" cap="flat">
              <a:solidFill>
                <a:srgbClr val="BFBFBF"/>
              </a:solidFill>
              <a:prstDash val="solid"/>
              <a:miter/>
            </a:ln>
          </p:spPr>
          <p:txBody>
            <a:bodyPr rtlCol="0" anchor="ctr"/>
            <a:lstStyle/>
            <a:p>
              <a:endParaRPr lang="en-GB"/>
            </a:p>
          </p:txBody>
        </p:sp>
        <p:sp>
          <p:nvSpPr>
            <p:cNvPr id="291" name="Freeform: Shape 290">
              <a:extLst>
                <a:ext uri="{FF2B5EF4-FFF2-40B4-BE49-F238E27FC236}">
                  <a16:creationId xmlns:a16="http://schemas.microsoft.com/office/drawing/2014/main" id="{EF961E7C-0C79-36AA-2F37-7F0D36E92781}"/>
                </a:ext>
              </a:extLst>
            </p:cNvPr>
            <p:cNvSpPr/>
            <p:nvPr/>
          </p:nvSpPr>
          <p:spPr>
            <a:xfrm>
              <a:off x="3683740" y="5585025"/>
              <a:ext cx="243436" cy="356087"/>
            </a:xfrm>
            <a:custGeom>
              <a:avLst/>
              <a:gdLst>
                <a:gd name="connsiteX0" fmla="*/ 120815 w 243436"/>
                <a:gd name="connsiteY0" fmla="*/ -19 h 356087"/>
                <a:gd name="connsiteX1" fmla="*/ 120815 w 243436"/>
                <a:gd name="connsiteY1" fmla="*/ 129611 h 356087"/>
                <a:gd name="connsiteX2" fmla="*/ 140472 w 243436"/>
                <a:gd name="connsiteY2" fmla="*/ 196861 h 356087"/>
                <a:gd name="connsiteX3" fmla="*/ 242472 w 243436"/>
                <a:gd name="connsiteY3" fmla="*/ 356068 h 356087"/>
                <a:gd name="connsiteX4" fmla="*/ 120754 w 243436"/>
                <a:gd name="connsiteY4" fmla="*/ 166188 h 356087"/>
                <a:gd name="connsiteX5" fmla="*/ -965 w 243436"/>
                <a:gd name="connsiteY5" fmla="*/ 356068 h 356087"/>
                <a:gd name="connsiteX6" fmla="*/ -965 w 243436"/>
                <a:gd name="connsiteY6" fmla="*/ 59380 h 356087"/>
                <a:gd name="connsiteX7" fmla="*/ 242472 w 243436"/>
                <a:gd name="connsiteY7" fmla="*/ 59380 h 356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3436" h="356087">
                  <a:moveTo>
                    <a:pt x="120815" y="-19"/>
                  </a:moveTo>
                  <a:lnTo>
                    <a:pt x="120815" y="129611"/>
                  </a:lnTo>
                  <a:cubicBezTo>
                    <a:pt x="120815" y="153444"/>
                    <a:pt x="127631" y="176783"/>
                    <a:pt x="140472" y="196861"/>
                  </a:cubicBezTo>
                  <a:lnTo>
                    <a:pt x="242472" y="356068"/>
                  </a:lnTo>
                  <a:moveTo>
                    <a:pt x="120754" y="166188"/>
                  </a:moveTo>
                  <a:lnTo>
                    <a:pt x="-965" y="356068"/>
                  </a:lnTo>
                  <a:moveTo>
                    <a:pt x="-965" y="59380"/>
                  </a:moveTo>
                  <a:lnTo>
                    <a:pt x="242472" y="59380"/>
                  </a:lnTo>
                </a:path>
              </a:pathLst>
            </a:custGeom>
            <a:noFill/>
            <a:ln w="12158" cap="flat">
              <a:solidFill>
                <a:srgbClr val="BFBFBF"/>
              </a:solidFill>
              <a:prstDash val="solid"/>
              <a:miter/>
            </a:ln>
          </p:spPr>
          <p:txBody>
            <a:bodyPr rtlCol="0" anchor="ctr"/>
            <a:lstStyle/>
            <a:p>
              <a:endParaRPr lang="en-GB"/>
            </a:p>
          </p:txBody>
        </p:sp>
        <p:sp>
          <p:nvSpPr>
            <p:cNvPr id="292" name="Freeform: Shape 291">
              <a:extLst>
                <a:ext uri="{FF2B5EF4-FFF2-40B4-BE49-F238E27FC236}">
                  <a16:creationId xmlns:a16="http://schemas.microsoft.com/office/drawing/2014/main" id="{118A4312-BF97-F92B-797F-DCA35FB9E02F}"/>
                </a:ext>
              </a:extLst>
            </p:cNvPr>
            <p:cNvSpPr/>
            <p:nvPr/>
          </p:nvSpPr>
          <p:spPr>
            <a:xfrm>
              <a:off x="3683801" y="5466349"/>
              <a:ext cx="243436" cy="608592"/>
            </a:xfrm>
            <a:custGeom>
              <a:avLst/>
              <a:gdLst>
                <a:gd name="connsiteX0" fmla="*/ -965 w 243436"/>
                <a:gd name="connsiteY0" fmla="*/ 36497 h 608592"/>
                <a:gd name="connsiteX1" fmla="*/ 35551 w 243436"/>
                <a:gd name="connsiteY1" fmla="*/ -19 h 608592"/>
                <a:gd name="connsiteX2" fmla="*/ 205957 w 243436"/>
                <a:gd name="connsiteY2" fmla="*/ -19 h 608592"/>
                <a:gd name="connsiteX3" fmla="*/ 242472 w 243436"/>
                <a:gd name="connsiteY3" fmla="*/ 36497 h 608592"/>
                <a:gd name="connsiteX4" fmla="*/ 242472 w 243436"/>
                <a:gd name="connsiteY4" fmla="*/ 572058 h 608592"/>
                <a:gd name="connsiteX5" fmla="*/ 205957 w 243436"/>
                <a:gd name="connsiteY5" fmla="*/ 608573 h 608592"/>
                <a:gd name="connsiteX6" fmla="*/ 35551 w 243436"/>
                <a:gd name="connsiteY6" fmla="*/ 608573 h 608592"/>
                <a:gd name="connsiteX7" fmla="*/ -965 w 243436"/>
                <a:gd name="connsiteY7" fmla="*/ 572058 h 608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3436" h="608592">
                  <a:moveTo>
                    <a:pt x="-965" y="36497"/>
                  </a:moveTo>
                  <a:cubicBezTo>
                    <a:pt x="-965" y="16328"/>
                    <a:pt x="15406" y="-19"/>
                    <a:pt x="35551" y="-19"/>
                  </a:cubicBezTo>
                  <a:lnTo>
                    <a:pt x="205957" y="-19"/>
                  </a:lnTo>
                  <a:cubicBezTo>
                    <a:pt x="226101" y="-19"/>
                    <a:pt x="242472" y="16328"/>
                    <a:pt x="242472" y="36497"/>
                  </a:cubicBezTo>
                  <a:lnTo>
                    <a:pt x="242472" y="572058"/>
                  </a:lnTo>
                  <a:cubicBezTo>
                    <a:pt x="242472" y="592227"/>
                    <a:pt x="226101" y="608573"/>
                    <a:pt x="205957" y="608573"/>
                  </a:cubicBezTo>
                  <a:lnTo>
                    <a:pt x="35551" y="608573"/>
                  </a:lnTo>
                  <a:cubicBezTo>
                    <a:pt x="15406" y="608573"/>
                    <a:pt x="-965" y="592227"/>
                    <a:pt x="-965" y="572058"/>
                  </a:cubicBezTo>
                  <a:close/>
                </a:path>
              </a:pathLst>
            </a:custGeom>
            <a:noFill/>
            <a:ln w="6079" cap="flat">
              <a:noFill/>
              <a:prstDash val="solid"/>
              <a:miter/>
            </a:ln>
          </p:spPr>
          <p:txBody>
            <a:bodyPr rtlCol="0" anchor="ctr"/>
            <a:lstStyle/>
            <a:p>
              <a:endParaRPr lang="en-GB"/>
            </a:p>
          </p:txBody>
        </p:sp>
        <p:grpSp>
          <p:nvGrpSpPr>
            <p:cNvPr id="293" name="Graphic 8">
              <a:extLst>
                <a:ext uri="{FF2B5EF4-FFF2-40B4-BE49-F238E27FC236}">
                  <a16:creationId xmlns:a16="http://schemas.microsoft.com/office/drawing/2014/main" id="{B6DDDE75-1F91-2D30-BF8C-3E7EDDE28D33}"/>
                </a:ext>
              </a:extLst>
            </p:cNvPr>
            <p:cNvGrpSpPr/>
            <p:nvPr/>
          </p:nvGrpSpPr>
          <p:grpSpPr>
            <a:xfrm>
              <a:off x="3447139" y="5973657"/>
              <a:ext cx="139402" cy="98394"/>
              <a:chOff x="3447139" y="5973657"/>
              <a:chExt cx="139402" cy="98394"/>
            </a:xfrm>
            <a:solidFill>
              <a:srgbClr val="000000"/>
            </a:solidFill>
          </p:grpSpPr>
          <p:sp>
            <p:nvSpPr>
              <p:cNvPr id="294" name="Freeform: Shape 293">
                <a:extLst>
                  <a:ext uri="{FF2B5EF4-FFF2-40B4-BE49-F238E27FC236}">
                    <a16:creationId xmlns:a16="http://schemas.microsoft.com/office/drawing/2014/main" id="{36CF0ACB-6311-B64F-7EDE-C06CD58C5089}"/>
                  </a:ext>
                </a:extLst>
              </p:cNvPr>
              <p:cNvSpPr/>
              <p:nvPr/>
            </p:nvSpPr>
            <p:spPr>
              <a:xfrm>
                <a:off x="3447139" y="5973657"/>
                <a:ext cx="60555" cy="98394"/>
              </a:xfrm>
              <a:custGeom>
                <a:avLst/>
                <a:gdLst>
                  <a:gd name="connsiteX0" fmla="*/ -169 w 60555"/>
                  <a:gd name="connsiteY0" fmla="*/ 99979 h 98394"/>
                  <a:gd name="connsiteX1" fmla="*/ -169 w 60555"/>
                  <a:gd name="connsiteY1" fmla="*/ 1584 h 98394"/>
                  <a:gd name="connsiteX2" fmla="*/ 59793 w 60555"/>
                  <a:gd name="connsiteY2" fmla="*/ 1584 h 98394"/>
                  <a:gd name="connsiteX3" fmla="*/ 59793 w 60555"/>
                  <a:gd name="connsiteY3" fmla="*/ 12678 h 98394"/>
                  <a:gd name="connsiteX4" fmla="*/ 12378 w 60555"/>
                  <a:gd name="connsiteY4" fmla="*/ 12678 h 98394"/>
                  <a:gd name="connsiteX5" fmla="*/ 12378 w 60555"/>
                  <a:gd name="connsiteY5" fmla="*/ 44772 h 98394"/>
                  <a:gd name="connsiteX6" fmla="*/ 56557 w 60555"/>
                  <a:gd name="connsiteY6" fmla="*/ 44772 h 98394"/>
                  <a:gd name="connsiteX7" fmla="*/ 56557 w 60555"/>
                  <a:gd name="connsiteY7" fmla="*/ 55866 h 98394"/>
                  <a:gd name="connsiteX8" fmla="*/ 12378 w 60555"/>
                  <a:gd name="connsiteY8" fmla="*/ 55866 h 98394"/>
                  <a:gd name="connsiteX9" fmla="*/ 12378 w 60555"/>
                  <a:gd name="connsiteY9" fmla="*/ 88885 h 98394"/>
                  <a:gd name="connsiteX10" fmla="*/ 60387 w 60555"/>
                  <a:gd name="connsiteY10" fmla="*/ 88885 h 98394"/>
                  <a:gd name="connsiteX11" fmla="*/ 60387 w 60555"/>
                  <a:gd name="connsiteY11" fmla="*/ 99979 h 98394"/>
                  <a:gd name="connsiteX12" fmla="*/ -169 w 60555"/>
                  <a:gd name="connsiteY12" fmla="*/ 99979 h 98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0555" h="98394">
                    <a:moveTo>
                      <a:pt x="-169" y="99979"/>
                    </a:moveTo>
                    <a:lnTo>
                      <a:pt x="-169" y="1584"/>
                    </a:lnTo>
                    <a:lnTo>
                      <a:pt x="59793" y="1584"/>
                    </a:lnTo>
                    <a:lnTo>
                      <a:pt x="59793" y="12678"/>
                    </a:lnTo>
                    <a:lnTo>
                      <a:pt x="12378" y="12678"/>
                    </a:lnTo>
                    <a:lnTo>
                      <a:pt x="12378" y="44772"/>
                    </a:lnTo>
                    <a:lnTo>
                      <a:pt x="56557" y="44772"/>
                    </a:lnTo>
                    <a:lnTo>
                      <a:pt x="56557" y="55866"/>
                    </a:lnTo>
                    <a:lnTo>
                      <a:pt x="12378" y="55866"/>
                    </a:lnTo>
                    <a:lnTo>
                      <a:pt x="12378" y="88885"/>
                    </a:lnTo>
                    <a:lnTo>
                      <a:pt x="60387" y="88885"/>
                    </a:lnTo>
                    <a:lnTo>
                      <a:pt x="60387" y="99979"/>
                    </a:lnTo>
                    <a:lnTo>
                      <a:pt x="-169" y="99979"/>
                    </a:lnTo>
                  </a:path>
                </a:pathLst>
              </a:custGeom>
              <a:solidFill>
                <a:srgbClr val="BFBFBF"/>
              </a:solidFill>
              <a:ln w="66" cap="flat">
                <a:solidFill>
                  <a:srgbClr val="BFBFBF"/>
                </a:solidFill>
                <a:prstDash val="solid"/>
                <a:miter/>
              </a:ln>
            </p:spPr>
            <p:txBody>
              <a:bodyPr rtlCol="0" anchor="ctr"/>
              <a:lstStyle/>
              <a:p>
                <a:endParaRPr lang="en-GB">
                  <a:solidFill>
                    <a:srgbClr val="BFBFBF"/>
                  </a:solidFill>
                </a:endParaRPr>
              </a:p>
            </p:txBody>
          </p:sp>
          <p:sp>
            <p:nvSpPr>
              <p:cNvPr id="295" name="Freeform: Shape 294">
                <a:extLst>
                  <a:ext uri="{FF2B5EF4-FFF2-40B4-BE49-F238E27FC236}">
                    <a16:creationId xmlns:a16="http://schemas.microsoft.com/office/drawing/2014/main" id="{3757BB69-94D0-D6E6-FF02-AC4422E01929}"/>
                  </a:ext>
                </a:extLst>
              </p:cNvPr>
              <p:cNvSpPr/>
              <p:nvPr/>
            </p:nvSpPr>
            <p:spPr>
              <a:xfrm>
                <a:off x="3528429" y="5973657"/>
                <a:ext cx="58112" cy="98394"/>
              </a:xfrm>
              <a:custGeom>
                <a:avLst/>
                <a:gdLst>
                  <a:gd name="connsiteX0" fmla="*/ -137 w 58112"/>
                  <a:gd name="connsiteY0" fmla="*/ 99979 h 98394"/>
                  <a:gd name="connsiteX1" fmla="*/ -137 w 58112"/>
                  <a:gd name="connsiteY1" fmla="*/ 1584 h 98394"/>
                  <a:gd name="connsiteX2" fmla="*/ 12410 w 58112"/>
                  <a:gd name="connsiteY2" fmla="*/ 1584 h 98394"/>
                  <a:gd name="connsiteX3" fmla="*/ 12410 w 58112"/>
                  <a:gd name="connsiteY3" fmla="*/ 88885 h 98394"/>
                  <a:gd name="connsiteX4" fmla="*/ 57975 w 58112"/>
                  <a:gd name="connsiteY4" fmla="*/ 88885 h 98394"/>
                  <a:gd name="connsiteX5" fmla="*/ 57975 w 58112"/>
                  <a:gd name="connsiteY5" fmla="*/ 99979 h 98394"/>
                  <a:gd name="connsiteX6" fmla="*/ -137 w 58112"/>
                  <a:gd name="connsiteY6" fmla="*/ 99979 h 98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112" h="98394">
                    <a:moveTo>
                      <a:pt x="-137" y="99979"/>
                    </a:moveTo>
                    <a:lnTo>
                      <a:pt x="-137" y="1584"/>
                    </a:lnTo>
                    <a:lnTo>
                      <a:pt x="12410" y="1584"/>
                    </a:lnTo>
                    <a:lnTo>
                      <a:pt x="12410" y="88885"/>
                    </a:lnTo>
                    <a:lnTo>
                      <a:pt x="57975" y="88885"/>
                    </a:lnTo>
                    <a:lnTo>
                      <a:pt x="57975" y="99979"/>
                    </a:lnTo>
                    <a:lnTo>
                      <a:pt x="-137" y="99979"/>
                    </a:lnTo>
                  </a:path>
                </a:pathLst>
              </a:custGeom>
              <a:solidFill>
                <a:srgbClr val="BFBFBF"/>
              </a:solidFill>
              <a:ln w="66" cap="flat">
                <a:solidFill>
                  <a:srgbClr val="BFBFBF"/>
                </a:solidFill>
                <a:prstDash val="solid"/>
                <a:miter/>
              </a:ln>
            </p:spPr>
            <p:txBody>
              <a:bodyPr rtlCol="0" anchor="ctr"/>
              <a:lstStyle/>
              <a:p>
                <a:endParaRPr lang="en-GB">
                  <a:solidFill>
                    <a:srgbClr val="BFBFBF"/>
                  </a:solidFill>
                </a:endParaRPr>
              </a:p>
            </p:txBody>
          </p:sp>
        </p:grpSp>
        <p:grpSp>
          <p:nvGrpSpPr>
            <p:cNvPr id="296" name="Graphic 8">
              <a:extLst>
                <a:ext uri="{FF2B5EF4-FFF2-40B4-BE49-F238E27FC236}">
                  <a16:creationId xmlns:a16="http://schemas.microsoft.com/office/drawing/2014/main" id="{3B81FB9D-31F0-C1FD-65EE-7A49B37AE7E1}"/>
                </a:ext>
              </a:extLst>
            </p:cNvPr>
            <p:cNvGrpSpPr/>
            <p:nvPr/>
          </p:nvGrpSpPr>
          <p:grpSpPr>
            <a:xfrm>
              <a:off x="3637965" y="5980657"/>
              <a:ext cx="534630" cy="118997"/>
              <a:chOff x="3637965" y="5980657"/>
              <a:chExt cx="534630" cy="118997"/>
            </a:xfrm>
            <a:solidFill>
              <a:srgbClr val="000000"/>
            </a:solidFill>
          </p:grpSpPr>
          <p:sp>
            <p:nvSpPr>
              <p:cNvPr id="297" name="Freeform: Shape 296">
                <a:extLst>
                  <a:ext uri="{FF2B5EF4-FFF2-40B4-BE49-F238E27FC236}">
                    <a16:creationId xmlns:a16="http://schemas.microsoft.com/office/drawing/2014/main" id="{EE4F27A4-1C05-7A12-0A56-7917F2B5BDD3}"/>
                  </a:ext>
                </a:extLst>
              </p:cNvPr>
              <p:cNvSpPr/>
              <p:nvPr/>
            </p:nvSpPr>
            <p:spPr>
              <a:xfrm>
                <a:off x="3637965" y="5997298"/>
                <a:ext cx="67357" cy="76338"/>
              </a:xfrm>
              <a:custGeom>
                <a:avLst/>
                <a:gdLst>
                  <a:gd name="connsiteX0" fmla="*/ 33500 w 67357"/>
                  <a:gd name="connsiteY0" fmla="*/ 77734 h 76338"/>
                  <a:gd name="connsiteX1" fmla="*/ -112 w 67357"/>
                  <a:gd name="connsiteY1" fmla="*/ 39697 h 76338"/>
                  <a:gd name="connsiteX2" fmla="*/ 33500 w 67357"/>
                  <a:gd name="connsiteY2" fmla="*/ 1395 h 76338"/>
                  <a:gd name="connsiteX3" fmla="*/ 67245 w 67357"/>
                  <a:gd name="connsiteY3" fmla="*/ 39697 h 76338"/>
                  <a:gd name="connsiteX4" fmla="*/ 33500 w 67357"/>
                  <a:gd name="connsiteY4" fmla="*/ 77734 h 76338"/>
                  <a:gd name="connsiteX5" fmla="*/ 33500 w 67357"/>
                  <a:gd name="connsiteY5" fmla="*/ 67102 h 76338"/>
                  <a:gd name="connsiteX6" fmla="*/ 55226 w 67357"/>
                  <a:gd name="connsiteY6" fmla="*/ 39697 h 76338"/>
                  <a:gd name="connsiteX7" fmla="*/ 33500 w 67357"/>
                  <a:gd name="connsiteY7" fmla="*/ 12027 h 76338"/>
                  <a:gd name="connsiteX8" fmla="*/ 11972 w 67357"/>
                  <a:gd name="connsiteY8" fmla="*/ 39697 h 76338"/>
                  <a:gd name="connsiteX9" fmla="*/ 33500 w 67357"/>
                  <a:gd name="connsiteY9" fmla="*/ 67102 h 76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357" h="76338">
                    <a:moveTo>
                      <a:pt x="33500" y="77734"/>
                    </a:moveTo>
                    <a:cubicBezTo>
                      <a:pt x="13425" y="77734"/>
                      <a:pt x="-112" y="62479"/>
                      <a:pt x="-112" y="39697"/>
                    </a:cubicBezTo>
                    <a:cubicBezTo>
                      <a:pt x="-112" y="16584"/>
                      <a:pt x="13425" y="1395"/>
                      <a:pt x="33500" y="1395"/>
                    </a:cubicBezTo>
                    <a:cubicBezTo>
                      <a:pt x="53641" y="1395"/>
                      <a:pt x="67245" y="16584"/>
                      <a:pt x="67245" y="39697"/>
                    </a:cubicBezTo>
                    <a:cubicBezTo>
                      <a:pt x="67245" y="62479"/>
                      <a:pt x="53641" y="77734"/>
                      <a:pt x="33500" y="77734"/>
                    </a:cubicBezTo>
                    <a:close/>
                    <a:moveTo>
                      <a:pt x="33500" y="67102"/>
                    </a:moveTo>
                    <a:cubicBezTo>
                      <a:pt x="48425" y="67102"/>
                      <a:pt x="55226" y="54225"/>
                      <a:pt x="55226" y="39697"/>
                    </a:cubicBezTo>
                    <a:cubicBezTo>
                      <a:pt x="55226" y="25036"/>
                      <a:pt x="48425" y="12027"/>
                      <a:pt x="33500" y="12027"/>
                    </a:cubicBezTo>
                    <a:cubicBezTo>
                      <a:pt x="18774" y="12027"/>
                      <a:pt x="11972" y="24970"/>
                      <a:pt x="11972" y="39697"/>
                    </a:cubicBezTo>
                    <a:cubicBezTo>
                      <a:pt x="11972" y="54225"/>
                      <a:pt x="18774" y="67102"/>
                      <a:pt x="33500" y="67102"/>
                    </a:cubicBezTo>
                  </a:path>
                </a:pathLst>
              </a:custGeom>
              <a:solidFill>
                <a:srgbClr val="BFBFBF"/>
              </a:solidFill>
              <a:ln w="66" cap="flat">
                <a:solidFill>
                  <a:srgbClr val="BFBFBF"/>
                </a:solidFill>
                <a:prstDash val="solid"/>
                <a:miter/>
              </a:ln>
            </p:spPr>
            <p:txBody>
              <a:bodyPr rtlCol="0" anchor="ctr"/>
              <a:lstStyle/>
              <a:p>
                <a:endParaRPr lang="en-GB">
                  <a:solidFill>
                    <a:srgbClr val="BFBFBF"/>
                  </a:solidFill>
                </a:endParaRPr>
              </a:p>
            </p:txBody>
          </p:sp>
          <p:sp>
            <p:nvSpPr>
              <p:cNvPr id="298" name="Freeform: Shape 297">
                <a:extLst>
                  <a:ext uri="{FF2B5EF4-FFF2-40B4-BE49-F238E27FC236}">
                    <a16:creationId xmlns:a16="http://schemas.microsoft.com/office/drawing/2014/main" id="{5EA28C7E-E098-77E7-EFF9-9E985C7E1D94}"/>
                  </a:ext>
                </a:extLst>
              </p:cNvPr>
              <p:cNvSpPr/>
              <p:nvPr/>
            </p:nvSpPr>
            <p:spPr>
              <a:xfrm>
                <a:off x="3722624" y="5997298"/>
                <a:ext cx="65508" cy="102356"/>
              </a:xfrm>
              <a:custGeom>
                <a:avLst/>
                <a:gdLst>
                  <a:gd name="connsiteX0" fmla="*/ -138 w 65508"/>
                  <a:gd name="connsiteY0" fmla="*/ 103557 h 102356"/>
                  <a:gd name="connsiteX1" fmla="*/ -138 w 65508"/>
                  <a:gd name="connsiteY1" fmla="*/ 2125 h 102356"/>
                  <a:gd name="connsiteX2" fmla="*/ 11352 w 65508"/>
                  <a:gd name="connsiteY2" fmla="*/ 2125 h 102356"/>
                  <a:gd name="connsiteX3" fmla="*/ 11352 w 65508"/>
                  <a:gd name="connsiteY3" fmla="*/ 13946 h 102356"/>
                  <a:gd name="connsiteX4" fmla="*/ 12673 w 65508"/>
                  <a:gd name="connsiteY4" fmla="*/ 13946 h 102356"/>
                  <a:gd name="connsiteX5" fmla="*/ 34068 w 65508"/>
                  <a:gd name="connsiteY5" fmla="*/ 1201 h 102356"/>
                  <a:gd name="connsiteX6" fmla="*/ 65370 w 65508"/>
                  <a:gd name="connsiteY6" fmla="*/ 39238 h 102356"/>
                  <a:gd name="connsiteX7" fmla="*/ 34134 w 65508"/>
                  <a:gd name="connsiteY7" fmla="*/ 77539 h 102356"/>
                  <a:gd name="connsiteX8" fmla="*/ 12673 w 65508"/>
                  <a:gd name="connsiteY8" fmla="*/ 64530 h 102356"/>
                  <a:gd name="connsiteX9" fmla="*/ 11748 w 65508"/>
                  <a:gd name="connsiteY9" fmla="*/ 64530 h 102356"/>
                  <a:gd name="connsiteX10" fmla="*/ 11748 w 65508"/>
                  <a:gd name="connsiteY10" fmla="*/ 103557 h 102356"/>
                  <a:gd name="connsiteX11" fmla="*/ -138 w 65508"/>
                  <a:gd name="connsiteY11" fmla="*/ 103557 h 102356"/>
                  <a:gd name="connsiteX12" fmla="*/ 32351 w 65508"/>
                  <a:gd name="connsiteY12" fmla="*/ 66907 h 102356"/>
                  <a:gd name="connsiteX13" fmla="*/ 53285 w 65508"/>
                  <a:gd name="connsiteY13" fmla="*/ 39105 h 102356"/>
                  <a:gd name="connsiteX14" fmla="*/ 32351 w 65508"/>
                  <a:gd name="connsiteY14" fmla="*/ 11832 h 102356"/>
                  <a:gd name="connsiteX15" fmla="*/ 11616 w 65508"/>
                  <a:gd name="connsiteY15" fmla="*/ 39105 h 102356"/>
                  <a:gd name="connsiteX16" fmla="*/ 32351 w 65508"/>
                  <a:gd name="connsiteY16" fmla="*/ 66907 h 1023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5508" h="102356">
                    <a:moveTo>
                      <a:pt x="-138" y="103557"/>
                    </a:moveTo>
                    <a:lnTo>
                      <a:pt x="-138" y="2125"/>
                    </a:lnTo>
                    <a:lnTo>
                      <a:pt x="11352" y="2125"/>
                    </a:lnTo>
                    <a:lnTo>
                      <a:pt x="11352" y="13946"/>
                    </a:lnTo>
                    <a:lnTo>
                      <a:pt x="12673" y="13946"/>
                    </a:lnTo>
                    <a:cubicBezTo>
                      <a:pt x="15116" y="10049"/>
                      <a:pt x="19672" y="1201"/>
                      <a:pt x="34068" y="1201"/>
                    </a:cubicBezTo>
                    <a:cubicBezTo>
                      <a:pt x="52493" y="1201"/>
                      <a:pt x="65370" y="15861"/>
                      <a:pt x="65370" y="39238"/>
                    </a:cubicBezTo>
                    <a:cubicBezTo>
                      <a:pt x="65370" y="62747"/>
                      <a:pt x="52559" y="77539"/>
                      <a:pt x="34134" y="77539"/>
                    </a:cubicBezTo>
                    <a:cubicBezTo>
                      <a:pt x="20069" y="77539"/>
                      <a:pt x="15116" y="68624"/>
                      <a:pt x="12673" y="64530"/>
                    </a:cubicBezTo>
                    <a:lnTo>
                      <a:pt x="11748" y="64530"/>
                    </a:lnTo>
                    <a:lnTo>
                      <a:pt x="11748" y="103557"/>
                    </a:lnTo>
                    <a:lnTo>
                      <a:pt x="-138" y="103557"/>
                    </a:lnTo>
                    <a:close/>
                    <a:moveTo>
                      <a:pt x="32351" y="66907"/>
                    </a:moveTo>
                    <a:cubicBezTo>
                      <a:pt x="46153" y="66907"/>
                      <a:pt x="53285" y="54624"/>
                      <a:pt x="53285" y="39105"/>
                    </a:cubicBezTo>
                    <a:cubicBezTo>
                      <a:pt x="53285" y="23785"/>
                      <a:pt x="46351" y="11832"/>
                      <a:pt x="32351" y="11832"/>
                    </a:cubicBezTo>
                    <a:cubicBezTo>
                      <a:pt x="18748" y="11832"/>
                      <a:pt x="11616" y="22794"/>
                      <a:pt x="11616" y="39105"/>
                    </a:cubicBezTo>
                    <a:cubicBezTo>
                      <a:pt x="11616" y="55549"/>
                      <a:pt x="18946" y="66907"/>
                      <a:pt x="32351" y="66907"/>
                    </a:cubicBezTo>
                  </a:path>
                </a:pathLst>
              </a:custGeom>
              <a:solidFill>
                <a:srgbClr val="BFBFBF"/>
              </a:solidFill>
              <a:ln w="66" cap="flat">
                <a:solidFill>
                  <a:srgbClr val="BFBFBF"/>
                </a:solidFill>
                <a:prstDash val="solid"/>
                <a:miter/>
              </a:ln>
            </p:spPr>
            <p:txBody>
              <a:bodyPr rtlCol="0" anchor="ctr"/>
              <a:lstStyle/>
              <a:p>
                <a:endParaRPr lang="en-GB">
                  <a:solidFill>
                    <a:srgbClr val="BFBFBF"/>
                  </a:solidFill>
                </a:endParaRPr>
              </a:p>
            </p:txBody>
          </p:sp>
          <p:sp>
            <p:nvSpPr>
              <p:cNvPr id="299" name="Freeform: Shape 298">
                <a:extLst>
                  <a:ext uri="{FF2B5EF4-FFF2-40B4-BE49-F238E27FC236}">
                    <a16:creationId xmlns:a16="http://schemas.microsoft.com/office/drawing/2014/main" id="{6C22BD3E-26DC-0463-E1D1-FD59C713C651}"/>
                  </a:ext>
                </a:extLst>
              </p:cNvPr>
              <p:cNvSpPr/>
              <p:nvPr/>
            </p:nvSpPr>
            <p:spPr>
              <a:xfrm>
                <a:off x="3801867" y="5997298"/>
                <a:ext cx="65376" cy="76338"/>
              </a:xfrm>
              <a:custGeom>
                <a:avLst/>
                <a:gdLst>
                  <a:gd name="connsiteX0" fmla="*/ 34533 w 65376"/>
                  <a:gd name="connsiteY0" fmla="*/ 77734 h 76338"/>
                  <a:gd name="connsiteX1" fmla="*/ -70 w 65376"/>
                  <a:gd name="connsiteY1" fmla="*/ 39829 h 76338"/>
                  <a:gd name="connsiteX2" fmla="*/ 33146 w 65376"/>
                  <a:gd name="connsiteY2" fmla="*/ 1395 h 76338"/>
                  <a:gd name="connsiteX3" fmla="*/ 65306 w 65376"/>
                  <a:gd name="connsiteY3" fmla="*/ 38310 h 76338"/>
                  <a:gd name="connsiteX4" fmla="*/ 65306 w 65376"/>
                  <a:gd name="connsiteY4" fmla="*/ 43263 h 76338"/>
                  <a:gd name="connsiteX5" fmla="*/ 11948 w 65376"/>
                  <a:gd name="connsiteY5" fmla="*/ 43263 h 76338"/>
                  <a:gd name="connsiteX6" fmla="*/ 34599 w 65376"/>
                  <a:gd name="connsiteY6" fmla="*/ 67168 h 76338"/>
                  <a:gd name="connsiteX7" fmla="*/ 52627 w 65376"/>
                  <a:gd name="connsiteY7" fmla="*/ 55809 h 76338"/>
                  <a:gd name="connsiteX8" fmla="*/ 64117 w 65376"/>
                  <a:gd name="connsiteY8" fmla="*/ 58979 h 76338"/>
                  <a:gd name="connsiteX9" fmla="*/ 34533 w 65376"/>
                  <a:gd name="connsiteY9" fmla="*/ 77734 h 76338"/>
                  <a:gd name="connsiteX10" fmla="*/ 12014 w 65376"/>
                  <a:gd name="connsiteY10" fmla="*/ 33225 h 76338"/>
                  <a:gd name="connsiteX11" fmla="*/ 53221 w 65376"/>
                  <a:gd name="connsiteY11" fmla="*/ 33225 h 76338"/>
                  <a:gd name="connsiteX12" fmla="*/ 33146 w 65376"/>
                  <a:gd name="connsiteY12" fmla="*/ 11961 h 76338"/>
                  <a:gd name="connsiteX13" fmla="*/ 12014 w 65376"/>
                  <a:gd name="connsiteY13" fmla="*/ 33225 h 76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5376" h="76338">
                    <a:moveTo>
                      <a:pt x="34533" y="77734"/>
                    </a:moveTo>
                    <a:cubicBezTo>
                      <a:pt x="13137" y="77734"/>
                      <a:pt x="-70" y="62545"/>
                      <a:pt x="-70" y="39829"/>
                    </a:cubicBezTo>
                    <a:cubicBezTo>
                      <a:pt x="-70" y="17178"/>
                      <a:pt x="13005" y="1395"/>
                      <a:pt x="33146" y="1395"/>
                    </a:cubicBezTo>
                    <a:cubicBezTo>
                      <a:pt x="48797" y="1395"/>
                      <a:pt x="65306" y="11037"/>
                      <a:pt x="65306" y="38310"/>
                    </a:cubicBezTo>
                    <a:lnTo>
                      <a:pt x="65306" y="43263"/>
                    </a:lnTo>
                    <a:lnTo>
                      <a:pt x="11948" y="43263"/>
                    </a:lnTo>
                    <a:cubicBezTo>
                      <a:pt x="12542" y="58715"/>
                      <a:pt x="21523" y="67168"/>
                      <a:pt x="34599" y="67168"/>
                    </a:cubicBezTo>
                    <a:cubicBezTo>
                      <a:pt x="43316" y="67168"/>
                      <a:pt x="49853" y="63338"/>
                      <a:pt x="52627" y="55809"/>
                    </a:cubicBezTo>
                    <a:lnTo>
                      <a:pt x="64117" y="58979"/>
                    </a:lnTo>
                    <a:cubicBezTo>
                      <a:pt x="60683" y="70139"/>
                      <a:pt x="49655" y="77734"/>
                      <a:pt x="34533" y="77734"/>
                    </a:cubicBezTo>
                    <a:close/>
                    <a:moveTo>
                      <a:pt x="12014" y="33225"/>
                    </a:moveTo>
                    <a:lnTo>
                      <a:pt x="53221" y="33225"/>
                    </a:lnTo>
                    <a:cubicBezTo>
                      <a:pt x="52098" y="20678"/>
                      <a:pt x="45297" y="11961"/>
                      <a:pt x="33146" y="11961"/>
                    </a:cubicBezTo>
                    <a:cubicBezTo>
                      <a:pt x="20467" y="11961"/>
                      <a:pt x="12741" y="21933"/>
                      <a:pt x="12014" y="33225"/>
                    </a:cubicBezTo>
                  </a:path>
                </a:pathLst>
              </a:custGeom>
              <a:solidFill>
                <a:srgbClr val="BFBFBF"/>
              </a:solidFill>
              <a:ln w="66" cap="flat">
                <a:solidFill>
                  <a:srgbClr val="BFBFBF"/>
                </a:solidFill>
                <a:prstDash val="solid"/>
                <a:miter/>
              </a:ln>
            </p:spPr>
            <p:txBody>
              <a:bodyPr rtlCol="0" anchor="ctr"/>
              <a:lstStyle/>
              <a:p>
                <a:endParaRPr lang="en-GB">
                  <a:solidFill>
                    <a:srgbClr val="BFBFBF"/>
                  </a:solidFill>
                </a:endParaRPr>
              </a:p>
            </p:txBody>
          </p:sp>
          <p:sp>
            <p:nvSpPr>
              <p:cNvPr id="300" name="Freeform: Shape 299">
                <a:extLst>
                  <a:ext uri="{FF2B5EF4-FFF2-40B4-BE49-F238E27FC236}">
                    <a16:creationId xmlns:a16="http://schemas.microsoft.com/office/drawing/2014/main" id="{F49E5A59-D924-AAB5-6750-7D3D76FE36DC}"/>
                  </a:ext>
                </a:extLst>
              </p:cNvPr>
              <p:cNvSpPr/>
              <p:nvPr/>
            </p:nvSpPr>
            <p:spPr>
              <a:xfrm>
                <a:off x="3884281" y="5997166"/>
                <a:ext cx="37442" cy="74885"/>
              </a:xfrm>
              <a:custGeom>
                <a:avLst/>
                <a:gdLst>
                  <a:gd name="connsiteX0" fmla="*/ 98 w 37442"/>
                  <a:gd name="connsiteY0" fmla="*/ 76294 h 74885"/>
                  <a:gd name="connsiteX1" fmla="*/ 98 w 37442"/>
                  <a:gd name="connsiteY1" fmla="*/ 2465 h 74885"/>
                  <a:gd name="connsiteX2" fmla="*/ 11589 w 37442"/>
                  <a:gd name="connsiteY2" fmla="*/ 2465 h 74885"/>
                  <a:gd name="connsiteX3" fmla="*/ 11589 w 37442"/>
                  <a:gd name="connsiteY3" fmla="*/ 13823 h 74885"/>
                  <a:gd name="connsiteX4" fmla="*/ 12381 w 37442"/>
                  <a:gd name="connsiteY4" fmla="*/ 13823 h 74885"/>
                  <a:gd name="connsiteX5" fmla="*/ 31532 w 37442"/>
                  <a:gd name="connsiteY5" fmla="*/ 1408 h 74885"/>
                  <a:gd name="connsiteX6" fmla="*/ 37541 w 37442"/>
                  <a:gd name="connsiteY6" fmla="*/ 1606 h 74885"/>
                  <a:gd name="connsiteX7" fmla="*/ 37541 w 37442"/>
                  <a:gd name="connsiteY7" fmla="*/ 13559 h 74885"/>
                  <a:gd name="connsiteX8" fmla="*/ 30409 w 37442"/>
                  <a:gd name="connsiteY8" fmla="*/ 12899 h 74885"/>
                  <a:gd name="connsiteX9" fmla="*/ 11985 w 37442"/>
                  <a:gd name="connsiteY9" fmla="*/ 30068 h 74885"/>
                  <a:gd name="connsiteX10" fmla="*/ 11985 w 37442"/>
                  <a:gd name="connsiteY10" fmla="*/ 76294 h 74885"/>
                  <a:gd name="connsiteX11" fmla="*/ 98 w 37442"/>
                  <a:gd name="connsiteY11" fmla="*/ 76294 h 74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7442" h="74885">
                    <a:moveTo>
                      <a:pt x="98" y="76294"/>
                    </a:moveTo>
                    <a:lnTo>
                      <a:pt x="98" y="2465"/>
                    </a:lnTo>
                    <a:lnTo>
                      <a:pt x="11589" y="2465"/>
                    </a:lnTo>
                    <a:lnTo>
                      <a:pt x="11589" y="13823"/>
                    </a:lnTo>
                    <a:lnTo>
                      <a:pt x="12381" y="13823"/>
                    </a:lnTo>
                    <a:cubicBezTo>
                      <a:pt x="15089" y="6361"/>
                      <a:pt x="22749" y="1408"/>
                      <a:pt x="31532" y="1408"/>
                    </a:cubicBezTo>
                    <a:cubicBezTo>
                      <a:pt x="33249" y="1408"/>
                      <a:pt x="36154" y="1540"/>
                      <a:pt x="37541" y="1606"/>
                    </a:cubicBezTo>
                    <a:lnTo>
                      <a:pt x="37541" y="13559"/>
                    </a:lnTo>
                    <a:cubicBezTo>
                      <a:pt x="36815" y="13427"/>
                      <a:pt x="33579" y="12899"/>
                      <a:pt x="30409" y="12899"/>
                    </a:cubicBezTo>
                    <a:cubicBezTo>
                      <a:pt x="19777" y="12899"/>
                      <a:pt x="11985" y="20097"/>
                      <a:pt x="11985" y="30068"/>
                    </a:cubicBezTo>
                    <a:lnTo>
                      <a:pt x="11985" y="76294"/>
                    </a:lnTo>
                    <a:lnTo>
                      <a:pt x="98" y="76294"/>
                    </a:lnTo>
                  </a:path>
                </a:pathLst>
              </a:custGeom>
              <a:solidFill>
                <a:srgbClr val="BFBFBF"/>
              </a:solidFill>
              <a:ln w="66" cap="flat">
                <a:solidFill>
                  <a:srgbClr val="BFBFBF"/>
                </a:solidFill>
                <a:prstDash val="solid"/>
                <a:miter/>
              </a:ln>
            </p:spPr>
            <p:txBody>
              <a:bodyPr rtlCol="0" anchor="ctr"/>
              <a:lstStyle/>
              <a:p>
                <a:endParaRPr lang="en-GB">
                  <a:solidFill>
                    <a:srgbClr val="BFBFBF"/>
                  </a:solidFill>
                </a:endParaRPr>
              </a:p>
            </p:txBody>
          </p:sp>
          <p:sp>
            <p:nvSpPr>
              <p:cNvPr id="301" name="Freeform: Shape 300">
                <a:extLst>
                  <a:ext uri="{FF2B5EF4-FFF2-40B4-BE49-F238E27FC236}">
                    <a16:creationId xmlns:a16="http://schemas.microsoft.com/office/drawing/2014/main" id="{02AF3AF0-B6AB-A350-884C-455B1A372E5B}"/>
                  </a:ext>
                </a:extLst>
              </p:cNvPr>
              <p:cNvSpPr/>
              <p:nvPr/>
            </p:nvSpPr>
            <p:spPr>
              <a:xfrm>
                <a:off x="3930704" y="5997298"/>
                <a:ext cx="59564" cy="76470"/>
              </a:xfrm>
              <a:custGeom>
                <a:avLst/>
                <a:gdLst>
                  <a:gd name="connsiteX0" fmla="*/ 25168 w 59564"/>
                  <a:gd name="connsiteY0" fmla="*/ 77865 h 76470"/>
                  <a:gd name="connsiteX1" fmla="*/ 8 w 59564"/>
                  <a:gd name="connsiteY1" fmla="*/ 55148 h 76470"/>
                  <a:gd name="connsiteX2" fmla="*/ 28734 w 59564"/>
                  <a:gd name="connsiteY2" fmla="*/ 33422 h 76470"/>
                  <a:gd name="connsiteX3" fmla="*/ 47687 w 59564"/>
                  <a:gd name="connsiteY3" fmla="*/ 26290 h 76470"/>
                  <a:gd name="connsiteX4" fmla="*/ 32234 w 59564"/>
                  <a:gd name="connsiteY4" fmla="*/ 11828 h 76470"/>
                  <a:gd name="connsiteX5" fmla="*/ 13546 w 59564"/>
                  <a:gd name="connsiteY5" fmla="*/ 22658 h 76470"/>
                  <a:gd name="connsiteX6" fmla="*/ 2121 w 59564"/>
                  <a:gd name="connsiteY6" fmla="*/ 18894 h 76470"/>
                  <a:gd name="connsiteX7" fmla="*/ 31904 w 59564"/>
                  <a:gd name="connsiteY7" fmla="*/ 1394 h 76470"/>
                  <a:gd name="connsiteX8" fmla="*/ 59573 w 59564"/>
                  <a:gd name="connsiteY8" fmla="*/ 27479 h 76470"/>
                  <a:gd name="connsiteX9" fmla="*/ 59573 w 59564"/>
                  <a:gd name="connsiteY9" fmla="*/ 76148 h 76470"/>
                  <a:gd name="connsiteX10" fmla="*/ 47885 w 59564"/>
                  <a:gd name="connsiteY10" fmla="*/ 76148 h 76470"/>
                  <a:gd name="connsiteX11" fmla="*/ 47885 w 59564"/>
                  <a:gd name="connsiteY11" fmla="*/ 66110 h 76470"/>
                  <a:gd name="connsiteX12" fmla="*/ 47092 w 59564"/>
                  <a:gd name="connsiteY12" fmla="*/ 66110 h 76470"/>
                  <a:gd name="connsiteX13" fmla="*/ 25168 w 59564"/>
                  <a:gd name="connsiteY13" fmla="*/ 77865 h 76470"/>
                  <a:gd name="connsiteX14" fmla="*/ 27215 w 59564"/>
                  <a:gd name="connsiteY14" fmla="*/ 67365 h 76470"/>
                  <a:gd name="connsiteX15" fmla="*/ 47687 w 59564"/>
                  <a:gd name="connsiteY15" fmla="*/ 49469 h 76470"/>
                  <a:gd name="connsiteX16" fmla="*/ 47687 w 59564"/>
                  <a:gd name="connsiteY16" fmla="*/ 39233 h 76470"/>
                  <a:gd name="connsiteX17" fmla="*/ 28206 w 59564"/>
                  <a:gd name="connsiteY17" fmla="*/ 43460 h 76470"/>
                  <a:gd name="connsiteX18" fmla="*/ 11961 w 59564"/>
                  <a:gd name="connsiteY18" fmla="*/ 55742 h 76470"/>
                  <a:gd name="connsiteX19" fmla="*/ 27215 w 59564"/>
                  <a:gd name="connsiteY19" fmla="*/ 67365 h 76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9564" h="76470">
                    <a:moveTo>
                      <a:pt x="25168" y="77865"/>
                    </a:moveTo>
                    <a:cubicBezTo>
                      <a:pt x="11168" y="77865"/>
                      <a:pt x="8" y="69676"/>
                      <a:pt x="8" y="55148"/>
                    </a:cubicBezTo>
                    <a:cubicBezTo>
                      <a:pt x="8" y="38243"/>
                      <a:pt x="15065" y="35139"/>
                      <a:pt x="28734" y="33422"/>
                    </a:cubicBezTo>
                    <a:cubicBezTo>
                      <a:pt x="42073" y="31639"/>
                      <a:pt x="47687" y="32366"/>
                      <a:pt x="47687" y="26290"/>
                    </a:cubicBezTo>
                    <a:cubicBezTo>
                      <a:pt x="47687" y="17111"/>
                      <a:pt x="42470" y="11828"/>
                      <a:pt x="32234" y="11828"/>
                    </a:cubicBezTo>
                    <a:cubicBezTo>
                      <a:pt x="21602" y="11828"/>
                      <a:pt x="15857" y="17507"/>
                      <a:pt x="13546" y="22658"/>
                    </a:cubicBezTo>
                    <a:lnTo>
                      <a:pt x="2121" y="18894"/>
                    </a:lnTo>
                    <a:cubicBezTo>
                      <a:pt x="7801" y="5489"/>
                      <a:pt x="20480" y="1394"/>
                      <a:pt x="31904" y="1394"/>
                    </a:cubicBezTo>
                    <a:cubicBezTo>
                      <a:pt x="41809" y="1394"/>
                      <a:pt x="59573" y="4432"/>
                      <a:pt x="59573" y="27479"/>
                    </a:cubicBezTo>
                    <a:lnTo>
                      <a:pt x="59573" y="76148"/>
                    </a:lnTo>
                    <a:lnTo>
                      <a:pt x="47885" y="76148"/>
                    </a:lnTo>
                    <a:lnTo>
                      <a:pt x="47885" y="66110"/>
                    </a:lnTo>
                    <a:lnTo>
                      <a:pt x="47092" y="66110"/>
                    </a:lnTo>
                    <a:cubicBezTo>
                      <a:pt x="44583" y="71327"/>
                      <a:pt x="37649" y="77865"/>
                      <a:pt x="25168" y="77865"/>
                    </a:cubicBezTo>
                    <a:close/>
                    <a:moveTo>
                      <a:pt x="27215" y="67365"/>
                    </a:moveTo>
                    <a:cubicBezTo>
                      <a:pt x="40357" y="67365"/>
                      <a:pt x="47687" y="58516"/>
                      <a:pt x="47687" y="49469"/>
                    </a:cubicBezTo>
                    <a:lnTo>
                      <a:pt x="47687" y="39233"/>
                    </a:lnTo>
                    <a:cubicBezTo>
                      <a:pt x="45705" y="41545"/>
                      <a:pt x="32762" y="42865"/>
                      <a:pt x="28206" y="43460"/>
                    </a:cubicBezTo>
                    <a:cubicBezTo>
                      <a:pt x="19555" y="44582"/>
                      <a:pt x="11961" y="47356"/>
                      <a:pt x="11961" y="55742"/>
                    </a:cubicBezTo>
                    <a:cubicBezTo>
                      <a:pt x="11961" y="63403"/>
                      <a:pt x="18366" y="67365"/>
                      <a:pt x="27215" y="67365"/>
                    </a:cubicBezTo>
                  </a:path>
                </a:pathLst>
              </a:custGeom>
              <a:solidFill>
                <a:srgbClr val="BFBFBF"/>
              </a:solidFill>
              <a:ln w="66" cap="flat">
                <a:solidFill>
                  <a:srgbClr val="BFBFBF"/>
                </a:solidFill>
                <a:prstDash val="solid"/>
                <a:miter/>
              </a:ln>
            </p:spPr>
            <p:txBody>
              <a:bodyPr rtlCol="0" anchor="ctr"/>
              <a:lstStyle/>
              <a:p>
                <a:endParaRPr lang="en-GB">
                  <a:solidFill>
                    <a:srgbClr val="BFBFBF"/>
                  </a:solidFill>
                </a:endParaRPr>
              </a:p>
            </p:txBody>
          </p:sp>
          <p:sp>
            <p:nvSpPr>
              <p:cNvPr id="302" name="Freeform: Shape 301">
                <a:extLst>
                  <a:ext uri="{FF2B5EF4-FFF2-40B4-BE49-F238E27FC236}">
                    <a16:creationId xmlns:a16="http://schemas.microsoft.com/office/drawing/2014/main" id="{F5263DFC-7B90-607D-C2EF-9DA09DEFA297}"/>
                  </a:ext>
                </a:extLst>
              </p:cNvPr>
              <p:cNvSpPr/>
              <p:nvPr/>
            </p:nvSpPr>
            <p:spPr>
              <a:xfrm>
                <a:off x="4002024" y="5980657"/>
                <a:ext cx="40216" cy="92319"/>
              </a:xfrm>
              <a:custGeom>
                <a:avLst/>
                <a:gdLst>
                  <a:gd name="connsiteX0" fmla="*/ 38404 w 40216"/>
                  <a:gd name="connsiteY0" fmla="*/ 19091 h 92319"/>
                  <a:gd name="connsiteX1" fmla="*/ 38404 w 40216"/>
                  <a:gd name="connsiteY1" fmla="*/ 29260 h 92319"/>
                  <a:gd name="connsiteX2" fmla="*/ 23216 w 40216"/>
                  <a:gd name="connsiteY2" fmla="*/ 29260 h 92319"/>
                  <a:gd name="connsiteX3" fmla="*/ 23216 w 40216"/>
                  <a:gd name="connsiteY3" fmla="*/ 73769 h 92319"/>
                  <a:gd name="connsiteX4" fmla="*/ 31932 w 40216"/>
                  <a:gd name="connsiteY4" fmla="*/ 83278 h 92319"/>
                  <a:gd name="connsiteX5" fmla="*/ 38008 w 40216"/>
                  <a:gd name="connsiteY5" fmla="*/ 82486 h 92319"/>
                  <a:gd name="connsiteX6" fmla="*/ 40451 w 40216"/>
                  <a:gd name="connsiteY6" fmla="*/ 92523 h 92319"/>
                  <a:gd name="connsiteX7" fmla="*/ 31602 w 40216"/>
                  <a:gd name="connsiteY7" fmla="*/ 93844 h 92319"/>
                  <a:gd name="connsiteX8" fmla="*/ 11329 w 40216"/>
                  <a:gd name="connsiteY8" fmla="*/ 74693 h 92319"/>
                  <a:gd name="connsiteX9" fmla="*/ 11329 w 40216"/>
                  <a:gd name="connsiteY9" fmla="*/ 29260 h 92319"/>
                  <a:gd name="connsiteX10" fmla="*/ 235 w 40216"/>
                  <a:gd name="connsiteY10" fmla="*/ 29260 h 92319"/>
                  <a:gd name="connsiteX11" fmla="*/ 235 w 40216"/>
                  <a:gd name="connsiteY11" fmla="*/ 19091 h 92319"/>
                  <a:gd name="connsiteX12" fmla="*/ 11329 w 40216"/>
                  <a:gd name="connsiteY12" fmla="*/ 19091 h 92319"/>
                  <a:gd name="connsiteX13" fmla="*/ 11329 w 40216"/>
                  <a:gd name="connsiteY13" fmla="*/ 1525 h 92319"/>
                  <a:gd name="connsiteX14" fmla="*/ 23216 w 40216"/>
                  <a:gd name="connsiteY14" fmla="*/ 1525 h 92319"/>
                  <a:gd name="connsiteX15" fmla="*/ 23216 w 40216"/>
                  <a:gd name="connsiteY15" fmla="*/ 19091 h 92319"/>
                  <a:gd name="connsiteX16" fmla="*/ 38404 w 40216"/>
                  <a:gd name="connsiteY16" fmla="*/ 19091 h 923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0216" h="92319">
                    <a:moveTo>
                      <a:pt x="38404" y="19091"/>
                    </a:moveTo>
                    <a:lnTo>
                      <a:pt x="38404" y="29260"/>
                    </a:lnTo>
                    <a:lnTo>
                      <a:pt x="23216" y="29260"/>
                    </a:lnTo>
                    <a:lnTo>
                      <a:pt x="23216" y="73769"/>
                    </a:lnTo>
                    <a:cubicBezTo>
                      <a:pt x="23216" y="80373"/>
                      <a:pt x="25659" y="83278"/>
                      <a:pt x="31932" y="83278"/>
                    </a:cubicBezTo>
                    <a:cubicBezTo>
                      <a:pt x="33451" y="83278"/>
                      <a:pt x="36027" y="82882"/>
                      <a:pt x="38008" y="82486"/>
                    </a:cubicBezTo>
                    <a:lnTo>
                      <a:pt x="40451" y="92523"/>
                    </a:lnTo>
                    <a:cubicBezTo>
                      <a:pt x="38008" y="93382"/>
                      <a:pt x="34640" y="93844"/>
                      <a:pt x="31602" y="93844"/>
                    </a:cubicBezTo>
                    <a:cubicBezTo>
                      <a:pt x="18857" y="93844"/>
                      <a:pt x="11329" y="86778"/>
                      <a:pt x="11329" y="74693"/>
                    </a:cubicBezTo>
                    <a:lnTo>
                      <a:pt x="11329" y="29260"/>
                    </a:lnTo>
                    <a:lnTo>
                      <a:pt x="235" y="29260"/>
                    </a:lnTo>
                    <a:lnTo>
                      <a:pt x="235" y="19091"/>
                    </a:lnTo>
                    <a:lnTo>
                      <a:pt x="11329" y="19091"/>
                    </a:lnTo>
                    <a:lnTo>
                      <a:pt x="11329" y="1525"/>
                    </a:lnTo>
                    <a:lnTo>
                      <a:pt x="23216" y="1525"/>
                    </a:lnTo>
                    <a:lnTo>
                      <a:pt x="23216" y="19091"/>
                    </a:lnTo>
                    <a:lnTo>
                      <a:pt x="38404" y="19091"/>
                    </a:lnTo>
                  </a:path>
                </a:pathLst>
              </a:custGeom>
              <a:solidFill>
                <a:srgbClr val="BFBFBF"/>
              </a:solidFill>
              <a:ln w="66" cap="flat">
                <a:solidFill>
                  <a:srgbClr val="BFBFBF"/>
                </a:solidFill>
                <a:prstDash val="solid"/>
                <a:miter/>
              </a:ln>
            </p:spPr>
            <p:txBody>
              <a:bodyPr rtlCol="0" anchor="ctr"/>
              <a:lstStyle/>
              <a:p>
                <a:endParaRPr lang="en-GB"/>
              </a:p>
            </p:txBody>
          </p:sp>
          <p:sp>
            <p:nvSpPr>
              <p:cNvPr id="303" name="Freeform: Shape 302">
                <a:extLst>
                  <a:ext uri="{FF2B5EF4-FFF2-40B4-BE49-F238E27FC236}">
                    <a16:creationId xmlns:a16="http://schemas.microsoft.com/office/drawing/2014/main" id="{704B0F73-C7A3-8691-73C3-C408B9766A9C}"/>
                  </a:ext>
                </a:extLst>
              </p:cNvPr>
              <p:cNvSpPr/>
              <p:nvPr/>
            </p:nvSpPr>
            <p:spPr>
              <a:xfrm>
                <a:off x="4050495" y="5997298"/>
                <a:ext cx="67357" cy="76338"/>
              </a:xfrm>
              <a:custGeom>
                <a:avLst/>
                <a:gdLst>
                  <a:gd name="connsiteX0" fmla="*/ 33568 w 67357"/>
                  <a:gd name="connsiteY0" fmla="*/ 77734 h 76338"/>
                  <a:gd name="connsiteX1" fmla="*/ -44 w 67357"/>
                  <a:gd name="connsiteY1" fmla="*/ 39697 h 76338"/>
                  <a:gd name="connsiteX2" fmla="*/ 33568 w 67357"/>
                  <a:gd name="connsiteY2" fmla="*/ 1395 h 76338"/>
                  <a:gd name="connsiteX3" fmla="*/ 67313 w 67357"/>
                  <a:gd name="connsiteY3" fmla="*/ 39697 h 76338"/>
                  <a:gd name="connsiteX4" fmla="*/ 33568 w 67357"/>
                  <a:gd name="connsiteY4" fmla="*/ 77734 h 76338"/>
                  <a:gd name="connsiteX5" fmla="*/ 33568 w 67357"/>
                  <a:gd name="connsiteY5" fmla="*/ 67102 h 76338"/>
                  <a:gd name="connsiteX6" fmla="*/ 55294 w 67357"/>
                  <a:gd name="connsiteY6" fmla="*/ 39697 h 76338"/>
                  <a:gd name="connsiteX7" fmla="*/ 33568 w 67357"/>
                  <a:gd name="connsiteY7" fmla="*/ 12027 h 76338"/>
                  <a:gd name="connsiteX8" fmla="*/ 12040 w 67357"/>
                  <a:gd name="connsiteY8" fmla="*/ 39697 h 76338"/>
                  <a:gd name="connsiteX9" fmla="*/ 33568 w 67357"/>
                  <a:gd name="connsiteY9" fmla="*/ 67102 h 76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357" h="76338">
                    <a:moveTo>
                      <a:pt x="33568" y="77734"/>
                    </a:moveTo>
                    <a:cubicBezTo>
                      <a:pt x="13493" y="77734"/>
                      <a:pt x="-44" y="62479"/>
                      <a:pt x="-44" y="39697"/>
                    </a:cubicBezTo>
                    <a:cubicBezTo>
                      <a:pt x="-44" y="16584"/>
                      <a:pt x="13493" y="1395"/>
                      <a:pt x="33568" y="1395"/>
                    </a:cubicBezTo>
                    <a:cubicBezTo>
                      <a:pt x="53709" y="1395"/>
                      <a:pt x="67313" y="16584"/>
                      <a:pt x="67313" y="39697"/>
                    </a:cubicBezTo>
                    <a:cubicBezTo>
                      <a:pt x="67313" y="62479"/>
                      <a:pt x="53709" y="77734"/>
                      <a:pt x="33568" y="77734"/>
                    </a:cubicBezTo>
                    <a:close/>
                    <a:moveTo>
                      <a:pt x="33568" y="67102"/>
                    </a:moveTo>
                    <a:cubicBezTo>
                      <a:pt x="48492" y="67102"/>
                      <a:pt x="55294" y="54225"/>
                      <a:pt x="55294" y="39697"/>
                    </a:cubicBezTo>
                    <a:cubicBezTo>
                      <a:pt x="55294" y="25036"/>
                      <a:pt x="48492" y="12027"/>
                      <a:pt x="33568" y="12027"/>
                    </a:cubicBezTo>
                    <a:cubicBezTo>
                      <a:pt x="18842" y="12027"/>
                      <a:pt x="12040" y="24970"/>
                      <a:pt x="12040" y="39697"/>
                    </a:cubicBezTo>
                    <a:cubicBezTo>
                      <a:pt x="12040" y="54225"/>
                      <a:pt x="18842" y="67102"/>
                      <a:pt x="33568" y="67102"/>
                    </a:cubicBezTo>
                  </a:path>
                </a:pathLst>
              </a:custGeom>
              <a:solidFill>
                <a:srgbClr val="BFBFBF"/>
              </a:solidFill>
              <a:ln w="66" cap="flat">
                <a:solidFill>
                  <a:srgbClr val="BFBFBF"/>
                </a:solidFill>
                <a:prstDash val="solid"/>
                <a:miter/>
              </a:ln>
            </p:spPr>
            <p:txBody>
              <a:bodyPr rtlCol="0" anchor="ctr"/>
              <a:lstStyle/>
              <a:p>
                <a:endParaRPr lang="en-GB"/>
              </a:p>
            </p:txBody>
          </p:sp>
          <p:sp>
            <p:nvSpPr>
              <p:cNvPr id="304" name="Freeform: Shape 303">
                <a:extLst>
                  <a:ext uri="{FF2B5EF4-FFF2-40B4-BE49-F238E27FC236}">
                    <a16:creationId xmlns:a16="http://schemas.microsoft.com/office/drawing/2014/main" id="{5C5BA54C-00CE-A312-7845-9E4BEAFBC4A7}"/>
                  </a:ext>
                </a:extLst>
              </p:cNvPr>
              <p:cNvSpPr/>
              <p:nvPr/>
            </p:nvSpPr>
            <p:spPr>
              <a:xfrm>
                <a:off x="4135153" y="5997166"/>
                <a:ext cx="37442" cy="74885"/>
              </a:xfrm>
              <a:custGeom>
                <a:avLst/>
                <a:gdLst>
                  <a:gd name="connsiteX0" fmla="*/ 139 w 37442"/>
                  <a:gd name="connsiteY0" fmla="*/ 76294 h 74885"/>
                  <a:gd name="connsiteX1" fmla="*/ 139 w 37442"/>
                  <a:gd name="connsiteY1" fmla="*/ 2465 h 74885"/>
                  <a:gd name="connsiteX2" fmla="*/ 11630 w 37442"/>
                  <a:gd name="connsiteY2" fmla="*/ 2465 h 74885"/>
                  <a:gd name="connsiteX3" fmla="*/ 11630 w 37442"/>
                  <a:gd name="connsiteY3" fmla="*/ 13823 h 74885"/>
                  <a:gd name="connsiteX4" fmla="*/ 12422 w 37442"/>
                  <a:gd name="connsiteY4" fmla="*/ 13823 h 74885"/>
                  <a:gd name="connsiteX5" fmla="*/ 31573 w 37442"/>
                  <a:gd name="connsiteY5" fmla="*/ 1408 h 74885"/>
                  <a:gd name="connsiteX6" fmla="*/ 37582 w 37442"/>
                  <a:gd name="connsiteY6" fmla="*/ 1606 h 74885"/>
                  <a:gd name="connsiteX7" fmla="*/ 37582 w 37442"/>
                  <a:gd name="connsiteY7" fmla="*/ 13559 h 74885"/>
                  <a:gd name="connsiteX8" fmla="*/ 30450 w 37442"/>
                  <a:gd name="connsiteY8" fmla="*/ 12899 h 74885"/>
                  <a:gd name="connsiteX9" fmla="*/ 12026 w 37442"/>
                  <a:gd name="connsiteY9" fmla="*/ 30068 h 74885"/>
                  <a:gd name="connsiteX10" fmla="*/ 12026 w 37442"/>
                  <a:gd name="connsiteY10" fmla="*/ 76294 h 74885"/>
                  <a:gd name="connsiteX11" fmla="*/ 139 w 37442"/>
                  <a:gd name="connsiteY11" fmla="*/ 76294 h 74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7442" h="74885">
                    <a:moveTo>
                      <a:pt x="139" y="76294"/>
                    </a:moveTo>
                    <a:lnTo>
                      <a:pt x="139" y="2465"/>
                    </a:lnTo>
                    <a:lnTo>
                      <a:pt x="11630" y="2465"/>
                    </a:lnTo>
                    <a:lnTo>
                      <a:pt x="11630" y="13823"/>
                    </a:lnTo>
                    <a:lnTo>
                      <a:pt x="12422" y="13823"/>
                    </a:lnTo>
                    <a:cubicBezTo>
                      <a:pt x="15130" y="6361"/>
                      <a:pt x="22790" y="1408"/>
                      <a:pt x="31573" y="1408"/>
                    </a:cubicBezTo>
                    <a:cubicBezTo>
                      <a:pt x="33290" y="1408"/>
                      <a:pt x="36195" y="1540"/>
                      <a:pt x="37582" y="1606"/>
                    </a:cubicBezTo>
                    <a:lnTo>
                      <a:pt x="37582" y="13559"/>
                    </a:lnTo>
                    <a:cubicBezTo>
                      <a:pt x="36856" y="13427"/>
                      <a:pt x="33620" y="12899"/>
                      <a:pt x="30450" y="12899"/>
                    </a:cubicBezTo>
                    <a:cubicBezTo>
                      <a:pt x="19818" y="12899"/>
                      <a:pt x="12026" y="20097"/>
                      <a:pt x="12026" y="30068"/>
                    </a:cubicBezTo>
                    <a:lnTo>
                      <a:pt x="12026" y="76294"/>
                    </a:lnTo>
                    <a:lnTo>
                      <a:pt x="139" y="76294"/>
                    </a:lnTo>
                  </a:path>
                </a:pathLst>
              </a:custGeom>
              <a:solidFill>
                <a:srgbClr val="BFBFBF"/>
              </a:solidFill>
              <a:ln w="66" cap="flat">
                <a:solidFill>
                  <a:srgbClr val="BFBFBF"/>
                </a:solidFill>
                <a:prstDash val="solid"/>
                <a:miter/>
              </a:ln>
            </p:spPr>
            <p:txBody>
              <a:bodyPr rtlCol="0" anchor="ctr"/>
              <a:lstStyle/>
              <a:p>
                <a:endParaRPr lang="en-GB"/>
              </a:p>
            </p:txBody>
          </p:sp>
        </p:grpSp>
        <p:sp>
          <p:nvSpPr>
            <p:cNvPr id="305" name="Freeform: Shape 304">
              <a:extLst>
                <a:ext uri="{FF2B5EF4-FFF2-40B4-BE49-F238E27FC236}">
                  <a16:creationId xmlns:a16="http://schemas.microsoft.com/office/drawing/2014/main" id="{AC43625B-05E1-6030-42A1-18F7D21B5AA9}"/>
                </a:ext>
              </a:extLst>
            </p:cNvPr>
            <p:cNvSpPr/>
            <p:nvPr/>
          </p:nvSpPr>
          <p:spPr>
            <a:xfrm>
              <a:off x="3788845" y="3506439"/>
              <a:ext cx="6085" cy="533126"/>
            </a:xfrm>
            <a:custGeom>
              <a:avLst/>
              <a:gdLst>
                <a:gd name="connsiteX0" fmla="*/ -965 w 6085"/>
                <a:gd name="connsiteY0" fmla="*/ 2902 h 533126"/>
                <a:gd name="connsiteX1" fmla="*/ -965 w 6085"/>
                <a:gd name="connsiteY1" fmla="*/ 533108 h 533126"/>
                <a:gd name="connsiteX2" fmla="*/ -965 w 6085"/>
                <a:gd name="connsiteY2" fmla="*/ 3024 h 533126"/>
                <a:gd name="connsiteX3" fmla="*/ -965 w 6085"/>
                <a:gd name="connsiteY3" fmla="*/ -19 h 533126"/>
              </a:gdLst>
              <a:ahLst/>
              <a:cxnLst>
                <a:cxn ang="0">
                  <a:pos x="connsiteX0" y="connsiteY0"/>
                </a:cxn>
                <a:cxn ang="0">
                  <a:pos x="connsiteX1" y="connsiteY1"/>
                </a:cxn>
                <a:cxn ang="0">
                  <a:pos x="connsiteX2" y="connsiteY2"/>
                </a:cxn>
                <a:cxn ang="0">
                  <a:pos x="connsiteX3" y="connsiteY3"/>
                </a:cxn>
              </a:cxnLst>
              <a:rect l="l" t="t" r="r" b="b"/>
              <a:pathLst>
                <a:path w="6085" h="533126">
                  <a:moveTo>
                    <a:pt x="-965" y="2902"/>
                  </a:moveTo>
                  <a:lnTo>
                    <a:pt x="-965" y="533108"/>
                  </a:lnTo>
                  <a:moveTo>
                    <a:pt x="-965" y="3024"/>
                  </a:moveTo>
                  <a:lnTo>
                    <a:pt x="-965" y="-19"/>
                  </a:lnTo>
                </a:path>
              </a:pathLst>
            </a:custGeom>
            <a:noFill/>
            <a:ln w="6079" cap="flat">
              <a:solidFill>
                <a:srgbClr val="3A414A"/>
              </a:solidFill>
              <a:prstDash val="solid"/>
              <a:miter/>
            </a:ln>
          </p:spPr>
          <p:txBody>
            <a:bodyPr rtlCol="0" anchor="ctr"/>
            <a:lstStyle/>
            <a:p>
              <a:endParaRPr lang="en-GB"/>
            </a:p>
          </p:txBody>
        </p:sp>
        <p:sp>
          <p:nvSpPr>
            <p:cNvPr id="306" name="Freeform: Shape 305">
              <a:extLst>
                <a:ext uri="{FF2B5EF4-FFF2-40B4-BE49-F238E27FC236}">
                  <a16:creationId xmlns:a16="http://schemas.microsoft.com/office/drawing/2014/main" id="{414B09CC-CA47-F825-EB2E-DD420FD949CB}"/>
                </a:ext>
              </a:extLst>
            </p:cNvPr>
            <p:cNvSpPr/>
            <p:nvPr/>
          </p:nvSpPr>
          <p:spPr>
            <a:xfrm>
              <a:off x="3760606" y="4042608"/>
              <a:ext cx="56415" cy="86907"/>
            </a:xfrm>
            <a:custGeom>
              <a:avLst/>
              <a:gdLst>
                <a:gd name="connsiteX0" fmla="*/ 27274 w 56415"/>
                <a:gd name="connsiteY0" fmla="*/ 86888 h 86907"/>
                <a:gd name="connsiteX1" fmla="*/ -965 w 56415"/>
                <a:gd name="connsiteY1" fmla="*/ -19 h 86907"/>
                <a:gd name="connsiteX2" fmla="*/ 55451 w 56415"/>
                <a:gd name="connsiteY2" fmla="*/ -19 h 86907"/>
              </a:gdLst>
              <a:ahLst/>
              <a:cxnLst>
                <a:cxn ang="0">
                  <a:pos x="connsiteX0" y="connsiteY0"/>
                </a:cxn>
                <a:cxn ang="0">
                  <a:pos x="connsiteX1" y="connsiteY1"/>
                </a:cxn>
                <a:cxn ang="0">
                  <a:pos x="connsiteX2" y="connsiteY2"/>
                </a:cxn>
              </a:cxnLst>
              <a:rect l="l" t="t" r="r" b="b"/>
              <a:pathLst>
                <a:path w="56415" h="86907">
                  <a:moveTo>
                    <a:pt x="27274" y="86888"/>
                  </a:moveTo>
                  <a:lnTo>
                    <a:pt x="-965" y="-19"/>
                  </a:lnTo>
                  <a:lnTo>
                    <a:pt x="55451" y="-19"/>
                  </a:lnTo>
                  <a:close/>
                </a:path>
              </a:pathLst>
            </a:custGeom>
            <a:solidFill>
              <a:srgbClr val="3A414A"/>
            </a:solidFill>
            <a:ln w="6079" cap="flat">
              <a:solidFill>
                <a:srgbClr val="3A414A"/>
              </a:solidFill>
              <a:prstDash val="solid"/>
              <a:miter/>
            </a:ln>
          </p:spPr>
          <p:txBody>
            <a:bodyPr rtlCol="0" anchor="ctr"/>
            <a:lstStyle/>
            <a:p>
              <a:endParaRPr lang="en-GB"/>
            </a:p>
          </p:txBody>
        </p:sp>
        <p:sp>
          <p:nvSpPr>
            <p:cNvPr id="307" name="Freeform: Shape 306">
              <a:extLst>
                <a:ext uri="{FF2B5EF4-FFF2-40B4-BE49-F238E27FC236}">
                  <a16:creationId xmlns:a16="http://schemas.microsoft.com/office/drawing/2014/main" id="{CFB10535-2348-54EB-C8AF-E1F946E3B6A5}"/>
                </a:ext>
              </a:extLst>
            </p:cNvPr>
            <p:cNvSpPr/>
            <p:nvPr/>
          </p:nvSpPr>
          <p:spPr>
            <a:xfrm>
              <a:off x="3650511" y="3599006"/>
              <a:ext cx="276666" cy="423397"/>
            </a:xfrm>
            <a:custGeom>
              <a:avLst/>
              <a:gdLst>
                <a:gd name="connsiteX0" fmla="*/ 35551 w 276666"/>
                <a:gd name="connsiteY0" fmla="*/ 423379 h 423397"/>
                <a:gd name="connsiteX1" fmla="*/ -965 w 276666"/>
                <a:gd name="connsiteY1" fmla="*/ 386863 h 423397"/>
                <a:gd name="connsiteX2" fmla="*/ -965 w 276666"/>
                <a:gd name="connsiteY2" fmla="*/ 36497 h 423397"/>
                <a:gd name="connsiteX3" fmla="*/ 35551 w 276666"/>
                <a:gd name="connsiteY3" fmla="*/ -19 h 423397"/>
                <a:gd name="connsiteX4" fmla="*/ 239187 w 276666"/>
                <a:gd name="connsiteY4" fmla="*/ -19 h 423397"/>
                <a:gd name="connsiteX5" fmla="*/ 275702 w 276666"/>
                <a:gd name="connsiteY5" fmla="*/ 36497 h 423397"/>
                <a:gd name="connsiteX6" fmla="*/ 275702 w 276666"/>
                <a:gd name="connsiteY6" fmla="*/ 386803 h 423397"/>
                <a:gd name="connsiteX7" fmla="*/ 239187 w 276666"/>
                <a:gd name="connsiteY7" fmla="*/ 423318 h 423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6666" h="423397">
                  <a:moveTo>
                    <a:pt x="35551" y="423379"/>
                  </a:moveTo>
                  <a:cubicBezTo>
                    <a:pt x="15407" y="423379"/>
                    <a:pt x="-965" y="407032"/>
                    <a:pt x="-965" y="386863"/>
                  </a:cubicBezTo>
                  <a:lnTo>
                    <a:pt x="-965" y="36497"/>
                  </a:lnTo>
                  <a:cubicBezTo>
                    <a:pt x="-965" y="16328"/>
                    <a:pt x="15407" y="-19"/>
                    <a:pt x="35551" y="-19"/>
                  </a:cubicBezTo>
                  <a:lnTo>
                    <a:pt x="239187" y="-19"/>
                  </a:lnTo>
                  <a:cubicBezTo>
                    <a:pt x="259331" y="-19"/>
                    <a:pt x="275702" y="16328"/>
                    <a:pt x="275702" y="36497"/>
                  </a:cubicBezTo>
                  <a:lnTo>
                    <a:pt x="275702" y="386803"/>
                  </a:lnTo>
                  <a:cubicBezTo>
                    <a:pt x="275702" y="406971"/>
                    <a:pt x="259331" y="423318"/>
                    <a:pt x="239187" y="423318"/>
                  </a:cubicBezTo>
                  <a:close/>
                </a:path>
              </a:pathLst>
            </a:custGeom>
            <a:noFill/>
            <a:ln w="6079" cap="flat">
              <a:noFill/>
              <a:prstDash val="solid"/>
              <a:miter/>
            </a:ln>
          </p:spPr>
          <p:txBody>
            <a:bodyPr rtlCol="0" anchor="ctr"/>
            <a:lstStyle/>
            <a:p>
              <a:endParaRPr lang="en-GB"/>
            </a:p>
          </p:txBody>
        </p:sp>
        <p:grpSp>
          <p:nvGrpSpPr>
            <p:cNvPr id="308" name="Graphic 8">
              <a:extLst>
                <a:ext uri="{FF2B5EF4-FFF2-40B4-BE49-F238E27FC236}">
                  <a16:creationId xmlns:a16="http://schemas.microsoft.com/office/drawing/2014/main" id="{A9D3FE65-F802-90FB-FF7E-4930A74DC595}"/>
                </a:ext>
              </a:extLst>
            </p:cNvPr>
            <p:cNvGrpSpPr/>
            <p:nvPr/>
          </p:nvGrpSpPr>
          <p:grpSpPr>
            <a:xfrm>
              <a:off x="3684607" y="3644459"/>
              <a:ext cx="81145" cy="328544"/>
              <a:chOff x="3684607" y="3644459"/>
              <a:chExt cx="81145" cy="328544"/>
            </a:xfrm>
            <a:solidFill>
              <a:srgbClr val="000000"/>
            </a:solidFill>
          </p:grpSpPr>
          <p:sp>
            <p:nvSpPr>
              <p:cNvPr id="309" name="Freeform: Shape 308">
                <a:extLst>
                  <a:ext uri="{FF2B5EF4-FFF2-40B4-BE49-F238E27FC236}">
                    <a16:creationId xmlns:a16="http://schemas.microsoft.com/office/drawing/2014/main" id="{57CA9EB6-6661-C3C4-3E4D-604ABDB5D6AE}"/>
                  </a:ext>
                </a:extLst>
              </p:cNvPr>
              <p:cNvSpPr/>
              <p:nvPr/>
            </p:nvSpPr>
            <p:spPr>
              <a:xfrm rot="-5400000">
                <a:off x="3691686" y="3899254"/>
                <a:ext cx="66670" cy="80828"/>
              </a:xfrm>
              <a:custGeom>
                <a:avLst/>
                <a:gdLst>
                  <a:gd name="connsiteX0" fmla="*/ 34678 w 66670"/>
                  <a:gd name="connsiteY0" fmla="*/ 82071 h 80828"/>
                  <a:gd name="connsiteX1" fmla="*/ -242 w 66670"/>
                  <a:gd name="connsiteY1" fmla="*/ 41709 h 80828"/>
                  <a:gd name="connsiteX2" fmla="*/ 34678 w 66670"/>
                  <a:gd name="connsiteY2" fmla="*/ 1242 h 80828"/>
                  <a:gd name="connsiteX3" fmla="*/ 66428 w 66670"/>
                  <a:gd name="connsiteY3" fmla="*/ 27075 h 80828"/>
                  <a:gd name="connsiteX4" fmla="*/ 56390 w 66670"/>
                  <a:gd name="connsiteY4" fmla="*/ 27075 h 80828"/>
                  <a:gd name="connsiteX5" fmla="*/ 34678 w 66670"/>
                  <a:gd name="connsiteY5" fmla="*/ 10540 h 80828"/>
                  <a:gd name="connsiteX6" fmla="*/ 9531 w 66670"/>
                  <a:gd name="connsiteY6" fmla="*/ 41709 h 80828"/>
                  <a:gd name="connsiteX7" fmla="*/ 34678 w 66670"/>
                  <a:gd name="connsiteY7" fmla="*/ 72773 h 80828"/>
                  <a:gd name="connsiteX8" fmla="*/ 56390 w 66670"/>
                  <a:gd name="connsiteY8" fmla="*/ 56237 h 80828"/>
                  <a:gd name="connsiteX9" fmla="*/ 66428 w 66670"/>
                  <a:gd name="connsiteY9" fmla="*/ 56237 h 80828"/>
                  <a:gd name="connsiteX10" fmla="*/ 34678 w 66670"/>
                  <a:gd name="connsiteY10" fmla="*/ 82071 h 80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6670" h="80828">
                    <a:moveTo>
                      <a:pt x="34678" y="82071"/>
                    </a:moveTo>
                    <a:cubicBezTo>
                      <a:pt x="14497" y="82071"/>
                      <a:pt x="-242" y="66645"/>
                      <a:pt x="-242" y="41709"/>
                    </a:cubicBezTo>
                    <a:cubicBezTo>
                      <a:pt x="-242" y="16721"/>
                      <a:pt x="14497" y="1242"/>
                      <a:pt x="34678" y="1242"/>
                    </a:cubicBezTo>
                    <a:cubicBezTo>
                      <a:pt x="50632" y="1242"/>
                      <a:pt x="63628" y="10857"/>
                      <a:pt x="66428" y="27075"/>
                    </a:cubicBezTo>
                    <a:lnTo>
                      <a:pt x="56390" y="27075"/>
                    </a:lnTo>
                    <a:cubicBezTo>
                      <a:pt x="54172" y="16298"/>
                      <a:pt x="44927" y="10540"/>
                      <a:pt x="34678" y="10540"/>
                    </a:cubicBezTo>
                    <a:cubicBezTo>
                      <a:pt x="20519" y="10540"/>
                      <a:pt x="9531" y="21528"/>
                      <a:pt x="9531" y="41709"/>
                    </a:cubicBezTo>
                    <a:cubicBezTo>
                      <a:pt x="9531" y="61837"/>
                      <a:pt x="20572" y="72773"/>
                      <a:pt x="34678" y="72773"/>
                    </a:cubicBezTo>
                    <a:cubicBezTo>
                      <a:pt x="44979" y="72773"/>
                      <a:pt x="54172" y="66962"/>
                      <a:pt x="56390" y="56237"/>
                    </a:cubicBezTo>
                    <a:lnTo>
                      <a:pt x="66428" y="56237"/>
                    </a:lnTo>
                    <a:cubicBezTo>
                      <a:pt x="63681" y="72244"/>
                      <a:pt x="50791" y="82071"/>
                      <a:pt x="34678" y="82071"/>
                    </a:cubicBezTo>
                  </a:path>
                </a:pathLst>
              </a:custGeom>
              <a:solidFill>
                <a:srgbClr val="000000"/>
              </a:solidFill>
              <a:ln w="53" cap="flat">
                <a:noFill/>
                <a:prstDash val="solid"/>
                <a:miter/>
              </a:ln>
            </p:spPr>
            <p:txBody>
              <a:bodyPr rtlCol="0" anchor="ctr"/>
              <a:lstStyle/>
              <a:p>
                <a:endParaRPr lang="en-GB"/>
              </a:p>
            </p:txBody>
          </p:sp>
          <p:sp>
            <p:nvSpPr>
              <p:cNvPr id="310" name="Freeform: Shape 309">
                <a:extLst>
                  <a:ext uri="{FF2B5EF4-FFF2-40B4-BE49-F238E27FC236}">
                    <a16:creationId xmlns:a16="http://schemas.microsoft.com/office/drawing/2014/main" id="{22B5D20B-10CE-FB8C-5C17-0EE96E0B64AA}"/>
                  </a:ext>
                </a:extLst>
              </p:cNvPr>
              <p:cNvSpPr/>
              <p:nvPr/>
            </p:nvSpPr>
            <p:spPr>
              <a:xfrm rot="-5400000">
                <a:off x="3719447" y="3847138"/>
                <a:ext cx="29954" cy="59908"/>
              </a:xfrm>
              <a:custGeom>
                <a:avLst/>
                <a:gdLst>
                  <a:gd name="connsiteX0" fmla="*/ 71 w 29954"/>
                  <a:gd name="connsiteY0" fmla="*/ 60962 h 59908"/>
                  <a:gd name="connsiteX1" fmla="*/ 71 w 29954"/>
                  <a:gd name="connsiteY1" fmla="*/ 1899 h 59908"/>
                  <a:gd name="connsiteX2" fmla="*/ 9263 w 29954"/>
                  <a:gd name="connsiteY2" fmla="*/ 1899 h 59908"/>
                  <a:gd name="connsiteX3" fmla="*/ 9263 w 29954"/>
                  <a:gd name="connsiteY3" fmla="*/ 10986 h 59908"/>
                  <a:gd name="connsiteX4" fmla="*/ 9897 w 29954"/>
                  <a:gd name="connsiteY4" fmla="*/ 10986 h 59908"/>
                  <a:gd name="connsiteX5" fmla="*/ 25217 w 29954"/>
                  <a:gd name="connsiteY5" fmla="*/ 1054 h 59908"/>
                  <a:gd name="connsiteX6" fmla="*/ 30025 w 29954"/>
                  <a:gd name="connsiteY6" fmla="*/ 1212 h 59908"/>
                  <a:gd name="connsiteX7" fmla="*/ 30025 w 29954"/>
                  <a:gd name="connsiteY7" fmla="*/ 10774 h 59908"/>
                  <a:gd name="connsiteX8" fmla="*/ 24319 w 29954"/>
                  <a:gd name="connsiteY8" fmla="*/ 10246 h 59908"/>
                  <a:gd name="connsiteX9" fmla="*/ 9580 w 29954"/>
                  <a:gd name="connsiteY9" fmla="*/ 23982 h 59908"/>
                  <a:gd name="connsiteX10" fmla="*/ 9580 w 29954"/>
                  <a:gd name="connsiteY10" fmla="*/ 60962 h 59908"/>
                  <a:gd name="connsiteX11" fmla="*/ 71 w 29954"/>
                  <a:gd name="connsiteY11" fmla="*/ 60962 h 59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9954" h="59908">
                    <a:moveTo>
                      <a:pt x="71" y="60962"/>
                    </a:moveTo>
                    <a:lnTo>
                      <a:pt x="71" y="1899"/>
                    </a:lnTo>
                    <a:lnTo>
                      <a:pt x="9263" y="1899"/>
                    </a:lnTo>
                    <a:lnTo>
                      <a:pt x="9263" y="10986"/>
                    </a:lnTo>
                    <a:lnTo>
                      <a:pt x="9897" y="10986"/>
                    </a:lnTo>
                    <a:cubicBezTo>
                      <a:pt x="12063" y="5016"/>
                      <a:pt x="18191" y="1054"/>
                      <a:pt x="25217" y="1054"/>
                    </a:cubicBezTo>
                    <a:cubicBezTo>
                      <a:pt x="26591" y="1054"/>
                      <a:pt x="28915" y="1159"/>
                      <a:pt x="30025" y="1212"/>
                    </a:cubicBezTo>
                    <a:lnTo>
                      <a:pt x="30025" y="10774"/>
                    </a:lnTo>
                    <a:cubicBezTo>
                      <a:pt x="29444" y="10669"/>
                      <a:pt x="26855" y="10246"/>
                      <a:pt x="24319" y="10246"/>
                    </a:cubicBezTo>
                    <a:cubicBezTo>
                      <a:pt x="15814" y="10246"/>
                      <a:pt x="9580" y="16004"/>
                      <a:pt x="9580" y="23982"/>
                    </a:cubicBezTo>
                    <a:lnTo>
                      <a:pt x="9580" y="60962"/>
                    </a:lnTo>
                    <a:lnTo>
                      <a:pt x="71" y="60962"/>
                    </a:lnTo>
                  </a:path>
                </a:pathLst>
              </a:custGeom>
              <a:solidFill>
                <a:srgbClr val="000000"/>
              </a:solidFill>
              <a:ln w="53" cap="flat">
                <a:noFill/>
                <a:prstDash val="solid"/>
                <a:miter/>
              </a:ln>
            </p:spPr>
            <p:txBody>
              <a:bodyPr rtlCol="0" anchor="ctr"/>
              <a:lstStyle/>
              <a:p>
                <a:endParaRPr lang="en-GB"/>
              </a:p>
            </p:txBody>
          </p:sp>
          <p:sp>
            <p:nvSpPr>
              <p:cNvPr id="311" name="Freeform: Shape 310">
                <a:extLst>
                  <a:ext uri="{FF2B5EF4-FFF2-40B4-BE49-F238E27FC236}">
                    <a16:creationId xmlns:a16="http://schemas.microsoft.com/office/drawing/2014/main" id="{484209CE-7C21-8A61-73B8-39689B4027FC}"/>
                  </a:ext>
                </a:extLst>
              </p:cNvPr>
              <p:cNvSpPr/>
              <p:nvPr/>
            </p:nvSpPr>
            <p:spPr>
              <a:xfrm rot="-5400000">
                <a:off x="3708961" y="3799301"/>
                <a:ext cx="52300" cy="61070"/>
              </a:xfrm>
              <a:custGeom>
                <a:avLst/>
                <a:gdLst>
                  <a:gd name="connsiteX0" fmla="*/ 27596 w 52300"/>
                  <a:gd name="connsiteY0" fmla="*/ 62104 h 61070"/>
                  <a:gd name="connsiteX1" fmla="*/ -87 w 52300"/>
                  <a:gd name="connsiteY1" fmla="*/ 31780 h 61070"/>
                  <a:gd name="connsiteX2" fmla="*/ 26486 w 52300"/>
                  <a:gd name="connsiteY2" fmla="*/ 1033 h 61070"/>
                  <a:gd name="connsiteX3" fmla="*/ 52214 w 52300"/>
                  <a:gd name="connsiteY3" fmla="*/ 30564 h 61070"/>
                  <a:gd name="connsiteX4" fmla="*/ 52214 w 52300"/>
                  <a:gd name="connsiteY4" fmla="*/ 34527 h 61070"/>
                  <a:gd name="connsiteX5" fmla="*/ 9528 w 52300"/>
                  <a:gd name="connsiteY5" fmla="*/ 34527 h 61070"/>
                  <a:gd name="connsiteX6" fmla="*/ 27649 w 52300"/>
                  <a:gd name="connsiteY6" fmla="*/ 53651 h 61070"/>
                  <a:gd name="connsiteX7" fmla="*/ 42071 w 52300"/>
                  <a:gd name="connsiteY7" fmla="*/ 44564 h 61070"/>
                  <a:gd name="connsiteX8" fmla="*/ 51263 w 52300"/>
                  <a:gd name="connsiteY8" fmla="*/ 47100 h 61070"/>
                  <a:gd name="connsiteX9" fmla="*/ 27596 w 52300"/>
                  <a:gd name="connsiteY9" fmla="*/ 62104 h 61070"/>
                  <a:gd name="connsiteX10" fmla="*/ 9581 w 52300"/>
                  <a:gd name="connsiteY10" fmla="*/ 26497 h 61070"/>
                  <a:gd name="connsiteX11" fmla="*/ 42546 w 52300"/>
                  <a:gd name="connsiteY11" fmla="*/ 26497 h 61070"/>
                  <a:gd name="connsiteX12" fmla="*/ 26486 w 52300"/>
                  <a:gd name="connsiteY12" fmla="*/ 9486 h 61070"/>
                  <a:gd name="connsiteX13" fmla="*/ 9581 w 52300"/>
                  <a:gd name="connsiteY13" fmla="*/ 26497 h 6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300" h="61070">
                    <a:moveTo>
                      <a:pt x="27596" y="62104"/>
                    </a:moveTo>
                    <a:cubicBezTo>
                      <a:pt x="10479" y="62104"/>
                      <a:pt x="-87" y="49953"/>
                      <a:pt x="-87" y="31780"/>
                    </a:cubicBezTo>
                    <a:cubicBezTo>
                      <a:pt x="-87" y="13659"/>
                      <a:pt x="10373" y="1033"/>
                      <a:pt x="26486" y="1033"/>
                    </a:cubicBezTo>
                    <a:cubicBezTo>
                      <a:pt x="39007" y="1033"/>
                      <a:pt x="52214" y="8746"/>
                      <a:pt x="52214" y="30564"/>
                    </a:cubicBezTo>
                    <a:lnTo>
                      <a:pt x="52214" y="34527"/>
                    </a:lnTo>
                    <a:lnTo>
                      <a:pt x="9528" y="34527"/>
                    </a:lnTo>
                    <a:cubicBezTo>
                      <a:pt x="10004" y="46889"/>
                      <a:pt x="17188" y="53651"/>
                      <a:pt x="27649" y="53651"/>
                    </a:cubicBezTo>
                    <a:cubicBezTo>
                      <a:pt x="34622" y="53651"/>
                      <a:pt x="39852" y="50587"/>
                      <a:pt x="42071" y="44564"/>
                    </a:cubicBezTo>
                    <a:lnTo>
                      <a:pt x="51263" y="47100"/>
                    </a:lnTo>
                    <a:cubicBezTo>
                      <a:pt x="48516" y="56028"/>
                      <a:pt x="39694" y="62104"/>
                      <a:pt x="27596" y="62104"/>
                    </a:cubicBezTo>
                    <a:close/>
                    <a:moveTo>
                      <a:pt x="9581" y="26497"/>
                    </a:moveTo>
                    <a:lnTo>
                      <a:pt x="42546" y="26497"/>
                    </a:lnTo>
                    <a:cubicBezTo>
                      <a:pt x="41648" y="16459"/>
                      <a:pt x="36207" y="9486"/>
                      <a:pt x="26486" y="9486"/>
                    </a:cubicBezTo>
                    <a:cubicBezTo>
                      <a:pt x="16343" y="9486"/>
                      <a:pt x="10162" y="17463"/>
                      <a:pt x="9581" y="26497"/>
                    </a:cubicBezTo>
                  </a:path>
                </a:pathLst>
              </a:custGeom>
              <a:solidFill>
                <a:srgbClr val="000000"/>
              </a:solidFill>
              <a:ln w="53" cap="flat">
                <a:noFill/>
                <a:prstDash val="solid"/>
                <a:miter/>
              </a:ln>
            </p:spPr>
            <p:txBody>
              <a:bodyPr rtlCol="0" anchor="ctr"/>
              <a:lstStyle/>
              <a:p>
                <a:endParaRPr lang="en-GB"/>
              </a:p>
            </p:txBody>
          </p:sp>
          <p:sp>
            <p:nvSpPr>
              <p:cNvPr id="312" name="Freeform: Shape 311">
                <a:extLst>
                  <a:ext uri="{FF2B5EF4-FFF2-40B4-BE49-F238E27FC236}">
                    <a16:creationId xmlns:a16="http://schemas.microsoft.com/office/drawing/2014/main" id="{57504B99-2180-A2EC-C100-F00DAF662D1F}"/>
                  </a:ext>
                </a:extLst>
              </p:cNvPr>
              <p:cNvSpPr/>
              <p:nvPr/>
            </p:nvSpPr>
            <p:spPr>
              <a:xfrm rot="-5400000">
                <a:off x="3711338" y="3738178"/>
                <a:ext cx="47651" cy="61176"/>
              </a:xfrm>
              <a:custGeom>
                <a:avLst/>
                <a:gdLst>
                  <a:gd name="connsiteX0" fmla="*/ 20099 w 47651"/>
                  <a:gd name="connsiteY0" fmla="*/ 62198 h 61176"/>
                  <a:gd name="connsiteX1" fmla="*/ -29 w 47651"/>
                  <a:gd name="connsiteY1" fmla="*/ 44025 h 61176"/>
                  <a:gd name="connsiteX2" fmla="*/ 22952 w 47651"/>
                  <a:gd name="connsiteY2" fmla="*/ 26644 h 61176"/>
                  <a:gd name="connsiteX3" fmla="*/ 38114 w 47651"/>
                  <a:gd name="connsiteY3" fmla="*/ 20939 h 61176"/>
                  <a:gd name="connsiteX4" fmla="*/ 25752 w 47651"/>
                  <a:gd name="connsiteY4" fmla="*/ 9369 h 61176"/>
                  <a:gd name="connsiteX5" fmla="*/ 10801 w 47651"/>
                  <a:gd name="connsiteY5" fmla="*/ 18033 h 61176"/>
                  <a:gd name="connsiteX6" fmla="*/ 1662 w 47651"/>
                  <a:gd name="connsiteY6" fmla="*/ 15022 h 61176"/>
                  <a:gd name="connsiteX7" fmla="*/ 25488 w 47651"/>
                  <a:gd name="connsiteY7" fmla="*/ 1022 h 61176"/>
                  <a:gd name="connsiteX8" fmla="*/ 47623 w 47651"/>
                  <a:gd name="connsiteY8" fmla="*/ 21889 h 61176"/>
                  <a:gd name="connsiteX9" fmla="*/ 47623 w 47651"/>
                  <a:gd name="connsiteY9" fmla="*/ 60825 h 61176"/>
                  <a:gd name="connsiteX10" fmla="*/ 38272 w 47651"/>
                  <a:gd name="connsiteY10" fmla="*/ 60825 h 61176"/>
                  <a:gd name="connsiteX11" fmla="*/ 38272 w 47651"/>
                  <a:gd name="connsiteY11" fmla="*/ 52795 h 61176"/>
                  <a:gd name="connsiteX12" fmla="*/ 37638 w 47651"/>
                  <a:gd name="connsiteY12" fmla="*/ 52795 h 61176"/>
                  <a:gd name="connsiteX13" fmla="*/ 20099 w 47651"/>
                  <a:gd name="connsiteY13" fmla="*/ 62198 h 61176"/>
                  <a:gd name="connsiteX14" fmla="*/ 21737 w 47651"/>
                  <a:gd name="connsiteY14" fmla="*/ 53798 h 61176"/>
                  <a:gd name="connsiteX15" fmla="*/ 38114 w 47651"/>
                  <a:gd name="connsiteY15" fmla="*/ 39482 h 61176"/>
                  <a:gd name="connsiteX16" fmla="*/ 38114 w 47651"/>
                  <a:gd name="connsiteY16" fmla="*/ 31293 h 61176"/>
                  <a:gd name="connsiteX17" fmla="*/ 22529 w 47651"/>
                  <a:gd name="connsiteY17" fmla="*/ 34674 h 61176"/>
                  <a:gd name="connsiteX18" fmla="*/ 9533 w 47651"/>
                  <a:gd name="connsiteY18" fmla="*/ 44500 h 61176"/>
                  <a:gd name="connsiteX19" fmla="*/ 21737 w 47651"/>
                  <a:gd name="connsiteY19" fmla="*/ 53798 h 61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7651" h="61176">
                    <a:moveTo>
                      <a:pt x="20099" y="62198"/>
                    </a:moveTo>
                    <a:cubicBezTo>
                      <a:pt x="8899" y="62198"/>
                      <a:pt x="-29" y="55647"/>
                      <a:pt x="-29" y="44025"/>
                    </a:cubicBezTo>
                    <a:cubicBezTo>
                      <a:pt x="-29" y="30501"/>
                      <a:pt x="12016" y="28018"/>
                      <a:pt x="22952" y="26644"/>
                    </a:cubicBezTo>
                    <a:cubicBezTo>
                      <a:pt x="33623" y="25218"/>
                      <a:pt x="38114" y="25799"/>
                      <a:pt x="38114" y="20939"/>
                    </a:cubicBezTo>
                    <a:cubicBezTo>
                      <a:pt x="38114" y="13595"/>
                      <a:pt x="33940" y="9369"/>
                      <a:pt x="25752" y="9369"/>
                    </a:cubicBezTo>
                    <a:cubicBezTo>
                      <a:pt x="17246" y="9369"/>
                      <a:pt x="12650" y="13912"/>
                      <a:pt x="10801" y="18033"/>
                    </a:cubicBezTo>
                    <a:lnTo>
                      <a:pt x="1662" y="15022"/>
                    </a:lnTo>
                    <a:cubicBezTo>
                      <a:pt x="6205" y="4297"/>
                      <a:pt x="16348" y="1022"/>
                      <a:pt x="25488" y="1022"/>
                    </a:cubicBezTo>
                    <a:cubicBezTo>
                      <a:pt x="33412" y="1022"/>
                      <a:pt x="47623" y="3452"/>
                      <a:pt x="47623" y="21889"/>
                    </a:cubicBezTo>
                    <a:lnTo>
                      <a:pt x="47623" y="60825"/>
                    </a:lnTo>
                    <a:lnTo>
                      <a:pt x="38272" y="60825"/>
                    </a:lnTo>
                    <a:lnTo>
                      <a:pt x="38272" y="52795"/>
                    </a:lnTo>
                    <a:lnTo>
                      <a:pt x="37638" y="52795"/>
                    </a:lnTo>
                    <a:cubicBezTo>
                      <a:pt x="35631" y="56968"/>
                      <a:pt x="30084" y="62198"/>
                      <a:pt x="20099" y="62198"/>
                    </a:cubicBezTo>
                    <a:close/>
                    <a:moveTo>
                      <a:pt x="21737" y="53798"/>
                    </a:moveTo>
                    <a:cubicBezTo>
                      <a:pt x="32250" y="53798"/>
                      <a:pt x="38114" y="46719"/>
                      <a:pt x="38114" y="39482"/>
                    </a:cubicBezTo>
                    <a:lnTo>
                      <a:pt x="38114" y="31293"/>
                    </a:lnTo>
                    <a:cubicBezTo>
                      <a:pt x="36529" y="33142"/>
                      <a:pt x="26174" y="34199"/>
                      <a:pt x="22529" y="34674"/>
                    </a:cubicBezTo>
                    <a:cubicBezTo>
                      <a:pt x="15609" y="35572"/>
                      <a:pt x="9533" y="37791"/>
                      <a:pt x="9533" y="44500"/>
                    </a:cubicBezTo>
                    <a:cubicBezTo>
                      <a:pt x="9533" y="50629"/>
                      <a:pt x="14658" y="53798"/>
                      <a:pt x="21737" y="53798"/>
                    </a:cubicBezTo>
                  </a:path>
                </a:pathLst>
              </a:custGeom>
              <a:solidFill>
                <a:srgbClr val="000000"/>
              </a:solidFill>
              <a:ln w="53" cap="flat">
                <a:noFill/>
                <a:prstDash val="solid"/>
                <a:miter/>
              </a:ln>
            </p:spPr>
            <p:txBody>
              <a:bodyPr rtlCol="0" anchor="ctr"/>
              <a:lstStyle/>
              <a:p>
                <a:endParaRPr lang="en-GB"/>
              </a:p>
            </p:txBody>
          </p:sp>
          <p:sp>
            <p:nvSpPr>
              <p:cNvPr id="313" name="Freeform: Shape 312">
                <a:extLst>
                  <a:ext uri="{FF2B5EF4-FFF2-40B4-BE49-F238E27FC236}">
                    <a16:creationId xmlns:a16="http://schemas.microsoft.com/office/drawing/2014/main" id="{AECDECE0-2255-5AB0-3FF1-2B8444FAD5E4}"/>
                  </a:ext>
                </a:extLst>
              </p:cNvPr>
              <p:cNvSpPr/>
              <p:nvPr/>
            </p:nvSpPr>
            <p:spPr>
              <a:xfrm rot="-5400000">
                <a:off x="3712104" y="3682522"/>
                <a:ext cx="32173" cy="73855"/>
              </a:xfrm>
              <a:custGeom>
                <a:avLst/>
                <a:gdLst>
                  <a:gd name="connsiteX0" fmla="*/ 30722 w 32173"/>
                  <a:gd name="connsiteY0" fmla="*/ 15198 h 73855"/>
                  <a:gd name="connsiteX1" fmla="*/ 30722 w 32173"/>
                  <a:gd name="connsiteY1" fmla="*/ 23334 h 73855"/>
                  <a:gd name="connsiteX2" fmla="*/ 18571 w 32173"/>
                  <a:gd name="connsiteY2" fmla="*/ 23334 h 73855"/>
                  <a:gd name="connsiteX3" fmla="*/ 18571 w 32173"/>
                  <a:gd name="connsiteY3" fmla="*/ 58941 h 73855"/>
                  <a:gd name="connsiteX4" fmla="*/ 25545 w 32173"/>
                  <a:gd name="connsiteY4" fmla="*/ 66548 h 73855"/>
                  <a:gd name="connsiteX5" fmla="*/ 30405 w 32173"/>
                  <a:gd name="connsiteY5" fmla="*/ 65914 h 73855"/>
                  <a:gd name="connsiteX6" fmla="*/ 32360 w 32173"/>
                  <a:gd name="connsiteY6" fmla="*/ 73945 h 73855"/>
                  <a:gd name="connsiteX7" fmla="*/ 25280 w 32173"/>
                  <a:gd name="connsiteY7" fmla="*/ 75001 h 73855"/>
                  <a:gd name="connsiteX8" fmla="*/ 9062 w 32173"/>
                  <a:gd name="connsiteY8" fmla="*/ 59681 h 73855"/>
                  <a:gd name="connsiteX9" fmla="*/ 9062 w 32173"/>
                  <a:gd name="connsiteY9" fmla="*/ 23334 h 73855"/>
                  <a:gd name="connsiteX10" fmla="*/ 187 w 32173"/>
                  <a:gd name="connsiteY10" fmla="*/ 23334 h 73855"/>
                  <a:gd name="connsiteX11" fmla="*/ 187 w 32173"/>
                  <a:gd name="connsiteY11" fmla="*/ 15198 h 73855"/>
                  <a:gd name="connsiteX12" fmla="*/ 9062 w 32173"/>
                  <a:gd name="connsiteY12" fmla="*/ 15198 h 73855"/>
                  <a:gd name="connsiteX13" fmla="*/ 9062 w 32173"/>
                  <a:gd name="connsiteY13" fmla="*/ 1146 h 73855"/>
                  <a:gd name="connsiteX14" fmla="*/ 18571 w 32173"/>
                  <a:gd name="connsiteY14" fmla="*/ 1146 h 73855"/>
                  <a:gd name="connsiteX15" fmla="*/ 18571 w 32173"/>
                  <a:gd name="connsiteY15" fmla="*/ 15198 h 73855"/>
                  <a:gd name="connsiteX16" fmla="*/ 30722 w 32173"/>
                  <a:gd name="connsiteY16" fmla="*/ 15198 h 73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2173" h="73855">
                    <a:moveTo>
                      <a:pt x="30722" y="15198"/>
                    </a:moveTo>
                    <a:lnTo>
                      <a:pt x="30722" y="23334"/>
                    </a:lnTo>
                    <a:lnTo>
                      <a:pt x="18571" y="23334"/>
                    </a:lnTo>
                    <a:lnTo>
                      <a:pt x="18571" y="58941"/>
                    </a:lnTo>
                    <a:cubicBezTo>
                      <a:pt x="18571" y="64224"/>
                      <a:pt x="20526" y="66548"/>
                      <a:pt x="25545" y="66548"/>
                    </a:cubicBezTo>
                    <a:cubicBezTo>
                      <a:pt x="26760" y="66548"/>
                      <a:pt x="28820" y="66231"/>
                      <a:pt x="30405" y="65914"/>
                    </a:cubicBezTo>
                    <a:lnTo>
                      <a:pt x="32360" y="73945"/>
                    </a:lnTo>
                    <a:cubicBezTo>
                      <a:pt x="30405" y="74631"/>
                      <a:pt x="27711" y="75001"/>
                      <a:pt x="25280" y="75001"/>
                    </a:cubicBezTo>
                    <a:cubicBezTo>
                      <a:pt x="15084" y="75001"/>
                      <a:pt x="9062" y="69348"/>
                      <a:pt x="9062" y="59681"/>
                    </a:cubicBezTo>
                    <a:lnTo>
                      <a:pt x="9062" y="23334"/>
                    </a:lnTo>
                    <a:lnTo>
                      <a:pt x="187" y="23334"/>
                    </a:lnTo>
                    <a:lnTo>
                      <a:pt x="187" y="15198"/>
                    </a:lnTo>
                    <a:lnTo>
                      <a:pt x="9062" y="15198"/>
                    </a:lnTo>
                    <a:lnTo>
                      <a:pt x="9062" y="1146"/>
                    </a:lnTo>
                    <a:lnTo>
                      <a:pt x="18571" y="1146"/>
                    </a:lnTo>
                    <a:lnTo>
                      <a:pt x="18571" y="15198"/>
                    </a:lnTo>
                    <a:lnTo>
                      <a:pt x="30722" y="15198"/>
                    </a:lnTo>
                  </a:path>
                </a:pathLst>
              </a:custGeom>
              <a:solidFill>
                <a:srgbClr val="000000"/>
              </a:solidFill>
              <a:ln w="53" cap="flat">
                <a:noFill/>
                <a:prstDash val="solid"/>
                <a:miter/>
              </a:ln>
            </p:spPr>
            <p:txBody>
              <a:bodyPr rtlCol="0" anchor="ctr"/>
              <a:lstStyle/>
              <a:p>
                <a:endParaRPr lang="en-GB"/>
              </a:p>
            </p:txBody>
          </p:sp>
          <p:sp>
            <p:nvSpPr>
              <p:cNvPr id="314" name="Freeform: Shape 313">
                <a:extLst>
                  <a:ext uri="{FF2B5EF4-FFF2-40B4-BE49-F238E27FC236}">
                    <a16:creationId xmlns:a16="http://schemas.microsoft.com/office/drawing/2014/main" id="{31B2786D-E3B8-A8D9-13D6-569161DD55B0}"/>
                  </a:ext>
                </a:extLst>
              </p:cNvPr>
              <p:cNvSpPr/>
              <p:nvPr/>
            </p:nvSpPr>
            <p:spPr>
              <a:xfrm rot="-5400000">
                <a:off x="3708961" y="3640074"/>
                <a:ext cx="52300" cy="61070"/>
              </a:xfrm>
              <a:custGeom>
                <a:avLst/>
                <a:gdLst>
                  <a:gd name="connsiteX0" fmla="*/ 27596 w 52300"/>
                  <a:gd name="connsiteY0" fmla="*/ 62077 h 61070"/>
                  <a:gd name="connsiteX1" fmla="*/ -87 w 52300"/>
                  <a:gd name="connsiteY1" fmla="*/ 31753 h 61070"/>
                  <a:gd name="connsiteX2" fmla="*/ 26486 w 52300"/>
                  <a:gd name="connsiteY2" fmla="*/ 1007 h 61070"/>
                  <a:gd name="connsiteX3" fmla="*/ 52214 w 52300"/>
                  <a:gd name="connsiteY3" fmla="*/ 30538 h 61070"/>
                  <a:gd name="connsiteX4" fmla="*/ 52214 w 52300"/>
                  <a:gd name="connsiteY4" fmla="*/ 34501 h 61070"/>
                  <a:gd name="connsiteX5" fmla="*/ 9528 w 52300"/>
                  <a:gd name="connsiteY5" fmla="*/ 34501 h 61070"/>
                  <a:gd name="connsiteX6" fmla="*/ 27649 w 52300"/>
                  <a:gd name="connsiteY6" fmla="*/ 53625 h 61070"/>
                  <a:gd name="connsiteX7" fmla="*/ 42071 w 52300"/>
                  <a:gd name="connsiteY7" fmla="*/ 44538 h 61070"/>
                  <a:gd name="connsiteX8" fmla="*/ 51263 w 52300"/>
                  <a:gd name="connsiteY8" fmla="*/ 47074 h 61070"/>
                  <a:gd name="connsiteX9" fmla="*/ 27596 w 52300"/>
                  <a:gd name="connsiteY9" fmla="*/ 62077 h 61070"/>
                  <a:gd name="connsiteX10" fmla="*/ 9581 w 52300"/>
                  <a:gd name="connsiteY10" fmla="*/ 26470 h 61070"/>
                  <a:gd name="connsiteX11" fmla="*/ 42546 w 52300"/>
                  <a:gd name="connsiteY11" fmla="*/ 26470 h 61070"/>
                  <a:gd name="connsiteX12" fmla="*/ 26486 w 52300"/>
                  <a:gd name="connsiteY12" fmla="*/ 9459 h 61070"/>
                  <a:gd name="connsiteX13" fmla="*/ 9581 w 52300"/>
                  <a:gd name="connsiteY13" fmla="*/ 26470 h 6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300" h="61070">
                    <a:moveTo>
                      <a:pt x="27596" y="62077"/>
                    </a:moveTo>
                    <a:cubicBezTo>
                      <a:pt x="10479" y="62077"/>
                      <a:pt x="-87" y="49927"/>
                      <a:pt x="-87" y="31753"/>
                    </a:cubicBezTo>
                    <a:cubicBezTo>
                      <a:pt x="-87" y="13633"/>
                      <a:pt x="10373" y="1007"/>
                      <a:pt x="26486" y="1007"/>
                    </a:cubicBezTo>
                    <a:cubicBezTo>
                      <a:pt x="39007" y="1007"/>
                      <a:pt x="52214" y="8720"/>
                      <a:pt x="52214" y="30538"/>
                    </a:cubicBezTo>
                    <a:lnTo>
                      <a:pt x="52214" y="34501"/>
                    </a:lnTo>
                    <a:lnTo>
                      <a:pt x="9528" y="34501"/>
                    </a:lnTo>
                    <a:cubicBezTo>
                      <a:pt x="10004" y="46863"/>
                      <a:pt x="17188" y="53625"/>
                      <a:pt x="27649" y="53625"/>
                    </a:cubicBezTo>
                    <a:cubicBezTo>
                      <a:pt x="34622" y="53625"/>
                      <a:pt x="39852" y="50561"/>
                      <a:pt x="42071" y="44538"/>
                    </a:cubicBezTo>
                    <a:lnTo>
                      <a:pt x="51263" y="47074"/>
                    </a:lnTo>
                    <a:cubicBezTo>
                      <a:pt x="48516" y="56002"/>
                      <a:pt x="39694" y="62077"/>
                      <a:pt x="27596" y="62077"/>
                    </a:cubicBezTo>
                    <a:close/>
                    <a:moveTo>
                      <a:pt x="9581" y="26470"/>
                    </a:moveTo>
                    <a:lnTo>
                      <a:pt x="42546" y="26470"/>
                    </a:lnTo>
                    <a:cubicBezTo>
                      <a:pt x="41648" y="16433"/>
                      <a:pt x="36207" y="9459"/>
                      <a:pt x="26486" y="9459"/>
                    </a:cubicBezTo>
                    <a:cubicBezTo>
                      <a:pt x="16343" y="9459"/>
                      <a:pt x="10162" y="17437"/>
                      <a:pt x="9581" y="26470"/>
                    </a:cubicBezTo>
                  </a:path>
                </a:pathLst>
              </a:custGeom>
              <a:solidFill>
                <a:srgbClr val="000000"/>
              </a:solidFill>
              <a:ln w="53" cap="flat">
                <a:noFill/>
                <a:prstDash val="solid"/>
                <a:miter/>
              </a:ln>
            </p:spPr>
            <p:txBody>
              <a:bodyPr rtlCol="0" anchor="ctr"/>
              <a:lstStyle/>
              <a:p>
                <a:endParaRPr lang="en-GB"/>
              </a:p>
            </p:txBody>
          </p:sp>
        </p:grpSp>
        <p:grpSp>
          <p:nvGrpSpPr>
            <p:cNvPr id="315" name="Graphic 8">
              <a:extLst>
                <a:ext uri="{FF2B5EF4-FFF2-40B4-BE49-F238E27FC236}">
                  <a16:creationId xmlns:a16="http://schemas.microsoft.com/office/drawing/2014/main" id="{08F7CFCC-7D29-54E9-1E6A-2AC0A615B3A0}"/>
                </a:ext>
              </a:extLst>
            </p:cNvPr>
            <p:cNvGrpSpPr/>
            <p:nvPr/>
          </p:nvGrpSpPr>
          <p:grpSpPr>
            <a:xfrm>
              <a:off x="3816572" y="3738942"/>
              <a:ext cx="102065" cy="140737"/>
              <a:chOff x="3816572" y="3738942"/>
              <a:chExt cx="102065" cy="140737"/>
            </a:xfrm>
            <a:solidFill>
              <a:srgbClr val="000000"/>
            </a:solidFill>
          </p:grpSpPr>
          <p:sp>
            <p:nvSpPr>
              <p:cNvPr id="316" name="Freeform: Shape 315">
                <a:extLst>
                  <a:ext uri="{FF2B5EF4-FFF2-40B4-BE49-F238E27FC236}">
                    <a16:creationId xmlns:a16="http://schemas.microsoft.com/office/drawing/2014/main" id="{85C26959-C809-8357-001A-17B137DAC371}"/>
                  </a:ext>
                </a:extLst>
              </p:cNvPr>
              <p:cNvSpPr/>
              <p:nvPr/>
            </p:nvSpPr>
            <p:spPr>
              <a:xfrm rot="-5400000">
                <a:off x="3851175" y="3835567"/>
                <a:ext cx="9509" cy="78715"/>
              </a:xfrm>
              <a:custGeom>
                <a:avLst/>
                <a:gdLst>
                  <a:gd name="connsiteX0" fmla="*/ 9793 w 9509"/>
                  <a:gd name="connsiteY0" fmla="*/ 1231 h 78715"/>
                  <a:gd name="connsiteX1" fmla="*/ 9793 w 9509"/>
                  <a:gd name="connsiteY1" fmla="*/ 79947 h 78715"/>
                  <a:gd name="connsiteX2" fmla="*/ 284 w 9509"/>
                  <a:gd name="connsiteY2" fmla="*/ 79947 h 78715"/>
                  <a:gd name="connsiteX3" fmla="*/ 284 w 9509"/>
                  <a:gd name="connsiteY3" fmla="*/ 1231 h 78715"/>
                  <a:gd name="connsiteX4" fmla="*/ 9793 w 9509"/>
                  <a:gd name="connsiteY4" fmla="*/ 1231 h 787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09" h="78715">
                    <a:moveTo>
                      <a:pt x="9793" y="1231"/>
                    </a:moveTo>
                    <a:lnTo>
                      <a:pt x="9793" y="79947"/>
                    </a:lnTo>
                    <a:lnTo>
                      <a:pt x="284" y="79947"/>
                    </a:lnTo>
                    <a:lnTo>
                      <a:pt x="284" y="1231"/>
                    </a:lnTo>
                    <a:lnTo>
                      <a:pt x="9793" y="1231"/>
                    </a:lnTo>
                  </a:path>
                </a:pathLst>
              </a:custGeom>
              <a:solidFill>
                <a:srgbClr val="000000"/>
              </a:solidFill>
              <a:ln w="53" cap="flat">
                <a:noFill/>
                <a:prstDash val="solid"/>
                <a:miter/>
              </a:ln>
            </p:spPr>
            <p:txBody>
              <a:bodyPr rtlCol="0" anchor="ctr"/>
              <a:lstStyle/>
              <a:p>
                <a:endParaRPr lang="en-GB"/>
              </a:p>
            </p:txBody>
          </p:sp>
          <p:sp>
            <p:nvSpPr>
              <p:cNvPr id="317" name="Freeform: Shape 316">
                <a:extLst>
                  <a:ext uri="{FF2B5EF4-FFF2-40B4-BE49-F238E27FC236}">
                    <a16:creationId xmlns:a16="http://schemas.microsoft.com/office/drawing/2014/main" id="{C43AFA7A-7A53-6585-576F-BEA078CEDB8C}"/>
                  </a:ext>
                </a:extLst>
              </p:cNvPr>
              <p:cNvSpPr/>
              <p:nvPr/>
            </p:nvSpPr>
            <p:spPr>
              <a:xfrm rot="-5400000">
                <a:off x="3839077" y="3798850"/>
                <a:ext cx="53885" cy="61070"/>
              </a:xfrm>
              <a:custGeom>
                <a:avLst/>
                <a:gdLst>
                  <a:gd name="connsiteX0" fmla="*/ 26810 w 53885"/>
                  <a:gd name="connsiteY0" fmla="*/ 62103 h 61070"/>
                  <a:gd name="connsiteX1" fmla="*/ -80 w 53885"/>
                  <a:gd name="connsiteY1" fmla="*/ 31674 h 61070"/>
                  <a:gd name="connsiteX2" fmla="*/ 26810 w 53885"/>
                  <a:gd name="connsiteY2" fmla="*/ 1033 h 61070"/>
                  <a:gd name="connsiteX3" fmla="*/ 53805 w 53885"/>
                  <a:gd name="connsiteY3" fmla="*/ 31674 h 61070"/>
                  <a:gd name="connsiteX4" fmla="*/ 26810 w 53885"/>
                  <a:gd name="connsiteY4" fmla="*/ 62103 h 61070"/>
                  <a:gd name="connsiteX5" fmla="*/ 26810 w 53885"/>
                  <a:gd name="connsiteY5" fmla="*/ 53598 h 61070"/>
                  <a:gd name="connsiteX6" fmla="*/ 44191 w 53885"/>
                  <a:gd name="connsiteY6" fmla="*/ 31674 h 61070"/>
                  <a:gd name="connsiteX7" fmla="*/ 26810 w 53885"/>
                  <a:gd name="connsiteY7" fmla="*/ 9538 h 61070"/>
                  <a:gd name="connsiteX8" fmla="*/ 9587 w 53885"/>
                  <a:gd name="connsiteY8" fmla="*/ 31674 h 61070"/>
                  <a:gd name="connsiteX9" fmla="*/ 26810 w 53885"/>
                  <a:gd name="connsiteY9" fmla="*/ 53598 h 6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885" h="61070">
                    <a:moveTo>
                      <a:pt x="26810" y="62103"/>
                    </a:moveTo>
                    <a:cubicBezTo>
                      <a:pt x="10750" y="62103"/>
                      <a:pt x="-80" y="49900"/>
                      <a:pt x="-80" y="31674"/>
                    </a:cubicBezTo>
                    <a:cubicBezTo>
                      <a:pt x="-80" y="13184"/>
                      <a:pt x="10750" y="1033"/>
                      <a:pt x="26810" y="1033"/>
                    </a:cubicBezTo>
                    <a:cubicBezTo>
                      <a:pt x="42923" y="1033"/>
                      <a:pt x="53805" y="13184"/>
                      <a:pt x="53805" y="31674"/>
                    </a:cubicBezTo>
                    <a:cubicBezTo>
                      <a:pt x="53805" y="49900"/>
                      <a:pt x="42923" y="62103"/>
                      <a:pt x="26810" y="62103"/>
                    </a:cubicBezTo>
                    <a:close/>
                    <a:moveTo>
                      <a:pt x="26810" y="53598"/>
                    </a:moveTo>
                    <a:cubicBezTo>
                      <a:pt x="38749" y="53598"/>
                      <a:pt x="44191" y="43296"/>
                      <a:pt x="44191" y="31674"/>
                    </a:cubicBezTo>
                    <a:cubicBezTo>
                      <a:pt x="44191" y="19946"/>
                      <a:pt x="38749" y="9538"/>
                      <a:pt x="26810" y="9538"/>
                    </a:cubicBezTo>
                    <a:cubicBezTo>
                      <a:pt x="15029" y="9538"/>
                      <a:pt x="9587" y="19893"/>
                      <a:pt x="9587" y="31674"/>
                    </a:cubicBezTo>
                    <a:cubicBezTo>
                      <a:pt x="9587" y="43296"/>
                      <a:pt x="15029" y="53598"/>
                      <a:pt x="26810" y="53598"/>
                    </a:cubicBezTo>
                  </a:path>
                </a:pathLst>
              </a:custGeom>
              <a:solidFill>
                <a:srgbClr val="000000"/>
              </a:solidFill>
              <a:ln w="53" cap="flat">
                <a:noFill/>
                <a:prstDash val="solid"/>
                <a:miter/>
              </a:ln>
            </p:spPr>
            <p:txBody>
              <a:bodyPr rtlCol="0" anchor="ctr"/>
              <a:lstStyle/>
              <a:p>
                <a:endParaRPr lang="en-GB"/>
              </a:p>
            </p:txBody>
          </p:sp>
          <p:sp>
            <p:nvSpPr>
              <p:cNvPr id="318" name="Freeform: Shape 317">
                <a:extLst>
                  <a:ext uri="{FF2B5EF4-FFF2-40B4-BE49-F238E27FC236}">
                    <a16:creationId xmlns:a16="http://schemas.microsoft.com/office/drawing/2014/main" id="{5F549B52-A8F9-2816-1D01-390680D5D6AA}"/>
                  </a:ext>
                </a:extLst>
              </p:cNvPr>
              <p:cNvSpPr/>
              <p:nvPr/>
            </p:nvSpPr>
            <p:spPr>
              <a:xfrm rot="-5400000">
                <a:off x="3850805" y="3723621"/>
                <a:ext cx="52512" cy="83153"/>
              </a:xfrm>
              <a:custGeom>
                <a:avLst/>
                <a:gdLst>
                  <a:gd name="connsiteX0" fmla="*/ 26719 w 52512"/>
                  <a:gd name="connsiteY0" fmla="*/ 83967 h 83153"/>
                  <a:gd name="connsiteX1" fmla="*/ 2417 w 52512"/>
                  <a:gd name="connsiteY1" fmla="*/ 71921 h 83153"/>
                  <a:gd name="connsiteX2" fmla="*/ 10131 w 52512"/>
                  <a:gd name="connsiteY2" fmla="*/ 66956 h 83153"/>
                  <a:gd name="connsiteX3" fmla="*/ 26719 w 52512"/>
                  <a:gd name="connsiteY3" fmla="*/ 75672 h 83153"/>
                  <a:gd name="connsiteX4" fmla="*/ 42937 w 52512"/>
                  <a:gd name="connsiteY4" fmla="*/ 61620 h 83153"/>
                  <a:gd name="connsiteX5" fmla="*/ 42937 w 52512"/>
                  <a:gd name="connsiteY5" fmla="*/ 49786 h 83153"/>
                  <a:gd name="connsiteX6" fmla="*/ 42039 w 52512"/>
                  <a:gd name="connsiteY6" fmla="*/ 49786 h 83153"/>
                  <a:gd name="connsiteX7" fmla="*/ 24870 w 52512"/>
                  <a:gd name="connsiteY7" fmla="*/ 59665 h 83153"/>
                  <a:gd name="connsiteX8" fmla="*/ -66 w 52512"/>
                  <a:gd name="connsiteY8" fmla="*/ 30820 h 83153"/>
                  <a:gd name="connsiteX9" fmla="*/ 25081 w 52512"/>
                  <a:gd name="connsiteY9" fmla="*/ 813 h 83153"/>
                  <a:gd name="connsiteX10" fmla="*/ 42304 w 52512"/>
                  <a:gd name="connsiteY10" fmla="*/ 11009 h 83153"/>
                  <a:gd name="connsiteX11" fmla="*/ 43202 w 52512"/>
                  <a:gd name="connsiteY11" fmla="*/ 11009 h 83153"/>
                  <a:gd name="connsiteX12" fmla="*/ 43202 w 52512"/>
                  <a:gd name="connsiteY12" fmla="*/ 1553 h 83153"/>
                  <a:gd name="connsiteX13" fmla="*/ 52447 w 52512"/>
                  <a:gd name="connsiteY13" fmla="*/ 1553 h 83153"/>
                  <a:gd name="connsiteX14" fmla="*/ 52447 w 52512"/>
                  <a:gd name="connsiteY14" fmla="*/ 62148 h 83153"/>
                  <a:gd name="connsiteX15" fmla="*/ 26719 w 52512"/>
                  <a:gd name="connsiteY15" fmla="*/ 83967 h 83153"/>
                  <a:gd name="connsiteX16" fmla="*/ 26455 w 52512"/>
                  <a:gd name="connsiteY16" fmla="*/ 51212 h 83153"/>
                  <a:gd name="connsiteX17" fmla="*/ 43043 w 52512"/>
                  <a:gd name="connsiteY17" fmla="*/ 30609 h 83153"/>
                  <a:gd name="connsiteX18" fmla="*/ 26455 w 52512"/>
                  <a:gd name="connsiteY18" fmla="*/ 9319 h 83153"/>
                  <a:gd name="connsiteX19" fmla="*/ 9602 w 52512"/>
                  <a:gd name="connsiteY19" fmla="*/ 30609 h 83153"/>
                  <a:gd name="connsiteX20" fmla="*/ 26455 w 52512"/>
                  <a:gd name="connsiteY20" fmla="*/ 51212 h 831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2512" h="83153">
                    <a:moveTo>
                      <a:pt x="26719" y="83967"/>
                    </a:moveTo>
                    <a:cubicBezTo>
                      <a:pt x="13617" y="83967"/>
                      <a:pt x="6063" y="78419"/>
                      <a:pt x="2417" y="71921"/>
                    </a:cubicBezTo>
                    <a:lnTo>
                      <a:pt x="10131" y="66956"/>
                    </a:lnTo>
                    <a:cubicBezTo>
                      <a:pt x="12614" y="70389"/>
                      <a:pt x="16312" y="75672"/>
                      <a:pt x="26719" y="75672"/>
                    </a:cubicBezTo>
                    <a:cubicBezTo>
                      <a:pt x="36123" y="75672"/>
                      <a:pt x="42937" y="71340"/>
                      <a:pt x="42937" y="61620"/>
                    </a:cubicBezTo>
                    <a:lnTo>
                      <a:pt x="42937" y="49786"/>
                    </a:lnTo>
                    <a:lnTo>
                      <a:pt x="42039" y="49786"/>
                    </a:lnTo>
                    <a:cubicBezTo>
                      <a:pt x="40032" y="53167"/>
                      <a:pt x="36281" y="59665"/>
                      <a:pt x="24870" y="59665"/>
                    </a:cubicBezTo>
                    <a:cubicBezTo>
                      <a:pt x="10712" y="59665"/>
                      <a:pt x="-66" y="49363"/>
                      <a:pt x="-66" y="30820"/>
                    </a:cubicBezTo>
                    <a:cubicBezTo>
                      <a:pt x="-66" y="12541"/>
                      <a:pt x="10342" y="813"/>
                      <a:pt x="25081" y="813"/>
                    </a:cubicBezTo>
                    <a:cubicBezTo>
                      <a:pt x="36492" y="813"/>
                      <a:pt x="40296" y="7840"/>
                      <a:pt x="42304" y="11009"/>
                    </a:cubicBezTo>
                    <a:lnTo>
                      <a:pt x="43202" y="11009"/>
                    </a:lnTo>
                    <a:lnTo>
                      <a:pt x="43202" y="1553"/>
                    </a:lnTo>
                    <a:lnTo>
                      <a:pt x="52447" y="1553"/>
                    </a:lnTo>
                    <a:lnTo>
                      <a:pt x="52447" y="62148"/>
                    </a:lnTo>
                    <a:cubicBezTo>
                      <a:pt x="52447" y="77416"/>
                      <a:pt x="41088" y="83967"/>
                      <a:pt x="26719" y="83967"/>
                    </a:cubicBezTo>
                    <a:close/>
                    <a:moveTo>
                      <a:pt x="26455" y="51212"/>
                    </a:moveTo>
                    <a:cubicBezTo>
                      <a:pt x="37179" y="51212"/>
                      <a:pt x="43043" y="43499"/>
                      <a:pt x="43043" y="30609"/>
                    </a:cubicBezTo>
                    <a:cubicBezTo>
                      <a:pt x="43043" y="18088"/>
                      <a:pt x="37338" y="9319"/>
                      <a:pt x="26455" y="9319"/>
                    </a:cubicBezTo>
                    <a:cubicBezTo>
                      <a:pt x="15202" y="9319"/>
                      <a:pt x="9602" y="18828"/>
                      <a:pt x="9602" y="30609"/>
                    </a:cubicBezTo>
                    <a:cubicBezTo>
                      <a:pt x="9602" y="42760"/>
                      <a:pt x="15361" y="51212"/>
                      <a:pt x="26455" y="51212"/>
                    </a:cubicBezTo>
                  </a:path>
                </a:pathLst>
              </a:custGeom>
              <a:solidFill>
                <a:srgbClr val="000000"/>
              </a:solidFill>
              <a:ln w="53" cap="flat">
                <a:noFill/>
                <a:prstDash val="solid"/>
                <a:miter/>
              </a:ln>
            </p:spPr>
            <p:txBody>
              <a:bodyPr rtlCol="0" anchor="ctr"/>
              <a:lstStyle/>
              <a:p>
                <a:endParaRPr lang="en-GB"/>
              </a:p>
            </p:txBody>
          </p:sp>
        </p:grpSp>
        <p:sp>
          <p:nvSpPr>
            <p:cNvPr id="319" name="Freeform: Shape 318">
              <a:extLst>
                <a:ext uri="{FF2B5EF4-FFF2-40B4-BE49-F238E27FC236}">
                  <a16:creationId xmlns:a16="http://schemas.microsoft.com/office/drawing/2014/main" id="{E1C8F134-1EC2-A274-6903-ACAC5110F642}"/>
                </a:ext>
              </a:extLst>
            </p:cNvPr>
            <p:cNvSpPr/>
            <p:nvPr/>
          </p:nvSpPr>
          <p:spPr>
            <a:xfrm>
              <a:off x="2294993" y="3506317"/>
              <a:ext cx="276666" cy="423336"/>
            </a:xfrm>
            <a:custGeom>
              <a:avLst/>
              <a:gdLst>
                <a:gd name="connsiteX0" fmla="*/ 35551 w 276666"/>
                <a:gd name="connsiteY0" fmla="*/ 423318 h 423336"/>
                <a:gd name="connsiteX1" fmla="*/ -965 w 276666"/>
                <a:gd name="connsiteY1" fmla="*/ 386802 h 423336"/>
                <a:gd name="connsiteX2" fmla="*/ -965 w 276666"/>
                <a:gd name="connsiteY2" fmla="*/ 36497 h 423336"/>
                <a:gd name="connsiteX3" fmla="*/ 35551 w 276666"/>
                <a:gd name="connsiteY3" fmla="*/ -19 h 423336"/>
                <a:gd name="connsiteX4" fmla="*/ 239187 w 276666"/>
                <a:gd name="connsiteY4" fmla="*/ -19 h 423336"/>
                <a:gd name="connsiteX5" fmla="*/ 275702 w 276666"/>
                <a:gd name="connsiteY5" fmla="*/ 36497 h 423336"/>
                <a:gd name="connsiteX6" fmla="*/ 275702 w 276666"/>
                <a:gd name="connsiteY6" fmla="*/ 386802 h 423336"/>
                <a:gd name="connsiteX7" fmla="*/ 239187 w 276666"/>
                <a:gd name="connsiteY7" fmla="*/ 423318 h 423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6666" h="423336">
                  <a:moveTo>
                    <a:pt x="35551" y="423318"/>
                  </a:moveTo>
                  <a:cubicBezTo>
                    <a:pt x="15407" y="423318"/>
                    <a:pt x="-965" y="406971"/>
                    <a:pt x="-965" y="386802"/>
                  </a:cubicBezTo>
                  <a:lnTo>
                    <a:pt x="-965" y="36497"/>
                  </a:lnTo>
                  <a:cubicBezTo>
                    <a:pt x="-965" y="16328"/>
                    <a:pt x="15407" y="-19"/>
                    <a:pt x="35551" y="-19"/>
                  </a:cubicBezTo>
                  <a:lnTo>
                    <a:pt x="239187" y="-19"/>
                  </a:lnTo>
                  <a:cubicBezTo>
                    <a:pt x="259331" y="-19"/>
                    <a:pt x="275702" y="16328"/>
                    <a:pt x="275702" y="36497"/>
                  </a:cubicBezTo>
                  <a:lnTo>
                    <a:pt x="275702" y="386802"/>
                  </a:lnTo>
                  <a:cubicBezTo>
                    <a:pt x="275702" y="406971"/>
                    <a:pt x="259331" y="423318"/>
                    <a:pt x="239187" y="423318"/>
                  </a:cubicBezTo>
                  <a:close/>
                </a:path>
              </a:pathLst>
            </a:custGeom>
            <a:noFill/>
            <a:ln w="6079" cap="flat">
              <a:noFill/>
              <a:prstDash val="solid"/>
              <a:miter/>
            </a:ln>
          </p:spPr>
          <p:txBody>
            <a:bodyPr rtlCol="0" anchor="ctr"/>
            <a:lstStyle/>
            <a:p>
              <a:endParaRPr lang="en-GB"/>
            </a:p>
          </p:txBody>
        </p:sp>
        <p:grpSp>
          <p:nvGrpSpPr>
            <p:cNvPr id="320" name="Graphic 8">
              <a:extLst>
                <a:ext uri="{FF2B5EF4-FFF2-40B4-BE49-F238E27FC236}">
                  <a16:creationId xmlns:a16="http://schemas.microsoft.com/office/drawing/2014/main" id="{5B02E432-E46B-66D2-1145-D75316C8FC96}"/>
                </a:ext>
              </a:extLst>
            </p:cNvPr>
            <p:cNvGrpSpPr/>
            <p:nvPr/>
          </p:nvGrpSpPr>
          <p:grpSpPr>
            <a:xfrm>
              <a:off x="2329089" y="3551819"/>
              <a:ext cx="81145" cy="328544"/>
              <a:chOff x="2329089" y="3551819"/>
              <a:chExt cx="81145" cy="328544"/>
            </a:xfrm>
            <a:solidFill>
              <a:srgbClr val="000000"/>
            </a:solidFill>
          </p:grpSpPr>
          <p:sp>
            <p:nvSpPr>
              <p:cNvPr id="321" name="Freeform: Shape 320">
                <a:extLst>
                  <a:ext uri="{FF2B5EF4-FFF2-40B4-BE49-F238E27FC236}">
                    <a16:creationId xmlns:a16="http://schemas.microsoft.com/office/drawing/2014/main" id="{560A20DD-8EE5-247D-48D4-195A959FD1CC}"/>
                  </a:ext>
                </a:extLst>
              </p:cNvPr>
              <p:cNvSpPr/>
              <p:nvPr/>
            </p:nvSpPr>
            <p:spPr>
              <a:xfrm rot="-5400000">
                <a:off x="2336168" y="3806614"/>
                <a:ext cx="66670" cy="80828"/>
              </a:xfrm>
              <a:custGeom>
                <a:avLst/>
                <a:gdLst>
                  <a:gd name="connsiteX0" fmla="*/ 34455 w 66670"/>
                  <a:gd name="connsiteY0" fmla="*/ 82056 h 80828"/>
                  <a:gd name="connsiteX1" fmla="*/ -465 w 66670"/>
                  <a:gd name="connsiteY1" fmla="*/ 41694 h 80828"/>
                  <a:gd name="connsiteX2" fmla="*/ 34455 w 66670"/>
                  <a:gd name="connsiteY2" fmla="*/ 1227 h 80828"/>
                  <a:gd name="connsiteX3" fmla="*/ 66205 w 66670"/>
                  <a:gd name="connsiteY3" fmla="*/ 27060 h 80828"/>
                  <a:gd name="connsiteX4" fmla="*/ 56168 w 66670"/>
                  <a:gd name="connsiteY4" fmla="*/ 27060 h 80828"/>
                  <a:gd name="connsiteX5" fmla="*/ 34455 w 66670"/>
                  <a:gd name="connsiteY5" fmla="*/ 10525 h 80828"/>
                  <a:gd name="connsiteX6" fmla="*/ 9308 w 66670"/>
                  <a:gd name="connsiteY6" fmla="*/ 41694 h 80828"/>
                  <a:gd name="connsiteX7" fmla="*/ 34455 w 66670"/>
                  <a:gd name="connsiteY7" fmla="*/ 72758 h 80828"/>
                  <a:gd name="connsiteX8" fmla="*/ 56168 w 66670"/>
                  <a:gd name="connsiteY8" fmla="*/ 56222 h 80828"/>
                  <a:gd name="connsiteX9" fmla="*/ 66205 w 66670"/>
                  <a:gd name="connsiteY9" fmla="*/ 56222 h 80828"/>
                  <a:gd name="connsiteX10" fmla="*/ 34455 w 66670"/>
                  <a:gd name="connsiteY10" fmla="*/ 82056 h 80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6670" h="80828">
                    <a:moveTo>
                      <a:pt x="34455" y="82056"/>
                    </a:moveTo>
                    <a:cubicBezTo>
                      <a:pt x="14274" y="82056"/>
                      <a:pt x="-465" y="66629"/>
                      <a:pt x="-465" y="41694"/>
                    </a:cubicBezTo>
                    <a:cubicBezTo>
                      <a:pt x="-465" y="16706"/>
                      <a:pt x="14274" y="1227"/>
                      <a:pt x="34455" y="1227"/>
                    </a:cubicBezTo>
                    <a:cubicBezTo>
                      <a:pt x="50409" y="1227"/>
                      <a:pt x="63405" y="10842"/>
                      <a:pt x="66205" y="27060"/>
                    </a:cubicBezTo>
                    <a:lnTo>
                      <a:pt x="56168" y="27060"/>
                    </a:lnTo>
                    <a:cubicBezTo>
                      <a:pt x="53949" y="16283"/>
                      <a:pt x="44704" y="10525"/>
                      <a:pt x="34455" y="10525"/>
                    </a:cubicBezTo>
                    <a:cubicBezTo>
                      <a:pt x="20297" y="10525"/>
                      <a:pt x="9308" y="21513"/>
                      <a:pt x="9308" y="41694"/>
                    </a:cubicBezTo>
                    <a:cubicBezTo>
                      <a:pt x="9308" y="61822"/>
                      <a:pt x="20350" y="72758"/>
                      <a:pt x="34455" y="72758"/>
                    </a:cubicBezTo>
                    <a:cubicBezTo>
                      <a:pt x="44757" y="72758"/>
                      <a:pt x="53949" y="66946"/>
                      <a:pt x="56168" y="56222"/>
                    </a:cubicBezTo>
                    <a:lnTo>
                      <a:pt x="66205" y="56222"/>
                    </a:lnTo>
                    <a:cubicBezTo>
                      <a:pt x="63458" y="72229"/>
                      <a:pt x="50568" y="82056"/>
                      <a:pt x="34455" y="82056"/>
                    </a:cubicBezTo>
                  </a:path>
                </a:pathLst>
              </a:custGeom>
              <a:solidFill>
                <a:srgbClr val="000000"/>
              </a:solidFill>
              <a:ln w="53" cap="flat">
                <a:noFill/>
                <a:prstDash val="solid"/>
                <a:miter/>
              </a:ln>
            </p:spPr>
            <p:txBody>
              <a:bodyPr rtlCol="0" anchor="ctr"/>
              <a:lstStyle/>
              <a:p>
                <a:endParaRPr lang="en-GB"/>
              </a:p>
            </p:txBody>
          </p:sp>
          <p:sp>
            <p:nvSpPr>
              <p:cNvPr id="322" name="Freeform: Shape 321">
                <a:extLst>
                  <a:ext uri="{FF2B5EF4-FFF2-40B4-BE49-F238E27FC236}">
                    <a16:creationId xmlns:a16="http://schemas.microsoft.com/office/drawing/2014/main" id="{9D938E87-B967-930A-4A36-B022A0178300}"/>
                  </a:ext>
                </a:extLst>
              </p:cNvPr>
              <p:cNvSpPr/>
              <p:nvPr/>
            </p:nvSpPr>
            <p:spPr>
              <a:xfrm rot="-5400000">
                <a:off x="2363930" y="3754498"/>
                <a:ext cx="29954" cy="59908"/>
              </a:xfrm>
              <a:custGeom>
                <a:avLst/>
                <a:gdLst>
                  <a:gd name="connsiteX0" fmla="*/ -152 w 29954"/>
                  <a:gd name="connsiteY0" fmla="*/ 60947 h 59908"/>
                  <a:gd name="connsiteX1" fmla="*/ -152 w 29954"/>
                  <a:gd name="connsiteY1" fmla="*/ 1884 h 59908"/>
                  <a:gd name="connsiteX2" fmla="*/ 9040 w 29954"/>
                  <a:gd name="connsiteY2" fmla="*/ 1884 h 59908"/>
                  <a:gd name="connsiteX3" fmla="*/ 9040 w 29954"/>
                  <a:gd name="connsiteY3" fmla="*/ 10970 h 59908"/>
                  <a:gd name="connsiteX4" fmla="*/ 9674 w 29954"/>
                  <a:gd name="connsiteY4" fmla="*/ 10970 h 59908"/>
                  <a:gd name="connsiteX5" fmla="*/ 24995 w 29954"/>
                  <a:gd name="connsiteY5" fmla="*/ 1039 h 59908"/>
                  <a:gd name="connsiteX6" fmla="*/ 29802 w 29954"/>
                  <a:gd name="connsiteY6" fmla="*/ 1197 h 59908"/>
                  <a:gd name="connsiteX7" fmla="*/ 29802 w 29954"/>
                  <a:gd name="connsiteY7" fmla="*/ 10759 h 59908"/>
                  <a:gd name="connsiteX8" fmla="*/ 24096 w 29954"/>
                  <a:gd name="connsiteY8" fmla="*/ 10231 h 59908"/>
                  <a:gd name="connsiteX9" fmla="*/ 9357 w 29954"/>
                  <a:gd name="connsiteY9" fmla="*/ 23966 h 59908"/>
                  <a:gd name="connsiteX10" fmla="*/ 9357 w 29954"/>
                  <a:gd name="connsiteY10" fmla="*/ 60947 h 59908"/>
                  <a:gd name="connsiteX11" fmla="*/ -152 w 29954"/>
                  <a:gd name="connsiteY11" fmla="*/ 60947 h 59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9954" h="59908">
                    <a:moveTo>
                      <a:pt x="-152" y="60947"/>
                    </a:moveTo>
                    <a:lnTo>
                      <a:pt x="-152" y="1884"/>
                    </a:lnTo>
                    <a:lnTo>
                      <a:pt x="9040" y="1884"/>
                    </a:lnTo>
                    <a:lnTo>
                      <a:pt x="9040" y="10970"/>
                    </a:lnTo>
                    <a:lnTo>
                      <a:pt x="9674" y="10970"/>
                    </a:lnTo>
                    <a:cubicBezTo>
                      <a:pt x="11840" y="5001"/>
                      <a:pt x="17968" y="1039"/>
                      <a:pt x="24995" y="1039"/>
                    </a:cubicBezTo>
                    <a:cubicBezTo>
                      <a:pt x="26368" y="1039"/>
                      <a:pt x="28693" y="1144"/>
                      <a:pt x="29802" y="1197"/>
                    </a:cubicBezTo>
                    <a:lnTo>
                      <a:pt x="29802" y="10759"/>
                    </a:lnTo>
                    <a:cubicBezTo>
                      <a:pt x="29221" y="10653"/>
                      <a:pt x="26632" y="10231"/>
                      <a:pt x="24096" y="10231"/>
                    </a:cubicBezTo>
                    <a:cubicBezTo>
                      <a:pt x="15591" y="10231"/>
                      <a:pt x="9357" y="15989"/>
                      <a:pt x="9357" y="23966"/>
                    </a:cubicBezTo>
                    <a:lnTo>
                      <a:pt x="9357" y="60947"/>
                    </a:lnTo>
                    <a:lnTo>
                      <a:pt x="-152" y="60947"/>
                    </a:lnTo>
                  </a:path>
                </a:pathLst>
              </a:custGeom>
              <a:solidFill>
                <a:srgbClr val="000000"/>
              </a:solidFill>
              <a:ln w="53" cap="flat">
                <a:noFill/>
                <a:prstDash val="solid"/>
                <a:miter/>
              </a:ln>
            </p:spPr>
            <p:txBody>
              <a:bodyPr rtlCol="0" anchor="ctr"/>
              <a:lstStyle/>
              <a:p>
                <a:endParaRPr lang="en-GB"/>
              </a:p>
            </p:txBody>
          </p:sp>
          <p:sp>
            <p:nvSpPr>
              <p:cNvPr id="323" name="Freeform: Shape 322">
                <a:extLst>
                  <a:ext uri="{FF2B5EF4-FFF2-40B4-BE49-F238E27FC236}">
                    <a16:creationId xmlns:a16="http://schemas.microsoft.com/office/drawing/2014/main" id="{FCF3DADC-CAA4-2CCD-4713-4CC6CA529DD9}"/>
                  </a:ext>
                </a:extLst>
              </p:cNvPr>
              <p:cNvSpPr/>
              <p:nvPr/>
            </p:nvSpPr>
            <p:spPr>
              <a:xfrm rot="-5400000">
                <a:off x="2353443" y="3706661"/>
                <a:ext cx="52300" cy="61070"/>
              </a:xfrm>
              <a:custGeom>
                <a:avLst/>
                <a:gdLst>
                  <a:gd name="connsiteX0" fmla="*/ 27373 w 52300"/>
                  <a:gd name="connsiteY0" fmla="*/ 62088 h 61070"/>
                  <a:gd name="connsiteX1" fmla="*/ -310 w 52300"/>
                  <a:gd name="connsiteY1" fmla="*/ 31764 h 61070"/>
                  <a:gd name="connsiteX2" fmla="*/ 26264 w 52300"/>
                  <a:gd name="connsiteY2" fmla="*/ 1018 h 61070"/>
                  <a:gd name="connsiteX3" fmla="*/ 51991 w 52300"/>
                  <a:gd name="connsiteY3" fmla="*/ 30549 h 61070"/>
                  <a:gd name="connsiteX4" fmla="*/ 51991 w 52300"/>
                  <a:gd name="connsiteY4" fmla="*/ 34511 h 61070"/>
                  <a:gd name="connsiteX5" fmla="*/ 9305 w 52300"/>
                  <a:gd name="connsiteY5" fmla="*/ 34511 h 61070"/>
                  <a:gd name="connsiteX6" fmla="*/ 27426 w 52300"/>
                  <a:gd name="connsiteY6" fmla="*/ 53636 h 61070"/>
                  <a:gd name="connsiteX7" fmla="*/ 41848 w 52300"/>
                  <a:gd name="connsiteY7" fmla="*/ 44549 h 61070"/>
                  <a:gd name="connsiteX8" fmla="*/ 51040 w 52300"/>
                  <a:gd name="connsiteY8" fmla="*/ 47085 h 61070"/>
                  <a:gd name="connsiteX9" fmla="*/ 27373 w 52300"/>
                  <a:gd name="connsiteY9" fmla="*/ 62088 h 61070"/>
                  <a:gd name="connsiteX10" fmla="*/ 9358 w 52300"/>
                  <a:gd name="connsiteY10" fmla="*/ 26481 h 61070"/>
                  <a:gd name="connsiteX11" fmla="*/ 42324 w 52300"/>
                  <a:gd name="connsiteY11" fmla="*/ 26481 h 61070"/>
                  <a:gd name="connsiteX12" fmla="*/ 26264 w 52300"/>
                  <a:gd name="connsiteY12" fmla="*/ 9470 h 61070"/>
                  <a:gd name="connsiteX13" fmla="*/ 9358 w 52300"/>
                  <a:gd name="connsiteY13" fmla="*/ 26481 h 6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300" h="61070">
                    <a:moveTo>
                      <a:pt x="27373" y="62088"/>
                    </a:moveTo>
                    <a:cubicBezTo>
                      <a:pt x="10256" y="62088"/>
                      <a:pt x="-310" y="49938"/>
                      <a:pt x="-310" y="31764"/>
                    </a:cubicBezTo>
                    <a:cubicBezTo>
                      <a:pt x="-310" y="13644"/>
                      <a:pt x="10151" y="1018"/>
                      <a:pt x="26264" y="1018"/>
                    </a:cubicBezTo>
                    <a:cubicBezTo>
                      <a:pt x="38784" y="1018"/>
                      <a:pt x="51991" y="8731"/>
                      <a:pt x="51991" y="30549"/>
                    </a:cubicBezTo>
                    <a:lnTo>
                      <a:pt x="51991" y="34511"/>
                    </a:lnTo>
                    <a:lnTo>
                      <a:pt x="9305" y="34511"/>
                    </a:lnTo>
                    <a:cubicBezTo>
                      <a:pt x="9781" y="46874"/>
                      <a:pt x="16966" y="53636"/>
                      <a:pt x="27426" y="53636"/>
                    </a:cubicBezTo>
                    <a:cubicBezTo>
                      <a:pt x="34399" y="53636"/>
                      <a:pt x="39629" y="50572"/>
                      <a:pt x="41848" y="44549"/>
                    </a:cubicBezTo>
                    <a:lnTo>
                      <a:pt x="51040" y="47085"/>
                    </a:lnTo>
                    <a:cubicBezTo>
                      <a:pt x="48293" y="56013"/>
                      <a:pt x="39471" y="62088"/>
                      <a:pt x="27373" y="62088"/>
                    </a:cubicBezTo>
                    <a:close/>
                    <a:moveTo>
                      <a:pt x="9358" y="26481"/>
                    </a:moveTo>
                    <a:lnTo>
                      <a:pt x="42324" y="26481"/>
                    </a:lnTo>
                    <a:cubicBezTo>
                      <a:pt x="41426" y="16444"/>
                      <a:pt x="35984" y="9470"/>
                      <a:pt x="26264" y="9470"/>
                    </a:cubicBezTo>
                    <a:cubicBezTo>
                      <a:pt x="16120" y="9470"/>
                      <a:pt x="9939" y="17448"/>
                      <a:pt x="9358" y="26481"/>
                    </a:cubicBezTo>
                  </a:path>
                </a:pathLst>
              </a:custGeom>
              <a:solidFill>
                <a:srgbClr val="000000"/>
              </a:solidFill>
              <a:ln w="53" cap="flat">
                <a:noFill/>
                <a:prstDash val="solid"/>
                <a:miter/>
              </a:ln>
            </p:spPr>
            <p:txBody>
              <a:bodyPr rtlCol="0" anchor="ctr"/>
              <a:lstStyle/>
              <a:p>
                <a:endParaRPr lang="en-GB"/>
              </a:p>
            </p:txBody>
          </p:sp>
          <p:sp>
            <p:nvSpPr>
              <p:cNvPr id="324" name="Freeform: Shape 323">
                <a:extLst>
                  <a:ext uri="{FF2B5EF4-FFF2-40B4-BE49-F238E27FC236}">
                    <a16:creationId xmlns:a16="http://schemas.microsoft.com/office/drawing/2014/main" id="{77B2CA6E-F39E-0208-CA6A-FE0C377F02E8}"/>
                  </a:ext>
                </a:extLst>
              </p:cNvPr>
              <p:cNvSpPr/>
              <p:nvPr/>
            </p:nvSpPr>
            <p:spPr>
              <a:xfrm rot="-5400000">
                <a:off x="2355820" y="3645538"/>
                <a:ext cx="47651" cy="61176"/>
              </a:xfrm>
              <a:custGeom>
                <a:avLst/>
                <a:gdLst>
                  <a:gd name="connsiteX0" fmla="*/ 19876 w 47651"/>
                  <a:gd name="connsiteY0" fmla="*/ 62183 h 61176"/>
                  <a:gd name="connsiteX1" fmla="*/ -252 w 47651"/>
                  <a:gd name="connsiteY1" fmla="*/ 44010 h 61176"/>
                  <a:gd name="connsiteX2" fmla="*/ 22729 w 47651"/>
                  <a:gd name="connsiteY2" fmla="*/ 26629 h 61176"/>
                  <a:gd name="connsiteX3" fmla="*/ 37891 w 47651"/>
                  <a:gd name="connsiteY3" fmla="*/ 20923 h 61176"/>
                  <a:gd name="connsiteX4" fmla="*/ 25529 w 47651"/>
                  <a:gd name="connsiteY4" fmla="*/ 9354 h 61176"/>
                  <a:gd name="connsiteX5" fmla="*/ 10578 w 47651"/>
                  <a:gd name="connsiteY5" fmla="*/ 18018 h 61176"/>
                  <a:gd name="connsiteX6" fmla="*/ 1439 w 47651"/>
                  <a:gd name="connsiteY6" fmla="*/ 15006 h 61176"/>
                  <a:gd name="connsiteX7" fmla="*/ 25265 w 47651"/>
                  <a:gd name="connsiteY7" fmla="*/ 1007 h 61176"/>
                  <a:gd name="connsiteX8" fmla="*/ 47400 w 47651"/>
                  <a:gd name="connsiteY8" fmla="*/ 21874 h 61176"/>
                  <a:gd name="connsiteX9" fmla="*/ 47400 w 47651"/>
                  <a:gd name="connsiteY9" fmla="*/ 60809 h 61176"/>
                  <a:gd name="connsiteX10" fmla="*/ 38050 w 47651"/>
                  <a:gd name="connsiteY10" fmla="*/ 60809 h 61176"/>
                  <a:gd name="connsiteX11" fmla="*/ 38050 w 47651"/>
                  <a:gd name="connsiteY11" fmla="*/ 52779 h 61176"/>
                  <a:gd name="connsiteX12" fmla="*/ 37416 w 47651"/>
                  <a:gd name="connsiteY12" fmla="*/ 52779 h 61176"/>
                  <a:gd name="connsiteX13" fmla="*/ 19876 w 47651"/>
                  <a:gd name="connsiteY13" fmla="*/ 62183 h 61176"/>
                  <a:gd name="connsiteX14" fmla="*/ 21514 w 47651"/>
                  <a:gd name="connsiteY14" fmla="*/ 53783 h 61176"/>
                  <a:gd name="connsiteX15" fmla="*/ 37891 w 47651"/>
                  <a:gd name="connsiteY15" fmla="*/ 39466 h 61176"/>
                  <a:gd name="connsiteX16" fmla="*/ 37891 w 47651"/>
                  <a:gd name="connsiteY16" fmla="*/ 31278 h 61176"/>
                  <a:gd name="connsiteX17" fmla="*/ 22307 w 47651"/>
                  <a:gd name="connsiteY17" fmla="*/ 34659 h 61176"/>
                  <a:gd name="connsiteX18" fmla="*/ 9311 w 47651"/>
                  <a:gd name="connsiteY18" fmla="*/ 44485 h 61176"/>
                  <a:gd name="connsiteX19" fmla="*/ 21514 w 47651"/>
                  <a:gd name="connsiteY19" fmla="*/ 53783 h 61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7651" h="61176">
                    <a:moveTo>
                      <a:pt x="19876" y="62183"/>
                    </a:moveTo>
                    <a:cubicBezTo>
                      <a:pt x="8677" y="62183"/>
                      <a:pt x="-252" y="55632"/>
                      <a:pt x="-252" y="44010"/>
                    </a:cubicBezTo>
                    <a:cubicBezTo>
                      <a:pt x="-252" y="30485"/>
                      <a:pt x="11794" y="28002"/>
                      <a:pt x="22729" y="26629"/>
                    </a:cubicBezTo>
                    <a:cubicBezTo>
                      <a:pt x="33401" y="25202"/>
                      <a:pt x="37891" y="25784"/>
                      <a:pt x="37891" y="20923"/>
                    </a:cubicBezTo>
                    <a:cubicBezTo>
                      <a:pt x="37891" y="13580"/>
                      <a:pt x="33718" y="9354"/>
                      <a:pt x="25529" y="9354"/>
                    </a:cubicBezTo>
                    <a:cubicBezTo>
                      <a:pt x="17024" y="9354"/>
                      <a:pt x="12427" y="13897"/>
                      <a:pt x="10578" y="18018"/>
                    </a:cubicBezTo>
                    <a:lnTo>
                      <a:pt x="1439" y="15006"/>
                    </a:lnTo>
                    <a:cubicBezTo>
                      <a:pt x="5982" y="4282"/>
                      <a:pt x="16126" y="1007"/>
                      <a:pt x="25265" y="1007"/>
                    </a:cubicBezTo>
                    <a:cubicBezTo>
                      <a:pt x="33189" y="1007"/>
                      <a:pt x="47400" y="3437"/>
                      <a:pt x="47400" y="21874"/>
                    </a:cubicBezTo>
                    <a:lnTo>
                      <a:pt x="47400" y="60809"/>
                    </a:lnTo>
                    <a:lnTo>
                      <a:pt x="38050" y="60809"/>
                    </a:lnTo>
                    <a:lnTo>
                      <a:pt x="38050" y="52779"/>
                    </a:lnTo>
                    <a:lnTo>
                      <a:pt x="37416" y="52779"/>
                    </a:lnTo>
                    <a:cubicBezTo>
                      <a:pt x="35408" y="56953"/>
                      <a:pt x="29861" y="62183"/>
                      <a:pt x="19876" y="62183"/>
                    </a:cubicBezTo>
                    <a:close/>
                    <a:moveTo>
                      <a:pt x="21514" y="53783"/>
                    </a:moveTo>
                    <a:cubicBezTo>
                      <a:pt x="32027" y="53783"/>
                      <a:pt x="37891" y="46704"/>
                      <a:pt x="37891" y="39466"/>
                    </a:cubicBezTo>
                    <a:lnTo>
                      <a:pt x="37891" y="31278"/>
                    </a:lnTo>
                    <a:cubicBezTo>
                      <a:pt x="36306" y="33127"/>
                      <a:pt x="25952" y="34183"/>
                      <a:pt x="22307" y="34659"/>
                    </a:cubicBezTo>
                    <a:cubicBezTo>
                      <a:pt x="15386" y="35557"/>
                      <a:pt x="9311" y="37776"/>
                      <a:pt x="9311" y="44485"/>
                    </a:cubicBezTo>
                    <a:cubicBezTo>
                      <a:pt x="9311" y="50613"/>
                      <a:pt x="14435" y="53783"/>
                      <a:pt x="21514" y="53783"/>
                    </a:cubicBezTo>
                  </a:path>
                </a:pathLst>
              </a:custGeom>
              <a:solidFill>
                <a:srgbClr val="000000"/>
              </a:solidFill>
              <a:ln w="53" cap="flat">
                <a:noFill/>
                <a:prstDash val="solid"/>
                <a:miter/>
              </a:ln>
            </p:spPr>
            <p:txBody>
              <a:bodyPr rtlCol="0" anchor="ctr"/>
              <a:lstStyle/>
              <a:p>
                <a:endParaRPr lang="en-GB"/>
              </a:p>
            </p:txBody>
          </p:sp>
          <p:sp>
            <p:nvSpPr>
              <p:cNvPr id="325" name="Freeform: Shape 324">
                <a:extLst>
                  <a:ext uri="{FF2B5EF4-FFF2-40B4-BE49-F238E27FC236}">
                    <a16:creationId xmlns:a16="http://schemas.microsoft.com/office/drawing/2014/main" id="{6DCE6E27-1B25-6F45-B4A8-E7FE4158BD20}"/>
                  </a:ext>
                </a:extLst>
              </p:cNvPr>
              <p:cNvSpPr/>
              <p:nvPr/>
            </p:nvSpPr>
            <p:spPr>
              <a:xfrm rot="-5400000">
                <a:off x="2356586" y="3589882"/>
                <a:ext cx="32173" cy="73855"/>
              </a:xfrm>
              <a:custGeom>
                <a:avLst/>
                <a:gdLst>
                  <a:gd name="connsiteX0" fmla="*/ 30499 w 32173"/>
                  <a:gd name="connsiteY0" fmla="*/ 15183 h 73855"/>
                  <a:gd name="connsiteX1" fmla="*/ 30499 w 32173"/>
                  <a:gd name="connsiteY1" fmla="*/ 23319 h 73855"/>
                  <a:gd name="connsiteX2" fmla="*/ 18348 w 32173"/>
                  <a:gd name="connsiteY2" fmla="*/ 23319 h 73855"/>
                  <a:gd name="connsiteX3" fmla="*/ 18348 w 32173"/>
                  <a:gd name="connsiteY3" fmla="*/ 58926 h 73855"/>
                  <a:gd name="connsiteX4" fmla="*/ 25322 w 32173"/>
                  <a:gd name="connsiteY4" fmla="*/ 66533 h 73855"/>
                  <a:gd name="connsiteX5" fmla="*/ 30182 w 32173"/>
                  <a:gd name="connsiteY5" fmla="*/ 65899 h 73855"/>
                  <a:gd name="connsiteX6" fmla="*/ 32137 w 32173"/>
                  <a:gd name="connsiteY6" fmla="*/ 73929 h 73855"/>
                  <a:gd name="connsiteX7" fmla="*/ 25058 w 32173"/>
                  <a:gd name="connsiteY7" fmla="*/ 74986 h 73855"/>
                  <a:gd name="connsiteX8" fmla="*/ 8839 w 32173"/>
                  <a:gd name="connsiteY8" fmla="*/ 59665 h 73855"/>
                  <a:gd name="connsiteX9" fmla="*/ 8839 w 32173"/>
                  <a:gd name="connsiteY9" fmla="*/ 23319 h 73855"/>
                  <a:gd name="connsiteX10" fmla="*/ -36 w 32173"/>
                  <a:gd name="connsiteY10" fmla="*/ 23319 h 73855"/>
                  <a:gd name="connsiteX11" fmla="*/ -36 w 32173"/>
                  <a:gd name="connsiteY11" fmla="*/ 15183 h 73855"/>
                  <a:gd name="connsiteX12" fmla="*/ 8839 w 32173"/>
                  <a:gd name="connsiteY12" fmla="*/ 15183 h 73855"/>
                  <a:gd name="connsiteX13" fmla="*/ 8839 w 32173"/>
                  <a:gd name="connsiteY13" fmla="*/ 1131 h 73855"/>
                  <a:gd name="connsiteX14" fmla="*/ 18348 w 32173"/>
                  <a:gd name="connsiteY14" fmla="*/ 1131 h 73855"/>
                  <a:gd name="connsiteX15" fmla="*/ 18348 w 32173"/>
                  <a:gd name="connsiteY15" fmla="*/ 15183 h 73855"/>
                  <a:gd name="connsiteX16" fmla="*/ 30499 w 32173"/>
                  <a:gd name="connsiteY16" fmla="*/ 15183 h 73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2173" h="73855">
                    <a:moveTo>
                      <a:pt x="30499" y="15183"/>
                    </a:moveTo>
                    <a:lnTo>
                      <a:pt x="30499" y="23319"/>
                    </a:lnTo>
                    <a:lnTo>
                      <a:pt x="18348" y="23319"/>
                    </a:lnTo>
                    <a:lnTo>
                      <a:pt x="18348" y="58926"/>
                    </a:lnTo>
                    <a:cubicBezTo>
                      <a:pt x="18348" y="64209"/>
                      <a:pt x="20303" y="66533"/>
                      <a:pt x="25322" y="66533"/>
                    </a:cubicBezTo>
                    <a:cubicBezTo>
                      <a:pt x="26537" y="66533"/>
                      <a:pt x="28597" y="66216"/>
                      <a:pt x="30182" y="65899"/>
                    </a:cubicBezTo>
                    <a:lnTo>
                      <a:pt x="32137" y="73929"/>
                    </a:lnTo>
                    <a:cubicBezTo>
                      <a:pt x="30182" y="74616"/>
                      <a:pt x="27488" y="74986"/>
                      <a:pt x="25058" y="74986"/>
                    </a:cubicBezTo>
                    <a:cubicBezTo>
                      <a:pt x="14862" y="74986"/>
                      <a:pt x="8839" y="69333"/>
                      <a:pt x="8839" y="59665"/>
                    </a:cubicBezTo>
                    <a:lnTo>
                      <a:pt x="8839" y="23319"/>
                    </a:lnTo>
                    <a:lnTo>
                      <a:pt x="-36" y="23319"/>
                    </a:lnTo>
                    <a:lnTo>
                      <a:pt x="-36" y="15183"/>
                    </a:lnTo>
                    <a:lnTo>
                      <a:pt x="8839" y="15183"/>
                    </a:lnTo>
                    <a:lnTo>
                      <a:pt x="8839" y="1131"/>
                    </a:lnTo>
                    <a:lnTo>
                      <a:pt x="18348" y="1131"/>
                    </a:lnTo>
                    <a:lnTo>
                      <a:pt x="18348" y="15183"/>
                    </a:lnTo>
                    <a:lnTo>
                      <a:pt x="30499" y="15183"/>
                    </a:lnTo>
                  </a:path>
                </a:pathLst>
              </a:custGeom>
              <a:solidFill>
                <a:srgbClr val="000000"/>
              </a:solidFill>
              <a:ln w="53" cap="flat">
                <a:noFill/>
                <a:prstDash val="solid"/>
                <a:miter/>
              </a:ln>
            </p:spPr>
            <p:txBody>
              <a:bodyPr rtlCol="0" anchor="ctr"/>
              <a:lstStyle/>
              <a:p>
                <a:endParaRPr lang="en-GB"/>
              </a:p>
            </p:txBody>
          </p:sp>
          <p:sp>
            <p:nvSpPr>
              <p:cNvPr id="326" name="Freeform: Shape 325">
                <a:extLst>
                  <a:ext uri="{FF2B5EF4-FFF2-40B4-BE49-F238E27FC236}">
                    <a16:creationId xmlns:a16="http://schemas.microsoft.com/office/drawing/2014/main" id="{3DA0FB20-13C0-BF86-4F30-A41920403FF1}"/>
                  </a:ext>
                </a:extLst>
              </p:cNvPr>
              <p:cNvSpPr/>
              <p:nvPr/>
            </p:nvSpPr>
            <p:spPr>
              <a:xfrm rot="-5400000">
                <a:off x="2353443" y="3547434"/>
                <a:ext cx="52300" cy="61070"/>
              </a:xfrm>
              <a:custGeom>
                <a:avLst/>
                <a:gdLst>
                  <a:gd name="connsiteX0" fmla="*/ 27373 w 52300"/>
                  <a:gd name="connsiteY0" fmla="*/ 62062 h 61070"/>
                  <a:gd name="connsiteX1" fmla="*/ -310 w 52300"/>
                  <a:gd name="connsiteY1" fmla="*/ 31738 h 61070"/>
                  <a:gd name="connsiteX2" fmla="*/ 26264 w 52300"/>
                  <a:gd name="connsiteY2" fmla="*/ 992 h 61070"/>
                  <a:gd name="connsiteX3" fmla="*/ 51991 w 52300"/>
                  <a:gd name="connsiteY3" fmla="*/ 30523 h 61070"/>
                  <a:gd name="connsiteX4" fmla="*/ 51991 w 52300"/>
                  <a:gd name="connsiteY4" fmla="*/ 34485 h 61070"/>
                  <a:gd name="connsiteX5" fmla="*/ 9305 w 52300"/>
                  <a:gd name="connsiteY5" fmla="*/ 34485 h 61070"/>
                  <a:gd name="connsiteX6" fmla="*/ 27426 w 52300"/>
                  <a:gd name="connsiteY6" fmla="*/ 53609 h 61070"/>
                  <a:gd name="connsiteX7" fmla="*/ 41848 w 52300"/>
                  <a:gd name="connsiteY7" fmla="*/ 44523 h 61070"/>
                  <a:gd name="connsiteX8" fmla="*/ 51040 w 52300"/>
                  <a:gd name="connsiteY8" fmla="*/ 47059 h 61070"/>
                  <a:gd name="connsiteX9" fmla="*/ 27373 w 52300"/>
                  <a:gd name="connsiteY9" fmla="*/ 62062 h 61070"/>
                  <a:gd name="connsiteX10" fmla="*/ 9358 w 52300"/>
                  <a:gd name="connsiteY10" fmla="*/ 26455 h 61070"/>
                  <a:gd name="connsiteX11" fmla="*/ 42324 w 52300"/>
                  <a:gd name="connsiteY11" fmla="*/ 26455 h 61070"/>
                  <a:gd name="connsiteX12" fmla="*/ 26264 w 52300"/>
                  <a:gd name="connsiteY12" fmla="*/ 9444 h 61070"/>
                  <a:gd name="connsiteX13" fmla="*/ 9358 w 52300"/>
                  <a:gd name="connsiteY13" fmla="*/ 26455 h 6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300" h="61070">
                    <a:moveTo>
                      <a:pt x="27373" y="62062"/>
                    </a:moveTo>
                    <a:cubicBezTo>
                      <a:pt x="10256" y="62062"/>
                      <a:pt x="-310" y="49911"/>
                      <a:pt x="-310" y="31738"/>
                    </a:cubicBezTo>
                    <a:cubicBezTo>
                      <a:pt x="-310" y="13618"/>
                      <a:pt x="10151" y="992"/>
                      <a:pt x="26264" y="992"/>
                    </a:cubicBezTo>
                    <a:cubicBezTo>
                      <a:pt x="38784" y="992"/>
                      <a:pt x="51991" y="8705"/>
                      <a:pt x="51991" y="30523"/>
                    </a:cubicBezTo>
                    <a:lnTo>
                      <a:pt x="51991" y="34485"/>
                    </a:lnTo>
                    <a:lnTo>
                      <a:pt x="9305" y="34485"/>
                    </a:lnTo>
                    <a:cubicBezTo>
                      <a:pt x="9781" y="46847"/>
                      <a:pt x="16966" y="53609"/>
                      <a:pt x="27426" y="53609"/>
                    </a:cubicBezTo>
                    <a:cubicBezTo>
                      <a:pt x="34399" y="53609"/>
                      <a:pt x="39629" y="50545"/>
                      <a:pt x="41848" y="44523"/>
                    </a:cubicBezTo>
                    <a:lnTo>
                      <a:pt x="51040" y="47059"/>
                    </a:lnTo>
                    <a:cubicBezTo>
                      <a:pt x="48293" y="55987"/>
                      <a:pt x="39471" y="62062"/>
                      <a:pt x="27373" y="62062"/>
                    </a:cubicBezTo>
                    <a:close/>
                    <a:moveTo>
                      <a:pt x="9358" y="26455"/>
                    </a:moveTo>
                    <a:lnTo>
                      <a:pt x="42324" y="26455"/>
                    </a:lnTo>
                    <a:cubicBezTo>
                      <a:pt x="41426" y="16418"/>
                      <a:pt x="35984" y="9444"/>
                      <a:pt x="26264" y="9444"/>
                    </a:cubicBezTo>
                    <a:cubicBezTo>
                      <a:pt x="16120" y="9444"/>
                      <a:pt x="9939" y="17421"/>
                      <a:pt x="9358" y="26455"/>
                    </a:cubicBezTo>
                  </a:path>
                </a:pathLst>
              </a:custGeom>
              <a:solidFill>
                <a:srgbClr val="000000"/>
              </a:solidFill>
              <a:ln w="53" cap="flat">
                <a:noFill/>
                <a:prstDash val="solid"/>
                <a:miter/>
              </a:ln>
            </p:spPr>
            <p:txBody>
              <a:bodyPr rtlCol="0" anchor="ctr"/>
              <a:lstStyle/>
              <a:p>
                <a:endParaRPr lang="en-GB"/>
              </a:p>
            </p:txBody>
          </p:sp>
        </p:grpSp>
        <p:grpSp>
          <p:nvGrpSpPr>
            <p:cNvPr id="327" name="Graphic 8">
              <a:extLst>
                <a:ext uri="{FF2B5EF4-FFF2-40B4-BE49-F238E27FC236}">
                  <a16:creationId xmlns:a16="http://schemas.microsoft.com/office/drawing/2014/main" id="{87E47D6A-0C63-8B76-93F5-586168797994}"/>
                </a:ext>
              </a:extLst>
            </p:cNvPr>
            <p:cNvGrpSpPr/>
            <p:nvPr/>
          </p:nvGrpSpPr>
          <p:grpSpPr>
            <a:xfrm>
              <a:off x="2461054" y="3646302"/>
              <a:ext cx="102065" cy="140737"/>
              <a:chOff x="2461054" y="3646302"/>
              <a:chExt cx="102065" cy="140737"/>
            </a:xfrm>
            <a:solidFill>
              <a:srgbClr val="000000"/>
            </a:solidFill>
          </p:grpSpPr>
          <p:sp>
            <p:nvSpPr>
              <p:cNvPr id="328" name="Freeform: Shape 327">
                <a:extLst>
                  <a:ext uri="{FF2B5EF4-FFF2-40B4-BE49-F238E27FC236}">
                    <a16:creationId xmlns:a16="http://schemas.microsoft.com/office/drawing/2014/main" id="{E7FEF604-6CF1-61FC-BCEA-58B2065E6152}"/>
                  </a:ext>
                </a:extLst>
              </p:cNvPr>
              <p:cNvSpPr/>
              <p:nvPr/>
            </p:nvSpPr>
            <p:spPr>
              <a:xfrm rot="-5400000">
                <a:off x="2495657" y="3742927"/>
                <a:ext cx="9509" cy="78715"/>
              </a:xfrm>
              <a:custGeom>
                <a:avLst/>
                <a:gdLst>
                  <a:gd name="connsiteX0" fmla="*/ 9571 w 9509"/>
                  <a:gd name="connsiteY0" fmla="*/ 1216 h 78715"/>
                  <a:gd name="connsiteX1" fmla="*/ 9571 w 9509"/>
                  <a:gd name="connsiteY1" fmla="*/ 79932 h 78715"/>
                  <a:gd name="connsiteX2" fmla="*/ 61 w 9509"/>
                  <a:gd name="connsiteY2" fmla="*/ 79932 h 78715"/>
                  <a:gd name="connsiteX3" fmla="*/ 61 w 9509"/>
                  <a:gd name="connsiteY3" fmla="*/ 1216 h 78715"/>
                  <a:gd name="connsiteX4" fmla="*/ 9571 w 9509"/>
                  <a:gd name="connsiteY4" fmla="*/ 1216 h 787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09" h="78715">
                    <a:moveTo>
                      <a:pt x="9571" y="1216"/>
                    </a:moveTo>
                    <a:lnTo>
                      <a:pt x="9571" y="79932"/>
                    </a:lnTo>
                    <a:lnTo>
                      <a:pt x="61" y="79932"/>
                    </a:lnTo>
                    <a:lnTo>
                      <a:pt x="61" y="1216"/>
                    </a:lnTo>
                    <a:lnTo>
                      <a:pt x="9571" y="1216"/>
                    </a:lnTo>
                  </a:path>
                </a:pathLst>
              </a:custGeom>
              <a:solidFill>
                <a:srgbClr val="000000"/>
              </a:solidFill>
              <a:ln w="53" cap="flat">
                <a:noFill/>
                <a:prstDash val="solid"/>
                <a:miter/>
              </a:ln>
            </p:spPr>
            <p:txBody>
              <a:bodyPr rtlCol="0" anchor="ctr"/>
              <a:lstStyle/>
              <a:p>
                <a:endParaRPr lang="en-GB"/>
              </a:p>
            </p:txBody>
          </p:sp>
          <p:sp>
            <p:nvSpPr>
              <p:cNvPr id="329" name="Freeform: Shape 328">
                <a:extLst>
                  <a:ext uri="{FF2B5EF4-FFF2-40B4-BE49-F238E27FC236}">
                    <a16:creationId xmlns:a16="http://schemas.microsoft.com/office/drawing/2014/main" id="{FCF583F7-E6DF-3017-EBA4-FD815B05D2EA}"/>
                  </a:ext>
                </a:extLst>
              </p:cNvPr>
              <p:cNvSpPr/>
              <p:nvPr/>
            </p:nvSpPr>
            <p:spPr>
              <a:xfrm rot="-5400000">
                <a:off x="2483559" y="3706210"/>
                <a:ext cx="53885" cy="61070"/>
              </a:xfrm>
              <a:custGeom>
                <a:avLst/>
                <a:gdLst>
                  <a:gd name="connsiteX0" fmla="*/ 26587 w 53885"/>
                  <a:gd name="connsiteY0" fmla="*/ 62088 h 61070"/>
                  <a:gd name="connsiteX1" fmla="*/ -303 w 53885"/>
                  <a:gd name="connsiteY1" fmla="*/ 31659 h 61070"/>
                  <a:gd name="connsiteX2" fmla="*/ 26587 w 53885"/>
                  <a:gd name="connsiteY2" fmla="*/ 1018 h 61070"/>
                  <a:gd name="connsiteX3" fmla="*/ 53583 w 53885"/>
                  <a:gd name="connsiteY3" fmla="*/ 31659 h 61070"/>
                  <a:gd name="connsiteX4" fmla="*/ 26587 w 53885"/>
                  <a:gd name="connsiteY4" fmla="*/ 62088 h 61070"/>
                  <a:gd name="connsiteX5" fmla="*/ 26587 w 53885"/>
                  <a:gd name="connsiteY5" fmla="*/ 53583 h 61070"/>
                  <a:gd name="connsiteX6" fmla="*/ 43968 w 53885"/>
                  <a:gd name="connsiteY6" fmla="*/ 31659 h 61070"/>
                  <a:gd name="connsiteX7" fmla="*/ 26587 w 53885"/>
                  <a:gd name="connsiteY7" fmla="*/ 9523 h 61070"/>
                  <a:gd name="connsiteX8" fmla="*/ 9365 w 53885"/>
                  <a:gd name="connsiteY8" fmla="*/ 31659 h 61070"/>
                  <a:gd name="connsiteX9" fmla="*/ 26587 w 53885"/>
                  <a:gd name="connsiteY9" fmla="*/ 53583 h 6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885" h="61070">
                    <a:moveTo>
                      <a:pt x="26587" y="62088"/>
                    </a:moveTo>
                    <a:cubicBezTo>
                      <a:pt x="10527" y="62088"/>
                      <a:pt x="-303" y="49885"/>
                      <a:pt x="-303" y="31659"/>
                    </a:cubicBezTo>
                    <a:cubicBezTo>
                      <a:pt x="-303" y="13168"/>
                      <a:pt x="10527" y="1018"/>
                      <a:pt x="26587" y="1018"/>
                    </a:cubicBezTo>
                    <a:cubicBezTo>
                      <a:pt x="42700" y="1018"/>
                      <a:pt x="53583" y="13168"/>
                      <a:pt x="53583" y="31659"/>
                    </a:cubicBezTo>
                    <a:cubicBezTo>
                      <a:pt x="53583" y="49885"/>
                      <a:pt x="42700" y="62088"/>
                      <a:pt x="26587" y="62088"/>
                    </a:cubicBezTo>
                    <a:close/>
                    <a:moveTo>
                      <a:pt x="26587" y="53583"/>
                    </a:moveTo>
                    <a:cubicBezTo>
                      <a:pt x="38526" y="53583"/>
                      <a:pt x="43968" y="43281"/>
                      <a:pt x="43968" y="31659"/>
                    </a:cubicBezTo>
                    <a:cubicBezTo>
                      <a:pt x="43968" y="19931"/>
                      <a:pt x="38526" y="9523"/>
                      <a:pt x="26587" y="9523"/>
                    </a:cubicBezTo>
                    <a:cubicBezTo>
                      <a:pt x="14806" y="9523"/>
                      <a:pt x="9365" y="19878"/>
                      <a:pt x="9365" y="31659"/>
                    </a:cubicBezTo>
                    <a:cubicBezTo>
                      <a:pt x="9365" y="43281"/>
                      <a:pt x="14806" y="53583"/>
                      <a:pt x="26587" y="53583"/>
                    </a:cubicBezTo>
                  </a:path>
                </a:pathLst>
              </a:custGeom>
              <a:solidFill>
                <a:srgbClr val="000000"/>
              </a:solidFill>
              <a:ln w="53" cap="flat">
                <a:noFill/>
                <a:prstDash val="solid"/>
                <a:miter/>
              </a:ln>
            </p:spPr>
            <p:txBody>
              <a:bodyPr rtlCol="0" anchor="ctr"/>
              <a:lstStyle/>
              <a:p>
                <a:endParaRPr lang="en-GB"/>
              </a:p>
            </p:txBody>
          </p:sp>
          <p:sp>
            <p:nvSpPr>
              <p:cNvPr id="330" name="Freeform: Shape 329">
                <a:extLst>
                  <a:ext uri="{FF2B5EF4-FFF2-40B4-BE49-F238E27FC236}">
                    <a16:creationId xmlns:a16="http://schemas.microsoft.com/office/drawing/2014/main" id="{0AA4543B-4A2D-DB09-D036-707076309768}"/>
                  </a:ext>
                </a:extLst>
              </p:cNvPr>
              <p:cNvSpPr/>
              <p:nvPr/>
            </p:nvSpPr>
            <p:spPr>
              <a:xfrm rot="-5400000">
                <a:off x="2495287" y="3630981"/>
                <a:ext cx="52512" cy="83153"/>
              </a:xfrm>
              <a:custGeom>
                <a:avLst/>
                <a:gdLst>
                  <a:gd name="connsiteX0" fmla="*/ 26496 w 52512"/>
                  <a:gd name="connsiteY0" fmla="*/ 83951 h 83153"/>
                  <a:gd name="connsiteX1" fmla="*/ 2195 w 52512"/>
                  <a:gd name="connsiteY1" fmla="*/ 71906 h 83153"/>
                  <a:gd name="connsiteX2" fmla="*/ 9908 w 52512"/>
                  <a:gd name="connsiteY2" fmla="*/ 66940 h 83153"/>
                  <a:gd name="connsiteX3" fmla="*/ 26496 w 52512"/>
                  <a:gd name="connsiteY3" fmla="*/ 75657 h 83153"/>
                  <a:gd name="connsiteX4" fmla="*/ 42715 w 52512"/>
                  <a:gd name="connsiteY4" fmla="*/ 61605 h 83153"/>
                  <a:gd name="connsiteX5" fmla="*/ 42715 w 52512"/>
                  <a:gd name="connsiteY5" fmla="*/ 49771 h 83153"/>
                  <a:gd name="connsiteX6" fmla="*/ 41817 w 52512"/>
                  <a:gd name="connsiteY6" fmla="*/ 49771 h 83153"/>
                  <a:gd name="connsiteX7" fmla="*/ 24647 w 52512"/>
                  <a:gd name="connsiteY7" fmla="*/ 59650 h 83153"/>
                  <a:gd name="connsiteX8" fmla="*/ -288 w 52512"/>
                  <a:gd name="connsiteY8" fmla="*/ 30805 h 83153"/>
                  <a:gd name="connsiteX9" fmla="*/ 24858 w 52512"/>
                  <a:gd name="connsiteY9" fmla="*/ 798 h 83153"/>
                  <a:gd name="connsiteX10" fmla="*/ 42081 w 52512"/>
                  <a:gd name="connsiteY10" fmla="*/ 10994 h 83153"/>
                  <a:gd name="connsiteX11" fmla="*/ 42979 w 52512"/>
                  <a:gd name="connsiteY11" fmla="*/ 10994 h 83153"/>
                  <a:gd name="connsiteX12" fmla="*/ 42979 w 52512"/>
                  <a:gd name="connsiteY12" fmla="*/ 1538 h 83153"/>
                  <a:gd name="connsiteX13" fmla="*/ 52224 w 52512"/>
                  <a:gd name="connsiteY13" fmla="*/ 1538 h 83153"/>
                  <a:gd name="connsiteX14" fmla="*/ 52224 w 52512"/>
                  <a:gd name="connsiteY14" fmla="*/ 62133 h 83153"/>
                  <a:gd name="connsiteX15" fmla="*/ 26496 w 52512"/>
                  <a:gd name="connsiteY15" fmla="*/ 83951 h 83153"/>
                  <a:gd name="connsiteX16" fmla="*/ 26232 w 52512"/>
                  <a:gd name="connsiteY16" fmla="*/ 51197 h 83153"/>
                  <a:gd name="connsiteX17" fmla="*/ 42820 w 52512"/>
                  <a:gd name="connsiteY17" fmla="*/ 30594 h 83153"/>
                  <a:gd name="connsiteX18" fmla="*/ 26232 w 52512"/>
                  <a:gd name="connsiteY18" fmla="*/ 9304 h 83153"/>
                  <a:gd name="connsiteX19" fmla="*/ 9380 w 52512"/>
                  <a:gd name="connsiteY19" fmla="*/ 30594 h 83153"/>
                  <a:gd name="connsiteX20" fmla="*/ 26232 w 52512"/>
                  <a:gd name="connsiteY20" fmla="*/ 51197 h 831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2512" h="83153">
                    <a:moveTo>
                      <a:pt x="26496" y="83951"/>
                    </a:moveTo>
                    <a:cubicBezTo>
                      <a:pt x="13395" y="83951"/>
                      <a:pt x="5840" y="78404"/>
                      <a:pt x="2195" y="71906"/>
                    </a:cubicBezTo>
                    <a:lnTo>
                      <a:pt x="9908" y="66940"/>
                    </a:lnTo>
                    <a:cubicBezTo>
                      <a:pt x="12391" y="70374"/>
                      <a:pt x="16089" y="75657"/>
                      <a:pt x="26496" y="75657"/>
                    </a:cubicBezTo>
                    <a:cubicBezTo>
                      <a:pt x="35900" y="75657"/>
                      <a:pt x="42715" y="71325"/>
                      <a:pt x="42715" y="61605"/>
                    </a:cubicBezTo>
                    <a:lnTo>
                      <a:pt x="42715" y="49771"/>
                    </a:lnTo>
                    <a:lnTo>
                      <a:pt x="41817" y="49771"/>
                    </a:lnTo>
                    <a:cubicBezTo>
                      <a:pt x="39809" y="53152"/>
                      <a:pt x="36058" y="59650"/>
                      <a:pt x="24647" y="59650"/>
                    </a:cubicBezTo>
                    <a:cubicBezTo>
                      <a:pt x="10489" y="59650"/>
                      <a:pt x="-288" y="49348"/>
                      <a:pt x="-288" y="30805"/>
                    </a:cubicBezTo>
                    <a:cubicBezTo>
                      <a:pt x="-288" y="12526"/>
                      <a:pt x="10119" y="798"/>
                      <a:pt x="24858" y="798"/>
                    </a:cubicBezTo>
                    <a:cubicBezTo>
                      <a:pt x="36270" y="798"/>
                      <a:pt x="40073" y="7824"/>
                      <a:pt x="42081" y="10994"/>
                    </a:cubicBezTo>
                    <a:lnTo>
                      <a:pt x="42979" y="10994"/>
                    </a:lnTo>
                    <a:lnTo>
                      <a:pt x="42979" y="1538"/>
                    </a:lnTo>
                    <a:lnTo>
                      <a:pt x="52224" y="1538"/>
                    </a:lnTo>
                    <a:lnTo>
                      <a:pt x="52224" y="62133"/>
                    </a:lnTo>
                    <a:cubicBezTo>
                      <a:pt x="52224" y="77400"/>
                      <a:pt x="40866" y="83951"/>
                      <a:pt x="26496" y="83951"/>
                    </a:cubicBezTo>
                    <a:close/>
                    <a:moveTo>
                      <a:pt x="26232" y="51197"/>
                    </a:moveTo>
                    <a:cubicBezTo>
                      <a:pt x="36956" y="51197"/>
                      <a:pt x="42820" y="43484"/>
                      <a:pt x="42820" y="30594"/>
                    </a:cubicBezTo>
                    <a:cubicBezTo>
                      <a:pt x="42820" y="18073"/>
                      <a:pt x="37115" y="9304"/>
                      <a:pt x="26232" y="9304"/>
                    </a:cubicBezTo>
                    <a:cubicBezTo>
                      <a:pt x="14979" y="9304"/>
                      <a:pt x="9380" y="18813"/>
                      <a:pt x="9380" y="30594"/>
                    </a:cubicBezTo>
                    <a:cubicBezTo>
                      <a:pt x="9380" y="42745"/>
                      <a:pt x="15138" y="51197"/>
                      <a:pt x="26232" y="51197"/>
                    </a:cubicBezTo>
                  </a:path>
                </a:pathLst>
              </a:custGeom>
              <a:solidFill>
                <a:srgbClr val="000000"/>
              </a:solidFill>
              <a:ln w="53" cap="flat">
                <a:noFill/>
                <a:prstDash val="solid"/>
                <a:miter/>
              </a:ln>
            </p:spPr>
            <p:txBody>
              <a:bodyPr rtlCol="0" anchor="ctr"/>
              <a:lstStyle/>
              <a:p>
                <a:endParaRPr lang="en-GB"/>
              </a:p>
            </p:txBody>
          </p:sp>
        </p:grpSp>
        <p:sp>
          <p:nvSpPr>
            <p:cNvPr id="358" name="Freeform: Shape 357">
              <a:extLst>
                <a:ext uri="{FF2B5EF4-FFF2-40B4-BE49-F238E27FC236}">
                  <a16:creationId xmlns:a16="http://schemas.microsoft.com/office/drawing/2014/main" id="{2F16603F-28DE-A311-A0B3-C8D92046B45B}"/>
                </a:ext>
              </a:extLst>
            </p:cNvPr>
            <p:cNvSpPr/>
            <p:nvPr/>
          </p:nvSpPr>
          <p:spPr>
            <a:xfrm>
              <a:off x="2697141" y="4519304"/>
              <a:ext cx="7686" cy="22465"/>
            </a:xfrm>
            <a:custGeom>
              <a:avLst/>
              <a:gdLst>
                <a:gd name="connsiteX0" fmla="*/ 907 w 7686"/>
                <a:gd name="connsiteY0" fmla="*/ 24266 h 22465"/>
                <a:gd name="connsiteX1" fmla="*/ 35 w 7686"/>
                <a:gd name="connsiteY1" fmla="*/ 1801 h 22465"/>
                <a:gd name="connsiteX2" fmla="*/ 7722 w 7686"/>
                <a:gd name="connsiteY2" fmla="*/ 1801 h 22465"/>
                <a:gd name="connsiteX3" fmla="*/ 6850 w 7686"/>
                <a:gd name="connsiteY3" fmla="*/ 24266 h 22465"/>
                <a:gd name="connsiteX4" fmla="*/ 907 w 7686"/>
                <a:gd name="connsiteY4" fmla="*/ 24266 h 224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86" h="22465">
                  <a:moveTo>
                    <a:pt x="907" y="24266"/>
                  </a:moveTo>
                  <a:lnTo>
                    <a:pt x="35" y="1801"/>
                  </a:lnTo>
                  <a:lnTo>
                    <a:pt x="7722" y="1801"/>
                  </a:lnTo>
                  <a:lnTo>
                    <a:pt x="6850" y="24266"/>
                  </a:lnTo>
                  <a:lnTo>
                    <a:pt x="907" y="24266"/>
                  </a:lnTo>
                </a:path>
              </a:pathLst>
            </a:custGeom>
            <a:solidFill>
              <a:srgbClr val="000000"/>
            </a:solidFill>
            <a:ln w="40" cap="flat">
              <a:noFill/>
              <a:prstDash val="solid"/>
              <a:miter/>
            </a:ln>
          </p:spPr>
          <p:txBody>
            <a:bodyPr rtlCol="0" anchor="ctr"/>
            <a:lstStyle/>
            <a:p>
              <a:endParaRPr lang="en-GB"/>
            </a:p>
          </p:txBody>
        </p:sp>
        <p:sp>
          <p:nvSpPr>
            <p:cNvPr id="360" name="Freeform: Shape 359">
              <a:extLst>
                <a:ext uri="{FF2B5EF4-FFF2-40B4-BE49-F238E27FC236}">
                  <a16:creationId xmlns:a16="http://schemas.microsoft.com/office/drawing/2014/main" id="{AA1F0640-B340-6648-87BB-21CB1880A3CE}"/>
                </a:ext>
              </a:extLst>
            </p:cNvPr>
            <p:cNvSpPr/>
            <p:nvPr/>
          </p:nvSpPr>
          <p:spPr>
            <a:xfrm>
              <a:off x="1613857" y="4467102"/>
              <a:ext cx="86784" cy="56416"/>
            </a:xfrm>
            <a:custGeom>
              <a:avLst/>
              <a:gdLst>
                <a:gd name="connsiteX0" fmla="*/ -965 w 86784"/>
                <a:gd name="connsiteY0" fmla="*/ 28159 h 56416"/>
                <a:gd name="connsiteX1" fmla="*/ 85820 w 86784"/>
                <a:gd name="connsiteY1" fmla="*/ -19 h 56416"/>
                <a:gd name="connsiteX2" fmla="*/ 85820 w 86784"/>
                <a:gd name="connsiteY2" fmla="*/ 56398 h 56416"/>
              </a:gdLst>
              <a:ahLst/>
              <a:cxnLst>
                <a:cxn ang="0">
                  <a:pos x="connsiteX0" y="connsiteY0"/>
                </a:cxn>
                <a:cxn ang="0">
                  <a:pos x="connsiteX1" y="connsiteY1"/>
                </a:cxn>
                <a:cxn ang="0">
                  <a:pos x="connsiteX2" y="connsiteY2"/>
                </a:cxn>
              </a:cxnLst>
              <a:rect l="l" t="t" r="r" b="b"/>
              <a:pathLst>
                <a:path w="86784" h="56416">
                  <a:moveTo>
                    <a:pt x="-965" y="28159"/>
                  </a:moveTo>
                  <a:lnTo>
                    <a:pt x="85820" y="-19"/>
                  </a:lnTo>
                  <a:lnTo>
                    <a:pt x="85820" y="56398"/>
                  </a:lnTo>
                  <a:close/>
                </a:path>
              </a:pathLst>
            </a:custGeom>
            <a:solidFill>
              <a:srgbClr val="BFBFBF"/>
            </a:solidFill>
            <a:ln w="6079" cap="flat">
              <a:solidFill>
                <a:srgbClr val="BFBFBF"/>
              </a:solidFill>
              <a:prstDash val="solid"/>
              <a:miter/>
            </a:ln>
          </p:spPr>
          <p:txBody>
            <a:bodyPr rtlCol="0" anchor="ctr"/>
            <a:lstStyle/>
            <a:p>
              <a:endParaRPr lang="en-GB"/>
            </a:p>
          </p:txBody>
        </p:sp>
        <p:sp>
          <p:nvSpPr>
            <p:cNvPr id="363" name="Freeform: Shape 362">
              <a:extLst>
                <a:ext uri="{FF2B5EF4-FFF2-40B4-BE49-F238E27FC236}">
                  <a16:creationId xmlns:a16="http://schemas.microsoft.com/office/drawing/2014/main" id="{80FAF5E3-54E2-1835-8745-271FF5E3E6DC}"/>
                </a:ext>
              </a:extLst>
            </p:cNvPr>
            <p:cNvSpPr/>
            <p:nvPr/>
          </p:nvSpPr>
          <p:spPr>
            <a:xfrm>
              <a:off x="1082799" y="4012179"/>
              <a:ext cx="56415" cy="86907"/>
            </a:xfrm>
            <a:custGeom>
              <a:avLst/>
              <a:gdLst>
                <a:gd name="connsiteX0" fmla="*/ 27274 w 56415"/>
                <a:gd name="connsiteY0" fmla="*/ 86888 h 86907"/>
                <a:gd name="connsiteX1" fmla="*/ -965 w 56415"/>
                <a:gd name="connsiteY1" fmla="*/ -19 h 86907"/>
                <a:gd name="connsiteX2" fmla="*/ 55451 w 56415"/>
                <a:gd name="connsiteY2" fmla="*/ -19 h 86907"/>
              </a:gdLst>
              <a:ahLst/>
              <a:cxnLst>
                <a:cxn ang="0">
                  <a:pos x="connsiteX0" y="connsiteY0"/>
                </a:cxn>
                <a:cxn ang="0">
                  <a:pos x="connsiteX1" y="connsiteY1"/>
                </a:cxn>
                <a:cxn ang="0">
                  <a:pos x="connsiteX2" y="connsiteY2"/>
                </a:cxn>
              </a:cxnLst>
              <a:rect l="l" t="t" r="r" b="b"/>
              <a:pathLst>
                <a:path w="56415" h="86907">
                  <a:moveTo>
                    <a:pt x="27274" y="86888"/>
                  </a:moveTo>
                  <a:lnTo>
                    <a:pt x="-965" y="-19"/>
                  </a:lnTo>
                  <a:lnTo>
                    <a:pt x="55451" y="-19"/>
                  </a:lnTo>
                  <a:close/>
                </a:path>
              </a:pathLst>
            </a:custGeom>
            <a:solidFill>
              <a:srgbClr val="3A414A"/>
            </a:solidFill>
            <a:ln w="6079" cap="flat">
              <a:solidFill>
                <a:srgbClr val="3A414A"/>
              </a:solidFill>
              <a:prstDash val="solid"/>
              <a:miter/>
            </a:ln>
          </p:spPr>
          <p:txBody>
            <a:bodyPr rtlCol="0" anchor="ctr"/>
            <a:lstStyle/>
            <a:p>
              <a:endParaRPr lang="en-GB"/>
            </a:p>
          </p:txBody>
        </p:sp>
        <p:sp>
          <p:nvSpPr>
            <p:cNvPr id="365" name="Freeform: Shape 364">
              <a:extLst>
                <a:ext uri="{FF2B5EF4-FFF2-40B4-BE49-F238E27FC236}">
                  <a16:creationId xmlns:a16="http://schemas.microsoft.com/office/drawing/2014/main" id="{31287ACB-444C-2266-DD47-D7F59AB10A53}"/>
                </a:ext>
              </a:extLst>
            </p:cNvPr>
            <p:cNvSpPr/>
            <p:nvPr/>
          </p:nvSpPr>
          <p:spPr>
            <a:xfrm>
              <a:off x="1860276" y="4467102"/>
              <a:ext cx="86845" cy="56416"/>
            </a:xfrm>
            <a:custGeom>
              <a:avLst/>
              <a:gdLst>
                <a:gd name="connsiteX0" fmla="*/ 85881 w 86845"/>
                <a:gd name="connsiteY0" fmla="*/ 28159 h 56416"/>
                <a:gd name="connsiteX1" fmla="*/ -965 w 86845"/>
                <a:gd name="connsiteY1" fmla="*/ 56398 h 56416"/>
                <a:gd name="connsiteX2" fmla="*/ -965 w 86845"/>
                <a:gd name="connsiteY2" fmla="*/ -19 h 56416"/>
              </a:gdLst>
              <a:ahLst/>
              <a:cxnLst>
                <a:cxn ang="0">
                  <a:pos x="connsiteX0" y="connsiteY0"/>
                </a:cxn>
                <a:cxn ang="0">
                  <a:pos x="connsiteX1" y="connsiteY1"/>
                </a:cxn>
                <a:cxn ang="0">
                  <a:pos x="connsiteX2" y="connsiteY2"/>
                </a:cxn>
              </a:cxnLst>
              <a:rect l="l" t="t" r="r" b="b"/>
              <a:pathLst>
                <a:path w="86845" h="56416">
                  <a:moveTo>
                    <a:pt x="85881" y="28159"/>
                  </a:moveTo>
                  <a:lnTo>
                    <a:pt x="-965" y="56398"/>
                  </a:lnTo>
                  <a:lnTo>
                    <a:pt x="-965" y="-19"/>
                  </a:lnTo>
                  <a:close/>
                </a:path>
              </a:pathLst>
            </a:custGeom>
            <a:solidFill>
              <a:srgbClr val="BFBFBF"/>
            </a:solidFill>
            <a:ln w="6079" cap="flat">
              <a:solidFill>
                <a:srgbClr val="BFBFBF"/>
              </a:solidFill>
              <a:prstDash val="solid"/>
              <a:miter/>
            </a:ln>
          </p:spPr>
          <p:txBody>
            <a:bodyPr rtlCol="0" anchor="ctr"/>
            <a:lstStyle/>
            <a:p>
              <a:endParaRPr lang="en-GB"/>
            </a:p>
          </p:txBody>
        </p:sp>
        <p:sp>
          <p:nvSpPr>
            <p:cNvPr id="386" name="Freeform: Shape 385">
              <a:extLst>
                <a:ext uri="{FF2B5EF4-FFF2-40B4-BE49-F238E27FC236}">
                  <a16:creationId xmlns:a16="http://schemas.microsoft.com/office/drawing/2014/main" id="{708E70D9-94B0-322D-C7C0-6024070477F8}"/>
                </a:ext>
              </a:extLst>
            </p:cNvPr>
            <p:cNvSpPr/>
            <p:nvPr/>
          </p:nvSpPr>
          <p:spPr>
            <a:xfrm>
              <a:off x="2449941" y="4981545"/>
              <a:ext cx="6085" cy="4868"/>
            </a:xfrm>
            <a:custGeom>
              <a:avLst/>
              <a:gdLst>
                <a:gd name="connsiteX0" fmla="*/ -965 w 6085"/>
                <a:gd name="connsiteY0" fmla="*/ -19 h 4868"/>
                <a:gd name="connsiteX1" fmla="*/ -965 w 6085"/>
                <a:gd name="connsiteY1" fmla="*/ 4850 h 4868"/>
              </a:gdLst>
              <a:ahLst/>
              <a:cxnLst>
                <a:cxn ang="0">
                  <a:pos x="connsiteX0" y="connsiteY0"/>
                </a:cxn>
                <a:cxn ang="0">
                  <a:pos x="connsiteX1" y="connsiteY1"/>
                </a:cxn>
              </a:cxnLst>
              <a:rect l="l" t="t" r="r" b="b"/>
              <a:pathLst>
                <a:path w="6085" h="4868">
                  <a:moveTo>
                    <a:pt x="-965" y="-19"/>
                  </a:moveTo>
                  <a:lnTo>
                    <a:pt x="-965" y="4850"/>
                  </a:lnTo>
                </a:path>
              </a:pathLst>
            </a:custGeom>
            <a:noFill/>
            <a:ln w="6079" cap="flat">
              <a:solidFill>
                <a:srgbClr val="3A414A"/>
              </a:solidFill>
              <a:prstDash val="solid"/>
              <a:miter/>
            </a:ln>
          </p:spPr>
          <p:txBody>
            <a:bodyPr rtlCol="0" anchor="ctr"/>
            <a:lstStyle/>
            <a:p>
              <a:endParaRPr lang="en-GB"/>
            </a:p>
          </p:txBody>
        </p:sp>
        <p:sp>
          <p:nvSpPr>
            <p:cNvPr id="387" name="Freeform: Shape 386">
              <a:extLst>
                <a:ext uri="{FF2B5EF4-FFF2-40B4-BE49-F238E27FC236}">
                  <a16:creationId xmlns:a16="http://schemas.microsoft.com/office/drawing/2014/main" id="{7C12CF4C-7230-FA1A-6701-9B30DE48BE4B}"/>
                </a:ext>
              </a:extLst>
            </p:cNvPr>
            <p:cNvSpPr/>
            <p:nvPr/>
          </p:nvSpPr>
          <p:spPr>
            <a:xfrm>
              <a:off x="2421642" y="4891656"/>
              <a:ext cx="56476" cy="86785"/>
            </a:xfrm>
            <a:custGeom>
              <a:avLst/>
              <a:gdLst>
                <a:gd name="connsiteX0" fmla="*/ 27335 w 56476"/>
                <a:gd name="connsiteY0" fmla="*/ -19 h 86785"/>
                <a:gd name="connsiteX1" fmla="*/ 55512 w 56476"/>
                <a:gd name="connsiteY1" fmla="*/ 86766 h 86785"/>
                <a:gd name="connsiteX2" fmla="*/ -965 w 56476"/>
                <a:gd name="connsiteY2" fmla="*/ 86766 h 86785"/>
              </a:gdLst>
              <a:ahLst/>
              <a:cxnLst>
                <a:cxn ang="0">
                  <a:pos x="connsiteX0" y="connsiteY0"/>
                </a:cxn>
                <a:cxn ang="0">
                  <a:pos x="connsiteX1" y="connsiteY1"/>
                </a:cxn>
                <a:cxn ang="0">
                  <a:pos x="connsiteX2" y="connsiteY2"/>
                </a:cxn>
              </a:cxnLst>
              <a:rect l="l" t="t" r="r" b="b"/>
              <a:pathLst>
                <a:path w="56476" h="86785">
                  <a:moveTo>
                    <a:pt x="27335" y="-19"/>
                  </a:moveTo>
                  <a:lnTo>
                    <a:pt x="55512" y="86766"/>
                  </a:lnTo>
                  <a:lnTo>
                    <a:pt x="-965" y="86766"/>
                  </a:lnTo>
                  <a:close/>
                </a:path>
              </a:pathLst>
            </a:custGeom>
            <a:solidFill>
              <a:srgbClr val="BFBFBF"/>
            </a:solidFill>
            <a:ln w="6079" cap="flat">
              <a:solidFill>
                <a:srgbClr val="BFBFBF"/>
              </a:solidFill>
              <a:prstDash val="solid"/>
              <a:miter/>
            </a:ln>
          </p:spPr>
          <p:txBody>
            <a:bodyPr rtlCol="0" anchor="ctr"/>
            <a:lstStyle/>
            <a:p>
              <a:endParaRPr lang="en-GB"/>
            </a:p>
          </p:txBody>
        </p:sp>
        <p:sp>
          <p:nvSpPr>
            <p:cNvPr id="389" name="Freeform: Shape 388">
              <a:extLst>
                <a:ext uri="{FF2B5EF4-FFF2-40B4-BE49-F238E27FC236}">
                  <a16:creationId xmlns:a16="http://schemas.microsoft.com/office/drawing/2014/main" id="{0AC7E069-0916-5A9C-6422-5B198D482C7C}"/>
                </a:ext>
              </a:extLst>
            </p:cNvPr>
            <p:cNvSpPr/>
            <p:nvPr/>
          </p:nvSpPr>
          <p:spPr>
            <a:xfrm>
              <a:off x="5727576" y="5147751"/>
              <a:ext cx="86785" cy="56477"/>
            </a:xfrm>
            <a:custGeom>
              <a:avLst/>
              <a:gdLst>
                <a:gd name="connsiteX0" fmla="*/ 85821 w 86785"/>
                <a:gd name="connsiteY0" fmla="*/ 28280 h 56477"/>
                <a:gd name="connsiteX1" fmla="*/ -965 w 86785"/>
                <a:gd name="connsiteY1" fmla="*/ 56458 h 56477"/>
                <a:gd name="connsiteX2" fmla="*/ -965 w 86785"/>
                <a:gd name="connsiteY2" fmla="*/ -19 h 56477"/>
              </a:gdLst>
              <a:ahLst/>
              <a:cxnLst>
                <a:cxn ang="0">
                  <a:pos x="connsiteX0" y="connsiteY0"/>
                </a:cxn>
                <a:cxn ang="0">
                  <a:pos x="connsiteX1" y="connsiteY1"/>
                </a:cxn>
                <a:cxn ang="0">
                  <a:pos x="connsiteX2" y="connsiteY2"/>
                </a:cxn>
              </a:cxnLst>
              <a:rect l="l" t="t" r="r" b="b"/>
              <a:pathLst>
                <a:path w="86785" h="56477">
                  <a:moveTo>
                    <a:pt x="85821" y="28280"/>
                  </a:moveTo>
                  <a:lnTo>
                    <a:pt x="-965" y="56458"/>
                  </a:lnTo>
                  <a:lnTo>
                    <a:pt x="-965" y="-19"/>
                  </a:lnTo>
                  <a:close/>
                </a:path>
              </a:pathLst>
            </a:custGeom>
            <a:solidFill>
              <a:srgbClr val="FFE342"/>
            </a:solidFill>
            <a:ln w="6079" cap="flat">
              <a:solidFill>
                <a:srgbClr val="FFE342"/>
              </a:solidFill>
              <a:prstDash val="solid"/>
              <a:miter/>
            </a:ln>
          </p:spPr>
          <p:txBody>
            <a:bodyPr rtlCol="0" anchor="ctr"/>
            <a:lstStyle/>
            <a:p>
              <a:endParaRPr lang="en-GB"/>
            </a:p>
          </p:txBody>
        </p:sp>
        <p:sp>
          <p:nvSpPr>
            <p:cNvPr id="390" name="Freeform: Shape 389">
              <a:extLst>
                <a:ext uri="{FF2B5EF4-FFF2-40B4-BE49-F238E27FC236}">
                  <a16:creationId xmlns:a16="http://schemas.microsoft.com/office/drawing/2014/main" id="{A5A74A3A-0BB9-D307-F929-80992212B34E}"/>
                </a:ext>
              </a:extLst>
            </p:cNvPr>
            <p:cNvSpPr/>
            <p:nvPr/>
          </p:nvSpPr>
          <p:spPr>
            <a:xfrm>
              <a:off x="2449941" y="4884779"/>
              <a:ext cx="6085" cy="191524"/>
            </a:xfrm>
            <a:custGeom>
              <a:avLst/>
              <a:gdLst>
                <a:gd name="connsiteX0" fmla="*/ -965 w 6085"/>
                <a:gd name="connsiteY0" fmla="*/ -19 h 191524"/>
                <a:gd name="connsiteX1" fmla="*/ -965 w 6085"/>
                <a:gd name="connsiteY1" fmla="*/ 191505 h 191524"/>
              </a:gdLst>
              <a:ahLst/>
              <a:cxnLst>
                <a:cxn ang="0">
                  <a:pos x="connsiteX0" y="connsiteY0"/>
                </a:cxn>
                <a:cxn ang="0">
                  <a:pos x="connsiteX1" y="connsiteY1"/>
                </a:cxn>
              </a:cxnLst>
              <a:rect l="l" t="t" r="r" b="b"/>
              <a:pathLst>
                <a:path w="6085" h="191524">
                  <a:moveTo>
                    <a:pt x="-965" y="-19"/>
                  </a:moveTo>
                  <a:lnTo>
                    <a:pt x="-965" y="191505"/>
                  </a:lnTo>
                </a:path>
              </a:pathLst>
            </a:custGeom>
            <a:noFill/>
            <a:ln w="6079" cap="flat">
              <a:solidFill>
                <a:srgbClr val="BFBFBF"/>
              </a:solidFill>
              <a:prstDash val="solid"/>
              <a:miter/>
            </a:ln>
          </p:spPr>
          <p:txBody>
            <a:bodyPr rtlCol="0" anchor="ctr"/>
            <a:lstStyle/>
            <a:p>
              <a:endParaRPr lang="en-GB"/>
            </a:p>
          </p:txBody>
        </p:sp>
        <p:sp>
          <p:nvSpPr>
            <p:cNvPr id="392" name="Freeform: Shape 391">
              <a:extLst>
                <a:ext uri="{FF2B5EF4-FFF2-40B4-BE49-F238E27FC236}">
                  <a16:creationId xmlns:a16="http://schemas.microsoft.com/office/drawing/2014/main" id="{10E984ED-0D61-5F9F-47AD-E3DE0FC9AC68}"/>
                </a:ext>
              </a:extLst>
            </p:cNvPr>
            <p:cNvSpPr/>
            <p:nvPr/>
          </p:nvSpPr>
          <p:spPr>
            <a:xfrm>
              <a:off x="2421702" y="5079346"/>
              <a:ext cx="56415" cy="86845"/>
            </a:xfrm>
            <a:custGeom>
              <a:avLst/>
              <a:gdLst>
                <a:gd name="connsiteX0" fmla="*/ 27274 w 56415"/>
                <a:gd name="connsiteY0" fmla="*/ 86827 h 86845"/>
                <a:gd name="connsiteX1" fmla="*/ -965 w 56415"/>
                <a:gd name="connsiteY1" fmla="*/ -19 h 86845"/>
                <a:gd name="connsiteX2" fmla="*/ 55451 w 56415"/>
                <a:gd name="connsiteY2" fmla="*/ -19 h 86845"/>
              </a:gdLst>
              <a:ahLst/>
              <a:cxnLst>
                <a:cxn ang="0">
                  <a:pos x="connsiteX0" y="connsiteY0"/>
                </a:cxn>
                <a:cxn ang="0">
                  <a:pos x="connsiteX1" y="connsiteY1"/>
                </a:cxn>
                <a:cxn ang="0">
                  <a:pos x="connsiteX2" y="connsiteY2"/>
                </a:cxn>
              </a:cxnLst>
              <a:rect l="l" t="t" r="r" b="b"/>
              <a:pathLst>
                <a:path w="56415" h="86845">
                  <a:moveTo>
                    <a:pt x="27274" y="86827"/>
                  </a:moveTo>
                  <a:lnTo>
                    <a:pt x="-965" y="-19"/>
                  </a:lnTo>
                  <a:lnTo>
                    <a:pt x="55451" y="-19"/>
                  </a:lnTo>
                  <a:close/>
                </a:path>
              </a:pathLst>
            </a:custGeom>
            <a:solidFill>
              <a:srgbClr val="BFBFBF"/>
            </a:solidFill>
            <a:ln w="6079" cap="flat">
              <a:solidFill>
                <a:srgbClr val="BFBFBF"/>
              </a:solidFill>
              <a:prstDash val="solid"/>
              <a:miter/>
            </a:ln>
          </p:spPr>
          <p:txBody>
            <a:bodyPr rtlCol="0" anchor="ctr"/>
            <a:lstStyle/>
            <a:p>
              <a:endParaRPr lang="en-GB"/>
            </a:p>
          </p:txBody>
        </p:sp>
        <p:sp>
          <p:nvSpPr>
            <p:cNvPr id="393" name="Freeform: Shape 392">
              <a:extLst>
                <a:ext uri="{FF2B5EF4-FFF2-40B4-BE49-F238E27FC236}">
                  <a16:creationId xmlns:a16="http://schemas.microsoft.com/office/drawing/2014/main" id="{2607C6C7-877B-0B04-2171-08F9DAF2014C}"/>
                </a:ext>
              </a:extLst>
            </p:cNvPr>
            <p:cNvSpPr/>
            <p:nvPr/>
          </p:nvSpPr>
          <p:spPr>
            <a:xfrm>
              <a:off x="1042035" y="5164619"/>
              <a:ext cx="4682011" cy="45719"/>
            </a:xfrm>
            <a:custGeom>
              <a:avLst/>
              <a:gdLst>
                <a:gd name="connsiteX0" fmla="*/ 3452676 w 3454188"/>
                <a:gd name="connsiteY0" fmla="*/ 650 h 3164"/>
                <a:gd name="connsiteX1" fmla="*/ -965 w 3454188"/>
                <a:gd name="connsiteY1" fmla="*/ 650 h 3164"/>
                <a:gd name="connsiteX2" fmla="*/ 3453224 w 3454188"/>
                <a:gd name="connsiteY2" fmla="*/ -19 h 3164"/>
                <a:gd name="connsiteX3" fmla="*/ 3453224 w 3454188"/>
                <a:gd name="connsiteY3" fmla="*/ 3145 h 3164"/>
              </a:gdLst>
              <a:ahLst/>
              <a:cxnLst>
                <a:cxn ang="0">
                  <a:pos x="connsiteX0" y="connsiteY0"/>
                </a:cxn>
                <a:cxn ang="0">
                  <a:pos x="connsiteX1" y="connsiteY1"/>
                </a:cxn>
                <a:cxn ang="0">
                  <a:pos x="connsiteX2" y="connsiteY2"/>
                </a:cxn>
                <a:cxn ang="0">
                  <a:pos x="connsiteX3" y="connsiteY3"/>
                </a:cxn>
              </a:cxnLst>
              <a:rect l="l" t="t" r="r" b="b"/>
              <a:pathLst>
                <a:path w="3454188" h="3164">
                  <a:moveTo>
                    <a:pt x="3452676" y="650"/>
                  </a:moveTo>
                  <a:lnTo>
                    <a:pt x="-965" y="650"/>
                  </a:lnTo>
                  <a:moveTo>
                    <a:pt x="3453224" y="-19"/>
                  </a:moveTo>
                  <a:lnTo>
                    <a:pt x="3453224" y="3145"/>
                  </a:lnTo>
                </a:path>
              </a:pathLst>
            </a:custGeom>
            <a:solidFill>
              <a:srgbClr val="FFE342"/>
            </a:solidFill>
            <a:ln w="6079" cap="flat">
              <a:solidFill>
                <a:srgbClr val="FFE342"/>
              </a:solidFill>
              <a:prstDash val="solid"/>
              <a:miter/>
            </a:ln>
          </p:spPr>
          <p:txBody>
            <a:bodyPr rtlCol="0" anchor="ctr"/>
            <a:lstStyle/>
            <a:p>
              <a:endParaRPr lang="en-GB"/>
            </a:p>
          </p:txBody>
        </p:sp>
        <p:sp>
          <p:nvSpPr>
            <p:cNvPr id="394" name="Freeform: Shape 393">
              <a:extLst>
                <a:ext uri="{FF2B5EF4-FFF2-40B4-BE49-F238E27FC236}">
                  <a16:creationId xmlns:a16="http://schemas.microsoft.com/office/drawing/2014/main" id="{352259FC-94C4-C41F-DC6C-57A45E1100B1}"/>
                </a:ext>
              </a:extLst>
            </p:cNvPr>
            <p:cNvSpPr/>
            <p:nvPr/>
          </p:nvSpPr>
          <p:spPr>
            <a:xfrm>
              <a:off x="1001425" y="5145378"/>
              <a:ext cx="87515" cy="56355"/>
            </a:xfrm>
            <a:custGeom>
              <a:avLst/>
              <a:gdLst>
                <a:gd name="connsiteX0" fmla="*/ -965 w 87515"/>
                <a:gd name="connsiteY0" fmla="*/ 30289 h 56355"/>
                <a:gd name="connsiteX1" fmla="*/ 85091 w 87515"/>
                <a:gd name="connsiteY1" fmla="*/ -19 h 56355"/>
                <a:gd name="connsiteX2" fmla="*/ 86551 w 87515"/>
                <a:gd name="connsiteY2" fmla="*/ 56337 h 56355"/>
              </a:gdLst>
              <a:ahLst/>
              <a:cxnLst>
                <a:cxn ang="0">
                  <a:pos x="connsiteX0" y="connsiteY0"/>
                </a:cxn>
                <a:cxn ang="0">
                  <a:pos x="connsiteX1" y="connsiteY1"/>
                </a:cxn>
                <a:cxn ang="0">
                  <a:pos x="connsiteX2" y="connsiteY2"/>
                </a:cxn>
              </a:cxnLst>
              <a:rect l="l" t="t" r="r" b="b"/>
              <a:pathLst>
                <a:path w="87515" h="56355">
                  <a:moveTo>
                    <a:pt x="-965" y="30289"/>
                  </a:moveTo>
                  <a:lnTo>
                    <a:pt x="85091" y="-19"/>
                  </a:lnTo>
                  <a:lnTo>
                    <a:pt x="86551" y="56337"/>
                  </a:lnTo>
                  <a:close/>
                </a:path>
              </a:pathLst>
            </a:custGeom>
            <a:solidFill>
              <a:srgbClr val="FFE342"/>
            </a:solidFill>
            <a:ln w="6079" cap="flat">
              <a:solidFill>
                <a:srgbClr val="FFE342"/>
              </a:solidFill>
              <a:prstDash val="solid"/>
              <a:miter/>
            </a:ln>
          </p:spPr>
          <p:txBody>
            <a:bodyPr rtlCol="0" anchor="ctr"/>
            <a:lstStyle/>
            <a:p>
              <a:endParaRPr lang="en-GB"/>
            </a:p>
          </p:txBody>
        </p:sp>
        <p:sp>
          <p:nvSpPr>
            <p:cNvPr id="395" name="Freeform: Shape 394">
              <a:extLst>
                <a:ext uri="{FF2B5EF4-FFF2-40B4-BE49-F238E27FC236}">
                  <a16:creationId xmlns:a16="http://schemas.microsoft.com/office/drawing/2014/main" id="{D6095300-5747-ECDC-9580-6B3882320ED3}"/>
                </a:ext>
              </a:extLst>
            </p:cNvPr>
            <p:cNvSpPr/>
            <p:nvPr/>
          </p:nvSpPr>
          <p:spPr>
            <a:xfrm>
              <a:off x="3010698" y="5176051"/>
              <a:ext cx="1548563" cy="290298"/>
            </a:xfrm>
            <a:custGeom>
              <a:avLst/>
              <a:gdLst>
                <a:gd name="connsiteX0" fmla="*/ -965 w 1548563"/>
                <a:gd name="connsiteY0" fmla="*/ 36497 h 290298"/>
                <a:gd name="connsiteX1" fmla="*/ 35551 w 1548563"/>
                <a:gd name="connsiteY1" fmla="*/ -19 h 290298"/>
                <a:gd name="connsiteX2" fmla="*/ 1511084 w 1548563"/>
                <a:gd name="connsiteY2" fmla="*/ -19 h 290298"/>
                <a:gd name="connsiteX3" fmla="*/ 1547599 w 1548563"/>
                <a:gd name="connsiteY3" fmla="*/ 36497 h 290298"/>
                <a:gd name="connsiteX4" fmla="*/ 1547599 w 1548563"/>
                <a:gd name="connsiteY4" fmla="*/ 253764 h 290298"/>
                <a:gd name="connsiteX5" fmla="*/ 1511084 w 1548563"/>
                <a:gd name="connsiteY5" fmla="*/ 290280 h 290298"/>
                <a:gd name="connsiteX6" fmla="*/ 35551 w 1548563"/>
                <a:gd name="connsiteY6" fmla="*/ 290280 h 290298"/>
                <a:gd name="connsiteX7" fmla="*/ -965 w 1548563"/>
                <a:gd name="connsiteY7" fmla="*/ 253764 h 290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48563" h="290298">
                  <a:moveTo>
                    <a:pt x="-965" y="36497"/>
                  </a:moveTo>
                  <a:cubicBezTo>
                    <a:pt x="-965" y="16328"/>
                    <a:pt x="15407" y="-19"/>
                    <a:pt x="35551" y="-19"/>
                  </a:cubicBezTo>
                  <a:lnTo>
                    <a:pt x="1511084" y="-19"/>
                  </a:lnTo>
                  <a:cubicBezTo>
                    <a:pt x="1531228" y="-19"/>
                    <a:pt x="1547599" y="16328"/>
                    <a:pt x="1547599" y="36497"/>
                  </a:cubicBezTo>
                  <a:lnTo>
                    <a:pt x="1547599" y="253764"/>
                  </a:lnTo>
                  <a:cubicBezTo>
                    <a:pt x="1547599" y="273933"/>
                    <a:pt x="1531228" y="290280"/>
                    <a:pt x="1511084" y="290280"/>
                  </a:cubicBezTo>
                  <a:lnTo>
                    <a:pt x="35551" y="290280"/>
                  </a:lnTo>
                  <a:cubicBezTo>
                    <a:pt x="15407" y="290280"/>
                    <a:pt x="-965" y="273933"/>
                    <a:pt x="-965" y="253764"/>
                  </a:cubicBezTo>
                  <a:close/>
                </a:path>
              </a:pathLst>
            </a:custGeom>
            <a:noFill/>
            <a:ln w="6079" cap="flat">
              <a:noFill/>
              <a:prstDash val="solid"/>
              <a:miter/>
            </a:ln>
          </p:spPr>
          <p:txBody>
            <a:bodyPr rtlCol="0" anchor="ctr"/>
            <a:lstStyle/>
            <a:p>
              <a:endParaRPr lang="en-GB"/>
            </a:p>
          </p:txBody>
        </p:sp>
        <p:grpSp>
          <p:nvGrpSpPr>
            <p:cNvPr id="396" name="Graphic 8">
              <a:extLst>
                <a:ext uri="{FF2B5EF4-FFF2-40B4-BE49-F238E27FC236}">
                  <a16:creationId xmlns:a16="http://schemas.microsoft.com/office/drawing/2014/main" id="{DCA8EB68-19BF-A8AD-5FA8-CC69080264E2}"/>
                </a:ext>
              </a:extLst>
            </p:cNvPr>
            <p:cNvGrpSpPr/>
            <p:nvPr/>
          </p:nvGrpSpPr>
          <p:grpSpPr>
            <a:xfrm>
              <a:off x="3331982" y="5280142"/>
              <a:ext cx="903755" cy="103809"/>
              <a:chOff x="3331982" y="5280142"/>
              <a:chExt cx="903755" cy="103809"/>
            </a:xfrm>
            <a:solidFill>
              <a:srgbClr val="000000"/>
            </a:solidFill>
          </p:grpSpPr>
          <p:grpSp>
            <p:nvGrpSpPr>
              <p:cNvPr id="397" name="Graphic 8">
                <a:extLst>
                  <a:ext uri="{FF2B5EF4-FFF2-40B4-BE49-F238E27FC236}">
                    <a16:creationId xmlns:a16="http://schemas.microsoft.com/office/drawing/2014/main" id="{17989E89-DCF1-D068-4642-2C75165A910F}"/>
                  </a:ext>
                </a:extLst>
              </p:cNvPr>
              <p:cNvGrpSpPr/>
              <p:nvPr/>
            </p:nvGrpSpPr>
            <p:grpSpPr>
              <a:xfrm>
                <a:off x="3331982" y="5282731"/>
                <a:ext cx="115960" cy="78715"/>
                <a:chOff x="3331982" y="5282731"/>
                <a:chExt cx="115960" cy="78715"/>
              </a:xfrm>
              <a:solidFill>
                <a:srgbClr val="000000"/>
              </a:solidFill>
            </p:grpSpPr>
            <p:sp>
              <p:nvSpPr>
                <p:cNvPr id="398" name="Freeform: Shape 397">
                  <a:extLst>
                    <a:ext uri="{FF2B5EF4-FFF2-40B4-BE49-F238E27FC236}">
                      <a16:creationId xmlns:a16="http://schemas.microsoft.com/office/drawing/2014/main" id="{34614463-90C3-7C69-5257-0CA59A5F2C28}"/>
                    </a:ext>
                  </a:extLst>
                </p:cNvPr>
                <p:cNvSpPr/>
                <p:nvPr/>
              </p:nvSpPr>
              <p:spPr>
                <a:xfrm>
                  <a:off x="3331982" y="5282731"/>
                  <a:ext cx="69153" cy="78715"/>
                </a:xfrm>
                <a:custGeom>
                  <a:avLst/>
                  <a:gdLst>
                    <a:gd name="connsiteX0" fmla="*/ -255 w 69153"/>
                    <a:gd name="connsiteY0" fmla="*/ 80185 h 78715"/>
                    <a:gd name="connsiteX1" fmla="*/ 28326 w 69153"/>
                    <a:gd name="connsiteY1" fmla="*/ 1469 h 78715"/>
                    <a:gd name="connsiteX2" fmla="*/ 39948 w 69153"/>
                    <a:gd name="connsiteY2" fmla="*/ 1469 h 78715"/>
                    <a:gd name="connsiteX3" fmla="*/ 68899 w 69153"/>
                    <a:gd name="connsiteY3" fmla="*/ 80185 h 78715"/>
                    <a:gd name="connsiteX4" fmla="*/ 58333 w 69153"/>
                    <a:gd name="connsiteY4" fmla="*/ 80185 h 78715"/>
                    <a:gd name="connsiteX5" fmla="*/ 50461 w 69153"/>
                    <a:gd name="connsiteY5" fmla="*/ 58208 h 78715"/>
                    <a:gd name="connsiteX6" fmla="*/ 18024 w 69153"/>
                    <a:gd name="connsiteY6" fmla="*/ 58208 h 78715"/>
                    <a:gd name="connsiteX7" fmla="*/ 10417 w 69153"/>
                    <a:gd name="connsiteY7" fmla="*/ 80185 h 78715"/>
                    <a:gd name="connsiteX8" fmla="*/ -255 w 69153"/>
                    <a:gd name="connsiteY8" fmla="*/ 80185 h 78715"/>
                    <a:gd name="connsiteX9" fmla="*/ 21088 w 69153"/>
                    <a:gd name="connsiteY9" fmla="*/ 49438 h 78715"/>
                    <a:gd name="connsiteX10" fmla="*/ 47344 w 69153"/>
                    <a:gd name="connsiteY10" fmla="*/ 49438 h 78715"/>
                    <a:gd name="connsiteX11" fmla="*/ 34084 w 69153"/>
                    <a:gd name="connsiteY11" fmla="*/ 9499 h 78715"/>
                    <a:gd name="connsiteX12" fmla="*/ 21088 w 69153"/>
                    <a:gd name="connsiteY12" fmla="*/ 49438 h 787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9153" h="78715">
                      <a:moveTo>
                        <a:pt x="-255" y="80185"/>
                      </a:moveTo>
                      <a:lnTo>
                        <a:pt x="28326" y="1469"/>
                      </a:lnTo>
                      <a:lnTo>
                        <a:pt x="39948" y="1469"/>
                      </a:lnTo>
                      <a:lnTo>
                        <a:pt x="68899" y="80185"/>
                      </a:lnTo>
                      <a:lnTo>
                        <a:pt x="58333" y="80185"/>
                      </a:lnTo>
                      <a:lnTo>
                        <a:pt x="50461" y="58208"/>
                      </a:lnTo>
                      <a:lnTo>
                        <a:pt x="18024" y="58208"/>
                      </a:lnTo>
                      <a:lnTo>
                        <a:pt x="10417" y="80185"/>
                      </a:lnTo>
                      <a:lnTo>
                        <a:pt x="-255" y="80185"/>
                      </a:lnTo>
                      <a:close/>
                      <a:moveTo>
                        <a:pt x="21088" y="49438"/>
                      </a:moveTo>
                      <a:lnTo>
                        <a:pt x="47344" y="49438"/>
                      </a:lnTo>
                      <a:cubicBezTo>
                        <a:pt x="41903" y="34118"/>
                        <a:pt x="39684" y="28835"/>
                        <a:pt x="34084" y="9499"/>
                      </a:cubicBezTo>
                      <a:cubicBezTo>
                        <a:pt x="28379" y="29416"/>
                        <a:pt x="26424" y="33801"/>
                        <a:pt x="21088" y="49438"/>
                      </a:cubicBezTo>
                    </a:path>
                  </a:pathLst>
                </a:custGeom>
                <a:solidFill>
                  <a:srgbClr val="000000"/>
                </a:solidFill>
                <a:ln w="53" cap="flat">
                  <a:noFill/>
                  <a:prstDash val="solid"/>
                  <a:miter/>
                </a:ln>
              </p:spPr>
              <p:txBody>
                <a:bodyPr rtlCol="0" anchor="ctr"/>
                <a:lstStyle/>
                <a:p>
                  <a:endParaRPr lang="en-GB"/>
                </a:p>
              </p:txBody>
            </p:sp>
            <p:sp>
              <p:nvSpPr>
                <p:cNvPr id="399" name="Freeform: Shape 398">
                  <a:extLst>
                    <a:ext uri="{FF2B5EF4-FFF2-40B4-BE49-F238E27FC236}">
                      <a16:creationId xmlns:a16="http://schemas.microsoft.com/office/drawing/2014/main" id="{1EF87242-2FC1-7C92-841D-1355075CCF64}"/>
                    </a:ext>
                  </a:extLst>
                </p:cNvPr>
                <p:cNvSpPr/>
                <p:nvPr/>
              </p:nvSpPr>
              <p:spPr>
                <a:xfrm>
                  <a:off x="3412230" y="5282731"/>
                  <a:ext cx="9509" cy="78715"/>
                </a:xfrm>
                <a:custGeom>
                  <a:avLst/>
                  <a:gdLst>
                    <a:gd name="connsiteX0" fmla="*/ 9721 w 9509"/>
                    <a:gd name="connsiteY0" fmla="*/ 1469 h 78715"/>
                    <a:gd name="connsiteX1" fmla="*/ 9721 w 9509"/>
                    <a:gd name="connsiteY1" fmla="*/ 80185 h 78715"/>
                    <a:gd name="connsiteX2" fmla="*/ 212 w 9509"/>
                    <a:gd name="connsiteY2" fmla="*/ 80185 h 78715"/>
                    <a:gd name="connsiteX3" fmla="*/ 212 w 9509"/>
                    <a:gd name="connsiteY3" fmla="*/ 1469 h 78715"/>
                    <a:gd name="connsiteX4" fmla="*/ 9721 w 9509"/>
                    <a:gd name="connsiteY4" fmla="*/ 1469 h 787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09" h="78715">
                      <a:moveTo>
                        <a:pt x="9721" y="1469"/>
                      </a:moveTo>
                      <a:lnTo>
                        <a:pt x="9721" y="80185"/>
                      </a:lnTo>
                      <a:lnTo>
                        <a:pt x="212" y="80185"/>
                      </a:lnTo>
                      <a:lnTo>
                        <a:pt x="212" y="1469"/>
                      </a:lnTo>
                      <a:lnTo>
                        <a:pt x="9721" y="1469"/>
                      </a:lnTo>
                    </a:path>
                  </a:pathLst>
                </a:custGeom>
                <a:solidFill>
                  <a:srgbClr val="000000"/>
                </a:solidFill>
                <a:ln w="53" cap="flat">
                  <a:noFill/>
                  <a:prstDash val="solid"/>
                  <a:miter/>
                </a:ln>
              </p:spPr>
              <p:txBody>
                <a:bodyPr rtlCol="0" anchor="ctr"/>
                <a:lstStyle/>
                <a:p>
                  <a:endParaRPr lang="en-GB"/>
                </a:p>
              </p:txBody>
            </p:sp>
            <p:sp>
              <p:nvSpPr>
                <p:cNvPr id="400" name="Freeform: Shape 399">
                  <a:extLst>
                    <a:ext uri="{FF2B5EF4-FFF2-40B4-BE49-F238E27FC236}">
                      <a16:creationId xmlns:a16="http://schemas.microsoft.com/office/drawing/2014/main" id="{97E85EB7-3DE4-F6F5-8BBB-14247C6E6DB2}"/>
                    </a:ext>
                  </a:extLst>
                </p:cNvPr>
                <p:cNvSpPr/>
                <p:nvPr/>
              </p:nvSpPr>
              <p:spPr>
                <a:xfrm>
                  <a:off x="3438433" y="5282731"/>
                  <a:ext cx="9509" cy="78715"/>
                </a:xfrm>
                <a:custGeom>
                  <a:avLst/>
                  <a:gdLst>
                    <a:gd name="connsiteX0" fmla="*/ 9725 w 9509"/>
                    <a:gd name="connsiteY0" fmla="*/ 1469 h 78715"/>
                    <a:gd name="connsiteX1" fmla="*/ 9725 w 9509"/>
                    <a:gd name="connsiteY1" fmla="*/ 80185 h 78715"/>
                    <a:gd name="connsiteX2" fmla="*/ 216 w 9509"/>
                    <a:gd name="connsiteY2" fmla="*/ 80185 h 78715"/>
                    <a:gd name="connsiteX3" fmla="*/ 216 w 9509"/>
                    <a:gd name="connsiteY3" fmla="*/ 1469 h 78715"/>
                    <a:gd name="connsiteX4" fmla="*/ 9725 w 9509"/>
                    <a:gd name="connsiteY4" fmla="*/ 1469 h 787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09" h="78715">
                      <a:moveTo>
                        <a:pt x="9725" y="1469"/>
                      </a:moveTo>
                      <a:lnTo>
                        <a:pt x="9725" y="80185"/>
                      </a:lnTo>
                      <a:lnTo>
                        <a:pt x="216" y="80185"/>
                      </a:lnTo>
                      <a:lnTo>
                        <a:pt x="216" y="1469"/>
                      </a:lnTo>
                      <a:lnTo>
                        <a:pt x="9725" y="1469"/>
                      </a:lnTo>
                    </a:path>
                  </a:pathLst>
                </a:custGeom>
                <a:solidFill>
                  <a:srgbClr val="000000"/>
                </a:solidFill>
                <a:ln w="53" cap="flat">
                  <a:noFill/>
                  <a:prstDash val="solid"/>
                  <a:miter/>
                </a:ln>
              </p:spPr>
              <p:txBody>
                <a:bodyPr rtlCol="0" anchor="ctr"/>
                <a:lstStyle/>
                <a:p>
                  <a:endParaRPr lang="en-GB"/>
                </a:p>
              </p:txBody>
            </p:sp>
          </p:grpSp>
          <p:grpSp>
            <p:nvGrpSpPr>
              <p:cNvPr id="401" name="Graphic 8">
                <a:extLst>
                  <a:ext uri="{FF2B5EF4-FFF2-40B4-BE49-F238E27FC236}">
                    <a16:creationId xmlns:a16="http://schemas.microsoft.com/office/drawing/2014/main" id="{8F23F2AB-8C40-8F17-CE6D-43A40F84E37A}"/>
                  </a:ext>
                </a:extLst>
              </p:cNvPr>
              <p:cNvGrpSpPr/>
              <p:nvPr/>
            </p:nvGrpSpPr>
            <p:grpSpPr>
              <a:xfrm>
                <a:off x="3492444" y="5288331"/>
                <a:ext cx="413230" cy="95620"/>
                <a:chOff x="3492444" y="5288331"/>
                <a:chExt cx="413230" cy="95620"/>
              </a:xfrm>
              <a:solidFill>
                <a:srgbClr val="000000"/>
              </a:solidFill>
            </p:grpSpPr>
            <p:sp>
              <p:nvSpPr>
                <p:cNvPr id="402" name="Freeform: Shape 401">
                  <a:extLst>
                    <a:ext uri="{FF2B5EF4-FFF2-40B4-BE49-F238E27FC236}">
                      <a16:creationId xmlns:a16="http://schemas.microsoft.com/office/drawing/2014/main" id="{E51E5737-2EF1-3E20-666C-A4C0B67FE462}"/>
                    </a:ext>
                  </a:extLst>
                </p:cNvPr>
                <p:cNvSpPr/>
                <p:nvPr/>
              </p:nvSpPr>
              <p:spPr>
                <a:xfrm>
                  <a:off x="3492444" y="5301644"/>
                  <a:ext cx="46014" cy="61070"/>
                </a:xfrm>
                <a:custGeom>
                  <a:avLst/>
                  <a:gdLst>
                    <a:gd name="connsiteX0" fmla="*/ 22649 w 46014"/>
                    <a:gd name="connsiteY0" fmla="*/ 62350 h 61070"/>
                    <a:gd name="connsiteX1" fmla="*/ -67 w 46014"/>
                    <a:gd name="connsiteY1" fmla="*/ 46766 h 61070"/>
                    <a:gd name="connsiteX2" fmla="*/ 8966 w 46014"/>
                    <a:gd name="connsiteY2" fmla="*/ 44600 h 61070"/>
                    <a:gd name="connsiteX3" fmla="*/ 22543 w 46014"/>
                    <a:gd name="connsiteY3" fmla="*/ 54003 h 61070"/>
                    <a:gd name="connsiteX4" fmla="*/ 36068 w 46014"/>
                    <a:gd name="connsiteY4" fmla="*/ 45075 h 61070"/>
                    <a:gd name="connsiteX5" fmla="*/ 27404 w 46014"/>
                    <a:gd name="connsiteY5" fmla="*/ 36940 h 61070"/>
                    <a:gd name="connsiteX6" fmla="*/ 17578 w 46014"/>
                    <a:gd name="connsiteY6" fmla="*/ 34615 h 61070"/>
                    <a:gd name="connsiteX7" fmla="*/ 1729 w 46014"/>
                    <a:gd name="connsiteY7" fmla="*/ 18502 h 61070"/>
                    <a:gd name="connsiteX8" fmla="*/ 23600 w 46014"/>
                    <a:gd name="connsiteY8" fmla="*/ 1280 h 61070"/>
                    <a:gd name="connsiteX9" fmla="*/ 44837 w 46014"/>
                    <a:gd name="connsiteY9" fmla="*/ 15491 h 61070"/>
                    <a:gd name="connsiteX10" fmla="*/ 36226 w 46014"/>
                    <a:gd name="connsiteY10" fmla="*/ 17710 h 61070"/>
                    <a:gd name="connsiteX11" fmla="*/ 23653 w 46014"/>
                    <a:gd name="connsiteY11" fmla="*/ 9363 h 61070"/>
                    <a:gd name="connsiteX12" fmla="*/ 11344 w 46014"/>
                    <a:gd name="connsiteY12" fmla="*/ 17921 h 61070"/>
                    <a:gd name="connsiteX13" fmla="*/ 21276 w 46014"/>
                    <a:gd name="connsiteY13" fmla="*/ 26374 h 61070"/>
                    <a:gd name="connsiteX14" fmla="*/ 30204 w 46014"/>
                    <a:gd name="connsiteY14" fmla="*/ 28487 h 61070"/>
                    <a:gd name="connsiteX15" fmla="*/ 45947 w 46014"/>
                    <a:gd name="connsiteY15" fmla="*/ 44441 h 61070"/>
                    <a:gd name="connsiteX16" fmla="*/ 22649 w 46014"/>
                    <a:gd name="connsiteY16" fmla="*/ 62350 h 6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6014" h="61070">
                      <a:moveTo>
                        <a:pt x="22649" y="62350"/>
                      </a:moveTo>
                      <a:cubicBezTo>
                        <a:pt x="10498" y="62350"/>
                        <a:pt x="2046" y="56962"/>
                        <a:pt x="-67" y="46766"/>
                      </a:cubicBezTo>
                      <a:lnTo>
                        <a:pt x="8966" y="44600"/>
                      </a:lnTo>
                      <a:cubicBezTo>
                        <a:pt x="10657" y="51098"/>
                        <a:pt x="15464" y="54003"/>
                        <a:pt x="22543" y="54003"/>
                      </a:cubicBezTo>
                      <a:cubicBezTo>
                        <a:pt x="30785" y="54003"/>
                        <a:pt x="36068" y="49936"/>
                        <a:pt x="36068" y="45075"/>
                      </a:cubicBezTo>
                      <a:cubicBezTo>
                        <a:pt x="36068" y="41007"/>
                        <a:pt x="33215" y="38313"/>
                        <a:pt x="27404" y="36940"/>
                      </a:cubicBezTo>
                      <a:lnTo>
                        <a:pt x="17578" y="34615"/>
                      </a:lnTo>
                      <a:cubicBezTo>
                        <a:pt x="6853" y="32079"/>
                        <a:pt x="1729" y="26796"/>
                        <a:pt x="1729" y="18502"/>
                      </a:cubicBezTo>
                      <a:cubicBezTo>
                        <a:pt x="1729" y="8359"/>
                        <a:pt x="11027" y="1280"/>
                        <a:pt x="23600" y="1280"/>
                      </a:cubicBezTo>
                      <a:cubicBezTo>
                        <a:pt x="35751" y="1280"/>
                        <a:pt x="42143" y="7197"/>
                        <a:pt x="44837" y="15491"/>
                      </a:cubicBezTo>
                      <a:lnTo>
                        <a:pt x="36226" y="17710"/>
                      </a:lnTo>
                      <a:cubicBezTo>
                        <a:pt x="34589" y="13483"/>
                        <a:pt x="31260" y="9363"/>
                        <a:pt x="23653" y="9363"/>
                      </a:cubicBezTo>
                      <a:cubicBezTo>
                        <a:pt x="16627" y="9363"/>
                        <a:pt x="11344" y="13008"/>
                        <a:pt x="11344" y="17921"/>
                      </a:cubicBezTo>
                      <a:cubicBezTo>
                        <a:pt x="11344" y="22306"/>
                        <a:pt x="14355" y="24736"/>
                        <a:pt x="21276" y="26374"/>
                      </a:cubicBezTo>
                      <a:lnTo>
                        <a:pt x="30204" y="28487"/>
                      </a:lnTo>
                      <a:cubicBezTo>
                        <a:pt x="40928" y="31023"/>
                        <a:pt x="45947" y="36358"/>
                        <a:pt x="45947" y="44441"/>
                      </a:cubicBezTo>
                      <a:cubicBezTo>
                        <a:pt x="45947" y="54796"/>
                        <a:pt x="36490" y="62350"/>
                        <a:pt x="22649" y="62350"/>
                      </a:cubicBezTo>
                    </a:path>
                  </a:pathLst>
                </a:custGeom>
                <a:solidFill>
                  <a:srgbClr val="000000"/>
                </a:solidFill>
                <a:ln w="53" cap="flat">
                  <a:noFill/>
                  <a:prstDash val="solid"/>
                  <a:miter/>
                </a:ln>
              </p:spPr>
              <p:txBody>
                <a:bodyPr rtlCol="0" anchor="ctr"/>
                <a:lstStyle/>
                <a:p>
                  <a:endParaRPr lang="en-GB"/>
                </a:p>
              </p:txBody>
            </p:sp>
            <p:sp>
              <p:nvSpPr>
                <p:cNvPr id="403" name="Freeform: Shape 402">
                  <a:extLst>
                    <a:ext uri="{FF2B5EF4-FFF2-40B4-BE49-F238E27FC236}">
                      <a16:creationId xmlns:a16="http://schemas.microsoft.com/office/drawing/2014/main" id="{B0EF6D5B-A9A1-6B93-496F-DA931C52B2E3}"/>
                    </a:ext>
                  </a:extLst>
                </p:cNvPr>
                <p:cNvSpPr/>
                <p:nvPr/>
              </p:nvSpPr>
              <p:spPr>
                <a:xfrm>
                  <a:off x="3546700" y="5302383"/>
                  <a:ext cx="55100" cy="81568"/>
                </a:xfrm>
                <a:custGeom>
                  <a:avLst/>
                  <a:gdLst>
                    <a:gd name="connsiteX0" fmla="*/ 4454 w 55100"/>
                    <a:gd name="connsiteY0" fmla="*/ 81533 h 81568"/>
                    <a:gd name="connsiteX1" fmla="*/ 6884 w 55100"/>
                    <a:gd name="connsiteY1" fmla="*/ 73291 h 81568"/>
                    <a:gd name="connsiteX2" fmla="*/ 20778 w 55100"/>
                    <a:gd name="connsiteY2" fmla="*/ 65367 h 81568"/>
                    <a:gd name="connsiteX3" fmla="*/ 22468 w 55100"/>
                    <a:gd name="connsiteY3" fmla="*/ 60454 h 81568"/>
                    <a:gd name="connsiteX4" fmla="*/ -90 w 55100"/>
                    <a:gd name="connsiteY4" fmla="*/ 1074 h 81568"/>
                    <a:gd name="connsiteX5" fmla="*/ 10318 w 55100"/>
                    <a:gd name="connsiteY5" fmla="*/ 1074 h 81568"/>
                    <a:gd name="connsiteX6" fmla="*/ 27434 w 55100"/>
                    <a:gd name="connsiteY6" fmla="*/ 51261 h 81568"/>
                    <a:gd name="connsiteX7" fmla="*/ 44657 w 55100"/>
                    <a:gd name="connsiteY7" fmla="*/ 1074 h 81568"/>
                    <a:gd name="connsiteX8" fmla="*/ 55011 w 55100"/>
                    <a:gd name="connsiteY8" fmla="*/ 1074 h 81568"/>
                    <a:gd name="connsiteX9" fmla="*/ 29072 w 55100"/>
                    <a:gd name="connsiteY9" fmla="*/ 68959 h 81568"/>
                    <a:gd name="connsiteX10" fmla="*/ 11427 w 55100"/>
                    <a:gd name="connsiteY10" fmla="*/ 82642 h 81568"/>
                    <a:gd name="connsiteX11" fmla="*/ 4454 w 55100"/>
                    <a:gd name="connsiteY11" fmla="*/ 81533 h 81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5100" h="81568">
                      <a:moveTo>
                        <a:pt x="4454" y="81533"/>
                      </a:moveTo>
                      <a:lnTo>
                        <a:pt x="6884" y="73291"/>
                      </a:lnTo>
                      <a:cubicBezTo>
                        <a:pt x="13223" y="75193"/>
                        <a:pt x="17714" y="74295"/>
                        <a:pt x="20778" y="65367"/>
                      </a:cubicBezTo>
                      <a:lnTo>
                        <a:pt x="22468" y="60454"/>
                      </a:lnTo>
                      <a:lnTo>
                        <a:pt x="-90" y="1074"/>
                      </a:lnTo>
                      <a:lnTo>
                        <a:pt x="10318" y="1074"/>
                      </a:lnTo>
                      <a:cubicBezTo>
                        <a:pt x="15970" y="17609"/>
                        <a:pt x="22838" y="33828"/>
                        <a:pt x="27434" y="51261"/>
                      </a:cubicBezTo>
                      <a:cubicBezTo>
                        <a:pt x="32030" y="33775"/>
                        <a:pt x="39004" y="17609"/>
                        <a:pt x="44657" y="1074"/>
                      </a:cubicBezTo>
                      <a:lnTo>
                        <a:pt x="55011" y="1074"/>
                      </a:lnTo>
                      <a:lnTo>
                        <a:pt x="29072" y="68959"/>
                      </a:lnTo>
                      <a:cubicBezTo>
                        <a:pt x="25480" y="78363"/>
                        <a:pt x="19774" y="82642"/>
                        <a:pt x="11427" y="82642"/>
                      </a:cubicBezTo>
                      <a:cubicBezTo>
                        <a:pt x="8046" y="82642"/>
                        <a:pt x="5457" y="82008"/>
                        <a:pt x="4454" y="81533"/>
                      </a:cubicBezTo>
                    </a:path>
                  </a:pathLst>
                </a:custGeom>
                <a:solidFill>
                  <a:srgbClr val="000000"/>
                </a:solidFill>
                <a:ln w="53" cap="flat">
                  <a:noFill/>
                  <a:prstDash val="solid"/>
                  <a:miter/>
                </a:ln>
              </p:spPr>
              <p:txBody>
                <a:bodyPr rtlCol="0" anchor="ctr"/>
                <a:lstStyle/>
                <a:p>
                  <a:endParaRPr lang="en-GB"/>
                </a:p>
              </p:txBody>
            </p:sp>
            <p:sp>
              <p:nvSpPr>
                <p:cNvPr id="404" name="Freeform: Shape 403">
                  <a:extLst>
                    <a:ext uri="{FF2B5EF4-FFF2-40B4-BE49-F238E27FC236}">
                      <a16:creationId xmlns:a16="http://schemas.microsoft.com/office/drawing/2014/main" id="{476EEA37-9843-77A2-1479-48D1E0C80470}"/>
                    </a:ext>
                  </a:extLst>
                </p:cNvPr>
                <p:cNvSpPr/>
                <p:nvPr/>
              </p:nvSpPr>
              <p:spPr>
                <a:xfrm>
                  <a:off x="3610359" y="5301644"/>
                  <a:ext cx="46014" cy="61070"/>
                </a:xfrm>
                <a:custGeom>
                  <a:avLst/>
                  <a:gdLst>
                    <a:gd name="connsiteX0" fmla="*/ 22669 w 46014"/>
                    <a:gd name="connsiteY0" fmla="*/ 62350 h 61070"/>
                    <a:gd name="connsiteX1" fmla="*/ -48 w 46014"/>
                    <a:gd name="connsiteY1" fmla="*/ 46766 h 61070"/>
                    <a:gd name="connsiteX2" fmla="*/ 8986 w 46014"/>
                    <a:gd name="connsiteY2" fmla="*/ 44600 h 61070"/>
                    <a:gd name="connsiteX3" fmla="*/ 22563 w 46014"/>
                    <a:gd name="connsiteY3" fmla="*/ 54003 h 61070"/>
                    <a:gd name="connsiteX4" fmla="*/ 36087 w 46014"/>
                    <a:gd name="connsiteY4" fmla="*/ 45075 h 61070"/>
                    <a:gd name="connsiteX5" fmla="*/ 27423 w 46014"/>
                    <a:gd name="connsiteY5" fmla="*/ 36940 h 61070"/>
                    <a:gd name="connsiteX6" fmla="*/ 17597 w 46014"/>
                    <a:gd name="connsiteY6" fmla="*/ 34615 h 61070"/>
                    <a:gd name="connsiteX7" fmla="*/ 1748 w 46014"/>
                    <a:gd name="connsiteY7" fmla="*/ 18502 h 61070"/>
                    <a:gd name="connsiteX8" fmla="*/ 23619 w 46014"/>
                    <a:gd name="connsiteY8" fmla="*/ 1280 h 61070"/>
                    <a:gd name="connsiteX9" fmla="*/ 44857 w 46014"/>
                    <a:gd name="connsiteY9" fmla="*/ 15491 h 61070"/>
                    <a:gd name="connsiteX10" fmla="*/ 36246 w 46014"/>
                    <a:gd name="connsiteY10" fmla="*/ 17710 h 61070"/>
                    <a:gd name="connsiteX11" fmla="*/ 23672 w 46014"/>
                    <a:gd name="connsiteY11" fmla="*/ 9363 h 61070"/>
                    <a:gd name="connsiteX12" fmla="*/ 11363 w 46014"/>
                    <a:gd name="connsiteY12" fmla="*/ 17921 h 61070"/>
                    <a:gd name="connsiteX13" fmla="*/ 21295 w 46014"/>
                    <a:gd name="connsiteY13" fmla="*/ 26374 h 61070"/>
                    <a:gd name="connsiteX14" fmla="*/ 30223 w 46014"/>
                    <a:gd name="connsiteY14" fmla="*/ 28487 h 61070"/>
                    <a:gd name="connsiteX15" fmla="*/ 45966 w 46014"/>
                    <a:gd name="connsiteY15" fmla="*/ 44441 h 61070"/>
                    <a:gd name="connsiteX16" fmla="*/ 22669 w 46014"/>
                    <a:gd name="connsiteY16" fmla="*/ 62350 h 6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6014" h="61070">
                      <a:moveTo>
                        <a:pt x="22669" y="62350"/>
                      </a:moveTo>
                      <a:cubicBezTo>
                        <a:pt x="10518" y="62350"/>
                        <a:pt x="2065" y="56962"/>
                        <a:pt x="-48" y="46766"/>
                      </a:cubicBezTo>
                      <a:lnTo>
                        <a:pt x="8986" y="44600"/>
                      </a:lnTo>
                      <a:cubicBezTo>
                        <a:pt x="10676" y="51098"/>
                        <a:pt x="15484" y="54003"/>
                        <a:pt x="22563" y="54003"/>
                      </a:cubicBezTo>
                      <a:cubicBezTo>
                        <a:pt x="30804" y="54003"/>
                        <a:pt x="36087" y="49936"/>
                        <a:pt x="36087" y="45075"/>
                      </a:cubicBezTo>
                      <a:cubicBezTo>
                        <a:pt x="36087" y="41007"/>
                        <a:pt x="33234" y="38313"/>
                        <a:pt x="27423" y="36940"/>
                      </a:cubicBezTo>
                      <a:lnTo>
                        <a:pt x="17597" y="34615"/>
                      </a:lnTo>
                      <a:cubicBezTo>
                        <a:pt x="6873" y="32079"/>
                        <a:pt x="1748" y="26796"/>
                        <a:pt x="1748" y="18502"/>
                      </a:cubicBezTo>
                      <a:cubicBezTo>
                        <a:pt x="1748" y="8359"/>
                        <a:pt x="11046" y="1280"/>
                        <a:pt x="23619" y="1280"/>
                      </a:cubicBezTo>
                      <a:cubicBezTo>
                        <a:pt x="35770" y="1280"/>
                        <a:pt x="42163" y="7197"/>
                        <a:pt x="44857" y="15491"/>
                      </a:cubicBezTo>
                      <a:lnTo>
                        <a:pt x="36246" y="17710"/>
                      </a:lnTo>
                      <a:cubicBezTo>
                        <a:pt x="34608" y="13483"/>
                        <a:pt x="31280" y="9363"/>
                        <a:pt x="23672" y="9363"/>
                      </a:cubicBezTo>
                      <a:cubicBezTo>
                        <a:pt x="16646" y="9363"/>
                        <a:pt x="11363" y="13008"/>
                        <a:pt x="11363" y="17921"/>
                      </a:cubicBezTo>
                      <a:cubicBezTo>
                        <a:pt x="11363" y="22306"/>
                        <a:pt x="14374" y="24736"/>
                        <a:pt x="21295" y="26374"/>
                      </a:cubicBezTo>
                      <a:lnTo>
                        <a:pt x="30223" y="28487"/>
                      </a:lnTo>
                      <a:cubicBezTo>
                        <a:pt x="40947" y="31023"/>
                        <a:pt x="45966" y="36358"/>
                        <a:pt x="45966" y="44441"/>
                      </a:cubicBezTo>
                      <a:cubicBezTo>
                        <a:pt x="45966" y="54796"/>
                        <a:pt x="36510" y="62350"/>
                        <a:pt x="22669" y="62350"/>
                      </a:cubicBezTo>
                    </a:path>
                  </a:pathLst>
                </a:custGeom>
                <a:solidFill>
                  <a:srgbClr val="000000"/>
                </a:solidFill>
                <a:ln w="53" cap="flat">
                  <a:noFill/>
                  <a:prstDash val="solid"/>
                  <a:miter/>
                </a:ln>
              </p:spPr>
              <p:txBody>
                <a:bodyPr rtlCol="0" anchor="ctr"/>
                <a:lstStyle/>
                <a:p>
                  <a:endParaRPr lang="en-GB"/>
                </a:p>
              </p:txBody>
            </p:sp>
            <p:sp>
              <p:nvSpPr>
                <p:cNvPr id="405" name="Freeform: Shape 404">
                  <a:extLst>
                    <a:ext uri="{FF2B5EF4-FFF2-40B4-BE49-F238E27FC236}">
                      <a16:creationId xmlns:a16="http://schemas.microsoft.com/office/drawing/2014/main" id="{4F7138A0-88E6-FBD7-EBE2-7C5623EBED97}"/>
                    </a:ext>
                  </a:extLst>
                </p:cNvPr>
                <p:cNvSpPr/>
                <p:nvPr/>
              </p:nvSpPr>
              <p:spPr>
                <a:xfrm>
                  <a:off x="3662819" y="5288331"/>
                  <a:ext cx="32173" cy="73855"/>
                </a:xfrm>
                <a:custGeom>
                  <a:avLst/>
                  <a:gdLst>
                    <a:gd name="connsiteX0" fmla="*/ 30714 w 32173"/>
                    <a:gd name="connsiteY0" fmla="*/ 15462 h 73855"/>
                    <a:gd name="connsiteX1" fmla="*/ 30714 w 32173"/>
                    <a:gd name="connsiteY1" fmla="*/ 23598 h 73855"/>
                    <a:gd name="connsiteX2" fmla="*/ 18563 w 32173"/>
                    <a:gd name="connsiteY2" fmla="*/ 23598 h 73855"/>
                    <a:gd name="connsiteX3" fmla="*/ 18563 w 32173"/>
                    <a:gd name="connsiteY3" fmla="*/ 59205 h 73855"/>
                    <a:gd name="connsiteX4" fmla="*/ 25536 w 32173"/>
                    <a:gd name="connsiteY4" fmla="*/ 66812 h 73855"/>
                    <a:gd name="connsiteX5" fmla="*/ 30397 w 32173"/>
                    <a:gd name="connsiteY5" fmla="*/ 66178 h 73855"/>
                    <a:gd name="connsiteX6" fmla="*/ 32351 w 32173"/>
                    <a:gd name="connsiteY6" fmla="*/ 74208 h 73855"/>
                    <a:gd name="connsiteX7" fmla="*/ 25272 w 32173"/>
                    <a:gd name="connsiteY7" fmla="*/ 75265 h 73855"/>
                    <a:gd name="connsiteX8" fmla="*/ 9054 w 32173"/>
                    <a:gd name="connsiteY8" fmla="*/ 59944 h 73855"/>
                    <a:gd name="connsiteX9" fmla="*/ 9054 w 32173"/>
                    <a:gd name="connsiteY9" fmla="*/ 23598 h 73855"/>
                    <a:gd name="connsiteX10" fmla="*/ 178 w 32173"/>
                    <a:gd name="connsiteY10" fmla="*/ 23598 h 73855"/>
                    <a:gd name="connsiteX11" fmla="*/ 178 w 32173"/>
                    <a:gd name="connsiteY11" fmla="*/ 15462 h 73855"/>
                    <a:gd name="connsiteX12" fmla="*/ 9054 w 32173"/>
                    <a:gd name="connsiteY12" fmla="*/ 15462 h 73855"/>
                    <a:gd name="connsiteX13" fmla="*/ 9054 w 32173"/>
                    <a:gd name="connsiteY13" fmla="*/ 1410 h 73855"/>
                    <a:gd name="connsiteX14" fmla="*/ 18563 w 32173"/>
                    <a:gd name="connsiteY14" fmla="*/ 1410 h 73855"/>
                    <a:gd name="connsiteX15" fmla="*/ 18563 w 32173"/>
                    <a:gd name="connsiteY15" fmla="*/ 15462 h 73855"/>
                    <a:gd name="connsiteX16" fmla="*/ 30714 w 32173"/>
                    <a:gd name="connsiteY16" fmla="*/ 15462 h 73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2173" h="73855">
                      <a:moveTo>
                        <a:pt x="30714" y="15462"/>
                      </a:moveTo>
                      <a:lnTo>
                        <a:pt x="30714" y="23598"/>
                      </a:lnTo>
                      <a:lnTo>
                        <a:pt x="18563" y="23598"/>
                      </a:lnTo>
                      <a:lnTo>
                        <a:pt x="18563" y="59205"/>
                      </a:lnTo>
                      <a:cubicBezTo>
                        <a:pt x="18563" y="64488"/>
                        <a:pt x="20518" y="66812"/>
                        <a:pt x="25536" y="66812"/>
                      </a:cubicBezTo>
                      <a:cubicBezTo>
                        <a:pt x="26752" y="66812"/>
                        <a:pt x="28812" y="66495"/>
                        <a:pt x="30397" y="66178"/>
                      </a:cubicBezTo>
                      <a:lnTo>
                        <a:pt x="32351" y="74208"/>
                      </a:lnTo>
                      <a:cubicBezTo>
                        <a:pt x="30397" y="74895"/>
                        <a:pt x="27702" y="75265"/>
                        <a:pt x="25272" y="75265"/>
                      </a:cubicBezTo>
                      <a:cubicBezTo>
                        <a:pt x="15076" y="75265"/>
                        <a:pt x="9054" y="69612"/>
                        <a:pt x="9054" y="59944"/>
                      </a:cubicBezTo>
                      <a:lnTo>
                        <a:pt x="9054" y="23598"/>
                      </a:lnTo>
                      <a:lnTo>
                        <a:pt x="178" y="23598"/>
                      </a:lnTo>
                      <a:lnTo>
                        <a:pt x="178" y="15462"/>
                      </a:lnTo>
                      <a:lnTo>
                        <a:pt x="9054" y="15462"/>
                      </a:lnTo>
                      <a:lnTo>
                        <a:pt x="9054" y="1410"/>
                      </a:lnTo>
                      <a:lnTo>
                        <a:pt x="18563" y="1410"/>
                      </a:lnTo>
                      <a:lnTo>
                        <a:pt x="18563" y="15462"/>
                      </a:lnTo>
                      <a:lnTo>
                        <a:pt x="30714" y="15462"/>
                      </a:lnTo>
                    </a:path>
                  </a:pathLst>
                </a:custGeom>
                <a:solidFill>
                  <a:srgbClr val="000000"/>
                </a:solidFill>
                <a:ln w="53" cap="flat">
                  <a:noFill/>
                  <a:prstDash val="solid"/>
                  <a:miter/>
                </a:ln>
              </p:spPr>
              <p:txBody>
                <a:bodyPr rtlCol="0" anchor="ctr"/>
                <a:lstStyle/>
                <a:p>
                  <a:endParaRPr lang="en-GB"/>
                </a:p>
              </p:txBody>
            </p:sp>
            <p:sp>
              <p:nvSpPr>
                <p:cNvPr id="406" name="Freeform: Shape 405">
                  <a:extLst>
                    <a:ext uri="{FF2B5EF4-FFF2-40B4-BE49-F238E27FC236}">
                      <a16:creationId xmlns:a16="http://schemas.microsoft.com/office/drawing/2014/main" id="{9E31C52A-E200-024F-6D18-5ED1492A2604}"/>
                    </a:ext>
                  </a:extLst>
                </p:cNvPr>
                <p:cNvSpPr/>
                <p:nvPr/>
              </p:nvSpPr>
              <p:spPr>
                <a:xfrm>
                  <a:off x="3701595" y="5301644"/>
                  <a:ext cx="52300" cy="61070"/>
                </a:xfrm>
                <a:custGeom>
                  <a:avLst/>
                  <a:gdLst>
                    <a:gd name="connsiteX0" fmla="*/ 27594 w 52300"/>
                    <a:gd name="connsiteY0" fmla="*/ 62350 h 61070"/>
                    <a:gd name="connsiteX1" fmla="*/ -88 w 52300"/>
                    <a:gd name="connsiteY1" fmla="*/ 32026 h 61070"/>
                    <a:gd name="connsiteX2" fmla="*/ 26485 w 52300"/>
                    <a:gd name="connsiteY2" fmla="*/ 1280 h 61070"/>
                    <a:gd name="connsiteX3" fmla="*/ 52213 w 52300"/>
                    <a:gd name="connsiteY3" fmla="*/ 30811 h 61070"/>
                    <a:gd name="connsiteX4" fmla="*/ 52213 w 52300"/>
                    <a:gd name="connsiteY4" fmla="*/ 34774 h 61070"/>
                    <a:gd name="connsiteX5" fmla="*/ 9527 w 52300"/>
                    <a:gd name="connsiteY5" fmla="*/ 34774 h 61070"/>
                    <a:gd name="connsiteX6" fmla="*/ 27647 w 52300"/>
                    <a:gd name="connsiteY6" fmla="*/ 53898 h 61070"/>
                    <a:gd name="connsiteX7" fmla="*/ 42070 w 52300"/>
                    <a:gd name="connsiteY7" fmla="*/ 44811 h 61070"/>
                    <a:gd name="connsiteX8" fmla="*/ 51262 w 52300"/>
                    <a:gd name="connsiteY8" fmla="*/ 47347 h 61070"/>
                    <a:gd name="connsiteX9" fmla="*/ 27594 w 52300"/>
                    <a:gd name="connsiteY9" fmla="*/ 62350 h 61070"/>
                    <a:gd name="connsiteX10" fmla="*/ 9580 w 52300"/>
                    <a:gd name="connsiteY10" fmla="*/ 26744 h 61070"/>
                    <a:gd name="connsiteX11" fmla="*/ 42545 w 52300"/>
                    <a:gd name="connsiteY11" fmla="*/ 26744 h 61070"/>
                    <a:gd name="connsiteX12" fmla="*/ 26485 w 52300"/>
                    <a:gd name="connsiteY12" fmla="*/ 9732 h 61070"/>
                    <a:gd name="connsiteX13" fmla="*/ 9580 w 52300"/>
                    <a:gd name="connsiteY13" fmla="*/ 26744 h 6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300" h="61070">
                      <a:moveTo>
                        <a:pt x="27594" y="62350"/>
                      </a:moveTo>
                      <a:cubicBezTo>
                        <a:pt x="10478" y="62350"/>
                        <a:pt x="-88" y="50200"/>
                        <a:pt x="-88" y="32026"/>
                      </a:cubicBezTo>
                      <a:cubicBezTo>
                        <a:pt x="-88" y="13906"/>
                        <a:pt x="10372" y="1280"/>
                        <a:pt x="26485" y="1280"/>
                      </a:cubicBezTo>
                      <a:cubicBezTo>
                        <a:pt x="39006" y="1280"/>
                        <a:pt x="52213" y="8993"/>
                        <a:pt x="52213" y="30811"/>
                      </a:cubicBezTo>
                      <a:lnTo>
                        <a:pt x="52213" y="34774"/>
                      </a:lnTo>
                      <a:lnTo>
                        <a:pt x="9527" y="34774"/>
                      </a:lnTo>
                      <a:cubicBezTo>
                        <a:pt x="10002" y="47136"/>
                        <a:pt x="17187" y="53898"/>
                        <a:pt x="27647" y="53898"/>
                      </a:cubicBezTo>
                      <a:cubicBezTo>
                        <a:pt x="34621" y="53898"/>
                        <a:pt x="39851" y="50834"/>
                        <a:pt x="42070" y="44811"/>
                      </a:cubicBezTo>
                      <a:lnTo>
                        <a:pt x="51262" y="47347"/>
                      </a:lnTo>
                      <a:cubicBezTo>
                        <a:pt x="48515" y="56275"/>
                        <a:pt x="39692" y="62350"/>
                        <a:pt x="27594" y="62350"/>
                      </a:cubicBezTo>
                      <a:close/>
                      <a:moveTo>
                        <a:pt x="9580" y="26744"/>
                      </a:moveTo>
                      <a:lnTo>
                        <a:pt x="42545" y="26744"/>
                      </a:lnTo>
                      <a:cubicBezTo>
                        <a:pt x="41647" y="16706"/>
                        <a:pt x="36206" y="9732"/>
                        <a:pt x="26485" y="9732"/>
                      </a:cubicBezTo>
                      <a:cubicBezTo>
                        <a:pt x="16342" y="9732"/>
                        <a:pt x="10161" y="17710"/>
                        <a:pt x="9580" y="26744"/>
                      </a:cubicBezTo>
                    </a:path>
                  </a:pathLst>
                </a:custGeom>
                <a:solidFill>
                  <a:srgbClr val="000000"/>
                </a:solidFill>
                <a:ln w="53" cap="flat">
                  <a:noFill/>
                  <a:prstDash val="solid"/>
                  <a:miter/>
                </a:ln>
              </p:spPr>
              <p:txBody>
                <a:bodyPr rtlCol="0" anchor="ctr"/>
                <a:lstStyle/>
                <a:p>
                  <a:endParaRPr lang="en-GB"/>
                </a:p>
              </p:txBody>
            </p:sp>
            <p:sp>
              <p:nvSpPr>
                <p:cNvPr id="407" name="Freeform: Shape 406">
                  <a:extLst>
                    <a:ext uri="{FF2B5EF4-FFF2-40B4-BE49-F238E27FC236}">
                      <a16:creationId xmlns:a16="http://schemas.microsoft.com/office/drawing/2014/main" id="{1D868B3A-FC0C-A5EE-106D-D4FA9105F53E}"/>
                    </a:ext>
                  </a:extLst>
                </p:cNvPr>
                <p:cNvSpPr/>
                <p:nvPr/>
              </p:nvSpPr>
              <p:spPr>
                <a:xfrm>
                  <a:off x="3767526" y="5301327"/>
                  <a:ext cx="78081" cy="60119"/>
                </a:xfrm>
                <a:custGeom>
                  <a:avLst/>
                  <a:gdLst>
                    <a:gd name="connsiteX0" fmla="*/ -373 w 78081"/>
                    <a:gd name="connsiteY0" fmla="*/ 61414 h 60119"/>
                    <a:gd name="connsiteX1" fmla="*/ -373 w 78081"/>
                    <a:gd name="connsiteY1" fmla="*/ 2351 h 60119"/>
                    <a:gd name="connsiteX2" fmla="*/ 8872 w 78081"/>
                    <a:gd name="connsiteY2" fmla="*/ 2351 h 60119"/>
                    <a:gd name="connsiteX3" fmla="*/ 8925 w 78081"/>
                    <a:gd name="connsiteY3" fmla="*/ 13181 h 60119"/>
                    <a:gd name="connsiteX4" fmla="*/ 25460 w 78081"/>
                    <a:gd name="connsiteY4" fmla="*/ 1295 h 60119"/>
                    <a:gd name="connsiteX5" fmla="*/ 40517 w 78081"/>
                    <a:gd name="connsiteY5" fmla="*/ 13340 h 60119"/>
                    <a:gd name="connsiteX6" fmla="*/ 59113 w 78081"/>
                    <a:gd name="connsiteY6" fmla="*/ 1295 h 60119"/>
                    <a:gd name="connsiteX7" fmla="*/ 77709 w 78081"/>
                    <a:gd name="connsiteY7" fmla="*/ 21581 h 60119"/>
                    <a:gd name="connsiteX8" fmla="*/ 77709 w 78081"/>
                    <a:gd name="connsiteY8" fmla="*/ 61414 h 60119"/>
                    <a:gd name="connsiteX9" fmla="*/ 68146 w 78081"/>
                    <a:gd name="connsiteY9" fmla="*/ 61414 h 60119"/>
                    <a:gd name="connsiteX10" fmla="*/ 68146 w 78081"/>
                    <a:gd name="connsiteY10" fmla="*/ 21845 h 60119"/>
                    <a:gd name="connsiteX11" fmla="*/ 56260 w 78081"/>
                    <a:gd name="connsiteY11" fmla="*/ 9959 h 60119"/>
                    <a:gd name="connsiteX12" fmla="*/ 43422 w 78081"/>
                    <a:gd name="connsiteY12" fmla="*/ 22849 h 60119"/>
                    <a:gd name="connsiteX13" fmla="*/ 43422 w 78081"/>
                    <a:gd name="connsiteY13" fmla="*/ 61414 h 60119"/>
                    <a:gd name="connsiteX14" fmla="*/ 33913 w 78081"/>
                    <a:gd name="connsiteY14" fmla="*/ 61414 h 60119"/>
                    <a:gd name="connsiteX15" fmla="*/ 33913 w 78081"/>
                    <a:gd name="connsiteY15" fmla="*/ 20894 h 60119"/>
                    <a:gd name="connsiteX16" fmla="*/ 22343 w 78081"/>
                    <a:gd name="connsiteY16" fmla="*/ 9959 h 60119"/>
                    <a:gd name="connsiteX17" fmla="*/ 9136 w 78081"/>
                    <a:gd name="connsiteY17" fmla="*/ 24223 h 60119"/>
                    <a:gd name="connsiteX18" fmla="*/ 9136 w 78081"/>
                    <a:gd name="connsiteY18" fmla="*/ 61414 h 60119"/>
                    <a:gd name="connsiteX19" fmla="*/ -373 w 78081"/>
                    <a:gd name="connsiteY19" fmla="*/ 61414 h 60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8081" h="60119">
                      <a:moveTo>
                        <a:pt x="-373" y="61414"/>
                      </a:moveTo>
                      <a:lnTo>
                        <a:pt x="-373" y="2351"/>
                      </a:lnTo>
                      <a:lnTo>
                        <a:pt x="8872" y="2351"/>
                      </a:lnTo>
                      <a:lnTo>
                        <a:pt x="8925" y="13181"/>
                      </a:lnTo>
                      <a:cubicBezTo>
                        <a:pt x="11830" y="5204"/>
                        <a:pt x="18487" y="1295"/>
                        <a:pt x="25460" y="1295"/>
                      </a:cubicBezTo>
                      <a:cubicBezTo>
                        <a:pt x="33226" y="1295"/>
                        <a:pt x="38404" y="6049"/>
                        <a:pt x="40517" y="13340"/>
                      </a:cubicBezTo>
                      <a:cubicBezTo>
                        <a:pt x="43317" y="5891"/>
                        <a:pt x="50554" y="1295"/>
                        <a:pt x="59113" y="1295"/>
                      </a:cubicBezTo>
                      <a:cubicBezTo>
                        <a:pt x="69362" y="1295"/>
                        <a:pt x="77709" y="7898"/>
                        <a:pt x="77709" y="21581"/>
                      </a:cubicBezTo>
                      <a:lnTo>
                        <a:pt x="77709" y="61414"/>
                      </a:lnTo>
                      <a:lnTo>
                        <a:pt x="68146" y="61414"/>
                      </a:lnTo>
                      <a:lnTo>
                        <a:pt x="68146" y="21845"/>
                      </a:lnTo>
                      <a:cubicBezTo>
                        <a:pt x="68146" y="13340"/>
                        <a:pt x="62599" y="9959"/>
                        <a:pt x="56260" y="9959"/>
                      </a:cubicBezTo>
                      <a:cubicBezTo>
                        <a:pt x="48283" y="9959"/>
                        <a:pt x="43422" y="15400"/>
                        <a:pt x="43422" y="22849"/>
                      </a:cubicBezTo>
                      <a:lnTo>
                        <a:pt x="43422" y="61414"/>
                      </a:lnTo>
                      <a:lnTo>
                        <a:pt x="33913" y="61414"/>
                      </a:lnTo>
                      <a:lnTo>
                        <a:pt x="33913" y="20894"/>
                      </a:lnTo>
                      <a:cubicBezTo>
                        <a:pt x="33913" y="14344"/>
                        <a:pt x="29000" y="9959"/>
                        <a:pt x="22343" y="9959"/>
                      </a:cubicBezTo>
                      <a:cubicBezTo>
                        <a:pt x="15423" y="9959"/>
                        <a:pt x="9136" y="14819"/>
                        <a:pt x="9136" y="24223"/>
                      </a:cubicBezTo>
                      <a:lnTo>
                        <a:pt x="9136" y="61414"/>
                      </a:lnTo>
                      <a:lnTo>
                        <a:pt x="-373" y="61414"/>
                      </a:lnTo>
                    </a:path>
                  </a:pathLst>
                </a:custGeom>
                <a:solidFill>
                  <a:srgbClr val="000000"/>
                </a:solidFill>
                <a:ln w="53" cap="flat">
                  <a:noFill/>
                  <a:prstDash val="solid"/>
                  <a:miter/>
                </a:ln>
              </p:spPr>
              <p:txBody>
                <a:bodyPr rtlCol="0" anchor="ctr"/>
                <a:lstStyle/>
                <a:p>
                  <a:endParaRPr lang="en-GB"/>
                </a:p>
              </p:txBody>
            </p:sp>
            <p:sp>
              <p:nvSpPr>
                <p:cNvPr id="408" name="Freeform: Shape 407">
                  <a:extLst>
                    <a:ext uri="{FF2B5EF4-FFF2-40B4-BE49-F238E27FC236}">
                      <a16:creationId xmlns:a16="http://schemas.microsoft.com/office/drawing/2014/main" id="{118790C2-B49D-BE3D-439B-5BB96E71E01A}"/>
                    </a:ext>
                  </a:extLst>
                </p:cNvPr>
                <p:cNvSpPr/>
                <p:nvPr/>
              </p:nvSpPr>
              <p:spPr>
                <a:xfrm>
                  <a:off x="3859660" y="5301644"/>
                  <a:ext cx="46014" cy="61070"/>
                </a:xfrm>
                <a:custGeom>
                  <a:avLst/>
                  <a:gdLst>
                    <a:gd name="connsiteX0" fmla="*/ 22709 w 46014"/>
                    <a:gd name="connsiteY0" fmla="*/ 62350 h 61070"/>
                    <a:gd name="connsiteX1" fmla="*/ -7 w 46014"/>
                    <a:gd name="connsiteY1" fmla="*/ 46766 h 61070"/>
                    <a:gd name="connsiteX2" fmla="*/ 9027 w 46014"/>
                    <a:gd name="connsiteY2" fmla="*/ 44600 h 61070"/>
                    <a:gd name="connsiteX3" fmla="*/ 22604 w 46014"/>
                    <a:gd name="connsiteY3" fmla="*/ 54003 h 61070"/>
                    <a:gd name="connsiteX4" fmla="*/ 36128 w 46014"/>
                    <a:gd name="connsiteY4" fmla="*/ 45075 h 61070"/>
                    <a:gd name="connsiteX5" fmla="*/ 27464 w 46014"/>
                    <a:gd name="connsiteY5" fmla="*/ 36940 h 61070"/>
                    <a:gd name="connsiteX6" fmla="*/ 17638 w 46014"/>
                    <a:gd name="connsiteY6" fmla="*/ 34615 h 61070"/>
                    <a:gd name="connsiteX7" fmla="*/ 1789 w 46014"/>
                    <a:gd name="connsiteY7" fmla="*/ 18502 h 61070"/>
                    <a:gd name="connsiteX8" fmla="*/ 23660 w 46014"/>
                    <a:gd name="connsiteY8" fmla="*/ 1280 h 61070"/>
                    <a:gd name="connsiteX9" fmla="*/ 44898 w 46014"/>
                    <a:gd name="connsiteY9" fmla="*/ 15491 h 61070"/>
                    <a:gd name="connsiteX10" fmla="*/ 36287 w 46014"/>
                    <a:gd name="connsiteY10" fmla="*/ 17710 h 61070"/>
                    <a:gd name="connsiteX11" fmla="*/ 23713 w 46014"/>
                    <a:gd name="connsiteY11" fmla="*/ 9363 h 61070"/>
                    <a:gd name="connsiteX12" fmla="*/ 11404 w 46014"/>
                    <a:gd name="connsiteY12" fmla="*/ 17921 h 61070"/>
                    <a:gd name="connsiteX13" fmla="*/ 21336 w 46014"/>
                    <a:gd name="connsiteY13" fmla="*/ 26374 h 61070"/>
                    <a:gd name="connsiteX14" fmla="*/ 30264 w 46014"/>
                    <a:gd name="connsiteY14" fmla="*/ 28487 h 61070"/>
                    <a:gd name="connsiteX15" fmla="*/ 46007 w 46014"/>
                    <a:gd name="connsiteY15" fmla="*/ 44441 h 61070"/>
                    <a:gd name="connsiteX16" fmla="*/ 22709 w 46014"/>
                    <a:gd name="connsiteY16" fmla="*/ 62350 h 6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6014" h="61070">
                      <a:moveTo>
                        <a:pt x="22709" y="62350"/>
                      </a:moveTo>
                      <a:cubicBezTo>
                        <a:pt x="10559" y="62350"/>
                        <a:pt x="2106" y="56962"/>
                        <a:pt x="-7" y="46766"/>
                      </a:cubicBezTo>
                      <a:lnTo>
                        <a:pt x="9027" y="44600"/>
                      </a:lnTo>
                      <a:cubicBezTo>
                        <a:pt x="10717" y="51098"/>
                        <a:pt x="15525" y="54003"/>
                        <a:pt x="22604" y="54003"/>
                      </a:cubicBezTo>
                      <a:cubicBezTo>
                        <a:pt x="30845" y="54003"/>
                        <a:pt x="36128" y="49936"/>
                        <a:pt x="36128" y="45075"/>
                      </a:cubicBezTo>
                      <a:cubicBezTo>
                        <a:pt x="36128" y="41007"/>
                        <a:pt x="33275" y="38313"/>
                        <a:pt x="27464" y="36940"/>
                      </a:cubicBezTo>
                      <a:lnTo>
                        <a:pt x="17638" y="34615"/>
                      </a:lnTo>
                      <a:cubicBezTo>
                        <a:pt x="6914" y="32079"/>
                        <a:pt x="1789" y="26796"/>
                        <a:pt x="1789" y="18502"/>
                      </a:cubicBezTo>
                      <a:cubicBezTo>
                        <a:pt x="1789" y="8359"/>
                        <a:pt x="11087" y="1280"/>
                        <a:pt x="23660" y="1280"/>
                      </a:cubicBezTo>
                      <a:cubicBezTo>
                        <a:pt x="35811" y="1280"/>
                        <a:pt x="42203" y="7197"/>
                        <a:pt x="44898" y="15491"/>
                      </a:cubicBezTo>
                      <a:lnTo>
                        <a:pt x="36287" y="17710"/>
                      </a:lnTo>
                      <a:cubicBezTo>
                        <a:pt x="34649" y="13483"/>
                        <a:pt x="31321" y="9363"/>
                        <a:pt x="23713" y="9363"/>
                      </a:cubicBezTo>
                      <a:cubicBezTo>
                        <a:pt x="16687" y="9363"/>
                        <a:pt x="11404" y="13008"/>
                        <a:pt x="11404" y="17921"/>
                      </a:cubicBezTo>
                      <a:cubicBezTo>
                        <a:pt x="11404" y="22306"/>
                        <a:pt x="14415" y="24736"/>
                        <a:pt x="21336" y="26374"/>
                      </a:cubicBezTo>
                      <a:lnTo>
                        <a:pt x="30264" y="28487"/>
                      </a:lnTo>
                      <a:cubicBezTo>
                        <a:pt x="40988" y="31023"/>
                        <a:pt x="46007" y="36358"/>
                        <a:pt x="46007" y="44441"/>
                      </a:cubicBezTo>
                      <a:cubicBezTo>
                        <a:pt x="46007" y="54796"/>
                        <a:pt x="36551" y="62350"/>
                        <a:pt x="22709" y="62350"/>
                      </a:cubicBezTo>
                    </a:path>
                  </a:pathLst>
                </a:custGeom>
                <a:solidFill>
                  <a:srgbClr val="000000"/>
                </a:solidFill>
                <a:ln w="53" cap="flat">
                  <a:noFill/>
                  <a:prstDash val="solid"/>
                  <a:miter/>
                </a:ln>
              </p:spPr>
              <p:txBody>
                <a:bodyPr rtlCol="0" anchor="ctr"/>
                <a:lstStyle/>
                <a:p>
                  <a:endParaRPr lang="en-GB"/>
                </a:p>
              </p:txBody>
            </p:sp>
          </p:grpSp>
          <p:grpSp>
            <p:nvGrpSpPr>
              <p:cNvPr id="409" name="Graphic 8">
                <a:extLst>
                  <a:ext uri="{FF2B5EF4-FFF2-40B4-BE49-F238E27FC236}">
                    <a16:creationId xmlns:a16="http://schemas.microsoft.com/office/drawing/2014/main" id="{86A56AA6-EDDC-55BF-DCA4-6BA127380FDE}"/>
                  </a:ext>
                </a:extLst>
              </p:cNvPr>
              <p:cNvGrpSpPr/>
              <p:nvPr/>
            </p:nvGrpSpPr>
            <p:grpSpPr>
              <a:xfrm>
                <a:off x="3949826" y="5280142"/>
                <a:ext cx="285911" cy="82572"/>
                <a:chOff x="3949826" y="5280142"/>
                <a:chExt cx="285911" cy="82572"/>
              </a:xfrm>
              <a:solidFill>
                <a:srgbClr val="000000"/>
              </a:solidFill>
            </p:grpSpPr>
            <p:sp>
              <p:nvSpPr>
                <p:cNvPr id="410" name="Freeform: Shape 409">
                  <a:extLst>
                    <a:ext uri="{FF2B5EF4-FFF2-40B4-BE49-F238E27FC236}">
                      <a16:creationId xmlns:a16="http://schemas.microsoft.com/office/drawing/2014/main" id="{3F2F18BB-14B7-0A95-0163-B12E3351C84D}"/>
                    </a:ext>
                  </a:extLst>
                </p:cNvPr>
                <p:cNvSpPr/>
                <p:nvPr/>
              </p:nvSpPr>
              <p:spPr>
                <a:xfrm>
                  <a:off x="3949826" y="5282731"/>
                  <a:ext cx="9509" cy="78715"/>
                </a:xfrm>
                <a:custGeom>
                  <a:avLst/>
                  <a:gdLst>
                    <a:gd name="connsiteX0" fmla="*/ 9809 w 9509"/>
                    <a:gd name="connsiteY0" fmla="*/ 1469 h 78715"/>
                    <a:gd name="connsiteX1" fmla="*/ 9809 w 9509"/>
                    <a:gd name="connsiteY1" fmla="*/ 80185 h 78715"/>
                    <a:gd name="connsiteX2" fmla="*/ 300 w 9509"/>
                    <a:gd name="connsiteY2" fmla="*/ 80185 h 78715"/>
                    <a:gd name="connsiteX3" fmla="*/ 300 w 9509"/>
                    <a:gd name="connsiteY3" fmla="*/ 1469 h 78715"/>
                    <a:gd name="connsiteX4" fmla="*/ 9809 w 9509"/>
                    <a:gd name="connsiteY4" fmla="*/ 1469 h 787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09" h="78715">
                      <a:moveTo>
                        <a:pt x="9809" y="1469"/>
                      </a:moveTo>
                      <a:lnTo>
                        <a:pt x="9809" y="80185"/>
                      </a:lnTo>
                      <a:lnTo>
                        <a:pt x="300" y="80185"/>
                      </a:lnTo>
                      <a:lnTo>
                        <a:pt x="300" y="1469"/>
                      </a:lnTo>
                      <a:lnTo>
                        <a:pt x="9809" y="1469"/>
                      </a:lnTo>
                    </a:path>
                  </a:pathLst>
                </a:custGeom>
                <a:solidFill>
                  <a:srgbClr val="000000"/>
                </a:solidFill>
                <a:ln w="53" cap="flat">
                  <a:noFill/>
                  <a:prstDash val="solid"/>
                  <a:miter/>
                </a:ln>
              </p:spPr>
              <p:txBody>
                <a:bodyPr rtlCol="0" anchor="ctr"/>
                <a:lstStyle/>
                <a:p>
                  <a:endParaRPr lang="en-GB"/>
                </a:p>
              </p:txBody>
            </p:sp>
            <p:sp>
              <p:nvSpPr>
                <p:cNvPr id="411" name="Freeform: Shape 410">
                  <a:extLst>
                    <a:ext uri="{FF2B5EF4-FFF2-40B4-BE49-F238E27FC236}">
                      <a16:creationId xmlns:a16="http://schemas.microsoft.com/office/drawing/2014/main" id="{60D64072-520D-AFC7-4126-9A7DB5276794}"/>
                    </a:ext>
                  </a:extLst>
                </p:cNvPr>
                <p:cNvSpPr/>
                <p:nvPr/>
              </p:nvSpPr>
              <p:spPr>
                <a:xfrm>
                  <a:off x="3974233" y="5280142"/>
                  <a:ext cx="13260" cy="81304"/>
                </a:xfrm>
                <a:custGeom>
                  <a:avLst/>
                  <a:gdLst>
                    <a:gd name="connsiteX0" fmla="*/ 2099 w 13260"/>
                    <a:gd name="connsiteY0" fmla="*/ 82798 h 81304"/>
                    <a:gd name="connsiteX1" fmla="*/ 2099 w 13260"/>
                    <a:gd name="connsiteY1" fmla="*/ 23735 h 81304"/>
                    <a:gd name="connsiteX2" fmla="*/ 11609 w 13260"/>
                    <a:gd name="connsiteY2" fmla="*/ 23735 h 81304"/>
                    <a:gd name="connsiteX3" fmla="*/ 11609 w 13260"/>
                    <a:gd name="connsiteY3" fmla="*/ 82798 h 81304"/>
                    <a:gd name="connsiteX4" fmla="*/ 2099 w 13260"/>
                    <a:gd name="connsiteY4" fmla="*/ 82798 h 81304"/>
                    <a:gd name="connsiteX5" fmla="*/ 6907 w 13260"/>
                    <a:gd name="connsiteY5" fmla="*/ 14067 h 81304"/>
                    <a:gd name="connsiteX6" fmla="*/ 303 w 13260"/>
                    <a:gd name="connsiteY6" fmla="*/ 7780 h 81304"/>
                    <a:gd name="connsiteX7" fmla="*/ 6907 w 13260"/>
                    <a:gd name="connsiteY7" fmla="*/ 1493 h 81304"/>
                    <a:gd name="connsiteX8" fmla="*/ 13563 w 13260"/>
                    <a:gd name="connsiteY8" fmla="*/ 7780 h 81304"/>
                    <a:gd name="connsiteX9" fmla="*/ 6907 w 13260"/>
                    <a:gd name="connsiteY9" fmla="*/ 14067 h 81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260" h="81304">
                      <a:moveTo>
                        <a:pt x="2099" y="82798"/>
                      </a:moveTo>
                      <a:lnTo>
                        <a:pt x="2099" y="23735"/>
                      </a:lnTo>
                      <a:lnTo>
                        <a:pt x="11609" y="23735"/>
                      </a:lnTo>
                      <a:lnTo>
                        <a:pt x="11609" y="82798"/>
                      </a:lnTo>
                      <a:lnTo>
                        <a:pt x="2099" y="82798"/>
                      </a:lnTo>
                      <a:close/>
                      <a:moveTo>
                        <a:pt x="6907" y="14067"/>
                      </a:moveTo>
                      <a:cubicBezTo>
                        <a:pt x="3314" y="14067"/>
                        <a:pt x="303" y="11267"/>
                        <a:pt x="303" y="7780"/>
                      </a:cubicBezTo>
                      <a:cubicBezTo>
                        <a:pt x="303" y="4293"/>
                        <a:pt x="3314" y="1493"/>
                        <a:pt x="6907" y="1493"/>
                      </a:cubicBezTo>
                      <a:cubicBezTo>
                        <a:pt x="10552" y="1493"/>
                        <a:pt x="13563" y="4293"/>
                        <a:pt x="13563" y="7780"/>
                      </a:cubicBezTo>
                      <a:cubicBezTo>
                        <a:pt x="13563" y="11267"/>
                        <a:pt x="10552" y="14067"/>
                        <a:pt x="6907" y="14067"/>
                      </a:cubicBezTo>
                    </a:path>
                  </a:pathLst>
                </a:custGeom>
                <a:solidFill>
                  <a:srgbClr val="000000"/>
                </a:solidFill>
                <a:ln w="53" cap="flat">
                  <a:noFill/>
                  <a:prstDash val="solid"/>
                  <a:miter/>
                </a:ln>
              </p:spPr>
              <p:txBody>
                <a:bodyPr rtlCol="0" anchor="ctr"/>
                <a:lstStyle/>
                <a:p>
                  <a:endParaRPr lang="en-GB"/>
                </a:p>
              </p:txBody>
            </p:sp>
            <p:sp>
              <p:nvSpPr>
                <p:cNvPr id="412" name="Freeform: Shape 411">
                  <a:extLst>
                    <a:ext uri="{FF2B5EF4-FFF2-40B4-BE49-F238E27FC236}">
                      <a16:creationId xmlns:a16="http://schemas.microsoft.com/office/drawing/2014/main" id="{0E63D9BB-0F41-A46F-04FC-7FF83D5B735E}"/>
                    </a:ext>
                  </a:extLst>
                </p:cNvPr>
                <p:cNvSpPr/>
                <p:nvPr/>
              </p:nvSpPr>
              <p:spPr>
                <a:xfrm>
                  <a:off x="4002233" y="5301644"/>
                  <a:ext cx="47229" cy="59802"/>
                </a:xfrm>
                <a:custGeom>
                  <a:avLst/>
                  <a:gdLst>
                    <a:gd name="connsiteX0" fmla="*/ 9464 w 47229"/>
                    <a:gd name="connsiteY0" fmla="*/ 25699 h 59802"/>
                    <a:gd name="connsiteX1" fmla="*/ 9464 w 47229"/>
                    <a:gd name="connsiteY1" fmla="*/ 61094 h 59802"/>
                    <a:gd name="connsiteX2" fmla="*/ -45 w 47229"/>
                    <a:gd name="connsiteY2" fmla="*/ 61094 h 59802"/>
                    <a:gd name="connsiteX3" fmla="*/ -45 w 47229"/>
                    <a:gd name="connsiteY3" fmla="*/ 2031 h 59802"/>
                    <a:gd name="connsiteX4" fmla="*/ 9094 w 47229"/>
                    <a:gd name="connsiteY4" fmla="*/ 2031 h 59802"/>
                    <a:gd name="connsiteX5" fmla="*/ 9147 w 47229"/>
                    <a:gd name="connsiteY5" fmla="*/ 12967 h 59802"/>
                    <a:gd name="connsiteX6" fmla="*/ 27215 w 47229"/>
                    <a:gd name="connsiteY6" fmla="*/ 1292 h 59802"/>
                    <a:gd name="connsiteX7" fmla="*/ 47184 w 47229"/>
                    <a:gd name="connsiteY7" fmla="*/ 23586 h 59802"/>
                    <a:gd name="connsiteX8" fmla="*/ 47184 w 47229"/>
                    <a:gd name="connsiteY8" fmla="*/ 61094 h 59802"/>
                    <a:gd name="connsiteX9" fmla="*/ 37675 w 47229"/>
                    <a:gd name="connsiteY9" fmla="*/ 61094 h 59802"/>
                    <a:gd name="connsiteX10" fmla="*/ 37675 w 47229"/>
                    <a:gd name="connsiteY10" fmla="*/ 24378 h 59802"/>
                    <a:gd name="connsiteX11" fmla="*/ 24362 w 47229"/>
                    <a:gd name="connsiteY11" fmla="*/ 9850 h 59802"/>
                    <a:gd name="connsiteX12" fmla="*/ 9464 w 47229"/>
                    <a:gd name="connsiteY12" fmla="*/ 25699 h 59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7229" h="59802">
                      <a:moveTo>
                        <a:pt x="9464" y="25699"/>
                      </a:moveTo>
                      <a:lnTo>
                        <a:pt x="9464" y="61094"/>
                      </a:lnTo>
                      <a:lnTo>
                        <a:pt x="-45" y="61094"/>
                      </a:lnTo>
                      <a:lnTo>
                        <a:pt x="-45" y="2031"/>
                      </a:lnTo>
                      <a:lnTo>
                        <a:pt x="9094" y="2031"/>
                      </a:lnTo>
                      <a:lnTo>
                        <a:pt x="9147" y="12967"/>
                      </a:lnTo>
                      <a:cubicBezTo>
                        <a:pt x="12951" y="4620"/>
                        <a:pt x="19290" y="1292"/>
                        <a:pt x="27215" y="1292"/>
                      </a:cubicBezTo>
                      <a:cubicBezTo>
                        <a:pt x="39154" y="1292"/>
                        <a:pt x="47184" y="8635"/>
                        <a:pt x="47184" y="23586"/>
                      </a:cubicBezTo>
                      <a:lnTo>
                        <a:pt x="47184" y="61094"/>
                      </a:lnTo>
                      <a:lnTo>
                        <a:pt x="37675" y="61094"/>
                      </a:lnTo>
                      <a:lnTo>
                        <a:pt x="37675" y="24378"/>
                      </a:lnTo>
                      <a:cubicBezTo>
                        <a:pt x="37675" y="15291"/>
                        <a:pt x="32603" y="9850"/>
                        <a:pt x="24362" y="9850"/>
                      </a:cubicBezTo>
                      <a:cubicBezTo>
                        <a:pt x="15857" y="9850"/>
                        <a:pt x="9464" y="15608"/>
                        <a:pt x="9464" y="25699"/>
                      </a:cubicBezTo>
                    </a:path>
                  </a:pathLst>
                </a:custGeom>
                <a:solidFill>
                  <a:srgbClr val="000000"/>
                </a:solidFill>
                <a:ln w="53" cap="flat">
                  <a:noFill/>
                  <a:prstDash val="solid"/>
                  <a:miter/>
                </a:ln>
              </p:spPr>
              <p:txBody>
                <a:bodyPr rtlCol="0" anchor="ctr"/>
                <a:lstStyle/>
                <a:p>
                  <a:endParaRPr lang="en-GB"/>
                </a:p>
              </p:txBody>
            </p:sp>
            <p:sp>
              <p:nvSpPr>
                <p:cNvPr id="413" name="Freeform: Shape 412">
                  <a:extLst>
                    <a:ext uri="{FF2B5EF4-FFF2-40B4-BE49-F238E27FC236}">
                      <a16:creationId xmlns:a16="http://schemas.microsoft.com/office/drawing/2014/main" id="{60ACFAD4-ECE6-2C26-24F8-E3F818A0CFB3}"/>
                    </a:ext>
                  </a:extLst>
                </p:cNvPr>
                <p:cNvSpPr/>
                <p:nvPr/>
              </p:nvSpPr>
              <p:spPr>
                <a:xfrm>
                  <a:off x="4066156" y="5282731"/>
                  <a:ext cx="49553" cy="78715"/>
                </a:xfrm>
                <a:custGeom>
                  <a:avLst/>
                  <a:gdLst>
                    <a:gd name="connsiteX0" fmla="*/ -56 w 49553"/>
                    <a:gd name="connsiteY0" fmla="*/ 80185 h 78715"/>
                    <a:gd name="connsiteX1" fmla="*/ -56 w 49553"/>
                    <a:gd name="connsiteY1" fmla="*/ 1469 h 78715"/>
                    <a:gd name="connsiteX2" fmla="*/ 9453 w 49553"/>
                    <a:gd name="connsiteY2" fmla="*/ 1469 h 78715"/>
                    <a:gd name="connsiteX3" fmla="*/ 9453 w 49553"/>
                    <a:gd name="connsiteY3" fmla="*/ 47166 h 78715"/>
                    <a:gd name="connsiteX4" fmla="*/ 10615 w 49553"/>
                    <a:gd name="connsiteY4" fmla="*/ 47166 h 78715"/>
                    <a:gd name="connsiteX5" fmla="*/ 35868 w 49553"/>
                    <a:gd name="connsiteY5" fmla="*/ 21122 h 78715"/>
                    <a:gd name="connsiteX6" fmla="*/ 47648 w 49553"/>
                    <a:gd name="connsiteY6" fmla="*/ 21122 h 78715"/>
                    <a:gd name="connsiteX7" fmla="*/ 22924 w 49553"/>
                    <a:gd name="connsiteY7" fmla="*/ 46480 h 78715"/>
                    <a:gd name="connsiteX8" fmla="*/ 49497 w 49553"/>
                    <a:gd name="connsiteY8" fmla="*/ 80185 h 78715"/>
                    <a:gd name="connsiteX9" fmla="*/ 37294 w 49553"/>
                    <a:gd name="connsiteY9" fmla="*/ 80185 h 78715"/>
                    <a:gd name="connsiteX10" fmla="*/ 15687 w 49553"/>
                    <a:gd name="connsiteY10" fmla="*/ 52555 h 78715"/>
                    <a:gd name="connsiteX11" fmla="*/ 9453 w 49553"/>
                    <a:gd name="connsiteY11" fmla="*/ 58419 h 78715"/>
                    <a:gd name="connsiteX12" fmla="*/ 9453 w 49553"/>
                    <a:gd name="connsiteY12" fmla="*/ 80185 h 78715"/>
                    <a:gd name="connsiteX13" fmla="*/ -56 w 49553"/>
                    <a:gd name="connsiteY13" fmla="*/ 80185 h 787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553" h="78715">
                      <a:moveTo>
                        <a:pt x="-56" y="80185"/>
                      </a:moveTo>
                      <a:lnTo>
                        <a:pt x="-56" y="1469"/>
                      </a:lnTo>
                      <a:lnTo>
                        <a:pt x="9453" y="1469"/>
                      </a:lnTo>
                      <a:lnTo>
                        <a:pt x="9453" y="47166"/>
                      </a:lnTo>
                      <a:lnTo>
                        <a:pt x="10615" y="47166"/>
                      </a:lnTo>
                      <a:lnTo>
                        <a:pt x="35868" y="21122"/>
                      </a:lnTo>
                      <a:lnTo>
                        <a:pt x="47648" y="21122"/>
                      </a:lnTo>
                      <a:lnTo>
                        <a:pt x="22924" y="46480"/>
                      </a:lnTo>
                      <a:lnTo>
                        <a:pt x="49497" y="80185"/>
                      </a:lnTo>
                      <a:lnTo>
                        <a:pt x="37294" y="80185"/>
                      </a:lnTo>
                      <a:lnTo>
                        <a:pt x="15687" y="52555"/>
                      </a:lnTo>
                      <a:lnTo>
                        <a:pt x="9453" y="58419"/>
                      </a:lnTo>
                      <a:lnTo>
                        <a:pt x="9453" y="80185"/>
                      </a:lnTo>
                      <a:lnTo>
                        <a:pt x="-56" y="80185"/>
                      </a:lnTo>
                    </a:path>
                  </a:pathLst>
                </a:custGeom>
                <a:solidFill>
                  <a:srgbClr val="000000"/>
                </a:solidFill>
                <a:ln w="53" cap="flat">
                  <a:noFill/>
                  <a:prstDash val="solid"/>
                  <a:miter/>
                </a:ln>
              </p:spPr>
              <p:txBody>
                <a:bodyPr rtlCol="0" anchor="ctr"/>
                <a:lstStyle/>
                <a:p>
                  <a:endParaRPr lang="en-GB"/>
                </a:p>
              </p:txBody>
            </p:sp>
            <p:sp>
              <p:nvSpPr>
                <p:cNvPr id="414" name="Freeform: Shape 413">
                  <a:extLst>
                    <a:ext uri="{FF2B5EF4-FFF2-40B4-BE49-F238E27FC236}">
                      <a16:creationId xmlns:a16="http://schemas.microsoft.com/office/drawing/2014/main" id="{01906AB7-5383-3C3E-6826-C458D7123359}"/>
                    </a:ext>
                  </a:extLst>
                </p:cNvPr>
                <p:cNvSpPr/>
                <p:nvPr/>
              </p:nvSpPr>
              <p:spPr>
                <a:xfrm>
                  <a:off x="4120253" y="5301644"/>
                  <a:ext cx="52300" cy="61070"/>
                </a:xfrm>
                <a:custGeom>
                  <a:avLst/>
                  <a:gdLst>
                    <a:gd name="connsiteX0" fmla="*/ 27663 w 52300"/>
                    <a:gd name="connsiteY0" fmla="*/ 62350 h 61070"/>
                    <a:gd name="connsiteX1" fmla="*/ -19 w 52300"/>
                    <a:gd name="connsiteY1" fmla="*/ 32026 h 61070"/>
                    <a:gd name="connsiteX2" fmla="*/ 26554 w 52300"/>
                    <a:gd name="connsiteY2" fmla="*/ 1280 h 61070"/>
                    <a:gd name="connsiteX3" fmla="*/ 52282 w 52300"/>
                    <a:gd name="connsiteY3" fmla="*/ 30811 h 61070"/>
                    <a:gd name="connsiteX4" fmla="*/ 52282 w 52300"/>
                    <a:gd name="connsiteY4" fmla="*/ 34774 h 61070"/>
                    <a:gd name="connsiteX5" fmla="*/ 9596 w 52300"/>
                    <a:gd name="connsiteY5" fmla="*/ 34774 h 61070"/>
                    <a:gd name="connsiteX6" fmla="*/ 27716 w 52300"/>
                    <a:gd name="connsiteY6" fmla="*/ 53898 h 61070"/>
                    <a:gd name="connsiteX7" fmla="*/ 42138 w 52300"/>
                    <a:gd name="connsiteY7" fmla="*/ 44811 h 61070"/>
                    <a:gd name="connsiteX8" fmla="*/ 51331 w 52300"/>
                    <a:gd name="connsiteY8" fmla="*/ 47347 h 61070"/>
                    <a:gd name="connsiteX9" fmla="*/ 27663 w 52300"/>
                    <a:gd name="connsiteY9" fmla="*/ 62350 h 61070"/>
                    <a:gd name="connsiteX10" fmla="*/ 9649 w 52300"/>
                    <a:gd name="connsiteY10" fmla="*/ 26744 h 61070"/>
                    <a:gd name="connsiteX11" fmla="*/ 42614 w 52300"/>
                    <a:gd name="connsiteY11" fmla="*/ 26744 h 61070"/>
                    <a:gd name="connsiteX12" fmla="*/ 26554 w 52300"/>
                    <a:gd name="connsiteY12" fmla="*/ 9732 h 61070"/>
                    <a:gd name="connsiteX13" fmla="*/ 9649 w 52300"/>
                    <a:gd name="connsiteY13" fmla="*/ 26744 h 6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300" h="61070">
                      <a:moveTo>
                        <a:pt x="27663" y="62350"/>
                      </a:moveTo>
                      <a:cubicBezTo>
                        <a:pt x="10547" y="62350"/>
                        <a:pt x="-19" y="50200"/>
                        <a:pt x="-19" y="32026"/>
                      </a:cubicBezTo>
                      <a:cubicBezTo>
                        <a:pt x="-19" y="13906"/>
                        <a:pt x="10441" y="1280"/>
                        <a:pt x="26554" y="1280"/>
                      </a:cubicBezTo>
                      <a:cubicBezTo>
                        <a:pt x="39074" y="1280"/>
                        <a:pt x="52282" y="8993"/>
                        <a:pt x="52282" y="30811"/>
                      </a:cubicBezTo>
                      <a:lnTo>
                        <a:pt x="52282" y="34774"/>
                      </a:lnTo>
                      <a:lnTo>
                        <a:pt x="9596" y="34774"/>
                      </a:lnTo>
                      <a:cubicBezTo>
                        <a:pt x="10071" y="47136"/>
                        <a:pt x="17256" y="53898"/>
                        <a:pt x="27716" y="53898"/>
                      </a:cubicBezTo>
                      <a:cubicBezTo>
                        <a:pt x="34690" y="53898"/>
                        <a:pt x="39920" y="50834"/>
                        <a:pt x="42138" y="44811"/>
                      </a:cubicBezTo>
                      <a:lnTo>
                        <a:pt x="51331" y="47347"/>
                      </a:lnTo>
                      <a:cubicBezTo>
                        <a:pt x="48584" y="56275"/>
                        <a:pt x="39761" y="62350"/>
                        <a:pt x="27663" y="62350"/>
                      </a:cubicBezTo>
                      <a:close/>
                      <a:moveTo>
                        <a:pt x="9649" y="26744"/>
                      </a:moveTo>
                      <a:lnTo>
                        <a:pt x="42614" y="26744"/>
                      </a:lnTo>
                      <a:cubicBezTo>
                        <a:pt x="41716" y="16706"/>
                        <a:pt x="36274" y="9732"/>
                        <a:pt x="26554" y="9732"/>
                      </a:cubicBezTo>
                      <a:cubicBezTo>
                        <a:pt x="16411" y="9732"/>
                        <a:pt x="10230" y="17710"/>
                        <a:pt x="9649" y="26744"/>
                      </a:cubicBezTo>
                    </a:path>
                  </a:pathLst>
                </a:custGeom>
                <a:solidFill>
                  <a:srgbClr val="000000"/>
                </a:solidFill>
                <a:ln w="53" cap="flat">
                  <a:noFill/>
                  <a:prstDash val="solid"/>
                  <a:miter/>
                </a:ln>
              </p:spPr>
              <p:txBody>
                <a:bodyPr rtlCol="0" anchor="ctr"/>
                <a:lstStyle/>
                <a:p>
                  <a:endParaRPr lang="en-GB"/>
                </a:p>
              </p:txBody>
            </p:sp>
            <p:sp>
              <p:nvSpPr>
                <p:cNvPr id="415" name="Freeform: Shape 414">
                  <a:extLst>
                    <a:ext uri="{FF2B5EF4-FFF2-40B4-BE49-F238E27FC236}">
                      <a16:creationId xmlns:a16="http://schemas.microsoft.com/office/drawing/2014/main" id="{200D9C05-0978-FCD5-C36A-4B41264B4384}"/>
                    </a:ext>
                  </a:extLst>
                </p:cNvPr>
                <p:cNvSpPr/>
                <p:nvPr/>
              </p:nvSpPr>
              <p:spPr>
                <a:xfrm>
                  <a:off x="4183331" y="5282731"/>
                  <a:ext cx="52406" cy="79983"/>
                </a:xfrm>
                <a:custGeom>
                  <a:avLst/>
                  <a:gdLst>
                    <a:gd name="connsiteX0" fmla="*/ 24978 w 52406"/>
                    <a:gd name="connsiteY0" fmla="*/ 81441 h 79983"/>
                    <a:gd name="connsiteX1" fmla="*/ -10 w 52406"/>
                    <a:gd name="connsiteY1" fmla="*/ 50800 h 79983"/>
                    <a:gd name="connsiteX2" fmla="*/ 25031 w 52406"/>
                    <a:gd name="connsiteY2" fmla="*/ 20370 h 79983"/>
                    <a:gd name="connsiteX3" fmla="*/ 42148 w 52406"/>
                    <a:gd name="connsiteY3" fmla="*/ 30566 h 79983"/>
                    <a:gd name="connsiteX4" fmla="*/ 42887 w 52406"/>
                    <a:gd name="connsiteY4" fmla="*/ 30566 h 79983"/>
                    <a:gd name="connsiteX5" fmla="*/ 42887 w 52406"/>
                    <a:gd name="connsiteY5" fmla="*/ 1457 h 79983"/>
                    <a:gd name="connsiteX6" fmla="*/ 52397 w 52406"/>
                    <a:gd name="connsiteY6" fmla="*/ 1457 h 79983"/>
                    <a:gd name="connsiteX7" fmla="*/ 52397 w 52406"/>
                    <a:gd name="connsiteY7" fmla="*/ 80173 h 79983"/>
                    <a:gd name="connsiteX8" fmla="*/ 43204 w 52406"/>
                    <a:gd name="connsiteY8" fmla="*/ 80173 h 79983"/>
                    <a:gd name="connsiteX9" fmla="*/ 43204 w 52406"/>
                    <a:gd name="connsiteY9" fmla="*/ 71033 h 79983"/>
                    <a:gd name="connsiteX10" fmla="*/ 42148 w 52406"/>
                    <a:gd name="connsiteY10" fmla="*/ 71033 h 79983"/>
                    <a:gd name="connsiteX11" fmla="*/ 24978 w 52406"/>
                    <a:gd name="connsiteY11" fmla="*/ 81441 h 79983"/>
                    <a:gd name="connsiteX12" fmla="*/ 26405 w 52406"/>
                    <a:gd name="connsiteY12" fmla="*/ 72935 h 79983"/>
                    <a:gd name="connsiteX13" fmla="*/ 42993 w 52406"/>
                    <a:gd name="connsiteY13" fmla="*/ 50694 h 79983"/>
                    <a:gd name="connsiteX14" fmla="*/ 26405 w 52406"/>
                    <a:gd name="connsiteY14" fmla="*/ 28876 h 79983"/>
                    <a:gd name="connsiteX15" fmla="*/ 9658 w 52406"/>
                    <a:gd name="connsiteY15" fmla="*/ 50694 h 79983"/>
                    <a:gd name="connsiteX16" fmla="*/ 26405 w 52406"/>
                    <a:gd name="connsiteY16" fmla="*/ 72935 h 79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2406" h="79983">
                      <a:moveTo>
                        <a:pt x="24978" y="81441"/>
                      </a:moveTo>
                      <a:cubicBezTo>
                        <a:pt x="10239" y="81441"/>
                        <a:pt x="-10" y="69607"/>
                        <a:pt x="-10" y="50800"/>
                      </a:cubicBezTo>
                      <a:cubicBezTo>
                        <a:pt x="-10" y="32098"/>
                        <a:pt x="10292" y="20370"/>
                        <a:pt x="25031" y="20370"/>
                      </a:cubicBezTo>
                      <a:cubicBezTo>
                        <a:pt x="36548" y="20370"/>
                        <a:pt x="40193" y="27449"/>
                        <a:pt x="42148" y="30566"/>
                      </a:cubicBezTo>
                      <a:lnTo>
                        <a:pt x="42887" y="30566"/>
                      </a:lnTo>
                      <a:lnTo>
                        <a:pt x="42887" y="1457"/>
                      </a:lnTo>
                      <a:lnTo>
                        <a:pt x="52397" y="1457"/>
                      </a:lnTo>
                      <a:lnTo>
                        <a:pt x="52397" y="80173"/>
                      </a:lnTo>
                      <a:lnTo>
                        <a:pt x="43204" y="80173"/>
                      </a:lnTo>
                      <a:lnTo>
                        <a:pt x="43204" y="71033"/>
                      </a:lnTo>
                      <a:lnTo>
                        <a:pt x="42148" y="71033"/>
                      </a:lnTo>
                      <a:cubicBezTo>
                        <a:pt x="40193" y="74309"/>
                        <a:pt x="36231" y="81441"/>
                        <a:pt x="24978" y="81441"/>
                      </a:cubicBezTo>
                      <a:close/>
                      <a:moveTo>
                        <a:pt x="26405" y="72935"/>
                      </a:moveTo>
                      <a:cubicBezTo>
                        <a:pt x="37129" y="72935"/>
                        <a:pt x="42993" y="63849"/>
                        <a:pt x="42993" y="50694"/>
                      </a:cubicBezTo>
                      <a:cubicBezTo>
                        <a:pt x="42993" y="37645"/>
                        <a:pt x="37288" y="28876"/>
                        <a:pt x="26405" y="28876"/>
                      </a:cubicBezTo>
                      <a:cubicBezTo>
                        <a:pt x="15205" y="28876"/>
                        <a:pt x="9658" y="38438"/>
                        <a:pt x="9658" y="50694"/>
                      </a:cubicBezTo>
                      <a:cubicBezTo>
                        <a:pt x="9658" y="63109"/>
                        <a:pt x="15363" y="72935"/>
                        <a:pt x="26405" y="72935"/>
                      </a:cubicBezTo>
                    </a:path>
                  </a:pathLst>
                </a:custGeom>
                <a:solidFill>
                  <a:srgbClr val="000000"/>
                </a:solidFill>
                <a:ln w="53" cap="flat">
                  <a:noFill/>
                  <a:prstDash val="solid"/>
                  <a:miter/>
                </a:ln>
              </p:spPr>
              <p:txBody>
                <a:bodyPr rtlCol="0" anchor="ctr"/>
                <a:lstStyle/>
                <a:p>
                  <a:endParaRPr lang="en-GB"/>
                </a:p>
              </p:txBody>
            </p:sp>
          </p:grpSp>
        </p:grpSp>
        <p:sp>
          <p:nvSpPr>
            <p:cNvPr id="416" name="Freeform: Shape 415">
              <a:extLst>
                <a:ext uri="{FF2B5EF4-FFF2-40B4-BE49-F238E27FC236}">
                  <a16:creationId xmlns:a16="http://schemas.microsoft.com/office/drawing/2014/main" id="{51A33DDE-BBF8-BF87-15D9-79446D7A5C4B}"/>
                </a:ext>
              </a:extLst>
            </p:cNvPr>
            <p:cNvSpPr/>
            <p:nvPr/>
          </p:nvSpPr>
          <p:spPr>
            <a:xfrm>
              <a:off x="3755006" y="4975459"/>
              <a:ext cx="6085" cy="4868"/>
            </a:xfrm>
            <a:custGeom>
              <a:avLst/>
              <a:gdLst>
                <a:gd name="connsiteX0" fmla="*/ -965 w 6085"/>
                <a:gd name="connsiteY0" fmla="*/ -19 h 4868"/>
                <a:gd name="connsiteX1" fmla="*/ -965 w 6085"/>
                <a:gd name="connsiteY1" fmla="*/ 4850 h 4868"/>
              </a:gdLst>
              <a:ahLst/>
              <a:cxnLst>
                <a:cxn ang="0">
                  <a:pos x="connsiteX0" y="connsiteY0"/>
                </a:cxn>
                <a:cxn ang="0">
                  <a:pos x="connsiteX1" y="connsiteY1"/>
                </a:cxn>
              </a:cxnLst>
              <a:rect l="l" t="t" r="r" b="b"/>
              <a:pathLst>
                <a:path w="6085" h="4868">
                  <a:moveTo>
                    <a:pt x="-965" y="-19"/>
                  </a:moveTo>
                  <a:lnTo>
                    <a:pt x="-965" y="4850"/>
                  </a:lnTo>
                </a:path>
              </a:pathLst>
            </a:custGeom>
            <a:noFill/>
            <a:ln w="6079" cap="flat">
              <a:solidFill>
                <a:srgbClr val="3A414A"/>
              </a:solidFill>
              <a:prstDash val="solid"/>
              <a:miter/>
            </a:ln>
          </p:spPr>
          <p:txBody>
            <a:bodyPr rtlCol="0" anchor="ctr"/>
            <a:lstStyle/>
            <a:p>
              <a:endParaRPr lang="en-GB"/>
            </a:p>
          </p:txBody>
        </p:sp>
        <p:sp>
          <p:nvSpPr>
            <p:cNvPr id="417" name="Freeform: Shape 416">
              <a:extLst>
                <a:ext uri="{FF2B5EF4-FFF2-40B4-BE49-F238E27FC236}">
                  <a16:creationId xmlns:a16="http://schemas.microsoft.com/office/drawing/2014/main" id="{81A58ED1-BDB1-B76A-1FCA-93798D78132A}"/>
                </a:ext>
              </a:extLst>
            </p:cNvPr>
            <p:cNvSpPr/>
            <p:nvPr/>
          </p:nvSpPr>
          <p:spPr>
            <a:xfrm>
              <a:off x="3726768" y="4885570"/>
              <a:ext cx="56416" cy="86785"/>
            </a:xfrm>
            <a:custGeom>
              <a:avLst/>
              <a:gdLst>
                <a:gd name="connsiteX0" fmla="*/ 27274 w 56416"/>
                <a:gd name="connsiteY0" fmla="*/ -19 h 86785"/>
                <a:gd name="connsiteX1" fmla="*/ 55452 w 56416"/>
                <a:gd name="connsiteY1" fmla="*/ 86766 h 86785"/>
                <a:gd name="connsiteX2" fmla="*/ -965 w 56416"/>
                <a:gd name="connsiteY2" fmla="*/ 86766 h 86785"/>
              </a:gdLst>
              <a:ahLst/>
              <a:cxnLst>
                <a:cxn ang="0">
                  <a:pos x="connsiteX0" y="connsiteY0"/>
                </a:cxn>
                <a:cxn ang="0">
                  <a:pos x="connsiteX1" y="connsiteY1"/>
                </a:cxn>
                <a:cxn ang="0">
                  <a:pos x="connsiteX2" y="connsiteY2"/>
                </a:cxn>
              </a:cxnLst>
              <a:rect l="l" t="t" r="r" b="b"/>
              <a:pathLst>
                <a:path w="56416" h="86785">
                  <a:moveTo>
                    <a:pt x="27274" y="-19"/>
                  </a:moveTo>
                  <a:lnTo>
                    <a:pt x="55452" y="86766"/>
                  </a:lnTo>
                  <a:lnTo>
                    <a:pt x="-965" y="86766"/>
                  </a:lnTo>
                  <a:close/>
                </a:path>
              </a:pathLst>
            </a:custGeom>
            <a:solidFill>
              <a:srgbClr val="3A414A"/>
            </a:solidFill>
            <a:ln w="6079" cap="flat">
              <a:solidFill>
                <a:srgbClr val="3A414A"/>
              </a:solidFill>
              <a:prstDash val="solid"/>
              <a:miter/>
            </a:ln>
          </p:spPr>
          <p:txBody>
            <a:bodyPr rtlCol="0" anchor="ctr"/>
            <a:lstStyle/>
            <a:p>
              <a:endParaRPr lang="en-GB"/>
            </a:p>
          </p:txBody>
        </p:sp>
        <p:sp>
          <p:nvSpPr>
            <p:cNvPr id="418" name="Freeform: Shape 417">
              <a:extLst>
                <a:ext uri="{FF2B5EF4-FFF2-40B4-BE49-F238E27FC236}">
                  <a16:creationId xmlns:a16="http://schemas.microsoft.com/office/drawing/2014/main" id="{013FCAB3-21B4-FA56-7C87-47DAC5EA3AD0}"/>
                </a:ext>
              </a:extLst>
            </p:cNvPr>
            <p:cNvSpPr/>
            <p:nvPr/>
          </p:nvSpPr>
          <p:spPr>
            <a:xfrm>
              <a:off x="3755006" y="4875772"/>
              <a:ext cx="6085" cy="194445"/>
            </a:xfrm>
            <a:custGeom>
              <a:avLst/>
              <a:gdLst>
                <a:gd name="connsiteX0" fmla="*/ -965 w 6085"/>
                <a:gd name="connsiteY0" fmla="*/ 104537 h 194445"/>
                <a:gd name="connsiteX1" fmla="*/ -965 w 6085"/>
                <a:gd name="connsiteY1" fmla="*/ 107580 h 194445"/>
                <a:gd name="connsiteX2" fmla="*/ -965 w 6085"/>
                <a:gd name="connsiteY2" fmla="*/ 2902 h 194445"/>
                <a:gd name="connsiteX3" fmla="*/ -965 w 6085"/>
                <a:gd name="connsiteY3" fmla="*/ 194426 h 194445"/>
                <a:gd name="connsiteX4" fmla="*/ -965 w 6085"/>
                <a:gd name="connsiteY4" fmla="*/ 3024 h 194445"/>
                <a:gd name="connsiteX5" fmla="*/ -965 w 6085"/>
                <a:gd name="connsiteY5" fmla="*/ -19 h 1944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85" h="194445">
                  <a:moveTo>
                    <a:pt x="-965" y="104537"/>
                  </a:moveTo>
                  <a:lnTo>
                    <a:pt x="-965" y="107580"/>
                  </a:lnTo>
                  <a:moveTo>
                    <a:pt x="-965" y="2902"/>
                  </a:moveTo>
                  <a:lnTo>
                    <a:pt x="-965" y="194426"/>
                  </a:lnTo>
                  <a:moveTo>
                    <a:pt x="-965" y="3024"/>
                  </a:moveTo>
                  <a:lnTo>
                    <a:pt x="-965" y="-19"/>
                  </a:lnTo>
                </a:path>
              </a:pathLst>
            </a:custGeom>
            <a:noFill/>
            <a:ln w="6079" cap="flat">
              <a:solidFill>
                <a:srgbClr val="3A414A"/>
              </a:solidFill>
              <a:prstDash val="solid"/>
              <a:miter/>
            </a:ln>
          </p:spPr>
          <p:txBody>
            <a:bodyPr rtlCol="0" anchor="ctr"/>
            <a:lstStyle/>
            <a:p>
              <a:endParaRPr lang="en-GB"/>
            </a:p>
          </p:txBody>
        </p:sp>
        <p:sp>
          <p:nvSpPr>
            <p:cNvPr id="419" name="Freeform: Shape 418">
              <a:extLst>
                <a:ext uri="{FF2B5EF4-FFF2-40B4-BE49-F238E27FC236}">
                  <a16:creationId xmlns:a16="http://schemas.microsoft.com/office/drawing/2014/main" id="{517AE288-8C5C-30FC-66CF-9FB999611B68}"/>
                </a:ext>
              </a:extLst>
            </p:cNvPr>
            <p:cNvSpPr/>
            <p:nvPr/>
          </p:nvSpPr>
          <p:spPr>
            <a:xfrm>
              <a:off x="3726829" y="5073260"/>
              <a:ext cx="56416" cy="86845"/>
            </a:xfrm>
            <a:custGeom>
              <a:avLst/>
              <a:gdLst>
                <a:gd name="connsiteX0" fmla="*/ 27213 w 56416"/>
                <a:gd name="connsiteY0" fmla="*/ 86827 h 86845"/>
                <a:gd name="connsiteX1" fmla="*/ -965 w 56416"/>
                <a:gd name="connsiteY1" fmla="*/ -19 h 86845"/>
                <a:gd name="connsiteX2" fmla="*/ 55452 w 56416"/>
                <a:gd name="connsiteY2" fmla="*/ -19 h 86845"/>
              </a:gdLst>
              <a:ahLst/>
              <a:cxnLst>
                <a:cxn ang="0">
                  <a:pos x="connsiteX0" y="connsiteY0"/>
                </a:cxn>
                <a:cxn ang="0">
                  <a:pos x="connsiteX1" y="connsiteY1"/>
                </a:cxn>
                <a:cxn ang="0">
                  <a:pos x="connsiteX2" y="connsiteY2"/>
                </a:cxn>
              </a:cxnLst>
              <a:rect l="l" t="t" r="r" b="b"/>
              <a:pathLst>
                <a:path w="56416" h="86845">
                  <a:moveTo>
                    <a:pt x="27213" y="86827"/>
                  </a:moveTo>
                  <a:lnTo>
                    <a:pt x="-965" y="-19"/>
                  </a:lnTo>
                  <a:lnTo>
                    <a:pt x="55452" y="-19"/>
                  </a:lnTo>
                  <a:close/>
                </a:path>
              </a:pathLst>
            </a:custGeom>
            <a:solidFill>
              <a:srgbClr val="3A414A"/>
            </a:solidFill>
            <a:ln w="6079" cap="flat">
              <a:solidFill>
                <a:srgbClr val="3A414A"/>
              </a:solidFill>
              <a:prstDash val="solid"/>
              <a:miter/>
            </a:ln>
          </p:spPr>
          <p:txBody>
            <a:bodyPr rtlCol="0" anchor="ctr"/>
            <a:lstStyle/>
            <a:p>
              <a:endParaRPr lang="en-GB"/>
            </a:p>
          </p:txBody>
        </p:sp>
        <p:sp>
          <p:nvSpPr>
            <p:cNvPr id="420" name="Freeform: Shape 419">
              <a:extLst>
                <a:ext uri="{FF2B5EF4-FFF2-40B4-BE49-F238E27FC236}">
                  <a16:creationId xmlns:a16="http://schemas.microsoft.com/office/drawing/2014/main" id="{F168DCA6-DD77-3507-4D87-B07A961EF31C}"/>
                </a:ext>
              </a:extLst>
            </p:cNvPr>
            <p:cNvSpPr/>
            <p:nvPr/>
          </p:nvSpPr>
          <p:spPr>
            <a:xfrm>
              <a:off x="5580784" y="4975459"/>
              <a:ext cx="6085" cy="4868"/>
            </a:xfrm>
            <a:custGeom>
              <a:avLst/>
              <a:gdLst>
                <a:gd name="connsiteX0" fmla="*/ -965 w 6085"/>
                <a:gd name="connsiteY0" fmla="*/ -19 h 4868"/>
                <a:gd name="connsiteX1" fmla="*/ -965 w 6085"/>
                <a:gd name="connsiteY1" fmla="*/ 4850 h 4868"/>
              </a:gdLst>
              <a:ahLst/>
              <a:cxnLst>
                <a:cxn ang="0">
                  <a:pos x="connsiteX0" y="connsiteY0"/>
                </a:cxn>
                <a:cxn ang="0">
                  <a:pos x="connsiteX1" y="connsiteY1"/>
                </a:cxn>
              </a:cxnLst>
              <a:rect l="l" t="t" r="r" b="b"/>
              <a:pathLst>
                <a:path w="6085" h="4868">
                  <a:moveTo>
                    <a:pt x="-965" y="-19"/>
                  </a:moveTo>
                  <a:lnTo>
                    <a:pt x="-965" y="4850"/>
                  </a:lnTo>
                </a:path>
              </a:pathLst>
            </a:custGeom>
            <a:noFill/>
            <a:ln w="6079" cap="flat">
              <a:solidFill>
                <a:srgbClr val="3A414A"/>
              </a:solidFill>
              <a:prstDash val="solid"/>
              <a:miter/>
            </a:ln>
          </p:spPr>
          <p:txBody>
            <a:bodyPr rtlCol="0" anchor="ctr"/>
            <a:lstStyle/>
            <a:p>
              <a:endParaRPr lang="en-GB"/>
            </a:p>
          </p:txBody>
        </p:sp>
        <p:sp>
          <p:nvSpPr>
            <p:cNvPr id="421" name="Freeform: Shape 420">
              <a:extLst>
                <a:ext uri="{FF2B5EF4-FFF2-40B4-BE49-F238E27FC236}">
                  <a16:creationId xmlns:a16="http://schemas.microsoft.com/office/drawing/2014/main" id="{65DA8E44-0028-F18E-D27C-A2BC108B98CE}"/>
                </a:ext>
              </a:extLst>
            </p:cNvPr>
            <p:cNvSpPr/>
            <p:nvPr/>
          </p:nvSpPr>
          <p:spPr>
            <a:xfrm>
              <a:off x="5552545" y="4885570"/>
              <a:ext cx="56416" cy="86785"/>
            </a:xfrm>
            <a:custGeom>
              <a:avLst/>
              <a:gdLst>
                <a:gd name="connsiteX0" fmla="*/ 27274 w 56416"/>
                <a:gd name="connsiteY0" fmla="*/ -19 h 86785"/>
                <a:gd name="connsiteX1" fmla="*/ 55452 w 56416"/>
                <a:gd name="connsiteY1" fmla="*/ 86766 h 86785"/>
                <a:gd name="connsiteX2" fmla="*/ -965 w 56416"/>
                <a:gd name="connsiteY2" fmla="*/ 86766 h 86785"/>
              </a:gdLst>
              <a:ahLst/>
              <a:cxnLst>
                <a:cxn ang="0">
                  <a:pos x="connsiteX0" y="connsiteY0"/>
                </a:cxn>
                <a:cxn ang="0">
                  <a:pos x="connsiteX1" y="connsiteY1"/>
                </a:cxn>
                <a:cxn ang="0">
                  <a:pos x="connsiteX2" y="connsiteY2"/>
                </a:cxn>
              </a:cxnLst>
              <a:rect l="l" t="t" r="r" b="b"/>
              <a:pathLst>
                <a:path w="56416" h="86785">
                  <a:moveTo>
                    <a:pt x="27274" y="-19"/>
                  </a:moveTo>
                  <a:lnTo>
                    <a:pt x="55452" y="86766"/>
                  </a:lnTo>
                  <a:lnTo>
                    <a:pt x="-965" y="86766"/>
                  </a:lnTo>
                  <a:close/>
                </a:path>
              </a:pathLst>
            </a:custGeom>
            <a:solidFill>
              <a:srgbClr val="3A414A"/>
            </a:solidFill>
            <a:ln w="6079" cap="flat">
              <a:solidFill>
                <a:srgbClr val="3A414A"/>
              </a:solidFill>
              <a:prstDash val="solid"/>
              <a:miter/>
            </a:ln>
          </p:spPr>
          <p:txBody>
            <a:bodyPr rtlCol="0" anchor="ctr"/>
            <a:lstStyle/>
            <a:p>
              <a:endParaRPr lang="en-GB"/>
            </a:p>
          </p:txBody>
        </p:sp>
        <p:sp>
          <p:nvSpPr>
            <p:cNvPr id="422" name="Freeform: Shape 421">
              <a:extLst>
                <a:ext uri="{FF2B5EF4-FFF2-40B4-BE49-F238E27FC236}">
                  <a16:creationId xmlns:a16="http://schemas.microsoft.com/office/drawing/2014/main" id="{C1D8E3AF-4963-21BB-0CB2-00C39F2E3906}"/>
                </a:ext>
              </a:extLst>
            </p:cNvPr>
            <p:cNvSpPr/>
            <p:nvPr/>
          </p:nvSpPr>
          <p:spPr>
            <a:xfrm>
              <a:off x="5580784" y="4875772"/>
              <a:ext cx="6085" cy="194445"/>
            </a:xfrm>
            <a:custGeom>
              <a:avLst/>
              <a:gdLst>
                <a:gd name="connsiteX0" fmla="*/ -965 w 6085"/>
                <a:gd name="connsiteY0" fmla="*/ 104537 h 194445"/>
                <a:gd name="connsiteX1" fmla="*/ -965 w 6085"/>
                <a:gd name="connsiteY1" fmla="*/ 107580 h 194445"/>
                <a:gd name="connsiteX2" fmla="*/ -965 w 6085"/>
                <a:gd name="connsiteY2" fmla="*/ 2902 h 194445"/>
                <a:gd name="connsiteX3" fmla="*/ -965 w 6085"/>
                <a:gd name="connsiteY3" fmla="*/ 194426 h 194445"/>
                <a:gd name="connsiteX4" fmla="*/ -965 w 6085"/>
                <a:gd name="connsiteY4" fmla="*/ 3024 h 194445"/>
                <a:gd name="connsiteX5" fmla="*/ -965 w 6085"/>
                <a:gd name="connsiteY5" fmla="*/ -19 h 1944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85" h="194445">
                  <a:moveTo>
                    <a:pt x="-965" y="104537"/>
                  </a:moveTo>
                  <a:lnTo>
                    <a:pt x="-965" y="107580"/>
                  </a:lnTo>
                  <a:moveTo>
                    <a:pt x="-965" y="2902"/>
                  </a:moveTo>
                  <a:lnTo>
                    <a:pt x="-965" y="194426"/>
                  </a:lnTo>
                  <a:moveTo>
                    <a:pt x="-965" y="3024"/>
                  </a:moveTo>
                  <a:lnTo>
                    <a:pt x="-965" y="-19"/>
                  </a:lnTo>
                </a:path>
              </a:pathLst>
            </a:custGeom>
            <a:noFill/>
            <a:ln w="6079" cap="flat">
              <a:solidFill>
                <a:srgbClr val="3A414A"/>
              </a:solidFill>
              <a:prstDash val="solid"/>
              <a:miter/>
            </a:ln>
          </p:spPr>
          <p:txBody>
            <a:bodyPr rtlCol="0" anchor="ctr"/>
            <a:lstStyle/>
            <a:p>
              <a:endParaRPr lang="en-GB"/>
            </a:p>
          </p:txBody>
        </p:sp>
        <p:sp>
          <p:nvSpPr>
            <p:cNvPr id="423" name="Freeform: Shape 422">
              <a:extLst>
                <a:ext uri="{FF2B5EF4-FFF2-40B4-BE49-F238E27FC236}">
                  <a16:creationId xmlns:a16="http://schemas.microsoft.com/office/drawing/2014/main" id="{0C459192-AE85-395F-5AC2-91CD1CE5AA49}"/>
                </a:ext>
              </a:extLst>
            </p:cNvPr>
            <p:cNvSpPr/>
            <p:nvPr/>
          </p:nvSpPr>
          <p:spPr>
            <a:xfrm>
              <a:off x="5552606" y="5073260"/>
              <a:ext cx="56416" cy="86845"/>
            </a:xfrm>
            <a:custGeom>
              <a:avLst/>
              <a:gdLst>
                <a:gd name="connsiteX0" fmla="*/ 27213 w 56416"/>
                <a:gd name="connsiteY0" fmla="*/ 86827 h 86845"/>
                <a:gd name="connsiteX1" fmla="*/ -965 w 56416"/>
                <a:gd name="connsiteY1" fmla="*/ -19 h 86845"/>
                <a:gd name="connsiteX2" fmla="*/ 55452 w 56416"/>
                <a:gd name="connsiteY2" fmla="*/ -19 h 86845"/>
              </a:gdLst>
              <a:ahLst/>
              <a:cxnLst>
                <a:cxn ang="0">
                  <a:pos x="connsiteX0" y="connsiteY0"/>
                </a:cxn>
                <a:cxn ang="0">
                  <a:pos x="connsiteX1" y="connsiteY1"/>
                </a:cxn>
                <a:cxn ang="0">
                  <a:pos x="connsiteX2" y="connsiteY2"/>
                </a:cxn>
              </a:cxnLst>
              <a:rect l="l" t="t" r="r" b="b"/>
              <a:pathLst>
                <a:path w="56416" h="86845">
                  <a:moveTo>
                    <a:pt x="27213" y="86827"/>
                  </a:moveTo>
                  <a:lnTo>
                    <a:pt x="-965" y="-19"/>
                  </a:lnTo>
                  <a:lnTo>
                    <a:pt x="55452" y="-19"/>
                  </a:lnTo>
                  <a:close/>
                </a:path>
              </a:pathLst>
            </a:custGeom>
            <a:solidFill>
              <a:srgbClr val="3A414A"/>
            </a:solidFill>
            <a:ln w="6079" cap="flat">
              <a:solidFill>
                <a:srgbClr val="3A414A"/>
              </a:solidFill>
              <a:prstDash val="solid"/>
              <a:miter/>
            </a:ln>
          </p:spPr>
          <p:txBody>
            <a:bodyPr rtlCol="0" anchor="ctr"/>
            <a:lstStyle/>
            <a:p>
              <a:endParaRPr lang="en-GB"/>
            </a:p>
          </p:txBody>
        </p:sp>
        <p:sp>
          <p:nvSpPr>
            <p:cNvPr id="331" name="Freeform: Shape 330">
              <a:extLst>
                <a:ext uri="{FF2B5EF4-FFF2-40B4-BE49-F238E27FC236}">
                  <a16:creationId xmlns:a16="http://schemas.microsoft.com/office/drawing/2014/main" id="{4C8447EB-2F08-3D68-C529-BD0D6B6C2E74}"/>
                </a:ext>
              </a:extLst>
            </p:cNvPr>
            <p:cNvSpPr/>
            <p:nvPr/>
          </p:nvSpPr>
          <p:spPr>
            <a:xfrm>
              <a:off x="1964466" y="4113194"/>
              <a:ext cx="973747" cy="760740"/>
            </a:xfrm>
            <a:custGeom>
              <a:avLst/>
              <a:gdLst>
                <a:gd name="connsiteX0" fmla="*/ 972783 w 973747"/>
                <a:gd name="connsiteY0" fmla="*/ 380351 h 760740"/>
                <a:gd name="connsiteX1" fmla="*/ 485909 w 973747"/>
                <a:gd name="connsiteY1" fmla="*/ 760722 h 760740"/>
                <a:gd name="connsiteX2" fmla="*/ -965 w 973747"/>
                <a:gd name="connsiteY2" fmla="*/ 380351 h 760740"/>
                <a:gd name="connsiteX3" fmla="*/ 485909 w 973747"/>
                <a:gd name="connsiteY3" fmla="*/ -19 h 760740"/>
                <a:gd name="connsiteX4" fmla="*/ 972783 w 973747"/>
                <a:gd name="connsiteY4" fmla="*/ 380351 h 7607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3747" h="760740">
                  <a:moveTo>
                    <a:pt x="972783" y="380351"/>
                  </a:moveTo>
                  <a:cubicBezTo>
                    <a:pt x="972783" y="590498"/>
                    <a:pt x="754785" y="760722"/>
                    <a:pt x="485909" y="760722"/>
                  </a:cubicBezTo>
                  <a:cubicBezTo>
                    <a:pt x="217033" y="760722"/>
                    <a:pt x="-965" y="590498"/>
                    <a:pt x="-965" y="380351"/>
                  </a:cubicBezTo>
                  <a:cubicBezTo>
                    <a:pt x="-965" y="170387"/>
                    <a:pt x="217033" y="-19"/>
                    <a:pt x="485909" y="-19"/>
                  </a:cubicBezTo>
                  <a:cubicBezTo>
                    <a:pt x="754785" y="-19"/>
                    <a:pt x="972783" y="170387"/>
                    <a:pt x="972783" y="380351"/>
                  </a:cubicBezTo>
                  <a:close/>
                </a:path>
              </a:pathLst>
            </a:custGeom>
            <a:solidFill>
              <a:srgbClr val="FFED81"/>
            </a:solidFill>
            <a:ln w="12158" cap="flat">
              <a:solidFill>
                <a:srgbClr val="BFBFBF"/>
              </a:solidFill>
              <a:prstDash val="solid"/>
              <a:miter/>
            </a:ln>
          </p:spPr>
          <p:txBody>
            <a:bodyPr rtlCol="0" anchor="ctr"/>
            <a:lstStyle/>
            <a:p>
              <a:endParaRPr lang="en-GB">
                <a:ln>
                  <a:solidFill>
                    <a:schemeClr val="bg1">
                      <a:lumMod val="65000"/>
                    </a:schemeClr>
                  </a:solidFill>
                </a:ln>
                <a:solidFill>
                  <a:schemeClr val="bg1">
                    <a:lumMod val="75000"/>
                  </a:schemeClr>
                </a:solidFill>
              </a:endParaRPr>
            </a:p>
          </p:txBody>
        </p:sp>
      </p:grpSp>
      <p:sp>
        <p:nvSpPr>
          <p:cNvPr id="3" name="TextBox 2">
            <a:extLst>
              <a:ext uri="{FF2B5EF4-FFF2-40B4-BE49-F238E27FC236}">
                <a16:creationId xmlns:a16="http://schemas.microsoft.com/office/drawing/2014/main" id="{8FED6D09-FA36-8670-0948-A845F5DD8B43}"/>
              </a:ext>
            </a:extLst>
          </p:cNvPr>
          <p:cNvSpPr txBox="1"/>
          <p:nvPr/>
        </p:nvSpPr>
        <p:spPr>
          <a:xfrm>
            <a:off x="2017736" y="4389035"/>
            <a:ext cx="832917" cy="223138"/>
          </a:xfrm>
          <a:prstGeom prst="rect">
            <a:avLst/>
          </a:prstGeom>
          <a:noFill/>
        </p:spPr>
        <p:txBody>
          <a:bodyPr wrap="square" lIns="0" tIns="0" rIns="0" bIns="0" rtlCol="0">
            <a:spAutoFit/>
          </a:bodyPr>
          <a:lstStyle/>
          <a:p>
            <a:pPr algn="ctr"/>
            <a:r>
              <a:rPr lang="en-US" sz="800">
                <a:solidFill>
                  <a:schemeClr val="bg1">
                    <a:lumMod val="75000"/>
                  </a:schemeClr>
                </a:solidFill>
                <a:latin typeface="inter"/>
              </a:rPr>
              <a:t>EAM logbook</a:t>
            </a:r>
          </a:p>
          <a:p>
            <a:pPr algn="ctr"/>
            <a:r>
              <a:rPr lang="en-US" sz="650">
                <a:solidFill>
                  <a:schemeClr val="bg1">
                    <a:lumMod val="75000"/>
                  </a:schemeClr>
                </a:solidFill>
                <a:latin typeface="inter"/>
              </a:rPr>
              <a:t>nature ‘event’</a:t>
            </a:r>
          </a:p>
        </p:txBody>
      </p:sp>
      <p:sp>
        <p:nvSpPr>
          <p:cNvPr id="388" name="Freeform: Shape 387">
            <a:extLst>
              <a:ext uri="{FF2B5EF4-FFF2-40B4-BE49-F238E27FC236}">
                <a16:creationId xmlns:a16="http://schemas.microsoft.com/office/drawing/2014/main" id="{F8014A48-146B-2A16-20CA-1B6D18DE0CED}"/>
              </a:ext>
            </a:extLst>
          </p:cNvPr>
          <p:cNvSpPr/>
          <p:nvPr/>
        </p:nvSpPr>
        <p:spPr>
          <a:xfrm>
            <a:off x="1116330" y="3989801"/>
            <a:ext cx="1331595" cy="45719"/>
          </a:xfrm>
          <a:custGeom>
            <a:avLst/>
            <a:gdLst>
              <a:gd name="connsiteX0" fmla="*/ 1141437 w 1142336"/>
              <a:gd name="connsiteY0" fmla="*/ -19 h 68823"/>
              <a:gd name="connsiteX1" fmla="*/ 30719 w 1142336"/>
              <a:gd name="connsiteY1" fmla="*/ -19 h 68823"/>
              <a:gd name="connsiteX2" fmla="*/ -900 w 1142336"/>
              <a:gd name="connsiteY2" fmla="*/ 31600 h 68823"/>
              <a:gd name="connsiteX3" fmla="*/ -900 w 1142336"/>
              <a:gd name="connsiteY3" fmla="*/ 68805 h 68823"/>
            </a:gdLst>
            <a:ahLst/>
            <a:cxnLst>
              <a:cxn ang="0">
                <a:pos x="connsiteX0" y="connsiteY0"/>
              </a:cxn>
              <a:cxn ang="0">
                <a:pos x="connsiteX1" y="connsiteY1"/>
              </a:cxn>
              <a:cxn ang="0">
                <a:pos x="connsiteX2" y="connsiteY2"/>
              </a:cxn>
              <a:cxn ang="0">
                <a:pos x="connsiteX3" y="connsiteY3"/>
              </a:cxn>
            </a:cxnLst>
            <a:rect l="l" t="t" r="r" b="b"/>
            <a:pathLst>
              <a:path w="1142336" h="68823">
                <a:moveTo>
                  <a:pt x="1141437" y="-19"/>
                </a:moveTo>
                <a:lnTo>
                  <a:pt x="30719" y="-19"/>
                </a:lnTo>
                <a:cubicBezTo>
                  <a:pt x="13276" y="-19"/>
                  <a:pt x="-900" y="14136"/>
                  <a:pt x="-900" y="31600"/>
                </a:cubicBezTo>
                <a:lnTo>
                  <a:pt x="-900" y="68805"/>
                </a:lnTo>
              </a:path>
            </a:pathLst>
          </a:custGeom>
          <a:noFill/>
          <a:ln w="6350" cap="flat">
            <a:solidFill>
              <a:srgbClr val="3A414A"/>
            </a:solidFill>
            <a:prstDash val="solid"/>
            <a:miter/>
          </a:ln>
        </p:spPr>
        <p:txBody>
          <a:bodyPr rtlCol="0" anchor="ctr"/>
          <a:lstStyle/>
          <a:p>
            <a:endParaRPr lang="en-US"/>
          </a:p>
        </p:txBody>
      </p:sp>
      <p:sp>
        <p:nvSpPr>
          <p:cNvPr id="426" name="Content Placeholder 1">
            <a:extLst>
              <a:ext uri="{FF2B5EF4-FFF2-40B4-BE49-F238E27FC236}">
                <a16:creationId xmlns:a16="http://schemas.microsoft.com/office/drawing/2014/main" id="{C15EB5C1-D1D3-FA3D-5EA3-EEA8A286FA79}"/>
              </a:ext>
            </a:extLst>
          </p:cNvPr>
          <p:cNvSpPr txBox="1">
            <a:spLocks/>
          </p:cNvSpPr>
          <p:nvPr/>
        </p:nvSpPr>
        <p:spPr>
          <a:xfrm>
            <a:off x="7025291" y="1457239"/>
            <a:ext cx="5052151" cy="5400761"/>
          </a:xfrm>
          <a:prstGeom prst="rect">
            <a:avLst/>
          </a:prstGeom>
        </p:spPr>
        <p:txBody>
          <a:bodyPr vert="horz" lIns="0" tIns="0" rIns="0" bIns="0" rtlCol="0" anchor="t">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00000"/>
              </a:lnSpc>
            </a:pPr>
            <a:r>
              <a:rPr lang="en-GB" sz="1800" dirty="0">
                <a:solidFill>
                  <a:schemeClr val="tx1"/>
                </a:solidFill>
              </a:rPr>
              <a:t>    Advantages</a:t>
            </a:r>
          </a:p>
          <a:p>
            <a:pPr marL="285750" indent="-285750">
              <a:lnSpc>
                <a:spcPct val="100000"/>
              </a:lnSpc>
              <a:buFont typeface="Arial" panose="020B0604020202020204" pitchFamily="34" charset="0"/>
              <a:buChar char="•"/>
            </a:pPr>
            <a:r>
              <a:rPr lang="en-GB" sz="2000" dirty="0">
                <a:solidFill>
                  <a:schemeClr val="tx2"/>
                </a:solidFill>
              </a:rPr>
              <a:t>Less Time-Consuming</a:t>
            </a:r>
            <a:r>
              <a:rPr lang="en-GB" sz="2000" b="0" dirty="0">
                <a:solidFill>
                  <a:schemeClr val="tx2"/>
                </a:solidFill>
              </a:rPr>
              <a:t>: </a:t>
            </a:r>
            <a:r>
              <a:rPr lang="en-GB" sz="1800" b="0" dirty="0">
                <a:solidFill>
                  <a:schemeClr val="tx2"/>
                </a:solidFill>
              </a:rPr>
              <a:t>Requires less time (AFT event association is simple). Everything automatized.</a:t>
            </a:r>
          </a:p>
          <a:p>
            <a:pPr marL="285750" indent="-285750">
              <a:lnSpc>
                <a:spcPct val="100000"/>
              </a:lnSpc>
              <a:buFont typeface="Arial" panose="020B0604020202020204" pitchFamily="34" charset="0"/>
              <a:buChar char="•"/>
            </a:pPr>
            <a:r>
              <a:rPr lang="en-GB" sz="2000" dirty="0">
                <a:solidFill>
                  <a:schemeClr val="tx2"/>
                </a:solidFill>
              </a:rPr>
              <a:t>Data Accuracy:</a:t>
            </a:r>
            <a:r>
              <a:rPr lang="en-GB" sz="1800" dirty="0">
                <a:solidFill>
                  <a:schemeClr val="tx2"/>
                </a:solidFill>
              </a:rPr>
              <a:t> </a:t>
            </a:r>
            <a:r>
              <a:rPr lang="en-GB" sz="1800" b="0" dirty="0">
                <a:solidFill>
                  <a:schemeClr val="tx2"/>
                </a:solidFill>
              </a:rPr>
              <a:t>More reliable fault data.</a:t>
            </a:r>
          </a:p>
          <a:p>
            <a:pPr marL="285750" indent="-285750">
              <a:lnSpc>
                <a:spcPct val="100000"/>
              </a:lnSpc>
              <a:buFont typeface="Arial" panose="020B0604020202020204" pitchFamily="34" charset="0"/>
              <a:buChar char="•"/>
            </a:pPr>
            <a:r>
              <a:rPr lang="en-GB" sz="2000" dirty="0">
                <a:solidFill>
                  <a:schemeClr val="tx2"/>
                </a:solidFill>
              </a:rPr>
              <a:t>Improved Correlation:</a:t>
            </a:r>
            <a:r>
              <a:rPr lang="en-GB" sz="1800" b="0" dirty="0">
                <a:solidFill>
                  <a:schemeClr val="tx2"/>
                </a:solidFill>
              </a:rPr>
              <a:t> Possible link between perturbations and their effect on the machine.</a:t>
            </a:r>
          </a:p>
          <a:p>
            <a:pPr marL="285750" indent="-285750">
              <a:lnSpc>
                <a:spcPct val="100000"/>
              </a:lnSpc>
              <a:buFont typeface="Arial" panose="020B0604020202020204" pitchFamily="34" charset="0"/>
              <a:buChar char="•"/>
            </a:pPr>
            <a:r>
              <a:rPr lang="en-US" sz="1800" b="0" dirty="0">
                <a:solidFill>
                  <a:schemeClr val="tx2"/>
                </a:solidFill>
              </a:rPr>
              <a:t>Recorded</a:t>
            </a:r>
            <a:r>
              <a:rPr lang="fr-CH" sz="1800" b="0" dirty="0">
                <a:solidFill>
                  <a:schemeClr val="tx2"/>
                </a:solidFill>
              </a:rPr>
              <a:t> in the EN-EL EAM </a:t>
            </a:r>
            <a:r>
              <a:rPr lang="fr-CH" sz="1800" b="0" dirty="0" err="1">
                <a:solidFill>
                  <a:schemeClr val="tx2"/>
                </a:solidFill>
              </a:rPr>
              <a:t>Logbook</a:t>
            </a:r>
            <a:r>
              <a:rPr lang="fr-CH" sz="1800" b="0" dirty="0">
                <a:solidFill>
                  <a:schemeClr val="tx2"/>
                </a:solidFill>
              </a:rPr>
              <a:t>.</a:t>
            </a:r>
          </a:p>
        </p:txBody>
      </p:sp>
      <p:pic>
        <p:nvPicPr>
          <p:cNvPr id="429" name="Graphic 428" descr="Checkmark with solid fill">
            <a:extLst>
              <a:ext uri="{FF2B5EF4-FFF2-40B4-BE49-F238E27FC236}">
                <a16:creationId xmlns:a16="http://schemas.microsoft.com/office/drawing/2014/main" id="{BC5EF5F1-D9AC-E33C-4A71-DF70A9BB2C5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796691" y="1433457"/>
            <a:ext cx="457200" cy="457200"/>
          </a:xfrm>
          <a:prstGeom prst="rect">
            <a:avLst/>
          </a:prstGeom>
        </p:spPr>
      </p:pic>
      <p:sp>
        <p:nvSpPr>
          <p:cNvPr id="430" name="Freeform: Shape 429">
            <a:extLst>
              <a:ext uri="{FF2B5EF4-FFF2-40B4-BE49-F238E27FC236}">
                <a16:creationId xmlns:a16="http://schemas.microsoft.com/office/drawing/2014/main" id="{3FF190BC-2218-E3D5-81E0-5A77BDABD29E}"/>
              </a:ext>
            </a:extLst>
          </p:cNvPr>
          <p:cNvSpPr/>
          <p:nvPr/>
        </p:nvSpPr>
        <p:spPr>
          <a:xfrm>
            <a:off x="1116126" y="4880807"/>
            <a:ext cx="56416" cy="86785"/>
          </a:xfrm>
          <a:custGeom>
            <a:avLst/>
            <a:gdLst>
              <a:gd name="connsiteX0" fmla="*/ 27274 w 56416"/>
              <a:gd name="connsiteY0" fmla="*/ -19 h 86785"/>
              <a:gd name="connsiteX1" fmla="*/ 55452 w 56416"/>
              <a:gd name="connsiteY1" fmla="*/ 86766 h 86785"/>
              <a:gd name="connsiteX2" fmla="*/ -965 w 56416"/>
              <a:gd name="connsiteY2" fmla="*/ 86766 h 86785"/>
            </a:gdLst>
            <a:ahLst/>
            <a:cxnLst>
              <a:cxn ang="0">
                <a:pos x="connsiteX0" y="connsiteY0"/>
              </a:cxn>
              <a:cxn ang="0">
                <a:pos x="connsiteX1" y="connsiteY1"/>
              </a:cxn>
              <a:cxn ang="0">
                <a:pos x="connsiteX2" y="connsiteY2"/>
              </a:cxn>
            </a:cxnLst>
            <a:rect l="l" t="t" r="r" b="b"/>
            <a:pathLst>
              <a:path w="56416" h="86785">
                <a:moveTo>
                  <a:pt x="27274" y="-19"/>
                </a:moveTo>
                <a:lnTo>
                  <a:pt x="55452" y="86766"/>
                </a:lnTo>
                <a:lnTo>
                  <a:pt x="-965" y="86766"/>
                </a:lnTo>
                <a:close/>
              </a:path>
            </a:pathLst>
          </a:custGeom>
          <a:solidFill>
            <a:srgbClr val="3A414A"/>
          </a:solidFill>
          <a:ln w="6079" cap="flat">
            <a:solidFill>
              <a:srgbClr val="3A414A"/>
            </a:solidFill>
            <a:prstDash val="solid"/>
            <a:miter/>
          </a:ln>
        </p:spPr>
        <p:txBody>
          <a:bodyPr rtlCol="0" anchor="ctr"/>
          <a:lstStyle/>
          <a:p>
            <a:endParaRPr lang="en-GB"/>
          </a:p>
        </p:txBody>
      </p:sp>
      <p:sp>
        <p:nvSpPr>
          <p:cNvPr id="431" name="Freeform: Shape 430">
            <a:extLst>
              <a:ext uri="{FF2B5EF4-FFF2-40B4-BE49-F238E27FC236}">
                <a16:creationId xmlns:a16="http://schemas.microsoft.com/office/drawing/2014/main" id="{ADB6D0B2-44EA-743F-D464-6C343DB391BF}"/>
              </a:ext>
            </a:extLst>
          </p:cNvPr>
          <p:cNvSpPr/>
          <p:nvPr/>
        </p:nvSpPr>
        <p:spPr>
          <a:xfrm>
            <a:off x="1116187" y="5068497"/>
            <a:ext cx="56416" cy="86845"/>
          </a:xfrm>
          <a:custGeom>
            <a:avLst/>
            <a:gdLst>
              <a:gd name="connsiteX0" fmla="*/ 27213 w 56416"/>
              <a:gd name="connsiteY0" fmla="*/ 86827 h 86845"/>
              <a:gd name="connsiteX1" fmla="*/ -965 w 56416"/>
              <a:gd name="connsiteY1" fmla="*/ -19 h 86845"/>
              <a:gd name="connsiteX2" fmla="*/ 55452 w 56416"/>
              <a:gd name="connsiteY2" fmla="*/ -19 h 86845"/>
            </a:gdLst>
            <a:ahLst/>
            <a:cxnLst>
              <a:cxn ang="0">
                <a:pos x="connsiteX0" y="connsiteY0"/>
              </a:cxn>
              <a:cxn ang="0">
                <a:pos x="connsiteX1" y="connsiteY1"/>
              </a:cxn>
              <a:cxn ang="0">
                <a:pos x="connsiteX2" y="connsiteY2"/>
              </a:cxn>
            </a:cxnLst>
            <a:rect l="l" t="t" r="r" b="b"/>
            <a:pathLst>
              <a:path w="56416" h="86845">
                <a:moveTo>
                  <a:pt x="27213" y="86827"/>
                </a:moveTo>
                <a:lnTo>
                  <a:pt x="-965" y="-19"/>
                </a:lnTo>
                <a:lnTo>
                  <a:pt x="55452" y="-19"/>
                </a:lnTo>
                <a:close/>
              </a:path>
            </a:pathLst>
          </a:custGeom>
          <a:solidFill>
            <a:srgbClr val="3A414A"/>
          </a:solidFill>
          <a:ln w="6079" cap="flat">
            <a:solidFill>
              <a:srgbClr val="3A414A"/>
            </a:solidFill>
            <a:prstDash val="solid"/>
            <a:miter/>
          </a:ln>
        </p:spPr>
        <p:txBody>
          <a:bodyPr rtlCol="0" anchor="ctr"/>
          <a:lstStyle/>
          <a:p>
            <a:endParaRPr lang="en-GB"/>
          </a:p>
        </p:txBody>
      </p:sp>
      <p:sp>
        <p:nvSpPr>
          <p:cNvPr id="432" name="Freeform: Shape 431">
            <a:extLst>
              <a:ext uri="{FF2B5EF4-FFF2-40B4-BE49-F238E27FC236}">
                <a16:creationId xmlns:a16="http://schemas.microsoft.com/office/drawing/2014/main" id="{2F1172FC-BD1D-7E00-568C-C06A6F4734C3}"/>
              </a:ext>
            </a:extLst>
          </p:cNvPr>
          <p:cNvSpPr/>
          <p:nvPr/>
        </p:nvSpPr>
        <p:spPr>
          <a:xfrm>
            <a:off x="1141842" y="4918671"/>
            <a:ext cx="6085" cy="194445"/>
          </a:xfrm>
          <a:custGeom>
            <a:avLst/>
            <a:gdLst>
              <a:gd name="connsiteX0" fmla="*/ -965 w 6085"/>
              <a:gd name="connsiteY0" fmla="*/ 104537 h 194445"/>
              <a:gd name="connsiteX1" fmla="*/ -965 w 6085"/>
              <a:gd name="connsiteY1" fmla="*/ 107580 h 194445"/>
              <a:gd name="connsiteX2" fmla="*/ -965 w 6085"/>
              <a:gd name="connsiteY2" fmla="*/ 2902 h 194445"/>
              <a:gd name="connsiteX3" fmla="*/ -965 w 6085"/>
              <a:gd name="connsiteY3" fmla="*/ 194426 h 194445"/>
              <a:gd name="connsiteX4" fmla="*/ -965 w 6085"/>
              <a:gd name="connsiteY4" fmla="*/ 3024 h 194445"/>
              <a:gd name="connsiteX5" fmla="*/ -965 w 6085"/>
              <a:gd name="connsiteY5" fmla="*/ -19 h 1944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85" h="194445">
                <a:moveTo>
                  <a:pt x="-965" y="104537"/>
                </a:moveTo>
                <a:lnTo>
                  <a:pt x="-965" y="107580"/>
                </a:lnTo>
                <a:moveTo>
                  <a:pt x="-965" y="2902"/>
                </a:moveTo>
                <a:lnTo>
                  <a:pt x="-965" y="194426"/>
                </a:lnTo>
                <a:moveTo>
                  <a:pt x="-965" y="3024"/>
                </a:moveTo>
                <a:lnTo>
                  <a:pt x="-965" y="-19"/>
                </a:lnTo>
              </a:path>
            </a:pathLst>
          </a:custGeom>
          <a:noFill/>
          <a:ln w="6079" cap="flat">
            <a:solidFill>
              <a:srgbClr val="3A414A"/>
            </a:solidFill>
            <a:prstDash val="solid"/>
            <a:miter/>
          </a:ln>
        </p:spPr>
        <p:txBody>
          <a:bodyPr rtlCol="0" anchor="ctr"/>
          <a:lstStyle/>
          <a:p>
            <a:endParaRPr lang="en-GB"/>
          </a:p>
        </p:txBody>
      </p:sp>
      <p:sp>
        <p:nvSpPr>
          <p:cNvPr id="433" name="Cloud 432">
            <a:extLst>
              <a:ext uri="{FF2B5EF4-FFF2-40B4-BE49-F238E27FC236}">
                <a16:creationId xmlns:a16="http://schemas.microsoft.com/office/drawing/2014/main" id="{3872ED65-E803-88F3-56AC-5FFB00273BA6}"/>
              </a:ext>
            </a:extLst>
          </p:cNvPr>
          <p:cNvSpPr/>
          <p:nvPr/>
        </p:nvSpPr>
        <p:spPr>
          <a:xfrm>
            <a:off x="4996434" y="2902781"/>
            <a:ext cx="1149046" cy="686670"/>
          </a:xfrm>
          <a:prstGeom prst="cloud">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3" name="Freeform: Shape 332">
            <a:extLst>
              <a:ext uri="{FF2B5EF4-FFF2-40B4-BE49-F238E27FC236}">
                <a16:creationId xmlns:a16="http://schemas.microsoft.com/office/drawing/2014/main" id="{549668A5-F468-AC0C-8819-A5A64C3FB624}"/>
              </a:ext>
            </a:extLst>
          </p:cNvPr>
          <p:cNvSpPr/>
          <p:nvPr/>
        </p:nvSpPr>
        <p:spPr>
          <a:xfrm>
            <a:off x="8726980" y="5406662"/>
            <a:ext cx="118675" cy="118736"/>
          </a:xfrm>
          <a:custGeom>
            <a:avLst/>
            <a:gdLst>
              <a:gd name="connsiteX0" fmla="*/ 117711 w 118675"/>
              <a:gd name="connsiteY0" fmla="*/ 59440 h 118736"/>
              <a:gd name="connsiteX1" fmla="*/ 58373 w 118675"/>
              <a:gd name="connsiteY1" fmla="*/ 118717 h 118736"/>
              <a:gd name="connsiteX2" fmla="*/ -965 w 118675"/>
              <a:gd name="connsiteY2" fmla="*/ 59380 h 118736"/>
              <a:gd name="connsiteX3" fmla="*/ 58373 w 118675"/>
              <a:gd name="connsiteY3" fmla="*/ -19 h 118736"/>
              <a:gd name="connsiteX4" fmla="*/ 117711 w 118675"/>
              <a:gd name="connsiteY4" fmla="*/ 59319 h 118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675" h="118736">
                <a:moveTo>
                  <a:pt x="117711" y="59440"/>
                </a:moveTo>
                <a:cubicBezTo>
                  <a:pt x="117711" y="92122"/>
                  <a:pt x="91116" y="118717"/>
                  <a:pt x="58373" y="118717"/>
                </a:cubicBezTo>
                <a:cubicBezTo>
                  <a:pt x="25631" y="118717"/>
                  <a:pt x="-965" y="92122"/>
                  <a:pt x="-965" y="59380"/>
                </a:cubicBezTo>
                <a:cubicBezTo>
                  <a:pt x="-965" y="26516"/>
                  <a:pt x="25631" y="-19"/>
                  <a:pt x="58373" y="-19"/>
                </a:cubicBezTo>
                <a:cubicBezTo>
                  <a:pt x="91116" y="-19"/>
                  <a:pt x="117711" y="26516"/>
                  <a:pt x="117711" y="59319"/>
                </a:cubicBezTo>
                <a:close/>
              </a:path>
            </a:pathLst>
          </a:custGeom>
          <a:solidFill>
            <a:srgbClr val="FFFFFF"/>
          </a:solidFill>
          <a:ln w="12158" cap="flat">
            <a:solidFill>
              <a:srgbClr val="3A414A"/>
            </a:solidFill>
            <a:prstDash val="solid"/>
            <a:miter/>
          </a:ln>
        </p:spPr>
        <p:txBody>
          <a:bodyPr rtlCol="0" anchor="ctr"/>
          <a:lstStyle/>
          <a:p>
            <a:endParaRPr lang="en-GB"/>
          </a:p>
        </p:txBody>
      </p:sp>
      <p:sp>
        <p:nvSpPr>
          <p:cNvPr id="334" name="Freeform: Shape 333">
            <a:extLst>
              <a:ext uri="{FF2B5EF4-FFF2-40B4-BE49-F238E27FC236}">
                <a16:creationId xmlns:a16="http://schemas.microsoft.com/office/drawing/2014/main" id="{5F0FA240-F8B6-E4B1-0D20-55D528598A11}"/>
              </a:ext>
            </a:extLst>
          </p:cNvPr>
          <p:cNvSpPr/>
          <p:nvPr/>
        </p:nvSpPr>
        <p:spPr>
          <a:xfrm>
            <a:off x="8664600" y="5525398"/>
            <a:ext cx="243436" cy="355965"/>
          </a:xfrm>
          <a:custGeom>
            <a:avLst/>
            <a:gdLst>
              <a:gd name="connsiteX0" fmla="*/ 120754 w 243436"/>
              <a:gd name="connsiteY0" fmla="*/ -19 h 355965"/>
              <a:gd name="connsiteX1" fmla="*/ 120754 w 243436"/>
              <a:gd name="connsiteY1" fmla="*/ 129611 h 355965"/>
              <a:gd name="connsiteX2" fmla="*/ 140472 w 243436"/>
              <a:gd name="connsiteY2" fmla="*/ 196861 h 355965"/>
              <a:gd name="connsiteX3" fmla="*/ 242472 w 243436"/>
              <a:gd name="connsiteY3" fmla="*/ 355947 h 355965"/>
              <a:gd name="connsiteX4" fmla="*/ 120754 w 243436"/>
              <a:gd name="connsiteY4" fmla="*/ 166066 h 355965"/>
              <a:gd name="connsiteX5" fmla="*/ -965 w 243436"/>
              <a:gd name="connsiteY5" fmla="*/ 355947 h 355965"/>
              <a:gd name="connsiteX6" fmla="*/ -965 w 243436"/>
              <a:gd name="connsiteY6" fmla="*/ 59258 h 355965"/>
              <a:gd name="connsiteX7" fmla="*/ 242472 w 243436"/>
              <a:gd name="connsiteY7" fmla="*/ 59258 h 355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3436" h="355965">
                <a:moveTo>
                  <a:pt x="120754" y="-19"/>
                </a:moveTo>
                <a:lnTo>
                  <a:pt x="120754" y="129611"/>
                </a:lnTo>
                <a:cubicBezTo>
                  <a:pt x="120754" y="153450"/>
                  <a:pt x="127631" y="176789"/>
                  <a:pt x="140472" y="196861"/>
                </a:cubicBezTo>
                <a:lnTo>
                  <a:pt x="242472" y="355947"/>
                </a:lnTo>
                <a:moveTo>
                  <a:pt x="120754" y="166066"/>
                </a:moveTo>
                <a:lnTo>
                  <a:pt x="-965" y="355947"/>
                </a:lnTo>
                <a:moveTo>
                  <a:pt x="-965" y="59258"/>
                </a:moveTo>
                <a:lnTo>
                  <a:pt x="242472" y="59258"/>
                </a:lnTo>
              </a:path>
            </a:pathLst>
          </a:custGeom>
          <a:noFill/>
          <a:ln w="12158" cap="flat">
            <a:solidFill>
              <a:srgbClr val="3A414A"/>
            </a:solidFill>
            <a:prstDash val="solid"/>
            <a:miter/>
          </a:ln>
        </p:spPr>
        <p:txBody>
          <a:bodyPr rtlCol="0" anchor="ctr"/>
          <a:lstStyle/>
          <a:p>
            <a:endParaRPr lang="en-GB"/>
          </a:p>
        </p:txBody>
      </p:sp>
      <p:sp>
        <p:nvSpPr>
          <p:cNvPr id="337" name="TextBox 336">
            <a:extLst>
              <a:ext uri="{FF2B5EF4-FFF2-40B4-BE49-F238E27FC236}">
                <a16:creationId xmlns:a16="http://schemas.microsoft.com/office/drawing/2014/main" id="{871030A8-7F6F-2BE4-1064-8278A936FAFB}"/>
              </a:ext>
            </a:extLst>
          </p:cNvPr>
          <p:cNvSpPr txBox="1"/>
          <p:nvPr/>
        </p:nvSpPr>
        <p:spPr>
          <a:xfrm>
            <a:off x="8390029" y="5880999"/>
            <a:ext cx="792579" cy="353943"/>
          </a:xfrm>
          <a:prstGeom prst="rect">
            <a:avLst/>
          </a:prstGeom>
          <a:noFill/>
        </p:spPr>
        <p:txBody>
          <a:bodyPr wrap="square" lIns="0" tIns="0" rIns="0" bIns="0" rtlCol="0" anchor="t">
            <a:spAutoFit/>
          </a:bodyPr>
          <a:lstStyle/>
          <a:p>
            <a:pPr algn="ctr"/>
            <a:r>
              <a:rPr lang="en-GB" sz="1150" dirty="0">
                <a:solidFill>
                  <a:schemeClr val="tx2"/>
                </a:solidFill>
                <a:latin typeface="inter"/>
              </a:rPr>
              <a:t>EL expert  eq. resilience </a:t>
            </a:r>
          </a:p>
        </p:txBody>
      </p:sp>
      <p:cxnSp>
        <p:nvCxnSpPr>
          <p:cNvPr id="9" name="Straight Arrow Connector 8">
            <a:extLst>
              <a:ext uri="{FF2B5EF4-FFF2-40B4-BE49-F238E27FC236}">
                <a16:creationId xmlns:a16="http://schemas.microsoft.com/office/drawing/2014/main" id="{ED040F69-EDA6-8AED-7266-3A3C25AFF4D5}"/>
              </a:ext>
            </a:extLst>
          </p:cNvPr>
          <p:cNvCxnSpPr>
            <a:cxnSpLocks/>
            <a:stCxn id="243" idx="6"/>
          </p:cNvCxnSpPr>
          <p:nvPr/>
        </p:nvCxnSpPr>
        <p:spPr>
          <a:xfrm>
            <a:off x="7206660" y="5904083"/>
            <a:ext cx="111026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90E515EC-2700-AF86-26BB-60A9CCDE97ED}"/>
              </a:ext>
            </a:extLst>
          </p:cNvPr>
          <p:cNvCxnSpPr>
            <a:cxnSpLocks/>
            <a:endCxn id="243" idx="0"/>
          </p:cNvCxnSpPr>
          <p:nvPr/>
        </p:nvCxnSpPr>
        <p:spPr>
          <a:xfrm>
            <a:off x="6048375" y="4638675"/>
            <a:ext cx="709696" cy="95103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37" name="Group 36">
            <a:extLst>
              <a:ext uri="{FF2B5EF4-FFF2-40B4-BE49-F238E27FC236}">
                <a16:creationId xmlns:a16="http://schemas.microsoft.com/office/drawing/2014/main" id="{717A1CF9-BBAF-5DBC-C76E-06112A9D7667}"/>
              </a:ext>
            </a:extLst>
          </p:cNvPr>
          <p:cNvGrpSpPr/>
          <p:nvPr/>
        </p:nvGrpSpPr>
        <p:grpSpPr>
          <a:xfrm>
            <a:off x="6309482" y="5589708"/>
            <a:ext cx="897178" cy="628749"/>
            <a:chOff x="5415067" y="5539592"/>
            <a:chExt cx="897178" cy="628749"/>
          </a:xfrm>
        </p:grpSpPr>
        <p:sp>
          <p:nvSpPr>
            <p:cNvPr id="243" name="Oval 242">
              <a:extLst>
                <a:ext uri="{FF2B5EF4-FFF2-40B4-BE49-F238E27FC236}">
                  <a16:creationId xmlns:a16="http://schemas.microsoft.com/office/drawing/2014/main" id="{EB4B7F53-03C5-9405-CBD0-0AC62BCB351F}"/>
                </a:ext>
              </a:extLst>
            </p:cNvPr>
            <p:cNvSpPr/>
            <p:nvPr/>
          </p:nvSpPr>
          <p:spPr>
            <a:xfrm>
              <a:off x="5415067" y="5539592"/>
              <a:ext cx="897178" cy="628749"/>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2F2F2F"/>
                </a:solidFill>
              </a:endParaRPr>
            </a:p>
          </p:txBody>
        </p:sp>
        <p:sp>
          <p:nvSpPr>
            <p:cNvPr id="244" name="TextBox 243">
              <a:extLst>
                <a:ext uri="{FF2B5EF4-FFF2-40B4-BE49-F238E27FC236}">
                  <a16:creationId xmlns:a16="http://schemas.microsoft.com/office/drawing/2014/main" id="{CED1CDCD-F63D-5E69-9503-B0A1471001B5}"/>
                </a:ext>
              </a:extLst>
            </p:cNvPr>
            <p:cNvSpPr txBox="1"/>
            <p:nvPr/>
          </p:nvSpPr>
          <p:spPr>
            <a:xfrm>
              <a:off x="5519666" y="5700078"/>
              <a:ext cx="654818" cy="307777"/>
            </a:xfrm>
            <a:prstGeom prst="rect">
              <a:avLst/>
            </a:prstGeom>
            <a:noFill/>
          </p:spPr>
          <p:txBody>
            <a:bodyPr wrap="square" lIns="0" tIns="0" rIns="0" bIns="0" rtlCol="0">
              <a:spAutoFit/>
            </a:bodyPr>
            <a:lstStyle/>
            <a:p>
              <a:pPr algn="ctr"/>
              <a:r>
                <a:rPr lang="fr-CH" sz="1000" dirty="0">
                  <a:solidFill>
                    <a:srgbClr val="2F2F2F"/>
                  </a:solidFill>
                </a:rPr>
                <a:t>Analysis system</a:t>
              </a:r>
              <a:endParaRPr lang="en-GB" sz="1000" dirty="0">
                <a:solidFill>
                  <a:srgbClr val="2F2F2F"/>
                </a:solidFill>
              </a:endParaRPr>
            </a:p>
          </p:txBody>
        </p:sp>
      </p:grpSp>
      <p:sp>
        <p:nvSpPr>
          <p:cNvPr id="246" name="TextBox 245">
            <a:extLst>
              <a:ext uri="{FF2B5EF4-FFF2-40B4-BE49-F238E27FC236}">
                <a16:creationId xmlns:a16="http://schemas.microsoft.com/office/drawing/2014/main" id="{9E7FA99D-F629-074F-14F5-03B1AE91AF7D}"/>
              </a:ext>
            </a:extLst>
          </p:cNvPr>
          <p:cNvSpPr txBox="1"/>
          <p:nvPr/>
        </p:nvSpPr>
        <p:spPr>
          <a:xfrm>
            <a:off x="6260909" y="4820555"/>
            <a:ext cx="578233" cy="307777"/>
          </a:xfrm>
          <a:prstGeom prst="rect">
            <a:avLst/>
          </a:prstGeom>
          <a:noFill/>
        </p:spPr>
        <p:txBody>
          <a:bodyPr wrap="square" lIns="0" tIns="0" rIns="0" bIns="0" rtlCol="0" anchor="t">
            <a:spAutoFit/>
          </a:bodyPr>
          <a:lstStyle/>
          <a:p>
            <a:pPr algn="ctr"/>
            <a:r>
              <a:rPr lang="en-US" sz="1000" dirty="0">
                <a:solidFill>
                  <a:schemeClr val="tx2"/>
                </a:solidFill>
                <a:latin typeface="inter"/>
              </a:rPr>
              <a:t>Completed log </a:t>
            </a:r>
          </a:p>
        </p:txBody>
      </p:sp>
      <p:cxnSp>
        <p:nvCxnSpPr>
          <p:cNvPr id="247" name="Straight Arrow Connector 246">
            <a:extLst>
              <a:ext uri="{FF2B5EF4-FFF2-40B4-BE49-F238E27FC236}">
                <a16:creationId xmlns:a16="http://schemas.microsoft.com/office/drawing/2014/main" id="{A90052C9-CD64-4384-C55B-9CA33FA5DFFC}"/>
              </a:ext>
            </a:extLst>
          </p:cNvPr>
          <p:cNvCxnSpPr>
            <a:cxnSpLocks/>
            <a:endCxn id="243" idx="2"/>
          </p:cNvCxnSpPr>
          <p:nvPr/>
        </p:nvCxnSpPr>
        <p:spPr>
          <a:xfrm>
            <a:off x="4667692" y="5904083"/>
            <a:ext cx="164179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48" name="TextBox 247">
            <a:extLst>
              <a:ext uri="{FF2B5EF4-FFF2-40B4-BE49-F238E27FC236}">
                <a16:creationId xmlns:a16="http://schemas.microsoft.com/office/drawing/2014/main" id="{29A7F162-94FB-4E9B-A2A8-E22391773D84}"/>
              </a:ext>
            </a:extLst>
          </p:cNvPr>
          <p:cNvSpPr txBox="1"/>
          <p:nvPr/>
        </p:nvSpPr>
        <p:spPr>
          <a:xfrm>
            <a:off x="4863290" y="5750194"/>
            <a:ext cx="1093118" cy="307777"/>
          </a:xfrm>
          <a:prstGeom prst="rect">
            <a:avLst/>
          </a:prstGeom>
          <a:noFill/>
        </p:spPr>
        <p:txBody>
          <a:bodyPr wrap="square" lIns="0" tIns="0" rIns="0" bIns="0" rtlCol="0" anchor="t">
            <a:spAutoFit/>
          </a:bodyPr>
          <a:lstStyle/>
          <a:p>
            <a:pPr algn="ctr"/>
            <a:r>
              <a:rPr lang="en-US" sz="1000" dirty="0">
                <a:solidFill>
                  <a:schemeClr val="tx2"/>
                </a:solidFill>
                <a:latin typeface="inter"/>
              </a:rPr>
              <a:t>AFT logs references in EAM logs</a:t>
            </a:r>
          </a:p>
        </p:txBody>
      </p:sp>
      <p:cxnSp>
        <p:nvCxnSpPr>
          <p:cNvPr id="249" name="Straight Connector 248">
            <a:extLst>
              <a:ext uri="{FF2B5EF4-FFF2-40B4-BE49-F238E27FC236}">
                <a16:creationId xmlns:a16="http://schemas.microsoft.com/office/drawing/2014/main" id="{413AC368-D351-EAD6-66CE-A97897F72540}"/>
              </a:ext>
            </a:extLst>
          </p:cNvPr>
          <p:cNvCxnSpPr>
            <a:cxnSpLocks/>
          </p:cNvCxnSpPr>
          <p:nvPr/>
        </p:nvCxnSpPr>
        <p:spPr>
          <a:xfrm flipH="1" flipV="1">
            <a:off x="4259262" y="4638675"/>
            <a:ext cx="408430" cy="1265408"/>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241707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CC38258-004A-DBA4-FFBD-14D2FF74C8A7}"/>
              </a:ext>
            </a:extLst>
          </p:cNvPr>
          <p:cNvSpPr>
            <a:spLocks noGrp="1"/>
          </p:cNvSpPr>
          <p:nvPr>
            <p:ph idx="1"/>
          </p:nvPr>
        </p:nvSpPr>
        <p:spPr>
          <a:xfrm>
            <a:off x="838200" y="1181100"/>
            <a:ext cx="10515600" cy="4768181"/>
          </a:xfrm>
        </p:spPr>
        <p:txBody>
          <a:bodyPr>
            <a:normAutofit/>
          </a:bodyPr>
          <a:lstStyle/>
          <a:p>
            <a:r>
              <a:rPr lang="en-US" sz="1600">
                <a:solidFill>
                  <a:schemeClr val="tx1"/>
                </a:solidFill>
                <a:latin typeface="Arial" panose="020B0604020202020204" pitchFamily="34" charset="0"/>
              </a:rPr>
              <a:t>Installation of SCADA prototype </a:t>
            </a:r>
          </a:p>
          <a:p>
            <a:pPr marL="704833" indent="-342900">
              <a:buFont typeface="Arial" panose="020B0604020202020204" pitchFamily="34" charset="0"/>
              <a:buChar char="•"/>
            </a:pPr>
            <a:r>
              <a:rPr lang="en-US" sz="1600">
                <a:solidFill>
                  <a:schemeClr val="tx1"/>
                </a:solidFill>
                <a:latin typeface="Arial" panose="020B0604020202020204" pitchFamily="34" charset="0"/>
              </a:rPr>
              <a:t>Successfully tested interface between Zaphiro’s SCADA gateway and CERN’s SCADA gateway</a:t>
            </a:r>
          </a:p>
          <a:p>
            <a:pPr marL="704833" indent="-342900">
              <a:buFont typeface="Arial" panose="020B0604020202020204" pitchFamily="34" charset="0"/>
              <a:buChar char="•"/>
            </a:pPr>
            <a:r>
              <a:rPr lang="en-US" sz="1600">
                <a:solidFill>
                  <a:schemeClr val="tx1"/>
                </a:solidFill>
                <a:latin typeface="Arial" panose="020B0604020202020204" pitchFamily="34" charset="0"/>
              </a:rPr>
              <a:t>Clarified expected behavior during events</a:t>
            </a:r>
          </a:p>
          <a:p>
            <a:pPr marL="704833" indent="-342900">
              <a:buFont typeface="Arial" panose="020B0604020202020204" pitchFamily="34" charset="0"/>
              <a:buChar char="•"/>
            </a:pPr>
            <a:r>
              <a:rPr lang="en-US" sz="1600">
                <a:solidFill>
                  <a:schemeClr val="tx1"/>
                </a:solidFill>
                <a:latin typeface="Arial" panose="020B0604020202020204" pitchFamily="34" charset="0"/>
              </a:rPr>
              <a:t>Defined </a:t>
            </a:r>
          </a:p>
          <a:p>
            <a:pPr marL="1161721" lvl="1" indent="-342900">
              <a:buFont typeface="Arial" panose="020B0604020202020204" pitchFamily="34" charset="0"/>
              <a:buChar char="•"/>
            </a:pPr>
            <a:r>
              <a:rPr lang="en-US" sz="1500">
                <a:solidFill>
                  <a:schemeClr val="tx1"/>
                </a:solidFill>
                <a:latin typeface="Arial" panose="020B0604020202020204" pitchFamily="34" charset="0"/>
              </a:rPr>
              <a:t>IEC 60879-5-104 parameters</a:t>
            </a:r>
          </a:p>
          <a:p>
            <a:pPr marL="1161721" lvl="1" indent="-342900">
              <a:buFont typeface="Arial" panose="020B0604020202020204" pitchFamily="34" charset="0"/>
              <a:buChar char="•"/>
            </a:pPr>
            <a:r>
              <a:rPr lang="en-US" sz="1500">
                <a:solidFill>
                  <a:schemeClr val="tx1"/>
                </a:solidFill>
                <a:latin typeface="Arial" panose="020B0604020202020204" pitchFamily="34" charset="0"/>
              </a:rPr>
              <a:t>Address range for each device (discrete and measurement range)</a:t>
            </a:r>
          </a:p>
          <a:p>
            <a:pPr marL="1161721" lvl="1" indent="-342900">
              <a:buFont typeface="Arial" panose="020B0604020202020204" pitchFamily="34" charset="0"/>
              <a:buChar char="•"/>
            </a:pPr>
            <a:r>
              <a:rPr lang="en-US" sz="1500">
                <a:solidFill>
                  <a:schemeClr val="tx1"/>
                </a:solidFill>
                <a:latin typeface="Arial" panose="020B0604020202020204" pitchFamily="34" charset="0"/>
              </a:rPr>
              <a:t>Datatype for each address</a:t>
            </a:r>
          </a:p>
          <a:p>
            <a:pPr lvl="2" indent="0">
              <a:buNone/>
            </a:pPr>
            <a:endParaRPr lang="en-US" sz="1400">
              <a:solidFill>
                <a:schemeClr val="tx1"/>
              </a:solidFill>
              <a:latin typeface="Arial" panose="020B0604020202020204" pitchFamily="34" charset="0"/>
            </a:endParaRPr>
          </a:p>
          <a:p>
            <a:pPr marL="1028683" lvl="1" indent="-342900">
              <a:buFont typeface="Arial" panose="020B0604020202020204" pitchFamily="34" charset="0"/>
              <a:buChar char="•"/>
            </a:pPr>
            <a:endParaRPr lang="en-US" sz="1400">
              <a:solidFill>
                <a:schemeClr val="tx1"/>
              </a:solidFill>
              <a:latin typeface="Arial" panose="020B0604020202020204" pitchFamily="34" charset="0"/>
            </a:endParaRPr>
          </a:p>
          <a:p>
            <a:pPr marL="1028683" lvl="1" indent="-342900">
              <a:buFont typeface="Arial" panose="020B0604020202020204" pitchFamily="34" charset="0"/>
              <a:buChar char="•"/>
            </a:pPr>
            <a:endParaRPr lang="en-US" sz="1400">
              <a:solidFill>
                <a:schemeClr val="tx1"/>
              </a:solidFill>
              <a:latin typeface="Arial" panose="020B0604020202020204" pitchFamily="34" charset="0"/>
            </a:endParaRPr>
          </a:p>
        </p:txBody>
      </p:sp>
      <p:graphicFrame>
        <p:nvGraphicFramePr>
          <p:cNvPr id="8" name="Table 7">
            <a:extLst>
              <a:ext uri="{FF2B5EF4-FFF2-40B4-BE49-F238E27FC236}">
                <a16:creationId xmlns:a16="http://schemas.microsoft.com/office/drawing/2014/main" id="{D9BE65B7-41F0-06A0-4E3C-9DF736861EAC}"/>
              </a:ext>
            </a:extLst>
          </p:cNvPr>
          <p:cNvGraphicFramePr>
            <a:graphicFrameLocks noGrp="1"/>
          </p:cNvGraphicFramePr>
          <p:nvPr/>
        </p:nvGraphicFramePr>
        <p:xfrm>
          <a:off x="2709333" y="3985545"/>
          <a:ext cx="6773335" cy="1904365"/>
        </p:xfrm>
        <a:graphic>
          <a:graphicData uri="http://schemas.openxmlformats.org/drawingml/2006/table">
            <a:tbl>
              <a:tblPr firstRow="1" bandRow="1">
                <a:tableStyleId>{5C22544A-7EE6-4342-B048-85BDC9FD1C3A}</a:tableStyleId>
              </a:tblPr>
              <a:tblGrid>
                <a:gridCol w="1354667">
                  <a:extLst>
                    <a:ext uri="{9D8B030D-6E8A-4147-A177-3AD203B41FA5}">
                      <a16:colId xmlns:a16="http://schemas.microsoft.com/office/drawing/2014/main" val="4133195838"/>
                    </a:ext>
                  </a:extLst>
                </a:gridCol>
                <a:gridCol w="1354667">
                  <a:extLst>
                    <a:ext uri="{9D8B030D-6E8A-4147-A177-3AD203B41FA5}">
                      <a16:colId xmlns:a16="http://schemas.microsoft.com/office/drawing/2014/main" val="961496967"/>
                    </a:ext>
                  </a:extLst>
                </a:gridCol>
                <a:gridCol w="1354667">
                  <a:extLst>
                    <a:ext uri="{9D8B030D-6E8A-4147-A177-3AD203B41FA5}">
                      <a16:colId xmlns:a16="http://schemas.microsoft.com/office/drawing/2014/main" val="405954803"/>
                    </a:ext>
                  </a:extLst>
                </a:gridCol>
                <a:gridCol w="1354667">
                  <a:extLst>
                    <a:ext uri="{9D8B030D-6E8A-4147-A177-3AD203B41FA5}">
                      <a16:colId xmlns:a16="http://schemas.microsoft.com/office/drawing/2014/main" val="3248500023"/>
                    </a:ext>
                  </a:extLst>
                </a:gridCol>
                <a:gridCol w="1354667">
                  <a:extLst>
                    <a:ext uri="{9D8B030D-6E8A-4147-A177-3AD203B41FA5}">
                      <a16:colId xmlns:a16="http://schemas.microsoft.com/office/drawing/2014/main" val="3463110994"/>
                    </a:ext>
                  </a:extLst>
                </a:gridCol>
              </a:tblGrid>
              <a:tr h="370840">
                <a:tc>
                  <a:txBody>
                    <a:bodyPr/>
                    <a:lstStyle/>
                    <a:p>
                      <a:pPr algn="ctr" fontAlgn="ctr"/>
                      <a:r>
                        <a:rPr lang="en-US" sz="1200" b="1" i="0" u="none" strike="noStrike">
                          <a:solidFill>
                            <a:schemeClr val="bg1"/>
                          </a:solidFill>
                          <a:effectLst/>
                          <a:latin typeface="Arial" panose="020B0604020202020204" pitchFamily="34" charset="0"/>
                          <a:cs typeface="Arial" panose="020B0604020202020204" pitchFamily="34" charset="0"/>
                        </a:rPr>
                        <a:t>PMU number</a:t>
                      </a:r>
                    </a:p>
                  </a:txBody>
                  <a:tcPr marL="9525" marR="9525" marT="9525" anchor="ctr"/>
                </a:tc>
                <a:tc>
                  <a:txBody>
                    <a:bodyPr/>
                    <a:lstStyle/>
                    <a:p>
                      <a:pPr algn="ctr" fontAlgn="ctr"/>
                      <a:r>
                        <a:rPr lang="en-US" sz="1200" b="1" i="0" u="none" strike="noStrike">
                          <a:solidFill>
                            <a:schemeClr val="bg1"/>
                          </a:solidFill>
                          <a:effectLst/>
                          <a:latin typeface="Arial" panose="020B0604020202020204" pitchFamily="34" charset="0"/>
                          <a:cs typeface="Arial" panose="020B0604020202020204" pitchFamily="34" charset="0"/>
                        </a:rPr>
                        <a:t>Event</a:t>
                      </a:r>
                    </a:p>
                  </a:txBody>
                  <a:tcPr marL="9525" marR="9525" marT="9525" anchor="ctr"/>
                </a:tc>
                <a:tc>
                  <a:txBody>
                    <a:bodyPr/>
                    <a:lstStyle/>
                    <a:p>
                      <a:pPr algn="ctr" fontAlgn="ctr"/>
                      <a:r>
                        <a:rPr lang="en-US" sz="1200" b="1" i="0" u="none" strike="noStrike">
                          <a:solidFill>
                            <a:schemeClr val="bg1"/>
                          </a:solidFill>
                          <a:effectLst/>
                          <a:latin typeface="Arial" panose="020B0604020202020204" pitchFamily="34" charset="0"/>
                          <a:cs typeface="Arial" panose="020B0604020202020204" pitchFamily="34" charset="0"/>
                        </a:rPr>
                        <a:t>Feature1</a:t>
                      </a:r>
                    </a:p>
                  </a:txBody>
                  <a:tcPr marL="9525" marR="9525" marT="9525" anchor="ctr"/>
                </a:tc>
                <a:tc>
                  <a:txBody>
                    <a:bodyPr/>
                    <a:lstStyle/>
                    <a:p>
                      <a:pPr algn="ctr" fontAlgn="ctr"/>
                      <a:r>
                        <a:rPr lang="en-US" sz="1200" b="1" i="0" u="none" strike="noStrike">
                          <a:solidFill>
                            <a:schemeClr val="bg1"/>
                          </a:solidFill>
                          <a:effectLst/>
                          <a:latin typeface="Arial" panose="020B0604020202020204" pitchFamily="34" charset="0"/>
                          <a:cs typeface="Arial" panose="020B0604020202020204" pitchFamily="34" charset="0"/>
                        </a:rPr>
                        <a:t>Feature 2</a:t>
                      </a:r>
                    </a:p>
                  </a:txBody>
                  <a:tcPr marL="9525" marR="9525" marT="9525" anchor="ctr"/>
                </a:tc>
                <a:tc>
                  <a:txBody>
                    <a:bodyPr/>
                    <a:lstStyle/>
                    <a:p>
                      <a:pPr algn="ctr" fontAlgn="ctr"/>
                      <a:r>
                        <a:rPr lang="en-US" sz="1200" b="1" i="0" u="none" strike="noStrike">
                          <a:solidFill>
                            <a:schemeClr val="bg1"/>
                          </a:solidFill>
                          <a:effectLst/>
                          <a:latin typeface="Arial" panose="020B0604020202020204" pitchFamily="34" charset="0"/>
                          <a:cs typeface="Arial" panose="020B0604020202020204" pitchFamily="34" charset="0"/>
                        </a:rPr>
                        <a:t>Feature 3</a:t>
                      </a:r>
                    </a:p>
                  </a:txBody>
                  <a:tcPr marL="9525" marR="9525" marT="9525" anchor="ctr"/>
                </a:tc>
                <a:extLst>
                  <a:ext uri="{0D108BD9-81ED-4DB2-BD59-A6C34878D82A}">
                    <a16:rowId xmlns:a16="http://schemas.microsoft.com/office/drawing/2014/main" val="1042276420"/>
                  </a:ext>
                </a:extLst>
              </a:tr>
              <a:tr h="370840">
                <a:tc>
                  <a:txBody>
                    <a:bodyPr/>
                    <a:lstStyle/>
                    <a:p>
                      <a:pPr algn="ctr" fontAlgn="ctr"/>
                      <a:r>
                        <a:rPr lang="fr-CH" sz="1200" b="0" i="1" u="none" strike="noStrike">
                          <a:solidFill>
                            <a:srgbClr val="000000"/>
                          </a:solidFill>
                          <a:effectLst/>
                          <a:latin typeface="Arial" panose="020B0604020202020204" pitchFamily="34" charset="0"/>
                          <a:cs typeface="Arial" panose="020B0604020202020204" pitchFamily="34" charset="0"/>
                        </a:rPr>
                        <a:t>n</a:t>
                      </a:r>
                      <a:endParaRPr lang="en-CH" sz="1200" b="0" i="1" u="none" strike="noStrike">
                        <a:solidFill>
                          <a:srgbClr val="000000"/>
                        </a:solidFill>
                        <a:effectLst/>
                        <a:latin typeface="Arial" panose="020B0604020202020204" pitchFamily="34" charset="0"/>
                        <a:cs typeface="Arial" panose="020B0604020202020204" pitchFamily="34" charset="0"/>
                      </a:endParaRPr>
                    </a:p>
                  </a:txBody>
                  <a:tcPr marL="9525" marR="9525" marT="9525" anchor="ctr"/>
                </a:tc>
                <a:tc>
                  <a:txBody>
                    <a:bodyPr/>
                    <a:lstStyle/>
                    <a:p>
                      <a:pPr marL="0" algn="ctr" defTabSz="914377" rtl="0" eaLnBrk="1" fontAlgn="ctr" latinLnBrk="0" hangingPunct="1"/>
                      <a:r>
                        <a:rPr lang="en-US" sz="1200" b="0" i="0" u="none" strike="noStrike" kern="1200">
                          <a:solidFill>
                            <a:srgbClr val="000000"/>
                          </a:solidFill>
                          <a:effectLst/>
                          <a:latin typeface="Arial" panose="020B0604020202020204" pitchFamily="34" charset="0"/>
                          <a:ea typeface="+mn-ea"/>
                          <a:cs typeface="Arial" panose="020B0604020202020204" pitchFamily="34" charset="0"/>
                        </a:rPr>
                        <a:t>Voltage dip</a:t>
                      </a:r>
                      <a:endParaRPr lang="en-CH" sz="1200" b="0" i="0" u="none" strike="noStrike" kern="1200">
                        <a:solidFill>
                          <a:srgbClr val="000000"/>
                        </a:solidFill>
                        <a:effectLst/>
                        <a:latin typeface="Arial" panose="020B0604020202020204" pitchFamily="34" charset="0"/>
                        <a:ea typeface="+mn-ea"/>
                        <a:cs typeface="Arial" panose="020B0604020202020204" pitchFamily="34" charset="0"/>
                      </a:endParaRPr>
                    </a:p>
                  </a:txBody>
                  <a:tcPr marL="9525" marR="9525" marT="9525" anchor="ctr"/>
                </a:tc>
                <a:tc>
                  <a:txBody>
                    <a:bodyPr/>
                    <a:lstStyle/>
                    <a:p>
                      <a:pPr marL="0" algn="ctr" defTabSz="914377" rtl="0" eaLnBrk="1" fontAlgn="ctr" latinLnBrk="0" hangingPunct="1"/>
                      <a:r>
                        <a:rPr lang="en-US" sz="1200" b="0" i="0" u="none" strike="noStrike" kern="1200">
                          <a:solidFill>
                            <a:srgbClr val="000000"/>
                          </a:solidFill>
                          <a:effectLst/>
                          <a:latin typeface="Arial" panose="020B0604020202020204" pitchFamily="34" charset="0"/>
                          <a:ea typeface="+mn-ea"/>
                          <a:cs typeface="Arial" panose="020B0604020202020204" pitchFamily="34" charset="0"/>
                        </a:rPr>
                        <a:t>Detection</a:t>
                      </a:r>
                      <a:endParaRPr lang="en-CH" sz="1200" b="0" i="0" u="none" strike="noStrike" kern="1200">
                        <a:solidFill>
                          <a:srgbClr val="000000"/>
                        </a:solidFill>
                        <a:effectLst/>
                        <a:latin typeface="Arial" panose="020B0604020202020204" pitchFamily="34" charset="0"/>
                        <a:ea typeface="+mn-ea"/>
                        <a:cs typeface="Arial" panose="020B0604020202020204" pitchFamily="34" charset="0"/>
                      </a:endParaRPr>
                    </a:p>
                  </a:txBody>
                  <a:tcPr marL="9525" marR="9525" marT="9525" anchor="ctr"/>
                </a:tc>
                <a:tc>
                  <a:txBody>
                    <a:bodyPr/>
                    <a:lstStyle/>
                    <a:p>
                      <a:pPr marL="0" algn="ctr" defTabSz="914377" rtl="0" eaLnBrk="1" fontAlgn="ctr" latinLnBrk="0" hangingPunct="1"/>
                      <a:r>
                        <a:rPr lang="en-US" sz="1200" b="0" i="0" u="none" strike="noStrike" kern="1200">
                          <a:solidFill>
                            <a:srgbClr val="000000"/>
                          </a:solidFill>
                          <a:effectLst/>
                          <a:latin typeface="Arial" panose="020B0604020202020204" pitchFamily="34" charset="0"/>
                          <a:ea typeface="+mn-ea"/>
                          <a:cs typeface="Arial" panose="020B0604020202020204" pitchFamily="34" charset="0"/>
                        </a:rPr>
                        <a:t>Duration</a:t>
                      </a:r>
                      <a:endParaRPr lang="en-CH" sz="1200" b="0" i="0" u="none" strike="noStrike" kern="1200">
                        <a:solidFill>
                          <a:srgbClr val="000000"/>
                        </a:solidFill>
                        <a:effectLst/>
                        <a:latin typeface="Arial" panose="020B0604020202020204" pitchFamily="34" charset="0"/>
                        <a:ea typeface="+mn-ea"/>
                        <a:cs typeface="Arial" panose="020B0604020202020204" pitchFamily="34" charset="0"/>
                      </a:endParaRPr>
                    </a:p>
                  </a:txBody>
                  <a:tcPr marL="9525" marR="9525" marT="9525" anchor="ctr"/>
                </a:tc>
                <a:tc>
                  <a:txBody>
                    <a:bodyPr/>
                    <a:lstStyle/>
                    <a:p>
                      <a:pPr marL="0" algn="ctr" defTabSz="914377" rtl="0" eaLnBrk="1" fontAlgn="ctr" latinLnBrk="0" hangingPunct="1"/>
                      <a:r>
                        <a:rPr lang="en-US" sz="1200" b="0" i="0" u="none" strike="noStrike" kern="1200">
                          <a:solidFill>
                            <a:srgbClr val="000000"/>
                          </a:solidFill>
                          <a:effectLst/>
                          <a:latin typeface="Arial" panose="020B0604020202020204" pitchFamily="34" charset="0"/>
                          <a:ea typeface="+mn-ea"/>
                          <a:cs typeface="Arial" panose="020B0604020202020204" pitchFamily="34" charset="0"/>
                        </a:rPr>
                        <a:t>Depth</a:t>
                      </a:r>
                      <a:endParaRPr lang="en-CH" sz="1200" b="0" i="0" u="none" strike="noStrike" kern="1200">
                        <a:solidFill>
                          <a:srgbClr val="000000"/>
                        </a:solidFill>
                        <a:effectLst/>
                        <a:latin typeface="Arial" panose="020B0604020202020204" pitchFamily="34" charset="0"/>
                        <a:ea typeface="+mn-ea"/>
                        <a:cs typeface="Arial" panose="020B0604020202020204" pitchFamily="34" charset="0"/>
                      </a:endParaRPr>
                    </a:p>
                  </a:txBody>
                  <a:tcPr marL="9525" marR="9525" marT="9525" anchor="ctr"/>
                </a:tc>
                <a:extLst>
                  <a:ext uri="{0D108BD9-81ED-4DB2-BD59-A6C34878D82A}">
                    <a16:rowId xmlns:a16="http://schemas.microsoft.com/office/drawing/2014/main" val="1614464663"/>
                  </a:ext>
                </a:extLst>
              </a:tr>
              <a:tr h="370840">
                <a:tc>
                  <a:txBody>
                    <a:bodyPr/>
                    <a:lstStyle/>
                    <a:p>
                      <a:pPr algn="ctr" fontAlgn="ctr"/>
                      <a:r>
                        <a:rPr lang="fr-CH" sz="1200" b="0" i="1" u="none" strike="noStrike">
                          <a:solidFill>
                            <a:srgbClr val="000000"/>
                          </a:solidFill>
                          <a:effectLst/>
                          <a:latin typeface="Arial" panose="020B0604020202020204" pitchFamily="34" charset="0"/>
                          <a:cs typeface="Arial" panose="020B0604020202020204" pitchFamily="34" charset="0"/>
                        </a:rPr>
                        <a:t>n</a:t>
                      </a:r>
                      <a:endParaRPr lang="en-CH" sz="1200" b="0" i="1" u="none" strike="noStrike">
                        <a:solidFill>
                          <a:srgbClr val="000000"/>
                        </a:solidFill>
                        <a:effectLst/>
                        <a:latin typeface="Arial" panose="020B0604020202020204" pitchFamily="34" charset="0"/>
                        <a:cs typeface="Arial" panose="020B0604020202020204" pitchFamily="34" charset="0"/>
                      </a:endParaRPr>
                    </a:p>
                  </a:txBody>
                  <a:tcPr marL="9525" marR="9525" marT="9525" anchor="ctr"/>
                </a:tc>
                <a:tc>
                  <a:txBody>
                    <a:bodyPr/>
                    <a:lstStyle/>
                    <a:p>
                      <a:pPr algn="ctr" fontAlgn="b"/>
                      <a:r>
                        <a:rPr lang="en-US" sz="1200" b="0" i="0" u="none" strike="noStrike">
                          <a:solidFill>
                            <a:srgbClr val="000000"/>
                          </a:solidFill>
                          <a:effectLst/>
                          <a:latin typeface="Arial" panose="020B0604020202020204" pitchFamily="34" charset="0"/>
                          <a:cs typeface="Arial" panose="020B0604020202020204" pitchFamily="34" charset="0"/>
                        </a:rPr>
                        <a:t>Interruption</a:t>
                      </a:r>
                      <a:endParaRPr lang="en-CH" sz="1200" b="0" i="0" u="none" strike="noStrike">
                        <a:solidFill>
                          <a:srgbClr val="000000"/>
                        </a:solidFill>
                        <a:effectLst/>
                        <a:latin typeface="Arial" panose="020B0604020202020204" pitchFamily="34" charset="0"/>
                        <a:cs typeface="Arial" panose="020B0604020202020204" pitchFamily="34" charset="0"/>
                      </a:endParaRPr>
                    </a:p>
                  </a:txBody>
                  <a:tcPr marL="9525" marR="9525" marT="9525" anchor="ctr"/>
                </a:tc>
                <a:tc>
                  <a:txBody>
                    <a:bodyPr/>
                    <a:lstStyle/>
                    <a:p>
                      <a:pPr algn="ctr" fontAlgn="b"/>
                      <a:r>
                        <a:rPr lang="en-US" sz="1200" b="0" i="0" u="none" strike="noStrike">
                          <a:solidFill>
                            <a:srgbClr val="000000"/>
                          </a:solidFill>
                          <a:effectLst/>
                          <a:latin typeface="Arial" panose="020B0604020202020204" pitchFamily="34" charset="0"/>
                          <a:cs typeface="Arial" panose="020B0604020202020204" pitchFamily="34" charset="0"/>
                        </a:rPr>
                        <a:t>Detection</a:t>
                      </a:r>
                      <a:endParaRPr lang="en-CH" sz="1200" b="0" i="0" u="none" strike="noStrike">
                        <a:solidFill>
                          <a:srgbClr val="000000"/>
                        </a:solidFill>
                        <a:effectLst/>
                        <a:latin typeface="Arial" panose="020B0604020202020204" pitchFamily="34" charset="0"/>
                        <a:cs typeface="Arial" panose="020B0604020202020204" pitchFamily="34" charset="0"/>
                      </a:endParaRPr>
                    </a:p>
                  </a:txBody>
                  <a:tcPr marL="9525" marR="9525" marT="9525" anchor="ctr"/>
                </a:tc>
                <a:tc>
                  <a:txBody>
                    <a:bodyPr/>
                    <a:lstStyle/>
                    <a:p>
                      <a:pPr algn="ctr" fontAlgn="b"/>
                      <a:r>
                        <a:rPr lang="en-US" sz="1200" b="0" i="0" u="none" strike="noStrike">
                          <a:solidFill>
                            <a:srgbClr val="000000"/>
                          </a:solidFill>
                          <a:effectLst/>
                          <a:latin typeface="Arial" panose="020B0604020202020204" pitchFamily="34" charset="0"/>
                          <a:cs typeface="Arial" panose="020B0604020202020204" pitchFamily="34" charset="0"/>
                        </a:rPr>
                        <a:t>Duration</a:t>
                      </a:r>
                      <a:endParaRPr lang="en-CH" sz="1200" b="0" i="0" u="none" strike="noStrike">
                        <a:solidFill>
                          <a:srgbClr val="000000"/>
                        </a:solidFill>
                        <a:effectLst/>
                        <a:latin typeface="Arial" panose="020B0604020202020204" pitchFamily="34" charset="0"/>
                        <a:cs typeface="Arial" panose="020B0604020202020204" pitchFamily="34" charset="0"/>
                      </a:endParaRPr>
                    </a:p>
                  </a:txBody>
                  <a:tcPr marL="9525" marR="9525" marT="9525" anchor="ct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Depth</a:t>
                      </a:r>
                      <a:endParaRPr lang="en-CH" sz="1200" b="0" i="0" u="none" strike="noStrike">
                        <a:solidFill>
                          <a:srgbClr val="000000"/>
                        </a:solidFill>
                        <a:effectLst/>
                        <a:latin typeface="Arial" panose="020B0604020202020204" pitchFamily="34" charset="0"/>
                        <a:cs typeface="Arial" panose="020B0604020202020204" pitchFamily="34" charset="0"/>
                      </a:endParaRPr>
                    </a:p>
                  </a:txBody>
                  <a:tcPr marL="9525" marR="9525" marT="9525" anchor="ctr"/>
                </a:tc>
                <a:extLst>
                  <a:ext uri="{0D108BD9-81ED-4DB2-BD59-A6C34878D82A}">
                    <a16:rowId xmlns:a16="http://schemas.microsoft.com/office/drawing/2014/main" val="1360826536"/>
                  </a:ext>
                </a:extLst>
              </a:tr>
              <a:tr h="370840">
                <a:tc>
                  <a:txBody>
                    <a:bodyPr/>
                    <a:lstStyle/>
                    <a:p>
                      <a:pPr marL="0" marR="0" lvl="0" indent="0" algn="ctr" defTabSz="914377" rtl="0" eaLnBrk="1" fontAlgn="ctr" latinLnBrk="0" hangingPunct="1">
                        <a:lnSpc>
                          <a:spcPct val="100000"/>
                        </a:lnSpc>
                        <a:spcBef>
                          <a:spcPts val="0"/>
                        </a:spcBef>
                        <a:spcAft>
                          <a:spcPts val="0"/>
                        </a:spcAft>
                        <a:buClrTx/>
                        <a:buSzTx/>
                        <a:buFontTx/>
                        <a:buNone/>
                        <a:tabLst/>
                        <a:defRPr/>
                      </a:pPr>
                      <a:r>
                        <a:rPr lang="fr-CH" sz="1200" b="0" i="1" u="none" strike="noStrike">
                          <a:solidFill>
                            <a:srgbClr val="000000"/>
                          </a:solidFill>
                          <a:effectLst/>
                          <a:latin typeface="Arial" panose="020B0604020202020204" pitchFamily="34" charset="0"/>
                          <a:cs typeface="Arial" panose="020B0604020202020204" pitchFamily="34" charset="0"/>
                        </a:rPr>
                        <a:t>n</a:t>
                      </a:r>
                      <a:endParaRPr lang="en-CH" sz="1200" b="0" i="1" u="none" strike="noStrike">
                        <a:solidFill>
                          <a:srgbClr val="000000"/>
                        </a:solidFill>
                        <a:effectLst/>
                        <a:latin typeface="Arial" panose="020B0604020202020204" pitchFamily="34" charset="0"/>
                        <a:cs typeface="Arial" panose="020B0604020202020204" pitchFamily="34" charset="0"/>
                      </a:endParaRPr>
                    </a:p>
                  </a:txBody>
                  <a:tcPr marL="9525" marR="9525" marT="9525" anchor="ctr"/>
                </a:tc>
                <a:tc>
                  <a:txBody>
                    <a:bodyPr/>
                    <a:lstStyle/>
                    <a:p>
                      <a:pPr algn="ctr" fontAlgn="b"/>
                      <a:r>
                        <a:rPr lang="en-US" sz="1200" b="0" i="0" u="none" strike="noStrike">
                          <a:solidFill>
                            <a:srgbClr val="000000"/>
                          </a:solidFill>
                          <a:effectLst/>
                          <a:latin typeface="Arial" panose="020B0604020202020204" pitchFamily="34" charset="0"/>
                          <a:cs typeface="Arial" panose="020B0604020202020204" pitchFamily="34" charset="0"/>
                        </a:rPr>
                        <a:t>Swell</a:t>
                      </a:r>
                      <a:endParaRPr lang="en-CH" sz="1200" b="0" i="0" u="none" strike="noStrike">
                        <a:solidFill>
                          <a:srgbClr val="000000"/>
                        </a:solidFill>
                        <a:effectLst/>
                        <a:latin typeface="Arial" panose="020B0604020202020204" pitchFamily="34" charset="0"/>
                        <a:cs typeface="Arial" panose="020B0604020202020204" pitchFamily="34" charset="0"/>
                      </a:endParaRPr>
                    </a:p>
                  </a:txBody>
                  <a:tcPr marL="9525" marR="9525" marT="9525" anchor="ctr"/>
                </a:tc>
                <a:tc>
                  <a:txBody>
                    <a:bodyPr/>
                    <a:lstStyle/>
                    <a:p>
                      <a:pPr algn="ctr" fontAlgn="b"/>
                      <a:r>
                        <a:rPr lang="en-US" sz="1200" b="0" i="0" u="none" strike="noStrike">
                          <a:solidFill>
                            <a:srgbClr val="000000"/>
                          </a:solidFill>
                          <a:effectLst/>
                          <a:latin typeface="Arial" panose="020B0604020202020204" pitchFamily="34" charset="0"/>
                          <a:cs typeface="Arial" panose="020B0604020202020204" pitchFamily="34" charset="0"/>
                        </a:rPr>
                        <a:t>Detection</a:t>
                      </a:r>
                      <a:endParaRPr lang="en-CH" sz="1200" b="0" i="0" u="none" strike="noStrike">
                        <a:solidFill>
                          <a:srgbClr val="000000"/>
                        </a:solidFill>
                        <a:effectLst/>
                        <a:latin typeface="Arial" panose="020B0604020202020204" pitchFamily="34" charset="0"/>
                        <a:cs typeface="Arial" panose="020B0604020202020204" pitchFamily="34" charset="0"/>
                      </a:endParaRPr>
                    </a:p>
                  </a:txBody>
                  <a:tcPr marL="9525" marR="9525" marT="9525" anchor="ctr"/>
                </a:tc>
                <a:tc>
                  <a:txBody>
                    <a:bodyPr/>
                    <a:lstStyle/>
                    <a:p>
                      <a:pPr algn="ctr" fontAlgn="b"/>
                      <a:r>
                        <a:rPr lang="en-US" sz="1200" b="0" i="0" u="none" strike="noStrike">
                          <a:solidFill>
                            <a:srgbClr val="000000"/>
                          </a:solidFill>
                          <a:effectLst/>
                          <a:latin typeface="Arial" panose="020B0604020202020204" pitchFamily="34" charset="0"/>
                          <a:cs typeface="Arial" panose="020B0604020202020204" pitchFamily="34" charset="0"/>
                        </a:rPr>
                        <a:t>Duration</a:t>
                      </a:r>
                      <a:endParaRPr lang="en-CH" sz="1200" b="0" i="0" u="none" strike="noStrike">
                        <a:solidFill>
                          <a:srgbClr val="000000"/>
                        </a:solidFill>
                        <a:effectLst/>
                        <a:latin typeface="Arial" panose="020B0604020202020204" pitchFamily="34" charset="0"/>
                        <a:cs typeface="Arial" panose="020B0604020202020204" pitchFamily="34" charset="0"/>
                      </a:endParaRPr>
                    </a:p>
                  </a:txBody>
                  <a:tcPr marL="9525" marR="9525" marT="9525" anchor="ct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Depth</a:t>
                      </a:r>
                      <a:endParaRPr lang="en-CH" sz="1200" b="0" i="0" u="none" strike="noStrike">
                        <a:solidFill>
                          <a:srgbClr val="000000"/>
                        </a:solidFill>
                        <a:effectLst/>
                        <a:latin typeface="Arial" panose="020B0604020202020204" pitchFamily="34" charset="0"/>
                        <a:cs typeface="Arial" panose="020B0604020202020204" pitchFamily="34" charset="0"/>
                      </a:endParaRPr>
                    </a:p>
                  </a:txBody>
                  <a:tcPr marL="9525" marR="9525" marT="9525" anchor="ctr"/>
                </a:tc>
                <a:extLst>
                  <a:ext uri="{0D108BD9-81ED-4DB2-BD59-A6C34878D82A}">
                    <a16:rowId xmlns:a16="http://schemas.microsoft.com/office/drawing/2014/main" val="3845595160"/>
                  </a:ext>
                </a:extLst>
              </a:tr>
              <a:tr h="370840">
                <a:tc>
                  <a:txBody>
                    <a:bodyPr/>
                    <a:lstStyle/>
                    <a:p>
                      <a:pPr marL="0" marR="0" lvl="0" indent="0" algn="ctr" defTabSz="914377" rtl="0" eaLnBrk="1" fontAlgn="ctr" latinLnBrk="0" hangingPunct="1">
                        <a:lnSpc>
                          <a:spcPct val="100000"/>
                        </a:lnSpc>
                        <a:spcBef>
                          <a:spcPts val="0"/>
                        </a:spcBef>
                        <a:spcAft>
                          <a:spcPts val="0"/>
                        </a:spcAft>
                        <a:buClrTx/>
                        <a:buSzTx/>
                        <a:buFontTx/>
                        <a:buNone/>
                        <a:tabLst/>
                        <a:defRPr/>
                      </a:pPr>
                      <a:r>
                        <a:rPr lang="fr-CH" sz="1200" b="0" i="1" u="none" strike="noStrike">
                          <a:solidFill>
                            <a:srgbClr val="000000"/>
                          </a:solidFill>
                          <a:effectLst/>
                          <a:latin typeface="Arial" panose="020B0604020202020204" pitchFamily="34" charset="0"/>
                          <a:cs typeface="Arial" panose="020B0604020202020204" pitchFamily="34" charset="0"/>
                        </a:rPr>
                        <a:t>n</a:t>
                      </a:r>
                      <a:endParaRPr lang="en-CH" sz="1200" b="0" i="1" u="none" strike="noStrike">
                        <a:solidFill>
                          <a:srgbClr val="000000"/>
                        </a:solidFill>
                        <a:effectLst/>
                        <a:latin typeface="Arial" panose="020B0604020202020204" pitchFamily="34" charset="0"/>
                        <a:cs typeface="Arial" panose="020B0604020202020204" pitchFamily="34" charset="0"/>
                      </a:endParaRPr>
                    </a:p>
                  </a:txBody>
                  <a:tcPr marL="9525" marR="9525" marT="9525" anchor="ctr"/>
                </a:tc>
                <a:tc>
                  <a:txBody>
                    <a:bodyPr/>
                    <a:lstStyle/>
                    <a:p>
                      <a:pPr algn="ctr" fontAlgn="b"/>
                      <a:r>
                        <a:rPr lang="en-US" sz="1200" b="0" i="0" u="none" strike="noStrike">
                          <a:solidFill>
                            <a:srgbClr val="000000"/>
                          </a:solidFill>
                          <a:effectLst/>
                          <a:latin typeface="Arial" panose="020B0604020202020204" pitchFamily="34" charset="0"/>
                          <a:cs typeface="Arial" panose="020B0604020202020204" pitchFamily="34" charset="0"/>
                        </a:rPr>
                        <a:t>Rapid voltage change</a:t>
                      </a:r>
                      <a:endParaRPr lang="en-CH" sz="1200" b="0" i="0" u="none" strike="noStrike">
                        <a:solidFill>
                          <a:srgbClr val="000000"/>
                        </a:solidFill>
                        <a:effectLst/>
                        <a:latin typeface="Arial" panose="020B0604020202020204" pitchFamily="34" charset="0"/>
                        <a:cs typeface="Arial" panose="020B0604020202020204" pitchFamily="34" charset="0"/>
                      </a:endParaRPr>
                    </a:p>
                  </a:txBody>
                  <a:tcPr marL="9525" marR="9525" marT="9525" anchor="ctr"/>
                </a:tc>
                <a:tc>
                  <a:txBody>
                    <a:bodyPr/>
                    <a:lstStyle/>
                    <a:p>
                      <a:pPr algn="ctr" fontAlgn="b"/>
                      <a:r>
                        <a:rPr lang="en-US" sz="1200" b="0" i="0" u="none" strike="noStrike">
                          <a:solidFill>
                            <a:srgbClr val="000000"/>
                          </a:solidFill>
                          <a:effectLst/>
                          <a:latin typeface="Arial" panose="020B0604020202020204" pitchFamily="34" charset="0"/>
                          <a:cs typeface="Arial" panose="020B0604020202020204" pitchFamily="34" charset="0"/>
                        </a:rPr>
                        <a:t>Detection</a:t>
                      </a:r>
                      <a:endParaRPr lang="en-CH" sz="1200" b="0" i="0" u="none" strike="noStrike">
                        <a:solidFill>
                          <a:srgbClr val="000000"/>
                        </a:solidFill>
                        <a:effectLst/>
                        <a:latin typeface="Arial" panose="020B0604020202020204" pitchFamily="34" charset="0"/>
                        <a:cs typeface="Arial" panose="020B0604020202020204" pitchFamily="34" charset="0"/>
                      </a:endParaRPr>
                    </a:p>
                  </a:txBody>
                  <a:tcPr marL="9525" marR="9525" marT="9525" anchor="ctr"/>
                </a:tc>
                <a:tc>
                  <a:txBody>
                    <a:bodyPr/>
                    <a:lstStyle/>
                    <a:p>
                      <a:pPr algn="ctr" fontAlgn="b"/>
                      <a:r>
                        <a:rPr lang="en-US" sz="1200" b="0" i="0" u="none" strike="noStrike">
                          <a:solidFill>
                            <a:srgbClr val="000000"/>
                          </a:solidFill>
                          <a:effectLst/>
                          <a:latin typeface="Arial" panose="020B0604020202020204" pitchFamily="34" charset="0"/>
                          <a:cs typeface="Arial" panose="020B0604020202020204" pitchFamily="34" charset="0"/>
                        </a:rPr>
                        <a:t>Depth</a:t>
                      </a:r>
                      <a:endParaRPr lang="en-CH" sz="1200" b="0" i="0" u="none" strike="noStrike">
                        <a:solidFill>
                          <a:srgbClr val="000000"/>
                        </a:solidFill>
                        <a:effectLst/>
                        <a:latin typeface="Arial" panose="020B0604020202020204" pitchFamily="34" charset="0"/>
                        <a:cs typeface="Arial" panose="020B0604020202020204" pitchFamily="34" charset="0"/>
                      </a:endParaRPr>
                    </a:p>
                  </a:txBody>
                  <a:tcPr marL="9525" marR="9525" marT="9525" anchor="ctr"/>
                </a:tc>
                <a:tc>
                  <a:txBody>
                    <a:bodyPr/>
                    <a:lstStyle/>
                    <a:p>
                      <a:pPr algn="ctr" fontAlgn="ctr"/>
                      <a:endParaRPr lang="en-CH" sz="1200" b="0" i="0" u="none" strike="noStrike">
                        <a:solidFill>
                          <a:srgbClr val="000000"/>
                        </a:solidFill>
                        <a:effectLst/>
                        <a:latin typeface="Arial" panose="020B0604020202020204" pitchFamily="34" charset="0"/>
                        <a:cs typeface="Arial" panose="020B0604020202020204" pitchFamily="34" charset="0"/>
                      </a:endParaRPr>
                    </a:p>
                  </a:txBody>
                  <a:tcPr marL="9525" marR="9525" marT="9525" anchor="ctr"/>
                </a:tc>
                <a:extLst>
                  <a:ext uri="{0D108BD9-81ED-4DB2-BD59-A6C34878D82A}">
                    <a16:rowId xmlns:a16="http://schemas.microsoft.com/office/drawing/2014/main" val="3531792705"/>
                  </a:ext>
                </a:extLst>
              </a:tr>
            </a:tbl>
          </a:graphicData>
        </a:graphic>
      </p:graphicFrame>
      <p:sp>
        <p:nvSpPr>
          <p:cNvPr id="7" name="Slide Number Placeholder 2">
            <a:extLst>
              <a:ext uri="{FF2B5EF4-FFF2-40B4-BE49-F238E27FC236}">
                <a16:creationId xmlns:a16="http://schemas.microsoft.com/office/drawing/2014/main" id="{03E3996A-0B40-68D7-8EBE-5C095EA85BC9}"/>
              </a:ext>
            </a:extLst>
          </p:cNvPr>
          <p:cNvSpPr>
            <a:spLocks noGrp="1"/>
          </p:cNvSpPr>
          <p:nvPr>
            <p:ph type="sldNum" sz="quarter" idx="12"/>
          </p:nvPr>
        </p:nvSpPr>
        <p:spPr>
          <a:xfrm>
            <a:off x="211375" y="6502586"/>
            <a:ext cx="923026" cy="365125"/>
          </a:xfrm>
        </p:spPr>
        <p:txBody>
          <a:bodyPr/>
          <a:lstStyle/>
          <a:p>
            <a:fld id="{95C647DA-FB58-C140-BB1F-ED7F2F166F76}" type="slidenum">
              <a:rPr lang="de-DE" smtClean="0"/>
              <a:pPr/>
              <a:t>15</a:t>
            </a:fld>
            <a:endParaRPr lang="de-DE"/>
          </a:p>
        </p:txBody>
      </p:sp>
      <p:sp>
        <p:nvSpPr>
          <p:cNvPr id="10" name="Title 1">
            <a:extLst>
              <a:ext uri="{FF2B5EF4-FFF2-40B4-BE49-F238E27FC236}">
                <a16:creationId xmlns:a16="http://schemas.microsoft.com/office/drawing/2014/main" id="{88FFA99D-A881-5E79-B72C-1C2D137C25C2}"/>
              </a:ext>
            </a:extLst>
          </p:cNvPr>
          <p:cNvSpPr>
            <a:spLocks noGrp="1"/>
          </p:cNvSpPr>
          <p:nvPr>
            <p:ph type="title"/>
          </p:nvPr>
        </p:nvSpPr>
        <p:spPr>
          <a:xfrm>
            <a:off x="407988" y="424489"/>
            <a:ext cx="11376025" cy="571301"/>
          </a:xfrm>
        </p:spPr>
        <p:txBody>
          <a:bodyPr/>
          <a:lstStyle/>
          <a:p>
            <a:r>
              <a:rPr lang="en-GB" sz="3600"/>
              <a:t>PMU Data SCADA Integration – Feasibility Study</a:t>
            </a:r>
            <a:endParaRPr lang="en-US" sz="3600">
              <a:solidFill>
                <a:srgbClr val="0033A0"/>
              </a:solidFill>
              <a:latin typeface="Arial"/>
              <a:cs typeface="Arial"/>
            </a:endParaRPr>
          </a:p>
        </p:txBody>
      </p:sp>
      <p:sp>
        <p:nvSpPr>
          <p:cNvPr id="2" name="Date Placeholder 4">
            <a:extLst>
              <a:ext uri="{FF2B5EF4-FFF2-40B4-BE49-F238E27FC236}">
                <a16:creationId xmlns:a16="http://schemas.microsoft.com/office/drawing/2014/main" id="{12975556-0129-ACF2-0543-5795B1DC48B9}"/>
              </a:ext>
            </a:extLst>
          </p:cNvPr>
          <p:cNvSpPr>
            <a:spLocks noGrp="1"/>
          </p:cNvSpPr>
          <p:nvPr>
            <p:ph type="dt" sz="half" idx="10"/>
          </p:nvPr>
        </p:nvSpPr>
        <p:spPr>
          <a:xfrm>
            <a:off x="3287688" y="6378349"/>
            <a:ext cx="828700" cy="365125"/>
          </a:xfrm>
        </p:spPr>
        <p:txBody>
          <a:bodyPr/>
          <a:lstStyle/>
          <a:p>
            <a:r>
              <a:rPr lang="en-US"/>
              <a:t>2025-06-04</a:t>
            </a:r>
          </a:p>
        </p:txBody>
      </p:sp>
      <p:sp>
        <p:nvSpPr>
          <p:cNvPr id="4" name="Footer Placeholder 5">
            <a:extLst>
              <a:ext uri="{FF2B5EF4-FFF2-40B4-BE49-F238E27FC236}">
                <a16:creationId xmlns:a16="http://schemas.microsoft.com/office/drawing/2014/main" id="{62107DB2-CD5A-166C-1718-7A6E0BC1212D}"/>
              </a:ext>
            </a:extLst>
          </p:cNvPr>
          <p:cNvSpPr>
            <a:spLocks noGrp="1"/>
          </p:cNvSpPr>
          <p:nvPr>
            <p:ph type="ftr" sz="quarter" idx="11"/>
          </p:nvPr>
        </p:nvSpPr>
        <p:spPr>
          <a:xfrm>
            <a:off x="4259262" y="6383848"/>
            <a:ext cx="6572221" cy="365125"/>
          </a:xfrm>
        </p:spPr>
        <p:txBody>
          <a:bodyPr/>
          <a:lstStyle/>
          <a:p>
            <a:r>
              <a:rPr lang="en-US"/>
              <a:t>I. Amundarain, P. Penades ▪ EAM, AFT and PMU events data integration</a:t>
            </a:r>
          </a:p>
        </p:txBody>
      </p:sp>
      <p:sp>
        <p:nvSpPr>
          <p:cNvPr id="5" name="Slide Number Placeholder 6">
            <a:extLst>
              <a:ext uri="{FF2B5EF4-FFF2-40B4-BE49-F238E27FC236}">
                <a16:creationId xmlns:a16="http://schemas.microsoft.com/office/drawing/2014/main" id="{18995391-03CC-4BEC-536A-DE6BFA09986B}"/>
              </a:ext>
            </a:extLst>
          </p:cNvPr>
          <p:cNvSpPr txBox="1">
            <a:spLocks/>
          </p:cNvSpPr>
          <p:nvPr/>
        </p:nvSpPr>
        <p:spPr>
          <a:xfrm>
            <a:off x="11107546" y="6383848"/>
            <a:ext cx="681254"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6B5EA5A-BC32-A742-B11B-8E7414D5B535}" type="slidenum">
              <a:rPr lang="en-US" smtClean="0"/>
              <a:pPr/>
              <a:t>15</a:t>
            </a:fld>
            <a:endParaRPr lang="en-US"/>
          </a:p>
        </p:txBody>
      </p:sp>
    </p:spTree>
    <p:extLst>
      <p:ext uri="{BB962C8B-B14F-4D97-AF65-F5344CB8AC3E}">
        <p14:creationId xmlns:p14="http://schemas.microsoft.com/office/powerpoint/2010/main" val="35451367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6132B6-9151-940A-9E09-BA66D22DAF24}"/>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D9458AC-114B-3877-78C7-2CA0BAD62F52}"/>
              </a:ext>
            </a:extLst>
          </p:cNvPr>
          <p:cNvSpPr>
            <a:spLocks noGrp="1"/>
          </p:cNvSpPr>
          <p:nvPr>
            <p:ph idx="1"/>
          </p:nvPr>
        </p:nvSpPr>
        <p:spPr>
          <a:xfrm>
            <a:off x="407988" y="1124744"/>
            <a:ext cx="7272188" cy="5220018"/>
          </a:xfrm>
        </p:spPr>
        <p:txBody>
          <a:bodyPr>
            <a:noAutofit/>
          </a:bodyPr>
          <a:lstStyle/>
          <a:p>
            <a:pPr marL="285750">
              <a:lnSpc>
                <a:spcPct val="100000"/>
              </a:lnSpc>
            </a:pPr>
            <a:r>
              <a:rPr lang="en-US" sz="1400" b="1">
                <a:solidFill>
                  <a:schemeClr val="tx1"/>
                </a:solidFill>
                <a:latin typeface="Arial" panose="020B0604020202020204" pitchFamily="34" charset="0"/>
              </a:rPr>
              <a:t>Status of developments at Q1/2025:</a:t>
            </a:r>
          </a:p>
          <a:p>
            <a:pPr marL="1257283" lvl="1" indent="-285750"/>
            <a:r>
              <a:rPr lang="en-US" sz="1400" b="1">
                <a:solidFill>
                  <a:schemeClr val="tx1"/>
                </a:solidFill>
                <a:latin typeface="Arial" panose="020B0604020202020204" pitchFamily="34" charset="0"/>
              </a:rPr>
              <a:t>Feasibility study: </a:t>
            </a:r>
            <a:r>
              <a:rPr lang="en-US" sz="1400">
                <a:solidFill>
                  <a:schemeClr val="tx1"/>
                </a:solidFill>
                <a:latin typeface="Arial" panose="020B0604020202020204" pitchFamily="34" charset="0"/>
              </a:rPr>
              <a:t>Data communication, architectural and cyber-sec requirements </a:t>
            </a:r>
            <a:r>
              <a:rPr lang="en-US" sz="1400">
                <a:solidFill>
                  <a:schemeClr val="tx1"/>
                </a:solidFill>
                <a:latin typeface="Arial" panose="020B0604020202020204" pitchFamily="34" charset="0"/>
                <a:sym typeface="Wingdings" panose="05000000000000000000" pitchFamily="2" charset="2"/>
              </a:rPr>
              <a:t> </a:t>
            </a:r>
            <a:r>
              <a:rPr lang="en-US" sz="1400" b="1">
                <a:solidFill>
                  <a:srgbClr val="92D050"/>
                </a:solidFill>
                <a:latin typeface="Arial" panose="020B0604020202020204" pitchFamily="34" charset="0"/>
                <a:sym typeface="Wingdings" panose="05000000000000000000" pitchFamily="2" charset="2"/>
              </a:rPr>
              <a:t>Completed</a:t>
            </a:r>
          </a:p>
          <a:p>
            <a:pPr marL="1257283" lvl="1" indent="-285750"/>
            <a:r>
              <a:rPr lang="en-US" sz="1400" b="1">
                <a:solidFill>
                  <a:schemeClr val="tx1"/>
                </a:solidFill>
                <a:latin typeface="Arial" panose="020B0604020202020204" pitchFamily="34" charset="0"/>
              </a:rPr>
              <a:t>SCADA integration</a:t>
            </a:r>
            <a:r>
              <a:rPr lang="en-US" sz="1400">
                <a:solidFill>
                  <a:schemeClr val="tx1"/>
                </a:solidFill>
                <a:latin typeface="Arial" panose="020B0604020202020204" pitchFamily="34" charset="0"/>
              </a:rPr>
              <a:t>: Implementation of communication protocol, gateway configuration, and metadata management </a:t>
            </a:r>
            <a:r>
              <a:rPr lang="en-US" sz="1400">
                <a:solidFill>
                  <a:schemeClr val="tx1"/>
                </a:solidFill>
                <a:latin typeface="Arial" panose="020B0604020202020204" pitchFamily="34" charset="0"/>
                <a:sym typeface="Wingdings" panose="05000000000000000000" pitchFamily="2" charset="2"/>
              </a:rPr>
              <a:t></a:t>
            </a:r>
            <a:r>
              <a:rPr lang="en-US" sz="1400">
                <a:solidFill>
                  <a:srgbClr val="FFC000"/>
                </a:solidFill>
                <a:latin typeface="Arial" panose="020B0604020202020204" pitchFamily="34" charset="0"/>
                <a:sym typeface="Wingdings" panose="05000000000000000000" pitchFamily="2" charset="2"/>
              </a:rPr>
              <a:t> </a:t>
            </a:r>
            <a:r>
              <a:rPr lang="en-US" sz="1400" b="1">
                <a:solidFill>
                  <a:srgbClr val="FFC000"/>
                </a:solidFill>
                <a:latin typeface="Arial" panose="020B0604020202020204" pitchFamily="34" charset="0"/>
                <a:sym typeface="Wingdings" panose="05000000000000000000" pitchFamily="2" charset="2"/>
              </a:rPr>
              <a:t>In</a:t>
            </a:r>
            <a:r>
              <a:rPr lang="en-US" sz="1400">
                <a:solidFill>
                  <a:srgbClr val="FFC000"/>
                </a:solidFill>
                <a:latin typeface="Arial" panose="020B0604020202020204" pitchFamily="34" charset="0"/>
                <a:sym typeface="Wingdings" panose="05000000000000000000" pitchFamily="2" charset="2"/>
              </a:rPr>
              <a:t> </a:t>
            </a:r>
            <a:r>
              <a:rPr lang="en-US" sz="1400" b="1">
                <a:solidFill>
                  <a:srgbClr val="FFC000"/>
                </a:solidFill>
                <a:latin typeface="Arial" panose="020B0604020202020204" pitchFamily="34" charset="0"/>
                <a:sym typeface="Wingdings" panose="05000000000000000000" pitchFamily="2" charset="2"/>
              </a:rPr>
              <a:t>progress, Q3 2025</a:t>
            </a:r>
            <a:endParaRPr lang="en-US" sz="1400" b="1">
              <a:solidFill>
                <a:schemeClr val="tx1"/>
              </a:solidFill>
              <a:latin typeface="Arial" panose="020B0604020202020204" pitchFamily="34" charset="0"/>
            </a:endParaRPr>
          </a:p>
          <a:p>
            <a:pPr marL="182880">
              <a:lnSpc>
                <a:spcPct val="100000"/>
              </a:lnSpc>
              <a:spcBef>
                <a:spcPts val="1200"/>
              </a:spcBef>
              <a:spcAft>
                <a:spcPts val="0"/>
              </a:spcAft>
            </a:pPr>
            <a:r>
              <a:rPr lang="en-US" sz="1400" b="1">
                <a:solidFill>
                  <a:schemeClr val="tx1"/>
                </a:solidFill>
                <a:latin typeface="Arial" panose="020B0604020202020204" pitchFamily="34" charset="0"/>
              </a:rPr>
              <a:t>Next steps</a:t>
            </a:r>
          </a:p>
          <a:p>
            <a:pPr marL="1261872" lvl="1" indent="-285750"/>
            <a:r>
              <a:rPr lang="en-US" sz="1400">
                <a:solidFill>
                  <a:schemeClr val="tx1"/>
                </a:solidFill>
                <a:latin typeface="Arial" panose="020B0604020202020204" pitchFamily="34" charset="0"/>
              </a:rPr>
              <a:t>Develop a plugin to extract the values of interest for CERN and structure the message as expected </a:t>
            </a:r>
            <a:r>
              <a:rPr lang="en-US" sz="1400">
                <a:solidFill>
                  <a:schemeClr val="tx1"/>
                </a:solidFill>
                <a:latin typeface="Arial" panose="020B0604020202020204" pitchFamily="34" charset="0"/>
                <a:sym typeface="Wingdings" panose="05000000000000000000" pitchFamily="2" charset="2"/>
              </a:rPr>
              <a:t> </a:t>
            </a:r>
            <a:r>
              <a:rPr lang="en-US" sz="1400" b="1">
                <a:solidFill>
                  <a:srgbClr val="92D050"/>
                </a:solidFill>
                <a:latin typeface="Arial" panose="020B0604020202020204" pitchFamily="34" charset="0"/>
                <a:sym typeface="Wingdings" panose="05000000000000000000" pitchFamily="2" charset="2"/>
              </a:rPr>
              <a:t>In progress, Q1 2025</a:t>
            </a:r>
            <a:endParaRPr lang="en-US" sz="1400" b="1">
              <a:solidFill>
                <a:srgbClr val="92D050"/>
              </a:solidFill>
              <a:latin typeface="Arial" panose="020B0604020202020204" pitchFamily="34" charset="0"/>
            </a:endParaRPr>
          </a:p>
          <a:p>
            <a:pPr marL="1257283" lvl="1" indent="-285750"/>
            <a:r>
              <a:rPr lang="en-US" sz="1400">
                <a:solidFill>
                  <a:schemeClr val="tx1"/>
                </a:solidFill>
                <a:latin typeface="Arial" panose="020B0604020202020204" pitchFamily="34" charset="0"/>
              </a:rPr>
              <a:t>Internal testing </a:t>
            </a:r>
            <a:r>
              <a:rPr lang="en-US" sz="1400">
                <a:solidFill>
                  <a:schemeClr val="tx1"/>
                </a:solidFill>
                <a:latin typeface="Arial" panose="020B0604020202020204" pitchFamily="34" charset="0"/>
                <a:sym typeface="Wingdings" panose="05000000000000000000" pitchFamily="2" charset="2"/>
              </a:rPr>
              <a:t> </a:t>
            </a:r>
            <a:r>
              <a:rPr lang="en-US" sz="1400" b="1">
                <a:solidFill>
                  <a:srgbClr val="FFC000"/>
                </a:solidFill>
                <a:latin typeface="Arial" panose="020B0604020202020204" pitchFamily="34" charset="0"/>
                <a:sym typeface="Wingdings" panose="05000000000000000000" pitchFamily="2" charset="2"/>
              </a:rPr>
              <a:t>Q2 2025</a:t>
            </a:r>
            <a:endParaRPr lang="en-US" sz="1400" b="1">
              <a:solidFill>
                <a:srgbClr val="FFC000"/>
              </a:solidFill>
              <a:latin typeface="Arial" panose="020B0604020202020204" pitchFamily="34" charset="0"/>
            </a:endParaRPr>
          </a:p>
          <a:p>
            <a:pPr marL="1257283" lvl="1" indent="-285750"/>
            <a:r>
              <a:rPr lang="en-US" sz="1400">
                <a:solidFill>
                  <a:schemeClr val="tx1"/>
                </a:solidFill>
                <a:latin typeface="Arial" panose="020B0604020202020204" pitchFamily="34" charset="0"/>
              </a:rPr>
              <a:t>Commissioning </a:t>
            </a:r>
            <a:r>
              <a:rPr lang="en-US" sz="1400">
                <a:solidFill>
                  <a:schemeClr val="tx1"/>
                </a:solidFill>
                <a:latin typeface="Arial" panose="020B0604020202020204" pitchFamily="34" charset="0"/>
                <a:sym typeface="Wingdings" panose="05000000000000000000" pitchFamily="2" charset="2"/>
              </a:rPr>
              <a:t> </a:t>
            </a:r>
            <a:r>
              <a:rPr lang="en-US" sz="1400" b="1">
                <a:solidFill>
                  <a:srgbClr val="FFC000"/>
                </a:solidFill>
                <a:latin typeface="Arial" panose="020B0604020202020204" pitchFamily="34" charset="0"/>
                <a:sym typeface="Wingdings" panose="05000000000000000000" pitchFamily="2" charset="2"/>
              </a:rPr>
              <a:t>Q3 2025</a:t>
            </a:r>
            <a:endParaRPr lang="en-US" sz="1400" b="1">
              <a:solidFill>
                <a:schemeClr val="tx1"/>
              </a:solidFill>
              <a:latin typeface="Arial" panose="020B0604020202020204" pitchFamily="34" charset="0"/>
            </a:endParaRPr>
          </a:p>
          <a:p>
            <a:pPr marL="182880">
              <a:lnSpc>
                <a:spcPct val="100000"/>
              </a:lnSpc>
              <a:spcBef>
                <a:spcPts val="1200"/>
              </a:spcBef>
              <a:spcAft>
                <a:spcPts val="0"/>
              </a:spcAft>
            </a:pPr>
            <a:r>
              <a:rPr lang="en-US" sz="1400" b="1">
                <a:solidFill>
                  <a:schemeClr val="tx1"/>
                </a:solidFill>
                <a:latin typeface="Arial" panose="020B0604020202020204" pitchFamily="34" charset="0"/>
              </a:rPr>
              <a:t>Notes</a:t>
            </a:r>
          </a:p>
          <a:p>
            <a:pPr marL="182880">
              <a:lnSpc>
                <a:spcPct val="100000"/>
              </a:lnSpc>
              <a:spcBef>
                <a:spcPts val="1200"/>
              </a:spcBef>
              <a:spcAft>
                <a:spcPts val="0"/>
              </a:spcAft>
            </a:pPr>
            <a:r>
              <a:rPr lang="en-US" sz="1400">
                <a:solidFill>
                  <a:schemeClr val="tx1"/>
                </a:solidFill>
                <a:latin typeface="Arial" panose="020B0604020202020204" pitchFamily="34" charset="0"/>
              </a:rPr>
              <a:t>Approach for alarm handling in SCADA: </a:t>
            </a:r>
          </a:p>
          <a:p>
            <a:pPr marL="1257283" lvl="1" indent="-285750"/>
            <a:r>
              <a:rPr lang="en-US" sz="1400" b="1">
                <a:solidFill>
                  <a:schemeClr val="tx1"/>
                </a:solidFill>
                <a:latin typeface="Arial" panose="020B0604020202020204" pitchFamily="34" charset="0"/>
              </a:rPr>
              <a:t>Event start</a:t>
            </a:r>
            <a:r>
              <a:rPr lang="en-US" sz="1400">
                <a:solidFill>
                  <a:schemeClr val="tx1"/>
                </a:solidFill>
                <a:latin typeface="Arial" panose="020B0604020202020204" pitchFamily="34" charset="0"/>
              </a:rPr>
              <a:t>: event detection Boolean variable ON (with timestamp equal to event start)</a:t>
            </a:r>
          </a:p>
          <a:p>
            <a:pPr marL="1257283" lvl="1" indent="-285750"/>
            <a:r>
              <a:rPr lang="en-US" sz="1400" b="1">
                <a:solidFill>
                  <a:schemeClr val="tx1"/>
                </a:solidFill>
                <a:latin typeface="Arial" panose="020B0604020202020204" pitchFamily="34" charset="0"/>
              </a:rPr>
              <a:t>Event stop</a:t>
            </a:r>
            <a:r>
              <a:rPr lang="en-US" sz="1400">
                <a:solidFill>
                  <a:schemeClr val="tx1"/>
                </a:solidFill>
                <a:latin typeface="Arial" panose="020B0604020202020204" pitchFamily="34" charset="0"/>
              </a:rPr>
              <a:t>: event detection Boolean variable OFF (with timestamp equal to event stop).</a:t>
            </a:r>
          </a:p>
          <a:p>
            <a:pPr marL="1257283" lvl="1" indent="-285750"/>
            <a:r>
              <a:rPr lang="en-US" sz="1400" b="1">
                <a:solidFill>
                  <a:schemeClr val="tx1"/>
                </a:solidFill>
                <a:latin typeface="Arial" panose="020B0604020202020204" pitchFamily="34" charset="0"/>
              </a:rPr>
              <a:t>Analogs</a:t>
            </a:r>
            <a:r>
              <a:rPr lang="en-US" sz="1400">
                <a:solidFill>
                  <a:schemeClr val="tx1"/>
                </a:solidFill>
                <a:latin typeface="Arial" panose="020B0604020202020204" pitchFamily="34" charset="0"/>
              </a:rPr>
              <a:t>: Duration, depth, are sent at the end of the event. </a:t>
            </a:r>
          </a:p>
        </p:txBody>
      </p:sp>
      <p:sp>
        <p:nvSpPr>
          <p:cNvPr id="7" name="Rectangle 6">
            <a:extLst>
              <a:ext uri="{FF2B5EF4-FFF2-40B4-BE49-F238E27FC236}">
                <a16:creationId xmlns:a16="http://schemas.microsoft.com/office/drawing/2014/main" id="{E3DDF5A6-0200-0C98-72F1-23B8C89D51F0}"/>
              </a:ext>
            </a:extLst>
          </p:cNvPr>
          <p:cNvSpPr/>
          <p:nvPr/>
        </p:nvSpPr>
        <p:spPr>
          <a:xfrm>
            <a:off x="7981182" y="1755019"/>
            <a:ext cx="3524405" cy="4010368"/>
          </a:xfrm>
          <a:prstGeom prst="rect">
            <a:avLst/>
          </a:prstGeom>
          <a:solidFill>
            <a:schemeClr val="bg1"/>
          </a:solidFill>
          <a:ln w="63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tIns="144000" rtlCol="0" anchor="t" anchorCtr="0"/>
          <a:lstStyle/>
          <a:p>
            <a:pPr marL="285750" indent="-285750">
              <a:spcBef>
                <a:spcPts val="600"/>
              </a:spcBef>
              <a:buFont typeface="Arial" panose="020B0604020202020204" pitchFamily="34" charset="0"/>
              <a:buChar char="•"/>
              <a:defRPr/>
            </a:pPr>
            <a:r>
              <a:rPr lang="en-US" sz="1200" b="1">
                <a:solidFill>
                  <a:schemeClr val="tx1"/>
                </a:solidFill>
                <a:latin typeface="Arial" panose="020B0604020202020204" pitchFamily="34" charset="0"/>
                <a:cs typeface="Arial" panose="020B0604020202020204" pitchFamily="34" charset="0"/>
              </a:rPr>
              <a:t>Context</a:t>
            </a:r>
            <a:r>
              <a:rPr lang="en-US" sz="1200">
                <a:solidFill>
                  <a:schemeClr val="tx1"/>
                </a:solidFill>
                <a:latin typeface="Arial" panose="020B0604020202020204" pitchFamily="34" charset="0"/>
                <a:cs typeface="Arial" panose="020B0604020202020204" pitchFamily="34" charset="0"/>
              </a:rPr>
              <a:t>: Full SCADA integration of PMU measurements and events (power quality faults, etc.) via protocol 104</a:t>
            </a:r>
          </a:p>
          <a:p>
            <a:pPr marL="285750" indent="-285750">
              <a:spcBef>
                <a:spcPts val="600"/>
              </a:spcBef>
              <a:buFont typeface="Arial" panose="020B0604020202020204" pitchFamily="34" charset="0"/>
              <a:buChar char="•"/>
              <a:defRPr/>
            </a:pPr>
            <a:r>
              <a:rPr lang="en-US" sz="1200" b="1">
                <a:solidFill>
                  <a:schemeClr val="tx1"/>
                </a:solidFill>
                <a:latin typeface="Arial" panose="020B0604020202020204" pitchFamily="34" charset="0"/>
                <a:cs typeface="Arial" panose="020B0604020202020204" pitchFamily="34" charset="0"/>
              </a:rPr>
              <a:t>Actions:</a:t>
            </a:r>
            <a:r>
              <a:rPr lang="en-US" sz="1200">
                <a:solidFill>
                  <a:schemeClr val="tx1"/>
                </a:solidFill>
                <a:latin typeface="Arial" panose="020B0604020202020204" pitchFamily="34" charset="0"/>
                <a:cs typeface="Arial" panose="020B0604020202020204" pitchFamily="34" charset="0"/>
              </a:rPr>
              <a:t> </a:t>
            </a:r>
          </a:p>
          <a:p>
            <a:pPr marL="742939" lvl="1" indent="-285750">
              <a:spcBef>
                <a:spcPts val="600"/>
              </a:spcBef>
              <a:buFont typeface="+mj-lt"/>
              <a:buAutoNum type="arabicPeriod"/>
              <a:defRPr/>
            </a:pPr>
            <a:r>
              <a:rPr lang="en-US" sz="1200">
                <a:solidFill>
                  <a:schemeClr val="tx1"/>
                </a:solidFill>
                <a:latin typeface="Arial" panose="020B0604020202020204" pitchFamily="34" charset="0"/>
                <a:cs typeface="Arial" panose="020B0604020202020204" pitchFamily="34" charset="0"/>
              </a:rPr>
              <a:t>Feasibility study: Data communication, architectural and cyber-sec requirements</a:t>
            </a:r>
          </a:p>
          <a:p>
            <a:pPr marL="742939" lvl="1" indent="-285750">
              <a:spcBef>
                <a:spcPts val="600"/>
              </a:spcBef>
              <a:buFont typeface="+mj-lt"/>
              <a:buAutoNum type="arabicPeriod"/>
              <a:defRPr/>
            </a:pPr>
            <a:r>
              <a:rPr lang="en-US" sz="1200">
                <a:solidFill>
                  <a:schemeClr val="tx1"/>
                </a:solidFill>
                <a:latin typeface="Arial" panose="020B0604020202020204" pitchFamily="34" charset="0"/>
                <a:cs typeface="Arial" panose="020B0604020202020204" pitchFamily="34" charset="0"/>
              </a:rPr>
              <a:t>SCADA integration: Implementation of communication protocol, gateway configuration, and metadata management.</a:t>
            </a:r>
          </a:p>
          <a:p>
            <a:pPr marL="285750" indent="-285750">
              <a:spcBef>
                <a:spcPts val="600"/>
              </a:spcBef>
              <a:buFont typeface="Arial" panose="020B0604020202020204" pitchFamily="34" charset="0"/>
              <a:buChar char="•"/>
              <a:defRPr/>
            </a:pPr>
            <a:endParaRPr lang="en-US" sz="1200">
              <a:solidFill>
                <a:schemeClr val="tx1"/>
              </a:solidFill>
              <a:latin typeface="Arial" panose="020B0604020202020204" pitchFamily="34" charset="0"/>
              <a:cs typeface="Arial" panose="020B0604020202020204" pitchFamily="34" charset="0"/>
            </a:endParaRPr>
          </a:p>
          <a:p>
            <a:pPr marL="285750" indent="-285750">
              <a:spcBef>
                <a:spcPts val="600"/>
              </a:spcBef>
              <a:buFont typeface="Arial" panose="020B0604020202020204" pitchFamily="34" charset="0"/>
              <a:buChar char="•"/>
              <a:defRPr/>
            </a:pPr>
            <a:r>
              <a:rPr lang="en-US" sz="1200" b="1">
                <a:solidFill>
                  <a:schemeClr val="tx1"/>
                </a:solidFill>
                <a:latin typeface="Arial" panose="020B0604020202020204" pitchFamily="34" charset="0"/>
                <a:cs typeface="Arial" panose="020B0604020202020204" pitchFamily="34" charset="0"/>
              </a:rPr>
              <a:t>Effort: </a:t>
            </a:r>
            <a:r>
              <a:rPr lang="en-US" sz="1200">
                <a:solidFill>
                  <a:schemeClr val="tx1"/>
                </a:solidFill>
                <a:latin typeface="Arial" panose="020B0604020202020204" pitchFamily="34" charset="0"/>
                <a:cs typeface="Arial" panose="020B0604020202020204" pitchFamily="34" charset="0"/>
              </a:rPr>
              <a:t>HIGH (feasibility study + implementation)</a:t>
            </a:r>
          </a:p>
          <a:p>
            <a:pPr marL="285750" indent="-285750">
              <a:spcBef>
                <a:spcPts val="600"/>
              </a:spcBef>
              <a:buFont typeface="Arial" panose="020B0604020202020204" pitchFamily="34" charset="0"/>
              <a:buChar char="•"/>
              <a:defRPr/>
            </a:pPr>
            <a:r>
              <a:rPr lang="en-US" sz="1200" b="1">
                <a:solidFill>
                  <a:schemeClr val="tx1"/>
                </a:solidFill>
                <a:latin typeface="Arial" panose="020B0604020202020204" pitchFamily="34" charset="0"/>
                <a:cs typeface="Arial" panose="020B0604020202020204" pitchFamily="34" charset="0"/>
              </a:rPr>
              <a:t>Roadmap : </a:t>
            </a:r>
            <a:r>
              <a:rPr lang="en-US" sz="1200">
                <a:solidFill>
                  <a:schemeClr val="tx1"/>
                </a:solidFill>
                <a:latin typeface="Arial" panose="020B0604020202020204" pitchFamily="34" charset="0"/>
                <a:cs typeface="Arial" panose="020B0604020202020204" pitchFamily="34" charset="0"/>
              </a:rPr>
              <a:t>N/A (est. depends on feasibility study results )</a:t>
            </a:r>
          </a:p>
        </p:txBody>
      </p:sp>
      <p:sp>
        <p:nvSpPr>
          <p:cNvPr id="8" name="Rectangle 7">
            <a:extLst>
              <a:ext uri="{FF2B5EF4-FFF2-40B4-BE49-F238E27FC236}">
                <a16:creationId xmlns:a16="http://schemas.microsoft.com/office/drawing/2014/main" id="{744C11DB-616A-6E2A-D03A-B32B6C2E6598}"/>
              </a:ext>
            </a:extLst>
          </p:cNvPr>
          <p:cNvSpPr/>
          <p:nvPr/>
        </p:nvSpPr>
        <p:spPr>
          <a:xfrm>
            <a:off x="7981182" y="1034938"/>
            <a:ext cx="3524405" cy="720080"/>
          </a:xfrm>
          <a:prstGeom prst="rect">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it-IT" sz="1600" b="1" i="0" u="none" strike="noStrike" kern="1200" cap="none" spc="0" normalizeH="0" baseline="0" noProof="0">
                <a:ln>
                  <a:noFill/>
                </a:ln>
                <a:solidFill>
                  <a:schemeClr val="tx1"/>
                </a:solidFill>
                <a:effectLst/>
                <a:uLnTx/>
                <a:uFillTx/>
                <a:latin typeface="Arial" panose="020B0604020202020204" pitchFamily="34" charset="0"/>
                <a:cs typeface="Arial" panose="020B0604020202020204" pitchFamily="34" charset="0"/>
              </a:rPr>
              <a:t>SCADA integratio</a:t>
            </a:r>
            <a:r>
              <a:rPr lang="it-IT" sz="1600" b="1">
                <a:solidFill>
                  <a:schemeClr val="tx1"/>
                </a:solidFill>
                <a:latin typeface="Arial" panose="020B0604020202020204" pitchFamily="34" charset="0"/>
                <a:cs typeface="Arial" panose="020B0604020202020204" pitchFamily="34" charset="0"/>
              </a:rPr>
              <a:t>n </a:t>
            </a:r>
          </a:p>
          <a:p>
            <a:pPr marL="0" marR="0" lvl="0" indent="0" algn="ctr" defTabSz="914377" rtl="0" eaLnBrk="1" fontAlgn="auto" latinLnBrk="0" hangingPunct="1">
              <a:lnSpc>
                <a:spcPct val="100000"/>
              </a:lnSpc>
              <a:spcBef>
                <a:spcPts val="0"/>
              </a:spcBef>
              <a:spcAft>
                <a:spcPts val="0"/>
              </a:spcAft>
              <a:buClrTx/>
              <a:buSzTx/>
              <a:buFontTx/>
              <a:buNone/>
              <a:tabLst/>
              <a:defRPr/>
            </a:pPr>
            <a:r>
              <a:rPr lang="it-IT" sz="1600" b="1">
                <a:solidFill>
                  <a:schemeClr val="tx1"/>
                </a:solidFill>
                <a:latin typeface="Arial" panose="020B0604020202020204" pitchFamily="34" charset="0"/>
                <a:cs typeface="Arial" panose="020B0604020202020204" pitchFamily="34" charset="0"/>
              </a:rPr>
              <a:t>via IEC-104 protocol </a:t>
            </a:r>
            <a:endParaRPr kumimoji="0" lang="it-IT" sz="1600" b="1" i="0" u="none" strike="noStrike" kern="1200" cap="none" spc="0" normalizeH="0" baseline="0" noProof="0">
              <a:ln>
                <a:noFill/>
              </a:ln>
              <a:solidFill>
                <a:schemeClr val="tx1"/>
              </a:solidFill>
              <a:effectLst/>
              <a:uLnTx/>
              <a:uFillTx/>
              <a:latin typeface="Arial" panose="020B0604020202020204" pitchFamily="34" charset="0"/>
              <a:cs typeface="Arial" panose="020B0604020202020204" pitchFamily="34" charset="0"/>
            </a:endParaRPr>
          </a:p>
        </p:txBody>
      </p:sp>
      <p:sp>
        <p:nvSpPr>
          <p:cNvPr id="10" name="Oval 9">
            <a:extLst>
              <a:ext uri="{FF2B5EF4-FFF2-40B4-BE49-F238E27FC236}">
                <a16:creationId xmlns:a16="http://schemas.microsoft.com/office/drawing/2014/main" id="{47B47E27-12AB-9946-4694-1171AD44912A}"/>
              </a:ext>
            </a:extLst>
          </p:cNvPr>
          <p:cNvSpPr>
            <a:spLocks noChangeAspect="1"/>
          </p:cNvSpPr>
          <p:nvPr/>
        </p:nvSpPr>
        <p:spPr>
          <a:xfrm>
            <a:off x="7796445" y="845715"/>
            <a:ext cx="369474" cy="369474"/>
          </a:xfrm>
          <a:prstGeom prst="ellipse">
            <a:avLst/>
          </a:prstGeom>
          <a:solidFill>
            <a:srgbClr val="61C4D3"/>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en-CH" sz="1800" b="0" i="0" u="none" strike="noStrike" kern="1200" cap="none" spc="0" normalizeH="0" baseline="0" noProof="0">
              <a:ln>
                <a:noFill/>
              </a:ln>
              <a:solidFill>
                <a:prstClr val="white"/>
              </a:solidFill>
              <a:effectLst/>
              <a:uLnTx/>
              <a:uFillTx/>
              <a:latin typeface="Times New Roman"/>
              <a:ea typeface="+mn-ea"/>
              <a:cs typeface="+mn-cs"/>
            </a:endParaRPr>
          </a:p>
        </p:txBody>
      </p:sp>
      <p:pic>
        <p:nvPicPr>
          <p:cNvPr id="13" name="Graphic 12" descr="Checkmark with solid fill">
            <a:extLst>
              <a:ext uri="{FF2B5EF4-FFF2-40B4-BE49-F238E27FC236}">
                <a16:creationId xmlns:a16="http://schemas.microsoft.com/office/drawing/2014/main" id="{0E49B49E-6DA3-AFEB-FD1E-BF28CF27131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846153" y="855152"/>
            <a:ext cx="320492" cy="320492"/>
          </a:xfrm>
          <a:prstGeom prst="rect">
            <a:avLst/>
          </a:prstGeom>
        </p:spPr>
      </p:pic>
      <p:sp>
        <p:nvSpPr>
          <p:cNvPr id="5" name="Slide Number Placeholder 2">
            <a:extLst>
              <a:ext uri="{FF2B5EF4-FFF2-40B4-BE49-F238E27FC236}">
                <a16:creationId xmlns:a16="http://schemas.microsoft.com/office/drawing/2014/main" id="{14F22DDF-B666-313C-5C6E-F7BB015D063B}"/>
              </a:ext>
            </a:extLst>
          </p:cNvPr>
          <p:cNvSpPr>
            <a:spLocks noGrp="1"/>
          </p:cNvSpPr>
          <p:nvPr>
            <p:ph type="sldNum" sz="quarter" idx="12"/>
          </p:nvPr>
        </p:nvSpPr>
        <p:spPr>
          <a:xfrm>
            <a:off x="211375" y="6502586"/>
            <a:ext cx="923026" cy="365125"/>
          </a:xfrm>
        </p:spPr>
        <p:txBody>
          <a:bodyPr/>
          <a:lstStyle/>
          <a:p>
            <a:fld id="{95C647DA-FB58-C140-BB1F-ED7F2F166F76}" type="slidenum">
              <a:rPr lang="de-DE" smtClean="0"/>
              <a:pPr/>
              <a:t>16</a:t>
            </a:fld>
            <a:endParaRPr lang="de-DE"/>
          </a:p>
        </p:txBody>
      </p:sp>
      <p:sp>
        <p:nvSpPr>
          <p:cNvPr id="12" name="Title 1">
            <a:extLst>
              <a:ext uri="{FF2B5EF4-FFF2-40B4-BE49-F238E27FC236}">
                <a16:creationId xmlns:a16="http://schemas.microsoft.com/office/drawing/2014/main" id="{CBB9C110-6187-BB71-4DB7-DF918D7EE852}"/>
              </a:ext>
            </a:extLst>
          </p:cNvPr>
          <p:cNvSpPr>
            <a:spLocks noGrp="1"/>
          </p:cNvSpPr>
          <p:nvPr>
            <p:ph type="title"/>
          </p:nvPr>
        </p:nvSpPr>
        <p:spPr>
          <a:xfrm>
            <a:off x="407988" y="376126"/>
            <a:ext cx="11376025" cy="571301"/>
          </a:xfrm>
        </p:spPr>
        <p:txBody>
          <a:bodyPr/>
          <a:lstStyle/>
          <a:p>
            <a:r>
              <a:rPr lang="en-GB" sz="3600"/>
              <a:t>PMU Data SCADA Integration</a:t>
            </a:r>
            <a:endParaRPr lang="en-US" sz="3600">
              <a:solidFill>
                <a:srgbClr val="0033A0"/>
              </a:solidFill>
              <a:latin typeface="Arial"/>
              <a:cs typeface="Arial"/>
            </a:endParaRPr>
          </a:p>
        </p:txBody>
      </p:sp>
      <p:sp>
        <p:nvSpPr>
          <p:cNvPr id="2" name="Date Placeholder 4">
            <a:extLst>
              <a:ext uri="{FF2B5EF4-FFF2-40B4-BE49-F238E27FC236}">
                <a16:creationId xmlns:a16="http://schemas.microsoft.com/office/drawing/2014/main" id="{DC68C53C-CA55-C586-C7F0-CE0A0935D958}"/>
              </a:ext>
            </a:extLst>
          </p:cNvPr>
          <p:cNvSpPr>
            <a:spLocks noGrp="1"/>
          </p:cNvSpPr>
          <p:nvPr>
            <p:ph type="dt" sz="half" idx="10"/>
          </p:nvPr>
        </p:nvSpPr>
        <p:spPr>
          <a:xfrm>
            <a:off x="3287688" y="6378349"/>
            <a:ext cx="828700" cy="365125"/>
          </a:xfrm>
        </p:spPr>
        <p:txBody>
          <a:bodyPr/>
          <a:lstStyle/>
          <a:p>
            <a:r>
              <a:rPr lang="en-US"/>
              <a:t>2025-06-04</a:t>
            </a:r>
          </a:p>
        </p:txBody>
      </p:sp>
      <p:sp>
        <p:nvSpPr>
          <p:cNvPr id="4" name="Footer Placeholder 5">
            <a:extLst>
              <a:ext uri="{FF2B5EF4-FFF2-40B4-BE49-F238E27FC236}">
                <a16:creationId xmlns:a16="http://schemas.microsoft.com/office/drawing/2014/main" id="{A260EE09-A2E2-2A4D-CDDF-86C510B1D9A4}"/>
              </a:ext>
            </a:extLst>
          </p:cNvPr>
          <p:cNvSpPr>
            <a:spLocks noGrp="1"/>
          </p:cNvSpPr>
          <p:nvPr>
            <p:ph type="ftr" sz="quarter" idx="11"/>
          </p:nvPr>
        </p:nvSpPr>
        <p:spPr>
          <a:xfrm>
            <a:off x="4259262" y="6383848"/>
            <a:ext cx="6572221" cy="365125"/>
          </a:xfrm>
        </p:spPr>
        <p:txBody>
          <a:bodyPr/>
          <a:lstStyle/>
          <a:p>
            <a:r>
              <a:rPr lang="en-US"/>
              <a:t>I. Amundarain, P. Penades ▪ EAM, AFT and PMU events data integration</a:t>
            </a:r>
          </a:p>
        </p:txBody>
      </p:sp>
      <p:sp>
        <p:nvSpPr>
          <p:cNvPr id="6" name="Slide Number Placeholder 6">
            <a:extLst>
              <a:ext uri="{FF2B5EF4-FFF2-40B4-BE49-F238E27FC236}">
                <a16:creationId xmlns:a16="http://schemas.microsoft.com/office/drawing/2014/main" id="{FD632A23-2A49-0FFD-B9AC-E3C186900D0D}"/>
              </a:ext>
            </a:extLst>
          </p:cNvPr>
          <p:cNvSpPr txBox="1">
            <a:spLocks/>
          </p:cNvSpPr>
          <p:nvPr/>
        </p:nvSpPr>
        <p:spPr>
          <a:xfrm>
            <a:off x="11107546" y="6383848"/>
            <a:ext cx="681254"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6B5EA5A-BC32-A742-B11B-8E7414D5B535}" type="slidenum">
              <a:rPr lang="en-US" smtClean="0"/>
              <a:pPr/>
              <a:t>16</a:t>
            </a:fld>
            <a:endParaRPr lang="en-US"/>
          </a:p>
        </p:txBody>
      </p:sp>
    </p:spTree>
    <p:extLst>
      <p:ext uri="{BB962C8B-B14F-4D97-AF65-F5344CB8AC3E}">
        <p14:creationId xmlns:p14="http://schemas.microsoft.com/office/powerpoint/2010/main" val="33847433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8CDA601-46C0-FE22-AF54-0D8B814EE19B}"/>
              </a:ext>
            </a:extLst>
          </p:cNvPr>
          <p:cNvSpPr>
            <a:spLocks noGrp="1"/>
          </p:cNvSpPr>
          <p:nvPr>
            <p:ph type="dt" sz="half" idx="10"/>
          </p:nvPr>
        </p:nvSpPr>
        <p:spPr/>
        <p:txBody>
          <a:bodyPr/>
          <a:lstStyle/>
          <a:p>
            <a:r>
              <a:rPr lang="en-US"/>
              <a:t>2025-06-04</a:t>
            </a:r>
            <a:endParaRPr lang="en-US" dirty="0"/>
          </a:p>
        </p:txBody>
      </p:sp>
      <p:sp>
        <p:nvSpPr>
          <p:cNvPr id="3" name="Footer Placeholder 2">
            <a:extLst>
              <a:ext uri="{FF2B5EF4-FFF2-40B4-BE49-F238E27FC236}">
                <a16:creationId xmlns:a16="http://schemas.microsoft.com/office/drawing/2014/main" id="{9472DB9F-D6C5-262D-1088-CA4AC90D18C0}"/>
              </a:ext>
            </a:extLst>
          </p:cNvPr>
          <p:cNvSpPr>
            <a:spLocks noGrp="1"/>
          </p:cNvSpPr>
          <p:nvPr>
            <p:ph type="ftr" sz="quarter" idx="11"/>
          </p:nvPr>
        </p:nvSpPr>
        <p:spPr/>
        <p:txBody>
          <a:bodyPr/>
          <a:lstStyle/>
          <a:p>
            <a:r>
              <a:rPr lang="en-US" dirty="0"/>
              <a:t>I. Amundarain, P. Penades ▪ EAM, AFT and PMU events data integration</a:t>
            </a:r>
          </a:p>
        </p:txBody>
      </p:sp>
      <p:sp>
        <p:nvSpPr>
          <p:cNvPr id="4" name="Slide Number Placeholder 3">
            <a:extLst>
              <a:ext uri="{FF2B5EF4-FFF2-40B4-BE49-F238E27FC236}">
                <a16:creationId xmlns:a16="http://schemas.microsoft.com/office/drawing/2014/main" id="{2EB0310B-8F41-BC09-4DDE-C69F99AA8E1A}"/>
              </a:ext>
            </a:extLst>
          </p:cNvPr>
          <p:cNvSpPr>
            <a:spLocks noGrp="1"/>
          </p:cNvSpPr>
          <p:nvPr>
            <p:ph type="sldNum" sz="quarter" idx="12"/>
          </p:nvPr>
        </p:nvSpPr>
        <p:spPr/>
        <p:txBody>
          <a:bodyPr/>
          <a:lstStyle/>
          <a:p>
            <a:fld id="{36B5EA5A-BC32-A742-B11B-8E7414D5B535}" type="slidenum">
              <a:rPr lang="en-US" smtClean="0"/>
              <a:pPr/>
              <a:t>2</a:t>
            </a:fld>
            <a:endParaRPr lang="en-US"/>
          </a:p>
        </p:txBody>
      </p:sp>
      <p:sp>
        <p:nvSpPr>
          <p:cNvPr id="7" name="Title 1">
            <a:extLst>
              <a:ext uri="{FF2B5EF4-FFF2-40B4-BE49-F238E27FC236}">
                <a16:creationId xmlns:a16="http://schemas.microsoft.com/office/drawing/2014/main" id="{1BECC180-B4B7-81F1-784F-0D988D14A978}"/>
              </a:ext>
            </a:extLst>
          </p:cNvPr>
          <p:cNvSpPr txBox="1">
            <a:spLocks/>
          </p:cNvSpPr>
          <p:nvPr/>
        </p:nvSpPr>
        <p:spPr>
          <a:xfrm>
            <a:off x="4933405" y="2788245"/>
            <a:ext cx="1541417" cy="640755"/>
          </a:xfrm>
          <a:prstGeom prst="rect">
            <a:avLst/>
          </a:prstGeom>
        </p:spPr>
        <p:txBody>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fr-CH" sz="1800" dirty="0"/>
              <a:t>EAM/AFT </a:t>
            </a:r>
            <a:r>
              <a:rPr lang="fr-CH" sz="1800" dirty="0" err="1"/>
              <a:t>Integration</a:t>
            </a:r>
            <a:r>
              <a:rPr lang="fr-CH" sz="1800" dirty="0"/>
              <a:t> (in test)</a:t>
            </a:r>
            <a:endParaRPr lang="en-US" sz="1800" dirty="0"/>
          </a:p>
        </p:txBody>
      </p:sp>
      <p:grpSp>
        <p:nvGrpSpPr>
          <p:cNvPr id="14" name="Group 13">
            <a:extLst>
              <a:ext uri="{FF2B5EF4-FFF2-40B4-BE49-F238E27FC236}">
                <a16:creationId xmlns:a16="http://schemas.microsoft.com/office/drawing/2014/main" id="{C245090B-A095-FF24-0978-8949466777E0}"/>
              </a:ext>
            </a:extLst>
          </p:cNvPr>
          <p:cNvGrpSpPr/>
          <p:nvPr/>
        </p:nvGrpSpPr>
        <p:grpSpPr>
          <a:xfrm>
            <a:off x="6503994" y="1008495"/>
            <a:ext cx="5171264" cy="5212713"/>
            <a:chOff x="3542280" y="937372"/>
            <a:chExt cx="5203087" cy="5261697"/>
          </a:xfrm>
        </p:grpSpPr>
        <p:sp>
          <p:nvSpPr>
            <p:cNvPr id="2531" name="Rounded Rectangle 52">
              <a:extLst>
                <a:ext uri="{FF2B5EF4-FFF2-40B4-BE49-F238E27FC236}">
                  <a16:creationId xmlns:a16="http://schemas.microsoft.com/office/drawing/2014/main" id="{F7434729-E71F-4645-78F9-788143852DBD}"/>
                </a:ext>
              </a:extLst>
            </p:cNvPr>
            <p:cNvSpPr/>
            <p:nvPr/>
          </p:nvSpPr>
          <p:spPr>
            <a:xfrm>
              <a:off x="4073714" y="3219746"/>
              <a:ext cx="1373568" cy="317391"/>
            </a:xfrm>
            <a:prstGeom prst="roundRect">
              <a:avLst/>
            </a:prstGeom>
            <a:solidFill>
              <a:schemeClr val="accent3">
                <a:lumMod val="20000"/>
                <a:lumOff val="80000"/>
                <a:alpha val="50000"/>
              </a:schemeClr>
            </a:solidFill>
            <a:ln>
              <a:noFill/>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p:txBody>
        </p:sp>
        <p:sp>
          <p:nvSpPr>
            <p:cNvPr id="2532" name="Rounded Rectangle 52">
              <a:extLst>
                <a:ext uri="{FF2B5EF4-FFF2-40B4-BE49-F238E27FC236}">
                  <a16:creationId xmlns:a16="http://schemas.microsoft.com/office/drawing/2014/main" id="{6C1BACC4-D8E9-CF8D-4286-99AE980BDB6E}"/>
                </a:ext>
              </a:extLst>
            </p:cNvPr>
            <p:cNvSpPr/>
            <p:nvPr/>
          </p:nvSpPr>
          <p:spPr>
            <a:xfrm rot="5400000">
              <a:off x="5566804" y="2966564"/>
              <a:ext cx="2359474" cy="3997653"/>
            </a:xfrm>
            <a:prstGeom prst="roundRect">
              <a:avLst/>
            </a:prstGeom>
            <a:solidFill>
              <a:srgbClr val="0F9ED5">
                <a:lumMod val="20000"/>
                <a:lumOff val="80000"/>
                <a:alpha val="50000"/>
              </a:srgbClr>
            </a:solidFill>
            <a:ln>
              <a:noFill/>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p:txBody>
        </p:sp>
        <p:sp>
          <p:nvSpPr>
            <p:cNvPr id="2533" name="Rounded Rectangle 52">
              <a:extLst>
                <a:ext uri="{FF2B5EF4-FFF2-40B4-BE49-F238E27FC236}">
                  <a16:creationId xmlns:a16="http://schemas.microsoft.com/office/drawing/2014/main" id="{50375C0A-20D5-C156-2E02-1DD251964DE7}"/>
                </a:ext>
              </a:extLst>
            </p:cNvPr>
            <p:cNvSpPr/>
            <p:nvPr/>
          </p:nvSpPr>
          <p:spPr>
            <a:xfrm>
              <a:off x="5446390" y="1319952"/>
              <a:ext cx="779229" cy="2610553"/>
            </a:xfrm>
            <a:prstGeom prst="roundRect">
              <a:avLst/>
            </a:prstGeom>
            <a:solidFill>
              <a:schemeClr val="accent3">
                <a:lumMod val="20000"/>
                <a:lumOff val="80000"/>
                <a:alpha val="50000"/>
              </a:schemeClr>
            </a:solidFill>
            <a:ln>
              <a:noFill/>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p:txBody>
        </p:sp>
        <p:sp>
          <p:nvSpPr>
            <p:cNvPr id="2534" name="Rounded Rectangle 52">
              <a:extLst>
                <a:ext uri="{FF2B5EF4-FFF2-40B4-BE49-F238E27FC236}">
                  <a16:creationId xmlns:a16="http://schemas.microsoft.com/office/drawing/2014/main" id="{E6425177-41EB-B39A-A207-DC2507D67C2F}"/>
                </a:ext>
              </a:extLst>
            </p:cNvPr>
            <p:cNvSpPr/>
            <p:nvPr/>
          </p:nvSpPr>
          <p:spPr>
            <a:xfrm>
              <a:off x="7029061" y="1319952"/>
              <a:ext cx="779229" cy="2610553"/>
            </a:xfrm>
            <a:prstGeom prst="roundRect">
              <a:avLst/>
            </a:prstGeom>
            <a:solidFill>
              <a:srgbClr val="D9F2D0">
                <a:alpha val="49804"/>
              </a:srgbClr>
            </a:solidFill>
            <a:ln>
              <a:noFill/>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p:txBody>
        </p:sp>
        <p:sp>
          <p:nvSpPr>
            <p:cNvPr id="2535" name="Rounded Rectangle 52">
              <a:extLst>
                <a:ext uri="{FF2B5EF4-FFF2-40B4-BE49-F238E27FC236}">
                  <a16:creationId xmlns:a16="http://schemas.microsoft.com/office/drawing/2014/main" id="{27F82FB6-DA5D-E956-8353-02C24982CDEE}"/>
                </a:ext>
              </a:extLst>
            </p:cNvPr>
            <p:cNvSpPr/>
            <p:nvPr/>
          </p:nvSpPr>
          <p:spPr>
            <a:xfrm>
              <a:off x="3734039" y="2062664"/>
              <a:ext cx="779229" cy="933335"/>
            </a:xfrm>
            <a:prstGeom prst="roundRect">
              <a:avLst/>
            </a:prstGeom>
            <a:solidFill>
              <a:schemeClr val="accent5">
                <a:lumMod val="20000"/>
                <a:lumOff val="80000"/>
                <a:alpha val="50000"/>
              </a:schemeClr>
            </a:solidFill>
            <a:ln>
              <a:noFill/>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p:txBody>
        </p:sp>
        <p:sp>
          <p:nvSpPr>
            <p:cNvPr id="2087" name="Freeform: Shape 2086">
              <a:extLst>
                <a:ext uri="{FF2B5EF4-FFF2-40B4-BE49-F238E27FC236}">
                  <a16:creationId xmlns:a16="http://schemas.microsoft.com/office/drawing/2014/main" id="{354A24F7-5763-6122-FCAD-9E058FCC030A}"/>
                </a:ext>
              </a:extLst>
            </p:cNvPr>
            <p:cNvSpPr/>
            <p:nvPr/>
          </p:nvSpPr>
          <p:spPr>
            <a:xfrm>
              <a:off x="6388465" y="3783557"/>
              <a:ext cx="449397" cy="299598"/>
            </a:xfrm>
            <a:custGeom>
              <a:avLst/>
              <a:gdLst>
                <a:gd name="connsiteX0" fmla="*/ 1262 w 449397"/>
                <a:gd name="connsiteY0" fmla="*/ 46121 h 299598"/>
                <a:gd name="connsiteX1" fmla="*/ 46202 w 449397"/>
                <a:gd name="connsiteY1" fmla="*/ 1181 h 299598"/>
                <a:gd name="connsiteX2" fmla="*/ 405720 w 449397"/>
                <a:gd name="connsiteY2" fmla="*/ 1181 h 299598"/>
                <a:gd name="connsiteX3" fmla="*/ 450660 w 449397"/>
                <a:gd name="connsiteY3" fmla="*/ 46121 h 299598"/>
                <a:gd name="connsiteX4" fmla="*/ 450660 w 449397"/>
                <a:gd name="connsiteY4" fmla="*/ 255840 h 299598"/>
                <a:gd name="connsiteX5" fmla="*/ 405720 w 449397"/>
                <a:gd name="connsiteY5" fmla="*/ 300779 h 299598"/>
                <a:gd name="connsiteX6" fmla="*/ 46202 w 449397"/>
                <a:gd name="connsiteY6" fmla="*/ 300779 h 299598"/>
                <a:gd name="connsiteX7" fmla="*/ 1262 w 449397"/>
                <a:gd name="connsiteY7" fmla="*/ 255840 h 299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49397" h="299598">
                  <a:moveTo>
                    <a:pt x="1262" y="46121"/>
                  </a:moveTo>
                  <a:cubicBezTo>
                    <a:pt x="1262" y="21299"/>
                    <a:pt x="21382" y="1181"/>
                    <a:pt x="46202" y="1181"/>
                  </a:cubicBezTo>
                  <a:lnTo>
                    <a:pt x="405720" y="1181"/>
                  </a:lnTo>
                  <a:cubicBezTo>
                    <a:pt x="430539" y="1181"/>
                    <a:pt x="450660" y="21299"/>
                    <a:pt x="450660" y="46121"/>
                  </a:cubicBezTo>
                  <a:lnTo>
                    <a:pt x="450660" y="255840"/>
                  </a:lnTo>
                  <a:cubicBezTo>
                    <a:pt x="450660" y="280662"/>
                    <a:pt x="430539" y="300779"/>
                    <a:pt x="405720" y="300779"/>
                  </a:cubicBezTo>
                  <a:lnTo>
                    <a:pt x="46202" y="300779"/>
                  </a:lnTo>
                  <a:cubicBezTo>
                    <a:pt x="21382" y="300779"/>
                    <a:pt x="1262" y="280662"/>
                    <a:pt x="1262" y="255840"/>
                  </a:cubicBezTo>
                  <a:close/>
                </a:path>
              </a:pathLst>
            </a:custGeom>
            <a:noFill/>
            <a:ln w="7486" cap="flat">
              <a:noFill/>
              <a:prstDash val="solid"/>
              <a:miter/>
            </a:ln>
          </p:spPr>
          <p:txBody>
            <a:bodyPr rtlCol="0" anchor="ctr"/>
            <a:lstStyle/>
            <a:p>
              <a:endParaRPr lang="en-GB"/>
            </a:p>
          </p:txBody>
        </p:sp>
        <p:grpSp>
          <p:nvGrpSpPr>
            <p:cNvPr id="2088" name="Graphic 1898">
              <a:extLst>
                <a:ext uri="{FF2B5EF4-FFF2-40B4-BE49-F238E27FC236}">
                  <a16:creationId xmlns:a16="http://schemas.microsoft.com/office/drawing/2014/main" id="{A9AF6679-7F5C-D47D-0C40-66CD932ACF09}"/>
                </a:ext>
              </a:extLst>
            </p:cNvPr>
            <p:cNvGrpSpPr/>
            <p:nvPr/>
          </p:nvGrpSpPr>
          <p:grpSpPr>
            <a:xfrm>
              <a:off x="6424403" y="3897026"/>
              <a:ext cx="185005" cy="72656"/>
              <a:chOff x="10011568" y="3853711"/>
              <a:chExt cx="185005" cy="72656"/>
            </a:xfrm>
            <a:solidFill>
              <a:srgbClr val="000000"/>
            </a:solidFill>
          </p:grpSpPr>
          <p:sp>
            <p:nvSpPr>
              <p:cNvPr id="2089" name="Freeform: Shape 2088">
                <a:extLst>
                  <a:ext uri="{FF2B5EF4-FFF2-40B4-BE49-F238E27FC236}">
                    <a16:creationId xmlns:a16="http://schemas.microsoft.com/office/drawing/2014/main" id="{B9FA7599-B55D-FE4D-1B00-295360C0C965}"/>
                  </a:ext>
                </a:extLst>
              </p:cNvPr>
              <p:cNvSpPr/>
              <p:nvPr/>
            </p:nvSpPr>
            <p:spPr>
              <a:xfrm>
                <a:off x="10011568" y="3853711"/>
                <a:ext cx="63830" cy="72656"/>
              </a:xfrm>
              <a:custGeom>
                <a:avLst/>
                <a:gdLst>
                  <a:gd name="connsiteX0" fmla="*/ 545 w 63830"/>
                  <a:gd name="connsiteY0" fmla="*/ 73803 h 72656"/>
                  <a:gd name="connsiteX1" fmla="*/ 26925 w 63830"/>
                  <a:gd name="connsiteY1" fmla="*/ 1146 h 72656"/>
                  <a:gd name="connsiteX2" fmla="*/ 37653 w 63830"/>
                  <a:gd name="connsiteY2" fmla="*/ 1146 h 72656"/>
                  <a:gd name="connsiteX3" fmla="*/ 64375 w 63830"/>
                  <a:gd name="connsiteY3" fmla="*/ 73803 h 72656"/>
                  <a:gd name="connsiteX4" fmla="*/ 54622 w 63830"/>
                  <a:gd name="connsiteY4" fmla="*/ 73803 h 72656"/>
                  <a:gd name="connsiteX5" fmla="*/ 47357 w 63830"/>
                  <a:gd name="connsiteY5" fmla="*/ 53517 h 72656"/>
                  <a:gd name="connsiteX6" fmla="*/ 17416 w 63830"/>
                  <a:gd name="connsiteY6" fmla="*/ 53517 h 72656"/>
                  <a:gd name="connsiteX7" fmla="*/ 10395 w 63830"/>
                  <a:gd name="connsiteY7" fmla="*/ 73803 h 72656"/>
                  <a:gd name="connsiteX8" fmla="*/ 545 w 63830"/>
                  <a:gd name="connsiteY8" fmla="*/ 73803 h 72656"/>
                  <a:gd name="connsiteX9" fmla="*/ 20245 w 63830"/>
                  <a:gd name="connsiteY9" fmla="*/ 45423 h 72656"/>
                  <a:gd name="connsiteX10" fmla="*/ 44480 w 63830"/>
                  <a:gd name="connsiteY10" fmla="*/ 45423 h 72656"/>
                  <a:gd name="connsiteX11" fmla="*/ 32240 w 63830"/>
                  <a:gd name="connsiteY11" fmla="*/ 8558 h 72656"/>
                  <a:gd name="connsiteX12" fmla="*/ 20245 w 63830"/>
                  <a:gd name="connsiteY12" fmla="*/ 45423 h 72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3830" h="72656">
                    <a:moveTo>
                      <a:pt x="545" y="73803"/>
                    </a:moveTo>
                    <a:lnTo>
                      <a:pt x="26925" y="1146"/>
                    </a:lnTo>
                    <a:lnTo>
                      <a:pt x="37653" y="1146"/>
                    </a:lnTo>
                    <a:lnTo>
                      <a:pt x="64375" y="73803"/>
                    </a:lnTo>
                    <a:lnTo>
                      <a:pt x="54622" y="73803"/>
                    </a:lnTo>
                    <a:lnTo>
                      <a:pt x="47357" y="53517"/>
                    </a:lnTo>
                    <a:lnTo>
                      <a:pt x="17416" y="53517"/>
                    </a:lnTo>
                    <a:lnTo>
                      <a:pt x="10395" y="73803"/>
                    </a:lnTo>
                    <a:lnTo>
                      <a:pt x="545" y="73803"/>
                    </a:lnTo>
                    <a:close/>
                    <a:moveTo>
                      <a:pt x="20245" y="45423"/>
                    </a:moveTo>
                    <a:lnTo>
                      <a:pt x="44480" y="45423"/>
                    </a:lnTo>
                    <a:cubicBezTo>
                      <a:pt x="39457" y="31281"/>
                      <a:pt x="37409" y="26405"/>
                      <a:pt x="32240" y="8558"/>
                    </a:cubicBezTo>
                    <a:cubicBezTo>
                      <a:pt x="26974" y="26942"/>
                      <a:pt x="25170" y="30989"/>
                      <a:pt x="20245" y="45423"/>
                    </a:cubicBezTo>
                  </a:path>
                </a:pathLst>
              </a:custGeom>
              <a:solidFill>
                <a:srgbClr val="000000"/>
              </a:solidFill>
              <a:ln w="49" cap="flat">
                <a:noFill/>
                <a:prstDash val="solid"/>
                <a:miter/>
              </a:ln>
            </p:spPr>
            <p:txBody>
              <a:bodyPr rtlCol="0" anchor="ctr"/>
              <a:lstStyle/>
              <a:p>
                <a:endParaRPr lang="en-GB"/>
              </a:p>
            </p:txBody>
          </p:sp>
          <p:sp>
            <p:nvSpPr>
              <p:cNvPr id="2090" name="Freeform: Shape 2089">
                <a:extLst>
                  <a:ext uri="{FF2B5EF4-FFF2-40B4-BE49-F238E27FC236}">
                    <a16:creationId xmlns:a16="http://schemas.microsoft.com/office/drawing/2014/main" id="{D2B5AC23-5F61-42C3-7C7A-E0AF75988EEC}"/>
                  </a:ext>
                </a:extLst>
              </p:cNvPr>
              <p:cNvSpPr/>
              <p:nvPr/>
            </p:nvSpPr>
            <p:spPr>
              <a:xfrm>
                <a:off x="10086711" y="3853711"/>
                <a:ext cx="43935" cy="72656"/>
              </a:xfrm>
              <a:custGeom>
                <a:avLst/>
                <a:gdLst>
                  <a:gd name="connsiteX0" fmla="*/ 629 w 43935"/>
                  <a:gd name="connsiteY0" fmla="*/ 73803 h 72656"/>
                  <a:gd name="connsiteX1" fmla="*/ 629 w 43935"/>
                  <a:gd name="connsiteY1" fmla="*/ 1146 h 72656"/>
                  <a:gd name="connsiteX2" fmla="*/ 44565 w 43935"/>
                  <a:gd name="connsiteY2" fmla="*/ 1146 h 72656"/>
                  <a:gd name="connsiteX3" fmla="*/ 44565 w 43935"/>
                  <a:gd name="connsiteY3" fmla="*/ 9338 h 72656"/>
                  <a:gd name="connsiteX4" fmla="*/ 9894 w 43935"/>
                  <a:gd name="connsiteY4" fmla="*/ 9338 h 72656"/>
                  <a:gd name="connsiteX5" fmla="*/ 9894 w 43935"/>
                  <a:gd name="connsiteY5" fmla="*/ 34207 h 72656"/>
                  <a:gd name="connsiteX6" fmla="*/ 41249 w 43935"/>
                  <a:gd name="connsiteY6" fmla="*/ 34207 h 72656"/>
                  <a:gd name="connsiteX7" fmla="*/ 41249 w 43935"/>
                  <a:gd name="connsiteY7" fmla="*/ 42399 h 72656"/>
                  <a:gd name="connsiteX8" fmla="*/ 9894 w 43935"/>
                  <a:gd name="connsiteY8" fmla="*/ 42399 h 72656"/>
                  <a:gd name="connsiteX9" fmla="*/ 9894 w 43935"/>
                  <a:gd name="connsiteY9" fmla="*/ 73803 h 72656"/>
                  <a:gd name="connsiteX10" fmla="*/ 629 w 43935"/>
                  <a:gd name="connsiteY10" fmla="*/ 73803 h 72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3935" h="72656">
                    <a:moveTo>
                      <a:pt x="629" y="73803"/>
                    </a:moveTo>
                    <a:lnTo>
                      <a:pt x="629" y="1146"/>
                    </a:lnTo>
                    <a:lnTo>
                      <a:pt x="44565" y="1146"/>
                    </a:lnTo>
                    <a:lnTo>
                      <a:pt x="44565" y="9338"/>
                    </a:lnTo>
                    <a:lnTo>
                      <a:pt x="9894" y="9338"/>
                    </a:lnTo>
                    <a:lnTo>
                      <a:pt x="9894" y="34207"/>
                    </a:lnTo>
                    <a:lnTo>
                      <a:pt x="41249" y="34207"/>
                    </a:lnTo>
                    <a:lnTo>
                      <a:pt x="41249" y="42399"/>
                    </a:lnTo>
                    <a:lnTo>
                      <a:pt x="9894" y="42399"/>
                    </a:lnTo>
                    <a:lnTo>
                      <a:pt x="9894" y="73803"/>
                    </a:lnTo>
                    <a:lnTo>
                      <a:pt x="629" y="73803"/>
                    </a:lnTo>
                  </a:path>
                </a:pathLst>
              </a:custGeom>
              <a:solidFill>
                <a:srgbClr val="000000"/>
              </a:solidFill>
              <a:ln w="49" cap="flat">
                <a:noFill/>
                <a:prstDash val="solid"/>
                <a:miter/>
              </a:ln>
            </p:spPr>
            <p:txBody>
              <a:bodyPr rtlCol="0" anchor="ctr"/>
              <a:lstStyle/>
              <a:p>
                <a:endParaRPr lang="en-GB"/>
              </a:p>
            </p:txBody>
          </p:sp>
          <p:sp>
            <p:nvSpPr>
              <p:cNvPr id="2091" name="Freeform: Shape 2090">
                <a:extLst>
                  <a:ext uri="{FF2B5EF4-FFF2-40B4-BE49-F238E27FC236}">
                    <a16:creationId xmlns:a16="http://schemas.microsoft.com/office/drawing/2014/main" id="{5350E9FB-8143-ABC8-BE1C-0DE16A36ED21}"/>
                  </a:ext>
                </a:extLst>
              </p:cNvPr>
              <p:cNvSpPr/>
              <p:nvPr/>
            </p:nvSpPr>
            <p:spPr>
              <a:xfrm>
                <a:off x="10141667" y="3853711"/>
                <a:ext cx="54906" cy="72656"/>
              </a:xfrm>
              <a:custGeom>
                <a:avLst/>
                <a:gdLst>
                  <a:gd name="connsiteX0" fmla="*/ 607 w 54906"/>
                  <a:gd name="connsiteY0" fmla="*/ 9338 h 72656"/>
                  <a:gd name="connsiteX1" fmla="*/ 607 w 54906"/>
                  <a:gd name="connsiteY1" fmla="*/ 1146 h 72656"/>
                  <a:gd name="connsiteX2" fmla="*/ 55514 w 54906"/>
                  <a:gd name="connsiteY2" fmla="*/ 1146 h 72656"/>
                  <a:gd name="connsiteX3" fmla="*/ 55514 w 54906"/>
                  <a:gd name="connsiteY3" fmla="*/ 9338 h 72656"/>
                  <a:gd name="connsiteX4" fmla="*/ 32742 w 54906"/>
                  <a:gd name="connsiteY4" fmla="*/ 9338 h 72656"/>
                  <a:gd name="connsiteX5" fmla="*/ 32742 w 54906"/>
                  <a:gd name="connsiteY5" fmla="*/ 73803 h 72656"/>
                  <a:gd name="connsiteX6" fmla="*/ 23477 w 54906"/>
                  <a:gd name="connsiteY6" fmla="*/ 73803 h 72656"/>
                  <a:gd name="connsiteX7" fmla="*/ 23477 w 54906"/>
                  <a:gd name="connsiteY7" fmla="*/ 9338 h 72656"/>
                  <a:gd name="connsiteX8" fmla="*/ 607 w 54906"/>
                  <a:gd name="connsiteY8" fmla="*/ 9338 h 72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4906" h="72656">
                    <a:moveTo>
                      <a:pt x="607" y="9338"/>
                    </a:moveTo>
                    <a:lnTo>
                      <a:pt x="607" y="1146"/>
                    </a:lnTo>
                    <a:lnTo>
                      <a:pt x="55514" y="1146"/>
                    </a:lnTo>
                    <a:lnTo>
                      <a:pt x="55514" y="9338"/>
                    </a:lnTo>
                    <a:lnTo>
                      <a:pt x="32742" y="9338"/>
                    </a:lnTo>
                    <a:lnTo>
                      <a:pt x="32742" y="73803"/>
                    </a:lnTo>
                    <a:lnTo>
                      <a:pt x="23477" y="73803"/>
                    </a:lnTo>
                    <a:lnTo>
                      <a:pt x="23477" y="9338"/>
                    </a:lnTo>
                    <a:lnTo>
                      <a:pt x="607" y="9338"/>
                    </a:lnTo>
                  </a:path>
                </a:pathLst>
              </a:custGeom>
              <a:solidFill>
                <a:srgbClr val="000000"/>
              </a:solidFill>
              <a:ln w="49" cap="flat">
                <a:noFill/>
                <a:prstDash val="solid"/>
                <a:miter/>
              </a:ln>
            </p:spPr>
            <p:txBody>
              <a:bodyPr rtlCol="0" anchor="ctr"/>
              <a:lstStyle/>
              <a:p>
                <a:endParaRPr lang="en-GB"/>
              </a:p>
            </p:txBody>
          </p:sp>
        </p:grpSp>
        <p:grpSp>
          <p:nvGrpSpPr>
            <p:cNvPr id="2092" name="Graphic 1898">
              <a:extLst>
                <a:ext uri="{FF2B5EF4-FFF2-40B4-BE49-F238E27FC236}">
                  <a16:creationId xmlns:a16="http://schemas.microsoft.com/office/drawing/2014/main" id="{EA40A6F5-0072-8138-635F-B9FA103A7DBA}"/>
                </a:ext>
              </a:extLst>
            </p:cNvPr>
            <p:cNvGrpSpPr/>
            <p:nvPr/>
          </p:nvGrpSpPr>
          <p:grpSpPr>
            <a:xfrm>
              <a:off x="6649980" y="3894637"/>
              <a:ext cx="153114" cy="75045"/>
              <a:chOff x="10237145" y="3851322"/>
              <a:chExt cx="153114" cy="75045"/>
            </a:xfrm>
            <a:solidFill>
              <a:srgbClr val="000000"/>
            </a:solidFill>
          </p:grpSpPr>
          <p:sp>
            <p:nvSpPr>
              <p:cNvPr id="2093" name="Freeform: Shape 2092">
                <a:extLst>
                  <a:ext uri="{FF2B5EF4-FFF2-40B4-BE49-F238E27FC236}">
                    <a16:creationId xmlns:a16="http://schemas.microsoft.com/office/drawing/2014/main" id="{941938C0-B3C1-1EAA-2FF6-2BA2B3637A91}"/>
                  </a:ext>
                </a:extLst>
              </p:cNvPr>
              <p:cNvSpPr/>
              <p:nvPr/>
            </p:nvSpPr>
            <p:spPr>
              <a:xfrm>
                <a:off x="10237145" y="3853711"/>
                <a:ext cx="8777" cy="72656"/>
              </a:xfrm>
              <a:custGeom>
                <a:avLst/>
                <a:gdLst>
                  <a:gd name="connsiteX0" fmla="*/ 9807 w 8777"/>
                  <a:gd name="connsiteY0" fmla="*/ 1146 h 72656"/>
                  <a:gd name="connsiteX1" fmla="*/ 9807 w 8777"/>
                  <a:gd name="connsiteY1" fmla="*/ 73803 h 72656"/>
                  <a:gd name="connsiteX2" fmla="*/ 1030 w 8777"/>
                  <a:gd name="connsiteY2" fmla="*/ 73803 h 72656"/>
                  <a:gd name="connsiteX3" fmla="*/ 1030 w 8777"/>
                  <a:gd name="connsiteY3" fmla="*/ 1146 h 72656"/>
                  <a:gd name="connsiteX4" fmla="*/ 9807 w 8777"/>
                  <a:gd name="connsiteY4" fmla="*/ 1146 h 726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77" h="72656">
                    <a:moveTo>
                      <a:pt x="9807" y="1146"/>
                    </a:moveTo>
                    <a:lnTo>
                      <a:pt x="9807" y="73803"/>
                    </a:lnTo>
                    <a:lnTo>
                      <a:pt x="1030" y="73803"/>
                    </a:lnTo>
                    <a:lnTo>
                      <a:pt x="1030" y="1146"/>
                    </a:lnTo>
                    <a:lnTo>
                      <a:pt x="9807" y="1146"/>
                    </a:lnTo>
                  </a:path>
                </a:pathLst>
              </a:custGeom>
              <a:solidFill>
                <a:srgbClr val="000000"/>
              </a:solidFill>
              <a:ln w="49" cap="flat">
                <a:noFill/>
                <a:prstDash val="solid"/>
                <a:miter/>
              </a:ln>
            </p:spPr>
            <p:txBody>
              <a:bodyPr rtlCol="0" anchor="ctr"/>
              <a:lstStyle/>
              <a:p>
                <a:endParaRPr lang="en-GB"/>
              </a:p>
            </p:txBody>
          </p:sp>
          <p:sp>
            <p:nvSpPr>
              <p:cNvPr id="2094" name="Freeform: Shape 2093">
                <a:extLst>
                  <a:ext uri="{FF2B5EF4-FFF2-40B4-BE49-F238E27FC236}">
                    <a16:creationId xmlns:a16="http://schemas.microsoft.com/office/drawing/2014/main" id="{ECA95C05-8ED1-7882-7871-AFF50936ACB8}"/>
                  </a:ext>
                </a:extLst>
              </p:cNvPr>
              <p:cNvSpPr/>
              <p:nvPr/>
            </p:nvSpPr>
            <p:spPr>
              <a:xfrm>
                <a:off x="10259673" y="3851322"/>
                <a:ext cx="12239" cy="75045"/>
              </a:xfrm>
              <a:custGeom>
                <a:avLst/>
                <a:gdLst>
                  <a:gd name="connsiteX0" fmla="*/ 2689 w 12239"/>
                  <a:gd name="connsiteY0" fmla="*/ 76216 h 75045"/>
                  <a:gd name="connsiteX1" fmla="*/ 2689 w 12239"/>
                  <a:gd name="connsiteY1" fmla="*/ 21699 h 75045"/>
                  <a:gd name="connsiteX2" fmla="*/ 11466 w 12239"/>
                  <a:gd name="connsiteY2" fmla="*/ 21699 h 75045"/>
                  <a:gd name="connsiteX3" fmla="*/ 11466 w 12239"/>
                  <a:gd name="connsiteY3" fmla="*/ 76216 h 75045"/>
                  <a:gd name="connsiteX4" fmla="*/ 2689 w 12239"/>
                  <a:gd name="connsiteY4" fmla="*/ 76216 h 75045"/>
                  <a:gd name="connsiteX5" fmla="*/ 7127 w 12239"/>
                  <a:gd name="connsiteY5" fmla="*/ 12776 h 75045"/>
                  <a:gd name="connsiteX6" fmla="*/ 1031 w 12239"/>
                  <a:gd name="connsiteY6" fmla="*/ 6973 h 75045"/>
                  <a:gd name="connsiteX7" fmla="*/ 7127 w 12239"/>
                  <a:gd name="connsiteY7" fmla="*/ 1170 h 75045"/>
                  <a:gd name="connsiteX8" fmla="*/ 13271 w 12239"/>
                  <a:gd name="connsiteY8" fmla="*/ 6973 h 75045"/>
                  <a:gd name="connsiteX9" fmla="*/ 7127 w 12239"/>
                  <a:gd name="connsiteY9" fmla="*/ 12776 h 75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239" h="75045">
                    <a:moveTo>
                      <a:pt x="2689" y="76216"/>
                    </a:moveTo>
                    <a:lnTo>
                      <a:pt x="2689" y="21699"/>
                    </a:lnTo>
                    <a:lnTo>
                      <a:pt x="11466" y="21699"/>
                    </a:lnTo>
                    <a:lnTo>
                      <a:pt x="11466" y="76216"/>
                    </a:lnTo>
                    <a:lnTo>
                      <a:pt x="2689" y="76216"/>
                    </a:lnTo>
                    <a:close/>
                    <a:moveTo>
                      <a:pt x="7127" y="12776"/>
                    </a:moveTo>
                    <a:cubicBezTo>
                      <a:pt x="3811" y="12776"/>
                      <a:pt x="1031" y="10191"/>
                      <a:pt x="1031" y="6973"/>
                    </a:cubicBezTo>
                    <a:cubicBezTo>
                      <a:pt x="1031" y="3755"/>
                      <a:pt x="3811" y="1170"/>
                      <a:pt x="7127" y="1170"/>
                    </a:cubicBezTo>
                    <a:cubicBezTo>
                      <a:pt x="10491" y="1170"/>
                      <a:pt x="13271" y="3755"/>
                      <a:pt x="13271" y="6973"/>
                    </a:cubicBezTo>
                    <a:cubicBezTo>
                      <a:pt x="13271" y="10191"/>
                      <a:pt x="10491" y="12776"/>
                      <a:pt x="7127" y="12776"/>
                    </a:cubicBezTo>
                  </a:path>
                </a:pathLst>
              </a:custGeom>
              <a:solidFill>
                <a:srgbClr val="000000"/>
              </a:solidFill>
              <a:ln w="49" cap="flat">
                <a:noFill/>
                <a:prstDash val="solid"/>
                <a:miter/>
              </a:ln>
            </p:spPr>
            <p:txBody>
              <a:bodyPr rtlCol="0" anchor="ctr"/>
              <a:lstStyle/>
              <a:p>
                <a:endParaRPr lang="en-GB"/>
              </a:p>
            </p:txBody>
          </p:sp>
          <p:sp>
            <p:nvSpPr>
              <p:cNvPr id="2095" name="Freeform: Shape 2094">
                <a:extLst>
                  <a:ext uri="{FF2B5EF4-FFF2-40B4-BE49-F238E27FC236}">
                    <a16:creationId xmlns:a16="http://schemas.microsoft.com/office/drawing/2014/main" id="{7DDAF937-C925-C42C-4B43-9A60F7391E2A}"/>
                  </a:ext>
                </a:extLst>
              </p:cNvPr>
              <p:cNvSpPr/>
              <p:nvPr/>
            </p:nvSpPr>
            <p:spPr>
              <a:xfrm>
                <a:off x="10285517" y="3871168"/>
                <a:ext cx="43593" cy="55199"/>
              </a:xfrm>
              <a:custGeom>
                <a:avLst/>
                <a:gdLst>
                  <a:gd name="connsiteX0" fmla="*/ 9459 w 43593"/>
                  <a:gd name="connsiteY0" fmla="*/ 23497 h 55199"/>
                  <a:gd name="connsiteX1" fmla="*/ 9459 w 43593"/>
                  <a:gd name="connsiteY1" fmla="*/ 56168 h 55199"/>
                  <a:gd name="connsiteX2" fmla="*/ 681 w 43593"/>
                  <a:gd name="connsiteY2" fmla="*/ 56168 h 55199"/>
                  <a:gd name="connsiteX3" fmla="*/ 681 w 43593"/>
                  <a:gd name="connsiteY3" fmla="*/ 1651 h 55199"/>
                  <a:gd name="connsiteX4" fmla="*/ 9117 w 43593"/>
                  <a:gd name="connsiteY4" fmla="*/ 1651 h 55199"/>
                  <a:gd name="connsiteX5" fmla="*/ 9166 w 43593"/>
                  <a:gd name="connsiteY5" fmla="*/ 11745 h 55199"/>
                  <a:gd name="connsiteX6" fmla="*/ 25843 w 43593"/>
                  <a:gd name="connsiteY6" fmla="*/ 968 h 55199"/>
                  <a:gd name="connsiteX7" fmla="*/ 44275 w 43593"/>
                  <a:gd name="connsiteY7" fmla="*/ 21546 h 55199"/>
                  <a:gd name="connsiteX8" fmla="*/ 44275 w 43593"/>
                  <a:gd name="connsiteY8" fmla="*/ 56168 h 55199"/>
                  <a:gd name="connsiteX9" fmla="*/ 35498 w 43593"/>
                  <a:gd name="connsiteY9" fmla="*/ 56168 h 55199"/>
                  <a:gd name="connsiteX10" fmla="*/ 35498 w 43593"/>
                  <a:gd name="connsiteY10" fmla="*/ 22278 h 55199"/>
                  <a:gd name="connsiteX11" fmla="*/ 23210 w 43593"/>
                  <a:gd name="connsiteY11" fmla="*/ 8868 h 55199"/>
                  <a:gd name="connsiteX12" fmla="*/ 9459 w 43593"/>
                  <a:gd name="connsiteY12" fmla="*/ 23497 h 551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3593" h="55199">
                    <a:moveTo>
                      <a:pt x="9459" y="23497"/>
                    </a:moveTo>
                    <a:lnTo>
                      <a:pt x="9459" y="56168"/>
                    </a:lnTo>
                    <a:lnTo>
                      <a:pt x="681" y="56168"/>
                    </a:lnTo>
                    <a:lnTo>
                      <a:pt x="681" y="1651"/>
                    </a:lnTo>
                    <a:lnTo>
                      <a:pt x="9117" y="1651"/>
                    </a:lnTo>
                    <a:lnTo>
                      <a:pt x="9166" y="11745"/>
                    </a:lnTo>
                    <a:cubicBezTo>
                      <a:pt x="12677" y="4040"/>
                      <a:pt x="18528" y="968"/>
                      <a:pt x="25843" y="968"/>
                    </a:cubicBezTo>
                    <a:cubicBezTo>
                      <a:pt x="36863" y="968"/>
                      <a:pt x="44275" y="7746"/>
                      <a:pt x="44275" y="21546"/>
                    </a:cubicBezTo>
                    <a:lnTo>
                      <a:pt x="44275" y="56168"/>
                    </a:lnTo>
                    <a:lnTo>
                      <a:pt x="35498" y="56168"/>
                    </a:lnTo>
                    <a:lnTo>
                      <a:pt x="35498" y="22278"/>
                    </a:lnTo>
                    <a:cubicBezTo>
                      <a:pt x="35498" y="13890"/>
                      <a:pt x="30817" y="8868"/>
                      <a:pt x="23210" y="8868"/>
                    </a:cubicBezTo>
                    <a:cubicBezTo>
                      <a:pt x="15359" y="8868"/>
                      <a:pt x="9459" y="14183"/>
                      <a:pt x="9459" y="23497"/>
                    </a:cubicBezTo>
                  </a:path>
                </a:pathLst>
              </a:custGeom>
              <a:solidFill>
                <a:srgbClr val="000000"/>
              </a:solidFill>
              <a:ln w="49" cap="flat">
                <a:noFill/>
                <a:prstDash val="solid"/>
                <a:miter/>
              </a:ln>
            </p:spPr>
            <p:txBody>
              <a:bodyPr rtlCol="0" anchor="ctr"/>
              <a:lstStyle/>
              <a:p>
                <a:endParaRPr lang="en-GB"/>
              </a:p>
            </p:txBody>
          </p:sp>
          <p:sp>
            <p:nvSpPr>
              <p:cNvPr id="2096" name="Freeform: Shape 2095">
                <a:extLst>
                  <a:ext uri="{FF2B5EF4-FFF2-40B4-BE49-F238E27FC236}">
                    <a16:creationId xmlns:a16="http://schemas.microsoft.com/office/drawing/2014/main" id="{B0ADDCD8-ABB2-5086-684F-BF417EB06B39}"/>
                  </a:ext>
                </a:extLst>
              </p:cNvPr>
              <p:cNvSpPr/>
              <p:nvPr/>
            </p:nvSpPr>
            <p:spPr>
              <a:xfrm>
                <a:off x="10344520" y="3853711"/>
                <a:ext cx="45739" cy="72656"/>
              </a:xfrm>
              <a:custGeom>
                <a:avLst/>
                <a:gdLst>
                  <a:gd name="connsiteX0" fmla="*/ 667 w 45739"/>
                  <a:gd name="connsiteY0" fmla="*/ 73803 h 72656"/>
                  <a:gd name="connsiteX1" fmla="*/ 667 w 45739"/>
                  <a:gd name="connsiteY1" fmla="*/ 1146 h 72656"/>
                  <a:gd name="connsiteX2" fmla="*/ 9445 w 45739"/>
                  <a:gd name="connsiteY2" fmla="*/ 1146 h 72656"/>
                  <a:gd name="connsiteX3" fmla="*/ 9445 w 45739"/>
                  <a:gd name="connsiteY3" fmla="*/ 43326 h 72656"/>
                  <a:gd name="connsiteX4" fmla="*/ 10517 w 45739"/>
                  <a:gd name="connsiteY4" fmla="*/ 43326 h 72656"/>
                  <a:gd name="connsiteX5" fmla="*/ 33826 w 45739"/>
                  <a:gd name="connsiteY5" fmla="*/ 19286 h 72656"/>
                  <a:gd name="connsiteX6" fmla="*/ 44700 w 45739"/>
                  <a:gd name="connsiteY6" fmla="*/ 19286 h 72656"/>
                  <a:gd name="connsiteX7" fmla="*/ 21879 w 45739"/>
                  <a:gd name="connsiteY7" fmla="*/ 42692 h 72656"/>
                  <a:gd name="connsiteX8" fmla="*/ 46407 w 45739"/>
                  <a:gd name="connsiteY8" fmla="*/ 73803 h 72656"/>
                  <a:gd name="connsiteX9" fmla="*/ 35143 w 45739"/>
                  <a:gd name="connsiteY9" fmla="*/ 73803 h 72656"/>
                  <a:gd name="connsiteX10" fmla="*/ 15199 w 45739"/>
                  <a:gd name="connsiteY10" fmla="*/ 48300 h 72656"/>
                  <a:gd name="connsiteX11" fmla="*/ 9445 w 45739"/>
                  <a:gd name="connsiteY11" fmla="*/ 53712 h 72656"/>
                  <a:gd name="connsiteX12" fmla="*/ 9445 w 45739"/>
                  <a:gd name="connsiteY12" fmla="*/ 73803 h 72656"/>
                  <a:gd name="connsiteX13" fmla="*/ 667 w 45739"/>
                  <a:gd name="connsiteY13" fmla="*/ 73803 h 72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5739" h="72656">
                    <a:moveTo>
                      <a:pt x="667" y="73803"/>
                    </a:moveTo>
                    <a:lnTo>
                      <a:pt x="667" y="1146"/>
                    </a:lnTo>
                    <a:lnTo>
                      <a:pt x="9445" y="1146"/>
                    </a:lnTo>
                    <a:lnTo>
                      <a:pt x="9445" y="43326"/>
                    </a:lnTo>
                    <a:lnTo>
                      <a:pt x="10517" y="43326"/>
                    </a:lnTo>
                    <a:lnTo>
                      <a:pt x="33826" y="19286"/>
                    </a:lnTo>
                    <a:lnTo>
                      <a:pt x="44700" y="19286"/>
                    </a:lnTo>
                    <a:lnTo>
                      <a:pt x="21879" y="42692"/>
                    </a:lnTo>
                    <a:lnTo>
                      <a:pt x="46407" y="73803"/>
                    </a:lnTo>
                    <a:lnTo>
                      <a:pt x="35143" y="73803"/>
                    </a:lnTo>
                    <a:lnTo>
                      <a:pt x="15199" y="48300"/>
                    </a:lnTo>
                    <a:lnTo>
                      <a:pt x="9445" y="53712"/>
                    </a:lnTo>
                    <a:lnTo>
                      <a:pt x="9445" y="73803"/>
                    </a:lnTo>
                    <a:lnTo>
                      <a:pt x="667" y="73803"/>
                    </a:lnTo>
                  </a:path>
                </a:pathLst>
              </a:custGeom>
              <a:solidFill>
                <a:srgbClr val="000000"/>
              </a:solidFill>
              <a:ln w="49" cap="flat">
                <a:noFill/>
                <a:prstDash val="solid"/>
                <a:miter/>
              </a:ln>
            </p:spPr>
            <p:txBody>
              <a:bodyPr rtlCol="0" anchor="ctr"/>
              <a:lstStyle/>
              <a:p>
                <a:endParaRPr lang="en-GB"/>
              </a:p>
            </p:txBody>
          </p:sp>
        </p:grpSp>
        <p:sp>
          <p:nvSpPr>
            <p:cNvPr id="2097" name="Freeform: Shape 2096">
              <a:extLst>
                <a:ext uri="{FF2B5EF4-FFF2-40B4-BE49-F238E27FC236}">
                  <a16:creationId xmlns:a16="http://schemas.microsoft.com/office/drawing/2014/main" id="{3BEB1D3D-FE55-FC86-1464-0575CC6CEAF7}"/>
                </a:ext>
              </a:extLst>
            </p:cNvPr>
            <p:cNvSpPr/>
            <p:nvPr/>
          </p:nvSpPr>
          <p:spPr>
            <a:xfrm>
              <a:off x="4989607" y="5629381"/>
              <a:ext cx="2696385" cy="449397"/>
            </a:xfrm>
            <a:custGeom>
              <a:avLst/>
              <a:gdLst>
                <a:gd name="connsiteX0" fmla="*/ 1262 w 2696385"/>
                <a:gd name="connsiteY0" fmla="*/ 46121 h 449397"/>
                <a:gd name="connsiteX1" fmla="*/ 46202 w 2696385"/>
                <a:gd name="connsiteY1" fmla="*/ 1181 h 449397"/>
                <a:gd name="connsiteX2" fmla="*/ 2652708 w 2696385"/>
                <a:gd name="connsiteY2" fmla="*/ 1181 h 449397"/>
                <a:gd name="connsiteX3" fmla="*/ 2697648 w 2696385"/>
                <a:gd name="connsiteY3" fmla="*/ 46121 h 449397"/>
                <a:gd name="connsiteX4" fmla="*/ 2697648 w 2696385"/>
                <a:gd name="connsiteY4" fmla="*/ 405639 h 449397"/>
                <a:gd name="connsiteX5" fmla="*/ 2652708 w 2696385"/>
                <a:gd name="connsiteY5" fmla="*/ 450579 h 449397"/>
                <a:gd name="connsiteX6" fmla="*/ 46202 w 2696385"/>
                <a:gd name="connsiteY6" fmla="*/ 450579 h 449397"/>
                <a:gd name="connsiteX7" fmla="*/ 1262 w 2696385"/>
                <a:gd name="connsiteY7" fmla="*/ 405639 h 449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96385" h="449397">
                  <a:moveTo>
                    <a:pt x="1262" y="46121"/>
                  </a:moveTo>
                  <a:cubicBezTo>
                    <a:pt x="1262" y="21299"/>
                    <a:pt x="21410" y="1181"/>
                    <a:pt x="46202" y="1181"/>
                  </a:cubicBezTo>
                  <a:lnTo>
                    <a:pt x="2652708" y="1181"/>
                  </a:lnTo>
                  <a:cubicBezTo>
                    <a:pt x="2677530" y="1181"/>
                    <a:pt x="2697648" y="21299"/>
                    <a:pt x="2697648" y="46121"/>
                  </a:cubicBezTo>
                  <a:lnTo>
                    <a:pt x="2697648" y="405639"/>
                  </a:lnTo>
                  <a:cubicBezTo>
                    <a:pt x="2697648" y="430461"/>
                    <a:pt x="2677530" y="450579"/>
                    <a:pt x="2652708" y="450579"/>
                  </a:cubicBezTo>
                  <a:lnTo>
                    <a:pt x="46202" y="450579"/>
                  </a:lnTo>
                  <a:cubicBezTo>
                    <a:pt x="21410" y="450579"/>
                    <a:pt x="1262" y="430461"/>
                    <a:pt x="1262" y="405639"/>
                  </a:cubicBezTo>
                  <a:close/>
                </a:path>
              </a:pathLst>
            </a:custGeom>
            <a:noFill/>
            <a:ln w="7486" cap="flat">
              <a:noFill/>
              <a:prstDash val="solid"/>
              <a:miter/>
            </a:ln>
          </p:spPr>
          <p:txBody>
            <a:bodyPr rtlCol="0" anchor="ctr"/>
            <a:lstStyle/>
            <a:p>
              <a:endParaRPr lang="en-GB"/>
            </a:p>
          </p:txBody>
        </p:sp>
        <p:sp>
          <p:nvSpPr>
            <p:cNvPr id="2166" name="Freeform: Shape 2165">
              <a:extLst>
                <a:ext uri="{FF2B5EF4-FFF2-40B4-BE49-F238E27FC236}">
                  <a16:creationId xmlns:a16="http://schemas.microsoft.com/office/drawing/2014/main" id="{07523542-4ECC-14B3-2CBA-06B8383A51BB}"/>
                </a:ext>
              </a:extLst>
            </p:cNvPr>
            <p:cNvSpPr/>
            <p:nvPr/>
          </p:nvSpPr>
          <p:spPr>
            <a:xfrm>
              <a:off x="5979963" y="937372"/>
              <a:ext cx="1198393" cy="898795"/>
            </a:xfrm>
            <a:custGeom>
              <a:avLst/>
              <a:gdLst>
                <a:gd name="connsiteX0" fmla="*/ 1199656 w 1198393"/>
                <a:gd name="connsiteY0" fmla="*/ 450579 h 898795"/>
                <a:gd name="connsiteX1" fmla="*/ 600459 w 1198393"/>
                <a:gd name="connsiteY1" fmla="*/ 899976 h 898795"/>
                <a:gd name="connsiteX2" fmla="*/ 1262 w 1198393"/>
                <a:gd name="connsiteY2" fmla="*/ 450579 h 898795"/>
                <a:gd name="connsiteX3" fmla="*/ 600459 w 1198393"/>
                <a:gd name="connsiteY3" fmla="*/ 1181 h 898795"/>
                <a:gd name="connsiteX4" fmla="*/ 1199656 w 1198393"/>
                <a:gd name="connsiteY4" fmla="*/ 450579 h 8987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8393" h="898795">
                  <a:moveTo>
                    <a:pt x="1199656" y="450579"/>
                  </a:moveTo>
                  <a:cubicBezTo>
                    <a:pt x="1199656" y="698796"/>
                    <a:pt x="931365" y="899976"/>
                    <a:pt x="600459" y="899976"/>
                  </a:cubicBezTo>
                  <a:cubicBezTo>
                    <a:pt x="269552" y="899976"/>
                    <a:pt x="1262" y="698796"/>
                    <a:pt x="1262" y="450579"/>
                  </a:cubicBezTo>
                  <a:cubicBezTo>
                    <a:pt x="1262" y="202361"/>
                    <a:pt x="269552" y="1181"/>
                    <a:pt x="600459" y="1181"/>
                  </a:cubicBezTo>
                  <a:cubicBezTo>
                    <a:pt x="931365" y="1181"/>
                    <a:pt x="1199656" y="202361"/>
                    <a:pt x="1199656" y="450579"/>
                  </a:cubicBezTo>
                  <a:close/>
                </a:path>
              </a:pathLst>
            </a:custGeom>
            <a:solidFill>
              <a:srgbClr val="FFFFFF"/>
            </a:solidFill>
            <a:ln w="14971" cap="flat">
              <a:solidFill>
                <a:srgbClr val="3A414A"/>
              </a:solidFill>
              <a:prstDash val="solid"/>
              <a:miter/>
            </a:ln>
          </p:spPr>
          <p:txBody>
            <a:bodyPr rtlCol="0" anchor="ctr"/>
            <a:lstStyle/>
            <a:p>
              <a:endParaRPr lang="en-GB"/>
            </a:p>
          </p:txBody>
        </p:sp>
        <p:grpSp>
          <p:nvGrpSpPr>
            <p:cNvPr id="2167" name="Graphic 1898">
              <a:extLst>
                <a:ext uri="{FF2B5EF4-FFF2-40B4-BE49-F238E27FC236}">
                  <a16:creationId xmlns:a16="http://schemas.microsoft.com/office/drawing/2014/main" id="{9F9CC542-E638-5FE2-E8FA-07D197CBCA08}"/>
                </a:ext>
              </a:extLst>
            </p:cNvPr>
            <p:cNvGrpSpPr/>
            <p:nvPr/>
          </p:nvGrpSpPr>
          <p:grpSpPr>
            <a:xfrm>
              <a:off x="6149907" y="1329775"/>
              <a:ext cx="489834" cy="95811"/>
              <a:chOff x="9737072" y="1286460"/>
              <a:chExt cx="489834" cy="95811"/>
            </a:xfrm>
            <a:solidFill>
              <a:srgbClr val="000000"/>
            </a:solidFill>
          </p:grpSpPr>
          <p:sp>
            <p:nvSpPr>
              <p:cNvPr id="2168" name="Freeform: Shape 2167">
                <a:extLst>
                  <a:ext uri="{FF2B5EF4-FFF2-40B4-BE49-F238E27FC236}">
                    <a16:creationId xmlns:a16="http://schemas.microsoft.com/office/drawing/2014/main" id="{45F2EDDE-F659-09D2-C0B8-BDE0F6620080}"/>
                  </a:ext>
                </a:extLst>
              </p:cNvPr>
              <p:cNvSpPr/>
              <p:nvPr/>
            </p:nvSpPr>
            <p:spPr>
              <a:xfrm>
                <a:off x="9737072" y="1289460"/>
                <a:ext cx="91220" cy="91220"/>
              </a:xfrm>
              <a:custGeom>
                <a:avLst/>
                <a:gdLst>
                  <a:gd name="connsiteX0" fmla="*/ 291 w 91220"/>
                  <a:gd name="connsiteY0" fmla="*/ 92025 h 91220"/>
                  <a:gd name="connsiteX1" fmla="*/ 291 w 91220"/>
                  <a:gd name="connsiteY1" fmla="*/ 805 h 91220"/>
                  <a:gd name="connsiteX2" fmla="*/ 16821 w 91220"/>
                  <a:gd name="connsiteY2" fmla="*/ 805 h 91220"/>
                  <a:gd name="connsiteX3" fmla="*/ 39289 w 91220"/>
                  <a:gd name="connsiteY3" fmla="*/ 58353 h 91220"/>
                  <a:gd name="connsiteX4" fmla="*/ 46024 w 91220"/>
                  <a:gd name="connsiteY4" fmla="*/ 79107 h 91220"/>
                  <a:gd name="connsiteX5" fmla="*/ 52758 w 91220"/>
                  <a:gd name="connsiteY5" fmla="*/ 58353 h 91220"/>
                  <a:gd name="connsiteX6" fmla="*/ 74920 w 91220"/>
                  <a:gd name="connsiteY6" fmla="*/ 805 h 91220"/>
                  <a:gd name="connsiteX7" fmla="*/ 91512 w 91220"/>
                  <a:gd name="connsiteY7" fmla="*/ 805 h 91220"/>
                  <a:gd name="connsiteX8" fmla="*/ 91512 w 91220"/>
                  <a:gd name="connsiteY8" fmla="*/ 92025 h 91220"/>
                  <a:gd name="connsiteX9" fmla="*/ 80063 w 91220"/>
                  <a:gd name="connsiteY9" fmla="*/ 92025 h 91220"/>
                  <a:gd name="connsiteX10" fmla="*/ 80492 w 91220"/>
                  <a:gd name="connsiteY10" fmla="*/ 13233 h 91220"/>
                  <a:gd name="connsiteX11" fmla="*/ 50922 w 91220"/>
                  <a:gd name="connsiteY11" fmla="*/ 92025 h 91220"/>
                  <a:gd name="connsiteX12" fmla="*/ 40820 w 91220"/>
                  <a:gd name="connsiteY12" fmla="*/ 92025 h 91220"/>
                  <a:gd name="connsiteX13" fmla="*/ 10944 w 91220"/>
                  <a:gd name="connsiteY13" fmla="*/ 13417 h 91220"/>
                  <a:gd name="connsiteX14" fmla="*/ 11372 w 91220"/>
                  <a:gd name="connsiteY14" fmla="*/ 92025 h 91220"/>
                  <a:gd name="connsiteX15" fmla="*/ 291 w 91220"/>
                  <a:gd name="connsiteY15" fmla="*/ 92025 h 912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91220" h="91220">
                    <a:moveTo>
                      <a:pt x="291" y="92025"/>
                    </a:moveTo>
                    <a:lnTo>
                      <a:pt x="291" y="805"/>
                    </a:lnTo>
                    <a:lnTo>
                      <a:pt x="16821" y="805"/>
                    </a:lnTo>
                    <a:lnTo>
                      <a:pt x="39289" y="58353"/>
                    </a:lnTo>
                    <a:cubicBezTo>
                      <a:pt x="41004" y="62761"/>
                      <a:pt x="43881" y="71700"/>
                      <a:pt x="46024" y="79107"/>
                    </a:cubicBezTo>
                    <a:cubicBezTo>
                      <a:pt x="48167" y="71944"/>
                      <a:pt x="50983" y="62945"/>
                      <a:pt x="52758" y="58353"/>
                    </a:cubicBezTo>
                    <a:lnTo>
                      <a:pt x="74920" y="805"/>
                    </a:lnTo>
                    <a:lnTo>
                      <a:pt x="91512" y="805"/>
                    </a:lnTo>
                    <a:lnTo>
                      <a:pt x="91512" y="92025"/>
                    </a:lnTo>
                    <a:lnTo>
                      <a:pt x="80063" y="92025"/>
                    </a:lnTo>
                    <a:cubicBezTo>
                      <a:pt x="80186" y="64598"/>
                      <a:pt x="79757" y="40783"/>
                      <a:pt x="80492" y="13233"/>
                    </a:cubicBezTo>
                    <a:cubicBezTo>
                      <a:pt x="70880" y="43660"/>
                      <a:pt x="61452" y="63986"/>
                      <a:pt x="50922" y="92025"/>
                    </a:cubicBezTo>
                    <a:lnTo>
                      <a:pt x="40820" y="92025"/>
                    </a:lnTo>
                    <a:cubicBezTo>
                      <a:pt x="30045" y="63986"/>
                      <a:pt x="20739" y="44027"/>
                      <a:pt x="10944" y="13417"/>
                    </a:cubicBezTo>
                    <a:cubicBezTo>
                      <a:pt x="11678" y="40232"/>
                      <a:pt x="11250" y="65026"/>
                      <a:pt x="11372" y="92025"/>
                    </a:cubicBezTo>
                    <a:lnTo>
                      <a:pt x="291" y="92025"/>
                    </a:lnTo>
                  </a:path>
                </a:pathLst>
              </a:custGeom>
              <a:solidFill>
                <a:srgbClr val="000000"/>
              </a:solidFill>
              <a:ln w="61" cap="flat">
                <a:noFill/>
                <a:prstDash val="solid"/>
                <a:miter/>
              </a:ln>
            </p:spPr>
            <p:txBody>
              <a:bodyPr rtlCol="0" anchor="ctr"/>
              <a:lstStyle/>
              <a:p>
                <a:endParaRPr lang="en-GB"/>
              </a:p>
            </p:txBody>
          </p:sp>
          <p:sp>
            <p:nvSpPr>
              <p:cNvPr id="2169" name="Freeform: Shape 2168">
                <a:extLst>
                  <a:ext uri="{FF2B5EF4-FFF2-40B4-BE49-F238E27FC236}">
                    <a16:creationId xmlns:a16="http://schemas.microsoft.com/office/drawing/2014/main" id="{AEA67971-7BEA-F240-DFC2-46869D6742A5}"/>
                  </a:ext>
                </a:extLst>
              </p:cNvPr>
              <p:cNvSpPr/>
              <p:nvPr/>
            </p:nvSpPr>
            <p:spPr>
              <a:xfrm>
                <a:off x="9844823" y="1311377"/>
                <a:ext cx="55221" cy="70894"/>
              </a:xfrm>
              <a:custGeom>
                <a:avLst/>
                <a:gdLst>
                  <a:gd name="connsiteX0" fmla="*/ 24013 w 55221"/>
                  <a:gd name="connsiteY0" fmla="*/ 71509 h 70894"/>
                  <a:gd name="connsiteX1" fmla="*/ 687 w 55221"/>
                  <a:gd name="connsiteY1" fmla="*/ 50449 h 70894"/>
                  <a:gd name="connsiteX2" fmla="*/ 27319 w 55221"/>
                  <a:gd name="connsiteY2" fmla="*/ 30307 h 70894"/>
                  <a:gd name="connsiteX3" fmla="*/ 44889 w 55221"/>
                  <a:gd name="connsiteY3" fmla="*/ 23695 h 70894"/>
                  <a:gd name="connsiteX4" fmla="*/ 30563 w 55221"/>
                  <a:gd name="connsiteY4" fmla="*/ 10287 h 70894"/>
                  <a:gd name="connsiteX5" fmla="*/ 13238 w 55221"/>
                  <a:gd name="connsiteY5" fmla="*/ 20328 h 70894"/>
                  <a:gd name="connsiteX6" fmla="*/ 2646 w 55221"/>
                  <a:gd name="connsiteY6" fmla="*/ 16838 h 70894"/>
                  <a:gd name="connsiteX7" fmla="*/ 30257 w 55221"/>
                  <a:gd name="connsiteY7" fmla="*/ 614 h 70894"/>
                  <a:gd name="connsiteX8" fmla="*/ 55909 w 55221"/>
                  <a:gd name="connsiteY8" fmla="*/ 24797 h 70894"/>
                  <a:gd name="connsiteX9" fmla="*/ 55909 w 55221"/>
                  <a:gd name="connsiteY9" fmla="*/ 69917 h 70894"/>
                  <a:gd name="connsiteX10" fmla="*/ 45073 w 55221"/>
                  <a:gd name="connsiteY10" fmla="*/ 69917 h 70894"/>
                  <a:gd name="connsiteX11" fmla="*/ 45073 w 55221"/>
                  <a:gd name="connsiteY11" fmla="*/ 60612 h 70894"/>
                  <a:gd name="connsiteX12" fmla="*/ 44338 w 55221"/>
                  <a:gd name="connsiteY12" fmla="*/ 60612 h 70894"/>
                  <a:gd name="connsiteX13" fmla="*/ 24013 w 55221"/>
                  <a:gd name="connsiteY13" fmla="*/ 71509 h 70894"/>
                  <a:gd name="connsiteX14" fmla="*/ 25911 w 55221"/>
                  <a:gd name="connsiteY14" fmla="*/ 61775 h 70894"/>
                  <a:gd name="connsiteX15" fmla="*/ 44889 w 55221"/>
                  <a:gd name="connsiteY15" fmla="*/ 45184 h 70894"/>
                  <a:gd name="connsiteX16" fmla="*/ 44889 w 55221"/>
                  <a:gd name="connsiteY16" fmla="*/ 35694 h 70894"/>
                  <a:gd name="connsiteX17" fmla="*/ 26829 w 55221"/>
                  <a:gd name="connsiteY17" fmla="*/ 39613 h 70894"/>
                  <a:gd name="connsiteX18" fmla="*/ 11768 w 55221"/>
                  <a:gd name="connsiteY18" fmla="*/ 51000 h 70894"/>
                  <a:gd name="connsiteX19" fmla="*/ 25911 w 55221"/>
                  <a:gd name="connsiteY19" fmla="*/ 61775 h 708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5221" h="70894">
                    <a:moveTo>
                      <a:pt x="24013" y="71509"/>
                    </a:moveTo>
                    <a:cubicBezTo>
                      <a:pt x="11034" y="71509"/>
                      <a:pt x="687" y="63918"/>
                      <a:pt x="687" y="50449"/>
                    </a:cubicBezTo>
                    <a:cubicBezTo>
                      <a:pt x="687" y="34776"/>
                      <a:pt x="14646" y="31899"/>
                      <a:pt x="27319" y="30307"/>
                    </a:cubicBezTo>
                    <a:cubicBezTo>
                      <a:pt x="39685" y="28654"/>
                      <a:pt x="44889" y="29327"/>
                      <a:pt x="44889" y="23695"/>
                    </a:cubicBezTo>
                    <a:cubicBezTo>
                      <a:pt x="44889" y="15185"/>
                      <a:pt x="40053" y="10287"/>
                      <a:pt x="30563" y="10287"/>
                    </a:cubicBezTo>
                    <a:cubicBezTo>
                      <a:pt x="20707" y="10287"/>
                      <a:pt x="15380" y="15553"/>
                      <a:pt x="13238" y="20328"/>
                    </a:cubicBezTo>
                    <a:lnTo>
                      <a:pt x="2646" y="16838"/>
                    </a:lnTo>
                    <a:cubicBezTo>
                      <a:pt x="7911" y="4410"/>
                      <a:pt x="19666" y="614"/>
                      <a:pt x="30257" y="614"/>
                    </a:cubicBezTo>
                    <a:cubicBezTo>
                      <a:pt x="39441" y="614"/>
                      <a:pt x="55909" y="3431"/>
                      <a:pt x="55909" y="24797"/>
                    </a:cubicBezTo>
                    <a:lnTo>
                      <a:pt x="55909" y="69917"/>
                    </a:lnTo>
                    <a:lnTo>
                      <a:pt x="45073" y="69917"/>
                    </a:lnTo>
                    <a:lnTo>
                      <a:pt x="45073" y="60612"/>
                    </a:lnTo>
                    <a:lnTo>
                      <a:pt x="44338" y="60612"/>
                    </a:lnTo>
                    <a:cubicBezTo>
                      <a:pt x="42012" y="65448"/>
                      <a:pt x="35584" y="71509"/>
                      <a:pt x="24013" y="71509"/>
                    </a:cubicBezTo>
                    <a:close/>
                    <a:moveTo>
                      <a:pt x="25911" y="61775"/>
                    </a:moveTo>
                    <a:cubicBezTo>
                      <a:pt x="38094" y="61775"/>
                      <a:pt x="44889" y="53571"/>
                      <a:pt x="44889" y="45184"/>
                    </a:cubicBezTo>
                    <a:lnTo>
                      <a:pt x="44889" y="35694"/>
                    </a:lnTo>
                    <a:cubicBezTo>
                      <a:pt x="43053" y="37837"/>
                      <a:pt x="31053" y="39062"/>
                      <a:pt x="26829" y="39613"/>
                    </a:cubicBezTo>
                    <a:cubicBezTo>
                      <a:pt x="18809" y="40653"/>
                      <a:pt x="11768" y="43225"/>
                      <a:pt x="11768" y="51000"/>
                    </a:cubicBezTo>
                    <a:cubicBezTo>
                      <a:pt x="11768" y="58102"/>
                      <a:pt x="17707" y="61775"/>
                      <a:pt x="25911" y="61775"/>
                    </a:cubicBezTo>
                  </a:path>
                </a:pathLst>
              </a:custGeom>
              <a:solidFill>
                <a:srgbClr val="000000"/>
              </a:solidFill>
              <a:ln w="61" cap="flat">
                <a:noFill/>
                <a:prstDash val="solid"/>
                <a:miter/>
              </a:ln>
            </p:spPr>
            <p:txBody>
              <a:bodyPr rtlCol="0" anchor="ctr"/>
              <a:lstStyle/>
              <a:p>
                <a:endParaRPr lang="en-GB"/>
              </a:p>
            </p:txBody>
          </p:sp>
          <p:sp>
            <p:nvSpPr>
              <p:cNvPr id="2170" name="Freeform: Shape 2169">
                <a:extLst>
                  <a:ext uri="{FF2B5EF4-FFF2-40B4-BE49-F238E27FC236}">
                    <a16:creationId xmlns:a16="http://schemas.microsoft.com/office/drawing/2014/main" id="{B83E28DD-85F2-96D3-F1FD-A496DF31F2AA}"/>
                  </a:ext>
                </a:extLst>
              </p:cNvPr>
              <p:cNvSpPr/>
              <p:nvPr/>
            </p:nvSpPr>
            <p:spPr>
              <a:xfrm>
                <a:off x="9916085" y="1311377"/>
                <a:ext cx="59140" cy="70772"/>
              </a:xfrm>
              <a:custGeom>
                <a:avLst/>
                <a:gdLst>
                  <a:gd name="connsiteX0" fmla="*/ 31813 w 59140"/>
                  <a:gd name="connsiteY0" fmla="*/ 71388 h 70772"/>
                  <a:gd name="connsiteX1" fmla="*/ 651 w 59140"/>
                  <a:gd name="connsiteY1" fmla="*/ 36124 h 70772"/>
                  <a:gd name="connsiteX2" fmla="*/ 31813 w 59140"/>
                  <a:gd name="connsiteY2" fmla="*/ 615 h 70772"/>
                  <a:gd name="connsiteX3" fmla="*/ 59546 w 59140"/>
                  <a:gd name="connsiteY3" fmla="*/ 19533 h 70772"/>
                  <a:gd name="connsiteX4" fmla="*/ 48955 w 59140"/>
                  <a:gd name="connsiteY4" fmla="*/ 22533 h 70772"/>
                  <a:gd name="connsiteX5" fmla="*/ 31813 w 59140"/>
                  <a:gd name="connsiteY5" fmla="*/ 10472 h 70772"/>
                  <a:gd name="connsiteX6" fmla="*/ 11855 w 59140"/>
                  <a:gd name="connsiteY6" fmla="*/ 36124 h 70772"/>
                  <a:gd name="connsiteX7" fmla="*/ 31813 w 59140"/>
                  <a:gd name="connsiteY7" fmla="*/ 61531 h 70772"/>
                  <a:gd name="connsiteX8" fmla="*/ 49261 w 59140"/>
                  <a:gd name="connsiteY8" fmla="*/ 48919 h 70772"/>
                  <a:gd name="connsiteX9" fmla="*/ 59791 w 59140"/>
                  <a:gd name="connsiteY9" fmla="*/ 51919 h 70772"/>
                  <a:gd name="connsiteX10" fmla="*/ 31813 w 59140"/>
                  <a:gd name="connsiteY10" fmla="*/ 71388 h 70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9140" h="70772">
                    <a:moveTo>
                      <a:pt x="31813" y="71388"/>
                    </a:moveTo>
                    <a:cubicBezTo>
                      <a:pt x="13201" y="71388"/>
                      <a:pt x="651" y="57245"/>
                      <a:pt x="651" y="36124"/>
                    </a:cubicBezTo>
                    <a:cubicBezTo>
                      <a:pt x="651" y="14696"/>
                      <a:pt x="13201" y="615"/>
                      <a:pt x="31813" y="615"/>
                    </a:cubicBezTo>
                    <a:cubicBezTo>
                      <a:pt x="45037" y="615"/>
                      <a:pt x="55812" y="7595"/>
                      <a:pt x="59546" y="19533"/>
                    </a:cubicBezTo>
                    <a:lnTo>
                      <a:pt x="48955" y="22533"/>
                    </a:lnTo>
                    <a:cubicBezTo>
                      <a:pt x="46935" y="15492"/>
                      <a:pt x="40812" y="10472"/>
                      <a:pt x="31813" y="10472"/>
                    </a:cubicBezTo>
                    <a:cubicBezTo>
                      <a:pt x="18160" y="10472"/>
                      <a:pt x="11855" y="22472"/>
                      <a:pt x="11855" y="36124"/>
                    </a:cubicBezTo>
                    <a:cubicBezTo>
                      <a:pt x="11855" y="49593"/>
                      <a:pt x="18160" y="61531"/>
                      <a:pt x="31813" y="61531"/>
                    </a:cubicBezTo>
                    <a:cubicBezTo>
                      <a:pt x="40996" y="61531"/>
                      <a:pt x="47241" y="56327"/>
                      <a:pt x="49261" y="48919"/>
                    </a:cubicBezTo>
                    <a:lnTo>
                      <a:pt x="59791" y="51919"/>
                    </a:lnTo>
                    <a:cubicBezTo>
                      <a:pt x="56118" y="64102"/>
                      <a:pt x="45220" y="71388"/>
                      <a:pt x="31813" y="71388"/>
                    </a:cubicBezTo>
                  </a:path>
                </a:pathLst>
              </a:custGeom>
              <a:solidFill>
                <a:srgbClr val="000000"/>
              </a:solidFill>
              <a:ln w="61" cap="flat">
                <a:noFill/>
                <a:prstDash val="solid"/>
                <a:miter/>
              </a:ln>
            </p:spPr>
            <p:txBody>
              <a:bodyPr rtlCol="0" anchor="ctr"/>
              <a:lstStyle/>
              <a:p>
                <a:endParaRPr lang="en-GB"/>
              </a:p>
            </p:txBody>
          </p:sp>
          <p:sp>
            <p:nvSpPr>
              <p:cNvPr id="2171" name="Freeform: Shape 2170">
                <a:extLst>
                  <a:ext uri="{FF2B5EF4-FFF2-40B4-BE49-F238E27FC236}">
                    <a16:creationId xmlns:a16="http://schemas.microsoft.com/office/drawing/2014/main" id="{41169C2A-EE4B-0260-E176-1E5F08556323}"/>
                  </a:ext>
                </a:extLst>
              </p:cNvPr>
              <p:cNvSpPr/>
              <p:nvPr/>
            </p:nvSpPr>
            <p:spPr>
              <a:xfrm>
                <a:off x="9991020" y="1289460"/>
                <a:ext cx="54793" cy="91220"/>
              </a:xfrm>
              <a:custGeom>
                <a:avLst/>
                <a:gdLst>
                  <a:gd name="connsiteX0" fmla="*/ 11662 w 54793"/>
                  <a:gd name="connsiteY0" fmla="*/ 51007 h 91220"/>
                  <a:gd name="connsiteX1" fmla="*/ 11662 w 54793"/>
                  <a:gd name="connsiteY1" fmla="*/ 92025 h 91220"/>
                  <a:gd name="connsiteX2" fmla="*/ 642 w 54793"/>
                  <a:gd name="connsiteY2" fmla="*/ 92025 h 91220"/>
                  <a:gd name="connsiteX3" fmla="*/ 642 w 54793"/>
                  <a:gd name="connsiteY3" fmla="*/ 805 h 91220"/>
                  <a:gd name="connsiteX4" fmla="*/ 11662 w 54793"/>
                  <a:gd name="connsiteY4" fmla="*/ 805 h 91220"/>
                  <a:gd name="connsiteX5" fmla="*/ 11662 w 54793"/>
                  <a:gd name="connsiteY5" fmla="*/ 35456 h 91220"/>
                  <a:gd name="connsiteX6" fmla="*/ 32233 w 54793"/>
                  <a:gd name="connsiteY6" fmla="*/ 22722 h 91220"/>
                  <a:gd name="connsiteX7" fmla="*/ 55436 w 54793"/>
                  <a:gd name="connsiteY7" fmla="*/ 48558 h 91220"/>
                  <a:gd name="connsiteX8" fmla="*/ 55436 w 54793"/>
                  <a:gd name="connsiteY8" fmla="*/ 92025 h 91220"/>
                  <a:gd name="connsiteX9" fmla="*/ 44354 w 54793"/>
                  <a:gd name="connsiteY9" fmla="*/ 92025 h 91220"/>
                  <a:gd name="connsiteX10" fmla="*/ 44354 w 54793"/>
                  <a:gd name="connsiteY10" fmla="*/ 49476 h 91220"/>
                  <a:gd name="connsiteX11" fmla="*/ 28927 w 54793"/>
                  <a:gd name="connsiteY11" fmla="*/ 32640 h 91220"/>
                  <a:gd name="connsiteX12" fmla="*/ 11662 w 54793"/>
                  <a:gd name="connsiteY12" fmla="*/ 51007 h 912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4793" h="91220">
                    <a:moveTo>
                      <a:pt x="11662" y="51007"/>
                    </a:moveTo>
                    <a:lnTo>
                      <a:pt x="11662" y="92025"/>
                    </a:lnTo>
                    <a:lnTo>
                      <a:pt x="642" y="92025"/>
                    </a:lnTo>
                    <a:lnTo>
                      <a:pt x="642" y="805"/>
                    </a:lnTo>
                    <a:lnTo>
                      <a:pt x="11662" y="805"/>
                    </a:lnTo>
                    <a:lnTo>
                      <a:pt x="11662" y="35456"/>
                    </a:lnTo>
                    <a:cubicBezTo>
                      <a:pt x="16131" y="26334"/>
                      <a:pt x="23294" y="22722"/>
                      <a:pt x="32233" y="22722"/>
                    </a:cubicBezTo>
                    <a:cubicBezTo>
                      <a:pt x="46069" y="22722"/>
                      <a:pt x="55436" y="31232"/>
                      <a:pt x="55436" y="48558"/>
                    </a:cubicBezTo>
                    <a:lnTo>
                      <a:pt x="55436" y="92025"/>
                    </a:lnTo>
                    <a:lnTo>
                      <a:pt x="44354" y="92025"/>
                    </a:lnTo>
                    <a:lnTo>
                      <a:pt x="44354" y="49476"/>
                    </a:lnTo>
                    <a:cubicBezTo>
                      <a:pt x="44354" y="38946"/>
                      <a:pt x="38477" y="32640"/>
                      <a:pt x="28927" y="32640"/>
                    </a:cubicBezTo>
                    <a:cubicBezTo>
                      <a:pt x="19070" y="32640"/>
                      <a:pt x="11662" y="39313"/>
                      <a:pt x="11662" y="51007"/>
                    </a:cubicBezTo>
                  </a:path>
                </a:pathLst>
              </a:custGeom>
              <a:solidFill>
                <a:srgbClr val="000000"/>
              </a:solidFill>
              <a:ln w="61" cap="flat">
                <a:noFill/>
                <a:prstDash val="solid"/>
                <a:miter/>
              </a:ln>
            </p:spPr>
            <p:txBody>
              <a:bodyPr rtlCol="0" anchor="ctr"/>
              <a:lstStyle/>
              <a:p>
                <a:endParaRPr lang="en-GB"/>
              </a:p>
            </p:txBody>
          </p:sp>
          <p:sp>
            <p:nvSpPr>
              <p:cNvPr id="2172" name="Freeform: Shape 2171">
                <a:extLst>
                  <a:ext uri="{FF2B5EF4-FFF2-40B4-BE49-F238E27FC236}">
                    <a16:creationId xmlns:a16="http://schemas.microsoft.com/office/drawing/2014/main" id="{57714AEF-7850-6FCD-E9DD-E9A7EE4D4F4D}"/>
                  </a:ext>
                </a:extLst>
              </p:cNvPr>
              <p:cNvSpPr/>
              <p:nvPr/>
            </p:nvSpPr>
            <p:spPr>
              <a:xfrm>
                <a:off x="10063078" y="1286460"/>
                <a:ext cx="15366" cy="94220"/>
              </a:xfrm>
              <a:custGeom>
                <a:avLst/>
                <a:gdLst>
                  <a:gd name="connsiteX0" fmla="*/ 3087 w 15366"/>
                  <a:gd name="connsiteY0" fmla="*/ 95049 h 94220"/>
                  <a:gd name="connsiteX1" fmla="*/ 3087 w 15366"/>
                  <a:gd name="connsiteY1" fmla="*/ 26604 h 94220"/>
                  <a:gd name="connsiteX2" fmla="*/ 14107 w 15366"/>
                  <a:gd name="connsiteY2" fmla="*/ 26604 h 94220"/>
                  <a:gd name="connsiteX3" fmla="*/ 14107 w 15366"/>
                  <a:gd name="connsiteY3" fmla="*/ 95049 h 94220"/>
                  <a:gd name="connsiteX4" fmla="*/ 3087 w 15366"/>
                  <a:gd name="connsiteY4" fmla="*/ 95049 h 94220"/>
                  <a:gd name="connsiteX5" fmla="*/ 8658 w 15366"/>
                  <a:gd name="connsiteY5" fmla="*/ 15400 h 94220"/>
                  <a:gd name="connsiteX6" fmla="*/ 1005 w 15366"/>
                  <a:gd name="connsiteY6" fmla="*/ 8115 h 94220"/>
                  <a:gd name="connsiteX7" fmla="*/ 8658 w 15366"/>
                  <a:gd name="connsiteY7" fmla="*/ 829 h 94220"/>
                  <a:gd name="connsiteX8" fmla="*/ 16372 w 15366"/>
                  <a:gd name="connsiteY8" fmla="*/ 8115 h 94220"/>
                  <a:gd name="connsiteX9" fmla="*/ 8658 w 15366"/>
                  <a:gd name="connsiteY9" fmla="*/ 15400 h 942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366" h="94220">
                    <a:moveTo>
                      <a:pt x="3087" y="95049"/>
                    </a:moveTo>
                    <a:lnTo>
                      <a:pt x="3087" y="26604"/>
                    </a:lnTo>
                    <a:lnTo>
                      <a:pt x="14107" y="26604"/>
                    </a:lnTo>
                    <a:lnTo>
                      <a:pt x="14107" y="95049"/>
                    </a:lnTo>
                    <a:lnTo>
                      <a:pt x="3087" y="95049"/>
                    </a:lnTo>
                    <a:close/>
                    <a:moveTo>
                      <a:pt x="8658" y="15400"/>
                    </a:moveTo>
                    <a:cubicBezTo>
                      <a:pt x="4495" y="15400"/>
                      <a:pt x="1005" y="12155"/>
                      <a:pt x="1005" y="8115"/>
                    </a:cubicBezTo>
                    <a:cubicBezTo>
                      <a:pt x="1005" y="4074"/>
                      <a:pt x="4495" y="829"/>
                      <a:pt x="8658" y="829"/>
                    </a:cubicBezTo>
                    <a:cubicBezTo>
                      <a:pt x="12882" y="829"/>
                      <a:pt x="16372" y="4074"/>
                      <a:pt x="16372" y="8115"/>
                    </a:cubicBezTo>
                    <a:cubicBezTo>
                      <a:pt x="16372" y="12155"/>
                      <a:pt x="12882" y="15400"/>
                      <a:pt x="8658" y="15400"/>
                    </a:cubicBezTo>
                  </a:path>
                </a:pathLst>
              </a:custGeom>
              <a:solidFill>
                <a:srgbClr val="000000"/>
              </a:solidFill>
              <a:ln w="61" cap="flat">
                <a:noFill/>
                <a:prstDash val="solid"/>
                <a:miter/>
              </a:ln>
            </p:spPr>
            <p:txBody>
              <a:bodyPr rtlCol="0" anchor="ctr"/>
              <a:lstStyle/>
              <a:p>
                <a:endParaRPr lang="en-GB"/>
              </a:p>
            </p:txBody>
          </p:sp>
          <p:sp>
            <p:nvSpPr>
              <p:cNvPr id="2173" name="Freeform: Shape 2172">
                <a:extLst>
                  <a:ext uri="{FF2B5EF4-FFF2-40B4-BE49-F238E27FC236}">
                    <a16:creationId xmlns:a16="http://schemas.microsoft.com/office/drawing/2014/main" id="{A3EDBC0E-7B50-DE16-E9D0-65116710D2F1}"/>
                  </a:ext>
                </a:extLst>
              </p:cNvPr>
              <p:cNvSpPr/>
              <p:nvPr/>
            </p:nvSpPr>
            <p:spPr>
              <a:xfrm>
                <a:off x="10095525" y="1311377"/>
                <a:ext cx="54732" cy="69302"/>
              </a:xfrm>
              <a:custGeom>
                <a:avLst/>
                <a:gdLst>
                  <a:gd name="connsiteX0" fmla="*/ 11677 w 54732"/>
                  <a:gd name="connsiteY0" fmla="*/ 28912 h 69302"/>
                  <a:gd name="connsiteX1" fmla="*/ 11677 w 54732"/>
                  <a:gd name="connsiteY1" fmla="*/ 69930 h 69302"/>
                  <a:gd name="connsiteX2" fmla="*/ 657 w 54732"/>
                  <a:gd name="connsiteY2" fmla="*/ 69930 h 69302"/>
                  <a:gd name="connsiteX3" fmla="*/ 657 w 54732"/>
                  <a:gd name="connsiteY3" fmla="*/ 1484 h 69302"/>
                  <a:gd name="connsiteX4" fmla="*/ 11248 w 54732"/>
                  <a:gd name="connsiteY4" fmla="*/ 1484 h 69302"/>
                  <a:gd name="connsiteX5" fmla="*/ 11309 w 54732"/>
                  <a:gd name="connsiteY5" fmla="*/ 14157 h 69302"/>
                  <a:gd name="connsiteX6" fmla="*/ 32247 w 54732"/>
                  <a:gd name="connsiteY6" fmla="*/ 627 h 69302"/>
                  <a:gd name="connsiteX7" fmla="*/ 55389 w 54732"/>
                  <a:gd name="connsiteY7" fmla="*/ 26463 h 69302"/>
                  <a:gd name="connsiteX8" fmla="*/ 55389 w 54732"/>
                  <a:gd name="connsiteY8" fmla="*/ 69930 h 69302"/>
                  <a:gd name="connsiteX9" fmla="*/ 44369 w 54732"/>
                  <a:gd name="connsiteY9" fmla="*/ 69930 h 69302"/>
                  <a:gd name="connsiteX10" fmla="*/ 44369 w 54732"/>
                  <a:gd name="connsiteY10" fmla="*/ 27381 h 69302"/>
                  <a:gd name="connsiteX11" fmla="*/ 28941 w 54732"/>
                  <a:gd name="connsiteY11" fmla="*/ 10545 h 69302"/>
                  <a:gd name="connsiteX12" fmla="*/ 11677 w 54732"/>
                  <a:gd name="connsiteY12" fmla="*/ 28912 h 69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4732" h="69302">
                    <a:moveTo>
                      <a:pt x="11677" y="28912"/>
                    </a:moveTo>
                    <a:lnTo>
                      <a:pt x="11677" y="69930"/>
                    </a:lnTo>
                    <a:lnTo>
                      <a:pt x="657" y="69930"/>
                    </a:lnTo>
                    <a:lnTo>
                      <a:pt x="657" y="1484"/>
                    </a:lnTo>
                    <a:lnTo>
                      <a:pt x="11248" y="1484"/>
                    </a:lnTo>
                    <a:lnTo>
                      <a:pt x="11309" y="14157"/>
                    </a:lnTo>
                    <a:cubicBezTo>
                      <a:pt x="15717" y="4484"/>
                      <a:pt x="23064" y="627"/>
                      <a:pt x="32247" y="627"/>
                    </a:cubicBezTo>
                    <a:cubicBezTo>
                      <a:pt x="46083" y="627"/>
                      <a:pt x="55389" y="9137"/>
                      <a:pt x="55389" y="26463"/>
                    </a:cubicBezTo>
                    <a:lnTo>
                      <a:pt x="55389" y="69930"/>
                    </a:lnTo>
                    <a:lnTo>
                      <a:pt x="44369" y="69930"/>
                    </a:lnTo>
                    <a:lnTo>
                      <a:pt x="44369" y="27381"/>
                    </a:lnTo>
                    <a:cubicBezTo>
                      <a:pt x="44369" y="16851"/>
                      <a:pt x="38492" y="10545"/>
                      <a:pt x="28941" y="10545"/>
                    </a:cubicBezTo>
                    <a:cubicBezTo>
                      <a:pt x="19084" y="10545"/>
                      <a:pt x="11677" y="17218"/>
                      <a:pt x="11677" y="28912"/>
                    </a:cubicBezTo>
                  </a:path>
                </a:pathLst>
              </a:custGeom>
              <a:solidFill>
                <a:srgbClr val="000000"/>
              </a:solidFill>
              <a:ln w="61" cap="flat">
                <a:noFill/>
                <a:prstDash val="solid"/>
                <a:miter/>
              </a:ln>
            </p:spPr>
            <p:txBody>
              <a:bodyPr rtlCol="0" anchor="ctr"/>
              <a:lstStyle/>
              <a:p>
                <a:endParaRPr lang="en-GB"/>
              </a:p>
            </p:txBody>
          </p:sp>
          <p:sp>
            <p:nvSpPr>
              <p:cNvPr id="2174" name="Freeform: Shape 2173">
                <a:extLst>
                  <a:ext uri="{FF2B5EF4-FFF2-40B4-BE49-F238E27FC236}">
                    <a16:creationId xmlns:a16="http://schemas.microsoft.com/office/drawing/2014/main" id="{4DBE2927-E435-1E67-1FFA-E192F3513BEF}"/>
                  </a:ext>
                </a:extLst>
              </p:cNvPr>
              <p:cNvSpPr/>
              <p:nvPr/>
            </p:nvSpPr>
            <p:spPr>
              <a:xfrm>
                <a:off x="10166297" y="1311377"/>
                <a:ext cx="60609" cy="70772"/>
              </a:xfrm>
              <a:custGeom>
                <a:avLst/>
                <a:gdLst>
                  <a:gd name="connsiteX0" fmla="*/ 32753 w 60609"/>
                  <a:gd name="connsiteY0" fmla="*/ 71388 h 70772"/>
                  <a:gd name="connsiteX1" fmla="*/ 673 w 60609"/>
                  <a:gd name="connsiteY1" fmla="*/ 36246 h 70772"/>
                  <a:gd name="connsiteX2" fmla="*/ 31467 w 60609"/>
                  <a:gd name="connsiteY2" fmla="*/ 615 h 70772"/>
                  <a:gd name="connsiteX3" fmla="*/ 61282 w 60609"/>
                  <a:gd name="connsiteY3" fmla="*/ 34838 h 70772"/>
                  <a:gd name="connsiteX4" fmla="*/ 61282 w 60609"/>
                  <a:gd name="connsiteY4" fmla="*/ 39430 h 70772"/>
                  <a:gd name="connsiteX5" fmla="*/ 11815 w 60609"/>
                  <a:gd name="connsiteY5" fmla="*/ 39430 h 70772"/>
                  <a:gd name="connsiteX6" fmla="*/ 32814 w 60609"/>
                  <a:gd name="connsiteY6" fmla="*/ 61592 h 70772"/>
                  <a:gd name="connsiteX7" fmla="*/ 49527 w 60609"/>
                  <a:gd name="connsiteY7" fmla="*/ 51062 h 70772"/>
                  <a:gd name="connsiteX8" fmla="*/ 60180 w 60609"/>
                  <a:gd name="connsiteY8" fmla="*/ 54001 h 70772"/>
                  <a:gd name="connsiteX9" fmla="*/ 32753 w 60609"/>
                  <a:gd name="connsiteY9" fmla="*/ 71388 h 70772"/>
                  <a:gd name="connsiteX10" fmla="*/ 11876 w 60609"/>
                  <a:gd name="connsiteY10" fmla="*/ 30124 h 70772"/>
                  <a:gd name="connsiteX11" fmla="*/ 50078 w 60609"/>
                  <a:gd name="connsiteY11" fmla="*/ 30124 h 70772"/>
                  <a:gd name="connsiteX12" fmla="*/ 31467 w 60609"/>
                  <a:gd name="connsiteY12" fmla="*/ 10411 h 70772"/>
                  <a:gd name="connsiteX13" fmla="*/ 11876 w 60609"/>
                  <a:gd name="connsiteY13" fmla="*/ 30124 h 70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0609" h="70772">
                    <a:moveTo>
                      <a:pt x="32753" y="71388"/>
                    </a:moveTo>
                    <a:cubicBezTo>
                      <a:pt x="12917" y="71388"/>
                      <a:pt x="673" y="57307"/>
                      <a:pt x="673" y="36246"/>
                    </a:cubicBezTo>
                    <a:cubicBezTo>
                      <a:pt x="673" y="15247"/>
                      <a:pt x="12794" y="615"/>
                      <a:pt x="31467" y="615"/>
                    </a:cubicBezTo>
                    <a:cubicBezTo>
                      <a:pt x="45977" y="615"/>
                      <a:pt x="61282" y="9554"/>
                      <a:pt x="61282" y="34838"/>
                    </a:cubicBezTo>
                    <a:lnTo>
                      <a:pt x="61282" y="39430"/>
                    </a:lnTo>
                    <a:lnTo>
                      <a:pt x="11815" y="39430"/>
                    </a:lnTo>
                    <a:cubicBezTo>
                      <a:pt x="12366" y="53756"/>
                      <a:pt x="20692" y="61592"/>
                      <a:pt x="32814" y="61592"/>
                    </a:cubicBezTo>
                    <a:cubicBezTo>
                      <a:pt x="40895" y="61592"/>
                      <a:pt x="46956" y="58041"/>
                      <a:pt x="49527" y="51062"/>
                    </a:cubicBezTo>
                    <a:lnTo>
                      <a:pt x="60180" y="54001"/>
                    </a:lnTo>
                    <a:cubicBezTo>
                      <a:pt x="56996" y="64347"/>
                      <a:pt x="46772" y="71388"/>
                      <a:pt x="32753" y="71388"/>
                    </a:cubicBezTo>
                    <a:close/>
                    <a:moveTo>
                      <a:pt x="11876" y="30124"/>
                    </a:moveTo>
                    <a:lnTo>
                      <a:pt x="50078" y="30124"/>
                    </a:lnTo>
                    <a:cubicBezTo>
                      <a:pt x="49038" y="18492"/>
                      <a:pt x="42732" y="10411"/>
                      <a:pt x="31467" y="10411"/>
                    </a:cubicBezTo>
                    <a:cubicBezTo>
                      <a:pt x="19712" y="10411"/>
                      <a:pt x="12550" y="19655"/>
                      <a:pt x="11876" y="30124"/>
                    </a:cubicBezTo>
                  </a:path>
                </a:pathLst>
              </a:custGeom>
              <a:solidFill>
                <a:srgbClr val="000000"/>
              </a:solidFill>
              <a:ln w="61" cap="flat">
                <a:noFill/>
                <a:prstDash val="solid"/>
                <a:miter/>
              </a:ln>
            </p:spPr>
            <p:txBody>
              <a:bodyPr rtlCol="0" anchor="ctr"/>
              <a:lstStyle/>
              <a:p>
                <a:endParaRPr lang="en-GB"/>
              </a:p>
            </p:txBody>
          </p:sp>
        </p:grpSp>
        <p:grpSp>
          <p:nvGrpSpPr>
            <p:cNvPr id="2175" name="Graphic 1898">
              <a:extLst>
                <a:ext uri="{FF2B5EF4-FFF2-40B4-BE49-F238E27FC236}">
                  <a16:creationId xmlns:a16="http://schemas.microsoft.com/office/drawing/2014/main" id="{01C6834D-2780-FF2E-1BC1-BAE8F4CC3DCF}"/>
                </a:ext>
              </a:extLst>
            </p:cNvPr>
            <p:cNvGrpSpPr/>
            <p:nvPr/>
          </p:nvGrpSpPr>
          <p:grpSpPr>
            <a:xfrm>
              <a:off x="6688229" y="1331550"/>
              <a:ext cx="325025" cy="118035"/>
              <a:chOff x="10275394" y="1288235"/>
              <a:chExt cx="325025" cy="118035"/>
            </a:xfrm>
            <a:solidFill>
              <a:srgbClr val="000000"/>
            </a:solidFill>
          </p:grpSpPr>
          <p:sp>
            <p:nvSpPr>
              <p:cNvPr id="2176" name="Freeform: Shape 2175">
                <a:extLst>
                  <a:ext uri="{FF2B5EF4-FFF2-40B4-BE49-F238E27FC236}">
                    <a16:creationId xmlns:a16="http://schemas.microsoft.com/office/drawing/2014/main" id="{77EB32E4-063F-8B71-EA13-81E0FCEA8FA6}"/>
                  </a:ext>
                </a:extLst>
              </p:cNvPr>
              <p:cNvSpPr/>
              <p:nvPr/>
            </p:nvSpPr>
            <p:spPr>
              <a:xfrm>
                <a:off x="10275394" y="1288235"/>
                <a:ext cx="66241" cy="94036"/>
              </a:xfrm>
              <a:custGeom>
                <a:avLst/>
                <a:gdLst>
                  <a:gd name="connsiteX0" fmla="*/ 33750 w 66241"/>
                  <a:gd name="connsiteY0" fmla="*/ 94838 h 94036"/>
                  <a:gd name="connsiteX1" fmla="*/ 629 w 66241"/>
                  <a:gd name="connsiteY1" fmla="*/ 69370 h 94036"/>
                  <a:gd name="connsiteX2" fmla="*/ 12568 w 66241"/>
                  <a:gd name="connsiteY2" fmla="*/ 69370 h 94036"/>
                  <a:gd name="connsiteX3" fmla="*/ 33750 w 66241"/>
                  <a:gd name="connsiteY3" fmla="*/ 84431 h 94036"/>
                  <a:gd name="connsiteX4" fmla="*/ 55545 w 66241"/>
                  <a:gd name="connsiteY4" fmla="*/ 68207 h 94036"/>
                  <a:gd name="connsiteX5" fmla="*/ 26465 w 66241"/>
                  <a:gd name="connsiteY5" fmla="*/ 50269 h 94036"/>
                  <a:gd name="connsiteX6" fmla="*/ 3201 w 66241"/>
                  <a:gd name="connsiteY6" fmla="*/ 26454 h 94036"/>
                  <a:gd name="connsiteX7" fmla="*/ 34546 w 66241"/>
                  <a:gd name="connsiteY7" fmla="*/ 802 h 94036"/>
                  <a:gd name="connsiteX8" fmla="*/ 65647 w 66241"/>
                  <a:gd name="connsiteY8" fmla="*/ 25046 h 94036"/>
                  <a:gd name="connsiteX9" fmla="*/ 54260 w 66241"/>
                  <a:gd name="connsiteY9" fmla="*/ 25046 h 94036"/>
                  <a:gd name="connsiteX10" fmla="*/ 34179 w 66241"/>
                  <a:gd name="connsiteY10" fmla="*/ 11087 h 94036"/>
                  <a:gd name="connsiteX11" fmla="*/ 14527 w 66241"/>
                  <a:gd name="connsiteY11" fmla="*/ 25903 h 94036"/>
                  <a:gd name="connsiteX12" fmla="*/ 31914 w 66241"/>
                  <a:gd name="connsiteY12" fmla="*/ 40657 h 94036"/>
                  <a:gd name="connsiteX13" fmla="*/ 41036 w 66241"/>
                  <a:gd name="connsiteY13" fmla="*/ 43167 h 94036"/>
                  <a:gd name="connsiteX14" fmla="*/ 66871 w 66241"/>
                  <a:gd name="connsiteY14" fmla="*/ 68391 h 94036"/>
                  <a:gd name="connsiteX15" fmla="*/ 33750 w 66241"/>
                  <a:gd name="connsiteY15" fmla="*/ 94838 h 940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6241" h="94036">
                    <a:moveTo>
                      <a:pt x="33750" y="94838"/>
                    </a:moveTo>
                    <a:cubicBezTo>
                      <a:pt x="13976" y="94838"/>
                      <a:pt x="1670" y="84676"/>
                      <a:pt x="629" y="69370"/>
                    </a:cubicBezTo>
                    <a:lnTo>
                      <a:pt x="12568" y="69370"/>
                    </a:lnTo>
                    <a:cubicBezTo>
                      <a:pt x="13486" y="79717"/>
                      <a:pt x="23037" y="84431"/>
                      <a:pt x="33750" y="84431"/>
                    </a:cubicBezTo>
                    <a:cubicBezTo>
                      <a:pt x="46117" y="84431"/>
                      <a:pt x="55545" y="77941"/>
                      <a:pt x="55545" y="68207"/>
                    </a:cubicBezTo>
                    <a:cubicBezTo>
                      <a:pt x="55851" y="55779"/>
                      <a:pt x="37546" y="53636"/>
                      <a:pt x="26465" y="50269"/>
                    </a:cubicBezTo>
                    <a:cubicBezTo>
                      <a:pt x="11833" y="45800"/>
                      <a:pt x="3201" y="38576"/>
                      <a:pt x="3201" y="26454"/>
                    </a:cubicBezTo>
                    <a:cubicBezTo>
                      <a:pt x="3201" y="11026"/>
                      <a:pt x="16914" y="802"/>
                      <a:pt x="34546" y="802"/>
                    </a:cubicBezTo>
                    <a:cubicBezTo>
                      <a:pt x="52545" y="802"/>
                      <a:pt x="65096" y="11271"/>
                      <a:pt x="65647" y="25046"/>
                    </a:cubicBezTo>
                    <a:lnTo>
                      <a:pt x="54260" y="25046"/>
                    </a:lnTo>
                    <a:cubicBezTo>
                      <a:pt x="53219" y="16169"/>
                      <a:pt x="45015" y="11087"/>
                      <a:pt x="34179" y="11087"/>
                    </a:cubicBezTo>
                    <a:cubicBezTo>
                      <a:pt x="22363" y="11087"/>
                      <a:pt x="14527" y="17332"/>
                      <a:pt x="14527" y="25903"/>
                    </a:cubicBezTo>
                    <a:cubicBezTo>
                      <a:pt x="14527" y="35453"/>
                      <a:pt x="25241" y="38821"/>
                      <a:pt x="31914" y="40657"/>
                    </a:cubicBezTo>
                    <a:lnTo>
                      <a:pt x="41036" y="43167"/>
                    </a:lnTo>
                    <a:cubicBezTo>
                      <a:pt x="50831" y="45861"/>
                      <a:pt x="66871" y="51371"/>
                      <a:pt x="66871" y="68391"/>
                    </a:cubicBezTo>
                    <a:cubicBezTo>
                      <a:pt x="66871" y="83329"/>
                      <a:pt x="54811" y="94838"/>
                      <a:pt x="33750" y="94838"/>
                    </a:cubicBezTo>
                  </a:path>
                </a:pathLst>
              </a:custGeom>
              <a:solidFill>
                <a:srgbClr val="000000"/>
              </a:solidFill>
              <a:ln w="61" cap="flat">
                <a:noFill/>
                <a:prstDash val="solid"/>
                <a:miter/>
              </a:ln>
            </p:spPr>
            <p:txBody>
              <a:bodyPr rtlCol="0" anchor="ctr"/>
              <a:lstStyle/>
              <a:p>
                <a:endParaRPr lang="en-GB"/>
              </a:p>
            </p:txBody>
          </p:sp>
          <p:sp>
            <p:nvSpPr>
              <p:cNvPr id="2177" name="Freeform: Shape 2176">
                <a:extLst>
                  <a:ext uri="{FF2B5EF4-FFF2-40B4-BE49-F238E27FC236}">
                    <a16:creationId xmlns:a16="http://schemas.microsoft.com/office/drawing/2014/main" id="{94CDC602-A20B-A31F-29F1-33336834264E}"/>
                  </a:ext>
                </a:extLst>
              </p:cNvPr>
              <p:cNvSpPr/>
              <p:nvPr/>
            </p:nvSpPr>
            <p:spPr>
              <a:xfrm>
                <a:off x="10349962" y="1295949"/>
                <a:ext cx="37283" cy="85587"/>
              </a:xfrm>
              <a:custGeom>
                <a:avLst/>
                <a:gdLst>
                  <a:gd name="connsiteX0" fmla="*/ 36356 w 37283"/>
                  <a:gd name="connsiteY0" fmla="*/ 17030 h 85587"/>
                  <a:gd name="connsiteX1" fmla="*/ 36356 w 37283"/>
                  <a:gd name="connsiteY1" fmla="*/ 26458 h 85587"/>
                  <a:gd name="connsiteX2" fmla="*/ 22275 w 37283"/>
                  <a:gd name="connsiteY2" fmla="*/ 26458 h 85587"/>
                  <a:gd name="connsiteX3" fmla="*/ 22275 w 37283"/>
                  <a:gd name="connsiteY3" fmla="*/ 67722 h 85587"/>
                  <a:gd name="connsiteX4" fmla="*/ 30356 w 37283"/>
                  <a:gd name="connsiteY4" fmla="*/ 76538 h 85587"/>
                  <a:gd name="connsiteX5" fmla="*/ 35989 w 37283"/>
                  <a:gd name="connsiteY5" fmla="*/ 75803 h 85587"/>
                  <a:gd name="connsiteX6" fmla="*/ 38254 w 37283"/>
                  <a:gd name="connsiteY6" fmla="*/ 85109 h 85587"/>
                  <a:gd name="connsiteX7" fmla="*/ 30050 w 37283"/>
                  <a:gd name="connsiteY7" fmla="*/ 86333 h 85587"/>
                  <a:gd name="connsiteX8" fmla="*/ 11255 w 37283"/>
                  <a:gd name="connsiteY8" fmla="*/ 68579 h 85587"/>
                  <a:gd name="connsiteX9" fmla="*/ 11255 w 37283"/>
                  <a:gd name="connsiteY9" fmla="*/ 26458 h 85587"/>
                  <a:gd name="connsiteX10" fmla="*/ 970 w 37283"/>
                  <a:gd name="connsiteY10" fmla="*/ 26458 h 85587"/>
                  <a:gd name="connsiteX11" fmla="*/ 970 w 37283"/>
                  <a:gd name="connsiteY11" fmla="*/ 17030 h 85587"/>
                  <a:gd name="connsiteX12" fmla="*/ 11255 w 37283"/>
                  <a:gd name="connsiteY12" fmla="*/ 17030 h 85587"/>
                  <a:gd name="connsiteX13" fmla="*/ 11255 w 37283"/>
                  <a:gd name="connsiteY13" fmla="*/ 745 h 85587"/>
                  <a:gd name="connsiteX14" fmla="*/ 22275 w 37283"/>
                  <a:gd name="connsiteY14" fmla="*/ 745 h 85587"/>
                  <a:gd name="connsiteX15" fmla="*/ 22275 w 37283"/>
                  <a:gd name="connsiteY15" fmla="*/ 17030 h 85587"/>
                  <a:gd name="connsiteX16" fmla="*/ 36356 w 37283"/>
                  <a:gd name="connsiteY16" fmla="*/ 17030 h 855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7283" h="85587">
                    <a:moveTo>
                      <a:pt x="36356" y="17030"/>
                    </a:moveTo>
                    <a:lnTo>
                      <a:pt x="36356" y="26458"/>
                    </a:lnTo>
                    <a:lnTo>
                      <a:pt x="22275" y="26458"/>
                    </a:lnTo>
                    <a:lnTo>
                      <a:pt x="22275" y="67722"/>
                    </a:lnTo>
                    <a:cubicBezTo>
                      <a:pt x="22275" y="73844"/>
                      <a:pt x="24540" y="76538"/>
                      <a:pt x="30356" y="76538"/>
                    </a:cubicBezTo>
                    <a:cubicBezTo>
                      <a:pt x="31764" y="76538"/>
                      <a:pt x="34152" y="76170"/>
                      <a:pt x="35989" y="75803"/>
                    </a:cubicBezTo>
                    <a:lnTo>
                      <a:pt x="38254" y="85109"/>
                    </a:lnTo>
                    <a:cubicBezTo>
                      <a:pt x="35989" y="85905"/>
                      <a:pt x="32866" y="86333"/>
                      <a:pt x="30050" y="86333"/>
                    </a:cubicBezTo>
                    <a:cubicBezTo>
                      <a:pt x="18234" y="86333"/>
                      <a:pt x="11255" y="79783"/>
                      <a:pt x="11255" y="68579"/>
                    </a:cubicBezTo>
                    <a:lnTo>
                      <a:pt x="11255" y="26458"/>
                    </a:lnTo>
                    <a:lnTo>
                      <a:pt x="970" y="26458"/>
                    </a:lnTo>
                    <a:lnTo>
                      <a:pt x="970" y="17030"/>
                    </a:lnTo>
                    <a:lnTo>
                      <a:pt x="11255" y="17030"/>
                    </a:lnTo>
                    <a:lnTo>
                      <a:pt x="11255" y="745"/>
                    </a:lnTo>
                    <a:lnTo>
                      <a:pt x="22275" y="745"/>
                    </a:lnTo>
                    <a:lnTo>
                      <a:pt x="22275" y="17030"/>
                    </a:lnTo>
                    <a:lnTo>
                      <a:pt x="36356" y="17030"/>
                    </a:lnTo>
                  </a:path>
                </a:pathLst>
              </a:custGeom>
              <a:solidFill>
                <a:srgbClr val="000000"/>
              </a:solidFill>
              <a:ln w="61" cap="flat">
                <a:noFill/>
                <a:prstDash val="solid"/>
                <a:miter/>
              </a:ln>
            </p:spPr>
            <p:txBody>
              <a:bodyPr rtlCol="0" anchor="ctr"/>
              <a:lstStyle/>
              <a:p>
                <a:endParaRPr lang="en-GB"/>
              </a:p>
            </p:txBody>
          </p:sp>
          <p:sp>
            <p:nvSpPr>
              <p:cNvPr id="2178" name="Freeform: Shape 2177">
                <a:extLst>
                  <a:ext uri="{FF2B5EF4-FFF2-40B4-BE49-F238E27FC236}">
                    <a16:creationId xmlns:a16="http://schemas.microsoft.com/office/drawing/2014/main" id="{140070B5-9179-A0D4-7F85-F56E4C58DD35}"/>
                  </a:ext>
                </a:extLst>
              </p:cNvPr>
              <p:cNvSpPr/>
              <p:nvPr/>
            </p:nvSpPr>
            <p:spPr>
              <a:xfrm>
                <a:off x="10394899" y="1311377"/>
                <a:ext cx="62446" cy="70772"/>
              </a:xfrm>
              <a:custGeom>
                <a:avLst/>
                <a:gdLst>
                  <a:gd name="connsiteX0" fmla="*/ 31850 w 62446"/>
                  <a:gd name="connsiteY0" fmla="*/ 71388 h 70772"/>
                  <a:gd name="connsiteX1" fmla="*/ 688 w 62446"/>
                  <a:gd name="connsiteY1" fmla="*/ 36124 h 70772"/>
                  <a:gd name="connsiteX2" fmla="*/ 31850 w 62446"/>
                  <a:gd name="connsiteY2" fmla="*/ 615 h 70772"/>
                  <a:gd name="connsiteX3" fmla="*/ 63134 w 62446"/>
                  <a:gd name="connsiteY3" fmla="*/ 36124 h 70772"/>
                  <a:gd name="connsiteX4" fmla="*/ 31850 w 62446"/>
                  <a:gd name="connsiteY4" fmla="*/ 71388 h 70772"/>
                  <a:gd name="connsiteX5" fmla="*/ 31850 w 62446"/>
                  <a:gd name="connsiteY5" fmla="*/ 61531 h 70772"/>
                  <a:gd name="connsiteX6" fmla="*/ 51992 w 62446"/>
                  <a:gd name="connsiteY6" fmla="*/ 36124 h 70772"/>
                  <a:gd name="connsiteX7" fmla="*/ 31850 w 62446"/>
                  <a:gd name="connsiteY7" fmla="*/ 10472 h 70772"/>
                  <a:gd name="connsiteX8" fmla="*/ 11892 w 62446"/>
                  <a:gd name="connsiteY8" fmla="*/ 36124 h 70772"/>
                  <a:gd name="connsiteX9" fmla="*/ 31850 w 62446"/>
                  <a:gd name="connsiteY9" fmla="*/ 61531 h 70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2446" h="70772">
                    <a:moveTo>
                      <a:pt x="31850" y="71388"/>
                    </a:moveTo>
                    <a:cubicBezTo>
                      <a:pt x="13239" y="71388"/>
                      <a:pt x="688" y="57245"/>
                      <a:pt x="688" y="36124"/>
                    </a:cubicBezTo>
                    <a:cubicBezTo>
                      <a:pt x="688" y="14696"/>
                      <a:pt x="13239" y="615"/>
                      <a:pt x="31850" y="615"/>
                    </a:cubicBezTo>
                    <a:cubicBezTo>
                      <a:pt x="50523" y="615"/>
                      <a:pt x="63134" y="14696"/>
                      <a:pt x="63134" y="36124"/>
                    </a:cubicBezTo>
                    <a:cubicBezTo>
                      <a:pt x="63134" y="57245"/>
                      <a:pt x="50523" y="71388"/>
                      <a:pt x="31850" y="71388"/>
                    </a:cubicBezTo>
                    <a:close/>
                    <a:moveTo>
                      <a:pt x="31850" y="61531"/>
                    </a:moveTo>
                    <a:cubicBezTo>
                      <a:pt x="45686" y="61531"/>
                      <a:pt x="51992" y="49593"/>
                      <a:pt x="51992" y="36124"/>
                    </a:cubicBezTo>
                    <a:cubicBezTo>
                      <a:pt x="51992" y="22533"/>
                      <a:pt x="45686" y="10472"/>
                      <a:pt x="31850" y="10472"/>
                    </a:cubicBezTo>
                    <a:cubicBezTo>
                      <a:pt x="18198" y="10472"/>
                      <a:pt x="11892" y="22472"/>
                      <a:pt x="11892" y="36124"/>
                    </a:cubicBezTo>
                    <a:cubicBezTo>
                      <a:pt x="11892" y="49593"/>
                      <a:pt x="18198" y="61531"/>
                      <a:pt x="31850" y="61531"/>
                    </a:cubicBezTo>
                  </a:path>
                </a:pathLst>
              </a:custGeom>
              <a:solidFill>
                <a:srgbClr val="000000"/>
              </a:solidFill>
              <a:ln w="61" cap="flat">
                <a:noFill/>
                <a:prstDash val="solid"/>
                <a:miter/>
              </a:ln>
            </p:spPr>
            <p:txBody>
              <a:bodyPr rtlCol="0" anchor="ctr"/>
              <a:lstStyle/>
              <a:p>
                <a:endParaRPr lang="en-GB"/>
              </a:p>
            </p:txBody>
          </p:sp>
          <p:sp>
            <p:nvSpPr>
              <p:cNvPr id="2179" name="Freeform: Shape 2178">
                <a:extLst>
                  <a:ext uri="{FF2B5EF4-FFF2-40B4-BE49-F238E27FC236}">
                    <a16:creationId xmlns:a16="http://schemas.microsoft.com/office/drawing/2014/main" id="{0F0EEEE5-E44A-17D6-ABA9-E86BD40EDBF3}"/>
                  </a:ext>
                </a:extLst>
              </p:cNvPr>
              <p:cNvSpPr/>
              <p:nvPr/>
            </p:nvSpPr>
            <p:spPr>
              <a:xfrm>
                <a:off x="10473385" y="1311377"/>
                <a:ext cx="60731" cy="94893"/>
              </a:xfrm>
              <a:custGeom>
                <a:avLst/>
                <a:gdLst>
                  <a:gd name="connsiteX0" fmla="*/ 659 w 60731"/>
                  <a:gd name="connsiteY0" fmla="*/ 95314 h 94893"/>
                  <a:gd name="connsiteX1" fmla="*/ 659 w 60731"/>
                  <a:gd name="connsiteY1" fmla="*/ 1277 h 94893"/>
                  <a:gd name="connsiteX2" fmla="*/ 11311 w 60731"/>
                  <a:gd name="connsiteY2" fmla="*/ 1277 h 94893"/>
                  <a:gd name="connsiteX3" fmla="*/ 11311 w 60731"/>
                  <a:gd name="connsiteY3" fmla="*/ 12236 h 94893"/>
                  <a:gd name="connsiteX4" fmla="*/ 12536 w 60731"/>
                  <a:gd name="connsiteY4" fmla="*/ 12236 h 94893"/>
                  <a:gd name="connsiteX5" fmla="*/ 32371 w 60731"/>
                  <a:gd name="connsiteY5" fmla="*/ 420 h 94893"/>
                  <a:gd name="connsiteX6" fmla="*/ 61390 w 60731"/>
                  <a:gd name="connsiteY6" fmla="*/ 35684 h 94893"/>
                  <a:gd name="connsiteX7" fmla="*/ 32433 w 60731"/>
                  <a:gd name="connsiteY7" fmla="*/ 71192 h 94893"/>
                  <a:gd name="connsiteX8" fmla="*/ 12536 w 60731"/>
                  <a:gd name="connsiteY8" fmla="*/ 59132 h 94893"/>
                  <a:gd name="connsiteX9" fmla="*/ 11678 w 60731"/>
                  <a:gd name="connsiteY9" fmla="*/ 59132 h 94893"/>
                  <a:gd name="connsiteX10" fmla="*/ 11678 w 60731"/>
                  <a:gd name="connsiteY10" fmla="*/ 95314 h 94893"/>
                  <a:gd name="connsiteX11" fmla="*/ 659 w 60731"/>
                  <a:gd name="connsiteY11" fmla="*/ 95314 h 94893"/>
                  <a:gd name="connsiteX12" fmla="*/ 30780 w 60731"/>
                  <a:gd name="connsiteY12" fmla="*/ 61336 h 94893"/>
                  <a:gd name="connsiteX13" fmla="*/ 50187 w 60731"/>
                  <a:gd name="connsiteY13" fmla="*/ 35561 h 94893"/>
                  <a:gd name="connsiteX14" fmla="*/ 30780 w 60731"/>
                  <a:gd name="connsiteY14" fmla="*/ 10277 h 94893"/>
                  <a:gd name="connsiteX15" fmla="*/ 11556 w 60731"/>
                  <a:gd name="connsiteY15" fmla="*/ 35561 h 94893"/>
                  <a:gd name="connsiteX16" fmla="*/ 30780 w 60731"/>
                  <a:gd name="connsiteY16" fmla="*/ 61336 h 94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0731" h="94893">
                    <a:moveTo>
                      <a:pt x="659" y="95314"/>
                    </a:moveTo>
                    <a:lnTo>
                      <a:pt x="659" y="1277"/>
                    </a:lnTo>
                    <a:lnTo>
                      <a:pt x="11311" y="1277"/>
                    </a:lnTo>
                    <a:lnTo>
                      <a:pt x="11311" y="12236"/>
                    </a:lnTo>
                    <a:lnTo>
                      <a:pt x="12536" y="12236"/>
                    </a:lnTo>
                    <a:cubicBezTo>
                      <a:pt x="14801" y="8624"/>
                      <a:pt x="19025" y="420"/>
                      <a:pt x="32371" y="420"/>
                    </a:cubicBezTo>
                    <a:cubicBezTo>
                      <a:pt x="49452" y="420"/>
                      <a:pt x="61390" y="14011"/>
                      <a:pt x="61390" y="35684"/>
                    </a:cubicBezTo>
                    <a:cubicBezTo>
                      <a:pt x="61390" y="57479"/>
                      <a:pt x="49513" y="71192"/>
                      <a:pt x="32433" y="71192"/>
                    </a:cubicBezTo>
                    <a:cubicBezTo>
                      <a:pt x="19392" y="71192"/>
                      <a:pt x="14801" y="62927"/>
                      <a:pt x="12536" y="59132"/>
                    </a:cubicBezTo>
                    <a:lnTo>
                      <a:pt x="11678" y="59132"/>
                    </a:lnTo>
                    <a:lnTo>
                      <a:pt x="11678" y="95314"/>
                    </a:lnTo>
                    <a:lnTo>
                      <a:pt x="659" y="95314"/>
                    </a:lnTo>
                    <a:close/>
                    <a:moveTo>
                      <a:pt x="30780" y="61336"/>
                    </a:moveTo>
                    <a:cubicBezTo>
                      <a:pt x="43575" y="61336"/>
                      <a:pt x="50187" y="49948"/>
                      <a:pt x="50187" y="35561"/>
                    </a:cubicBezTo>
                    <a:cubicBezTo>
                      <a:pt x="50187" y="21358"/>
                      <a:pt x="43759" y="10277"/>
                      <a:pt x="30780" y="10277"/>
                    </a:cubicBezTo>
                    <a:cubicBezTo>
                      <a:pt x="18168" y="10277"/>
                      <a:pt x="11556" y="20440"/>
                      <a:pt x="11556" y="35561"/>
                    </a:cubicBezTo>
                    <a:cubicBezTo>
                      <a:pt x="11556" y="50805"/>
                      <a:pt x="18352" y="61336"/>
                      <a:pt x="30780" y="61336"/>
                    </a:cubicBezTo>
                  </a:path>
                </a:pathLst>
              </a:custGeom>
              <a:solidFill>
                <a:srgbClr val="000000"/>
              </a:solidFill>
              <a:ln w="61" cap="flat">
                <a:noFill/>
                <a:prstDash val="solid"/>
                <a:miter/>
              </a:ln>
            </p:spPr>
            <p:txBody>
              <a:bodyPr rtlCol="0" anchor="ctr"/>
              <a:lstStyle/>
              <a:p>
                <a:endParaRPr lang="en-GB"/>
              </a:p>
            </p:txBody>
          </p:sp>
          <p:sp>
            <p:nvSpPr>
              <p:cNvPr id="2180" name="Freeform: Shape 2179">
                <a:extLst>
                  <a:ext uri="{FF2B5EF4-FFF2-40B4-BE49-F238E27FC236}">
                    <a16:creationId xmlns:a16="http://schemas.microsoft.com/office/drawing/2014/main" id="{C9EF9D1F-BC88-BC74-189F-2A17ADCD4872}"/>
                  </a:ext>
                </a:extLst>
              </p:cNvPr>
              <p:cNvSpPr/>
              <p:nvPr/>
            </p:nvSpPr>
            <p:spPr>
              <a:xfrm>
                <a:off x="10547096" y="1311377"/>
                <a:ext cx="53324" cy="70772"/>
              </a:xfrm>
              <a:custGeom>
                <a:avLst/>
                <a:gdLst>
                  <a:gd name="connsiteX0" fmla="*/ 27104 w 53324"/>
                  <a:gd name="connsiteY0" fmla="*/ 71388 h 70772"/>
                  <a:gd name="connsiteX1" fmla="*/ 778 w 53324"/>
                  <a:gd name="connsiteY1" fmla="*/ 53327 h 70772"/>
                  <a:gd name="connsiteX2" fmla="*/ 11247 w 53324"/>
                  <a:gd name="connsiteY2" fmla="*/ 50817 h 70772"/>
                  <a:gd name="connsiteX3" fmla="*/ 26981 w 53324"/>
                  <a:gd name="connsiteY3" fmla="*/ 61715 h 70772"/>
                  <a:gd name="connsiteX4" fmla="*/ 42654 w 53324"/>
                  <a:gd name="connsiteY4" fmla="*/ 51368 h 70772"/>
                  <a:gd name="connsiteX5" fmla="*/ 32614 w 53324"/>
                  <a:gd name="connsiteY5" fmla="*/ 41940 h 70772"/>
                  <a:gd name="connsiteX6" fmla="*/ 21226 w 53324"/>
                  <a:gd name="connsiteY6" fmla="*/ 39246 h 70772"/>
                  <a:gd name="connsiteX7" fmla="*/ 2860 w 53324"/>
                  <a:gd name="connsiteY7" fmla="*/ 20574 h 70772"/>
                  <a:gd name="connsiteX8" fmla="*/ 28206 w 53324"/>
                  <a:gd name="connsiteY8" fmla="*/ 615 h 70772"/>
                  <a:gd name="connsiteX9" fmla="*/ 52817 w 53324"/>
                  <a:gd name="connsiteY9" fmla="*/ 17084 h 70772"/>
                  <a:gd name="connsiteX10" fmla="*/ 42838 w 53324"/>
                  <a:gd name="connsiteY10" fmla="*/ 19655 h 70772"/>
                  <a:gd name="connsiteX11" fmla="*/ 28267 w 53324"/>
                  <a:gd name="connsiteY11" fmla="*/ 9982 h 70772"/>
                  <a:gd name="connsiteX12" fmla="*/ 14002 w 53324"/>
                  <a:gd name="connsiteY12" fmla="*/ 19900 h 70772"/>
                  <a:gd name="connsiteX13" fmla="*/ 25512 w 53324"/>
                  <a:gd name="connsiteY13" fmla="*/ 29696 h 70772"/>
                  <a:gd name="connsiteX14" fmla="*/ 35858 w 53324"/>
                  <a:gd name="connsiteY14" fmla="*/ 32145 h 70772"/>
                  <a:gd name="connsiteX15" fmla="*/ 54102 w 53324"/>
                  <a:gd name="connsiteY15" fmla="*/ 50634 h 70772"/>
                  <a:gd name="connsiteX16" fmla="*/ 27104 w 53324"/>
                  <a:gd name="connsiteY16" fmla="*/ 71388 h 70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3324" h="70772">
                    <a:moveTo>
                      <a:pt x="27104" y="71388"/>
                    </a:moveTo>
                    <a:cubicBezTo>
                      <a:pt x="13023" y="71388"/>
                      <a:pt x="3227" y="65143"/>
                      <a:pt x="778" y="53327"/>
                    </a:cubicBezTo>
                    <a:lnTo>
                      <a:pt x="11247" y="50817"/>
                    </a:lnTo>
                    <a:cubicBezTo>
                      <a:pt x="13206" y="58347"/>
                      <a:pt x="18778" y="61715"/>
                      <a:pt x="26981" y="61715"/>
                    </a:cubicBezTo>
                    <a:cubicBezTo>
                      <a:pt x="36532" y="61715"/>
                      <a:pt x="42654" y="57001"/>
                      <a:pt x="42654" y="51368"/>
                    </a:cubicBezTo>
                    <a:cubicBezTo>
                      <a:pt x="42654" y="46654"/>
                      <a:pt x="39348" y="43532"/>
                      <a:pt x="32614" y="41940"/>
                    </a:cubicBezTo>
                    <a:lnTo>
                      <a:pt x="21226" y="39246"/>
                    </a:lnTo>
                    <a:cubicBezTo>
                      <a:pt x="8798" y="36308"/>
                      <a:pt x="2860" y="30186"/>
                      <a:pt x="2860" y="20574"/>
                    </a:cubicBezTo>
                    <a:cubicBezTo>
                      <a:pt x="2860" y="8819"/>
                      <a:pt x="13635" y="615"/>
                      <a:pt x="28206" y="615"/>
                    </a:cubicBezTo>
                    <a:cubicBezTo>
                      <a:pt x="42287" y="615"/>
                      <a:pt x="49694" y="7472"/>
                      <a:pt x="52817" y="17084"/>
                    </a:cubicBezTo>
                    <a:lnTo>
                      <a:pt x="42838" y="19655"/>
                    </a:lnTo>
                    <a:cubicBezTo>
                      <a:pt x="40940" y="14758"/>
                      <a:pt x="37083" y="9982"/>
                      <a:pt x="28267" y="9982"/>
                    </a:cubicBezTo>
                    <a:cubicBezTo>
                      <a:pt x="20124" y="9982"/>
                      <a:pt x="14002" y="14207"/>
                      <a:pt x="14002" y="19900"/>
                    </a:cubicBezTo>
                    <a:cubicBezTo>
                      <a:pt x="14002" y="24982"/>
                      <a:pt x="17492" y="27798"/>
                      <a:pt x="25512" y="29696"/>
                    </a:cubicBezTo>
                    <a:lnTo>
                      <a:pt x="35858" y="32145"/>
                    </a:lnTo>
                    <a:cubicBezTo>
                      <a:pt x="48286" y="35083"/>
                      <a:pt x="54102" y="41267"/>
                      <a:pt x="54102" y="50634"/>
                    </a:cubicBezTo>
                    <a:cubicBezTo>
                      <a:pt x="54102" y="62633"/>
                      <a:pt x="43144" y="71388"/>
                      <a:pt x="27104" y="71388"/>
                    </a:cubicBezTo>
                  </a:path>
                </a:pathLst>
              </a:custGeom>
              <a:solidFill>
                <a:srgbClr val="000000"/>
              </a:solidFill>
              <a:ln w="61" cap="flat">
                <a:noFill/>
                <a:prstDash val="solid"/>
                <a:miter/>
              </a:ln>
            </p:spPr>
            <p:txBody>
              <a:bodyPr rtlCol="0" anchor="ctr"/>
              <a:lstStyle/>
              <a:p>
                <a:endParaRPr lang="en-GB"/>
              </a:p>
            </p:txBody>
          </p:sp>
        </p:grpSp>
        <p:sp>
          <p:nvSpPr>
            <p:cNvPr id="2181" name="Freeform: Shape 2180">
              <a:extLst>
                <a:ext uri="{FF2B5EF4-FFF2-40B4-BE49-F238E27FC236}">
                  <a16:creationId xmlns:a16="http://schemas.microsoft.com/office/drawing/2014/main" id="{CD838E0B-EEBB-582D-D3EB-2CDB18E2E429}"/>
                </a:ext>
              </a:extLst>
            </p:cNvPr>
            <p:cNvSpPr/>
            <p:nvPr/>
          </p:nvSpPr>
          <p:spPr>
            <a:xfrm>
              <a:off x="5789268" y="1386770"/>
              <a:ext cx="179459" cy="618670"/>
            </a:xfrm>
            <a:custGeom>
              <a:avLst/>
              <a:gdLst>
                <a:gd name="connsiteX0" fmla="*/ 180721 w 179459"/>
                <a:gd name="connsiteY0" fmla="*/ 1181 h 618670"/>
                <a:gd name="connsiteX1" fmla="*/ 46202 w 179459"/>
                <a:gd name="connsiteY1" fmla="*/ 1181 h 618670"/>
                <a:gd name="connsiteX2" fmla="*/ 1262 w 179459"/>
                <a:gd name="connsiteY2" fmla="*/ 46121 h 618670"/>
                <a:gd name="connsiteX3" fmla="*/ 1262 w 179459"/>
                <a:gd name="connsiteY3" fmla="*/ 619852 h 618670"/>
              </a:gdLst>
              <a:ahLst/>
              <a:cxnLst>
                <a:cxn ang="0">
                  <a:pos x="connsiteX0" y="connsiteY0"/>
                </a:cxn>
                <a:cxn ang="0">
                  <a:pos x="connsiteX1" y="connsiteY1"/>
                </a:cxn>
                <a:cxn ang="0">
                  <a:pos x="connsiteX2" y="connsiteY2"/>
                </a:cxn>
                <a:cxn ang="0">
                  <a:pos x="connsiteX3" y="connsiteY3"/>
                </a:cxn>
              </a:cxnLst>
              <a:rect l="l" t="t" r="r" b="b"/>
              <a:pathLst>
                <a:path w="179459" h="618670">
                  <a:moveTo>
                    <a:pt x="180721" y="1181"/>
                  </a:moveTo>
                  <a:lnTo>
                    <a:pt x="46202" y="1181"/>
                  </a:lnTo>
                  <a:cubicBezTo>
                    <a:pt x="21382" y="1181"/>
                    <a:pt x="1262" y="21329"/>
                    <a:pt x="1262" y="46121"/>
                  </a:cubicBezTo>
                  <a:lnTo>
                    <a:pt x="1262" y="619852"/>
                  </a:lnTo>
                </a:path>
              </a:pathLst>
            </a:custGeom>
            <a:noFill/>
            <a:ln w="7486" cap="flat">
              <a:solidFill>
                <a:srgbClr val="3A414A"/>
              </a:solidFill>
              <a:prstDash val="solid"/>
              <a:miter/>
            </a:ln>
          </p:spPr>
          <p:txBody>
            <a:bodyPr rtlCol="0" anchor="ctr"/>
            <a:lstStyle/>
            <a:p>
              <a:endParaRPr lang="en-GB"/>
            </a:p>
          </p:txBody>
        </p:sp>
        <p:sp>
          <p:nvSpPr>
            <p:cNvPr id="2182" name="Freeform: Shape 2181">
              <a:extLst>
                <a:ext uri="{FF2B5EF4-FFF2-40B4-BE49-F238E27FC236}">
                  <a16:creationId xmlns:a16="http://schemas.microsoft.com/office/drawing/2014/main" id="{13298268-273D-0C5A-FF5B-866F90008BBF}"/>
                </a:ext>
              </a:extLst>
            </p:cNvPr>
            <p:cNvSpPr/>
            <p:nvPr/>
          </p:nvSpPr>
          <p:spPr>
            <a:xfrm>
              <a:off x="5968728" y="1383175"/>
              <a:ext cx="3744" cy="7040"/>
            </a:xfrm>
            <a:custGeom>
              <a:avLst/>
              <a:gdLst>
                <a:gd name="connsiteX0" fmla="*/ 5007 w 3744"/>
                <a:gd name="connsiteY0" fmla="*/ 4776 h 7040"/>
                <a:gd name="connsiteX1" fmla="*/ 5007 w 3744"/>
                <a:gd name="connsiteY1" fmla="*/ 8221 h 7040"/>
                <a:gd name="connsiteX2" fmla="*/ 1262 w 3744"/>
                <a:gd name="connsiteY2" fmla="*/ 8221 h 7040"/>
                <a:gd name="connsiteX3" fmla="*/ 1262 w 3744"/>
                <a:gd name="connsiteY3" fmla="*/ 1181 h 7040"/>
                <a:gd name="connsiteX4" fmla="*/ 5007 w 3744"/>
                <a:gd name="connsiteY4" fmla="*/ 1181 h 7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4" h="7040">
                  <a:moveTo>
                    <a:pt x="5007" y="4776"/>
                  </a:moveTo>
                  <a:lnTo>
                    <a:pt x="5007" y="8221"/>
                  </a:lnTo>
                  <a:lnTo>
                    <a:pt x="1262" y="8221"/>
                  </a:lnTo>
                  <a:lnTo>
                    <a:pt x="1262" y="1181"/>
                  </a:lnTo>
                  <a:lnTo>
                    <a:pt x="5007" y="1181"/>
                  </a:lnTo>
                  <a:close/>
                </a:path>
              </a:pathLst>
            </a:custGeom>
            <a:solidFill>
              <a:srgbClr val="3A414A"/>
            </a:solidFill>
            <a:ln w="374" cap="flat">
              <a:solidFill>
                <a:srgbClr val="3A414A"/>
              </a:solidFill>
              <a:prstDash val="solid"/>
              <a:miter/>
            </a:ln>
          </p:spPr>
          <p:txBody>
            <a:bodyPr rtlCol="0" anchor="ctr"/>
            <a:lstStyle/>
            <a:p>
              <a:endParaRPr lang="en-GB"/>
            </a:p>
          </p:txBody>
        </p:sp>
        <p:sp>
          <p:nvSpPr>
            <p:cNvPr id="2183" name="Freeform: Shape 2182">
              <a:extLst>
                <a:ext uri="{FF2B5EF4-FFF2-40B4-BE49-F238E27FC236}">
                  <a16:creationId xmlns:a16="http://schemas.microsoft.com/office/drawing/2014/main" id="{65347CA9-7FF3-4F77-0BBA-5DA157782178}"/>
                </a:ext>
              </a:extLst>
            </p:cNvPr>
            <p:cNvSpPr/>
            <p:nvPr/>
          </p:nvSpPr>
          <p:spPr>
            <a:xfrm>
              <a:off x="5754515" y="2009261"/>
              <a:ext cx="69506" cy="106806"/>
            </a:xfrm>
            <a:custGeom>
              <a:avLst/>
              <a:gdLst>
                <a:gd name="connsiteX0" fmla="*/ 36015 w 69506"/>
                <a:gd name="connsiteY0" fmla="*/ 107988 h 106806"/>
                <a:gd name="connsiteX1" fmla="*/ 1262 w 69506"/>
                <a:gd name="connsiteY1" fmla="*/ 1181 h 106806"/>
                <a:gd name="connsiteX2" fmla="*/ 70769 w 69506"/>
                <a:gd name="connsiteY2" fmla="*/ 1181 h 106806"/>
              </a:gdLst>
              <a:ahLst/>
              <a:cxnLst>
                <a:cxn ang="0">
                  <a:pos x="connsiteX0" y="connsiteY0"/>
                </a:cxn>
                <a:cxn ang="0">
                  <a:pos x="connsiteX1" y="connsiteY1"/>
                </a:cxn>
                <a:cxn ang="0">
                  <a:pos x="connsiteX2" y="connsiteY2"/>
                </a:cxn>
              </a:cxnLst>
              <a:rect l="l" t="t" r="r" b="b"/>
              <a:pathLst>
                <a:path w="69506" h="106806">
                  <a:moveTo>
                    <a:pt x="36015" y="107988"/>
                  </a:moveTo>
                  <a:lnTo>
                    <a:pt x="1262" y="1181"/>
                  </a:lnTo>
                  <a:lnTo>
                    <a:pt x="70769" y="1181"/>
                  </a:lnTo>
                  <a:close/>
                </a:path>
              </a:pathLst>
            </a:custGeom>
            <a:solidFill>
              <a:srgbClr val="3A414A"/>
            </a:solidFill>
            <a:ln w="7486" cap="flat">
              <a:solidFill>
                <a:srgbClr val="3A414A"/>
              </a:solidFill>
              <a:prstDash val="solid"/>
              <a:miter/>
            </a:ln>
          </p:spPr>
          <p:txBody>
            <a:bodyPr rtlCol="0" anchor="ctr"/>
            <a:lstStyle/>
            <a:p>
              <a:endParaRPr lang="en-GB"/>
            </a:p>
          </p:txBody>
        </p:sp>
        <p:sp>
          <p:nvSpPr>
            <p:cNvPr id="2184" name="Freeform: Shape 2183">
              <a:extLst>
                <a:ext uri="{FF2B5EF4-FFF2-40B4-BE49-F238E27FC236}">
                  <a16:creationId xmlns:a16="http://schemas.microsoft.com/office/drawing/2014/main" id="{1210204A-06FF-A2D2-A2E4-B026A49A9B84}"/>
                </a:ext>
              </a:extLst>
            </p:cNvPr>
            <p:cNvSpPr/>
            <p:nvPr/>
          </p:nvSpPr>
          <p:spPr>
            <a:xfrm>
              <a:off x="5716241" y="2135766"/>
              <a:ext cx="146054" cy="146054"/>
            </a:xfrm>
            <a:custGeom>
              <a:avLst/>
              <a:gdLst>
                <a:gd name="connsiteX0" fmla="*/ 147316 w 146054"/>
                <a:gd name="connsiteY0" fmla="*/ 74208 h 146054"/>
                <a:gd name="connsiteX1" fmla="*/ 74289 w 146054"/>
                <a:gd name="connsiteY1" fmla="*/ 147235 h 146054"/>
                <a:gd name="connsiteX2" fmla="*/ 1262 w 146054"/>
                <a:gd name="connsiteY2" fmla="*/ 74208 h 146054"/>
                <a:gd name="connsiteX3" fmla="*/ 74289 w 146054"/>
                <a:gd name="connsiteY3" fmla="*/ 1181 h 146054"/>
                <a:gd name="connsiteX4" fmla="*/ 147316 w 146054"/>
                <a:gd name="connsiteY4" fmla="*/ 74208 h 1460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054" h="146054">
                  <a:moveTo>
                    <a:pt x="147316" y="74208"/>
                  </a:moveTo>
                  <a:cubicBezTo>
                    <a:pt x="147316" y="114504"/>
                    <a:pt x="114660" y="147235"/>
                    <a:pt x="74289" y="147235"/>
                  </a:cubicBezTo>
                  <a:cubicBezTo>
                    <a:pt x="33843" y="147235"/>
                    <a:pt x="1262" y="114504"/>
                    <a:pt x="1262" y="74208"/>
                  </a:cubicBezTo>
                  <a:cubicBezTo>
                    <a:pt x="1262" y="33912"/>
                    <a:pt x="33918" y="1181"/>
                    <a:pt x="74289" y="1181"/>
                  </a:cubicBezTo>
                  <a:cubicBezTo>
                    <a:pt x="114735" y="1181"/>
                    <a:pt x="147316" y="33912"/>
                    <a:pt x="147316" y="74208"/>
                  </a:cubicBezTo>
                  <a:close/>
                </a:path>
              </a:pathLst>
            </a:custGeom>
            <a:solidFill>
              <a:srgbClr val="FFFFFF"/>
            </a:solidFill>
            <a:ln w="14971" cap="flat">
              <a:solidFill>
                <a:srgbClr val="3A414A"/>
              </a:solidFill>
              <a:prstDash val="solid"/>
              <a:miter/>
            </a:ln>
          </p:spPr>
          <p:txBody>
            <a:bodyPr rtlCol="0" anchor="ctr"/>
            <a:lstStyle/>
            <a:p>
              <a:endParaRPr lang="en-GB"/>
            </a:p>
          </p:txBody>
        </p:sp>
        <p:sp>
          <p:nvSpPr>
            <p:cNvPr id="2185" name="Freeform: Shape 2184">
              <a:extLst>
                <a:ext uri="{FF2B5EF4-FFF2-40B4-BE49-F238E27FC236}">
                  <a16:creationId xmlns:a16="http://schemas.microsoft.com/office/drawing/2014/main" id="{A62559C2-4C65-F6A1-D911-CD40853727AB}"/>
                </a:ext>
              </a:extLst>
            </p:cNvPr>
            <p:cNvSpPr/>
            <p:nvPr/>
          </p:nvSpPr>
          <p:spPr>
            <a:xfrm>
              <a:off x="5639469" y="2281820"/>
              <a:ext cx="299598" cy="438162"/>
            </a:xfrm>
            <a:custGeom>
              <a:avLst/>
              <a:gdLst>
                <a:gd name="connsiteX0" fmla="*/ 151061 w 299598"/>
                <a:gd name="connsiteY0" fmla="*/ 1181 h 438162"/>
                <a:gd name="connsiteX1" fmla="*/ 151061 w 299598"/>
                <a:gd name="connsiteY1" fmla="*/ 160717 h 438162"/>
                <a:gd name="connsiteX2" fmla="*/ 175329 w 299598"/>
                <a:gd name="connsiteY2" fmla="*/ 243481 h 438162"/>
                <a:gd name="connsiteX3" fmla="*/ 300860 w 299598"/>
                <a:gd name="connsiteY3" fmla="*/ 439344 h 438162"/>
                <a:gd name="connsiteX4" fmla="*/ 151061 w 299598"/>
                <a:gd name="connsiteY4" fmla="*/ 205657 h 438162"/>
                <a:gd name="connsiteX5" fmla="*/ 1262 w 299598"/>
                <a:gd name="connsiteY5" fmla="*/ 439344 h 438162"/>
                <a:gd name="connsiteX6" fmla="*/ 1262 w 299598"/>
                <a:gd name="connsiteY6" fmla="*/ 74208 h 438162"/>
                <a:gd name="connsiteX7" fmla="*/ 300860 w 299598"/>
                <a:gd name="connsiteY7" fmla="*/ 74208 h 438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9598" h="438162">
                  <a:moveTo>
                    <a:pt x="151061" y="1181"/>
                  </a:moveTo>
                  <a:lnTo>
                    <a:pt x="151061" y="160717"/>
                  </a:lnTo>
                  <a:cubicBezTo>
                    <a:pt x="151069" y="190055"/>
                    <a:pt x="159490" y="218779"/>
                    <a:pt x="175329" y="243481"/>
                  </a:cubicBezTo>
                  <a:lnTo>
                    <a:pt x="300860" y="439344"/>
                  </a:lnTo>
                  <a:moveTo>
                    <a:pt x="151061" y="205657"/>
                  </a:moveTo>
                  <a:lnTo>
                    <a:pt x="1262" y="439344"/>
                  </a:lnTo>
                  <a:moveTo>
                    <a:pt x="1262" y="74208"/>
                  </a:moveTo>
                  <a:lnTo>
                    <a:pt x="300860" y="74208"/>
                  </a:lnTo>
                </a:path>
              </a:pathLst>
            </a:custGeom>
            <a:noFill/>
            <a:ln w="14971" cap="flat">
              <a:solidFill>
                <a:srgbClr val="3A414A"/>
              </a:solidFill>
              <a:prstDash val="solid"/>
              <a:miter/>
            </a:ln>
          </p:spPr>
          <p:txBody>
            <a:bodyPr rtlCol="0" anchor="ctr"/>
            <a:lstStyle/>
            <a:p>
              <a:endParaRPr lang="en-GB"/>
            </a:p>
          </p:txBody>
        </p:sp>
        <p:sp>
          <p:nvSpPr>
            <p:cNvPr id="2186" name="Freeform: Shape 2185">
              <a:extLst>
                <a:ext uri="{FF2B5EF4-FFF2-40B4-BE49-F238E27FC236}">
                  <a16:creationId xmlns:a16="http://schemas.microsoft.com/office/drawing/2014/main" id="{A752878C-F411-ECEE-D114-612ED16C7C17}"/>
                </a:ext>
              </a:extLst>
            </p:cNvPr>
            <p:cNvSpPr/>
            <p:nvPr/>
          </p:nvSpPr>
          <p:spPr>
            <a:xfrm>
              <a:off x="5639469" y="2135766"/>
              <a:ext cx="299598" cy="748996"/>
            </a:xfrm>
            <a:custGeom>
              <a:avLst/>
              <a:gdLst>
                <a:gd name="connsiteX0" fmla="*/ 1262 w 299598"/>
                <a:gd name="connsiteY0" fmla="*/ 46121 h 748996"/>
                <a:gd name="connsiteX1" fmla="*/ 46202 w 299598"/>
                <a:gd name="connsiteY1" fmla="*/ 1181 h 748996"/>
                <a:gd name="connsiteX2" fmla="*/ 255921 w 299598"/>
                <a:gd name="connsiteY2" fmla="*/ 1181 h 748996"/>
                <a:gd name="connsiteX3" fmla="*/ 300860 w 299598"/>
                <a:gd name="connsiteY3" fmla="*/ 46121 h 748996"/>
                <a:gd name="connsiteX4" fmla="*/ 300860 w 299598"/>
                <a:gd name="connsiteY4" fmla="*/ 705237 h 748996"/>
                <a:gd name="connsiteX5" fmla="*/ 255921 w 299598"/>
                <a:gd name="connsiteY5" fmla="*/ 750177 h 748996"/>
                <a:gd name="connsiteX6" fmla="*/ 46202 w 299598"/>
                <a:gd name="connsiteY6" fmla="*/ 750177 h 748996"/>
                <a:gd name="connsiteX7" fmla="*/ 1262 w 299598"/>
                <a:gd name="connsiteY7" fmla="*/ 705237 h 748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9598" h="748996">
                  <a:moveTo>
                    <a:pt x="1262" y="46121"/>
                  </a:moveTo>
                  <a:cubicBezTo>
                    <a:pt x="1262" y="21329"/>
                    <a:pt x="21380" y="1181"/>
                    <a:pt x="46202" y="1181"/>
                  </a:cubicBezTo>
                  <a:lnTo>
                    <a:pt x="255921" y="1181"/>
                  </a:lnTo>
                  <a:cubicBezTo>
                    <a:pt x="280740" y="1181"/>
                    <a:pt x="300860" y="21329"/>
                    <a:pt x="300860" y="46121"/>
                  </a:cubicBezTo>
                  <a:lnTo>
                    <a:pt x="300860" y="705237"/>
                  </a:lnTo>
                  <a:cubicBezTo>
                    <a:pt x="300860" y="730059"/>
                    <a:pt x="280740" y="750177"/>
                    <a:pt x="255921" y="750177"/>
                  </a:cubicBezTo>
                  <a:lnTo>
                    <a:pt x="46202" y="750177"/>
                  </a:lnTo>
                  <a:cubicBezTo>
                    <a:pt x="21380" y="750177"/>
                    <a:pt x="1262" y="730059"/>
                    <a:pt x="1262" y="705237"/>
                  </a:cubicBezTo>
                  <a:close/>
                </a:path>
              </a:pathLst>
            </a:custGeom>
            <a:noFill/>
            <a:ln w="7486" cap="flat">
              <a:noFill/>
              <a:prstDash val="solid"/>
              <a:miter/>
            </a:ln>
          </p:spPr>
          <p:txBody>
            <a:bodyPr rtlCol="0" anchor="ctr"/>
            <a:lstStyle/>
            <a:p>
              <a:endParaRPr lang="en-GB"/>
            </a:p>
          </p:txBody>
        </p:sp>
        <p:grpSp>
          <p:nvGrpSpPr>
            <p:cNvPr id="2187" name="Graphic 1898">
              <a:extLst>
                <a:ext uri="{FF2B5EF4-FFF2-40B4-BE49-F238E27FC236}">
                  <a16:creationId xmlns:a16="http://schemas.microsoft.com/office/drawing/2014/main" id="{0A0BF45E-5913-7F39-32F1-87F9622BFFF5}"/>
                </a:ext>
              </a:extLst>
            </p:cNvPr>
            <p:cNvGrpSpPr/>
            <p:nvPr/>
          </p:nvGrpSpPr>
          <p:grpSpPr>
            <a:xfrm>
              <a:off x="5721165" y="2760133"/>
              <a:ext cx="129546" cy="121094"/>
              <a:chOff x="9308330" y="2716818"/>
              <a:chExt cx="129546" cy="121094"/>
            </a:xfrm>
            <a:solidFill>
              <a:srgbClr val="000000"/>
            </a:solidFill>
          </p:grpSpPr>
          <p:sp>
            <p:nvSpPr>
              <p:cNvPr id="2188" name="Freeform: Shape 2187">
                <a:extLst>
                  <a:ext uri="{FF2B5EF4-FFF2-40B4-BE49-F238E27FC236}">
                    <a16:creationId xmlns:a16="http://schemas.microsoft.com/office/drawing/2014/main" id="{2EF2779E-64BD-5365-F923-1D532427DAC6}"/>
                  </a:ext>
                </a:extLst>
              </p:cNvPr>
              <p:cNvSpPr/>
              <p:nvPr/>
            </p:nvSpPr>
            <p:spPr>
              <a:xfrm>
                <a:off x="9308330" y="2716818"/>
                <a:ext cx="91511" cy="121094"/>
              </a:xfrm>
              <a:custGeom>
                <a:avLst/>
                <a:gdLst>
                  <a:gd name="connsiteX0" fmla="*/ 498 w 91511"/>
                  <a:gd name="connsiteY0" fmla="*/ 14651 h 121094"/>
                  <a:gd name="connsiteX1" fmla="*/ 498 w 91511"/>
                  <a:gd name="connsiteY1" fmla="*/ 997 h 121094"/>
                  <a:gd name="connsiteX2" fmla="*/ 92010 w 91511"/>
                  <a:gd name="connsiteY2" fmla="*/ 997 h 121094"/>
                  <a:gd name="connsiteX3" fmla="*/ 92010 w 91511"/>
                  <a:gd name="connsiteY3" fmla="*/ 14651 h 121094"/>
                  <a:gd name="connsiteX4" fmla="*/ 54056 w 91511"/>
                  <a:gd name="connsiteY4" fmla="*/ 14651 h 121094"/>
                  <a:gd name="connsiteX5" fmla="*/ 54056 w 91511"/>
                  <a:gd name="connsiteY5" fmla="*/ 122092 h 121094"/>
                  <a:gd name="connsiteX6" fmla="*/ 38614 w 91511"/>
                  <a:gd name="connsiteY6" fmla="*/ 122092 h 121094"/>
                  <a:gd name="connsiteX7" fmla="*/ 38614 w 91511"/>
                  <a:gd name="connsiteY7" fmla="*/ 14651 h 121094"/>
                  <a:gd name="connsiteX8" fmla="*/ 498 w 91511"/>
                  <a:gd name="connsiteY8" fmla="*/ 14651 h 121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1511" h="121094">
                    <a:moveTo>
                      <a:pt x="498" y="14651"/>
                    </a:moveTo>
                    <a:lnTo>
                      <a:pt x="498" y="997"/>
                    </a:lnTo>
                    <a:lnTo>
                      <a:pt x="92010" y="997"/>
                    </a:lnTo>
                    <a:lnTo>
                      <a:pt x="92010" y="14651"/>
                    </a:lnTo>
                    <a:lnTo>
                      <a:pt x="54056" y="14651"/>
                    </a:lnTo>
                    <a:lnTo>
                      <a:pt x="54056" y="122092"/>
                    </a:lnTo>
                    <a:lnTo>
                      <a:pt x="38614" y="122092"/>
                    </a:lnTo>
                    <a:lnTo>
                      <a:pt x="38614" y="14651"/>
                    </a:lnTo>
                    <a:lnTo>
                      <a:pt x="498" y="14651"/>
                    </a:lnTo>
                  </a:path>
                </a:pathLst>
              </a:custGeom>
              <a:solidFill>
                <a:srgbClr val="000000"/>
              </a:solidFill>
              <a:ln w="81" cap="flat">
                <a:noFill/>
                <a:prstDash val="solid"/>
                <a:miter/>
              </a:ln>
            </p:spPr>
            <p:txBody>
              <a:bodyPr rtlCol="0" anchor="ctr"/>
              <a:lstStyle/>
              <a:p>
                <a:endParaRPr lang="en-GB"/>
              </a:p>
            </p:txBody>
          </p:sp>
          <p:sp>
            <p:nvSpPr>
              <p:cNvPr id="2189" name="Freeform: Shape 2188">
                <a:extLst>
                  <a:ext uri="{FF2B5EF4-FFF2-40B4-BE49-F238E27FC236}">
                    <a16:creationId xmlns:a16="http://schemas.microsoft.com/office/drawing/2014/main" id="{A23827FE-3897-580A-1A9D-C94EB8CE226D}"/>
                  </a:ext>
                </a:extLst>
              </p:cNvPr>
              <p:cNvSpPr/>
              <p:nvPr/>
            </p:nvSpPr>
            <p:spPr>
              <a:xfrm>
                <a:off x="9422434" y="2716818"/>
                <a:ext cx="15441" cy="121094"/>
              </a:xfrm>
              <a:custGeom>
                <a:avLst/>
                <a:gdLst>
                  <a:gd name="connsiteX0" fmla="*/ 16336 w 15441"/>
                  <a:gd name="connsiteY0" fmla="*/ 997 h 121094"/>
                  <a:gd name="connsiteX1" fmla="*/ 16336 w 15441"/>
                  <a:gd name="connsiteY1" fmla="*/ 122092 h 121094"/>
                  <a:gd name="connsiteX2" fmla="*/ 894 w 15441"/>
                  <a:gd name="connsiteY2" fmla="*/ 122092 h 121094"/>
                  <a:gd name="connsiteX3" fmla="*/ 894 w 15441"/>
                  <a:gd name="connsiteY3" fmla="*/ 997 h 121094"/>
                  <a:gd name="connsiteX4" fmla="*/ 16336 w 15441"/>
                  <a:gd name="connsiteY4" fmla="*/ 997 h 1210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41" h="121094">
                    <a:moveTo>
                      <a:pt x="16336" y="997"/>
                    </a:moveTo>
                    <a:lnTo>
                      <a:pt x="16336" y="122092"/>
                    </a:lnTo>
                    <a:lnTo>
                      <a:pt x="894" y="122092"/>
                    </a:lnTo>
                    <a:lnTo>
                      <a:pt x="894" y="997"/>
                    </a:lnTo>
                    <a:lnTo>
                      <a:pt x="16336" y="997"/>
                    </a:lnTo>
                  </a:path>
                </a:pathLst>
              </a:custGeom>
              <a:solidFill>
                <a:srgbClr val="000000"/>
              </a:solidFill>
              <a:ln w="81" cap="flat">
                <a:noFill/>
                <a:prstDash val="solid"/>
                <a:miter/>
              </a:ln>
            </p:spPr>
            <p:txBody>
              <a:bodyPr rtlCol="0" anchor="ctr"/>
              <a:lstStyle/>
              <a:p>
                <a:endParaRPr lang="en-GB"/>
              </a:p>
            </p:txBody>
          </p:sp>
        </p:grpSp>
        <p:sp>
          <p:nvSpPr>
            <p:cNvPr id="2190" name="Freeform: Shape 2189">
              <a:extLst>
                <a:ext uri="{FF2B5EF4-FFF2-40B4-BE49-F238E27FC236}">
                  <a16:creationId xmlns:a16="http://schemas.microsoft.com/office/drawing/2014/main" id="{6C888748-5865-1EBA-D67C-856D3231027D}"/>
                </a:ext>
              </a:extLst>
            </p:cNvPr>
            <p:cNvSpPr/>
            <p:nvPr/>
          </p:nvSpPr>
          <p:spPr>
            <a:xfrm>
              <a:off x="3542280" y="3633758"/>
              <a:ext cx="1198393" cy="936245"/>
            </a:xfrm>
            <a:custGeom>
              <a:avLst/>
              <a:gdLst>
                <a:gd name="connsiteX0" fmla="*/ 1199656 w 1198393"/>
                <a:gd name="connsiteY0" fmla="*/ 469304 h 936245"/>
                <a:gd name="connsiteX1" fmla="*/ 600459 w 1198393"/>
                <a:gd name="connsiteY1" fmla="*/ 937426 h 936245"/>
                <a:gd name="connsiteX2" fmla="*/ 1262 w 1198393"/>
                <a:gd name="connsiteY2" fmla="*/ 469304 h 936245"/>
                <a:gd name="connsiteX3" fmla="*/ 600459 w 1198393"/>
                <a:gd name="connsiteY3" fmla="*/ 1181 h 936245"/>
                <a:gd name="connsiteX4" fmla="*/ 1199656 w 1198393"/>
                <a:gd name="connsiteY4" fmla="*/ 469304 h 9362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8393" h="936245">
                  <a:moveTo>
                    <a:pt x="1199656" y="469304"/>
                  </a:moveTo>
                  <a:cubicBezTo>
                    <a:pt x="1199656" y="727857"/>
                    <a:pt x="931365" y="937426"/>
                    <a:pt x="600459" y="937426"/>
                  </a:cubicBezTo>
                  <a:cubicBezTo>
                    <a:pt x="269552" y="937426"/>
                    <a:pt x="1262" y="727857"/>
                    <a:pt x="1262" y="469304"/>
                  </a:cubicBezTo>
                  <a:cubicBezTo>
                    <a:pt x="1262" y="210750"/>
                    <a:pt x="269552" y="1181"/>
                    <a:pt x="600459" y="1181"/>
                  </a:cubicBezTo>
                  <a:cubicBezTo>
                    <a:pt x="931365" y="1181"/>
                    <a:pt x="1199656" y="210750"/>
                    <a:pt x="1199656" y="469304"/>
                  </a:cubicBezTo>
                  <a:close/>
                </a:path>
              </a:pathLst>
            </a:custGeom>
            <a:solidFill>
              <a:srgbClr val="FFFFFF"/>
            </a:solidFill>
            <a:ln w="14971" cap="flat">
              <a:solidFill>
                <a:srgbClr val="3A414A"/>
              </a:solidFill>
              <a:prstDash val="solid"/>
              <a:miter/>
            </a:ln>
          </p:spPr>
          <p:txBody>
            <a:bodyPr rtlCol="0" anchor="ctr"/>
            <a:lstStyle/>
            <a:p>
              <a:endParaRPr lang="en-GB"/>
            </a:p>
          </p:txBody>
        </p:sp>
        <p:grpSp>
          <p:nvGrpSpPr>
            <p:cNvPr id="2191" name="Graphic 1898">
              <a:extLst>
                <a:ext uri="{FF2B5EF4-FFF2-40B4-BE49-F238E27FC236}">
                  <a16:creationId xmlns:a16="http://schemas.microsoft.com/office/drawing/2014/main" id="{0C8E6641-57C5-F71F-C597-61D509B1FA8E}"/>
                </a:ext>
              </a:extLst>
            </p:cNvPr>
            <p:cNvGrpSpPr/>
            <p:nvPr/>
          </p:nvGrpSpPr>
          <p:grpSpPr>
            <a:xfrm>
              <a:off x="3781809" y="4043126"/>
              <a:ext cx="289210" cy="93669"/>
              <a:chOff x="7368974" y="3999811"/>
              <a:chExt cx="289210" cy="93669"/>
            </a:xfrm>
            <a:solidFill>
              <a:srgbClr val="000000"/>
            </a:solidFill>
          </p:grpSpPr>
          <p:sp>
            <p:nvSpPr>
              <p:cNvPr id="2192" name="Freeform: Shape 2191">
                <a:extLst>
                  <a:ext uri="{FF2B5EF4-FFF2-40B4-BE49-F238E27FC236}">
                    <a16:creationId xmlns:a16="http://schemas.microsoft.com/office/drawing/2014/main" id="{0229AB80-C9F2-A572-A1CD-F1157B0760D4}"/>
                  </a:ext>
                </a:extLst>
              </p:cNvPr>
              <p:cNvSpPr/>
              <p:nvPr/>
            </p:nvSpPr>
            <p:spPr>
              <a:xfrm>
                <a:off x="7368974" y="4001035"/>
                <a:ext cx="68935" cy="91220"/>
              </a:xfrm>
              <a:custGeom>
                <a:avLst/>
                <a:gdLst>
                  <a:gd name="connsiteX0" fmla="*/ 238 w 68935"/>
                  <a:gd name="connsiteY0" fmla="*/ 11452 h 91220"/>
                  <a:gd name="connsiteX1" fmla="*/ 238 w 68935"/>
                  <a:gd name="connsiteY1" fmla="*/ 1167 h 91220"/>
                  <a:gd name="connsiteX2" fmla="*/ 69173 w 68935"/>
                  <a:gd name="connsiteY2" fmla="*/ 1167 h 91220"/>
                  <a:gd name="connsiteX3" fmla="*/ 69173 w 68935"/>
                  <a:gd name="connsiteY3" fmla="*/ 11452 h 91220"/>
                  <a:gd name="connsiteX4" fmla="*/ 40583 w 68935"/>
                  <a:gd name="connsiteY4" fmla="*/ 11452 h 91220"/>
                  <a:gd name="connsiteX5" fmla="*/ 40583 w 68935"/>
                  <a:gd name="connsiteY5" fmla="*/ 92387 h 91220"/>
                  <a:gd name="connsiteX6" fmla="*/ 28951 w 68935"/>
                  <a:gd name="connsiteY6" fmla="*/ 92387 h 91220"/>
                  <a:gd name="connsiteX7" fmla="*/ 28951 w 68935"/>
                  <a:gd name="connsiteY7" fmla="*/ 11452 h 91220"/>
                  <a:gd name="connsiteX8" fmla="*/ 238 w 68935"/>
                  <a:gd name="connsiteY8" fmla="*/ 11452 h 912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935" h="91220">
                    <a:moveTo>
                      <a:pt x="238" y="11452"/>
                    </a:moveTo>
                    <a:lnTo>
                      <a:pt x="238" y="1167"/>
                    </a:lnTo>
                    <a:lnTo>
                      <a:pt x="69173" y="1167"/>
                    </a:lnTo>
                    <a:lnTo>
                      <a:pt x="69173" y="11452"/>
                    </a:lnTo>
                    <a:lnTo>
                      <a:pt x="40583" y="11452"/>
                    </a:lnTo>
                    <a:lnTo>
                      <a:pt x="40583" y="92387"/>
                    </a:lnTo>
                    <a:lnTo>
                      <a:pt x="28951" y="92387"/>
                    </a:lnTo>
                    <a:lnTo>
                      <a:pt x="28951" y="11452"/>
                    </a:lnTo>
                    <a:lnTo>
                      <a:pt x="238" y="11452"/>
                    </a:lnTo>
                  </a:path>
                </a:pathLst>
              </a:custGeom>
              <a:solidFill>
                <a:srgbClr val="000000"/>
              </a:solidFill>
              <a:ln w="61" cap="flat">
                <a:noFill/>
                <a:prstDash val="solid"/>
                <a:miter/>
              </a:ln>
            </p:spPr>
            <p:txBody>
              <a:bodyPr rtlCol="0" anchor="ctr"/>
              <a:lstStyle/>
              <a:p>
                <a:endParaRPr lang="en-GB"/>
              </a:p>
            </p:txBody>
          </p:sp>
          <p:sp>
            <p:nvSpPr>
              <p:cNvPr id="2193" name="Freeform: Shape 2192">
                <a:extLst>
                  <a:ext uri="{FF2B5EF4-FFF2-40B4-BE49-F238E27FC236}">
                    <a16:creationId xmlns:a16="http://schemas.microsoft.com/office/drawing/2014/main" id="{379F7F2F-5351-8BDD-A12C-A430D7A53CEA}"/>
                  </a:ext>
                </a:extLst>
              </p:cNvPr>
              <p:cNvSpPr/>
              <p:nvPr/>
            </p:nvSpPr>
            <p:spPr>
              <a:xfrm>
                <a:off x="7454929" y="4001035"/>
                <a:ext cx="11632" cy="91220"/>
              </a:xfrm>
              <a:custGeom>
                <a:avLst/>
                <a:gdLst>
                  <a:gd name="connsiteX0" fmla="*/ 12263 w 11632"/>
                  <a:gd name="connsiteY0" fmla="*/ 1167 h 91220"/>
                  <a:gd name="connsiteX1" fmla="*/ 12263 w 11632"/>
                  <a:gd name="connsiteY1" fmla="*/ 92387 h 91220"/>
                  <a:gd name="connsiteX2" fmla="*/ 631 w 11632"/>
                  <a:gd name="connsiteY2" fmla="*/ 92387 h 91220"/>
                  <a:gd name="connsiteX3" fmla="*/ 631 w 11632"/>
                  <a:gd name="connsiteY3" fmla="*/ 1167 h 91220"/>
                  <a:gd name="connsiteX4" fmla="*/ 12263 w 11632"/>
                  <a:gd name="connsiteY4" fmla="*/ 1167 h 912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32" h="91220">
                    <a:moveTo>
                      <a:pt x="12263" y="1167"/>
                    </a:moveTo>
                    <a:lnTo>
                      <a:pt x="12263" y="92387"/>
                    </a:lnTo>
                    <a:lnTo>
                      <a:pt x="631" y="92387"/>
                    </a:lnTo>
                    <a:lnTo>
                      <a:pt x="631" y="1167"/>
                    </a:lnTo>
                    <a:lnTo>
                      <a:pt x="12263" y="1167"/>
                    </a:lnTo>
                  </a:path>
                </a:pathLst>
              </a:custGeom>
              <a:solidFill>
                <a:srgbClr val="000000"/>
              </a:solidFill>
              <a:ln w="61" cap="flat">
                <a:noFill/>
                <a:prstDash val="solid"/>
                <a:miter/>
              </a:ln>
            </p:spPr>
            <p:txBody>
              <a:bodyPr rtlCol="0" anchor="ctr"/>
              <a:lstStyle/>
              <a:p>
                <a:endParaRPr lang="en-GB"/>
              </a:p>
            </p:txBody>
          </p:sp>
          <p:sp>
            <p:nvSpPr>
              <p:cNvPr id="2194" name="Freeform: Shape 2193">
                <a:extLst>
                  <a:ext uri="{FF2B5EF4-FFF2-40B4-BE49-F238E27FC236}">
                    <a16:creationId xmlns:a16="http://schemas.microsoft.com/office/drawing/2014/main" id="{30330B8C-5A97-DA18-3218-17910B4B6FDB}"/>
                  </a:ext>
                </a:extLst>
              </p:cNvPr>
              <p:cNvSpPr/>
              <p:nvPr/>
            </p:nvSpPr>
            <p:spPr>
              <a:xfrm>
                <a:off x="7485050" y="3999811"/>
                <a:ext cx="80935" cy="93669"/>
              </a:xfrm>
              <a:custGeom>
                <a:avLst/>
                <a:gdLst>
                  <a:gd name="connsiteX0" fmla="*/ 40661 w 80935"/>
                  <a:gd name="connsiteY0" fmla="*/ 94836 h 93669"/>
                  <a:gd name="connsiteX1" fmla="*/ 132 w 80935"/>
                  <a:gd name="connsiteY1" fmla="*/ 48063 h 93669"/>
                  <a:gd name="connsiteX2" fmla="*/ 40661 w 80935"/>
                  <a:gd name="connsiteY2" fmla="*/ 1167 h 93669"/>
                  <a:gd name="connsiteX3" fmla="*/ 81067 w 80935"/>
                  <a:gd name="connsiteY3" fmla="*/ 48063 h 93669"/>
                  <a:gd name="connsiteX4" fmla="*/ 40661 w 80935"/>
                  <a:gd name="connsiteY4" fmla="*/ 94836 h 93669"/>
                  <a:gd name="connsiteX5" fmla="*/ 40661 w 80935"/>
                  <a:gd name="connsiteY5" fmla="*/ 84061 h 93669"/>
                  <a:gd name="connsiteX6" fmla="*/ 69741 w 80935"/>
                  <a:gd name="connsiteY6" fmla="*/ 48063 h 93669"/>
                  <a:gd name="connsiteX7" fmla="*/ 40661 w 80935"/>
                  <a:gd name="connsiteY7" fmla="*/ 11942 h 93669"/>
                  <a:gd name="connsiteX8" fmla="*/ 11458 w 80935"/>
                  <a:gd name="connsiteY8" fmla="*/ 48063 h 93669"/>
                  <a:gd name="connsiteX9" fmla="*/ 40661 w 80935"/>
                  <a:gd name="connsiteY9" fmla="*/ 84061 h 936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935" h="93669">
                    <a:moveTo>
                      <a:pt x="40661" y="94836"/>
                    </a:moveTo>
                    <a:cubicBezTo>
                      <a:pt x="17274" y="94836"/>
                      <a:pt x="132" y="76959"/>
                      <a:pt x="132" y="48063"/>
                    </a:cubicBezTo>
                    <a:cubicBezTo>
                      <a:pt x="132" y="19105"/>
                      <a:pt x="17274" y="1167"/>
                      <a:pt x="40661" y="1167"/>
                    </a:cubicBezTo>
                    <a:cubicBezTo>
                      <a:pt x="64047" y="1167"/>
                      <a:pt x="81067" y="19105"/>
                      <a:pt x="81067" y="48063"/>
                    </a:cubicBezTo>
                    <a:cubicBezTo>
                      <a:pt x="81067" y="76959"/>
                      <a:pt x="64047" y="94836"/>
                      <a:pt x="40661" y="94836"/>
                    </a:cubicBezTo>
                    <a:close/>
                    <a:moveTo>
                      <a:pt x="40661" y="84061"/>
                    </a:moveTo>
                    <a:cubicBezTo>
                      <a:pt x="56946" y="84061"/>
                      <a:pt x="69741" y="71388"/>
                      <a:pt x="69741" y="48063"/>
                    </a:cubicBezTo>
                    <a:cubicBezTo>
                      <a:pt x="69741" y="24615"/>
                      <a:pt x="56946" y="11942"/>
                      <a:pt x="40661" y="11942"/>
                    </a:cubicBezTo>
                    <a:cubicBezTo>
                      <a:pt x="24253" y="11942"/>
                      <a:pt x="11458" y="24676"/>
                      <a:pt x="11458" y="48063"/>
                    </a:cubicBezTo>
                    <a:cubicBezTo>
                      <a:pt x="11458" y="71327"/>
                      <a:pt x="24253" y="84061"/>
                      <a:pt x="40661" y="84061"/>
                    </a:cubicBezTo>
                  </a:path>
                </a:pathLst>
              </a:custGeom>
              <a:solidFill>
                <a:srgbClr val="000000"/>
              </a:solidFill>
              <a:ln w="61" cap="flat">
                <a:noFill/>
                <a:prstDash val="solid"/>
                <a:miter/>
              </a:ln>
            </p:spPr>
            <p:txBody>
              <a:bodyPr rtlCol="0" anchor="ctr"/>
              <a:lstStyle/>
              <a:p>
                <a:endParaRPr lang="en-GB"/>
              </a:p>
            </p:txBody>
          </p:sp>
          <p:sp>
            <p:nvSpPr>
              <p:cNvPr id="2195" name="Freeform: Shape 2194">
                <a:extLst>
                  <a:ext uri="{FF2B5EF4-FFF2-40B4-BE49-F238E27FC236}">
                    <a16:creationId xmlns:a16="http://schemas.microsoft.com/office/drawing/2014/main" id="{6FA7ED85-83F1-D35B-FE66-F4C60466BC97}"/>
                  </a:ext>
                </a:extLst>
              </p:cNvPr>
              <p:cNvSpPr/>
              <p:nvPr/>
            </p:nvSpPr>
            <p:spPr>
              <a:xfrm>
                <a:off x="7580923" y="3999811"/>
                <a:ext cx="77261" cy="93669"/>
              </a:xfrm>
              <a:custGeom>
                <a:avLst/>
                <a:gdLst>
                  <a:gd name="connsiteX0" fmla="*/ 40642 w 77261"/>
                  <a:gd name="connsiteY0" fmla="*/ 94836 h 93669"/>
                  <a:gd name="connsiteX1" fmla="*/ 174 w 77261"/>
                  <a:gd name="connsiteY1" fmla="*/ 48063 h 93669"/>
                  <a:gd name="connsiteX2" fmla="*/ 40642 w 77261"/>
                  <a:gd name="connsiteY2" fmla="*/ 1167 h 93669"/>
                  <a:gd name="connsiteX3" fmla="*/ 77436 w 77261"/>
                  <a:gd name="connsiteY3" fmla="*/ 31104 h 93669"/>
                  <a:gd name="connsiteX4" fmla="*/ 65804 w 77261"/>
                  <a:gd name="connsiteY4" fmla="*/ 31104 h 93669"/>
                  <a:gd name="connsiteX5" fmla="*/ 40642 w 77261"/>
                  <a:gd name="connsiteY5" fmla="*/ 11942 h 93669"/>
                  <a:gd name="connsiteX6" fmla="*/ 11500 w 77261"/>
                  <a:gd name="connsiteY6" fmla="*/ 48063 h 93669"/>
                  <a:gd name="connsiteX7" fmla="*/ 40642 w 77261"/>
                  <a:gd name="connsiteY7" fmla="*/ 84061 h 93669"/>
                  <a:gd name="connsiteX8" fmla="*/ 65804 w 77261"/>
                  <a:gd name="connsiteY8" fmla="*/ 64899 h 93669"/>
                  <a:gd name="connsiteX9" fmla="*/ 77436 w 77261"/>
                  <a:gd name="connsiteY9" fmla="*/ 64899 h 93669"/>
                  <a:gd name="connsiteX10" fmla="*/ 40642 w 77261"/>
                  <a:gd name="connsiteY10" fmla="*/ 94836 h 936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7261" h="93669">
                    <a:moveTo>
                      <a:pt x="40642" y="94836"/>
                    </a:moveTo>
                    <a:cubicBezTo>
                      <a:pt x="17255" y="94836"/>
                      <a:pt x="174" y="76959"/>
                      <a:pt x="174" y="48063"/>
                    </a:cubicBezTo>
                    <a:cubicBezTo>
                      <a:pt x="174" y="19105"/>
                      <a:pt x="17255" y="1167"/>
                      <a:pt x="40642" y="1167"/>
                    </a:cubicBezTo>
                    <a:cubicBezTo>
                      <a:pt x="59131" y="1167"/>
                      <a:pt x="74191" y="12309"/>
                      <a:pt x="77436" y="31104"/>
                    </a:cubicBezTo>
                    <a:lnTo>
                      <a:pt x="65804" y="31104"/>
                    </a:lnTo>
                    <a:cubicBezTo>
                      <a:pt x="63233" y="18615"/>
                      <a:pt x="52519" y="11942"/>
                      <a:pt x="40642" y="11942"/>
                    </a:cubicBezTo>
                    <a:cubicBezTo>
                      <a:pt x="24235" y="11942"/>
                      <a:pt x="11500" y="24676"/>
                      <a:pt x="11500" y="48063"/>
                    </a:cubicBezTo>
                    <a:cubicBezTo>
                      <a:pt x="11500" y="71388"/>
                      <a:pt x="24296" y="84061"/>
                      <a:pt x="40642" y="84061"/>
                    </a:cubicBezTo>
                    <a:cubicBezTo>
                      <a:pt x="52580" y="84061"/>
                      <a:pt x="63233" y="77327"/>
                      <a:pt x="65804" y="64899"/>
                    </a:cubicBezTo>
                    <a:lnTo>
                      <a:pt x="77436" y="64899"/>
                    </a:lnTo>
                    <a:cubicBezTo>
                      <a:pt x="74253" y="83449"/>
                      <a:pt x="59315" y="94836"/>
                      <a:pt x="40642" y="94836"/>
                    </a:cubicBezTo>
                  </a:path>
                </a:pathLst>
              </a:custGeom>
              <a:solidFill>
                <a:srgbClr val="000000"/>
              </a:solidFill>
              <a:ln w="61" cap="flat">
                <a:noFill/>
                <a:prstDash val="solid"/>
                <a:miter/>
              </a:ln>
            </p:spPr>
            <p:txBody>
              <a:bodyPr rtlCol="0" anchor="ctr"/>
              <a:lstStyle/>
              <a:p>
                <a:endParaRPr lang="en-GB"/>
              </a:p>
            </p:txBody>
          </p:sp>
        </p:grpSp>
        <p:grpSp>
          <p:nvGrpSpPr>
            <p:cNvPr id="2196" name="Graphic 1898">
              <a:extLst>
                <a:ext uri="{FF2B5EF4-FFF2-40B4-BE49-F238E27FC236}">
                  <a16:creationId xmlns:a16="http://schemas.microsoft.com/office/drawing/2014/main" id="{5CB52C56-8450-EE62-D169-A6F6459787E5}"/>
                </a:ext>
              </a:extLst>
            </p:cNvPr>
            <p:cNvGrpSpPr/>
            <p:nvPr/>
          </p:nvGrpSpPr>
          <p:grpSpPr>
            <a:xfrm>
              <a:off x="4124155" y="4044350"/>
              <a:ext cx="380554" cy="116810"/>
              <a:chOff x="7711320" y="4001035"/>
              <a:chExt cx="380554" cy="116810"/>
            </a:xfrm>
            <a:solidFill>
              <a:srgbClr val="000000"/>
            </a:solidFill>
          </p:grpSpPr>
          <p:sp>
            <p:nvSpPr>
              <p:cNvPr id="2197" name="Freeform: Shape 2196">
                <a:extLst>
                  <a:ext uri="{FF2B5EF4-FFF2-40B4-BE49-F238E27FC236}">
                    <a16:creationId xmlns:a16="http://schemas.microsoft.com/office/drawing/2014/main" id="{C63CA7ED-C196-C44A-DFF8-24F80D50E1A6}"/>
                  </a:ext>
                </a:extLst>
              </p:cNvPr>
              <p:cNvSpPr/>
              <p:nvPr/>
            </p:nvSpPr>
            <p:spPr>
              <a:xfrm>
                <a:off x="7711320" y="4001035"/>
                <a:ext cx="65874" cy="91220"/>
              </a:xfrm>
              <a:custGeom>
                <a:avLst/>
                <a:gdLst>
                  <a:gd name="connsiteX0" fmla="*/ 226 w 65874"/>
                  <a:gd name="connsiteY0" fmla="*/ 92387 h 91220"/>
                  <a:gd name="connsiteX1" fmla="*/ 226 w 65874"/>
                  <a:gd name="connsiteY1" fmla="*/ 1167 h 91220"/>
                  <a:gd name="connsiteX2" fmla="*/ 31449 w 65874"/>
                  <a:gd name="connsiteY2" fmla="*/ 1167 h 91220"/>
                  <a:gd name="connsiteX3" fmla="*/ 62550 w 65874"/>
                  <a:gd name="connsiteY3" fmla="*/ 29329 h 91220"/>
                  <a:gd name="connsiteX4" fmla="*/ 45653 w 65874"/>
                  <a:gd name="connsiteY4" fmla="*/ 54858 h 91220"/>
                  <a:gd name="connsiteX5" fmla="*/ 66101 w 65874"/>
                  <a:gd name="connsiteY5" fmla="*/ 92387 h 91220"/>
                  <a:gd name="connsiteX6" fmla="*/ 52632 w 65874"/>
                  <a:gd name="connsiteY6" fmla="*/ 92387 h 91220"/>
                  <a:gd name="connsiteX7" fmla="*/ 33653 w 65874"/>
                  <a:gd name="connsiteY7" fmla="*/ 56940 h 91220"/>
                  <a:gd name="connsiteX8" fmla="*/ 11858 w 65874"/>
                  <a:gd name="connsiteY8" fmla="*/ 57001 h 91220"/>
                  <a:gd name="connsiteX9" fmla="*/ 11858 w 65874"/>
                  <a:gd name="connsiteY9" fmla="*/ 92387 h 91220"/>
                  <a:gd name="connsiteX10" fmla="*/ 226 w 65874"/>
                  <a:gd name="connsiteY10" fmla="*/ 92387 h 91220"/>
                  <a:gd name="connsiteX11" fmla="*/ 11858 w 65874"/>
                  <a:gd name="connsiteY11" fmla="*/ 46655 h 91220"/>
                  <a:gd name="connsiteX12" fmla="*/ 30959 w 65874"/>
                  <a:gd name="connsiteY12" fmla="*/ 46655 h 91220"/>
                  <a:gd name="connsiteX13" fmla="*/ 50979 w 65874"/>
                  <a:gd name="connsiteY13" fmla="*/ 29329 h 91220"/>
                  <a:gd name="connsiteX14" fmla="*/ 30837 w 65874"/>
                  <a:gd name="connsiteY14" fmla="*/ 11391 h 91220"/>
                  <a:gd name="connsiteX15" fmla="*/ 11858 w 65874"/>
                  <a:gd name="connsiteY15" fmla="*/ 11391 h 91220"/>
                  <a:gd name="connsiteX16" fmla="*/ 11858 w 65874"/>
                  <a:gd name="connsiteY16" fmla="*/ 46655 h 912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5874" h="91220">
                    <a:moveTo>
                      <a:pt x="226" y="92387"/>
                    </a:moveTo>
                    <a:lnTo>
                      <a:pt x="226" y="1167"/>
                    </a:lnTo>
                    <a:lnTo>
                      <a:pt x="31449" y="1167"/>
                    </a:lnTo>
                    <a:cubicBezTo>
                      <a:pt x="52754" y="1167"/>
                      <a:pt x="62550" y="13044"/>
                      <a:pt x="62550" y="29329"/>
                    </a:cubicBezTo>
                    <a:cubicBezTo>
                      <a:pt x="62550" y="41451"/>
                      <a:pt x="57162" y="50818"/>
                      <a:pt x="45653" y="54858"/>
                    </a:cubicBezTo>
                    <a:lnTo>
                      <a:pt x="66101" y="92387"/>
                    </a:lnTo>
                    <a:lnTo>
                      <a:pt x="52632" y="92387"/>
                    </a:lnTo>
                    <a:lnTo>
                      <a:pt x="33653" y="56940"/>
                    </a:lnTo>
                    <a:cubicBezTo>
                      <a:pt x="26490" y="57062"/>
                      <a:pt x="19082" y="56940"/>
                      <a:pt x="11858" y="57001"/>
                    </a:cubicBezTo>
                    <a:lnTo>
                      <a:pt x="11858" y="92387"/>
                    </a:lnTo>
                    <a:lnTo>
                      <a:pt x="226" y="92387"/>
                    </a:lnTo>
                    <a:close/>
                    <a:moveTo>
                      <a:pt x="11858" y="46655"/>
                    </a:moveTo>
                    <a:lnTo>
                      <a:pt x="30959" y="46655"/>
                    </a:lnTo>
                    <a:cubicBezTo>
                      <a:pt x="45346" y="46655"/>
                      <a:pt x="50979" y="40043"/>
                      <a:pt x="50979" y="29329"/>
                    </a:cubicBezTo>
                    <a:cubicBezTo>
                      <a:pt x="50979" y="18493"/>
                      <a:pt x="45346" y="11391"/>
                      <a:pt x="30837" y="11391"/>
                    </a:cubicBezTo>
                    <a:lnTo>
                      <a:pt x="11858" y="11391"/>
                    </a:lnTo>
                    <a:lnTo>
                      <a:pt x="11858" y="46655"/>
                    </a:lnTo>
                  </a:path>
                </a:pathLst>
              </a:custGeom>
              <a:solidFill>
                <a:srgbClr val="000000"/>
              </a:solidFill>
              <a:ln w="61" cap="flat">
                <a:noFill/>
                <a:prstDash val="solid"/>
                <a:miter/>
              </a:ln>
            </p:spPr>
            <p:txBody>
              <a:bodyPr rtlCol="0" anchor="ctr"/>
              <a:lstStyle/>
              <a:p>
                <a:endParaRPr lang="en-GB"/>
              </a:p>
            </p:txBody>
          </p:sp>
          <p:sp>
            <p:nvSpPr>
              <p:cNvPr id="2198" name="Freeform: Shape 2197">
                <a:extLst>
                  <a:ext uri="{FF2B5EF4-FFF2-40B4-BE49-F238E27FC236}">
                    <a16:creationId xmlns:a16="http://schemas.microsoft.com/office/drawing/2014/main" id="{385DE57F-B711-736A-410E-31E325FB4039}"/>
                  </a:ext>
                </a:extLst>
              </p:cNvPr>
              <p:cNvSpPr/>
              <p:nvPr/>
            </p:nvSpPr>
            <p:spPr>
              <a:xfrm>
                <a:off x="7785521" y="4022953"/>
                <a:ext cx="60609" cy="70772"/>
              </a:xfrm>
              <a:custGeom>
                <a:avLst/>
                <a:gdLst>
                  <a:gd name="connsiteX0" fmla="*/ 32435 w 60609"/>
                  <a:gd name="connsiteY0" fmla="*/ 71750 h 70772"/>
                  <a:gd name="connsiteX1" fmla="*/ 355 w 60609"/>
                  <a:gd name="connsiteY1" fmla="*/ 36608 h 70772"/>
                  <a:gd name="connsiteX2" fmla="*/ 31149 w 60609"/>
                  <a:gd name="connsiteY2" fmla="*/ 977 h 70772"/>
                  <a:gd name="connsiteX3" fmla="*/ 60964 w 60609"/>
                  <a:gd name="connsiteY3" fmla="*/ 35200 h 70772"/>
                  <a:gd name="connsiteX4" fmla="*/ 60964 w 60609"/>
                  <a:gd name="connsiteY4" fmla="*/ 39792 h 70772"/>
                  <a:gd name="connsiteX5" fmla="*/ 11497 w 60609"/>
                  <a:gd name="connsiteY5" fmla="*/ 39792 h 70772"/>
                  <a:gd name="connsiteX6" fmla="*/ 32496 w 60609"/>
                  <a:gd name="connsiteY6" fmla="*/ 61954 h 70772"/>
                  <a:gd name="connsiteX7" fmla="*/ 49210 w 60609"/>
                  <a:gd name="connsiteY7" fmla="*/ 51424 h 70772"/>
                  <a:gd name="connsiteX8" fmla="*/ 59862 w 60609"/>
                  <a:gd name="connsiteY8" fmla="*/ 54363 h 70772"/>
                  <a:gd name="connsiteX9" fmla="*/ 32435 w 60609"/>
                  <a:gd name="connsiteY9" fmla="*/ 71750 h 70772"/>
                  <a:gd name="connsiteX10" fmla="*/ 11558 w 60609"/>
                  <a:gd name="connsiteY10" fmla="*/ 30486 h 70772"/>
                  <a:gd name="connsiteX11" fmla="*/ 49761 w 60609"/>
                  <a:gd name="connsiteY11" fmla="*/ 30486 h 70772"/>
                  <a:gd name="connsiteX12" fmla="*/ 31149 w 60609"/>
                  <a:gd name="connsiteY12" fmla="*/ 10773 h 70772"/>
                  <a:gd name="connsiteX13" fmla="*/ 11558 w 60609"/>
                  <a:gd name="connsiteY13" fmla="*/ 30486 h 70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0609" h="70772">
                    <a:moveTo>
                      <a:pt x="32435" y="71750"/>
                    </a:moveTo>
                    <a:cubicBezTo>
                      <a:pt x="12599" y="71750"/>
                      <a:pt x="355" y="57669"/>
                      <a:pt x="355" y="36608"/>
                    </a:cubicBezTo>
                    <a:cubicBezTo>
                      <a:pt x="355" y="15609"/>
                      <a:pt x="12477" y="977"/>
                      <a:pt x="31149" y="977"/>
                    </a:cubicBezTo>
                    <a:cubicBezTo>
                      <a:pt x="45659" y="977"/>
                      <a:pt x="60964" y="9916"/>
                      <a:pt x="60964" y="35200"/>
                    </a:cubicBezTo>
                    <a:lnTo>
                      <a:pt x="60964" y="39792"/>
                    </a:lnTo>
                    <a:lnTo>
                      <a:pt x="11497" y="39792"/>
                    </a:lnTo>
                    <a:cubicBezTo>
                      <a:pt x="12048" y="54118"/>
                      <a:pt x="20374" y="61954"/>
                      <a:pt x="32496" y="61954"/>
                    </a:cubicBezTo>
                    <a:cubicBezTo>
                      <a:pt x="40577" y="61954"/>
                      <a:pt x="46638" y="58403"/>
                      <a:pt x="49210" y="51424"/>
                    </a:cubicBezTo>
                    <a:lnTo>
                      <a:pt x="59862" y="54363"/>
                    </a:lnTo>
                    <a:cubicBezTo>
                      <a:pt x="56679" y="64709"/>
                      <a:pt x="46455" y="71750"/>
                      <a:pt x="32435" y="71750"/>
                    </a:cubicBezTo>
                    <a:close/>
                    <a:moveTo>
                      <a:pt x="11558" y="30486"/>
                    </a:moveTo>
                    <a:lnTo>
                      <a:pt x="49761" y="30486"/>
                    </a:lnTo>
                    <a:cubicBezTo>
                      <a:pt x="48720" y="18854"/>
                      <a:pt x="42414" y="10773"/>
                      <a:pt x="31149" y="10773"/>
                    </a:cubicBezTo>
                    <a:cubicBezTo>
                      <a:pt x="19395" y="10773"/>
                      <a:pt x="12232" y="20017"/>
                      <a:pt x="11558" y="30486"/>
                    </a:cubicBezTo>
                  </a:path>
                </a:pathLst>
              </a:custGeom>
              <a:solidFill>
                <a:srgbClr val="000000"/>
              </a:solidFill>
              <a:ln w="61" cap="flat">
                <a:noFill/>
                <a:prstDash val="solid"/>
                <a:miter/>
              </a:ln>
            </p:spPr>
            <p:txBody>
              <a:bodyPr rtlCol="0" anchor="ctr"/>
              <a:lstStyle/>
              <a:p>
                <a:endParaRPr lang="en-GB"/>
              </a:p>
            </p:txBody>
          </p:sp>
          <p:sp>
            <p:nvSpPr>
              <p:cNvPr id="2199" name="Freeform: Shape 2198">
                <a:extLst>
                  <a:ext uri="{FF2B5EF4-FFF2-40B4-BE49-F238E27FC236}">
                    <a16:creationId xmlns:a16="http://schemas.microsoft.com/office/drawing/2014/main" id="{6C9C9200-8844-AA8E-C788-C9D1FFC519B5}"/>
                  </a:ext>
                </a:extLst>
              </p:cNvPr>
              <p:cNvSpPr/>
              <p:nvPr/>
            </p:nvSpPr>
            <p:spPr>
              <a:xfrm>
                <a:off x="7861925" y="4022953"/>
                <a:ext cx="60731" cy="94893"/>
              </a:xfrm>
              <a:custGeom>
                <a:avLst/>
                <a:gdLst>
                  <a:gd name="connsiteX0" fmla="*/ 310 w 60731"/>
                  <a:gd name="connsiteY0" fmla="*/ 95676 h 94893"/>
                  <a:gd name="connsiteX1" fmla="*/ 310 w 60731"/>
                  <a:gd name="connsiteY1" fmla="*/ 1639 h 94893"/>
                  <a:gd name="connsiteX2" fmla="*/ 10962 w 60731"/>
                  <a:gd name="connsiteY2" fmla="*/ 1639 h 94893"/>
                  <a:gd name="connsiteX3" fmla="*/ 10962 w 60731"/>
                  <a:gd name="connsiteY3" fmla="*/ 12598 h 94893"/>
                  <a:gd name="connsiteX4" fmla="*/ 12187 w 60731"/>
                  <a:gd name="connsiteY4" fmla="*/ 12598 h 94893"/>
                  <a:gd name="connsiteX5" fmla="*/ 32023 w 60731"/>
                  <a:gd name="connsiteY5" fmla="*/ 782 h 94893"/>
                  <a:gd name="connsiteX6" fmla="*/ 61042 w 60731"/>
                  <a:gd name="connsiteY6" fmla="*/ 36046 h 94893"/>
                  <a:gd name="connsiteX7" fmla="*/ 32084 w 60731"/>
                  <a:gd name="connsiteY7" fmla="*/ 71554 h 94893"/>
                  <a:gd name="connsiteX8" fmla="*/ 12187 w 60731"/>
                  <a:gd name="connsiteY8" fmla="*/ 59494 h 94893"/>
                  <a:gd name="connsiteX9" fmla="*/ 11330 w 60731"/>
                  <a:gd name="connsiteY9" fmla="*/ 59494 h 94893"/>
                  <a:gd name="connsiteX10" fmla="*/ 11330 w 60731"/>
                  <a:gd name="connsiteY10" fmla="*/ 95676 h 94893"/>
                  <a:gd name="connsiteX11" fmla="*/ 310 w 60731"/>
                  <a:gd name="connsiteY11" fmla="*/ 95676 h 94893"/>
                  <a:gd name="connsiteX12" fmla="*/ 30431 w 60731"/>
                  <a:gd name="connsiteY12" fmla="*/ 61698 h 94893"/>
                  <a:gd name="connsiteX13" fmla="*/ 49838 w 60731"/>
                  <a:gd name="connsiteY13" fmla="*/ 35923 h 94893"/>
                  <a:gd name="connsiteX14" fmla="*/ 30431 w 60731"/>
                  <a:gd name="connsiteY14" fmla="*/ 10639 h 94893"/>
                  <a:gd name="connsiteX15" fmla="*/ 11207 w 60731"/>
                  <a:gd name="connsiteY15" fmla="*/ 35923 h 94893"/>
                  <a:gd name="connsiteX16" fmla="*/ 30431 w 60731"/>
                  <a:gd name="connsiteY16" fmla="*/ 61698 h 94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0731" h="94893">
                    <a:moveTo>
                      <a:pt x="310" y="95676"/>
                    </a:moveTo>
                    <a:lnTo>
                      <a:pt x="310" y="1639"/>
                    </a:lnTo>
                    <a:lnTo>
                      <a:pt x="10962" y="1639"/>
                    </a:lnTo>
                    <a:lnTo>
                      <a:pt x="10962" y="12598"/>
                    </a:lnTo>
                    <a:lnTo>
                      <a:pt x="12187" y="12598"/>
                    </a:lnTo>
                    <a:cubicBezTo>
                      <a:pt x="14452" y="8986"/>
                      <a:pt x="18676" y="782"/>
                      <a:pt x="32023" y="782"/>
                    </a:cubicBezTo>
                    <a:cubicBezTo>
                      <a:pt x="49104" y="782"/>
                      <a:pt x="61042" y="14373"/>
                      <a:pt x="61042" y="36046"/>
                    </a:cubicBezTo>
                    <a:cubicBezTo>
                      <a:pt x="61042" y="57841"/>
                      <a:pt x="49165" y="71554"/>
                      <a:pt x="32084" y="71554"/>
                    </a:cubicBezTo>
                    <a:cubicBezTo>
                      <a:pt x="19044" y="71554"/>
                      <a:pt x="14452" y="63289"/>
                      <a:pt x="12187" y="59494"/>
                    </a:cubicBezTo>
                    <a:lnTo>
                      <a:pt x="11330" y="59494"/>
                    </a:lnTo>
                    <a:lnTo>
                      <a:pt x="11330" y="95676"/>
                    </a:lnTo>
                    <a:lnTo>
                      <a:pt x="310" y="95676"/>
                    </a:lnTo>
                    <a:close/>
                    <a:moveTo>
                      <a:pt x="30431" y="61698"/>
                    </a:moveTo>
                    <a:cubicBezTo>
                      <a:pt x="43226" y="61698"/>
                      <a:pt x="49838" y="50310"/>
                      <a:pt x="49838" y="35923"/>
                    </a:cubicBezTo>
                    <a:cubicBezTo>
                      <a:pt x="49838" y="21720"/>
                      <a:pt x="43410" y="10639"/>
                      <a:pt x="30431" y="10639"/>
                    </a:cubicBezTo>
                    <a:cubicBezTo>
                      <a:pt x="17819" y="10639"/>
                      <a:pt x="11207" y="20802"/>
                      <a:pt x="11207" y="35923"/>
                    </a:cubicBezTo>
                    <a:cubicBezTo>
                      <a:pt x="11207" y="51168"/>
                      <a:pt x="18003" y="61698"/>
                      <a:pt x="30431" y="61698"/>
                    </a:cubicBezTo>
                  </a:path>
                </a:pathLst>
              </a:custGeom>
              <a:solidFill>
                <a:srgbClr val="000000"/>
              </a:solidFill>
              <a:ln w="61" cap="flat">
                <a:noFill/>
                <a:prstDash val="solid"/>
                <a:miter/>
              </a:ln>
            </p:spPr>
            <p:txBody>
              <a:bodyPr rtlCol="0" anchor="ctr"/>
              <a:lstStyle/>
              <a:p>
                <a:endParaRPr lang="en-GB"/>
              </a:p>
            </p:txBody>
          </p:sp>
          <p:sp>
            <p:nvSpPr>
              <p:cNvPr id="2200" name="Freeform: Shape 2199">
                <a:extLst>
                  <a:ext uri="{FF2B5EF4-FFF2-40B4-BE49-F238E27FC236}">
                    <a16:creationId xmlns:a16="http://schemas.microsoft.com/office/drawing/2014/main" id="{96FF2A9E-2F77-C168-161D-63B6BB004CDF}"/>
                  </a:ext>
                </a:extLst>
              </p:cNvPr>
              <p:cNvSpPr/>
              <p:nvPr/>
            </p:nvSpPr>
            <p:spPr>
              <a:xfrm>
                <a:off x="7935391" y="4022953"/>
                <a:ext cx="62446" cy="70772"/>
              </a:xfrm>
              <a:custGeom>
                <a:avLst/>
                <a:gdLst>
                  <a:gd name="connsiteX0" fmla="*/ 31522 w 62446"/>
                  <a:gd name="connsiteY0" fmla="*/ 71750 h 70772"/>
                  <a:gd name="connsiteX1" fmla="*/ 360 w 62446"/>
                  <a:gd name="connsiteY1" fmla="*/ 36486 h 70772"/>
                  <a:gd name="connsiteX2" fmla="*/ 31522 w 62446"/>
                  <a:gd name="connsiteY2" fmla="*/ 977 h 70772"/>
                  <a:gd name="connsiteX3" fmla="*/ 62806 w 62446"/>
                  <a:gd name="connsiteY3" fmla="*/ 36486 h 70772"/>
                  <a:gd name="connsiteX4" fmla="*/ 31522 w 62446"/>
                  <a:gd name="connsiteY4" fmla="*/ 71750 h 70772"/>
                  <a:gd name="connsiteX5" fmla="*/ 31522 w 62446"/>
                  <a:gd name="connsiteY5" fmla="*/ 61893 h 70772"/>
                  <a:gd name="connsiteX6" fmla="*/ 51664 w 62446"/>
                  <a:gd name="connsiteY6" fmla="*/ 36486 h 70772"/>
                  <a:gd name="connsiteX7" fmla="*/ 31522 w 62446"/>
                  <a:gd name="connsiteY7" fmla="*/ 10834 h 70772"/>
                  <a:gd name="connsiteX8" fmla="*/ 11563 w 62446"/>
                  <a:gd name="connsiteY8" fmla="*/ 36486 h 70772"/>
                  <a:gd name="connsiteX9" fmla="*/ 31522 w 62446"/>
                  <a:gd name="connsiteY9" fmla="*/ 61893 h 70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2446" h="70772">
                    <a:moveTo>
                      <a:pt x="31522" y="71750"/>
                    </a:moveTo>
                    <a:cubicBezTo>
                      <a:pt x="12910" y="71750"/>
                      <a:pt x="360" y="57608"/>
                      <a:pt x="360" y="36486"/>
                    </a:cubicBezTo>
                    <a:cubicBezTo>
                      <a:pt x="360" y="15058"/>
                      <a:pt x="12910" y="977"/>
                      <a:pt x="31522" y="977"/>
                    </a:cubicBezTo>
                    <a:cubicBezTo>
                      <a:pt x="50194" y="977"/>
                      <a:pt x="62806" y="15058"/>
                      <a:pt x="62806" y="36486"/>
                    </a:cubicBezTo>
                    <a:cubicBezTo>
                      <a:pt x="62806" y="57608"/>
                      <a:pt x="50194" y="71750"/>
                      <a:pt x="31522" y="71750"/>
                    </a:cubicBezTo>
                    <a:close/>
                    <a:moveTo>
                      <a:pt x="31522" y="61893"/>
                    </a:moveTo>
                    <a:cubicBezTo>
                      <a:pt x="45358" y="61893"/>
                      <a:pt x="51664" y="49955"/>
                      <a:pt x="51664" y="36486"/>
                    </a:cubicBezTo>
                    <a:cubicBezTo>
                      <a:pt x="51664" y="22895"/>
                      <a:pt x="45358" y="10834"/>
                      <a:pt x="31522" y="10834"/>
                    </a:cubicBezTo>
                    <a:cubicBezTo>
                      <a:pt x="17869" y="10834"/>
                      <a:pt x="11563" y="22834"/>
                      <a:pt x="11563" y="36486"/>
                    </a:cubicBezTo>
                    <a:cubicBezTo>
                      <a:pt x="11563" y="49955"/>
                      <a:pt x="17869" y="61893"/>
                      <a:pt x="31522" y="61893"/>
                    </a:cubicBezTo>
                  </a:path>
                </a:pathLst>
              </a:custGeom>
              <a:solidFill>
                <a:srgbClr val="000000"/>
              </a:solidFill>
              <a:ln w="61" cap="flat">
                <a:noFill/>
                <a:prstDash val="solid"/>
                <a:miter/>
              </a:ln>
            </p:spPr>
            <p:txBody>
              <a:bodyPr rtlCol="0" anchor="ctr"/>
              <a:lstStyle/>
              <a:p>
                <a:endParaRPr lang="en-GB"/>
              </a:p>
            </p:txBody>
          </p:sp>
          <p:sp>
            <p:nvSpPr>
              <p:cNvPr id="2201" name="Freeform: Shape 2200">
                <a:extLst>
                  <a:ext uri="{FF2B5EF4-FFF2-40B4-BE49-F238E27FC236}">
                    <a16:creationId xmlns:a16="http://schemas.microsoft.com/office/drawing/2014/main" id="{850ED676-98D5-EE94-5475-6FDE094CBD7C}"/>
                  </a:ext>
                </a:extLst>
              </p:cNvPr>
              <p:cNvSpPr/>
              <p:nvPr/>
            </p:nvSpPr>
            <p:spPr>
              <a:xfrm>
                <a:off x="8013877" y="4022830"/>
                <a:ext cx="34712" cy="69425"/>
              </a:xfrm>
              <a:custGeom>
                <a:avLst/>
                <a:gdLst>
                  <a:gd name="connsiteX0" fmla="*/ 541 w 34712"/>
                  <a:gd name="connsiteY0" fmla="*/ 70416 h 69425"/>
                  <a:gd name="connsiteX1" fmla="*/ 541 w 34712"/>
                  <a:gd name="connsiteY1" fmla="*/ 1970 h 69425"/>
                  <a:gd name="connsiteX2" fmla="*/ 11193 w 34712"/>
                  <a:gd name="connsiteY2" fmla="*/ 1970 h 69425"/>
                  <a:gd name="connsiteX3" fmla="*/ 11193 w 34712"/>
                  <a:gd name="connsiteY3" fmla="*/ 12500 h 69425"/>
                  <a:gd name="connsiteX4" fmla="*/ 11928 w 34712"/>
                  <a:gd name="connsiteY4" fmla="*/ 12500 h 69425"/>
                  <a:gd name="connsiteX5" fmla="*/ 29682 w 34712"/>
                  <a:gd name="connsiteY5" fmla="*/ 990 h 69425"/>
                  <a:gd name="connsiteX6" fmla="*/ 35254 w 34712"/>
                  <a:gd name="connsiteY6" fmla="*/ 1174 h 69425"/>
                  <a:gd name="connsiteX7" fmla="*/ 35254 w 34712"/>
                  <a:gd name="connsiteY7" fmla="*/ 12255 h 69425"/>
                  <a:gd name="connsiteX8" fmla="*/ 28642 w 34712"/>
                  <a:gd name="connsiteY8" fmla="*/ 11643 h 69425"/>
                  <a:gd name="connsiteX9" fmla="*/ 11561 w 34712"/>
                  <a:gd name="connsiteY9" fmla="*/ 27561 h 69425"/>
                  <a:gd name="connsiteX10" fmla="*/ 11561 w 34712"/>
                  <a:gd name="connsiteY10" fmla="*/ 70416 h 69425"/>
                  <a:gd name="connsiteX11" fmla="*/ 541 w 34712"/>
                  <a:gd name="connsiteY11" fmla="*/ 70416 h 69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4712" h="69425">
                    <a:moveTo>
                      <a:pt x="541" y="70416"/>
                    </a:moveTo>
                    <a:lnTo>
                      <a:pt x="541" y="1970"/>
                    </a:lnTo>
                    <a:lnTo>
                      <a:pt x="11193" y="1970"/>
                    </a:lnTo>
                    <a:lnTo>
                      <a:pt x="11193" y="12500"/>
                    </a:lnTo>
                    <a:lnTo>
                      <a:pt x="11928" y="12500"/>
                    </a:lnTo>
                    <a:cubicBezTo>
                      <a:pt x="14438" y="5582"/>
                      <a:pt x="21540" y="990"/>
                      <a:pt x="29682" y="990"/>
                    </a:cubicBezTo>
                    <a:cubicBezTo>
                      <a:pt x="31274" y="990"/>
                      <a:pt x="33968" y="1113"/>
                      <a:pt x="35254" y="1174"/>
                    </a:cubicBezTo>
                    <a:lnTo>
                      <a:pt x="35254" y="12255"/>
                    </a:lnTo>
                    <a:cubicBezTo>
                      <a:pt x="34580" y="12133"/>
                      <a:pt x="31580" y="11643"/>
                      <a:pt x="28642" y="11643"/>
                    </a:cubicBezTo>
                    <a:cubicBezTo>
                      <a:pt x="18785" y="11643"/>
                      <a:pt x="11561" y="18316"/>
                      <a:pt x="11561" y="27561"/>
                    </a:cubicBezTo>
                    <a:lnTo>
                      <a:pt x="11561" y="70416"/>
                    </a:lnTo>
                    <a:lnTo>
                      <a:pt x="541" y="70416"/>
                    </a:lnTo>
                  </a:path>
                </a:pathLst>
              </a:custGeom>
              <a:solidFill>
                <a:srgbClr val="000000"/>
              </a:solidFill>
              <a:ln w="61" cap="flat">
                <a:noFill/>
                <a:prstDash val="solid"/>
                <a:miter/>
              </a:ln>
            </p:spPr>
            <p:txBody>
              <a:bodyPr rtlCol="0" anchor="ctr"/>
              <a:lstStyle/>
              <a:p>
                <a:endParaRPr lang="en-GB"/>
              </a:p>
            </p:txBody>
          </p:sp>
          <p:sp>
            <p:nvSpPr>
              <p:cNvPr id="2202" name="Freeform: Shape 2201">
                <a:extLst>
                  <a:ext uri="{FF2B5EF4-FFF2-40B4-BE49-F238E27FC236}">
                    <a16:creationId xmlns:a16="http://schemas.microsoft.com/office/drawing/2014/main" id="{8653D105-D8B9-4E00-00D6-522451A4607E}"/>
                  </a:ext>
                </a:extLst>
              </p:cNvPr>
              <p:cNvSpPr/>
              <p:nvPr/>
            </p:nvSpPr>
            <p:spPr>
              <a:xfrm>
                <a:off x="8054590" y="4007525"/>
                <a:ext cx="37283" cy="85587"/>
              </a:xfrm>
              <a:custGeom>
                <a:avLst/>
                <a:gdLst>
                  <a:gd name="connsiteX0" fmla="*/ 36050 w 37283"/>
                  <a:gd name="connsiteY0" fmla="*/ 17392 h 85587"/>
                  <a:gd name="connsiteX1" fmla="*/ 36050 w 37283"/>
                  <a:gd name="connsiteY1" fmla="*/ 26820 h 85587"/>
                  <a:gd name="connsiteX2" fmla="*/ 21969 w 37283"/>
                  <a:gd name="connsiteY2" fmla="*/ 26820 h 85587"/>
                  <a:gd name="connsiteX3" fmla="*/ 21969 w 37283"/>
                  <a:gd name="connsiteY3" fmla="*/ 68084 h 85587"/>
                  <a:gd name="connsiteX4" fmla="*/ 30050 w 37283"/>
                  <a:gd name="connsiteY4" fmla="*/ 76900 h 85587"/>
                  <a:gd name="connsiteX5" fmla="*/ 35682 w 37283"/>
                  <a:gd name="connsiteY5" fmla="*/ 76165 h 85587"/>
                  <a:gd name="connsiteX6" fmla="*/ 37948 w 37283"/>
                  <a:gd name="connsiteY6" fmla="*/ 85471 h 85587"/>
                  <a:gd name="connsiteX7" fmla="*/ 29744 w 37283"/>
                  <a:gd name="connsiteY7" fmla="*/ 86695 h 85587"/>
                  <a:gd name="connsiteX8" fmla="*/ 10949 w 37283"/>
                  <a:gd name="connsiteY8" fmla="*/ 68941 h 85587"/>
                  <a:gd name="connsiteX9" fmla="*/ 10949 w 37283"/>
                  <a:gd name="connsiteY9" fmla="*/ 26820 h 85587"/>
                  <a:gd name="connsiteX10" fmla="*/ 664 w 37283"/>
                  <a:gd name="connsiteY10" fmla="*/ 26820 h 85587"/>
                  <a:gd name="connsiteX11" fmla="*/ 664 w 37283"/>
                  <a:gd name="connsiteY11" fmla="*/ 17392 h 85587"/>
                  <a:gd name="connsiteX12" fmla="*/ 10949 w 37283"/>
                  <a:gd name="connsiteY12" fmla="*/ 17392 h 85587"/>
                  <a:gd name="connsiteX13" fmla="*/ 10949 w 37283"/>
                  <a:gd name="connsiteY13" fmla="*/ 1107 h 85587"/>
                  <a:gd name="connsiteX14" fmla="*/ 21969 w 37283"/>
                  <a:gd name="connsiteY14" fmla="*/ 1107 h 85587"/>
                  <a:gd name="connsiteX15" fmla="*/ 21969 w 37283"/>
                  <a:gd name="connsiteY15" fmla="*/ 17392 h 85587"/>
                  <a:gd name="connsiteX16" fmla="*/ 36050 w 37283"/>
                  <a:gd name="connsiteY16" fmla="*/ 17392 h 855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7283" h="85587">
                    <a:moveTo>
                      <a:pt x="36050" y="17392"/>
                    </a:moveTo>
                    <a:lnTo>
                      <a:pt x="36050" y="26820"/>
                    </a:lnTo>
                    <a:lnTo>
                      <a:pt x="21969" y="26820"/>
                    </a:lnTo>
                    <a:lnTo>
                      <a:pt x="21969" y="68084"/>
                    </a:lnTo>
                    <a:cubicBezTo>
                      <a:pt x="21969" y="74206"/>
                      <a:pt x="24234" y="76900"/>
                      <a:pt x="30050" y="76900"/>
                    </a:cubicBezTo>
                    <a:cubicBezTo>
                      <a:pt x="31458" y="76900"/>
                      <a:pt x="33846" y="76532"/>
                      <a:pt x="35682" y="76165"/>
                    </a:cubicBezTo>
                    <a:lnTo>
                      <a:pt x="37948" y="85471"/>
                    </a:lnTo>
                    <a:cubicBezTo>
                      <a:pt x="35682" y="86267"/>
                      <a:pt x="32560" y="86695"/>
                      <a:pt x="29744" y="86695"/>
                    </a:cubicBezTo>
                    <a:cubicBezTo>
                      <a:pt x="17928" y="86695"/>
                      <a:pt x="10949" y="80145"/>
                      <a:pt x="10949" y="68941"/>
                    </a:cubicBezTo>
                    <a:lnTo>
                      <a:pt x="10949" y="26820"/>
                    </a:lnTo>
                    <a:lnTo>
                      <a:pt x="664" y="26820"/>
                    </a:lnTo>
                    <a:lnTo>
                      <a:pt x="664" y="17392"/>
                    </a:lnTo>
                    <a:lnTo>
                      <a:pt x="10949" y="17392"/>
                    </a:lnTo>
                    <a:lnTo>
                      <a:pt x="10949" y="1107"/>
                    </a:lnTo>
                    <a:lnTo>
                      <a:pt x="21969" y="1107"/>
                    </a:lnTo>
                    <a:lnTo>
                      <a:pt x="21969" y="17392"/>
                    </a:lnTo>
                    <a:lnTo>
                      <a:pt x="36050" y="17392"/>
                    </a:lnTo>
                  </a:path>
                </a:pathLst>
              </a:custGeom>
              <a:solidFill>
                <a:srgbClr val="000000"/>
              </a:solidFill>
              <a:ln w="61" cap="flat">
                <a:noFill/>
                <a:prstDash val="solid"/>
                <a:miter/>
              </a:ln>
            </p:spPr>
            <p:txBody>
              <a:bodyPr rtlCol="0" anchor="ctr"/>
              <a:lstStyle/>
              <a:p>
                <a:endParaRPr lang="en-GB"/>
              </a:p>
            </p:txBody>
          </p:sp>
        </p:grpSp>
        <p:sp>
          <p:nvSpPr>
            <p:cNvPr id="2203" name="Freeform: Shape 2202">
              <a:extLst>
                <a:ext uri="{FF2B5EF4-FFF2-40B4-BE49-F238E27FC236}">
                  <a16:creationId xmlns:a16="http://schemas.microsoft.com/office/drawing/2014/main" id="{A25FF476-C2E3-7D79-AE9F-B4FA733480AF}"/>
                </a:ext>
              </a:extLst>
            </p:cNvPr>
            <p:cNvSpPr/>
            <p:nvPr/>
          </p:nvSpPr>
          <p:spPr>
            <a:xfrm>
              <a:off x="4068450" y="2135766"/>
              <a:ext cx="146054" cy="146054"/>
            </a:xfrm>
            <a:custGeom>
              <a:avLst/>
              <a:gdLst>
                <a:gd name="connsiteX0" fmla="*/ 147316 w 146054"/>
                <a:gd name="connsiteY0" fmla="*/ 74208 h 146054"/>
                <a:gd name="connsiteX1" fmla="*/ 74289 w 146054"/>
                <a:gd name="connsiteY1" fmla="*/ 147235 h 146054"/>
                <a:gd name="connsiteX2" fmla="*/ 1262 w 146054"/>
                <a:gd name="connsiteY2" fmla="*/ 74208 h 146054"/>
                <a:gd name="connsiteX3" fmla="*/ 74289 w 146054"/>
                <a:gd name="connsiteY3" fmla="*/ 1181 h 146054"/>
                <a:gd name="connsiteX4" fmla="*/ 147316 w 146054"/>
                <a:gd name="connsiteY4" fmla="*/ 74208 h 1460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054" h="146054">
                  <a:moveTo>
                    <a:pt x="147316" y="74208"/>
                  </a:moveTo>
                  <a:cubicBezTo>
                    <a:pt x="147316" y="114504"/>
                    <a:pt x="114585" y="147235"/>
                    <a:pt x="74289" y="147235"/>
                  </a:cubicBezTo>
                  <a:cubicBezTo>
                    <a:pt x="33993" y="147235"/>
                    <a:pt x="1262" y="114504"/>
                    <a:pt x="1262" y="74208"/>
                  </a:cubicBezTo>
                  <a:cubicBezTo>
                    <a:pt x="1262" y="33912"/>
                    <a:pt x="33993" y="1181"/>
                    <a:pt x="74289" y="1181"/>
                  </a:cubicBezTo>
                  <a:cubicBezTo>
                    <a:pt x="114585" y="1181"/>
                    <a:pt x="147316" y="33912"/>
                    <a:pt x="147316" y="74208"/>
                  </a:cubicBezTo>
                  <a:close/>
                </a:path>
              </a:pathLst>
            </a:custGeom>
            <a:solidFill>
              <a:srgbClr val="FFFFFF"/>
            </a:solidFill>
            <a:ln w="14971" cap="flat">
              <a:solidFill>
                <a:srgbClr val="3A414A"/>
              </a:solidFill>
              <a:prstDash val="solid"/>
              <a:miter/>
            </a:ln>
          </p:spPr>
          <p:txBody>
            <a:bodyPr rtlCol="0" anchor="ctr"/>
            <a:lstStyle/>
            <a:p>
              <a:endParaRPr lang="en-GB"/>
            </a:p>
          </p:txBody>
        </p:sp>
        <p:sp>
          <p:nvSpPr>
            <p:cNvPr id="2204" name="Freeform: Shape 2203">
              <a:extLst>
                <a:ext uri="{FF2B5EF4-FFF2-40B4-BE49-F238E27FC236}">
                  <a16:creationId xmlns:a16="http://schemas.microsoft.com/office/drawing/2014/main" id="{1CDF6BDA-7F10-A13C-2C0D-ADE25B5EFBFF}"/>
                </a:ext>
              </a:extLst>
            </p:cNvPr>
            <p:cNvSpPr/>
            <p:nvPr/>
          </p:nvSpPr>
          <p:spPr>
            <a:xfrm>
              <a:off x="3991678" y="2281820"/>
              <a:ext cx="299598" cy="438162"/>
            </a:xfrm>
            <a:custGeom>
              <a:avLst/>
              <a:gdLst>
                <a:gd name="connsiteX0" fmla="*/ 151061 w 299598"/>
                <a:gd name="connsiteY0" fmla="*/ 1181 h 438162"/>
                <a:gd name="connsiteX1" fmla="*/ 151061 w 299598"/>
                <a:gd name="connsiteY1" fmla="*/ 160717 h 438162"/>
                <a:gd name="connsiteX2" fmla="*/ 175329 w 299598"/>
                <a:gd name="connsiteY2" fmla="*/ 243481 h 438162"/>
                <a:gd name="connsiteX3" fmla="*/ 300860 w 299598"/>
                <a:gd name="connsiteY3" fmla="*/ 439344 h 438162"/>
                <a:gd name="connsiteX4" fmla="*/ 151061 w 299598"/>
                <a:gd name="connsiteY4" fmla="*/ 205657 h 438162"/>
                <a:gd name="connsiteX5" fmla="*/ 1262 w 299598"/>
                <a:gd name="connsiteY5" fmla="*/ 439344 h 438162"/>
                <a:gd name="connsiteX6" fmla="*/ 1262 w 299598"/>
                <a:gd name="connsiteY6" fmla="*/ 74208 h 438162"/>
                <a:gd name="connsiteX7" fmla="*/ 300860 w 299598"/>
                <a:gd name="connsiteY7" fmla="*/ 74208 h 438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9598" h="438162">
                  <a:moveTo>
                    <a:pt x="151061" y="1181"/>
                  </a:moveTo>
                  <a:lnTo>
                    <a:pt x="151061" y="160717"/>
                  </a:lnTo>
                  <a:cubicBezTo>
                    <a:pt x="151069" y="190055"/>
                    <a:pt x="159487" y="218779"/>
                    <a:pt x="175329" y="243481"/>
                  </a:cubicBezTo>
                  <a:lnTo>
                    <a:pt x="300860" y="439344"/>
                  </a:lnTo>
                  <a:moveTo>
                    <a:pt x="151061" y="205657"/>
                  </a:moveTo>
                  <a:lnTo>
                    <a:pt x="1262" y="439344"/>
                  </a:lnTo>
                  <a:moveTo>
                    <a:pt x="1262" y="74208"/>
                  </a:moveTo>
                  <a:lnTo>
                    <a:pt x="300860" y="74208"/>
                  </a:lnTo>
                </a:path>
              </a:pathLst>
            </a:custGeom>
            <a:noFill/>
            <a:ln w="14971" cap="flat">
              <a:solidFill>
                <a:srgbClr val="3A414A"/>
              </a:solidFill>
              <a:prstDash val="solid"/>
              <a:miter/>
            </a:ln>
          </p:spPr>
          <p:txBody>
            <a:bodyPr rtlCol="0" anchor="ctr"/>
            <a:lstStyle/>
            <a:p>
              <a:endParaRPr lang="en-GB"/>
            </a:p>
          </p:txBody>
        </p:sp>
        <p:sp>
          <p:nvSpPr>
            <p:cNvPr id="2205" name="Freeform: Shape 2204">
              <a:extLst>
                <a:ext uri="{FF2B5EF4-FFF2-40B4-BE49-F238E27FC236}">
                  <a16:creationId xmlns:a16="http://schemas.microsoft.com/office/drawing/2014/main" id="{A4BA13EF-121C-189C-29C2-9A1B9BC2A656}"/>
                </a:ext>
              </a:extLst>
            </p:cNvPr>
            <p:cNvSpPr/>
            <p:nvPr/>
          </p:nvSpPr>
          <p:spPr>
            <a:xfrm>
              <a:off x="3991678" y="2135766"/>
              <a:ext cx="299598" cy="748996"/>
            </a:xfrm>
            <a:custGeom>
              <a:avLst/>
              <a:gdLst>
                <a:gd name="connsiteX0" fmla="*/ 1262 w 299598"/>
                <a:gd name="connsiteY0" fmla="*/ 46121 h 748996"/>
                <a:gd name="connsiteX1" fmla="*/ 46202 w 299598"/>
                <a:gd name="connsiteY1" fmla="*/ 1181 h 748996"/>
                <a:gd name="connsiteX2" fmla="*/ 255921 w 299598"/>
                <a:gd name="connsiteY2" fmla="*/ 1181 h 748996"/>
                <a:gd name="connsiteX3" fmla="*/ 300860 w 299598"/>
                <a:gd name="connsiteY3" fmla="*/ 46121 h 748996"/>
                <a:gd name="connsiteX4" fmla="*/ 300860 w 299598"/>
                <a:gd name="connsiteY4" fmla="*/ 705237 h 748996"/>
                <a:gd name="connsiteX5" fmla="*/ 255921 w 299598"/>
                <a:gd name="connsiteY5" fmla="*/ 750177 h 748996"/>
                <a:gd name="connsiteX6" fmla="*/ 46202 w 299598"/>
                <a:gd name="connsiteY6" fmla="*/ 750177 h 748996"/>
                <a:gd name="connsiteX7" fmla="*/ 1262 w 299598"/>
                <a:gd name="connsiteY7" fmla="*/ 705237 h 748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9598" h="748996">
                  <a:moveTo>
                    <a:pt x="1262" y="46121"/>
                  </a:moveTo>
                  <a:cubicBezTo>
                    <a:pt x="1262" y="21329"/>
                    <a:pt x="21380" y="1181"/>
                    <a:pt x="46202" y="1181"/>
                  </a:cubicBezTo>
                  <a:lnTo>
                    <a:pt x="255921" y="1181"/>
                  </a:lnTo>
                  <a:cubicBezTo>
                    <a:pt x="280742" y="1181"/>
                    <a:pt x="300860" y="21329"/>
                    <a:pt x="300860" y="46121"/>
                  </a:cubicBezTo>
                  <a:lnTo>
                    <a:pt x="300860" y="705237"/>
                  </a:lnTo>
                  <a:cubicBezTo>
                    <a:pt x="300860" y="730059"/>
                    <a:pt x="280742" y="750177"/>
                    <a:pt x="255921" y="750177"/>
                  </a:cubicBezTo>
                  <a:lnTo>
                    <a:pt x="46202" y="750177"/>
                  </a:lnTo>
                  <a:cubicBezTo>
                    <a:pt x="21380" y="750177"/>
                    <a:pt x="1262" y="730059"/>
                    <a:pt x="1262" y="705237"/>
                  </a:cubicBezTo>
                  <a:close/>
                </a:path>
              </a:pathLst>
            </a:custGeom>
            <a:noFill/>
            <a:ln w="7486" cap="flat">
              <a:noFill/>
              <a:prstDash val="solid"/>
              <a:miter/>
            </a:ln>
          </p:spPr>
          <p:txBody>
            <a:bodyPr rtlCol="0" anchor="ctr"/>
            <a:lstStyle/>
            <a:p>
              <a:endParaRPr lang="en-GB"/>
            </a:p>
          </p:txBody>
        </p:sp>
        <p:grpSp>
          <p:nvGrpSpPr>
            <p:cNvPr id="2206" name="Graphic 1898">
              <a:extLst>
                <a:ext uri="{FF2B5EF4-FFF2-40B4-BE49-F238E27FC236}">
                  <a16:creationId xmlns:a16="http://schemas.microsoft.com/office/drawing/2014/main" id="{383E8CA5-99B4-94C9-1731-F5697D6C5A02}"/>
                </a:ext>
              </a:extLst>
            </p:cNvPr>
            <p:cNvGrpSpPr/>
            <p:nvPr/>
          </p:nvGrpSpPr>
          <p:grpSpPr>
            <a:xfrm>
              <a:off x="3998802" y="2760133"/>
              <a:ext cx="289081" cy="121094"/>
              <a:chOff x="7585967" y="2716818"/>
              <a:chExt cx="289081" cy="121094"/>
            </a:xfrm>
            <a:solidFill>
              <a:srgbClr val="000000"/>
            </a:solidFill>
          </p:grpSpPr>
          <p:sp>
            <p:nvSpPr>
              <p:cNvPr id="2207" name="Freeform: Shape 2206">
                <a:extLst>
                  <a:ext uri="{FF2B5EF4-FFF2-40B4-BE49-F238E27FC236}">
                    <a16:creationId xmlns:a16="http://schemas.microsoft.com/office/drawing/2014/main" id="{C68A029D-DF6E-A9C8-14BB-23646236D06C}"/>
                  </a:ext>
                </a:extLst>
              </p:cNvPr>
              <p:cNvSpPr/>
              <p:nvPr/>
            </p:nvSpPr>
            <p:spPr>
              <a:xfrm>
                <a:off x="7585967" y="2716818"/>
                <a:ext cx="87447" cy="121094"/>
              </a:xfrm>
              <a:custGeom>
                <a:avLst/>
                <a:gdLst>
                  <a:gd name="connsiteX0" fmla="*/ 211 w 87447"/>
                  <a:gd name="connsiteY0" fmla="*/ 122092 h 121094"/>
                  <a:gd name="connsiteX1" fmla="*/ 211 w 87447"/>
                  <a:gd name="connsiteY1" fmla="*/ 997 h 121094"/>
                  <a:gd name="connsiteX2" fmla="*/ 41659 w 87447"/>
                  <a:gd name="connsiteY2" fmla="*/ 997 h 121094"/>
                  <a:gd name="connsiteX3" fmla="*/ 82945 w 87447"/>
                  <a:gd name="connsiteY3" fmla="*/ 38382 h 121094"/>
                  <a:gd name="connsiteX4" fmla="*/ 60514 w 87447"/>
                  <a:gd name="connsiteY4" fmla="*/ 72272 h 121094"/>
                  <a:gd name="connsiteX5" fmla="*/ 87659 w 87447"/>
                  <a:gd name="connsiteY5" fmla="*/ 122092 h 121094"/>
                  <a:gd name="connsiteX6" fmla="*/ 69779 w 87447"/>
                  <a:gd name="connsiteY6" fmla="*/ 122092 h 121094"/>
                  <a:gd name="connsiteX7" fmla="*/ 44585 w 87447"/>
                  <a:gd name="connsiteY7" fmla="*/ 75036 h 121094"/>
                  <a:gd name="connsiteX8" fmla="*/ 15652 w 87447"/>
                  <a:gd name="connsiteY8" fmla="*/ 75117 h 121094"/>
                  <a:gd name="connsiteX9" fmla="*/ 15652 w 87447"/>
                  <a:gd name="connsiteY9" fmla="*/ 122092 h 121094"/>
                  <a:gd name="connsiteX10" fmla="*/ 211 w 87447"/>
                  <a:gd name="connsiteY10" fmla="*/ 122092 h 121094"/>
                  <a:gd name="connsiteX11" fmla="*/ 15652 w 87447"/>
                  <a:gd name="connsiteY11" fmla="*/ 61382 h 121094"/>
                  <a:gd name="connsiteX12" fmla="*/ 41009 w 87447"/>
                  <a:gd name="connsiteY12" fmla="*/ 61382 h 121094"/>
                  <a:gd name="connsiteX13" fmla="*/ 67585 w 87447"/>
                  <a:gd name="connsiteY13" fmla="*/ 38382 h 121094"/>
                  <a:gd name="connsiteX14" fmla="*/ 40846 w 87447"/>
                  <a:gd name="connsiteY14" fmla="*/ 14570 h 121094"/>
                  <a:gd name="connsiteX15" fmla="*/ 15652 w 87447"/>
                  <a:gd name="connsiteY15" fmla="*/ 14570 h 121094"/>
                  <a:gd name="connsiteX16" fmla="*/ 15652 w 87447"/>
                  <a:gd name="connsiteY16" fmla="*/ 61382 h 121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7447" h="121094">
                    <a:moveTo>
                      <a:pt x="211" y="122092"/>
                    </a:moveTo>
                    <a:lnTo>
                      <a:pt x="211" y="997"/>
                    </a:lnTo>
                    <a:lnTo>
                      <a:pt x="41659" y="997"/>
                    </a:lnTo>
                    <a:cubicBezTo>
                      <a:pt x="69942" y="997"/>
                      <a:pt x="82945" y="16764"/>
                      <a:pt x="82945" y="38382"/>
                    </a:cubicBezTo>
                    <a:cubicBezTo>
                      <a:pt x="82945" y="54474"/>
                      <a:pt x="75793" y="66908"/>
                      <a:pt x="60514" y="72272"/>
                    </a:cubicBezTo>
                    <a:lnTo>
                      <a:pt x="87659" y="122092"/>
                    </a:lnTo>
                    <a:lnTo>
                      <a:pt x="69779" y="122092"/>
                    </a:lnTo>
                    <a:lnTo>
                      <a:pt x="44585" y="75036"/>
                    </a:lnTo>
                    <a:cubicBezTo>
                      <a:pt x="35076" y="75198"/>
                      <a:pt x="25242" y="75036"/>
                      <a:pt x="15652" y="75117"/>
                    </a:cubicBezTo>
                    <a:lnTo>
                      <a:pt x="15652" y="122092"/>
                    </a:lnTo>
                    <a:lnTo>
                      <a:pt x="211" y="122092"/>
                    </a:lnTo>
                    <a:close/>
                    <a:moveTo>
                      <a:pt x="15652" y="61382"/>
                    </a:moveTo>
                    <a:lnTo>
                      <a:pt x="41009" y="61382"/>
                    </a:lnTo>
                    <a:cubicBezTo>
                      <a:pt x="60108" y="61382"/>
                      <a:pt x="67585" y="52605"/>
                      <a:pt x="67585" y="38382"/>
                    </a:cubicBezTo>
                    <a:cubicBezTo>
                      <a:pt x="67585" y="23997"/>
                      <a:pt x="60108" y="14570"/>
                      <a:pt x="40846" y="14570"/>
                    </a:cubicBezTo>
                    <a:lnTo>
                      <a:pt x="15652" y="14570"/>
                    </a:lnTo>
                    <a:lnTo>
                      <a:pt x="15652" y="61382"/>
                    </a:lnTo>
                  </a:path>
                </a:pathLst>
              </a:custGeom>
              <a:solidFill>
                <a:srgbClr val="000000"/>
              </a:solidFill>
              <a:ln w="81" cap="flat">
                <a:noFill/>
                <a:prstDash val="solid"/>
                <a:miter/>
              </a:ln>
            </p:spPr>
            <p:txBody>
              <a:bodyPr rtlCol="0" anchor="ctr"/>
              <a:lstStyle/>
              <a:p>
                <a:endParaRPr lang="en-GB"/>
              </a:p>
            </p:txBody>
          </p:sp>
          <p:sp>
            <p:nvSpPr>
              <p:cNvPr id="2208" name="Freeform: Shape 2207">
                <a:extLst>
                  <a:ext uri="{FF2B5EF4-FFF2-40B4-BE49-F238E27FC236}">
                    <a16:creationId xmlns:a16="http://schemas.microsoft.com/office/drawing/2014/main" id="{958F822F-DF4B-7AF6-1F86-ACC448A8E847}"/>
                  </a:ext>
                </a:extLst>
              </p:cNvPr>
              <p:cNvSpPr/>
              <p:nvPr/>
            </p:nvSpPr>
            <p:spPr>
              <a:xfrm>
                <a:off x="7686418" y="2716818"/>
                <a:ext cx="91511" cy="121094"/>
              </a:xfrm>
              <a:custGeom>
                <a:avLst/>
                <a:gdLst>
                  <a:gd name="connsiteX0" fmla="*/ 281 w 91511"/>
                  <a:gd name="connsiteY0" fmla="*/ 14651 h 121094"/>
                  <a:gd name="connsiteX1" fmla="*/ 281 w 91511"/>
                  <a:gd name="connsiteY1" fmla="*/ 997 h 121094"/>
                  <a:gd name="connsiteX2" fmla="*/ 91793 w 91511"/>
                  <a:gd name="connsiteY2" fmla="*/ 997 h 121094"/>
                  <a:gd name="connsiteX3" fmla="*/ 91793 w 91511"/>
                  <a:gd name="connsiteY3" fmla="*/ 14651 h 121094"/>
                  <a:gd name="connsiteX4" fmla="*/ 53839 w 91511"/>
                  <a:gd name="connsiteY4" fmla="*/ 14651 h 121094"/>
                  <a:gd name="connsiteX5" fmla="*/ 53839 w 91511"/>
                  <a:gd name="connsiteY5" fmla="*/ 122092 h 121094"/>
                  <a:gd name="connsiteX6" fmla="*/ 38398 w 91511"/>
                  <a:gd name="connsiteY6" fmla="*/ 122092 h 121094"/>
                  <a:gd name="connsiteX7" fmla="*/ 38398 w 91511"/>
                  <a:gd name="connsiteY7" fmla="*/ 14651 h 121094"/>
                  <a:gd name="connsiteX8" fmla="*/ 281 w 91511"/>
                  <a:gd name="connsiteY8" fmla="*/ 14651 h 121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1511" h="121094">
                    <a:moveTo>
                      <a:pt x="281" y="14651"/>
                    </a:moveTo>
                    <a:lnTo>
                      <a:pt x="281" y="997"/>
                    </a:lnTo>
                    <a:lnTo>
                      <a:pt x="91793" y="997"/>
                    </a:lnTo>
                    <a:lnTo>
                      <a:pt x="91793" y="14651"/>
                    </a:lnTo>
                    <a:lnTo>
                      <a:pt x="53839" y="14651"/>
                    </a:lnTo>
                    <a:lnTo>
                      <a:pt x="53839" y="122092"/>
                    </a:lnTo>
                    <a:lnTo>
                      <a:pt x="38398" y="122092"/>
                    </a:lnTo>
                    <a:lnTo>
                      <a:pt x="38398" y="14651"/>
                    </a:lnTo>
                    <a:lnTo>
                      <a:pt x="281" y="14651"/>
                    </a:lnTo>
                  </a:path>
                </a:pathLst>
              </a:custGeom>
              <a:solidFill>
                <a:srgbClr val="000000"/>
              </a:solidFill>
              <a:ln w="81" cap="flat">
                <a:noFill/>
                <a:prstDash val="solid"/>
                <a:miter/>
              </a:ln>
            </p:spPr>
            <p:txBody>
              <a:bodyPr rtlCol="0" anchor="ctr"/>
              <a:lstStyle/>
              <a:p>
                <a:endParaRPr lang="en-GB"/>
              </a:p>
            </p:txBody>
          </p:sp>
          <p:sp>
            <p:nvSpPr>
              <p:cNvPr id="2209" name="Freeform: Shape 2208">
                <a:extLst>
                  <a:ext uri="{FF2B5EF4-FFF2-40B4-BE49-F238E27FC236}">
                    <a16:creationId xmlns:a16="http://schemas.microsoft.com/office/drawing/2014/main" id="{5BB6B87C-2703-F4A0-5932-B07E6F27307A}"/>
                  </a:ext>
                </a:extLst>
              </p:cNvPr>
              <p:cNvSpPr/>
              <p:nvPr/>
            </p:nvSpPr>
            <p:spPr>
              <a:xfrm>
                <a:off x="7800523" y="2716818"/>
                <a:ext cx="74525" cy="121094"/>
              </a:xfrm>
              <a:custGeom>
                <a:avLst/>
                <a:gdLst>
                  <a:gd name="connsiteX0" fmla="*/ 318 w 74525"/>
                  <a:gd name="connsiteY0" fmla="*/ 122092 h 121094"/>
                  <a:gd name="connsiteX1" fmla="*/ 318 w 74525"/>
                  <a:gd name="connsiteY1" fmla="*/ 997 h 121094"/>
                  <a:gd name="connsiteX2" fmla="*/ 74112 w 74525"/>
                  <a:gd name="connsiteY2" fmla="*/ 997 h 121094"/>
                  <a:gd name="connsiteX3" fmla="*/ 74112 w 74525"/>
                  <a:gd name="connsiteY3" fmla="*/ 14651 h 121094"/>
                  <a:gd name="connsiteX4" fmla="*/ 15760 w 74525"/>
                  <a:gd name="connsiteY4" fmla="*/ 14651 h 121094"/>
                  <a:gd name="connsiteX5" fmla="*/ 15760 w 74525"/>
                  <a:gd name="connsiteY5" fmla="*/ 54149 h 121094"/>
                  <a:gd name="connsiteX6" fmla="*/ 70130 w 74525"/>
                  <a:gd name="connsiteY6" fmla="*/ 54149 h 121094"/>
                  <a:gd name="connsiteX7" fmla="*/ 70130 w 74525"/>
                  <a:gd name="connsiteY7" fmla="*/ 67802 h 121094"/>
                  <a:gd name="connsiteX8" fmla="*/ 15760 w 74525"/>
                  <a:gd name="connsiteY8" fmla="*/ 67802 h 121094"/>
                  <a:gd name="connsiteX9" fmla="*/ 15760 w 74525"/>
                  <a:gd name="connsiteY9" fmla="*/ 108438 h 121094"/>
                  <a:gd name="connsiteX10" fmla="*/ 74844 w 74525"/>
                  <a:gd name="connsiteY10" fmla="*/ 108438 h 121094"/>
                  <a:gd name="connsiteX11" fmla="*/ 74844 w 74525"/>
                  <a:gd name="connsiteY11" fmla="*/ 122092 h 121094"/>
                  <a:gd name="connsiteX12" fmla="*/ 318 w 74525"/>
                  <a:gd name="connsiteY12" fmla="*/ 122092 h 121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4525" h="121094">
                    <a:moveTo>
                      <a:pt x="318" y="122092"/>
                    </a:moveTo>
                    <a:lnTo>
                      <a:pt x="318" y="997"/>
                    </a:lnTo>
                    <a:lnTo>
                      <a:pt x="74112" y="997"/>
                    </a:lnTo>
                    <a:lnTo>
                      <a:pt x="74112" y="14651"/>
                    </a:lnTo>
                    <a:lnTo>
                      <a:pt x="15760" y="14651"/>
                    </a:lnTo>
                    <a:lnTo>
                      <a:pt x="15760" y="54149"/>
                    </a:lnTo>
                    <a:lnTo>
                      <a:pt x="70130" y="54149"/>
                    </a:lnTo>
                    <a:lnTo>
                      <a:pt x="70130" y="67802"/>
                    </a:lnTo>
                    <a:lnTo>
                      <a:pt x="15760" y="67802"/>
                    </a:lnTo>
                    <a:lnTo>
                      <a:pt x="15760" y="108438"/>
                    </a:lnTo>
                    <a:lnTo>
                      <a:pt x="74844" y="108438"/>
                    </a:lnTo>
                    <a:lnTo>
                      <a:pt x="74844" y="122092"/>
                    </a:lnTo>
                    <a:lnTo>
                      <a:pt x="318" y="122092"/>
                    </a:lnTo>
                  </a:path>
                </a:pathLst>
              </a:custGeom>
              <a:solidFill>
                <a:srgbClr val="000000"/>
              </a:solidFill>
              <a:ln w="81" cap="flat">
                <a:noFill/>
                <a:prstDash val="solid"/>
                <a:miter/>
              </a:ln>
            </p:spPr>
            <p:txBody>
              <a:bodyPr rtlCol="0" anchor="ctr"/>
              <a:lstStyle/>
              <a:p>
                <a:endParaRPr lang="en-GB"/>
              </a:p>
            </p:txBody>
          </p:sp>
        </p:grpSp>
        <p:sp>
          <p:nvSpPr>
            <p:cNvPr id="2210" name="Freeform: Shape 2209">
              <a:extLst>
                <a:ext uri="{FF2B5EF4-FFF2-40B4-BE49-F238E27FC236}">
                  <a16:creationId xmlns:a16="http://schemas.microsoft.com/office/drawing/2014/main" id="{4DC1F60D-63B7-0B7A-5516-578805BFB402}"/>
                </a:ext>
              </a:extLst>
            </p:cNvPr>
            <p:cNvSpPr/>
            <p:nvPr/>
          </p:nvSpPr>
          <p:spPr>
            <a:xfrm>
              <a:off x="4413962" y="2510264"/>
              <a:ext cx="1225507" cy="7489"/>
            </a:xfrm>
            <a:custGeom>
              <a:avLst/>
              <a:gdLst>
                <a:gd name="connsiteX0" fmla="*/ 1223024 w 1225507"/>
                <a:gd name="connsiteY0" fmla="*/ 1181 h 7489"/>
                <a:gd name="connsiteX1" fmla="*/ 1262 w 1225507"/>
                <a:gd name="connsiteY1" fmla="*/ 1181 h 7489"/>
                <a:gd name="connsiteX2" fmla="*/ 1223024 w 1225507"/>
                <a:gd name="connsiteY2" fmla="*/ 1181 h 7489"/>
                <a:gd name="connsiteX3" fmla="*/ 1226769 w 1225507"/>
                <a:gd name="connsiteY3" fmla="*/ 1181 h 7489"/>
              </a:gdLst>
              <a:ahLst/>
              <a:cxnLst>
                <a:cxn ang="0">
                  <a:pos x="connsiteX0" y="connsiteY0"/>
                </a:cxn>
                <a:cxn ang="0">
                  <a:pos x="connsiteX1" y="connsiteY1"/>
                </a:cxn>
                <a:cxn ang="0">
                  <a:pos x="connsiteX2" y="connsiteY2"/>
                </a:cxn>
                <a:cxn ang="0">
                  <a:pos x="connsiteX3" y="connsiteY3"/>
                </a:cxn>
              </a:cxnLst>
              <a:rect l="l" t="t" r="r" b="b"/>
              <a:pathLst>
                <a:path w="1225507" h="7489">
                  <a:moveTo>
                    <a:pt x="1223024" y="1181"/>
                  </a:moveTo>
                  <a:lnTo>
                    <a:pt x="1262" y="1181"/>
                  </a:lnTo>
                  <a:moveTo>
                    <a:pt x="1223024" y="1181"/>
                  </a:moveTo>
                  <a:lnTo>
                    <a:pt x="1226769" y="1181"/>
                  </a:lnTo>
                </a:path>
              </a:pathLst>
            </a:custGeom>
            <a:noFill/>
            <a:ln w="7486" cap="flat">
              <a:solidFill>
                <a:srgbClr val="3A414A"/>
              </a:solidFill>
              <a:prstDash val="solid"/>
              <a:miter/>
            </a:ln>
          </p:spPr>
          <p:txBody>
            <a:bodyPr rtlCol="0" anchor="ctr"/>
            <a:lstStyle/>
            <a:p>
              <a:endParaRPr lang="en-GB"/>
            </a:p>
          </p:txBody>
        </p:sp>
        <p:sp>
          <p:nvSpPr>
            <p:cNvPr id="2211" name="Freeform: Shape 2210">
              <a:extLst>
                <a:ext uri="{FF2B5EF4-FFF2-40B4-BE49-F238E27FC236}">
                  <a16:creationId xmlns:a16="http://schemas.microsoft.com/office/drawing/2014/main" id="{F4A7059E-6410-06B1-D1E4-55436D84B5A8}"/>
                </a:ext>
              </a:extLst>
            </p:cNvPr>
            <p:cNvSpPr/>
            <p:nvPr/>
          </p:nvSpPr>
          <p:spPr>
            <a:xfrm>
              <a:off x="4303410" y="2475586"/>
              <a:ext cx="106806" cy="69357"/>
            </a:xfrm>
            <a:custGeom>
              <a:avLst/>
              <a:gdLst>
                <a:gd name="connsiteX0" fmla="*/ 1262 w 106806"/>
                <a:gd name="connsiteY0" fmla="*/ 35860 h 69357"/>
                <a:gd name="connsiteX1" fmla="*/ 108069 w 106806"/>
                <a:gd name="connsiteY1" fmla="*/ 1181 h 69357"/>
                <a:gd name="connsiteX2" fmla="*/ 108069 w 106806"/>
                <a:gd name="connsiteY2" fmla="*/ 70538 h 69357"/>
              </a:gdLst>
              <a:ahLst/>
              <a:cxnLst>
                <a:cxn ang="0">
                  <a:pos x="connsiteX0" y="connsiteY0"/>
                </a:cxn>
                <a:cxn ang="0">
                  <a:pos x="connsiteX1" y="connsiteY1"/>
                </a:cxn>
                <a:cxn ang="0">
                  <a:pos x="connsiteX2" y="connsiteY2"/>
                </a:cxn>
              </a:cxnLst>
              <a:rect l="l" t="t" r="r" b="b"/>
              <a:pathLst>
                <a:path w="106806" h="69357">
                  <a:moveTo>
                    <a:pt x="1262" y="35860"/>
                  </a:moveTo>
                  <a:lnTo>
                    <a:pt x="108069" y="1181"/>
                  </a:lnTo>
                  <a:lnTo>
                    <a:pt x="108069" y="70538"/>
                  </a:lnTo>
                  <a:close/>
                </a:path>
              </a:pathLst>
            </a:custGeom>
            <a:solidFill>
              <a:srgbClr val="3A414A"/>
            </a:solidFill>
            <a:ln w="7486" cap="flat">
              <a:solidFill>
                <a:srgbClr val="3A414A"/>
              </a:solidFill>
              <a:prstDash val="solid"/>
              <a:miter/>
            </a:ln>
          </p:spPr>
          <p:txBody>
            <a:bodyPr rtlCol="0" anchor="ctr"/>
            <a:lstStyle/>
            <a:p>
              <a:endParaRPr lang="en-GB"/>
            </a:p>
          </p:txBody>
        </p:sp>
        <p:sp>
          <p:nvSpPr>
            <p:cNvPr id="2212" name="Freeform: Shape 2211">
              <a:extLst>
                <a:ext uri="{FF2B5EF4-FFF2-40B4-BE49-F238E27FC236}">
                  <a16:creationId xmlns:a16="http://schemas.microsoft.com/office/drawing/2014/main" id="{797B51F5-F4C8-A308-8EA8-47B1BE7FF70D}"/>
                </a:ext>
              </a:extLst>
            </p:cNvPr>
            <p:cNvSpPr/>
            <p:nvPr/>
          </p:nvSpPr>
          <p:spPr>
            <a:xfrm>
              <a:off x="4291276" y="2435365"/>
              <a:ext cx="1225507" cy="7489"/>
            </a:xfrm>
            <a:custGeom>
              <a:avLst/>
              <a:gdLst>
                <a:gd name="connsiteX0" fmla="*/ 5007 w 1225507"/>
                <a:gd name="connsiteY0" fmla="*/ 1181 h 7489"/>
                <a:gd name="connsiteX1" fmla="*/ 1226769 w 1225507"/>
                <a:gd name="connsiteY1" fmla="*/ 1181 h 7489"/>
                <a:gd name="connsiteX2" fmla="*/ 5007 w 1225507"/>
                <a:gd name="connsiteY2" fmla="*/ 1181 h 7489"/>
                <a:gd name="connsiteX3" fmla="*/ 1262 w 1225507"/>
                <a:gd name="connsiteY3" fmla="*/ 1181 h 7489"/>
              </a:gdLst>
              <a:ahLst/>
              <a:cxnLst>
                <a:cxn ang="0">
                  <a:pos x="connsiteX0" y="connsiteY0"/>
                </a:cxn>
                <a:cxn ang="0">
                  <a:pos x="connsiteX1" y="connsiteY1"/>
                </a:cxn>
                <a:cxn ang="0">
                  <a:pos x="connsiteX2" y="connsiteY2"/>
                </a:cxn>
                <a:cxn ang="0">
                  <a:pos x="connsiteX3" y="connsiteY3"/>
                </a:cxn>
              </a:cxnLst>
              <a:rect l="l" t="t" r="r" b="b"/>
              <a:pathLst>
                <a:path w="1225507" h="7489">
                  <a:moveTo>
                    <a:pt x="5007" y="1181"/>
                  </a:moveTo>
                  <a:lnTo>
                    <a:pt x="1226769" y="1181"/>
                  </a:lnTo>
                  <a:moveTo>
                    <a:pt x="5007" y="1181"/>
                  </a:moveTo>
                  <a:lnTo>
                    <a:pt x="1262" y="1181"/>
                  </a:lnTo>
                </a:path>
              </a:pathLst>
            </a:custGeom>
            <a:noFill/>
            <a:ln w="7486" cap="flat">
              <a:solidFill>
                <a:srgbClr val="3A414A"/>
              </a:solidFill>
              <a:prstDash val="solid"/>
              <a:miter/>
            </a:ln>
          </p:spPr>
          <p:txBody>
            <a:bodyPr rtlCol="0" anchor="ctr"/>
            <a:lstStyle/>
            <a:p>
              <a:endParaRPr lang="en-GB"/>
            </a:p>
          </p:txBody>
        </p:sp>
        <p:sp>
          <p:nvSpPr>
            <p:cNvPr id="2213" name="Freeform: Shape 2212">
              <a:extLst>
                <a:ext uri="{FF2B5EF4-FFF2-40B4-BE49-F238E27FC236}">
                  <a16:creationId xmlns:a16="http://schemas.microsoft.com/office/drawing/2014/main" id="{0753B5DF-2804-177C-9CB7-2CD407E32666}"/>
                </a:ext>
              </a:extLst>
            </p:cNvPr>
            <p:cNvSpPr/>
            <p:nvPr/>
          </p:nvSpPr>
          <p:spPr>
            <a:xfrm>
              <a:off x="5520528" y="2400686"/>
              <a:ext cx="106806" cy="69357"/>
            </a:xfrm>
            <a:custGeom>
              <a:avLst/>
              <a:gdLst>
                <a:gd name="connsiteX0" fmla="*/ 108069 w 106806"/>
                <a:gd name="connsiteY0" fmla="*/ 35860 h 69357"/>
                <a:gd name="connsiteX1" fmla="*/ 1262 w 106806"/>
                <a:gd name="connsiteY1" fmla="*/ 70538 h 69357"/>
                <a:gd name="connsiteX2" fmla="*/ 1262 w 106806"/>
                <a:gd name="connsiteY2" fmla="*/ 1181 h 69357"/>
              </a:gdLst>
              <a:ahLst/>
              <a:cxnLst>
                <a:cxn ang="0">
                  <a:pos x="connsiteX0" y="connsiteY0"/>
                </a:cxn>
                <a:cxn ang="0">
                  <a:pos x="connsiteX1" y="connsiteY1"/>
                </a:cxn>
                <a:cxn ang="0">
                  <a:pos x="connsiteX2" y="connsiteY2"/>
                </a:cxn>
              </a:cxnLst>
              <a:rect l="l" t="t" r="r" b="b"/>
              <a:pathLst>
                <a:path w="106806" h="69357">
                  <a:moveTo>
                    <a:pt x="108069" y="35860"/>
                  </a:moveTo>
                  <a:lnTo>
                    <a:pt x="1262" y="70538"/>
                  </a:lnTo>
                  <a:lnTo>
                    <a:pt x="1262" y="1181"/>
                  </a:lnTo>
                  <a:close/>
                </a:path>
              </a:pathLst>
            </a:custGeom>
            <a:solidFill>
              <a:srgbClr val="3A414A"/>
            </a:solidFill>
            <a:ln w="7486" cap="flat">
              <a:solidFill>
                <a:srgbClr val="3A414A"/>
              </a:solidFill>
              <a:prstDash val="solid"/>
              <a:miter/>
            </a:ln>
          </p:spPr>
          <p:txBody>
            <a:bodyPr rtlCol="0" anchor="ctr"/>
            <a:lstStyle/>
            <a:p>
              <a:endParaRPr lang="en-GB"/>
            </a:p>
          </p:txBody>
        </p:sp>
        <p:sp>
          <p:nvSpPr>
            <p:cNvPr id="2214" name="Freeform: Shape 2213">
              <a:extLst>
                <a:ext uri="{FF2B5EF4-FFF2-40B4-BE49-F238E27FC236}">
                  <a16:creationId xmlns:a16="http://schemas.microsoft.com/office/drawing/2014/main" id="{0879C5A8-F170-2C84-8061-A3D99CAF47AF}"/>
                </a:ext>
              </a:extLst>
            </p:cNvPr>
            <p:cNvSpPr/>
            <p:nvPr/>
          </p:nvSpPr>
          <p:spPr>
            <a:xfrm>
              <a:off x="7189591" y="1386770"/>
              <a:ext cx="247468" cy="618670"/>
            </a:xfrm>
            <a:custGeom>
              <a:avLst/>
              <a:gdLst>
                <a:gd name="connsiteX0" fmla="*/ 1262 w 247468"/>
                <a:gd name="connsiteY0" fmla="*/ 1181 h 618670"/>
                <a:gd name="connsiteX1" fmla="*/ 203791 w 247468"/>
                <a:gd name="connsiteY1" fmla="*/ 1181 h 618670"/>
                <a:gd name="connsiteX2" fmla="*/ 248730 w 247468"/>
                <a:gd name="connsiteY2" fmla="*/ 46121 h 618670"/>
                <a:gd name="connsiteX3" fmla="*/ 248730 w 247468"/>
                <a:gd name="connsiteY3" fmla="*/ 619852 h 618670"/>
              </a:gdLst>
              <a:ahLst/>
              <a:cxnLst>
                <a:cxn ang="0">
                  <a:pos x="connsiteX0" y="connsiteY0"/>
                </a:cxn>
                <a:cxn ang="0">
                  <a:pos x="connsiteX1" y="connsiteY1"/>
                </a:cxn>
                <a:cxn ang="0">
                  <a:pos x="connsiteX2" y="connsiteY2"/>
                </a:cxn>
                <a:cxn ang="0">
                  <a:pos x="connsiteX3" y="connsiteY3"/>
                </a:cxn>
              </a:cxnLst>
              <a:rect l="l" t="t" r="r" b="b"/>
              <a:pathLst>
                <a:path w="247468" h="618670">
                  <a:moveTo>
                    <a:pt x="1262" y="1181"/>
                  </a:moveTo>
                  <a:lnTo>
                    <a:pt x="203791" y="1181"/>
                  </a:lnTo>
                  <a:cubicBezTo>
                    <a:pt x="228612" y="1181"/>
                    <a:pt x="248730" y="21329"/>
                    <a:pt x="248730" y="46121"/>
                  </a:cubicBezTo>
                  <a:lnTo>
                    <a:pt x="248730" y="619852"/>
                  </a:lnTo>
                </a:path>
              </a:pathLst>
            </a:custGeom>
            <a:noFill/>
            <a:ln w="7486" cap="flat">
              <a:solidFill>
                <a:srgbClr val="3A414A"/>
              </a:solidFill>
              <a:prstDash val="solid"/>
              <a:miter/>
            </a:ln>
          </p:spPr>
          <p:txBody>
            <a:bodyPr rtlCol="0" anchor="ctr"/>
            <a:lstStyle/>
            <a:p>
              <a:endParaRPr lang="en-GB"/>
            </a:p>
          </p:txBody>
        </p:sp>
        <p:sp>
          <p:nvSpPr>
            <p:cNvPr id="2215" name="Freeform: Shape 2214">
              <a:extLst>
                <a:ext uri="{FF2B5EF4-FFF2-40B4-BE49-F238E27FC236}">
                  <a16:creationId xmlns:a16="http://schemas.microsoft.com/office/drawing/2014/main" id="{0A98794D-AEEA-4DF3-57C7-D0076DB8D4D7}"/>
                </a:ext>
              </a:extLst>
            </p:cNvPr>
            <p:cNvSpPr/>
            <p:nvPr/>
          </p:nvSpPr>
          <p:spPr>
            <a:xfrm>
              <a:off x="7185696" y="1383325"/>
              <a:ext cx="3969" cy="6965"/>
            </a:xfrm>
            <a:custGeom>
              <a:avLst/>
              <a:gdLst>
                <a:gd name="connsiteX0" fmla="*/ 5232 w 3969"/>
                <a:gd name="connsiteY0" fmla="*/ 8146 h 6965"/>
                <a:gd name="connsiteX1" fmla="*/ 1262 w 3969"/>
                <a:gd name="connsiteY1" fmla="*/ 8146 h 6965"/>
                <a:gd name="connsiteX2" fmla="*/ 1412 w 3969"/>
                <a:gd name="connsiteY2" fmla="*/ 4701 h 6965"/>
                <a:gd name="connsiteX3" fmla="*/ 1412 w 3969"/>
                <a:gd name="connsiteY3" fmla="*/ 1181 h 6965"/>
                <a:gd name="connsiteX4" fmla="*/ 5157 w 3969"/>
                <a:gd name="connsiteY4" fmla="*/ 1181 h 69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69" h="6965">
                  <a:moveTo>
                    <a:pt x="5232" y="8146"/>
                  </a:moveTo>
                  <a:lnTo>
                    <a:pt x="1262" y="8146"/>
                  </a:lnTo>
                  <a:lnTo>
                    <a:pt x="1412" y="4701"/>
                  </a:lnTo>
                  <a:lnTo>
                    <a:pt x="1412" y="1181"/>
                  </a:lnTo>
                  <a:lnTo>
                    <a:pt x="5157" y="1181"/>
                  </a:lnTo>
                  <a:close/>
                </a:path>
              </a:pathLst>
            </a:custGeom>
            <a:solidFill>
              <a:srgbClr val="3A414A"/>
            </a:solidFill>
            <a:ln w="374" cap="flat">
              <a:solidFill>
                <a:srgbClr val="3A414A"/>
              </a:solidFill>
              <a:prstDash val="solid"/>
              <a:miter/>
            </a:ln>
          </p:spPr>
          <p:txBody>
            <a:bodyPr rtlCol="0" anchor="ctr"/>
            <a:lstStyle/>
            <a:p>
              <a:endParaRPr lang="en-GB"/>
            </a:p>
          </p:txBody>
        </p:sp>
        <p:sp>
          <p:nvSpPr>
            <p:cNvPr id="2216" name="Freeform: Shape 2215">
              <a:extLst>
                <a:ext uri="{FF2B5EF4-FFF2-40B4-BE49-F238E27FC236}">
                  <a16:creationId xmlns:a16="http://schemas.microsoft.com/office/drawing/2014/main" id="{161ADCBE-A762-2B03-E8DB-840A014814B9}"/>
                </a:ext>
              </a:extLst>
            </p:cNvPr>
            <p:cNvSpPr/>
            <p:nvPr/>
          </p:nvSpPr>
          <p:spPr>
            <a:xfrm>
              <a:off x="7402306" y="2009261"/>
              <a:ext cx="69506" cy="106806"/>
            </a:xfrm>
            <a:custGeom>
              <a:avLst/>
              <a:gdLst>
                <a:gd name="connsiteX0" fmla="*/ 36015 w 69506"/>
                <a:gd name="connsiteY0" fmla="*/ 107988 h 106806"/>
                <a:gd name="connsiteX1" fmla="*/ 1262 w 69506"/>
                <a:gd name="connsiteY1" fmla="*/ 1181 h 106806"/>
                <a:gd name="connsiteX2" fmla="*/ 70769 w 69506"/>
                <a:gd name="connsiteY2" fmla="*/ 1181 h 106806"/>
              </a:gdLst>
              <a:ahLst/>
              <a:cxnLst>
                <a:cxn ang="0">
                  <a:pos x="connsiteX0" y="connsiteY0"/>
                </a:cxn>
                <a:cxn ang="0">
                  <a:pos x="connsiteX1" y="connsiteY1"/>
                </a:cxn>
                <a:cxn ang="0">
                  <a:pos x="connsiteX2" y="connsiteY2"/>
                </a:cxn>
              </a:cxnLst>
              <a:rect l="l" t="t" r="r" b="b"/>
              <a:pathLst>
                <a:path w="69506" h="106806">
                  <a:moveTo>
                    <a:pt x="36015" y="107988"/>
                  </a:moveTo>
                  <a:lnTo>
                    <a:pt x="1262" y="1181"/>
                  </a:lnTo>
                  <a:lnTo>
                    <a:pt x="70769" y="1181"/>
                  </a:lnTo>
                  <a:close/>
                </a:path>
              </a:pathLst>
            </a:custGeom>
            <a:solidFill>
              <a:srgbClr val="3A414A"/>
            </a:solidFill>
            <a:ln w="7486" cap="flat">
              <a:solidFill>
                <a:srgbClr val="3A414A"/>
              </a:solidFill>
              <a:prstDash val="solid"/>
              <a:miter/>
            </a:ln>
          </p:spPr>
          <p:txBody>
            <a:bodyPr rtlCol="0" anchor="ctr"/>
            <a:lstStyle/>
            <a:p>
              <a:endParaRPr lang="en-GB"/>
            </a:p>
          </p:txBody>
        </p:sp>
        <p:sp>
          <p:nvSpPr>
            <p:cNvPr id="2217" name="Freeform: Shape 2216">
              <a:extLst>
                <a:ext uri="{FF2B5EF4-FFF2-40B4-BE49-F238E27FC236}">
                  <a16:creationId xmlns:a16="http://schemas.microsoft.com/office/drawing/2014/main" id="{EA5FF390-8C90-18D4-A7D6-D2F00E8ABF17}"/>
                </a:ext>
              </a:extLst>
            </p:cNvPr>
            <p:cNvSpPr/>
            <p:nvPr/>
          </p:nvSpPr>
          <p:spPr>
            <a:xfrm>
              <a:off x="6837863" y="3652483"/>
              <a:ext cx="1198393" cy="898795"/>
            </a:xfrm>
            <a:custGeom>
              <a:avLst/>
              <a:gdLst>
                <a:gd name="connsiteX0" fmla="*/ 1199656 w 1198393"/>
                <a:gd name="connsiteY0" fmla="*/ 450579 h 898795"/>
                <a:gd name="connsiteX1" fmla="*/ 600459 w 1198393"/>
                <a:gd name="connsiteY1" fmla="*/ 899976 h 898795"/>
                <a:gd name="connsiteX2" fmla="*/ 1262 w 1198393"/>
                <a:gd name="connsiteY2" fmla="*/ 450579 h 898795"/>
                <a:gd name="connsiteX3" fmla="*/ 600459 w 1198393"/>
                <a:gd name="connsiteY3" fmla="*/ 1181 h 898795"/>
                <a:gd name="connsiteX4" fmla="*/ 1199656 w 1198393"/>
                <a:gd name="connsiteY4" fmla="*/ 450579 h 8987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8393" h="898795">
                  <a:moveTo>
                    <a:pt x="1199656" y="450579"/>
                  </a:moveTo>
                  <a:cubicBezTo>
                    <a:pt x="1199656" y="698796"/>
                    <a:pt x="931365" y="899976"/>
                    <a:pt x="600459" y="899976"/>
                  </a:cubicBezTo>
                  <a:cubicBezTo>
                    <a:pt x="269552" y="899976"/>
                    <a:pt x="1262" y="698796"/>
                    <a:pt x="1262" y="450579"/>
                  </a:cubicBezTo>
                  <a:cubicBezTo>
                    <a:pt x="1262" y="202361"/>
                    <a:pt x="269552" y="1181"/>
                    <a:pt x="600459" y="1181"/>
                  </a:cubicBezTo>
                  <a:cubicBezTo>
                    <a:pt x="931365" y="1181"/>
                    <a:pt x="1199656" y="202361"/>
                    <a:pt x="1199656" y="450579"/>
                  </a:cubicBezTo>
                  <a:close/>
                </a:path>
              </a:pathLst>
            </a:custGeom>
            <a:solidFill>
              <a:srgbClr val="FFFFFF"/>
            </a:solidFill>
            <a:ln w="14971" cap="flat">
              <a:solidFill>
                <a:srgbClr val="3A414A"/>
              </a:solidFill>
              <a:prstDash val="solid"/>
              <a:miter/>
            </a:ln>
          </p:spPr>
          <p:txBody>
            <a:bodyPr rtlCol="0" anchor="ctr"/>
            <a:lstStyle/>
            <a:p>
              <a:endParaRPr lang="en-GB"/>
            </a:p>
          </p:txBody>
        </p:sp>
        <p:grpSp>
          <p:nvGrpSpPr>
            <p:cNvPr id="2218" name="Graphic 1898">
              <a:extLst>
                <a:ext uri="{FF2B5EF4-FFF2-40B4-BE49-F238E27FC236}">
                  <a16:creationId xmlns:a16="http://schemas.microsoft.com/office/drawing/2014/main" id="{F63201A3-405A-AA9E-84A3-A14C21C774F9}"/>
                </a:ext>
              </a:extLst>
            </p:cNvPr>
            <p:cNvGrpSpPr/>
            <p:nvPr/>
          </p:nvGrpSpPr>
          <p:grpSpPr>
            <a:xfrm>
              <a:off x="7093460" y="3991688"/>
              <a:ext cx="232275" cy="91220"/>
              <a:chOff x="10680625" y="3948373"/>
              <a:chExt cx="232275" cy="91220"/>
            </a:xfrm>
            <a:solidFill>
              <a:srgbClr val="000000"/>
            </a:solidFill>
          </p:grpSpPr>
          <p:sp>
            <p:nvSpPr>
              <p:cNvPr id="2219" name="Freeform: Shape 2218">
                <a:extLst>
                  <a:ext uri="{FF2B5EF4-FFF2-40B4-BE49-F238E27FC236}">
                    <a16:creationId xmlns:a16="http://schemas.microsoft.com/office/drawing/2014/main" id="{FD28E4BC-CEA9-B396-6A4C-543F90DF9FB7}"/>
                  </a:ext>
                </a:extLst>
              </p:cNvPr>
              <p:cNvSpPr/>
              <p:nvPr/>
            </p:nvSpPr>
            <p:spPr>
              <a:xfrm>
                <a:off x="10680625" y="3948373"/>
                <a:ext cx="80139" cy="91220"/>
              </a:xfrm>
              <a:custGeom>
                <a:avLst/>
                <a:gdLst>
                  <a:gd name="connsiteX0" fmla="*/ 635 w 80139"/>
                  <a:gd name="connsiteY0" fmla="*/ 92380 h 91220"/>
                  <a:gd name="connsiteX1" fmla="*/ 33756 w 80139"/>
                  <a:gd name="connsiteY1" fmla="*/ 1160 h 91220"/>
                  <a:gd name="connsiteX2" fmla="*/ 47225 w 80139"/>
                  <a:gd name="connsiteY2" fmla="*/ 1160 h 91220"/>
                  <a:gd name="connsiteX3" fmla="*/ 80774 w 80139"/>
                  <a:gd name="connsiteY3" fmla="*/ 92380 h 91220"/>
                  <a:gd name="connsiteX4" fmla="*/ 68530 w 80139"/>
                  <a:gd name="connsiteY4" fmla="*/ 92380 h 91220"/>
                  <a:gd name="connsiteX5" fmla="*/ 59408 w 80139"/>
                  <a:gd name="connsiteY5" fmla="*/ 66912 h 91220"/>
                  <a:gd name="connsiteX6" fmla="*/ 21818 w 80139"/>
                  <a:gd name="connsiteY6" fmla="*/ 66912 h 91220"/>
                  <a:gd name="connsiteX7" fmla="*/ 13002 w 80139"/>
                  <a:gd name="connsiteY7" fmla="*/ 92380 h 91220"/>
                  <a:gd name="connsiteX8" fmla="*/ 635 w 80139"/>
                  <a:gd name="connsiteY8" fmla="*/ 92380 h 91220"/>
                  <a:gd name="connsiteX9" fmla="*/ 25369 w 80139"/>
                  <a:gd name="connsiteY9" fmla="*/ 56749 h 91220"/>
                  <a:gd name="connsiteX10" fmla="*/ 55796 w 80139"/>
                  <a:gd name="connsiteY10" fmla="*/ 56749 h 91220"/>
                  <a:gd name="connsiteX11" fmla="*/ 40429 w 80139"/>
                  <a:gd name="connsiteY11" fmla="*/ 10466 h 91220"/>
                  <a:gd name="connsiteX12" fmla="*/ 25369 w 80139"/>
                  <a:gd name="connsiteY12" fmla="*/ 56749 h 912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0139" h="91220">
                    <a:moveTo>
                      <a:pt x="635" y="92380"/>
                    </a:moveTo>
                    <a:lnTo>
                      <a:pt x="33756" y="1160"/>
                    </a:lnTo>
                    <a:lnTo>
                      <a:pt x="47225" y="1160"/>
                    </a:lnTo>
                    <a:lnTo>
                      <a:pt x="80774" y="92380"/>
                    </a:lnTo>
                    <a:lnTo>
                      <a:pt x="68530" y="92380"/>
                    </a:lnTo>
                    <a:lnTo>
                      <a:pt x="59408" y="66912"/>
                    </a:lnTo>
                    <a:lnTo>
                      <a:pt x="21818" y="66912"/>
                    </a:lnTo>
                    <a:lnTo>
                      <a:pt x="13002" y="92380"/>
                    </a:lnTo>
                    <a:lnTo>
                      <a:pt x="635" y="92380"/>
                    </a:lnTo>
                    <a:close/>
                    <a:moveTo>
                      <a:pt x="25369" y="56749"/>
                    </a:moveTo>
                    <a:lnTo>
                      <a:pt x="55796" y="56749"/>
                    </a:lnTo>
                    <a:cubicBezTo>
                      <a:pt x="49490" y="38995"/>
                      <a:pt x="46919" y="32873"/>
                      <a:pt x="40429" y="10466"/>
                    </a:cubicBezTo>
                    <a:cubicBezTo>
                      <a:pt x="33817" y="33546"/>
                      <a:pt x="31552" y="38628"/>
                      <a:pt x="25369" y="56749"/>
                    </a:cubicBezTo>
                  </a:path>
                </a:pathLst>
              </a:custGeom>
              <a:solidFill>
                <a:srgbClr val="000000"/>
              </a:solidFill>
              <a:ln w="61" cap="flat">
                <a:noFill/>
                <a:prstDash val="solid"/>
                <a:miter/>
              </a:ln>
            </p:spPr>
            <p:txBody>
              <a:bodyPr rtlCol="0" anchor="ctr"/>
              <a:lstStyle/>
              <a:p>
                <a:endParaRPr lang="en-GB"/>
              </a:p>
            </p:txBody>
          </p:sp>
          <p:sp>
            <p:nvSpPr>
              <p:cNvPr id="2220" name="Freeform: Shape 2219">
                <a:extLst>
                  <a:ext uri="{FF2B5EF4-FFF2-40B4-BE49-F238E27FC236}">
                    <a16:creationId xmlns:a16="http://schemas.microsoft.com/office/drawing/2014/main" id="{49142497-0863-8258-8FCD-3B64C4E63A21}"/>
                  </a:ext>
                </a:extLst>
              </p:cNvPr>
              <p:cNvSpPr/>
              <p:nvPr/>
            </p:nvSpPr>
            <p:spPr>
              <a:xfrm>
                <a:off x="10774967" y="3948373"/>
                <a:ext cx="55160" cy="91220"/>
              </a:xfrm>
              <a:custGeom>
                <a:avLst/>
                <a:gdLst>
                  <a:gd name="connsiteX0" fmla="*/ 722 w 55160"/>
                  <a:gd name="connsiteY0" fmla="*/ 92380 h 91220"/>
                  <a:gd name="connsiteX1" fmla="*/ 722 w 55160"/>
                  <a:gd name="connsiteY1" fmla="*/ 1160 h 91220"/>
                  <a:gd name="connsiteX2" fmla="*/ 55883 w 55160"/>
                  <a:gd name="connsiteY2" fmla="*/ 1160 h 91220"/>
                  <a:gd name="connsiteX3" fmla="*/ 55883 w 55160"/>
                  <a:gd name="connsiteY3" fmla="*/ 11445 h 91220"/>
                  <a:gd name="connsiteX4" fmla="*/ 12354 w 55160"/>
                  <a:gd name="connsiteY4" fmla="*/ 11445 h 91220"/>
                  <a:gd name="connsiteX5" fmla="*/ 12354 w 55160"/>
                  <a:gd name="connsiteY5" fmla="*/ 42668 h 91220"/>
                  <a:gd name="connsiteX6" fmla="*/ 51720 w 55160"/>
                  <a:gd name="connsiteY6" fmla="*/ 42668 h 91220"/>
                  <a:gd name="connsiteX7" fmla="*/ 51720 w 55160"/>
                  <a:gd name="connsiteY7" fmla="*/ 52953 h 91220"/>
                  <a:gd name="connsiteX8" fmla="*/ 12354 w 55160"/>
                  <a:gd name="connsiteY8" fmla="*/ 52953 h 91220"/>
                  <a:gd name="connsiteX9" fmla="*/ 12354 w 55160"/>
                  <a:gd name="connsiteY9" fmla="*/ 92380 h 91220"/>
                  <a:gd name="connsiteX10" fmla="*/ 722 w 55160"/>
                  <a:gd name="connsiteY10" fmla="*/ 92380 h 912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5160" h="91220">
                    <a:moveTo>
                      <a:pt x="722" y="92380"/>
                    </a:moveTo>
                    <a:lnTo>
                      <a:pt x="722" y="1160"/>
                    </a:lnTo>
                    <a:lnTo>
                      <a:pt x="55883" y="1160"/>
                    </a:lnTo>
                    <a:lnTo>
                      <a:pt x="55883" y="11445"/>
                    </a:lnTo>
                    <a:lnTo>
                      <a:pt x="12354" y="11445"/>
                    </a:lnTo>
                    <a:lnTo>
                      <a:pt x="12354" y="42668"/>
                    </a:lnTo>
                    <a:lnTo>
                      <a:pt x="51720" y="42668"/>
                    </a:lnTo>
                    <a:lnTo>
                      <a:pt x="51720" y="52953"/>
                    </a:lnTo>
                    <a:lnTo>
                      <a:pt x="12354" y="52953"/>
                    </a:lnTo>
                    <a:lnTo>
                      <a:pt x="12354" y="92380"/>
                    </a:lnTo>
                    <a:lnTo>
                      <a:pt x="722" y="92380"/>
                    </a:lnTo>
                  </a:path>
                </a:pathLst>
              </a:custGeom>
              <a:solidFill>
                <a:srgbClr val="000000"/>
              </a:solidFill>
              <a:ln w="61" cap="flat">
                <a:noFill/>
                <a:prstDash val="solid"/>
                <a:miter/>
              </a:ln>
            </p:spPr>
            <p:txBody>
              <a:bodyPr rtlCol="0" anchor="ctr"/>
              <a:lstStyle/>
              <a:p>
                <a:endParaRPr lang="en-GB"/>
              </a:p>
            </p:txBody>
          </p:sp>
          <p:sp>
            <p:nvSpPr>
              <p:cNvPr id="2221" name="Freeform: Shape 2220">
                <a:extLst>
                  <a:ext uri="{FF2B5EF4-FFF2-40B4-BE49-F238E27FC236}">
                    <a16:creationId xmlns:a16="http://schemas.microsoft.com/office/drawing/2014/main" id="{E4540A2F-8A3A-B99C-B09B-A2A26E566EBA}"/>
                  </a:ext>
                </a:extLst>
              </p:cNvPr>
              <p:cNvSpPr/>
              <p:nvPr/>
            </p:nvSpPr>
            <p:spPr>
              <a:xfrm>
                <a:off x="10843965" y="3948373"/>
                <a:ext cx="68935" cy="91220"/>
              </a:xfrm>
              <a:custGeom>
                <a:avLst/>
                <a:gdLst>
                  <a:gd name="connsiteX0" fmla="*/ 702 w 68935"/>
                  <a:gd name="connsiteY0" fmla="*/ 11445 h 91220"/>
                  <a:gd name="connsiteX1" fmla="*/ 702 w 68935"/>
                  <a:gd name="connsiteY1" fmla="*/ 1160 h 91220"/>
                  <a:gd name="connsiteX2" fmla="*/ 69637 w 68935"/>
                  <a:gd name="connsiteY2" fmla="*/ 1160 h 91220"/>
                  <a:gd name="connsiteX3" fmla="*/ 69637 w 68935"/>
                  <a:gd name="connsiteY3" fmla="*/ 11445 h 91220"/>
                  <a:gd name="connsiteX4" fmla="*/ 41047 w 68935"/>
                  <a:gd name="connsiteY4" fmla="*/ 11445 h 91220"/>
                  <a:gd name="connsiteX5" fmla="*/ 41047 w 68935"/>
                  <a:gd name="connsiteY5" fmla="*/ 92380 h 91220"/>
                  <a:gd name="connsiteX6" fmla="*/ 29414 w 68935"/>
                  <a:gd name="connsiteY6" fmla="*/ 92380 h 91220"/>
                  <a:gd name="connsiteX7" fmla="*/ 29414 w 68935"/>
                  <a:gd name="connsiteY7" fmla="*/ 11445 h 91220"/>
                  <a:gd name="connsiteX8" fmla="*/ 702 w 68935"/>
                  <a:gd name="connsiteY8" fmla="*/ 11445 h 912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935" h="91220">
                    <a:moveTo>
                      <a:pt x="702" y="11445"/>
                    </a:moveTo>
                    <a:lnTo>
                      <a:pt x="702" y="1160"/>
                    </a:lnTo>
                    <a:lnTo>
                      <a:pt x="69637" y="1160"/>
                    </a:lnTo>
                    <a:lnTo>
                      <a:pt x="69637" y="11445"/>
                    </a:lnTo>
                    <a:lnTo>
                      <a:pt x="41047" y="11445"/>
                    </a:lnTo>
                    <a:lnTo>
                      <a:pt x="41047" y="92380"/>
                    </a:lnTo>
                    <a:lnTo>
                      <a:pt x="29414" y="92380"/>
                    </a:lnTo>
                    <a:lnTo>
                      <a:pt x="29414" y="11445"/>
                    </a:lnTo>
                    <a:lnTo>
                      <a:pt x="702" y="11445"/>
                    </a:lnTo>
                  </a:path>
                </a:pathLst>
              </a:custGeom>
              <a:solidFill>
                <a:srgbClr val="000000"/>
              </a:solidFill>
              <a:ln w="61" cap="flat">
                <a:noFill/>
                <a:prstDash val="solid"/>
                <a:miter/>
              </a:ln>
            </p:spPr>
            <p:txBody>
              <a:bodyPr rtlCol="0" anchor="ctr"/>
              <a:lstStyle/>
              <a:p>
                <a:endParaRPr lang="en-GB"/>
              </a:p>
            </p:txBody>
          </p:sp>
        </p:grpSp>
        <p:grpSp>
          <p:nvGrpSpPr>
            <p:cNvPr id="2222" name="Graphic 1898">
              <a:extLst>
                <a:ext uri="{FF2B5EF4-FFF2-40B4-BE49-F238E27FC236}">
                  <a16:creationId xmlns:a16="http://schemas.microsoft.com/office/drawing/2014/main" id="{F0A82FEF-C446-5F02-5A2C-68A0A379D224}"/>
                </a:ext>
              </a:extLst>
            </p:cNvPr>
            <p:cNvGrpSpPr/>
            <p:nvPr/>
          </p:nvGrpSpPr>
          <p:grpSpPr>
            <a:xfrm>
              <a:off x="7380345" y="3986117"/>
              <a:ext cx="247212" cy="113872"/>
              <a:chOff x="10967510" y="3942802"/>
              <a:chExt cx="247212" cy="113872"/>
            </a:xfrm>
            <a:solidFill>
              <a:srgbClr val="000000"/>
            </a:solidFill>
          </p:grpSpPr>
          <p:sp>
            <p:nvSpPr>
              <p:cNvPr id="2223" name="Freeform: Shape 2222">
                <a:extLst>
                  <a:ext uri="{FF2B5EF4-FFF2-40B4-BE49-F238E27FC236}">
                    <a16:creationId xmlns:a16="http://schemas.microsoft.com/office/drawing/2014/main" id="{CE420452-6F79-F2E0-949A-97674386C562}"/>
                  </a:ext>
                </a:extLst>
              </p:cNvPr>
              <p:cNvSpPr/>
              <p:nvPr/>
            </p:nvSpPr>
            <p:spPr>
              <a:xfrm>
                <a:off x="10967510" y="3942802"/>
                <a:ext cx="26508" cy="113872"/>
              </a:xfrm>
              <a:custGeom>
                <a:avLst/>
                <a:gdLst>
                  <a:gd name="connsiteX0" fmla="*/ 942 w 26508"/>
                  <a:gd name="connsiteY0" fmla="*/ 60697 h 113872"/>
                  <a:gd name="connsiteX1" fmla="*/ 16737 w 26508"/>
                  <a:gd name="connsiteY1" fmla="*/ 1067 h 113872"/>
                  <a:gd name="connsiteX2" fmla="*/ 27451 w 26508"/>
                  <a:gd name="connsiteY2" fmla="*/ 1067 h 113872"/>
                  <a:gd name="connsiteX3" fmla="*/ 12145 w 26508"/>
                  <a:gd name="connsiteY3" fmla="*/ 60697 h 113872"/>
                  <a:gd name="connsiteX4" fmla="*/ 27451 w 26508"/>
                  <a:gd name="connsiteY4" fmla="*/ 114939 h 113872"/>
                  <a:gd name="connsiteX5" fmla="*/ 16737 w 26508"/>
                  <a:gd name="connsiteY5" fmla="*/ 114939 h 113872"/>
                  <a:gd name="connsiteX6" fmla="*/ 942 w 26508"/>
                  <a:gd name="connsiteY6" fmla="*/ 60697 h 113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508" h="113872">
                    <a:moveTo>
                      <a:pt x="942" y="60697"/>
                    </a:moveTo>
                    <a:cubicBezTo>
                      <a:pt x="942" y="40800"/>
                      <a:pt x="7554" y="16188"/>
                      <a:pt x="16737" y="1067"/>
                    </a:cubicBezTo>
                    <a:lnTo>
                      <a:pt x="27451" y="1067"/>
                    </a:lnTo>
                    <a:cubicBezTo>
                      <a:pt x="17961" y="20351"/>
                      <a:pt x="12145" y="42820"/>
                      <a:pt x="12145" y="60697"/>
                    </a:cubicBezTo>
                    <a:cubicBezTo>
                      <a:pt x="12145" y="76920"/>
                      <a:pt x="16921" y="93205"/>
                      <a:pt x="27451" y="114939"/>
                    </a:cubicBezTo>
                    <a:lnTo>
                      <a:pt x="16737" y="114939"/>
                    </a:lnTo>
                    <a:cubicBezTo>
                      <a:pt x="6329" y="97246"/>
                      <a:pt x="942" y="78573"/>
                      <a:pt x="942" y="60697"/>
                    </a:cubicBezTo>
                  </a:path>
                </a:pathLst>
              </a:custGeom>
              <a:solidFill>
                <a:srgbClr val="000000"/>
              </a:solidFill>
              <a:ln w="61" cap="flat">
                <a:noFill/>
                <a:prstDash val="solid"/>
                <a:miter/>
              </a:ln>
            </p:spPr>
            <p:txBody>
              <a:bodyPr rtlCol="0" anchor="ctr"/>
              <a:lstStyle/>
              <a:p>
                <a:endParaRPr lang="en-GB"/>
              </a:p>
            </p:txBody>
          </p:sp>
          <p:sp>
            <p:nvSpPr>
              <p:cNvPr id="2224" name="Freeform: Shape 2223">
                <a:extLst>
                  <a:ext uri="{FF2B5EF4-FFF2-40B4-BE49-F238E27FC236}">
                    <a16:creationId xmlns:a16="http://schemas.microsoft.com/office/drawing/2014/main" id="{7D7C4F1B-2ADC-4143-76BE-93F0332F4117}"/>
                  </a:ext>
                </a:extLst>
              </p:cNvPr>
              <p:cNvSpPr/>
              <p:nvPr/>
            </p:nvSpPr>
            <p:spPr>
              <a:xfrm>
                <a:off x="11004855" y="3970291"/>
                <a:ext cx="62446" cy="70772"/>
              </a:xfrm>
              <a:custGeom>
                <a:avLst/>
                <a:gdLst>
                  <a:gd name="connsiteX0" fmla="*/ 31931 w 62446"/>
                  <a:gd name="connsiteY0" fmla="*/ 71743 h 70772"/>
                  <a:gd name="connsiteX1" fmla="*/ 770 w 62446"/>
                  <a:gd name="connsiteY1" fmla="*/ 36479 h 70772"/>
                  <a:gd name="connsiteX2" fmla="*/ 31931 w 62446"/>
                  <a:gd name="connsiteY2" fmla="*/ 970 h 70772"/>
                  <a:gd name="connsiteX3" fmla="*/ 63216 w 62446"/>
                  <a:gd name="connsiteY3" fmla="*/ 36479 h 70772"/>
                  <a:gd name="connsiteX4" fmla="*/ 31931 w 62446"/>
                  <a:gd name="connsiteY4" fmla="*/ 71743 h 70772"/>
                  <a:gd name="connsiteX5" fmla="*/ 31931 w 62446"/>
                  <a:gd name="connsiteY5" fmla="*/ 61886 h 70772"/>
                  <a:gd name="connsiteX6" fmla="*/ 52073 w 62446"/>
                  <a:gd name="connsiteY6" fmla="*/ 36479 h 70772"/>
                  <a:gd name="connsiteX7" fmla="*/ 31931 w 62446"/>
                  <a:gd name="connsiteY7" fmla="*/ 10827 h 70772"/>
                  <a:gd name="connsiteX8" fmla="*/ 11973 w 62446"/>
                  <a:gd name="connsiteY8" fmla="*/ 36479 h 70772"/>
                  <a:gd name="connsiteX9" fmla="*/ 31931 w 62446"/>
                  <a:gd name="connsiteY9" fmla="*/ 61886 h 70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2446" h="70772">
                    <a:moveTo>
                      <a:pt x="31931" y="71743"/>
                    </a:moveTo>
                    <a:cubicBezTo>
                      <a:pt x="13320" y="71743"/>
                      <a:pt x="770" y="57600"/>
                      <a:pt x="770" y="36479"/>
                    </a:cubicBezTo>
                    <a:cubicBezTo>
                      <a:pt x="770" y="15051"/>
                      <a:pt x="13320" y="970"/>
                      <a:pt x="31931" y="970"/>
                    </a:cubicBezTo>
                    <a:cubicBezTo>
                      <a:pt x="50604" y="970"/>
                      <a:pt x="63216" y="15051"/>
                      <a:pt x="63216" y="36479"/>
                    </a:cubicBezTo>
                    <a:cubicBezTo>
                      <a:pt x="63216" y="57600"/>
                      <a:pt x="50604" y="71743"/>
                      <a:pt x="31931" y="71743"/>
                    </a:cubicBezTo>
                    <a:close/>
                    <a:moveTo>
                      <a:pt x="31931" y="61886"/>
                    </a:moveTo>
                    <a:cubicBezTo>
                      <a:pt x="45768" y="61886"/>
                      <a:pt x="52073" y="49948"/>
                      <a:pt x="52073" y="36479"/>
                    </a:cubicBezTo>
                    <a:cubicBezTo>
                      <a:pt x="52073" y="22888"/>
                      <a:pt x="45768" y="10827"/>
                      <a:pt x="31931" y="10827"/>
                    </a:cubicBezTo>
                    <a:cubicBezTo>
                      <a:pt x="18279" y="10827"/>
                      <a:pt x="11973" y="22827"/>
                      <a:pt x="11973" y="36479"/>
                    </a:cubicBezTo>
                    <a:cubicBezTo>
                      <a:pt x="11973" y="49948"/>
                      <a:pt x="18279" y="61886"/>
                      <a:pt x="31931" y="61886"/>
                    </a:cubicBezTo>
                  </a:path>
                </a:pathLst>
              </a:custGeom>
              <a:solidFill>
                <a:srgbClr val="000000"/>
              </a:solidFill>
              <a:ln w="61" cap="flat">
                <a:noFill/>
                <a:prstDash val="solid"/>
                <a:miter/>
              </a:ln>
            </p:spPr>
            <p:txBody>
              <a:bodyPr rtlCol="0" anchor="ctr"/>
              <a:lstStyle/>
              <a:p>
                <a:endParaRPr lang="en-GB"/>
              </a:p>
            </p:txBody>
          </p:sp>
          <p:sp>
            <p:nvSpPr>
              <p:cNvPr id="2225" name="Freeform: Shape 2224">
                <a:extLst>
                  <a:ext uri="{FF2B5EF4-FFF2-40B4-BE49-F238E27FC236}">
                    <a16:creationId xmlns:a16="http://schemas.microsoft.com/office/drawing/2014/main" id="{87432C97-78AC-D00A-CA47-A58D14C282E8}"/>
                  </a:ext>
                </a:extLst>
              </p:cNvPr>
              <p:cNvSpPr/>
              <p:nvPr/>
            </p:nvSpPr>
            <p:spPr>
              <a:xfrm>
                <a:off x="11083341" y="3970291"/>
                <a:ext cx="54732" cy="69302"/>
              </a:xfrm>
              <a:custGeom>
                <a:avLst/>
                <a:gdLst>
                  <a:gd name="connsiteX0" fmla="*/ 11808 w 54732"/>
                  <a:gd name="connsiteY0" fmla="*/ 29267 h 69302"/>
                  <a:gd name="connsiteX1" fmla="*/ 11808 w 54732"/>
                  <a:gd name="connsiteY1" fmla="*/ 70285 h 69302"/>
                  <a:gd name="connsiteX2" fmla="*/ 789 w 54732"/>
                  <a:gd name="connsiteY2" fmla="*/ 70285 h 69302"/>
                  <a:gd name="connsiteX3" fmla="*/ 789 w 54732"/>
                  <a:gd name="connsiteY3" fmla="*/ 1839 h 69302"/>
                  <a:gd name="connsiteX4" fmla="*/ 11380 w 54732"/>
                  <a:gd name="connsiteY4" fmla="*/ 1839 h 69302"/>
                  <a:gd name="connsiteX5" fmla="*/ 11441 w 54732"/>
                  <a:gd name="connsiteY5" fmla="*/ 14512 h 69302"/>
                  <a:gd name="connsiteX6" fmla="*/ 32379 w 54732"/>
                  <a:gd name="connsiteY6" fmla="*/ 982 h 69302"/>
                  <a:gd name="connsiteX7" fmla="*/ 55521 w 54732"/>
                  <a:gd name="connsiteY7" fmla="*/ 26818 h 69302"/>
                  <a:gd name="connsiteX8" fmla="*/ 55521 w 54732"/>
                  <a:gd name="connsiteY8" fmla="*/ 70285 h 69302"/>
                  <a:gd name="connsiteX9" fmla="*/ 44501 w 54732"/>
                  <a:gd name="connsiteY9" fmla="*/ 70285 h 69302"/>
                  <a:gd name="connsiteX10" fmla="*/ 44501 w 54732"/>
                  <a:gd name="connsiteY10" fmla="*/ 27736 h 69302"/>
                  <a:gd name="connsiteX11" fmla="*/ 29073 w 54732"/>
                  <a:gd name="connsiteY11" fmla="*/ 10900 h 69302"/>
                  <a:gd name="connsiteX12" fmla="*/ 11808 w 54732"/>
                  <a:gd name="connsiteY12" fmla="*/ 29267 h 69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4732" h="69302">
                    <a:moveTo>
                      <a:pt x="11808" y="29267"/>
                    </a:moveTo>
                    <a:lnTo>
                      <a:pt x="11808" y="70285"/>
                    </a:lnTo>
                    <a:lnTo>
                      <a:pt x="789" y="70285"/>
                    </a:lnTo>
                    <a:lnTo>
                      <a:pt x="789" y="1839"/>
                    </a:lnTo>
                    <a:lnTo>
                      <a:pt x="11380" y="1839"/>
                    </a:lnTo>
                    <a:lnTo>
                      <a:pt x="11441" y="14512"/>
                    </a:lnTo>
                    <a:cubicBezTo>
                      <a:pt x="15849" y="4839"/>
                      <a:pt x="23196" y="982"/>
                      <a:pt x="32379" y="982"/>
                    </a:cubicBezTo>
                    <a:cubicBezTo>
                      <a:pt x="46215" y="982"/>
                      <a:pt x="55521" y="9492"/>
                      <a:pt x="55521" y="26818"/>
                    </a:cubicBezTo>
                    <a:lnTo>
                      <a:pt x="55521" y="70285"/>
                    </a:lnTo>
                    <a:lnTo>
                      <a:pt x="44501" y="70285"/>
                    </a:lnTo>
                    <a:lnTo>
                      <a:pt x="44501" y="27736"/>
                    </a:lnTo>
                    <a:cubicBezTo>
                      <a:pt x="44501" y="17206"/>
                      <a:pt x="38624" y="10900"/>
                      <a:pt x="29073" y="10900"/>
                    </a:cubicBezTo>
                    <a:cubicBezTo>
                      <a:pt x="19216" y="10900"/>
                      <a:pt x="11808" y="17573"/>
                      <a:pt x="11808" y="29267"/>
                    </a:cubicBezTo>
                  </a:path>
                </a:pathLst>
              </a:custGeom>
              <a:solidFill>
                <a:srgbClr val="000000"/>
              </a:solidFill>
              <a:ln w="61" cap="flat">
                <a:noFill/>
                <a:prstDash val="solid"/>
                <a:miter/>
              </a:ln>
            </p:spPr>
            <p:txBody>
              <a:bodyPr rtlCol="0" anchor="ctr"/>
              <a:lstStyle/>
              <a:p>
                <a:endParaRPr lang="en-GB"/>
              </a:p>
            </p:txBody>
          </p:sp>
          <p:sp>
            <p:nvSpPr>
              <p:cNvPr id="2226" name="Freeform: Shape 2225">
                <a:extLst>
                  <a:ext uri="{FF2B5EF4-FFF2-40B4-BE49-F238E27FC236}">
                    <a16:creationId xmlns:a16="http://schemas.microsoft.com/office/drawing/2014/main" id="{AC100C59-4F05-A9C2-89FF-3701CAE51464}"/>
                  </a:ext>
                </a:extLst>
              </p:cNvPr>
              <p:cNvSpPr/>
              <p:nvPr/>
            </p:nvSpPr>
            <p:spPr>
              <a:xfrm>
                <a:off x="11154113" y="3970291"/>
                <a:ext cx="60609" cy="70772"/>
              </a:xfrm>
              <a:custGeom>
                <a:avLst/>
                <a:gdLst>
                  <a:gd name="connsiteX0" fmla="*/ 32885 w 60609"/>
                  <a:gd name="connsiteY0" fmla="*/ 71743 h 70772"/>
                  <a:gd name="connsiteX1" fmla="*/ 804 w 60609"/>
                  <a:gd name="connsiteY1" fmla="*/ 36601 h 70772"/>
                  <a:gd name="connsiteX2" fmla="*/ 31599 w 60609"/>
                  <a:gd name="connsiteY2" fmla="*/ 970 h 70772"/>
                  <a:gd name="connsiteX3" fmla="*/ 61414 w 60609"/>
                  <a:gd name="connsiteY3" fmla="*/ 35193 h 70772"/>
                  <a:gd name="connsiteX4" fmla="*/ 61414 w 60609"/>
                  <a:gd name="connsiteY4" fmla="*/ 39785 h 70772"/>
                  <a:gd name="connsiteX5" fmla="*/ 11947 w 60609"/>
                  <a:gd name="connsiteY5" fmla="*/ 39785 h 70772"/>
                  <a:gd name="connsiteX6" fmla="*/ 32946 w 60609"/>
                  <a:gd name="connsiteY6" fmla="*/ 61947 h 70772"/>
                  <a:gd name="connsiteX7" fmla="*/ 49659 w 60609"/>
                  <a:gd name="connsiteY7" fmla="*/ 51417 h 70772"/>
                  <a:gd name="connsiteX8" fmla="*/ 60312 w 60609"/>
                  <a:gd name="connsiteY8" fmla="*/ 54356 h 70772"/>
                  <a:gd name="connsiteX9" fmla="*/ 32885 w 60609"/>
                  <a:gd name="connsiteY9" fmla="*/ 71743 h 70772"/>
                  <a:gd name="connsiteX10" fmla="*/ 12008 w 60609"/>
                  <a:gd name="connsiteY10" fmla="*/ 30479 h 70772"/>
                  <a:gd name="connsiteX11" fmla="*/ 50210 w 60609"/>
                  <a:gd name="connsiteY11" fmla="*/ 30479 h 70772"/>
                  <a:gd name="connsiteX12" fmla="*/ 31599 w 60609"/>
                  <a:gd name="connsiteY12" fmla="*/ 10766 h 70772"/>
                  <a:gd name="connsiteX13" fmla="*/ 12008 w 60609"/>
                  <a:gd name="connsiteY13" fmla="*/ 30479 h 70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0609" h="70772">
                    <a:moveTo>
                      <a:pt x="32885" y="71743"/>
                    </a:moveTo>
                    <a:cubicBezTo>
                      <a:pt x="13049" y="71743"/>
                      <a:pt x="804" y="57662"/>
                      <a:pt x="804" y="36601"/>
                    </a:cubicBezTo>
                    <a:cubicBezTo>
                      <a:pt x="804" y="15602"/>
                      <a:pt x="12926" y="970"/>
                      <a:pt x="31599" y="970"/>
                    </a:cubicBezTo>
                    <a:cubicBezTo>
                      <a:pt x="46108" y="970"/>
                      <a:pt x="61414" y="9909"/>
                      <a:pt x="61414" y="35193"/>
                    </a:cubicBezTo>
                    <a:lnTo>
                      <a:pt x="61414" y="39785"/>
                    </a:lnTo>
                    <a:lnTo>
                      <a:pt x="11947" y="39785"/>
                    </a:lnTo>
                    <a:cubicBezTo>
                      <a:pt x="12498" y="54111"/>
                      <a:pt x="20824" y="61947"/>
                      <a:pt x="32946" y="61947"/>
                    </a:cubicBezTo>
                    <a:cubicBezTo>
                      <a:pt x="41027" y="61947"/>
                      <a:pt x="47088" y="58396"/>
                      <a:pt x="49659" y="51417"/>
                    </a:cubicBezTo>
                    <a:lnTo>
                      <a:pt x="60312" y="54356"/>
                    </a:lnTo>
                    <a:cubicBezTo>
                      <a:pt x="57128" y="64702"/>
                      <a:pt x="46904" y="71743"/>
                      <a:pt x="32885" y="71743"/>
                    </a:cubicBezTo>
                    <a:close/>
                    <a:moveTo>
                      <a:pt x="12008" y="30479"/>
                    </a:moveTo>
                    <a:lnTo>
                      <a:pt x="50210" y="30479"/>
                    </a:lnTo>
                    <a:cubicBezTo>
                      <a:pt x="49170" y="18847"/>
                      <a:pt x="42864" y="10766"/>
                      <a:pt x="31599" y="10766"/>
                    </a:cubicBezTo>
                    <a:cubicBezTo>
                      <a:pt x="19844" y="10766"/>
                      <a:pt x="12681" y="20010"/>
                      <a:pt x="12008" y="30479"/>
                    </a:cubicBezTo>
                  </a:path>
                </a:pathLst>
              </a:custGeom>
              <a:solidFill>
                <a:srgbClr val="000000"/>
              </a:solidFill>
              <a:ln w="61" cap="flat">
                <a:noFill/>
                <a:prstDash val="solid"/>
                <a:miter/>
              </a:ln>
            </p:spPr>
            <p:txBody>
              <a:bodyPr rtlCol="0" anchor="ctr"/>
              <a:lstStyle/>
              <a:p>
                <a:endParaRPr lang="en-GB"/>
              </a:p>
            </p:txBody>
          </p:sp>
        </p:grpSp>
        <p:grpSp>
          <p:nvGrpSpPr>
            <p:cNvPr id="2227" name="Graphic 1898">
              <a:extLst>
                <a:ext uri="{FF2B5EF4-FFF2-40B4-BE49-F238E27FC236}">
                  <a16:creationId xmlns:a16="http://schemas.microsoft.com/office/drawing/2014/main" id="{E0DA7041-8E3E-F6F5-39D8-E4F7845A5AA3}"/>
                </a:ext>
              </a:extLst>
            </p:cNvPr>
            <p:cNvGrpSpPr/>
            <p:nvPr/>
          </p:nvGrpSpPr>
          <p:grpSpPr>
            <a:xfrm>
              <a:off x="7670165" y="3998178"/>
              <a:ext cx="107382" cy="86200"/>
              <a:chOff x="11257330" y="3954863"/>
              <a:chExt cx="107382" cy="86200"/>
            </a:xfrm>
            <a:solidFill>
              <a:srgbClr val="000000"/>
            </a:solidFill>
          </p:grpSpPr>
          <p:sp>
            <p:nvSpPr>
              <p:cNvPr id="2228" name="Freeform: Shape 2227">
                <a:extLst>
                  <a:ext uri="{FF2B5EF4-FFF2-40B4-BE49-F238E27FC236}">
                    <a16:creationId xmlns:a16="http://schemas.microsoft.com/office/drawing/2014/main" id="{5F63F7B9-8001-183D-5D4D-0EBD674CF1CE}"/>
                  </a:ext>
                </a:extLst>
              </p:cNvPr>
              <p:cNvSpPr/>
              <p:nvPr/>
            </p:nvSpPr>
            <p:spPr>
              <a:xfrm>
                <a:off x="11257330" y="3954863"/>
                <a:ext cx="37283" cy="85587"/>
              </a:xfrm>
              <a:custGeom>
                <a:avLst/>
                <a:gdLst>
                  <a:gd name="connsiteX0" fmla="*/ 36477 w 37283"/>
                  <a:gd name="connsiteY0" fmla="*/ 17385 h 85587"/>
                  <a:gd name="connsiteX1" fmla="*/ 36477 w 37283"/>
                  <a:gd name="connsiteY1" fmla="*/ 26813 h 85587"/>
                  <a:gd name="connsiteX2" fmla="*/ 22396 w 37283"/>
                  <a:gd name="connsiteY2" fmla="*/ 26813 h 85587"/>
                  <a:gd name="connsiteX3" fmla="*/ 22396 w 37283"/>
                  <a:gd name="connsiteY3" fmla="*/ 68077 h 85587"/>
                  <a:gd name="connsiteX4" fmla="*/ 30478 w 37283"/>
                  <a:gd name="connsiteY4" fmla="*/ 76893 h 85587"/>
                  <a:gd name="connsiteX5" fmla="*/ 36110 w 37283"/>
                  <a:gd name="connsiteY5" fmla="*/ 76158 h 85587"/>
                  <a:gd name="connsiteX6" fmla="*/ 38375 w 37283"/>
                  <a:gd name="connsiteY6" fmla="*/ 85464 h 85587"/>
                  <a:gd name="connsiteX7" fmla="*/ 30171 w 37283"/>
                  <a:gd name="connsiteY7" fmla="*/ 86688 h 85587"/>
                  <a:gd name="connsiteX8" fmla="*/ 11376 w 37283"/>
                  <a:gd name="connsiteY8" fmla="*/ 68934 h 85587"/>
                  <a:gd name="connsiteX9" fmla="*/ 11376 w 37283"/>
                  <a:gd name="connsiteY9" fmla="*/ 26813 h 85587"/>
                  <a:gd name="connsiteX10" fmla="*/ 1091 w 37283"/>
                  <a:gd name="connsiteY10" fmla="*/ 26813 h 85587"/>
                  <a:gd name="connsiteX11" fmla="*/ 1091 w 37283"/>
                  <a:gd name="connsiteY11" fmla="*/ 17385 h 85587"/>
                  <a:gd name="connsiteX12" fmla="*/ 11376 w 37283"/>
                  <a:gd name="connsiteY12" fmla="*/ 17385 h 85587"/>
                  <a:gd name="connsiteX13" fmla="*/ 11376 w 37283"/>
                  <a:gd name="connsiteY13" fmla="*/ 1100 h 85587"/>
                  <a:gd name="connsiteX14" fmla="*/ 22396 w 37283"/>
                  <a:gd name="connsiteY14" fmla="*/ 1100 h 85587"/>
                  <a:gd name="connsiteX15" fmla="*/ 22396 w 37283"/>
                  <a:gd name="connsiteY15" fmla="*/ 17385 h 85587"/>
                  <a:gd name="connsiteX16" fmla="*/ 36477 w 37283"/>
                  <a:gd name="connsiteY16" fmla="*/ 17385 h 855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7283" h="85587">
                    <a:moveTo>
                      <a:pt x="36477" y="17385"/>
                    </a:moveTo>
                    <a:lnTo>
                      <a:pt x="36477" y="26813"/>
                    </a:lnTo>
                    <a:lnTo>
                      <a:pt x="22396" y="26813"/>
                    </a:lnTo>
                    <a:lnTo>
                      <a:pt x="22396" y="68077"/>
                    </a:lnTo>
                    <a:cubicBezTo>
                      <a:pt x="22396" y="74199"/>
                      <a:pt x="24661" y="76893"/>
                      <a:pt x="30478" y="76893"/>
                    </a:cubicBezTo>
                    <a:cubicBezTo>
                      <a:pt x="31886" y="76893"/>
                      <a:pt x="34273" y="76525"/>
                      <a:pt x="36110" y="76158"/>
                    </a:cubicBezTo>
                    <a:lnTo>
                      <a:pt x="38375" y="85464"/>
                    </a:lnTo>
                    <a:cubicBezTo>
                      <a:pt x="36110" y="86260"/>
                      <a:pt x="32988" y="86688"/>
                      <a:pt x="30171" y="86688"/>
                    </a:cubicBezTo>
                    <a:cubicBezTo>
                      <a:pt x="18356" y="86688"/>
                      <a:pt x="11376" y="80138"/>
                      <a:pt x="11376" y="68934"/>
                    </a:cubicBezTo>
                    <a:lnTo>
                      <a:pt x="11376" y="26813"/>
                    </a:lnTo>
                    <a:lnTo>
                      <a:pt x="1091" y="26813"/>
                    </a:lnTo>
                    <a:lnTo>
                      <a:pt x="1091" y="17385"/>
                    </a:lnTo>
                    <a:lnTo>
                      <a:pt x="11376" y="17385"/>
                    </a:lnTo>
                    <a:lnTo>
                      <a:pt x="11376" y="1100"/>
                    </a:lnTo>
                    <a:lnTo>
                      <a:pt x="22396" y="1100"/>
                    </a:lnTo>
                    <a:lnTo>
                      <a:pt x="22396" y="17385"/>
                    </a:lnTo>
                    <a:lnTo>
                      <a:pt x="36477" y="17385"/>
                    </a:lnTo>
                  </a:path>
                </a:pathLst>
              </a:custGeom>
              <a:solidFill>
                <a:srgbClr val="000000"/>
              </a:solidFill>
              <a:ln w="61" cap="flat">
                <a:noFill/>
                <a:prstDash val="solid"/>
                <a:miter/>
              </a:ln>
            </p:spPr>
            <p:txBody>
              <a:bodyPr rtlCol="0" anchor="ctr"/>
              <a:lstStyle/>
              <a:p>
                <a:endParaRPr lang="en-GB"/>
              </a:p>
            </p:txBody>
          </p:sp>
          <p:sp>
            <p:nvSpPr>
              <p:cNvPr id="2229" name="Freeform: Shape 2228">
                <a:extLst>
                  <a:ext uri="{FF2B5EF4-FFF2-40B4-BE49-F238E27FC236}">
                    <a16:creationId xmlns:a16="http://schemas.microsoft.com/office/drawing/2014/main" id="{48DE81AE-3E13-4230-5EA3-DB8625DE22E8}"/>
                  </a:ext>
                </a:extLst>
              </p:cNvPr>
              <p:cNvSpPr/>
              <p:nvPr/>
            </p:nvSpPr>
            <p:spPr>
              <a:xfrm>
                <a:off x="11302267" y="3970291"/>
                <a:ext cx="62446" cy="70772"/>
              </a:xfrm>
              <a:custGeom>
                <a:avLst/>
                <a:gdLst>
                  <a:gd name="connsiteX0" fmla="*/ 31971 w 62446"/>
                  <a:gd name="connsiteY0" fmla="*/ 71743 h 70772"/>
                  <a:gd name="connsiteX1" fmla="*/ 809 w 62446"/>
                  <a:gd name="connsiteY1" fmla="*/ 36479 h 70772"/>
                  <a:gd name="connsiteX2" fmla="*/ 31971 w 62446"/>
                  <a:gd name="connsiteY2" fmla="*/ 970 h 70772"/>
                  <a:gd name="connsiteX3" fmla="*/ 63255 w 62446"/>
                  <a:gd name="connsiteY3" fmla="*/ 36479 h 70772"/>
                  <a:gd name="connsiteX4" fmla="*/ 31971 w 62446"/>
                  <a:gd name="connsiteY4" fmla="*/ 71743 h 70772"/>
                  <a:gd name="connsiteX5" fmla="*/ 31971 w 62446"/>
                  <a:gd name="connsiteY5" fmla="*/ 61886 h 70772"/>
                  <a:gd name="connsiteX6" fmla="*/ 52113 w 62446"/>
                  <a:gd name="connsiteY6" fmla="*/ 36479 h 70772"/>
                  <a:gd name="connsiteX7" fmla="*/ 31971 w 62446"/>
                  <a:gd name="connsiteY7" fmla="*/ 10827 h 70772"/>
                  <a:gd name="connsiteX8" fmla="*/ 12013 w 62446"/>
                  <a:gd name="connsiteY8" fmla="*/ 36479 h 70772"/>
                  <a:gd name="connsiteX9" fmla="*/ 31971 w 62446"/>
                  <a:gd name="connsiteY9" fmla="*/ 61886 h 70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2446" h="70772">
                    <a:moveTo>
                      <a:pt x="31971" y="71743"/>
                    </a:moveTo>
                    <a:cubicBezTo>
                      <a:pt x="13360" y="71743"/>
                      <a:pt x="809" y="57600"/>
                      <a:pt x="809" y="36479"/>
                    </a:cubicBezTo>
                    <a:cubicBezTo>
                      <a:pt x="809" y="15051"/>
                      <a:pt x="13360" y="970"/>
                      <a:pt x="31971" y="970"/>
                    </a:cubicBezTo>
                    <a:cubicBezTo>
                      <a:pt x="50644" y="970"/>
                      <a:pt x="63255" y="15051"/>
                      <a:pt x="63255" y="36479"/>
                    </a:cubicBezTo>
                    <a:cubicBezTo>
                      <a:pt x="63255" y="57600"/>
                      <a:pt x="50644" y="71743"/>
                      <a:pt x="31971" y="71743"/>
                    </a:cubicBezTo>
                    <a:close/>
                    <a:moveTo>
                      <a:pt x="31971" y="61886"/>
                    </a:moveTo>
                    <a:cubicBezTo>
                      <a:pt x="45807" y="61886"/>
                      <a:pt x="52113" y="49948"/>
                      <a:pt x="52113" y="36479"/>
                    </a:cubicBezTo>
                    <a:cubicBezTo>
                      <a:pt x="52113" y="22888"/>
                      <a:pt x="45807" y="10827"/>
                      <a:pt x="31971" y="10827"/>
                    </a:cubicBezTo>
                    <a:cubicBezTo>
                      <a:pt x="18319" y="10827"/>
                      <a:pt x="12013" y="22827"/>
                      <a:pt x="12013" y="36479"/>
                    </a:cubicBezTo>
                    <a:cubicBezTo>
                      <a:pt x="12013" y="49948"/>
                      <a:pt x="18319" y="61886"/>
                      <a:pt x="31971" y="61886"/>
                    </a:cubicBezTo>
                  </a:path>
                </a:pathLst>
              </a:custGeom>
              <a:solidFill>
                <a:srgbClr val="000000"/>
              </a:solidFill>
              <a:ln w="61" cap="flat">
                <a:noFill/>
                <a:prstDash val="solid"/>
                <a:miter/>
              </a:ln>
            </p:spPr>
            <p:txBody>
              <a:bodyPr rtlCol="0" anchor="ctr"/>
              <a:lstStyle/>
              <a:p>
                <a:endParaRPr lang="en-GB"/>
              </a:p>
            </p:txBody>
          </p:sp>
        </p:grpSp>
        <p:grpSp>
          <p:nvGrpSpPr>
            <p:cNvPr id="2230" name="Graphic 1898">
              <a:extLst>
                <a:ext uri="{FF2B5EF4-FFF2-40B4-BE49-F238E27FC236}">
                  <a16:creationId xmlns:a16="http://schemas.microsoft.com/office/drawing/2014/main" id="{45B44FB6-4914-FB76-03A6-27C6CB1A421B}"/>
                </a:ext>
              </a:extLst>
            </p:cNvPr>
            <p:cNvGrpSpPr/>
            <p:nvPr/>
          </p:nvGrpSpPr>
          <p:grpSpPr>
            <a:xfrm>
              <a:off x="7120489" y="4164947"/>
              <a:ext cx="309965" cy="95750"/>
              <a:chOff x="10707654" y="4121632"/>
              <a:chExt cx="309965" cy="95750"/>
            </a:xfrm>
            <a:solidFill>
              <a:srgbClr val="000000"/>
            </a:solidFill>
          </p:grpSpPr>
          <p:sp>
            <p:nvSpPr>
              <p:cNvPr id="2231" name="Freeform: Shape 2230">
                <a:extLst>
                  <a:ext uri="{FF2B5EF4-FFF2-40B4-BE49-F238E27FC236}">
                    <a16:creationId xmlns:a16="http://schemas.microsoft.com/office/drawing/2014/main" id="{23AAFC81-71B8-2162-4155-B536BE22B062}"/>
                  </a:ext>
                </a:extLst>
              </p:cNvPr>
              <p:cNvSpPr/>
              <p:nvPr/>
            </p:nvSpPr>
            <p:spPr>
              <a:xfrm>
                <a:off x="10707654" y="4121632"/>
                <a:ext cx="90485" cy="69670"/>
              </a:xfrm>
              <a:custGeom>
                <a:avLst/>
                <a:gdLst>
                  <a:gd name="connsiteX0" fmla="*/ 449 w 90485"/>
                  <a:gd name="connsiteY0" fmla="*/ 70676 h 69670"/>
                  <a:gd name="connsiteX1" fmla="*/ 449 w 90485"/>
                  <a:gd name="connsiteY1" fmla="*/ 2230 h 69670"/>
                  <a:gd name="connsiteX2" fmla="*/ 11163 w 90485"/>
                  <a:gd name="connsiteY2" fmla="*/ 2230 h 69670"/>
                  <a:gd name="connsiteX3" fmla="*/ 11224 w 90485"/>
                  <a:gd name="connsiteY3" fmla="*/ 14780 h 69670"/>
                  <a:gd name="connsiteX4" fmla="*/ 30386 w 90485"/>
                  <a:gd name="connsiteY4" fmla="*/ 1006 h 69670"/>
                  <a:gd name="connsiteX5" fmla="*/ 47834 w 90485"/>
                  <a:gd name="connsiteY5" fmla="*/ 14964 h 69670"/>
                  <a:gd name="connsiteX6" fmla="*/ 69384 w 90485"/>
                  <a:gd name="connsiteY6" fmla="*/ 1006 h 69670"/>
                  <a:gd name="connsiteX7" fmla="*/ 90934 w 90485"/>
                  <a:gd name="connsiteY7" fmla="*/ 24515 h 69670"/>
                  <a:gd name="connsiteX8" fmla="*/ 90934 w 90485"/>
                  <a:gd name="connsiteY8" fmla="*/ 70676 h 69670"/>
                  <a:gd name="connsiteX9" fmla="*/ 79853 w 90485"/>
                  <a:gd name="connsiteY9" fmla="*/ 70676 h 69670"/>
                  <a:gd name="connsiteX10" fmla="*/ 79853 w 90485"/>
                  <a:gd name="connsiteY10" fmla="*/ 24821 h 69670"/>
                  <a:gd name="connsiteX11" fmla="*/ 66078 w 90485"/>
                  <a:gd name="connsiteY11" fmla="*/ 11046 h 69670"/>
                  <a:gd name="connsiteX12" fmla="*/ 51202 w 90485"/>
                  <a:gd name="connsiteY12" fmla="*/ 25984 h 69670"/>
                  <a:gd name="connsiteX13" fmla="*/ 51202 w 90485"/>
                  <a:gd name="connsiteY13" fmla="*/ 70676 h 69670"/>
                  <a:gd name="connsiteX14" fmla="*/ 40182 w 90485"/>
                  <a:gd name="connsiteY14" fmla="*/ 70676 h 69670"/>
                  <a:gd name="connsiteX15" fmla="*/ 40182 w 90485"/>
                  <a:gd name="connsiteY15" fmla="*/ 23719 h 69670"/>
                  <a:gd name="connsiteX16" fmla="*/ 26774 w 90485"/>
                  <a:gd name="connsiteY16" fmla="*/ 11046 h 69670"/>
                  <a:gd name="connsiteX17" fmla="*/ 11469 w 90485"/>
                  <a:gd name="connsiteY17" fmla="*/ 27576 h 69670"/>
                  <a:gd name="connsiteX18" fmla="*/ 11469 w 90485"/>
                  <a:gd name="connsiteY18" fmla="*/ 70676 h 69670"/>
                  <a:gd name="connsiteX19" fmla="*/ 449 w 90485"/>
                  <a:gd name="connsiteY19" fmla="*/ 70676 h 69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90485" h="69670">
                    <a:moveTo>
                      <a:pt x="449" y="70676"/>
                    </a:moveTo>
                    <a:lnTo>
                      <a:pt x="449" y="2230"/>
                    </a:lnTo>
                    <a:lnTo>
                      <a:pt x="11163" y="2230"/>
                    </a:lnTo>
                    <a:lnTo>
                      <a:pt x="11224" y="14780"/>
                    </a:lnTo>
                    <a:cubicBezTo>
                      <a:pt x="14591" y="5536"/>
                      <a:pt x="22305" y="1006"/>
                      <a:pt x="30386" y="1006"/>
                    </a:cubicBezTo>
                    <a:cubicBezTo>
                      <a:pt x="39386" y="1006"/>
                      <a:pt x="45385" y="6516"/>
                      <a:pt x="47834" y="14964"/>
                    </a:cubicBezTo>
                    <a:cubicBezTo>
                      <a:pt x="51079" y="6332"/>
                      <a:pt x="59466" y="1006"/>
                      <a:pt x="69384" y="1006"/>
                    </a:cubicBezTo>
                    <a:cubicBezTo>
                      <a:pt x="81261" y="1006"/>
                      <a:pt x="90934" y="8658"/>
                      <a:pt x="90934" y="24515"/>
                    </a:cubicBezTo>
                    <a:lnTo>
                      <a:pt x="90934" y="70676"/>
                    </a:lnTo>
                    <a:lnTo>
                      <a:pt x="79853" y="70676"/>
                    </a:lnTo>
                    <a:lnTo>
                      <a:pt x="79853" y="24821"/>
                    </a:lnTo>
                    <a:cubicBezTo>
                      <a:pt x="79853" y="14964"/>
                      <a:pt x="73425" y="11046"/>
                      <a:pt x="66078" y="11046"/>
                    </a:cubicBezTo>
                    <a:cubicBezTo>
                      <a:pt x="56834" y="11046"/>
                      <a:pt x="51202" y="17352"/>
                      <a:pt x="51202" y="25984"/>
                    </a:cubicBezTo>
                    <a:lnTo>
                      <a:pt x="51202" y="70676"/>
                    </a:lnTo>
                    <a:lnTo>
                      <a:pt x="40182" y="70676"/>
                    </a:lnTo>
                    <a:lnTo>
                      <a:pt x="40182" y="23719"/>
                    </a:lnTo>
                    <a:cubicBezTo>
                      <a:pt x="40182" y="16127"/>
                      <a:pt x="34488" y="11046"/>
                      <a:pt x="26774" y="11046"/>
                    </a:cubicBezTo>
                    <a:cubicBezTo>
                      <a:pt x="18754" y="11046"/>
                      <a:pt x="11469" y="16678"/>
                      <a:pt x="11469" y="27576"/>
                    </a:cubicBezTo>
                    <a:lnTo>
                      <a:pt x="11469" y="70676"/>
                    </a:lnTo>
                    <a:lnTo>
                      <a:pt x="449" y="70676"/>
                    </a:lnTo>
                  </a:path>
                </a:pathLst>
              </a:custGeom>
              <a:solidFill>
                <a:srgbClr val="000000"/>
              </a:solidFill>
              <a:ln w="61" cap="flat">
                <a:noFill/>
                <a:prstDash val="solid"/>
                <a:miter/>
              </a:ln>
            </p:spPr>
            <p:txBody>
              <a:bodyPr rtlCol="0" anchor="ctr"/>
              <a:lstStyle/>
              <a:p>
                <a:endParaRPr lang="en-GB"/>
              </a:p>
            </p:txBody>
          </p:sp>
          <p:sp>
            <p:nvSpPr>
              <p:cNvPr id="2232" name="Freeform: Shape 2231">
                <a:extLst>
                  <a:ext uri="{FF2B5EF4-FFF2-40B4-BE49-F238E27FC236}">
                    <a16:creationId xmlns:a16="http://schemas.microsoft.com/office/drawing/2014/main" id="{45FEC798-21E1-655C-8CD5-025FC32A6C89}"/>
                  </a:ext>
                </a:extLst>
              </p:cNvPr>
              <p:cNvSpPr/>
              <p:nvPr/>
            </p:nvSpPr>
            <p:spPr>
              <a:xfrm>
                <a:off x="10813322" y="4122000"/>
                <a:ext cx="55221" cy="70894"/>
              </a:xfrm>
              <a:custGeom>
                <a:avLst/>
                <a:gdLst>
                  <a:gd name="connsiteX0" fmla="*/ 24142 w 55221"/>
                  <a:gd name="connsiteY0" fmla="*/ 71884 h 70894"/>
                  <a:gd name="connsiteX1" fmla="*/ 817 w 55221"/>
                  <a:gd name="connsiteY1" fmla="*/ 50824 h 70894"/>
                  <a:gd name="connsiteX2" fmla="*/ 27448 w 55221"/>
                  <a:gd name="connsiteY2" fmla="*/ 30682 h 70894"/>
                  <a:gd name="connsiteX3" fmla="*/ 45019 w 55221"/>
                  <a:gd name="connsiteY3" fmla="*/ 24070 h 70894"/>
                  <a:gd name="connsiteX4" fmla="*/ 30693 w 55221"/>
                  <a:gd name="connsiteY4" fmla="*/ 10663 h 70894"/>
                  <a:gd name="connsiteX5" fmla="*/ 13367 w 55221"/>
                  <a:gd name="connsiteY5" fmla="*/ 20703 h 70894"/>
                  <a:gd name="connsiteX6" fmla="*/ 2776 w 55221"/>
                  <a:gd name="connsiteY6" fmla="*/ 17213 h 70894"/>
                  <a:gd name="connsiteX7" fmla="*/ 30387 w 55221"/>
                  <a:gd name="connsiteY7" fmla="*/ 990 h 70894"/>
                  <a:gd name="connsiteX8" fmla="*/ 56038 w 55221"/>
                  <a:gd name="connsiteY8" fmla="*/ 25172 h 70894"/>
                  <a:gd name="connsiteX9" fmla="*/ 56038 w 55221"/>
                  <a:gd name="connsiteY9" fmla="*/ 70293 h 70894"/>
                  <a:gd name="connsiteX10" fmla="*/ 45202 w 55221"/>
                  <a:gd name="connsiteY10" fmla="*/ 70293 h 70894"/>
                  <a:gd name="connsiteX11" fmla="*/ 45202 w 55221"/>
                  <a:gd name="connsiteY11" fmla="*/ 60987 h 70894"/>
                  <a:gd name="connsiteX12" fmla="*/ 44468 w 55221"/>
                  <a:gd name="connsiteY12" fmla="*/ 60987 h 70894"/>
                  <a:gd name="connsiteX13" fmla="*/ 24142 w 55221"/>
                  <a:gd name="connsiteY13" fmla="*/ 71884 h 70894"/>
                  <a:gd name="connsiteX14" fmla="*/ 26040 w 55221"/>
                  <a:gd name="connsiteY14" fmla="*/ 62150 h 70894"/>
                  <a:gd name="connsiteX15" fmla="*/ 45019 w 55221"/>
                  <a:gd name="connsiteY15" fmla="*/ 45559 h 70894"/>
                  <a:gd name="connsiteX16" fmla="*/ 45019 w 55221"/>
                  <a:gd name="connsiteY16" fmla="*/ 36070 h 70894"/>
                  <a:gd name="connsiteX17" fmla="*/ 26958 w 55221"/>
                  <a:gd name="connsiteY17" fmla="*/ 39988 h 70894"/>
                  <a:gd name="connsiteX18" fmla="*/ 11898 w 55221"/>
                  <a:gd name="connsiteY18" fmla="*/ 51375 h 70894"/>
                  <a:gd name="connsiteX19" fmla="*/ 26040 w 55221"/>
                  <a:gd name="connsiteY19" fmla="*/ 62150 h 708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5221" h="70894">
                    <a:moveTo>
                      <a:pt x="24142" y="71884"/>
                    </a:moveTo>
                    <a:cubicBezTo>
                      <a:pt x="11163" y="71884"/>
                      <a:pt x="817" y="64293"/>
                      <a:pt x="817" y="50824"/>
                    </a:cubicBezTo>
                    <a:cubicBezTo>
                      <a:pt x="817" y="35151"/>
                      <a:pt x="14775" y="32274"/>
                      <a:pt x="27448" y="30682"/>
                    </a:cubicBezTo>
                    <a:cubicBezTo>
                      <a:pt x="39815" y="29029"/>
                      <a:pt x="45019" y="29703"/>
                      <a:pt x="45019" y="24070"/>
                    </a:cubicBezTo>
                    <a:cubicBezTo>
                      <a:pt x="45019" y="15560"/>
                      <a:pt x="40182" y="10663"/>
                      <a:pt x="30693" y="10663"/>
                    </a:cubicBezTo>
                    <a:cubicBezTo>
                      <a:pt x="20836" y="10663"/>
                      <a:pt x="15510" y="15928"/>
                      <a:pt x="13367" y="20703"/>
                    </a:cubicBezTo>
                    <a:lnTo>
                      <a:pt x="2776" y="17213"/>
                    </a:lnTo>
                    <a:cubicBezTo>
                      <a:pt x="8041" y="4785"/>
                      <a:pt x="19795" y="990"/>
                      <a:pt x="30387" y="990"/>
                    </a:cubicBezTo>
                    <a:cubicBezTo>
                      <a:pt x="39570" y="990"/>
                      <a:pt x="56038" y="3806"/>
                      <a:pt x="56038" y="25172"/>
                    </a:cubicBezTo>
                    <a:lnTo>
                      <a:pt x="56038" y="70293"/>
                    </a:lnTo>
                    <a:lnTo>
                      <a:pt x="45202" y="70293"/>
                    </a:lnTo>
                    <a:lnTo>
                      <a:pt x="45202" y="60987"/>
                    </a:lnTo>
                    <a:lnTo>
                      <a:pt x="44468" y="60987"/>
                    </a:lnTo>
                    <a:cubicBezTo>
                      <a:pt x="42141" y="65823"/>
                      <a:pt x="35713" y="71884"/>
                      <a:pt x="24142" y="71884"/>
                    </a:cubicBezTo>
                    <a:close/>
                    <a:moveTo>
                      <a:pt x="26040" y="62150"/>
                    </a:moveTo>
                    <a:cubicBezTo>
                      <a:pt x="38223" y="62150"/>
                      <a:pt x="45019" y="53946"/>
                      <a:pt x="45019" y="45559"/>
                    </a:cubicBezTo>
                    <a:lnTo>
                      <a:pt x="45019" y="36070"/>
                    </a:lnTo>
                    <a:cubicBezTo>
                      <a:pt x="43182" y="38212"/>
                      <a:pt x="31182" y="39437"/>
                      <a:pt x="26958" y="39988"/>
                    </a:cubicBezTo>
                    <a:cubicBezTo>
                      <a:pt x="18938" y="41029"/>
                      <a:pt x="11898" y="43600"/>
                      <a:pt x="11898" y="51375"/>
                    </a:cubicBezTo>
                    <a:cubicBezTo>
                      <a:pt x="11898" y="58477"/>
                      <a:pt x="17836" y="62150"/>
                      <a:pt x="26040" y="62150"/>
                    </a:cubicBezTo>
                  </a:path>
                </a:pathLst>
              </a:custGeom>
              <a:solidFill>
                <a:srgbClr val="000000"/>
              </a:solidFill>
              <a:ln w="61" cap="flat">
                <a:noFill/>
                <a:prstDash val="solid"/>
                <a:miter/>
              </a:ln>
            </p:spPr>
            <p:txBody>
              <a:bodyPr rtlCol="0" anchor="ctr"/>
              <a:lstStyle/>
              <a:p>
                <a:endParaRPr lang="en-GB"/>
              </a:p>
            </p:txBody>
          </p:sp>
          <p:sp>
            <p:nvSpPr>
              <p:cNvPr id="2233" name="Freeform: Shape 2232">
                <a:extLst>
                  <a:ext uri="{FF2B5EF4-FFF2-40B4-BE49-F238E27FC236}">
                    <a16:creationId xmlns:a16="http://schemas.microsoft.com/office/drawing/2014/main" id="{CCE176A7-EB6D-F4F7-176B-07CDEDFACBDB}"/>
                  </a:ext>
                </a:extLst>
              </p:cNvPr>
              <p:cNvSpPr/>
              <p:nvPr/>
            </p:nvSpPr>
            <p:spPr>
              <a:xfrm>
                <a:off x="10887891" y="4122000"/>
                <a:ext cx="54732" cy="69302"/>
              </a:xfrm>
              <a:custGeom>
                <a:avLst/>
                <a:gdLst>
                  <a:gd name="connsiteX0" fmla="*/ 11782 w 54732"/>
                  <a:gd name="connsiteY0" fmla="*/ 29287 h 69302"/>
                  <a:gd name="connsiteX1" fmla="*/ 11782 w 54732"/>
                  <a:gd name="connsiteY1" fmla="*/ 70306 h 69302"/>
                  <a:gd name="connsiteX2" fmla="*/ 762 w 54732"/>
                  <a:gd name="connsiteY2" fmla="*/ 70306 h 69302"/>
                  <a:gd name="connsiteX3" fmla="*/ 762 w 54732"/>
                  <a:gd name="connsiteY3" fmla="*/ 1860 h 69302"/>
                  <a:gd name="connsiteX4" fmla="*/ 11354 w 54732"/>
                  <a:gd name="connsiteY4" fmla="*/ 1860 h 69302"/>
                  <a:gd name="connsiteX5" fmla="*/ 11415 w 54732"/>
                  <a:gd name="connsiteY5" fmla="*/ 14533 h 69302"/>
                  <a:gd name="connsiteX6" fmla="*/ 32353 w 54732"/>
                  <a:gd name="connsiteY6" fmla="*/ 1003 h 69302"/>
                  <a:gd name="connsiteX7" fmla="*/ 55495 w 54732"/>
                  <a:gd name="connsiteY7" fmla="*/ 26838 h 69302"/>
                  <a:gd name="connsiteX8" fmla="*/ 55495 w 54732"/>
                  <a:gd name="connsiteY8" fmla="*/ 70306 h 69302"/>
                  <a:gd name="connsiteX9" fmla="*/ 44475 w 54732"/>
                  <a:gd name="connsiteY9" fmla="*/ 70306 h 69302"/>
                  <a:gd name="connsiteX10" fmla="*/ 44475 w 54732"/>
                  <a:gd name="connsiteY10" fmla="*/ 27756 h 69302"/>
                  <a:gd name="connsiteX11" fmla="*/ 29047 w 54732"/>
                  <a:gd name="connsiteY11" fmla="*/ 10921 h 69302"/>
                  <a:gd name="connsiteX12" fmla="*/ 11782 w 54732"/>
                  <a:gd name="connsiteY12" fmla="*/ 29287 h 69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4732" h="69302">
                    <a:moveTo>
                      <a:pt x="11782" y="29287"/>
                    </a:moveTo>
                    <a:lnTo>
                      <a:pt x="11782" y="70306"/>
                    </a:lnTo>
                    <a:lnTo>
                      <a:pt x="762" y="70306"/>
                    </a:lnTo>
                    <a:lnTo>
                      <a:pt x="762" y="1860"/>
                    </a:lnTo>
                    <a:lnTo>
                      <a:pt x="11354" y="1860"/>
                    </a:lnTo>
                    <a:lnTo>
                      <a:pt x="11415" y="14533"/>
                    </a:lnTo>
                    <a:cubicBezTo>
                      <a:pt x="15823" y="4860"/>
                      <a:pt x="23170" y="1003"/>
                      <a:pt x="32353" y="1003"/>
                    </a:cubicBezTo>
                    <a:cubicBezTo>
                      <a:pt x="46189" y="1003"/>
                      <a:pt x="55495" y="9512"/>
                      <a:pt x="55495" y="26838"/>
                    </a:cubicBezTo>
                    <a:lnTo>
                      <a:pt x="55495" y="70306"/>
                    </a:lnTo>
                    <a:lnTo>
                      <a:pt x="44475" y="70306"/>
                    </a:lnTo>
                    <a:lnTo>
                      <a:pt x="44475" y="27756"/>
                    </a:lnTo>
                    <a:cubicBezTo>
                      <a:pt x="44475" y="17226"/>
                      <a:pt x="38597" y="10921"/>
                      <a:pt x="29047" y="10921"/>
                    </a:cubicBezTo>
                    <a:cubicBezTo>
                      <a:pt x="19190" y="10921"/>
                      <a:pt x="11782" y="17594"/>
                      <a:pt x="11782" y="29287"/>
                    </a:cubicBezTo>
                  </a:path>
                </a:pathLst>
              </a:custGeom>
              <a:solidFill>
                <a:srgbClr val="000000"/>
              </a:solidFill>
              <a:ln w="61" cap="flat">
                <a:noFill/>
                <a:prstDash val="solid"/>
                <a:miter/>
              </a:ln>
            </p:spPr>
            <p:txBody>
              <a:bodyPr rtlCol="0" anchor="ctr"/>
              <a:lstStyle/>
              <a:p>
                <a:endParaRPr lang="en-GB"/>
              </a:p>
            </p:txBody>
          </p:sp>
          <p:sp>
            <p:nvSpPr>
              <p:cNvPr id="2234" name="Freeform: Shape 2233">
                <a:extLst>
                  <a:ext uri="{FF2B5EF4-FFF2-40B4-BE49-F238E27FC236}">
                    <a16:creationId xmlns:a16="http://schemas.microsoft.com/office/drawing/2014/main" id="{32AC87A2-5C9D-DF50-C9AD-6B92285F10D8}"/>
                  </a:ext>
                </a:extLst>
              </p:cNvPr>
              <p:cNvSpPr/>
              <p:nvPr/>
            </p:nvSpPr>
            <p:spPr>
              <a:xfrm>
                <a:off x="10953765" y="4122857"/>
                <a:ext cx="63854" cy="94526"/>
              </a:xfrm>
              <a:custGeom>
                <a:avLst/>
                <a:gdLst>
                  <a:gd name="connsiteX0" fmla="*/ 6066 w 63854"/>
                  <a:gd name="connsiteY0" fmla="*/ 94025 h 94526"/>
                  <a:gd name="connsiteX1" fmla="*/ 8883 w 63854"/>
                  <a:gd name="connsiteY1" fmla="*/ 84474 h 94526"/>
                  <a:gd name="connsiteX2" fmla="*/ 24984 w 63854"/>
                  <a:gd name="connsiteY2" fmla="*/ 75291 h 94526"/>
                  <a:gd name="connsiteX3" fmla="*/ 26943 w 63854"/>
                  <a:gd name="connsiteY3" fmla="*/ 69598 h 94526"/>
                  <a:gd name="connsiteX4" fmla="*/ 801 w 63854"/>
                  <a:gd name="connsiteY4" fmla="*/ 784 h 94526"/>
                  <a:gd name="connsiteX5" fmla="*/ 12862 w 63854"/>
                  <a:gd name="connsiteY5" fmla="*/ 784 h 94526"/>
                  <a:gd name="connsiteX6" fmla="*/ 32698 w 63854"/>
                  <a:gd name="connsiteY6" fmla="*/ 58945 h 94526"/>
                  <a:gd name="connsiteX7" fmla="*/ 52656 w 63854"/>
                  <a:gd name="connsiteY7" fmla="*/ 784 h 94526"/>
                  <a:gd name="connsiteX8" fmla="*/ 64656 w 63854"/>
                  <a:gd name="connsiteY8" fmla="*/ 784 h 94526"/>
                  <a:gd name="connsiteX9" fmla="*/ 34596 w 63854"/>
                  <a:gd name="connsiteY9" fmla="*/ 79454 h 94526"/>
                  <a:gd name="connsiteX10" fmla="*/ 14148 w 63854"/>
                  <a:gd name="connsiteY10" fmla="*/ 95311 h 94526"/>
                  <a:gd name="connsiteX11" fmla="*/ 6066 w 63854"/>
                  <a:gd name="connsiteY11" fmla="*/ 94025 h 94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3854" h="94526">
                    <a:moveTo>
                      <a:pt x="6066" y="94025"/>
                    </a:moveTo>
                    <a:lnTo>
                      <a:pt x="8883" y="84474"/>
                    </a:lnTo>
                    <a:cubicBezTo>
                      <a:pt x="16229" y="86678"/>
                      <a:pt x="21433" y="85638"/>
                      <a:pt x="24984" y="75291"/>
                    </a:cubicBezTo>
                    <a:lnTo>
                      <a:pt x="26943" y="69598"/>
                    </a:lnTo>
                    <a:lnTo>
                      <a:pt x="801" y="784"/>
                    </a:lnTo>
                    <a:lnTo>
                      <a:pt x="12862" y="784"/>
                    </a:lnTo>
                    <a:cubicBezTo>
                      <a:pt x="19413" y="19947"/>
                      <a:pt x="27372" y="38742"/>
                      <a:pt x="32698" y="58945"/>
                    </a:cubicBezTo>
                    <a:cubicBezTo>
                      <a:pt x="38024" y="38681"/>
                      <a:pt x="46105" y="19947"/>
                      <a:pt x="52656" y="784"/>
                    </a:cubicBezTo>
                    <a:lnTo>
                      <a:pt x="64656" y="784"/>
                    </a:lnTo>
                    <a:lnTo>
                      <a:pt x="34596" y="79454"/>
                    </a:lnTo>
                    <a:cubicBezTo>
                      <a:pt x="30433" y="90352"/>
                      <a:pt x="23821" y="95311"/>
                      <a:pt x="14148" y="95311"/>
                    </a:cubicBezTo>
                    <a:cubicBezTo>
                      <a:pt x="10229" y="95311"/>
                      <a:pt x="7230" y="94576"/>
                      <a:pt x="6066" y="94025"/>
                    </a:cubicBezTo>
                  </a:path>
                </a:pathLst>
              </a:custGeom>
              <a:solidFill>
                <a:srgbClr val="000000"/>
              </a:solidFill>
              <a:ln w="61" cap="flat">
                <a:noFill/>
                <a:prstDash val="solid"/>
                <a:miter/>
              </a:ln>
            </p:spPr>
            <p:txBody>
              <a:bodyPr rtlCol="0" anchor="ctr"/>
              <a:lstStyle/>
              <a:p>
                <a:endParaRPr lang="en-GB"/>
              </a:p>
            </p:txBody>
          </p:sp>
        </p:grpSp>
        <p:grpSp>
          <p:nvGrpSpPr>
            <p:cNvPr id="2235" name="Graphic 1898">
              <a:extLst>
                <a:ext uri="{FF2B5EF4-FFF2-40B4-BE49-F238E27FC236}">
                  <a16:creationId xmlns:a16="http://schemas.microsoft.com/office/drawing/2014/main" id="{00F2A832-6DC3-6EE3-D24C-37B125783BF3}"/>
                </a:ext>
              </a:extLst>
            </p:cNvPr>
            <p:cNvGrpSpPr/>
            <p:nvPr/>
          </p:nvGrpSpPr>
          <p:grpSpPr>
            <a:xfrm>
              <a:off x="7478700" y="4137826"/>
              <a:ext cx="271334" cy="123851"/>
              <a:chOff x="11065865" y="4094511"/>
              <a:chExt cx="271334" cy="123851"/>
            </a:xfrm>
            <a:solidFill>
              <a:srgbClr val="000000"/>
            </a:solidFill>
          </p:grpSpPr>
          <p:sp>
            <p:nvSpPr>
              <p:cNvPr id="2236" name="Freeform: Shape 2235">
                <a:extLst>
                  <a:ext uri="{FF2B5EF4-FFF2-40B4-BE49-F238E27FC236}">
                    <a16:creationId xmlns:a16="http://schemas.microsoft.com/office/drawing/2014/main" id="{E2FDA31A-A7F5-E6E1-8CAE-2E2A307983BD}"/>
                  </a:ext>
                </a:extLst>
              </p:cNvPr>
              <p:cNvSpPr/>
              <p:nvPr/>
            </p:nvSpPr>
            <p:spPr>
              <a:xfrm>
                <a:off x="11065865" y="4100082"/>
                <a:ext cx="11019" cy="91220"/>
              </a:xfrm>
              <a:custGeom>
                <a:avLst/>
                <a:gdLst>
                  <a:gd name="connsiteX0" fmla="*/ 12160 w 11019"/>
                  <a:gd name="connsiteY0" fmla="*/ 1180 h 91220"/>
                  <a:gd name="connsiteX1" fmla="*/ 12160 w 11019"/>
                  <a:gd name="connsiteY1" fmla="*/ 92400 h 91220"/>
                  <a:gd name="connsiteX2" fmla="*/ 1140 w 11019"/>
                  <a:gd name="connsiteY2" fmla="*/ 92400 h 91220"/>
                  <a:gd name="connsiteX3" fmla="*/ 1140 w 11019"/>
                  <a:gd name="connsiteY3" fmla="*/ 1180 h 91220"/>
                  <a:gd name="connsiteX4" fmla="*/ 12160 w 11019"/>
                  <a:gd name="connsiteY4" fmla="*/ 1180 h 912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019" h="91220">
                    <a:moveTo>
                      <a:pt x="12160" y="1180"/>
                    </a:moveTo>
                    <a:lnTo>
                      <a:pt x="12160" y="92400"/>
                    </a:lnTo>
                    <a:lnTo>
                      <a:pt x="1140" y="92400"/>
                    </a:lnTo>
                    <a:lnTo>
                      <a:pt x="1140" y="1180"/>
                    </a:lnTo>
                    <a:lnTo>
                      <a:pt x="12160" y="1180"/>
                    </a:lnTo>
                  </a:path>
                </a:pathLst>
              </a:custGeom>
              <a:solidFill>
                <a:srgbClr val="000000"/>
              </a:solidFill>
              <a:ln w="61" cap="flat">
                <a:noFill/>
                <a:prstDash val="solid"/>
                <a:miter/>
              </a:ln>
            </p:spPr>
            <p:txBody>
              <a:bodyPr rtlCol="0" anchor="ctr"/>
              <a:lstStyle/>
              <a:p>
                <a:endParaRPr lang="en-GB"/>
              </a:p>
            </p:txBody>
          </p:sp>
          <p:sp>
            <p:nvSpPr>
              <p:cNvPr id="2237" name="Freeform: Shape 2236">
                <a:extLst>
                  <a:ext uri="{FF2B5EF4-FFF2-40B4-BE49-F238E27FC236}">
                    <a16:creationId xmlns:a16="http://schemas.microsoft.com/office/drawing/2014/main" id="{547ED1D5-34D0-3E93-8C6C-6F1D4AA139C2}"/>
                  </a:ext>
                </a:extLst>
              </p:cNvPr>
              <p:cNvSpPr/>
              <p:nvPr/>
            </p:nvSpPr>
            <p:spPr>
              <a:xfrm>
                <a:off x="11092925" y="4122000"/>
                <a:ext cx="62446" cy="70772"/>
              </a:xfrm>
              <a:custGeom>
                <a:avLst/>
                <a:gdLst>
                  <a:gd name="connsiteX0" fmla="*/ 31943 w 62446"/>
                  <a:gd name="connsiteY0" fmla="*/ 71763 h 70772"/>
                  <a:gd name="connsiteX1" fmla="*/ 781 w 62446"/>
                  <a:gd name="connsiteY1" fmla="*/ 36499 h 70772"/>
                  <a:gd name="connsiteX2" fmla="*/ 31943 w 62446"/>
                  <a:gd name="connsiteY2" fmla="*/ 991 h 70772"/>
                  <a:gd name="connsiteX3" fmla="*/ 63227 w 62446"/>
                  <a:gd name="connsiteY3" fmla="*/ 36499 h 70772"/>
                  <a:gd name="connsiteX4" fmla="*/ 31943 w 62446"/>
                  <a:gd name="connsiteY4" fmla="*/ 71763 h 70772"/>
                  <a:gd name="connsiteX5" fmla="*/ 31943 w 62446"/>
                  <a:gd name="connsiteY5" fmla="*/ 61906 h 70772"/>
                  <a:gd name="connsiteX6" fmla="*/ 52085 w 62446"/>
                  <a:gd name="connsiteY6" fmla="*/ 36499 h 70772"/>
                  <a:gd name="connsiteX7" fmla="*/ 31943 w 62446"/>
                  <a:gd name="connsiteY7" fmla="*/ 10847 h 70772"/>
                  <a:gd name="connsiteX8" fmla="*/ 11985 w 62446"/>
                  <a:gd name="connsiteY8" fmla="*/ 36499 h 70772"/>
                  <a:gd name="connsiteX9" fmla="*/ 31943 w 62446"/>
                  <a:gd name="connsiteY9" fmla="*/ 61906 h 70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2446" h="70772">
                    <a:moveTo>
                      <a:pt x="31943" y="71763"/>
                    </a:moveTo>
                    <a:cubicBezTo>
                      <a:pt x="13332" y="71763"/>
                      <a:pt x="781" y="57621"/>
                      <a:pt x="781" y="36499"/>
                    </a:cubicBezTo>
                    <a:cubicBezTo>
                      <a:pt x="781" y="15072"/>
                      <a:pt x="13332" y="991"/>
                      <a:pt x="31943" y="991"/>
                    </a:cubicBezTo>
                    <a:cubicBezTo>
                      <a:pt x="50616" y="991"/>
                      <a:pt x="63227" y="15072"/>
                      <a:pt x="63227" y="36499"/>
                    </a:cubicBezTo>
                    <a:cubicBezTo>
                      <a:pt x="63227" y="57621"/>
                      <a:pt x="50616" y="71763"/>
                      <a:pt x="31943" y="71763"/>
                    </a:cubicBezTo>
                    <a:close/>
                    <a:moveTo>
                      <a:pt x="31943" y="61906"/>
                    </a:moveTo>
                    <a:cubicBezTo>
                      <a:pt x="45779" y="61906"/>
                      <a:pt x="52085" y="49968"/>
                      <a:pt x="52085" y="36499"/>
                    </a:cubicBezTo>
                    <a:cubicBezTo>
                      <a:pt x="52085" y="22908"/>
                      <a:pt x="45779" y="10847"/>
                      <a:pt x="31943" y="10847"/>
                    </a:cubicBezTo>
                    <a:cubicBezTo>
                      <a:pt x="18291" y="10847"/>
                      <a:pt x="11985" y="22847"/>
                      <a:pt x="11985" y="36499"/>
                    </a:cubicBezTo>
                    <a:cubicBezTo>
                      <a:pt x="11985" y="49968"/>
                      <a:pt x="18291" y="61906"/>
                      <a:pt x="31943" y="61906"/>
                    </a:cubicBezTo>
                  </a:path>
                </a:pathLst>
              </a:custGeom>
              <a:solidFill>
                <a:srgbClr val="000000"/>
              </a:solidFill>
              <a:ln w="61" cap="flat">
                <a:noFill/>
                <a:prstDash val="solid"/>
                <a:miter/>
              </a:ln>
            </p:spPr>
            <p:txBody>
              <a:bodyPr rtlCol="0" anchor="ctr"/>
              <a:lstStyle/>
              <a:p>
                <a:endParaRPr lang="en-GB"/>
              </a:p>
            </p:txBody>
          </p:sp>
          <p:sp>
            <p:nvSpPr>
              <p:cNvPr id="2238" name="Freeform: Shape 2237">
                <a:extLst>
                  <a:ext uri="{FF2B5EF4-FFF2-40B4-BE49-F238E27FC236}">
                    <a16:creationId xmlns:a16="http://schemas.microsoft.com/office/drawing/2014/main" id="{7AE38778-6853-30ED-238C-0BA642CC7209}"/>
                  </a:ext>
                </a:extLst>
              </p:cNvPr>
              <p:cNvSpPr/>
              <p:nvPr/>
            </p:nvSpPr>
            <p:spPr>
              <a:xfrm>
                <a:off x="11168105" y="4122000"/>
                <a:ext cx="60854" cy="96362"/>
              </a:xfrm>
              <a:custGeom>
                <a:avLst/>
                <a:gdLst>
                  <a:gd name="connsiteX0" fmla="*/ 31844 w 60854"/>
                  <a:gd name="connsiteY0" fmla="*/ 97146 h 96362"/>
                  <a:gd name="connsiteX1" fmla="*/ 3682 w 60854"/>
                  <a:gd name="connsiteY1" fmla="*/ 83188 h 96362"/>
                  <a:gd name="connsiteX2" fmla="*/ 12620 w 60854"/>
                  <a:gd name="connsiteY2" fmla="*/ 77433 h 96362"/>
                  <a:gd name="connsiteX3" fmla="*/ 31844 w 60854"/>
                  <a:gd name="connsiteY3" fmla="*/ 87535 h 96362"/>
                  <a:gd name="connsiteX4" fmla="*/ 50639 w 60854"/>
                  <a:gd name="connsiteY4" fmla="*/ 71250 h 96362"/>
                  <a:gd name="connsiteX5" fmla="*/ 50639 w 60854"/>
                  <a:gd name="connsiteY5" fmla="*/ 57536 h 96362"/>
                  <a:gd name="connsiteX6" fmla="*/ 49598 w 60854"/>
                  <a:gd name="connsiteY6" fmla="*/ 57536 h 96362"/>
                  <a:gd name="connsiteX7" fmla="*/ 29701 w 60854"/>
                  <a:gd name="connsiteY7" fmla="*/ 68984 h 96362"/>
                  <a:gd name="connsiteX8" fmla="*/ 804 w 60854"/>
                  <a:gd name="connsiteY8" fmla="*/ 35557 h 96362"/>
                  <a:gd name="connsiteX9" fmla="*/ 29946 w 60854"/>
                  <a:gd name="connsiteY9" fmla="*/ 783 h 96362"/>
                  <a:gd name="connsiteX10" fmla="*/ 49904 w 60854"/>
                  <a:gd name="connsiteY10" fmla="*/ 12599 h 96362"/>
                  <a:gd name="connsiteX11" fmla="*/ 50945 w 60854"/>
                  <a:gd name="connsiteY11" fmla="*/ 12599 h 96362"/>
                  <a:gd name="connsiteX12" fmla="*/ 50945 w 60854"/>
                  <a:gd name="connsiteY12" fmla="*/ 1641 h 96362"/>
                  <a:gd name="connsiteX13" fmla="*/ 61659 w 60854"/>
                  <a:gd name="connsiteY13" fmla="*/ 1641 h 96362"/>
                  <a:gd name="connsiteX14" fmla="*/ 61659 w 60854"/>
                  <a:gd name="connsiteY14" fmla="*/ 71862 h 96362"/>
                  <a:gd name="connsiteX15" fmla="*/ 31844 w 60854"/>
                  <a:gd name="connsiteY15" fmla="*/ 97146 h 96362"/>
                  <a:gd name="connsiteX16" fmla="*/ 31538 w 60854"/>
                  <a:gd name="connsiteY16" fmla="*/ 59189 h 96362"/>
                  <a:gd name="connsiteX17" fmla="*/ 50761 w 60854"/>
                  <a:gd name="connsiteY17" fmla="*/ 35312 h 96362"/>
                  <a:gd name="connsiteX18" fmla="*/ 31538 w 60854"/>
                  <a:gd name="connsiteY18" fmla="*/ 10640 h 96362"/>
                  <a:gd name="connsiteX19" fmla="*/ 12008 w 60854"/>
                  <a:gd name="connsiteY19" fmla="*/ 35312 h 96362"/>
                  <a:gd name="connsiteX20" fmla="*/ 31538 w 60854"/>
                  <a:gd name="connsiteY20" fmla="*/ 59189 h 96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0854" h="96362">
                    <a:moveTo>
                      <a:pt x="31844" y="97146"/>
                    </a:moveTo>
                    <a:cubicBezTo>
                      <a:pt x="16661" y="97146"/>
                      <a:pt x="7906" y="90718"/>
                      <a:pt x="3682" y="83188"/>
                    </a:cubicBezTo>
                    <a:lnTo>
                      <a:pt x="12620" y="77433"/>
                    </a:lnTo>
                    <a:cubicBezTo>
                      <a:pt x="15497" y="81412"/>
                      <a:pt x="19783" y="87535"/>
                      <a:pt x="31844" y="87535"/>
                    </a:cubicBezTo>
                    <a:cubicBezTo>
                      <a:pt x="42741" y="87535"/>
                      <a:pt x="50639" y="82514"/>
                      <a:pt x="50639" y="71250"/>
                    </a:cubicBezTo>
                    <a:lnTo>
                      <a:pt x="50639" y="57536"/>
                    </a:lnTo>
                    <a:lnTo>
                      <a:pt x="49598" y="57536"/>
                    </a:lnTo>
                    <a:cubicBezTo>
                      <a:pt x="47272" y="61454"/>
                      <a:pt x="42925" y="68984"/>
                      <a:pt x="29701" y="68984"/>
                    </a:cubicBezTo>
                    <a:cubicBezTo>
                      <a:pt x="13293" y="68984"/>
                      <a:pt x="804" y="57046"/>
                      <a:pt x="804" y="35557"/>
                    </a:cubicBezTo>
                    <a:cubicBezTo>
                      <a:pt x="804" y="14375"/>
                      <a:pt x="12865" y="783"/>
                      <a:pt x="29946" y="783"/>
                    </a:cubicBezTo>
                    <a:cubicBezTo>
                      <a:pt x="43170" y="783"/>
                      <a:pt x="47578" y="8926"/>
                      <a:pt x="49904" y="12599"/>
                    </a:cubicBezTo>
                    <a:lnTo>
                      <a:pt x="50945" y="12599"/>
                    </a:lnTo>
                    <a:lnTo>
                      <a:pt x="50945" y="1641"/>
                    </a:lnTo>
                    <a:lnTo>
                      <a:pt x="61659" y="1641"/>
                    </a:lnTo>
                    <a:lnTo>
                      <a:pt x="61659" y="71862"/>
                    </a:lnTo>
                    <a:cubicBezTo>
                      <a:pt x="61659" y="89555"/>
                      <a:pt x="48496" y="97146"/>
                      <a:pt x="31844" y="97146"/>
                    </a:cubicBezTo>
                    <a:close/>
                    <a:moveTo>
                      <a:pt x="31538" y="59189"/>
                    </a:moveTo>
                    <a:cubicBezTo>
                      <a:pt x="43966" y="59189"/>
                      <a:pt x="50761" y="50251"/>
                      <a:pt x="50761" y="35312"/>
                    </a:cubicBezTo>
                    <a:cubicBezTo>
                      <a:pt x="50761" y="20803"/>
                      <a:pt x="44149" y="10640"/>
                      <a:pt x="31538" y="10640"/>
                    </a:cubicBezTo>
                    <a:cubicBezTo>
                      <a:pt x="18497" y="10640"/>
                      <a:pt x="12008" y="21660"/>
                      <a:pt x="12008" y="35312"/>
                    </a:cubicBezTo>
                    <a:cubicBezTo>
                      <a:pt x="12008" y="49393"/>
                      <a:pt x="18681" y="59189"/>
                      <a:pt x="31538" y="59189"/>
                    </a:cubicBezTo>
                  </a:path>
                </a:pathLst>
              </a:custGeom>
              <a:solidFill>
                <a:srgbClr val="000000"/>
              </a:solidFill>
              <a:ln w="61" cap="flat">
                <a:noFill/>
                <a:prstDash val="solid"/>
                <a:miter/>
              </a:ln>
            </p:spPr>
            <p:txBody>
              <a:bodyPr rtlCol="0" anchor="ctr"/>
              <a:lstStyle/>
              <a:p>
                <a:endParaRPr lang="en-GB"/>
              </a:p>
            </p:txBody>
          </p:sp>
          <p:sp>
            <p:nvSpPr>
              <p:cNvPr id="2239" name="Freeform: Shape 2238">
                <a:extLst>
                  <a:ext uri="{FF2B5EF4-FFF2-40B4-BE49-F238E27FC236}">
                    <a16:creationId xmlns:a16="http://schemas.microsoft.com/office/drawing/2014/main" id="{5E2BA72C-8705-DCA2-342B-BF1B7D67ED0B}"/>
                  </a:ext>
                </a:extLst>
              </p:cNvPr>
              <p:cNvSpPr/>
              <p:nvPr/>
            </p:nvSpPr>
            <p:spPr>
              <a:xfrm>
                <a:off x="11245244" y="4122000"/>
                <a:ext cx="53324" cy="70772"/>
              </a:xfrm>
              <a:custGeom>
                <a:avLst/>
                <a:gdLst>
                  <a:gd name="connsiteX0" fmla="*/ 27197 w 53324"/>
                  <a:gd name="connsiteY0" fmla="*/ 71763 h 70772"/>
                  <a:gd name="connsiteX1" fmla="*/ 872 w 53324"/>
                  <a:gd name="connsiteY1" fmla="*/ 53703 h 70772"/>
                  <a:gd name="connsiteX2" fmla="*/ 11340 w 53324"/>
                  <a:gd name="connsiteY2" fmla="*/ 51192 h 70772"/>
                  <a:gd name="connsiteX3" fmla="*/ 27074 w 53324"/>
                  <a:gd name="connsiteY3" fmla="*/ 62090 h 70772"/>
                  <a:gd name="connsiteX4" fmla="*/ 42747 w 53324"/>
                  <a:gd name="connsiteY4" fmla="*/ 51743 h 70772"/>
                  <a:gd name="connsiteX5" fmla="*/ 32707 w 53324"/>
                  <a:gd name="connsiteY5" fmla="*/ 42315 h 70772"/>
                  <a:gd name="connsiteX6" fmla="*/ 21320 w 53324"/>
                  <a:gd name="connsiteY6" fmla="*/ 39622 h 70772"/>
                  <a:gd name="connsiteX7" fmla="*/ 2953 w 53324"/>
                  <a:gd name="connsiteY7" fmla="*/ 20949 h 70772"/>
                  <a:gd name="connsiteX8" fmla="*/ 28299 w 53324"/>
                  <a:gd name="connsiteY8" fmla="*/ 991 h 70772"/>
                  <a:gd name="connsiteX9" fmla="*/ 52910 w 53324"/>
                  <a:gd name="connsiteY9" fmla="*/ 17459 h 70772"/>
                  <a:gd name="connsiteX10" fmla="*/ 42931 w 53324"/>
                  <a:gd name="connsiteY10" fmla="*/ 20031 h 70772"/>
                  <a:gd name="connsiteX11" fmla="*/ 28360 w 53324"/>
                  <a:gd name="connsiteY11" fmla="*/ 10358 h 70772"/>
                  <a:gd name="connsiteX12" fmla="*/ 14095 w 53324"/>
                  <a:gd name="connsiteY12" fmla="*/ 20276 h 70772"/>
                  <a:gd name="connsiteX13" fmla="*/ 25605 w 53324"/>
                  <a:gd name="connsiteY13" fmla="*/ 30071 h 70772"/>
                  <a:gd name="connsiteX14" fmla="*/ 35952 w 53324"/>
                  <a:gd name="connsiteY14" fmla="*/ 32520 h 70772"/>
                  <a:gd name="connsiteX15" fmla="*/ 54196 w 53324"/>
                  <a:gd name="connsiteY15" fmla="*/ 51009 h 70772"/>
                  <a:gd name="connsiteX16" fmla="*/ 27197 w 53324"/>
                  <a:gd name="connsiteY16" fmla="*/ 71763 h 70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3324" h="70772">
                    <a:moveTo>
                      <a:pt x="27197" y="71763"/>
                    </a:moveTo>
                    <a:cubicBezTo>
                      <a:pt x="13116" y="71763"/>
                      <a:pt x="3320" y="65518"/>
                      <a:pt x="872" y="53703"/>
                    </a:cubicBezTo>
                    <a:lnTo>
                      <a:pt x="11340" y="51192"/>
                    </a:lnTo>
                    <a:cubicBezTo>
                      <a:pt x="13300" y="58723"/>
                      <a:pt x="18871" y="62090"/>
                      <a:pt x="27074" y="62090"/>
                    </a:cubicBezTo>
                    <a:cubicBezTo>
                      <a:pt x="36625" y="62090"/>
                      <a:pt x="42747" y="57376"/>
                      <a:pt x="42747" y="51743"/>
                    </a:cubicBezTo>
                    <a:cubicBezTo>
                      <a:pt x="42747" y="47029"/>
                      <a:pt x="39441" y="43907"/>
                      <a:pt x="32707" y="42315"/>
                    </a:cubicBezTo>
                    <a:lnTo>
                      <a:pt x="21320" y="39622"/>
                    </a:lnTo>
                    <a:cubicBezTo>
                      <a:pt x="8892" y="36683"/>
                      <a:pt x="2953" y="30561"/>
                      <a:pt x="2953" y="20949"/>
                    </a:cubicBezTo>
                    <a:cubicBezTo>
                      <a:pt x="2953" y="9194"/>
                      <a:pt x="13728" y="991"/>
                      <a:pt x="28299" y="991"/>
                    </a:cubicBezTo>
                    <a:cubicBezTo>
                      <a:pt x="42380" y="991"/>
                      <a:pt x="49788" y="7848"/>
                      <a:pt x="52910" y="17459"/>
                    </a:cubicBezTo>
                    <a:lnTo>
                      <a:pt x="42931" y="20031"/>
                    </a:lnTo>
                    <a:cubicBezTo>
                      <a:pt x="41033" y="15133"/>
                      <a:pt x="37176" y="10358"/>
                      <a:pt x="28360" y="10358"/>
                    </a:cubicBezTo>
                    <a:cubicBezTo>
                      <a:pt x="20218" y="10358"/>
                      <a:pt x="14095" y="14582"/>
                      <a:pt x="14095" y="20276"/>
                    </a:cubicBezTo>
                    <a:cubicBezTo>
                      <a:pt x="14095" y="25357"/>
                      <a:pt x="17585" y="28173"/>
                      <a:pt x="25605" y="30071"/>
                    </a:cubicBezTo>
                    <a:lnTo>
                      <a:pt x="35952" y="32520"/>
                    </a:lnTo>
                    <a:cubicBezTo>
                      <a:pt x="48380" y="35458"/>
                      <a:pt x="54196" y="41642"/>
                      <a:pt x="54196" y="51009"/>
                    </a:cubicBezTo>
                    <a:cubicBezTo>
                      <a:pt x="54196" y="63008"/>
                      <a:pt x="43237" y="71763"/>
                      <a:pt x="27197" y="71763"/>
                    </a:cubicBezTo>
                  </a:path>
                </a:pathLst>
              </a:custGeom>
              <a:solidFill>
                <a:srgbClr val="000000"/>
              </a:solidFill>
              <a:ln w="61" cap="flat">
                <a:noFill/>
                <a:prstDash val="solid"/>
                <a:miter/>
              </a:ln>
            </p:spPr>
            <p:txBody>
              <a:bodyPr rtlCol="0" anchor="ctr"/>
              <a:lstStyle/>
              <a:p>
                <a:endParaRPr lang="en-GB"/>
              </a:p>
            </p:txBody>
          </p:sp>
          <p:sp>
            <p:nvSpPr>
              <p:cNvPr id="2240" name="Freeform: Shape 2239">
                <a:extLst>
                  <a:ext uri="{FF2B5EF4-FFF2-40B4-BE49-F238E27FC236}">
                    <a16:creationId xmlns:a16="http://schemas.microsoft.com/office/drawing/2014/main" id="{1A122991-59B1-32DF-B3EB-ABD0D7861E98}"/>
                  </a:ext>
                </a:extLst>
              </p:cNvPr>
              <p:cNvSpPr/>
              <p:nvPr/>
            </p:nvSpPr>
            <p:spPr>
              <a:xfrm>
                <a:off x="11310690" y="4094511"/>
                <a:ext cx="26508" cy="113872"/>
              </a:xfrm>
              <a:custGeom>
                <a:avLst/>
                <a:gdLst>
                  <a:gd name="connsiteX0" fmla="*/ 1110 w 26508"/>
                  <a:gd name="connsiteY0" fmla="*/ 114959 h 113872"/>
                  <a:gd name="connsiteX1" fmla="*/ 16415 w 26508"/>
                  <a:gd name="connsiteY1" fmla="*/ 60717 h 113872"/>
                  <a:gd name="connsiteX2" fmla="*/ 1110 w 26508"/>
                  <a:gd name="connsiteY2" fmla="*/ 1087 h 113872"/>
                  <a:gd name="connsiteX3" fmla="*/ 11823 w 26508"/>
                  <a:gd name="connsiteY3" fmla="*/ 1087 h 113872"/>
                  <a:gd name="connsiteX4" fmla="*/ 27618 w 26508"/>
                  <a:gd name="connsiteY4" fmla="*/ 60717 h 113872"/>
                  <a:gd name="connsiteX5" fmla="*/ 11823 w 26508"/>
                  <a:gd name="connsiteY5" fmla="*/ 114959 h 113872"/>
                  <a:gd name="connsiteX6" fmla="*/ 1110 w 26508"/>
                  <a:gd name="connsiteY6" fmla="*/ 114959 h 113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508" h="113872">
                    <a:moveTo>
                      <a:pt x="1110" y="114959"/>
                    </a:moveTo>
                    <a:cubicBezTo>
                      <a:pt x="11946" y="92613"/>
                      <a:pt x="16415" y="76451"/>
                      <a:pt x="16415" y="60717"/>
                    </a:cubicBezTo>
                    <a:cubicBezTo>
                      <a:pt x="16415" y="42840"/>
                      <a:pt x="10599" y="20372"/>
                      <a:pt x="1110" y="1087"/>
                    </a:cubicBezTo>
                    <a:lnTo>
                      <a:pt x="11823" y="1087"/>
                    </a:lnTo>
                    <a:cubicBezTo>
                      <a:pt x="21007" y="16147"/>
                      <a:pt x="27618" y="40881"/>
                      <a:pt x="27618" y="60717"/>
                    </a:cubicBezTo>
                    <a:cubicBezTo>
                      <a:pt x="27618" y="78900"/>
                      <a:pt x="22047" y="97572"/>
                      <a:pt x="11823" y="114959"/>
                    </a:cubicBezTo>
                    <a:lnTo>
                      <a:pt x="1110" y="114959"/>
                    </a:lnTo>
                  </a:path>
                </a:pathLst>
              </a:custGeom>
              <a:solidFill>
                <a:srgbClr val="000000"/>
              </a:solidFill>
              <a:ln w="61" cap="flat">
                <a:noFill/>
                <a:prstDash val="solid"/>
                <a:miter/>
              </a:ln>
            </p:spPr>
            <p:txBody>
              <a:bodyPr rtlCol="0" anchor="ctr"/>
              <a:lstStyle/>
              <a:p>
                <a:endParaRPr lang="en-GB"/>
              </a:p>
            </p:txBody>
          </p:sp>
        </p:grpSp>
        <p:sp>
          <p:nvSpPr>
            <p:cNvPr id="2241" name="Freeform: Shape 2240">
              <a:extLst>
                <a:ext uri="{FF2B5EF4-FFF2-40B4-BE49-F238E27FC236}">
                  <a16:creationId xmlns:a16="http://schemas.microsoft.com/office/drawing/2014/main" id="{BB30A4B1-C558-6B70-D600-5FFB0A63645F}"/>
                </a:ext>
              </a:extLst>
            </p:cNvPr>
            <p:cNvSpPr/>
            <p:nvPr/>
          </p:nvSpPr>
          <p:spPr>
            <a:xfrm>
              <a:off x="5789268" y="2888507"/>
              <a:ext cx="7489" cy="615075"/>
            </a:xfrm>
            <a:custGeom>
              <a:avLst/>
              <a:gdLst>
                <a:gd name="connsiteX0" fmla="*/ 1262 w 7489"/>
                <a:gd name="connsiteY0" fmla="*/ 1181 h 615075"/>
                <a:gd name="connsiteX1" fmla="*/ 1262 w 7489"/>
                <a:gd name="connsiteY1" fmla="*/ 616257 h 615075"/>
              </a:gdLst>
              <a:ahLst/>
              <a:cxnLst>
                <a:cxn ang="0">
                  <a:pos x="connsiteX0" y="connsiteY0"/>
                </a:cxn>
                <a:cxn ang="0">
                  <a:pos x="connsiteX1" y="connsiteY1"/>
                </a:cxn>
              </a:cxnLst>
              <a:rect l="l" t="t" r="r" b="b"/>
              <a:pathLst>
                <a:path w="7489" h="615075">
                  <a:moveTo>
                    <a:pt x="1262" y="1181"/>
                  </a:moveTo>
                  <a:lnTo>
                    <a:pt x="1262" y="616257"/>
                  </a:lnTo>
                </a:path>
              </a:pathLst>
            </a:custGeom>
            <a:noFill/>
            <a:ln w="7486" cap="flat">
              <a:solidFill>
                <a:srgbClr val="3A414A"/>
              </a:solidFill>
              <a:prstDash val="solid"/>
              <a:miter/>
            </a:ln>
          </p:spPr>
          <p:txBody>
            <a:bodyPr rtlCol="0" anchor="ctr"/>
            <a:lstStyle/>
            <a:p>
              <a:endParaRPr lang="en-GB"/>
            </a:p>
          </p:txBody>
        </p:sp>
        <p:sp>
          <p:nvSpPr>
            <p:cNvPr id="2242" name="Freeform: Shape 2241">
              <a:extLst>
                <a:ext uri="{FF2B5EF4-FFF2-40B4-BE49-F238E27FC236}">
                  <a16:creationId xmlns:a16="http://schemas.microsoft.com/office/drawing/2014/main" id="{14E277FC-3676-7C31-F501-E3A80FE60DBF}"/>
                </a:ext>
              </a:extLst>
            </p:cNvPr>
            <p:cNvSpPr/>
            <p:nvPr/>
          </p:nvSpPr>
          <p:spPr>
            <a:xfrm>
              <a:off x="5785748" y="2862292"/>
              <a:ext cx="7040" cy="26214"/>
            </a:xfrm>
            <a:custGeom>
              <a:avLst/>
              <a:gdLst>
                <a:gd name="connsiteX0" fmla="*/ 8303 w 7040"/>
                <a:gd name="connsiteY0" fmla="*/ 27396 h 26214"/>
                <a:gd name="connsiteX1" fmla="*/ 1262 w 7040"/>
                <a:gd name="connsiteY1" fmla="*/ 27396 h 26214"/>
                <a:gd name="connsiteX2" fmla="*/ 1262 w 7040"/>
                <a:gd name="connsiteY2" fmla="*/ 1181 h 26214"/>
                <a:gd name="connsiteX3" fmla="*/ 8303 w 7040"/>
                <a:gd name="connsiteY3" fmla="*/ 1181 h 26214"/>
              </a:gdLst>
              <a:ahLst/>
              <a:cxnLst>
                <a:cxn ang="0">
                  <a:pos x="connsiteX0" y="connsiteY0"/>
                </a:cxn>
                <a:cxn ang="0">
                  <a:pos x="connsiteX1" y="connsiteY1"/>
                </a:cxn>
                <a:cxn ang="0">
                  <a:pos x="connsiteX2" y="connsiteY2"/>
                </a:cxn>
                <a:cxn ang="0">
                  <a:pos x="connsiteX3" y="connsiteY3"/>
                </a:cxn>
              </a:cxnLst>
              <a:rect l="l" t="t" r="r" b="b"/>
              <a:pathLst>
                <a:path w="7040" h="26214">
                  <a:moveTo>
                    <a:pt x="8303" y="27396"/>
                  </a:moveTo>
                  <a:lnTo>
                    <a:pt x="1262" y="27396"/>
                  </a:lnTo>
                  <a:lnTo>
                    <a:pt x="1262" y="1181"/>
                  </a:lnTo>
                  <a:lnTo>
                    <a:pt x="8303" y="1181"/>
                  </a:lnTo>
                  <a:close/>
                </a:path>
              </a:pathLst>
            </a:custGeom>
            <a:solidFill>
              <a:srgbClr val="3A414A"/>
            </a:solidFill>
            <a:ln w="374" cap="flat">
              <a:solidFill>
                <a:srgbClr val="3A414A"/>
              </a:solidFill>
              <a:prstDash val="solid"/>
              <a:miter/>
            </a:ln>
          </p:spPr>
          <p:txBody>
            <a:bodyPr rtlCol="0" anchor="ctr"/>
            <a:lstStyle/>
            <a:p>
              <a:endParaRPr lang="en-GB"/>
            </a:p>
          </p:txBody>
        </p:sp>
        <p:sp>
          <p:nvSpPr>
            <p:cNvPr id="2243" name="Freeform: Shape 2242">
              <a:extLst>
                <a:ext uri="{FF2B5EF4-FFF2-40B4-BE49-F238E27FC236}">
                  <a16:creationId xmlns:a16="http://schemas.microsoft.com/office/drawing/2014/main" id="{15CB24F4-0DC3-8751-D9A9-5F0A610379AE}"/>
                </a:ext>
              </a:extLst>
            </p:cNvPr>
            <p:cNvSpPr/>
            <p:nvPr/>
          </p:nvSpPr>
          <p:spPr>
            <a:xfrm>
              <a:off x="5754515" y="3507328"/>
              <a:ext cx="69506" cy="106806"/>
            </a:xfrm>
            <a:custGeom>
              <a:avLst/>
              <a:gdLst>
                <a:gd name="connsiteX0" fmla="*/ 36015 w 69506"/>
                <a:gd name="connsiteY0" fmla="*/ 107988 h 106806"/>
                <a:gd name="connsiteX1" fmla="*/ 1262 w 69506"/>
                <a:gd name="connsiteY1" fmla="*/ 1181 h 106806"/>
                <a:gd name="connsiteX2" fmla="*/ 70769 w 69506"/>
                <a:gd name="connsiteY2" fmla="*/ 1181 h 106806"/>
              </a:gdLst>
              <a:ahLst/>
              <a:cxnLst>
                <a:cxn ang="0">
                  <a:pos x="connsiteX0" y="connsiteY0"/>
                </a:cxn>
                <a:cxn ang="0">
                  <a:pos x="connsiteX1" y="connsiteY1"/>
                </a:cxn>
                <a:cxn ang="0">
                  <a:pos x="connsiteX2" y="connsiteY2"/>
                </a:cxn>
              </a:cxnLst>
              <a:rect l="l" t="t" r="r" b="b"/>
              <a:pathLst>
                <a:path w="69506" h="106806">
                  <a:moveTo>
                    <a:pt x="36015" y="107988"/>
                  </a:moveTo>
                  <a:lnTo>
                    <a:pt x="1262" y="1181"/>
                  </a:lnTo>
                  <a:lnTo>
                    <a:pt x="70769" y="1181"/>
                  </a:lnTo>
                  <a:close/>
                </a:path>
              </a:pathLst>
            </a:custGeom>
            <a:solidFill>
              <a:srgbClr val="3A414A"/>
            </a:solidFill>
            <a:ln w="7486" cap="flat">
              <a:solidFill>
                <a:srgbClr val="3A414A"/>
              </a:solidFill>
              <a:prstDash val="solid"/>
              <a:miter/>
            </a:ln>
          </p:spPr>
          <p:txBody>
            <a:bodyPr rtlCol="0" anchor="ctr"/>
            <a:lstStyle/>
            <a:p>
              <a:endParaRPr lang="en-GB"/>
            </a:p>
          </p:txBody>
        </p:sp>
        <p:sp>
          <p:nvSpPr>
            <p:cNvPr id="2244" name="Freeform: Shape 2243">
              <a:extLst>
                <a:ext uri="{FF2B5EF4-FFF2-40B4-BE49-F238E27FC236}">
                  <a16:creationId xmlns:a16="http://schemas.microsoft.com/office/drawing/2014/main" id="{5090CAD8-DFCD-CC48-0FF8-EC8F5C5926DA}"/>
                </a:ext>
              </a:extLst>
            </p:cNvPr>
            <p:cNvSpPr/>
            <p:nvPr/>
          </p:nvSpPr>
          <p:spPr>
            <a:xfrm>
              <a:off x="4497250" y="2585164"/>
              <a:ext cx="936245" cy="315702"/>
            </a:xfrm>
            <a:custGeom>
              <a:avLst/>
              <a:gdLst>
                <a:gd name="connsiteX0" fmla="*/ 1262 w 936245"/>
                <a:gd name="connsiteY0" fmla="*/ 46121 h 315702"/>
                <a:gd name="connsiteX1" fmla="*/ 46202 w 936245"/>
                <a:gd name="connsiteY1" fmla="*/ 1181 h 315702"/>
                <a:gd name="connsiteX2" fmla="*/ 892567 w 936245"/>
                <a:gd name="connsiteY2" fmla="*/ 1181 h 315702"/>
                <a:gd name="connsiteX3" fmla="*/ 937507 w 936245"/>
                <a:gd name="connsiteY3" fmla="*/ 46121 h 315702"/>
                <a:gd name="connsiteX4" fmla="*/ 937507 w 936245"/>
                <a:gd name="connsiteY4" fmla="*/ 271943 h 315702"/>
                <a:gd name="connsiteX5" fmla="*/ 892567 w 936245"/>
                <a:gd name="connsiteY5" fmla="*/ 316883 h 315702"/>
                <a:gd name="connsiteX6" fmla="*/ 46202 w 936245"/>
                <a:gd name="connsiteY6" fmla="*/ 316883 h 315702"/>
                <a:gd name="connsiteX7" fmla="*/ 1262 w 936245"/>
                <a:gd name="connsiteY7" fmla="*/ 271943 h 315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6245" h="315702">
                  <a:moveTo>
                    <a:pt x="1262" y="46121"/>
                  </a:moveTo>
                  <a:cubicBezTo>
                    <a:pt x="1262" y="21299"/>
                    <a:pt x="21380" y="1181"/>
                    <a:pt x="46202" y="1181"/>
                  </a:cubicBezTo>
                  <a:lnTo>
                    <a:pt x="892567" y="1181"/>
                  </a:lnTo>
                  <a:cubicBezTo>
                    <a:pt x="917389" y="1181"/>
                    <a:pt x="937507" y="21299"/>
                    <a:pt x="937507" y="46121"/>
                  </a:cubicBezTo>
                  <a:lnTo>
                    <a:pt x="937507" y="271943"/>
                  </a:lnTo>
                  <a:cubicBezTo>
                    <a:pt x="937507" y="296765"/>
                    <a:pt x="917389" y="316883"/>
                    <a:pt x="892567" y="316883"/>
                  </a:cubicBezTo>
                  <a:lnTo>
                    <a:pt x="46202" y="316883"/>
                  </a:lnTo>
                  <a:cubicBezTo>
                    <a:pt x="21380" y="316883"/>
                    <a:pt x="1262" y="296765"/>
                    <a:pt x="1262" y="271943"/>
                  </a:cubicBezTo>
                  <a:close/>
                </a:path>
              </a:pathLst>
            </a:custGeom>
            <a:noFill/>
            <a:ln w="7486" cap="flat">
              <a:noFill/>
              <a:prstDash val="solid"/>
              <a:miter/>
            </a:ln>
          </p:spPr>
          <p:txBody>
            <a:bodyPr rtlCol="0" anchor="ctr"/>
            <a:lstStyle/>
            <a:p>
              <a:endParaRPr lang="en-GB"/>
            </a:p>
          </p:txBody>
        </p:sp>
        <p:grpSp>
          <p:nvGrpSpPr>
            <p:cNvPr id="2245" name="Graphic 1898">
              <a:extLst>
                <a:ext uri="{FF2B5EF4-FFF2-40B4-BE49-F238E27FC236}">
                  <a16:creationId xmlns:a16="http://schemas.microsoft.com/office/drawing/2014/main" id="{1A372DEA-0BD8-29A1-06F4-5E90087CB3C1}"/>
                </a:ext>
              </a:extLst>
            </p:cNvPr>
            <p:cNvGrpSpPr/>
            <p:nvPr/>
          </p:nvGrpSpPr>
          <p:grpSpPr>
            <a:xfrm>
              <a:off x="4662018" y="2612729"/>
              <a:ext cx="71258" cy="101426"/>
              <a:chOff x="8249183" y="2569414"/>
              <a:chExt cx="71258" cy="101426"/>
            </a:xfrm>
            <a:solidFill>
              <a:srgbClr val="000000"/>
            </a:solidFill>
          </p:grpSpPr>
          <p:sp>
            <p:nvSpPr>
              <p:cNvPr id="2246" name="Freeform: Shape 2245">
                <a:extLst>
                  <a:ext uri="{FF2B5EF4-FFF2-40B4-BE49-F238E27FC236}">
                    <a16:creationId xmlns:a16="http://schemas.microsoft.com/office/drawing/2014/main" id="{D89A75A6-F222-BA54-E5A4-36373C0A04DF}"/>
                  </a:ext>
                </a:extLst>
              </p:cNvPr>
              <p:cNvSpPr/>
              <p:nvPr/>
            </p:nvSpPr>
            <p:spPr>
              <a:xfrm>
                <a:off x="8249183" y="2573965"/>
                <a:ext cx="12353" cy="96875"/>
              </a:xfrm>
              <a:custGeom>
                <a:avLst/>
                <a:gdLst>
                  <a:gd name="connsiteX0" fmla="*/ 13091 w 12353"/>
                  <a:gd name="connsiteY0" fmla="*/ 977 h 96875"/>
                  <a:gd name="connsiteX1" fmla="*/ 13091 w 12353"/>
                  <a:gd name="connsiteY1" fmla="*/ 97852 h 96875"/>
                  <a:gd name="connsiteX2" fmla="*/ 737 w 12353"/>
                  <a:gd name="connsiteY2" fmla="*/ 97852 h 96875"/>
                  <a:gd name="connsiteX3" fmla="*/ 737 w 12353"/>
                  <a:gd name="connsiteY3" fmla="*/ 977 h 96875"/>
                  <a:gd name="connsiteX4" fmla="*/ 13091 w 12353"/>
                  <a:gd name="connsiteY4" fmla="*/ 977 h 968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53" h="96875">
                    <a:moveTo>
                      <a:pt x="13091" y="977"/>
                    </a:moveTo>
                    <a:lnTo>
                      <a:pt x="13091" y="97852"/>
                    </a:lnTo>
                    <a:lnTo>
                      <a:pt x="737" y="97852"/>
                    </a:lnTo>
                    <a:lnTo>
                      <a:pt x="737" y="977"/>
                    </a:lnTo>
                    <a:lnTo>
                      <a:pt x="13091" y="977"/>
                    </a:lnTo>
                  </a:path>
                </a:pathLst>
              </a:custGeom>
              <a:solidFill>
                <a:srgbClr val="000000"/>
              </a:solidFill>
              <a:ln w="65" cap="flat">
                <a:noFill/>
                <a:prstDash val="solid"/>
                <a:miter/>
              </a:ln>
            </p:spPr>
            <p:txBody>
              <a:bodyPr rtlCol="0" anchor="ctr"/>
              <a:lstStyle/>
              <a:p>
                <a:endParaRPr lang="en-GB"/>
              </a:p>
            </p:txBody>
          </p:sp>
          <p:sp>
            <p:nvSpPr>
              <p:cNvPr id="2247" name="Freeform: Shape 2246">
                <a:extLst>
                  <a:ext uri="{FF2B5EF4-FFF2-40B4-BE49-F238E27FC236}">
                    <a16:creationId xmlns:a16="http://schemas.microsoft.com/office/drawing/2014/main" id="{A891FC26-809A-E775-4085-2CEAFBFD5AEE}"/>
                  </a:ext>
                </a:extLst>
              </p:cNvPr>
              <p:cNvSpPr/>
              <p:nvPr/>
            </p:nvSpPr>
            <p:spPr>
              <a:xfrm>
                <a:off x="8274540" y="2569414"/>
                <a:ext cx="45902" cy="101426"/>
              </a:xfrm>
              <a:custGeom>
                <a:avLst/>
                <a:gdLst>
                  <a:gd name="connsiteX0" fmla="*/ 43426 w 45902"/>
                  <a:gd name="connsiteY0" fmla="*/ 29749 h 101426"/>
                  <a:gd name="connsiteX1" fmla="*/ 43426 w 45902"/>
                  <a:gd name="connsiteY1" fmla="*/ 39762 h 101426"/>
                  <a:gd name="connsiteX2" fmla="*/ 26652 w 45902"/>
                  <a:gd name="connsiteY2" fmla="*/ 39762 h 101426"/>
                  <a:gd name="connsiteX3" fmla="*/ 26652 w 45902"/>
                  <a:gd name="connsiteY3" fmla="*/ 102438 h 101426"/>
                  <a:gd name="connsiteX4" fmla="*/ 14949 w 45902"/>
                  <a:gd name="connsiteY4" fmla="*/ 102438 h 101426"/>
                  <a:gd name="connsiteX5" fmla="*/ 14949 w 45902"/>
                  <a:gd name="connsiteY5" fmla="*/ 39762 h 101426"/>
                  <a:gd name="connsiteX6" fmla="*/ 645 w 45902"/>
                  <a:gd name="connsiteY6" fmla="*/ 39762 h 101426"/>
                  <a:gd name="connsiteX7" fmla="*/ 645 w 45902"/>
                  <a:gd name="connsiteY7" fmla="*/ 29749 h 101426"/>
                  <a:gd name="connsiteX8" fmla="*/ 14949 w 45902"/>
                  <a:gd name="connsiteY8" fmla="*/ 29749 h 101426"/>
                  <a:gd name="connsiteX9" fmla="*/ 14949 w 45902"/>
                  <a:gd name="connsiteY9" fmla="*/ 20061 h 101426"/>
                  <a:gd name="connsiteX10" fmla="*/ 35624 w 45902"/>
                  <a:gd name="connsiteY10" fmla="*/ 1011 h 101426"/>
                  <a:gd name="connsiteX11" fmla="*/ 46547 w 45902"/>
                  <a:gd name="connsiteY11" fmla="*/ 2962 h 101426"/>
                  <a:gd name="connsiteX12" fmla="*/ 43296 w 45902"/>
                  <a:gd name="connsiteY12" fmla="*/ 12975 h 101426"/>
                  <a:gd name="connsiteX13" fmla="*/ 36989 w 45902"/>
                  <a:gd name="connsiteY13" fmla="*/ 11869 h 101426"/>
                  <a:gd name="connsiteX14" fmla="*/ 26652 w 45902"/>
                  <a:gd name="connsiteY14" fmla="*/ 22662 h 101426"/>
                  <a:gd name="connsiteX15" fmla="*/ 26652 w 45902"/>
                  <a:gd name="connsiteY15" fmla="*/ 29749 h 101426"/>
                  <a:gd name="connsiteX16" fmla="*/ 43426 w 45902"/>
                  <a:gd name="connsiteY16" fmla="*/ 29749 h 101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5902" h="101426">
                    <a:moveTo>
                      <a:pt x="43426" y="29749"/>
                    </a:moveTo>
                    <a:lnTo>
                      <a:pt x="43426" y="39762"/>
                    </a:lnTo>
                    <a:lnTo>
                      <a:pt x="26652" y="39762"/>
                    </a:lnTo>
                    <a:lnTo>
                      <a:pt x="26652" y="102438"/>
                    </a:lnTo>
                    <a:lnTo>
                      <a:pt x="14949" y="102438"/>
                    </a:lnTo>
                    <a:lnTo>
                      <a:pt x="14949" y="39762"/>
                    </a:lnTo>
                    <a:lnTo>
                      <a:pt x="645" y="39762"/>
                    </a:lnTo>
                    <a:lnTo>
                      <a:pt x="645" y="29749"/>
                    </a:lnTo>
                    <a:lnTo>
                      <a:pt x="14949" y="29749"/>
                    </a:lnTo>
                    <a:lnTo>
                      <a:pt x="14949" y="20061"/>
                    </a:lnTo>
                    <a:cubicBezTo>
                      <a:pt x="14949" y="7448"/>
                      <a:pt x="25026" y="1011"/>
                      <a:pt x="35624" y="1011"/>
                    </a:cubicBezTo>
                    <a:cubicBezTo>
                      <a:pt x="41151" y="1011"/>
                      <a:pt x="44792" y="2182"/>
                      <a:pt x="46547" y="2962"/>
                    </a:cubicBezTo>
                    <a:lnTo>
                      <a:pt x="43296" y="12975"/>
                    </a:lnTo>
                    <a:cubicBezTo>
                      <a:pt x="42061" y="12584"/>
                      <a:pt x="40240" y="11869"/>
                      <a:pt x="36989" y="11869"/>
                    </a:cubicBezTo>
                    <a:cubicBezTo>
                      <a:pt x="29773" y="11869"/>
                      <a:pt x="26652" y="15640"/>
                      <a:pt x="26652" y="22662"/>
                    </a:cubicBezTo>
                    <a:lnTo>
                      <a:pt x="26652" y="29749"/>
                    </a:lnTo>
                    <a:lnTo>
                      <a:pt x="43426" y="29749"/>
                    </a:lnTo>
                  </a:path>
                </a:pathLst>
              </a:custGeom>
              <a:solidFill>
                <a:srgbClr val="000000"/>
              </a:solidFill>
              <a:ln w="65" cap="flat">
                <a:noFill/>
                <a:prstDash val="solid"/>
                <a:miter/>
              </a:ln>
            </p:spPr>
            <p:txBody>
              <a:bodyPr rtlCol="0" anchor="ctr"/>
              <a:lstStyle/>
              <a:p>
                <a:endParaRPr lang="en-GB"/>
              </a:p>
            </p:txBody>
          </p:sp>
        </p:grpSp>
        <p:grpSp>
          <p:nvGrpSpPr>
            <p:cNvPr id="2248" name="Graphic 1898">
              <a:extLst>
                <a:ext uri="{FF2B5EF4-FFF2-40B4-BE49-F238E27FC236}">
                  <a16:creationId xmlns:a16="http://schemas.microsoft.com/office/drawing/2014/main" id="{09E15089-31C9-44BC-7464-3A871F88CBA1}"/>
                </a:ext>
              </a:extLst>
            </p:cNvPr>
            <p:cNvGrpSpPr/>
            <p:nvPr/>
          </p:nvGrpSpPr>
          <p:grpSpPr>
            <a:xfrm>
              <a:off x="4779567" y="2617280"/>
              <a:ext cx="490683" cy="98565"/>
              <a:chOff x="8366732" y="2573965"/>
              <a:chExt cx="490683" cy="98565"/>
            </a:xfrm>
            <a:solidFill>
              <a:srgbClr val="000000"/>
            </a:solidFill>
          </p:grpSpPr>
          <p:sp>
            <p:nvSpPr>
              <p:cNvPr id="2249" name="Freeform: Shape 2248">
                <a:extLst>
                  <a:ext uri="{FF2B5EF4-FFF2-40B4-BE49-F238E27FC236}">
                    <a16:creationId xmlns:a16="http://schemas.microsoft.com/office/drawing/2014/main" id="{DDC022D6-B700-A751-8041-E979DDFF3C76}"/>
                  </a:ext>
                </a:extLst>
              </p:cNvPr>
              <p:cNvSpPr/>
              <p:nvPr/>
            </p:nvSpPr>
            <p:spPr>
              <a:xfrm>
                <a:off x="8366732" y="2597242"/>
                <a:ext cx="64366" cy="75159"/>
              </a:xfrm>
              <a:custGeom>
                <a:avLst/>
                <a:gdLst>
                  <a:gd name="connsiteX0" fmla="*/ 34501 w 64366"/>
                  <a:gd name="connsiteY0" fmla="*/ 75947 h 75159"/>
                  <a:gd name="connsiteX1" fmla="*/ 432 w 64366"/>
                  <a:gd name="connsiteY1" fmla="*/ 38627 h 75159"/>
                  <a:gd name="connsiteX2" fmla="*/ 33136 w 64366"/>
                  <a:gd name="connsiteY2" fmla="*/ 787 h 75159"/>
                  <a:gd name="connsiteX3" fmla="*/ 64799 w 64366"/>
                  <a:gd name="connsiteY3" fmla="*/ 37132 h 75159"/>
                  <a:gd name="connsiteX4" fmla="*/ 64799 w 64366"/>
                  <a:gd name="connsiteY4" fmla="*/ 42008 h 75159"/>
                  <a:gd name="connsiteX5" fmla="*/ 12266 w 64366"/>
                  <a:gd name="connsiteY5" fmla="*/ 42008 h 75159"/>
                  <a:gd name="connsiteX6" fmla="*/ 34566 w 64366"/>
                  <a:gd name="connsiteY6" fmla="*/ 65544 h 75159"/>
                  <a:gd name="connsiteX7" fmla="*/ 52316 w 64366"/>
                  <a:gd name="connsiteY7" fmla="*/ 54361 h 75159"/>
                  <a:gd name="connsiteX8" fmla="*/ 63629 w 64366"/>
                  <a:gd name="connsiteY8" fmla="*/ 57482 h 75159"/>
                  <a:gd name="connsiteX9" fmla="*/ 34501 w 64366"/>
                  <a:gd name="connsiteY9" fmla="*/ 75947 h 75159"/>
                  <a:gd name="connsiteX10" fmla="*/ 12331 w 64366"/>
                  <a:gd name="connsiteY10" fmla="*/ 32126 h 75159"/>
                  <a:gd name="connsiteX11" fmla="*/ 52901 w 64366"/>
                  <a:gd name="connsiteY11" fmla="*/ 32126 h 75159"/>
                  <a:gd name="connsiteX12" fmla="*/ 33136 w 64366"/>
                  <a:gd name="connsiteY12" fmla="*/ 11190 h 75159"/>
                  <a:gd name="connsiteX13" fmla="*/ 12331 w 64366"/>
                  <a:gd name="connsiteY13" fmla="*/ 32126 h 75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4366" h="75159">
                    <a:moveTo>
                      <a:pt x="34501" y="75947"/>
                    </a:moveTo>
                    <a:cubicBezTo>
                      <a:pt x="13436" y="75947"/>
                      <a:pt x="432" y="60993"/>
                      <a:pt x="432" y="38627"/>
                    </a:cubicBezTo>
                    <a:cubicBezTo>
                      <a:pt x="432" y="16326"/>
                      <a:pt x="13306" y="787"/>
                      <a:pt x="33136" y="787"/>
                    </a:cubicBezTo>
                    <a:cubicBezTo>
                      <a:pt x="48545" y="787"/>
                      <a:pt x="64799" y="10280"/>
                      <a:pt x="64799" y="37132"/>
                    </a:cubicBezTo>
                    <a:lnTo>
                      <a:pt x="64799" y="42008"/>
                    </a:lnTo>
                    <a:lnTo>
                      <a:pt x="12266" y="42008"/>
                    </a:lnTo>
                    <a:cubicBezTo>
                      <a:pt x="12851" y="57222"/>
                      <a:pt x="21693" y="65544"/>
                      <a:pt x="34566" y="65544"/>
                    </a:cubicBezTo>
                    <a:cubicBezTo>
                      <a:pt x="43149" y="65544"/>
                      <a:pt x="49585" y="61773"/>
                      <a:pt x="52316" y="54361"/>
                    </a:cubicBezTo>
                    <a:lnTo>
                      <a:pt x="63629" y="57482"/>
                    </a:lnTo>
                    <a:cubicBezTo>
                      <a:pt x="60248" y="68470"/>
                      <a:pt x="49390" y="75947"/>
                      <a:pt x="34501" y="75947"/>
                    </a:cubicBezTo>
                    <a:close/>
                    <a:moveTo>
                      <a:pt x="12331" y="32126"/>
                    </a:moveTo>
                    <a:lnTo>
                      <a:pt x="52901" y="32126"/>
                    </a:lnTo>
                    <a:cubicBezTo>
                      <a:pt x="51796" y="19772"/>
                      <a:pt x="45099" y="11190"/>
                      <a:pt x="33136" y="11190"/>
                    </a:cubicBezTo>
                    <a:cubicBezTo>
                      <a:pt x="20653" y="11190"/>
                      <a:pt x="13046" y="21008"/>
                      <a:pt x="12331" y="32126"/>
                    </a:cubicBezTo>
                  </a:path>
                </a:pathLst>
              </a:custGeom>
              <a:solidFill>
                <a:srgbClr val="000000"/>
              </a:solidFill>
              <a:ln w="65" cap="flat">
                <a:noFill/>
                <a:prstDash val="solid"/>
                <a:miter/>
              </a:ln>
            </p:spPr>
            <p:txBody>
              <a:bodyPr rtlCol="0" anchor="ctr"/>
              <a:lstStyle/>
              <a:p>
                <a:endParaRPr lang="en-GB"/>
              </a:p>
            </p:txBody>
          </p:sp>
          <p:sp>
            <p:nvSpPr>
              <p:cNvPr id="2250" name="Freeform: Shape 2249">
                <a:extLst>
                  <a:ext uri="{FF2B5EF4-FFF2-40B4-BE49-F238E27FC236}">
                    <a16:creationId xmlns:a16="http://schemas.microsoft.com/office/drawing/2014/main" id="{DE4E811F-3962-126E-9829-56433A8A1754}"/>
                  </a:ext>
                </a:extLst>
              </p:cNvPr>
              <p:cNvSpPr/>
              <p:nvPr/>
            </p:nvSpPr>
            <p:spPr>
              <a:xfrm>
                <a:off x="8438836" y="2598152"/>
                <a:ext cx="64236" cy="72689"/>
              </a:xfrm>
              <a:custGeom>
                <a:avLst/>
                <a:gdLst>
                  <a:gd name="connsiteX0" fmla="*/ 482 w 64236"/>
                  <a:gd name="connsiteY0" fmla="*/ 73481 h 72689"/>
                  <a:gd name="connsiteX1" fmla="*/ 26034 w 64236"/>
                  <a:gd name="connsiteY1" fmla="*/ 36162 h 72689"/>
                  <a:gd name="connsiteX2" fmla="*/ 1977 w 64236"/>
                  <a:gd name="connsiteY2" fmla="*/ 792 h 72689"/>
                  <a:gd name="connsiteX3" fmla="*/ 15631 w 64236"/>
                  <a:gd name="connsiteY3" fmla="*/ 792 h 72689"/>
                  <a:gd name="connsiteX4" fmla="*/ 32991 w 64236"/>
                  <a:gd name="connsiteY4" fmla="*/ 29075 h 72689"/>
                  <a:gd name="connsiteX5" fmla="*/ 50155 w 64236"/>
                  <a:gd name="connsiteY5" fmla="*/ 792 h 72689"/>
                  <a:gd name="connsiteX6" fmla="*/ 63549 w 64236"/>
                  <a:gd name="connsiteY6" fmla="*/ 792 h 72689"/>
                  <a:gd name="connsiteX7" fmla="*/ 39232 w 64236"/>
                  <a:gd name="connsiteY7" fmla="*/ 36812 h 72689"/>
                  <a:gd name="connsiteX8" fmla="*/ 64719 w 64236"/>
                  <a:gd name="connsiteY8" fmla="*/ 73481 h 72689"/>
                  <a:gd name="connsiteX9" fmla="*/ 51130 w 64236"/>
                  <a:gd name="connsiteY9" fmla="*/ 73481 h 72689"/>
                  <a:gd name="connsiteX10" fmla="*/ 32470 w 64236"/>
                  <a:gd name="connsiteY10" fmla="*/ 43704 h 72689"/>
                  <a:gd name="connsiteX11" fmla="*/ 14006 w 64236"/>
                  <a:gd name="connsiteY11" fmla="*/ 73481 h 72689"/>
                  <a:gd name="connsiteX12" fmla="*/ 482 w 64236"/>
                  <a:gd name="connsiteY12" fmla="*/ 73481 h 726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4236" h="72689">
                    <a:moveTo>
                      <a:pt x="482" y="73481"/>
                    </a:moveTo>
                    <a:lnTo>
                      <a:pt x="26034" y="36162"/>
                    </a:lnTo>
                    <a:lnTo>
                      <a:pt x="1977" y="792"/>
                    </a:lnTo>
                    <a:lnTo>
                      <a:pt x="15631" y="792"/>
                    </a:lnTo>
                    <a:cubicBezTo>
                      <a:pt x="21353" y="9635"/>
                      <a:pt x="28114" y="20102"/>
                      <a:pt x="32991" y="29075"/>
                    </a:cubicBezTo>
                    <a:cubicBezTo>
                      <a:pt x="37347" y="19842"/>
                      <a:pt x="44434" y="9440"/>
                      <a:pt x="50155" y="792"/>
                    </a:cubicBezTo>
                    <a:lnTo>
                      <a:pt x="63549" y="792"/>
                    </a:lnTo>
                    <a:lnTo>
                      <a:pt x="39232" y="36812"/>
                    </a:lnTo>
                    <a:lnTo>
                      <a:pt x="64719" y="73481"/>
                    </a:lnTo>
                    <a:lnTo>
                      <a:pt x="51130" y="73481"/>
                    </a:lnTo>
                    <a:cubicBezTo>
                      <a:pt x="45019" y="64119"/>
                      <a:pt x="37737" y="53326"/>
                      <a:pt x="32470" y="43704"/>
                    </a:cubicBezTo>
                    <a:cubicBezTo>
                      <a:pt x="27724" y="53456"/>
                      <a:pt x="20052" y="64249"/>
                      <a:pt x="14006" y="73481"/>
                    </a:cubicBezTo>
                    <a:lnTo>
                      <a:pt x="482" y="73481"/>
                    </a:lnTo>
                  </a:path>
                </a:pathLst>
              </a:custGeom>
              <a:solidFill>
                <a:srgbClr val="000000"/>
              </a:solidFill>
              <a:ln w="65" cap="flat">
                <a:noFill/>
                <a:prstDash val="solid"/>
                <a:miter/>
              </a:ln>
            </p:spPr>
            <p:txBody>
              <a:bodyPr rtlCol="0" anchor="ctr"/>
              <a:lstStyle/>
              <a:p>
                <a:endParaRPr lang="en-GB"/>
              </a:p>
            </p:txBody>
          </p:sp>
          <p:sp>
            <p:nvSpPr>
              <p:cNvPr id="2251" name="Freeform: Shape 2250">
                <a:extLst>
                  <a:ext uri="{FF2B5EF4-FFF2-40B4-BE49-F238E27FC236}">
                    <a16:creationId xmlns:a16="http://schemas.microsoft.com/office/drawing/2014/main" id="{83152816-5E1B-2FF7-9F1E-6ECB9EB52A30}"/>
                  </a:ext>
                </a:extLst>
              </p:cNvPr>
              <p:cNvSpPr/>
              <p:nvPr/>
            </p:nvSpPr>
            <p:spPr>
              <a:xfrm>
                <a:off x="8511201" y="2580857"/>
                <a:ext cx="39595" cy="90893"/>
              </a:xfrm>
              <a:custGeom>
                <a:avLst/>
                <a:gdLst>
                  <a:gd name="connsiteX0" fmla="*/ 38304 w 39595"/>
                  <a:gd name="connsiteY0" fmla="*/ 18212 h 90893"/>
                  <a:gd name="connsiteX1" fmla="*/ 38304 w 39595"/>
                  <a:gd name="connsiteY1" fmla="*/ 28224 h 90893"/>
                  <a:gd name="connsiteX2" fmla="*/ 23351 w 39595"/>
                  <a:gd name="connsiteY2" fmla="*/ 28224 h 90893"/>
                  <a:gd name="connsiteX3" fmla="*/ 23351 w 39595"/>
                  <a:gd name="connsiteY3" fmla="*/ 72046 h 90893"/>
                  <a:gd name="connsiteX4" fmla="*/ 31933 w 39595"/>
                  <a:gd name="connsiteY4" fmla="*/ 81408 h 90893"/>
                  <a:gd name="connsiteX5" fmla="*/ 37914 w 39595"/>
                  <a:gd name="connsiteY5" fmla="*/ 80628 h 90893"/>
                  <a:gd name="connsiteX6" fmla="*/ 40320 w 39595"/>
                  <a:gd name="connsiteY6" fmla="*/ 90511 h 90893"/>
                  <a:gd name="connsiteX7" fmla="*/ 31608 w 39595"/>
                  <a:gd name="connsiteY7" fmla="*/ 91811 h 90893"/>
                  <a:gd name="connsiteX8" fmla="*/ 11647 w 39595"/>
                  <a:gd name="connsiteY8" fmla="*/ 72956 h 90893"/>
                  <a:gd name="connsiteX9" fmla="*/ 11647 w 39595"/>
                  <a:gd name="connsiteY9" fmla="*/ 28224 h 90893"/>
                  <a:gd name="connsiteX10" fmla="*/ 725 w 39595"/>
                  <a:gd name="connsiteY10" fmla="*/ 28224 h 90893"/>
                  <a:gd name="connsiteX11" fmla="*/ 725 w 39595"/>
                  <a:gd name="connsiteY11" fmla="*/ 18212 h 90893"/>
                  <a:gd name="connsiteX12" fmla="*/ 11647 w 39595"/>
                  <a:gd name="connsiteY12" fmla="*/ 18212 h 90893"/>
                  <a:gd name="connsiteX13" fmla="*/ 11647 w 39595"/>
                  <a:gd name="connsiteY13" fmla="*/ 917 h 90893"/>
                  <a:gd name="connsiteX14" fmla="*/ 23351 w 39595"/>
                  <a:gd name="connsiteY14" fmla="*/ 917 h 90893"/>
                  <a:gd name="connsiteX15" fmla="*/ 23351 w 39595"/>
                  <a:gd name="connsiteY15" fmla="*/ 18212 h 90893"/>
                  <a:gd name="connsiteX16" fmla="*/ 38304 w 39595"/>
                  <a:gd name="connsiteY16" fmla="*/ 18212 h 90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9595" h="90893">
                    <a:moveTo>
                      <a:pt x="38304" y="18212"/>
                    </a:moveTo>
                    <a:lnTo>
                      <a:pt x="38304" y="28224"/>
                    </a:lnTo>
                    <a:lnTo>
                      <a:pt x="23351" y="28224"/>
                    </a:lnTo>
                    <a:lnTo>
                      <a:pt x="23351" y="72046"/>
                    </a:lnTo>
                    <a:cubicBezTo>
                      <a:pt x="23351" y="78548"/>
                      <a:pt x="25756" y="81408"/>
                      <a:pt x="31933" y="81408"/>
                    </a:cubicBezTo>
                    <a:cubicBezTo>
                      <a:pt x="33428" y="81408"/>
                      <a:pt x="35964" y="81018"/>
                      <a:pt x="37914" y="80628"/>
                    </a:cubicBezTo>
                    <a:lnTo>
                      <a:pt x="40320" y="90511"/>
                    </a:lnTo>
                    <a:cubicBezTo>
                      <a:pt x="37914" y="91356"/>
                      <a:pt x="34599" y="91811"/>
                      <a:pt x="31608" y="91811"/>
                    </a:cubicBezTo>
                    <a:cubicBezTo>
                      <a:pt x="19059" y="91811"/>
                      <a:pt x="11647" y="84854"/>
                      <a:pt x="11647" y="72956"/>
                    </a:cubicBezTo>
                    <a:lnTo>
                      <a:pt x="11647" y="28224"/>
                    </a:lnTo>
                    <a:lnTo>
                      <a:pt x="725" y="28224"/>
                    </a:lnTo>
                    <a:lnTo>
                      <a:pt x="725" y="18212"/>
                    </a:lnTo>
                    <a:lnTo>
                      <a:pt x="11647" y="18212"/>
                    </a:lnTo>
                    <a:lnTo>
                      <a:pt x="11647" y="917"/>
                    </a:lnTo>
                    <a:lnTo>
                      <a:pt x="23351" y="917"/>
                    </a:lnTo>
                    <a:lnTo>
                      <a:pt x="23351" y="18212"/>
                    </a:lnTo>
                    <a:lnTo>
                      <a:pt x="38304" y="18212"/>
                    </a:lnTo>
                  </a:path>
                </a:pathLst>
              </a:custGeom>
              <a:solidFill>
                <a:srgbClr val="000000"/>
              </a:solidFill>
              <a:ln w="65" cap="flat">
                <a:noFill/>
                <a:prstDash val="solid"/>
                <a:miter/>
              </a:ln>
            </p:spPr>
            <p:txBody>
              <a:bodyPr rtlCol="0" anchor="ctr"/>
              <a:lstStyle/>
              <a:p>
                <a:endParaRPr lang="en-GB"/>
              </a:p>
            </p:txBody>
          </p:sp>
          <p:sp>
            <p:nvSpPr>
              <p:cNvPr id="2252" name="Freeform: Shape 2251">
                <a:extLst>
                  <a:ext uri="{FF2B5EF4-FFF2-40B4-BE49-F238E27FC236}">
                    <a16:creationId xmlns:a16="http://schemas.microsoft.com/office/drawing/2014/main" id="{60D70275-A066-1801-649A-B86F2B64D4F9}"/>
                  </a:ext>
                </a:extLst>
              </p:cNvPr>
              <p:cNvSpPr/>
              <p:nvPr/>
            </p:nvSpPr>
            <p:spPr>
              <a:xfrm>
                <a:off x="8558923" y="2597242"/>
                <a:ext cx="64366" cy="75159"/>
              </a:xfrm>
              <a:custGeom>
                <a:avLst/>
                <a:gdLst>
                  <a:gd name="connsiteX0" fmla="*/ 34527 w 64366"/>
                  <a:gd name="connsiteY0" fmla="*/ 75947 h 75159"/>
                  <a:gd name="connsiteX1" fmla="*/ 458 w 64366"/>
                  <a:gd name="connsiteY1" fmla="*/ 38627 h 75159"/>
                  <a:gd name="connsiteX2" fmla="*/ 33162 w 64366"/>
                  <a:gd name="connsiteY2" fmla="*/ 787 h 75159"/>
                  <a:gd name="connsiteX3" fmla="*/ 64825 w 64366"/>
                  <a:gd name="connsiteY3" fmla="*/ 37132 h 75159"/>
                  <a:gd name="connsiteX4" fmla="*/ 64825 w 64366"/>
                  <a:gd name="connsiteY4" fmla="*/ 42008 h 75159"/>
                  <a:gd name="connsiteX5" fmla="*/ 12291 w 64366"/>
                  <a:gd name="connsiteY5" fmla="*/ 42008 h 75159"/>
                  <a:gd name="connsiteX6" fmla="*/ 34592 w 64366"/>
                  <a:gd name="connsiteY6" fmla="*/ 65544 h 75159"/>
                  <a:gd name="connsiteX7" fmla="*/ 52342 w 64366"/>
                  <a:gd name="connsiteY7" fmla="*/ 54361 h 75159"/>
                  <a:gd name="connsiteX8" fmla="*/ 63655 w 64366"/>
                  <a:gd name="connsiteY8" fmla="*/ 57482 h 75159"/>
                  <a:gd name="connsiteX9" fmla="*/ 34527 w 64366"/>
                  <a:gd name="connsiteY9" fmla="*/ 75947 h 75159"/>
                  <a:gd name="connsiteX10" fmla="*/ 12356 w 64366"/>
                  <a:gd name="connsiteY10" fmla="*/ 32126 h 75159"/>
                  <a:gd name="connsiteX11" fmla="*/ 52927 w 64366"/>
                  <a:gd name="connsiteY11" fmla="*/ 32126 h 75159"/>
                  <a:gd name="connsiteX12" fmla="*/ 33162 w 64366"/>
                  <a:gd name="connsiteY12" fmla="*/ 11190 h 75159"/>
                  <a:gd name="connsiteX13" fmla="*/ 12356 w 64366"/>
                  <a:gd name="connsiteY13" fmla="*/ 32126 h 75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4366" h="75159">
                    <a:moveTo>
                      <a:pt x="34527" y="75947"/>
                    </a:moveTo>
                    <a:cubicBezTo>
                      <a:pt x="13462" y="75947"/>
                      <a:pt x="458" y="60993"/>
                      <a:pt x="458" y="38627"/>
                    </a:cubicBezTo>
                    <a:cubicBezTo>
                      <a:pt x="458" y="16326"/>
                      <a:pt x="13332" y="787"/>
                      <a:pt x="33162" y="787"/>
                    </a:cubicBezTo>
                    <a:cubicBezTo>
                      <a:pt x="48571" y="787"/>
                      <a:pt x="64825" y="10280"/>
                      <a:pt x="64825" y="37132"/>
                    </a:cubicBezTo>
                    <a:lnTo>
                      <a:pt x="64825" y="42008"/>
                    </a:lnTo>
                    <a:lnTo>
                      <a:pt x="12291" y="42008"/>
                    </a:lnTo>
                    <a:cubicBezTo>
                      <a:pt x="12876" y="57222"/>
                      <a:pt x="21719" y="65544"/>
                      <a:pt x="34592" y="65544"/>
                    </a:cubicBezTo>
                    <a:cubicBezTo>
                      <a:pt x="43174" y="65544"/>
                      <a:pt x="49611" y="61773"/>
                      <a:pt x="52342" y="54361"/>
                    </a:cubicBezTo>
                    <a:lnTo>
                      <a:pt x="63655" y="57482"/>
                    </a:lnTo>
                    <a:cubicBezTo>
                      <a:pt x="60274" y="68470"/>
                      <a:pt x="49416" y="75947"/>
                      <a:pt x="34527" y="75947"/>
                    </a:cubicBezTo>
                    <a:close/>
                    <a:moveTo>
                      <a:pt x="12356" y="32126"/>
                    </a:moveTo>
                    <a:lnTo>
                      <a:pt x="52927" y="32126"/>
                    </a:lnTo>
                    <a:cubicBezTo>
                      <a:pt x="51822" y="19772"/>
                      <a:pt x="45125" y="11190"/>
                      <a:pt x="33162" y="11190"/>
                    </a:cubicBezTo>
                    <a:cubicBezTo>
                      <a:pt x="20678" y="11190"/>
                      <a:pt x="13071" y="21008"/>
                      <a:pt x="12356" y="32126"/>
                    </a:cubicBezTo>
                  </a:path>
                </a:pathLst>
              </a:custGeom>
              <a:solidFill>
                <a:srgbClr val="000000"/>
              </a:solidFill>
              <a:ln w="65" cap="flat">
                <a:noFill/>
                <a:prstDash val="solid"/>
                <a:miter/>
              </a:ln>
            </p:spPr>
            <p:txBody>
              <a:bodyPr rtlCol="0" anchor="ctr"/>
              <a:lstStyle/>
              <a:p>
                <a:endParaRPr lang="en-GB"/>
              </a:p>
            </p:txBody>
          </p:sp>
          <p:sp>
            <p:nvSpPr>
              <p:cNvPr id="2253" name="Freeform: Shape 2252">
                <a:extLst>
                  <a:ext uri="{FF2B5EF4-FFF2-40B4-BE49-F238E27FC236}">
                    <a16:creationId xmlns:a16="http://schemas.microsoft.com/office/drawing/2014/main" id="{6512D529-A3E0-8DDD-D391-95A04D19C391}"/>
                  </a:ext>
                </a:extLst>
              </p:cNvPr>
              <p:cNvSpPr/>
              <p:nvPr/>
            </p:nvSpPr>
            <p:spPr>
              <a:xfrm>
                <a:off x="8640064" y="2597111"/>
                <a:ext cx="36864" cy="73729"/>
              </a:xfrm>
              <a:custGeom>
                <a:avLst/>
                <a:gdLst>
                  <a:gd name="connsiteX0" fmla="*/ 625 w 36864"/>
                  <a:gd name="connsiteY0" fmla="*/ 74530 h 73729"/>
                  <a:gd name="connsiteX1" fmla="*/ 625 w 36864"/>
                  <a:gd name="connsiteY1" fmla="*/ 1841 h 73729"/>
                  <a:gd name="connsiteX2" fmla="*/ 11938 w 36864"/>
                  <a:gd name="connsiteY2" fmla="*/ 1841 h 73729"/>
                  <a:gd name="connsiteX3" fmla="*/ 11938 w 36864"/>
                  <a:gd name="connsiteY3" fmla="*/ 13024 h 73729"/>
                  <a:gd name="connsiteX4" fmla="*/ 12718 w 36864"/>
                  <a:gd name="connsiteY4" fmla="*/ 13024 h 73729"/>
                  <a:gd name="connsiteX5" fmla="*/ 31573 w 36864"/>
                  <a:gd name="connsiteY5" fmla="*/ 800 h 73729"/>
                  <a:gd name="connsiteX6" fmla="*/ 37489 w 36864"/>
                  <a:gd name="connsiteY6" fmla="*/ 995 h 73729"/>
                  <a:gd name="connsiteX7" fmla="*/ 37489 w 36864"/>
                  <a:gd name="connsiteY7" fmla="*/ 12763 h 73729"/>
                  <a:gd name="connsiteX8" fmla="*/ 30467 w 36864"/>
                  <a:gd name="connsiteY8" fmla="*/ 12113 h 73729"/>
                  <a:gd name="connsiteX9" fmla="*/ 12328 w 36864"/>
                  <a:gd name="connsiteY9" fmla="*/ 29018 h 73729"/>
                  <a:gd name="connsiteX10" fmla="*/ 12328 w 36864"/>
                  <a:gd name="connsiteY10" fmla="*/ 74530 h 73729"/>
                  <a:gd name="connsiteX11" fmla="*/ 625 w 36864"/>
                  <a:gd name="connsiteY11" fmla="*/ 74530 h 73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6864" h="73729">
                    <a:moveTo>
                      <a:pt x="625" y="74530"/>
                    </a:moveTo>
                    <a:lnTo>
                      <a:pt x="625" y="1841"/>
                    </a:lnTo>
                    <a:lnTo>
                      <a:pt x="11938" y="1841"/>
                    </a:lnTo>
                    <a:lnTo>
                      <a:pt x="11938" y="13024"/>
                    </a:lnTo>
                    <a:lnTo>
                      <a:pt x="12718" y="13024"/>
                    </a:lnTo>
                    <a:cubicBezTo>
                      <a:pt x="15384" y="5677"/>
                      <a:pt x="22925" y="800"/>
                      <a:pt x="31573" y="800"/>
                    </a:cubicBezTo>
                    <a:cubicBezTo>
                      <a:pt x="33263" y="800"/>
                      <a:pt x="36124" y="930"/>
                      <a:pt x="37489" y="995"/>
                    </a:cubicBezTo>
                    <a:lnTo>
                      <a:pt x="37489" y="12763"/>
                    </a:lnTo>
                    <a:cubicBezTo>
                      <a:pt x="36774" y="12633"/>
                      <a:pt x="33588" y="12113"/>
                      <a:pt x="30467" y="12113"/>
                    </a:cubicBezTo>
                    <a:cubicBezTo>
                      <a:pt x="20000" y="12113"/>
                      <a:pt x="12328" y="19200"/>
                      <a:pt x="12328" y="29018"/>
                    </a:cubicBezTo>
                    <a:lnTo>
                      <a:pt x="12328" y="74530"/>
                    </a:lnTo>
                    <a:lnTo>
                      <a:pt x="625" y="74530"/>
                    </a:lnTo>
                  </a:path>
                </a:pathLst>
              </a:custGeom>
              <a:solidFill>
                <a:srgbClr val="000000"/>
              </a:solidFill>
              <a:ln w="65" cap="flat">
                <a:noFill/>
                <a:prstDash val="solid"/>
                <a:miter/>
              </a:ln>
            </p:spPr>
            <p:txBody>
              <a:bodyPr rtlCol="0" anchor="ctr"/>
              <a:lstStyle/>
              <a:p>
                <a:endParaRPr lang="en-GB"/>
              </a:p>
            </p:txBody>
          </p:sp>
          <p:sp>
            <p:nvSpPr>
              <p:cNvPr id="2254" name="Freeform: Shape 2253">
                <a:extLst>
                  <a:ext uri="{FF2B5EF4-FFF2-40B4-BE49-F238E27FC236}">
                    <a16:creationId xmlns:a16="http://schemas.microsoft.com/office/drawing/2014/main" id="{95287B59-283D-05DF-8C05-3900E8F040EE}"/>
                  </a:ext>
                </a:extLst>
              </p:cNvPr>
              <p:cNvSpPr/>
              <p:nvPr/>
            </p:nvSpPr>
            <p:spPr>
              <a:xfrm>
                <a:off x="8692273" y="2597242"/>
                <a:ext cx="58125" cy="73599"/>
              </a:xfrm>
              <a:custGeom>
                <a:avLst/>
                <a:gdLst>
                  <a:gd name="connsiteX0" fmla="*/ 12173 w 58125"/>
                  <a:gd name="connsiteY0" fmla="*/ 30837 h 73599"/>
                  <a:gd name="connsiteX1" fmla="*/ 12173 w 58125"/>
                  <a:gd name="connsiteY1" fmla="*/ 74399 h 73599"/>
                  <a:gd name="connsiteX2" fmla="*/ 470 w 58125"/>
                  <a:gd name="connsiteY2" fmla="*/ 74399 h 73599"/>
                  <a:gd name="connsiteX3" fmla="*/ 470 w 58125"/>
                  <a:gd name="connsiteY3" fmla="*/ 1710 h 73599"/>
                  <a:gd name="connsiteX4" fmla="*/ 11717 w 58125"/>
                  <a:gd name="connsiteY4" fmla="*/ 1710 h 73599"/>
                  <a:gd name="connsiteX5" fmla="*/ 11783 w 58125"/>
                  <a:gd name="connsiteY5" fmla="*/ 15168 h 73599"/>
                  <a:gd name="connsiteX6" fmla="*/ 34018 w 58125"/>
                  <a:gd name="connsiteY6" fmla="*/ 799 h 73599"/>
                  <a:gd name="connsiteX7" fmla="*/ 58595 w 58125"/>
                  <a:gd name="connsiteY7" fmla="*/ 28237 h 73599"/>
                  <a:gd name="connsiteX8" fmla="*/ 58595 w 58125"/>
                  <a:gd name="connsiteY8" fmla="*/ 74399 h 73599"/>
                  <a:gd name="connsiteX9" fmla="*/ 46892 w 58125"/>
                  <a:gd name="connsiteY9" fmla="*/ 74399 h 73599"/>
                  <a:gd name="connsiteX10" fmla="*/ 46892 w 58125"/>
                  <a:gd name="connsiteY10" fmla="*/ 29212 h 73599"/>
                  <a:gd name="connsiteX11" fmla="*/ 30507 w 58125"/>
                  <a:gd name="connsiteY11" fmla="*/ 11332 h 73599"/>
                  <a:gd name="connsiteX12" fmla="*/ 12173 w 58125"/>
                  <a:gd name="connsiteY12" fmla="*/ 30837 h 73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125" h="73599">
                    <a:moveTo>
                      <a:pt x="12173" y="30837"/>
                    </a:moveTo>
                    <a:lnTo>
                      <a:pt x="12173" y="74399"/>
                    </a:lnTo>
                    <a:lnTo>
                      <a:pt x="470" y="74399"/>
                    </a:lnTo>
                    <a:lnTo>
                      <a:pt x="470" y="1710"/>
                    </a:lnTo>
                    <a:lnTo>
                      <a:pt x="11717" y="1710"/>
                    </a:lnTo>
                    <a:lnTo>
                      <a:pt x="11783" y="15168"/>
                    </a:lnTo>
                    <a:cubicBezTo>
                      <a:pt x="16464" y="4895"/>
                      <a:pt x="24266" y="799"/>
                      <a:pt x="34018" y="799"/>
                    </a:cubicBezTo>
                    <a:cubicBezTo>
                      <a:pt x="48712" y="799"/>
                      <a:pt x="58595" y="9837"/>
                      <a:pt x="58595" y="28237"/>
                    </a:cubicBezTo>
                    <a:lnTo>
                      <a:pt x="58595" y="74399"/>
                    </a:lnTo>
                    <a:lnTo>
                      <a:pt x="46892" y="74399"/>
                    </a:lnTo>
                    <a:lnTo>
                      <a:pt x="46892" y="29212"/>
                    </a:lnTo>
                    <a:cubicBezTo>
                      <a:pt x="46892" y="18029"/>
                      <a:pt x="40650" y="11332"/>
                      <a:pt x="30507" y="11332"/>
                    </a:cubicBezTo>
                    <a:cubicBezTo>
                      <a:pt x="20040" y="11332"/>
                      <a:pt x="12173" y="18419"/>
                      <a:pt x="12173" y="30837"/>
                    </a:cubicBezTo>
                  </a:path>
                </a:pathLst>
              </a:custGeom>
              <a:solidFill>
                <a:srgbClr val="000000"/>
              </a:solidFill>
              <a:ln w="65" cap="flat">
                <a:noFill/>
                <a:prstDash val="solid"/>
                <a:miter/>
              </a:ln>
            </p:spPr>
            <p:txBody>
              <a:bodyPr rtlCol="0" anchor="ctr"/>
              <a:lstStyle/>
              <a:p>
                <a:endParaRPr lang="en-GB"/>
              </a:p>
            </p:txBody>
          </p:sp>
          <p:sp>
            <p:nvSpPr>
              <p:cNvPr id="2255" name="Freeform: Shape 2254">
                <a:extLst>
                  <a:ext uri="{FF2B5EF4-FFF2-40B4-BE49-F238E27FC236}">
                    <a16:creationId xmlns:a16="http://schemas.microsoft.com/office/drawing/2014/main" id="{27C863D9-C35A-86A7-CECC-C0E86747BD01}"/>
                  </a:ext>
                </a:extLst>
              </p:cNvPr>
              <p:cNvSpPr/>
              <p:nvPr/>
            </p:nvSpPr>
            <p:spPr>
              <a:xfrm>
                <a:off x="8766522" y="2597242"/>
                <a:ext cx="58645" cy="75289"/>
              </a:xfrm>
              <a:custGeom>
                <a:avLst/>
                <a:gdLst>
                  <a:gd name="connsiteX0" fmla="*/ 25315 w 58645"/>
                  <a:gd name="connsiteY0" fmla="*/ 76076 h 75289"/>
                  <a:gd name="connsiteX1" fmla="*/ 543 w 58645"/>
                  <a:gd name="connsiteY1" fmla="*/ 53710 h 75289"/>
                  <a:gd name="connsiteX2" fmla="*/ 28826 w 58645"/>
                  <a:gd name="connsiteY2" fmla="*/ 32320 h 75289"/>
                  <a:gd name="connsiteX3" fmla="*/ 47486 w 58645"/>
                  <a:gd name="connsiteY3" fmla="*/ 25298 h 75289"/>
                  <a:gd name="connsiteX4" fmla="*/ 32272 w 58645"/>
                  <a:gd name="connsiteY4" fmla="*/ 11059 h 75289"/>
                  <a:gd name="connsiteX5" fmla="*/ 13872 w 58645"/>
                  <a:gd name="connsiteY5" fmla="*/ 21722 h 75289"/>
                  <a:gd name="connsiteX6" fmla="*/ 2624 w 58645"/>
                  <a:gd name="connsiteY6" fmla="*/ 18016 h 75289"/>
                  <a:gd name="connsiteX7" fmla="*/ 31947 w 58645"/>
                  <a:gd name="connsiteY7" fmla="*/ 786 h 75289"/>
                  <a:gd name="connsiteX8" fmla="*/ 59189 w 58645"/>
                  <a:gd name="connsiteY8" fmla="*/ 26468 h 75289"/>
                  <a:gd name="connsiteX9" fmla="*/ 59189 w 58645"/>
                  <a:gd name="connsiteY9" fmla="*/ 74386 h 75289"/>
                  <a:gd name="connsiteX10" fmla="*/ 47681 w 58645"/>
                  <a:gd name="connsiteY10" fmla="*/ 74386 h 75289"/>
                  <a:gd name="connsiteX11" fmla="*/ 47681 w 58645"/>
                  <a:gd name="connsiteY11" fmla="*/ 64503 h 75289"/>
                  <a:gd name="connsiteX12" fmla="*/ 46901 w 58645"/>
                  <a:gd name="connsiteY12" fmla="*/ 64503 h 75289"/>
                  <a:gd name="connsiteX13" fmla="*/ 25315 w 58645"/>
                  <a:gd name="connsiteY13" fmla="*/ 76076 h 75289"/>
                  <a:gd name="connsiteX14" fmla="*/ 27331 w 58645"/>
                  <a:gd name="connsiteY14" fmla="*/ 65738 h 75289"/>
                  <a:gd name="connsiteX15" fmla="*/ 47486 w 58645"/>
                  <a:gd name="connsiteY15" fmla="*/ 48119 h 75289"/>
                  <a:gd name="connsiteX16" fmla="*/ 47486 w 58645"/>
                  <a:gd name="connsiteY16" fmla="*/ 38041 h 75289"/>
                  <a:gd name="connsiteX17" fmla="*/ 28306 w 58645"/>
                  <a:gd name="connsiteY17" fmla="*/ 42202 h 75289"/>
                  <a:gd name="connsiteX18" fmla="*/ 12312 w 58645"/>
                  <a:gd name="connsiteY18" fmla="*/ 54295 h 75289"/>
                  <a:gd name="connsiteX19" fmla="*/ 27331 w 58645"/>
                  <a:gd name="connsiteY19" fmla="*/ 65738 h 75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8645" h="75289">
                    <a:moveTo>
                      <a:pt x="25315" y="76076"/>
                    </a:moveTo>
                    <a:cubicBezTo>
                      <a:pt x="11531" y="76076"/>
                      <a:pt x="543" y="68014"/>
                      <a:pt x="543" y="53710"/>
                    </a:cubicBezTo>
                    <a:cubicBezTo>
                      <a:pt x="543" y="37066"/>
                      <a:pt x="15367" y="34010"/>
                      <a:pt x="28826" y="32320"/>
                    </a:cubicBezTo>
                    <a:cubicBezTo>
                      <a:pt x="41959" y="30564"/>
                      <a:pt x="47486" y="31279"/>
                      <a:pt x="47486" y="25298"/>
                    </a:cubicBezTo>
                    <a:cubicBezTo>
                      <a:pt x="47486" y="16260"/>
                      <a:pt x="42349" y="11059"/>
                      <a:pt x="32272" y="11059"/>
                    </a:cubicBezTo>
                    <a:cubicBezTo>
                      <a:pt x="21804" y="11059"/>
                      <a:pt x="16148" y="16651"/>
                      <a:pt x="13872" y="21722"/>
                    </a:cubicBezTo>
                    <a:lnTo>
                      <a:pt x="2624" y="18016"/>
                    </a:lnTo>
                    <a:cubicBezTo>
                      <a:pt x="8215" y="4817"/>
                      <a:pt x="20699" y="786"/>
                      <a:pt x="31947" y="786"/>
                    </a:cubicBezTo>
                    <a:cubicBezTo>
                      <a:pt x="41699" y="786"/>
                      <a:pt x="59189" y="3777"/>
                      <a:pt x="59189" y="26468"/>
                    </a:cubicBezTo>
                    <a:lnTo>
                      <a:pt x="59189" y="74386"/>
                    </a:lnTo>
                    <a:lnTo>
                      <a:pt x="47681" y="74386"/>
                    </a:lnTo>
                    <a:lnTo>
                      <a:pt x="47681" y="64503"/>
                    </a:lnTo>
                    <a:lnTo>
                      <a:pt x="46901" y="64503"/>
                    </a:lnTo>
                    <a:cubicBezTo>
                      <a:pt x="44430" y="69639"/>
                      <a:pt x="37603" y="76076"/>
                      <a:pt x="25315" y="76076"/>
                    </a:cubicBezTo>
                    <a:close/>
                    <a:moveTo>
                      <a:pt x="27331" y="65738"/>
                    </a:moveTo>
                    <a:cubicBezTo>
                      <a:pt x="40269" y="65738"/>
                      <a:pt x="47486" y="57026"/>
                      <a:pt x="47486" y="48119"/>
                    </a:cubicBezTo>
                    <a:lnTo>
                      <a:pt x="47486" y="38041"/>
                    </a:lnTo>
                    <a:cubicBezTo>
                      <a:pt x="45535" y="40317"/>
                      <a:pt x="32792" y="41617"/>
                      <a:pt x="28306" y="42202"/>
                    </a:cubicBezTo>
                    <a:cubicBezTo>
                      <a:pt x="19789" y="43308"/>
                      <a:pt x="12312" y="46038"/>
                      <a:pt x="12312" y="54295"/>
                    </a:cubicBezTo>
                    <a:cubicBezTo>
                      <a:pt x="12312" y="61837"/>
                      <a:pt x="18618" y="65738"/>
                      <a:pt x="27331" y="65738"/>
                    </a:cubicBezTo>
                  </a:path>
                </a:pathLst>
              </a:custGeom>
              <a:solidFill>
                <a:srgbClr val="000000"/>
              </a:solidFill>
              <a:ln w="65" cap="flat">
                <a:noFill/>
                <a:prstDash val="solid"/>
                <a:miter/>
              </a:ln>
            </p:spPr>
            <p:txBody>
              <a:bodyPr rtlCol="0" anchor="ctr"/>
              <a:lstStyle/>
              <a:p>
                <a:endParaRPr lang="en-GB"/>
              </a:p>
            </p:txBody>
          </p:sp>
          <p:sp>
            <p:nvSpPr>
              <p:cNvPr id="2256" name="Freeform: Shape 2255">
                <a:extLst>
                  <a:ext uri="{FF2B5EF4-FFF2-40B4-BE49-F238E27FC236}">
                    <a16:creationId xmlns:a16="http://schemas.microsoft.com/office/drawing/2014/main" id="{81EDC44F-2F90-5C52-76F4-B20DC1DFE14A}"/>
                  </a:ext>
                </a:extLst>
              </p:cNvPr>
              <p:cNvSpPr/>
              <p:nvPr/>
            </p:nvSpPr>
            <p:spPr>
              <a:xfrm>
                <a:off x="8845713" y="2573965"/>
                <a:ext cx="11703" cy="96875"/>
              </a:xfrm>
              <a:custGeom>
                <a:avLst/>
                <a:gdLst>
                  <a:gd name="connsiteX0" fmla="*/ 12547 w 11703"/>
                  <a:gd name="connsiteY0" fmla="*/ 977 h 96875"/>
                  <a:gd name="connsiteX1" fmla="*/ 12547 w 11703"/>
                  <a:gd name="connsiteY1" fmla="*/ 97852 h 96875"/>
                  <a:gd name="connsiteX2" fmla="*/ 844 w 11703"/>
                  <a:gd name="connsiteY2" fmla="*/ 97852 h 96875"/>
                  <a:gd name="connsiteX3" fmla="*/ 844 w 11703"/>
                  <a:gd name="connsiteY3" fmla="*/ 977 h 96875"/>
                  <a:gd name="connsiteX4" fmla="*/ 12547 w 11703"/>
                  <a:gd name="connsiteY4" fmla="*/ 977 h 968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703" h="96875">
                    <a:moveTo>
                      <a:pt x="12547" y="977"/>
                    </a:moveTo>
                    <a:lnTo>
                      <a:pt x="12547" y="97852"/>
                    </a:lnTo>
                    <a:lnTo>
                      <a:pt x="844" y="97852"/>
                    </a:lnTo>
                    <a:lnTo>
                      <a:pt x="844" y="977"/>
                    </a:lnTo>
                    <a:lnTo>
                      <a:pt x="12547" y="977"/>
                    </a:lnTo>
                  </a:path>
                </a:pathLst>
              </a:custGeom>
              <a:solidFill>
                <a:srgbClr val="000000"/>
              </a:solidFill>
              <a:ln w="65" cap="flat">
                <a:noFill/>
                <a:prstDash val="solid"/>
                <a:miter/>
              </a:ln>
            </p:spPr>
            <p:txBody>
              <a:bodyPr rtlCol="0" anchor="ctr"/>
              <a:lstStyle/>
              <a:p>
                <a:endParaRPr lang="en-GB"/>
              </a:p>
            </p:txBody>
          </p:sp>
        </p:grpSp>
        <p:grpSp>
          <p:nvGrpSpPr>
            <p:cNvPr id="2257" name="Graphic 1898">
              <a:extLst>
                <a:ext uri="{FF2B5EF4-FFF2-40B4-BE49-F238E27FC236}">
                  <a16:creationId xmlns:a16="http://schemas.microsoft.com/office/drawing/2014/main" id="{D8379620-B297-EB69-0CDB-D4C4C1AC5EA1}"/>
                </a:ext>
              </a:extLst>
            </p:cNvPr>
            <p:cNvGrpSpPr/>
            <p:nvPr/>
          </p:nvGrpSpPr>
          <p:grpSpPr>
            <a:xfrm>
              <a:off x="4586796" y="2775211"/>
              <a:ext cx="757253" cy="127238"/>
              <a:chOff x="8173961" y="2731896"/>
              <a:chExt cx="757253" cy="127238"/>
            </a:xfrm>
            <a:solidFill>
              <a:srgbClr val="000000"/>
            </a:solidFill>
          </p:grpSpPr>
          <p:sp>
            <p:nvSpPr>
              <p:cNvPr id="2258" name="Freeform: Shape 2257">
                <a:extLst>
                  <a:ext uri="{FF2B5EF4-FFF2-40B4-BE49-F238E27FC236}">
                    <a16:creationId xmlns:a16="http://schemas.microsoft.com/office/drawing/2014/main" id="{662BDBEA-28DF-D24F-096A-4C88D828219F}"/>
                  </a:ext>
                </a:extLst>
              </p:cNvPr>
              <p:cNvSpPr/>
              <p:nvPr/>
            </p:nvSpPr>
            <p:spPr>
              <a:xfrm>
                <a:off x="8173961" y="2758358"/>
                <a:ext cx="64496" cy="100776"/>
              </a:xfrm>
              <a:custGeom>
                <a:avLst/>
                <a:gdLst>
                  <a:gd name="connsiteX0" fmla="*/ 352 w 64496"/>
                  <a:gd name="connsiteY0" fmla="*/ 101390 h 100776"/>
                  <a:gd name="connsiteX1" fmla="*/ 352 w 64496"/>
                  <a:gd name="connsiteY1" fmla="*/ 1524 h 100776"/>
                  <a:gd name="connsiteX2" fmla="*/ 11665 w 64496"/>
                  <a:gd name="connsiteY2" fmla="*/ 1524 h 100776"/>
                  <a:gd name="connsiteX3" fmla="*/ 11665 w 64496"/>
                  <a:gd name="connsiteY3" fmla="*/ 13162 h 100776"/>
                  <a:gd name="connsiteX4" fmla="*/ 12965 w 64496"/>
                  <a:gd name="connsiteY4" fmla="*/ 13162 h 100776"/>
                  <a:gd name="connsiteX5" fmla="*/ 34031 w 64496"/>
                  <a:gd name="connsiteY5" fmla="*/ 614 h 100776"/>
                  <a:gd name="connsiteX6" fmla="*/ 64849 w 64496"/>
                  <a:gd name="connsiteY6" fmla="*/ 38063 h 100776"/>
                  <a:gd name="connsiteX7" fmla="*/ 34096 w 64496"/>
                  <a:gd name="connsiteY7" fmla="*/ 75773 h 100776"/>
                  <a:gd name="connsiteX8" fmla="*/ 12965 w 64496"/>
                  <a:gd name="connsiteY8" fmla="*/ 62965 h 100776"/>
                  <a:gd name="connsiteX9" fmla="*/ 12055 w 64496"/>
                  <a:gd name="connsiteY9" fmla="*/ 62965 h 100776"/>
                  <a:gd name="connsiteX10" fmla="*/ 12055 w 64496"/>
                  <a:gd name="connsiteY10" fmla="*/ 101390 h 100776"/>
                  <a:gd name="connsiteX11" fmla="*/ 352 w 64496"/>
                  <a:gd name="connsiteY11" fmla="*/ 101390 h 100776"/>
                  <a:gd name="connsiteX12" fmla="*/ 32340 w 64496"/>
                  <a:gd name="connsiteY12" fmla="*/ 65306 h 100776"/>
                  <a:gd name="connsiteX13" fmla="*/ 52951 w 64496"/>
                  <a:gd name="connsiteY13" fmla="*/ 37933 h 100776"/>
                  <a:gd name="connsiteX14" fmla="*/ 32340 w 64496"/>
                  <a:gd name="connsiteY14" fmla="*/ 11081 h 100776"/>
                  <a:gd name="connsiteX15" fmla="*/ 11925 w 64496"/>
                  <a:gd name="connsiteY15" fmla="*/ 37933 h 100776"/>
                  <a:gd name="connsiteX16" fmla="*/ 32340 w 64496"/>
                  <a:gd name="connsiteY16" fmla="*/ 65306 h 100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4496" h="100776">
                    <a:moveTo>
                      <a:pt x="352" y="101390"/>
                    </a:moveTo>
                    <a:lnTo>
                      <a:pt x="352" y="1524"/>
                    </a:lnTo>
                    <a:lnTo>
                      <a:pt x="11665" y="1524"/>
                    </a:lnTo>
                    <a:lnTo>
                      <a:pt x="11665" y="13162"/>
                    </a:lnTo>
                    <a:lnTo>
                      <a:pt x="12965" y="13162"/>
                    </a:lnTo>
                    <a:cubicBezTo>
                      <a:pt x="15371" y="9326"/>
                      <a:pt x="19857" y="614"/>
                      <a:pt x="34031" y="614"/>
                    </a:cubicBezTo>
                    <a:cubicBezTo>
                      <a:pt x="52170" y="614"/>
                      <a:pt x="64849" y="15047"/>
                      <a:pt x="64849" y="38063"/>
                    </a:cubicBezTo>
                    <a:cubicBezTo>
                      <a:pt x="64849" y="61210"/>
                      <a:pt x="52235" y="75773"/>
                      <a:pt x="34096" y="75773"/>
                    </a:cubicBezTo>
                    <a:cubicBezTo>
                      <a:pt x="20247" y="75773"/>
                      <a:pt x="15371" y="66996"/>
                      <a:pt x="12965" y="62965"/>
                    </a:cubicBezTo>
                    <a:lnTo>
                      <a:pt x="12055" y="62965"/>
                    </a:lnTo>
                    <a:lnTo>
                      <a:pt x="12055" y="101390"/>
                    </a:lnTo>
                    <a:lnTo>
                      <a:pt x="352" y="101390"/>
                    </a:lnTo>
                    <a:close/>
                    <a:moveTo>
                      <a:pt x="32340" y="65306"/>
                    </a:moveTo>
                    <a:cubicBezTo>
                      <a:pt x="45929" y="65306"/>
                      <a:pt x="52951" y="53212"/>
                      <a:pt x="52951" y="37933"/>
                    </a:cubicBezTo>
                    <a:cubicBezTo>
                      <a:pt x="52951" y="22849"/>
                      <a:pt x="46124" y="11081"/>
                      <a:pt x="32340" y="11081"/>
                    </a:cubicBezTo>
                    <a:cubicBezTo>
                      <a:pt x="18947" y="11081"/>
                      <a:pt x="11925" y="21874"/>
                      <a:pt x="11925" y="37933"/>
                    </a:cubicBezTo>
                    <a:cubicBezTo>
                      <a:pt x="11925" y="54123"/>
                      <a:pt x="19142" y="65306"/>
                      <a:pt x="32340" y="65306"/>
                    </a:cubicBezTo>
                  </a:path>
                </a:pathLst>
              </a:custGeom>
              <a:solidFill>
                <a:srgbClr val="000000"/>
              </a:solidFill>
              <a:ln w="65" cap="flat">
                <a:noFill/>
                <a:prstDash val="solid"/>
                <a:miter/>
              </a:ln>
            </p:spPr>
            <p:txBody>
              <a:bodyPr rtlCol="0" anchor="ctr"/>
              <a:lstStyle/>
              <a:p>
                <a:endParaRPr lang="en-GB"/>
              </a:p>
            </p:txBody>
          </p:sp>
          <p:sp>
            <p:nvSpPr>
              <p:cNvPr id="2259" name="Freeform: Shape 2258">
                <a:extLst>
                  <a:ext uri="{FF2B5EF4-FFF2-40B4-BE49-F238E27FC236}">
                    <a16:creationId xmlns:a16="http://schemas.microsoft.com/office/drawing/2014/main" id="{9F5EBD31-DF2E-0AF5-14AC-BAB0FD11474F}"/>
                  </a:ext>
                </a:extLst>
              </p:cNvPr>
              <p:cNvSpPr/>
              <p:nvPr/>
            </p:nvSpPr>
            <p:spPr>
              <a:xfrm>
                <a:off x="8251982" y="2758358"/>
                <a:ext cx="64366" cy="75159"/>
              </a:xfrm>
              <a:custGeom>
                <a:avLst/>
                <a:gdLst>
                  <a:gd name="connsiteX0" fmla="*/ 34486 w 64366"/>
                  <a:gd name="connsiteY0" fmla="*/ 75969 h 75159"/>
                  <a:gd name="connsiteX1" fmla="*/ 417 w 64366"/>
                  <a:gd name="connsiteY1" fmla="*/ 38649 h 75159"/>
                  <a:gd name="connsiteX2" fmla="*/ 33121 w 64366"/>
                  <a:gd name="connsiteY2" fmla="*/ 809 h 75159"/>
                  <a:gd name="connsiteX3" fmla="*/ 64784 w 64366"/>
                  <a:gd name="connsiteY3" fmla="*/ 37153 h 75159"/>
                  <a:gd name="connsiteX4" fmla="*/ 64784 w 64366"/>
                  <a:gd name="connsiteY4" fmla="*/ 42030 h 75159"/>
                  <a:gd name="connsiteX5" fmla="*/ 12250 w 64366"/>
                  <a:gd name="connsiteY5" fmla="*/ 42030 h 75159"/>
                  <a:gd name="connsiteX6" fmla="*/ 34551 w 64366"/>
                  <a:gd name="connsiteY6" fmla="*/ 65566 h 75159"/>
                  <a:gd name="connsiteX7" fmla="*/ 52301 w 64366"/>
                  <a:gd name="connsiteY7" fmla="*/ 54383 h 75159"/>
                  <a:gd name="connsiteX8" fmla="*/ 63614 w 64366"/>
                  <a:gd name="connsiteY8" fmla="*/ 57504 h 75159"/>
                  <a:gd name="connsiteX9" fmla="*/ 34486 w 64366"/>
                  <a:gd name="connsiteY9" fmla="*/ 75969 h 75159"/>
                  <a:gd name="connsiteX10" fmla="*/ 12315 w 64366"/>
                  <a:gd name="connsiteY10" fmla="*/ 32147 h 75159"/>
                  <a:gd name="connsiteX11" fmla="*/ 52886 w 64366"/>
                  <a:gd name="connsiteY11" fmla="*/ 32147 h 75159"/>
                  <a:gd name="connsiteX12" fmla="*/ 33121 w 64366"/>
                  <a:gd name="connsiteY12" fmla="*/ 11212 h 75159"/>
                  <a:gd name="connsiteX13" fmla="*/ 12315 w 64366"/>
                  <a:gd name="connsiteY13" fmla="*/ 32147 h 75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4366" h="75159">
                    <a:moveTo>
                      <a:pt x="34486" y="75969"/>
                    </a:moveTo>
                    <a:cubicBezTo>
                      <a:pt x="13421" y="75969"/>
                      <a:pt x="417" y="61015"/>
                      <a:pt x="417" y="38649"/>
                    </a:cubicBezTo>
                    <a:cubicBezTo>
                      <a:pt x="417" y="16348"/>
                      <a:pt x="13291" y="809"/>
                      <a:pt x="33121" y="809"/>
                    </a:cubicBezTo>
                    <a:cubicBezTo>
                      <a:pt x="48530" y="809"/>
                      <a:pt x="64784" y="10301"/>
                      <a:pt x="64784" y="37153"/>
                    </a:cubicBezTo>
                    <a:lnTo>
                      <a:pt x="64784" y="42030"/>
                    </a:lnTo>
                    <a:lnTo>
                      <a:pt x="12250" y="42030"/>
                    </a:lnTo>
                    <a:cubicBezTo>
                      <a:pt x="12835" y="57244"/>
                      <a:pt x="21678" y="65566"/>
                      <a:pt x="34551" y="65566"/>
                    </a:cubicBezTo>
                    <a:cubicBezTo>
                      <a:pt x="43133" y="65566"/>
                      <a:pt x="49570" y="61795"/>
                      <a:pt x="52301" y="54383"/>
                    </a:cubicBezTo>
                    <a:lnTo>
                      <a:pt x="63614" y="57504"/>
                    </a:lnTo>
                    <a:cubicBezTo>
                      <a:pt x="60233" y="68492"/>
                      <a:pt x="49375" y="75969"/>
                      <a:pt x="34486" y="75969"/>
                    </a:cubicBezTo>
                    <a:close/>
                    <a:moveTo>
                      <a:pt x="12315" y="32147"/>
                    </a:moveTo>
                    <a:lnTo>
                      <a:pt x="52886" y="32147"/>
                    </a:lnTo>
                    <a:cubicBezTo>
                      <a:pt x="51781" y="19794"/>
                      <a:pt x="45084" y="11212"/>
                      <a:pt x="33121" y="11212"/>
                    </a:cubicBezTo>
                    <a:cubicBezTo>
                      <a:pt x="20637" y="11212"/>
                      <a:pt x="13030" y="21029"/>
                      <a:pt x="12315" y="32147"/>
                    </a:cubicBezTo>
                  </a:path>
                </a:pathLst>
              </a:custGeom>
              <a:solidFill>
                <a:srgbClr val="000000"/>
              </a:solidFill>
              <a:ln w="65" cap="flat">
                <a:noFill/>
                <a:prstDash val="solid"/>
                <a:miter/>
              </a:ln>
            </p:spPr>
            <p:txBody>
              <a:bodyPr rtlCol="0" anchor="ctr"/>
              <a:lstStyle/>
              <a:p>
                <a:endParaRPr lang="en-GB"/>
              </a:p>
            </p:txBody>
          </p:sp>
          <p:sp>
            <p:nvSpPr>
              <p:cNvPr id="2260" name="Freeform: Shape 2259">
                <a:extLst>
                  <a:ext uri="{FF2B5EF4-FFF2-40B4-BE49-F238E27FC236}">
                    <a16:creationId xmlns:a16="http://schemas.microsoft.com/office/drawing/2014/main" id="{5248A98C-8B20-2AC7-B148-7D0083C34A77}"/>
                  </a:ext>
                </a:extLst>
              </p:cNvPr>
              <p:cNvSpPr/>
              <p:nvPr/>
            </p:nvSpPr>
            <p:spPr>
              <a:xfrm>
                <a:off x="8333123" y="2758228"/>
                <a:ext cx="36864" cy="73729"/>
              </a:xfrm>
              <a:custGeom>
                <a:avLst/>
                <a:gdLst>
                  <a:gd name="connsiteX0" fmla="*/ 584 w 36864"/>
                  <a:gd name="connsiteY0" fmla="*/ 74551 h 73729"/>
                  <a:gd name="connsiteX1" fmla="*/ 584 w 36864"/>
                  <a:gd name="connsiteY1" fmla="*/ 1862 h 73729"/>
                  <a:gd name="connsiteX2" fmla="*/ 11897 w 36864"/>
                  <a:gd name="connsiteY2" fmla="*/ 1862 h 73729"/>
                  <a:gd name="connsiteX3" fmla="*/ 11897 w 36864"/>
                  <a:gd name="connsiteY3" fmla="*/ 13045 h 73729"/>
                  <a:gd name="connsiteX4" fmla="*/ 12677 w 36864"/>
                  <a:gd name="connsiteY4" fmla="*/ 13045 h 73729"/>
                  <a:gd name="connsiteX5" fmla="*/ 31532 w 36864"/>
                  <a:gd name="connsiteY5" fmla="*/ 822 h 73729"/>
                  <a:gd name="connsiteX6" fmla="*/ 37448 w 36864"/>
                  <a:gd name="connsiteY6" fmla="*/ 1017 h 73729"/>
                  <a:gd name="connsiteX7" fmla="*/ 37448 w 36864"/>
                  <a:gd name="connsiteY7" fmla="*/ 12785 h 73729"/>
                  <a:gd name="connsiteX8" fmla="*/ 30426 w 36864"/>
                  <a:gd name="connsiteY8" fmla="*/ 12135 h 73729"/>
                  <a:gd name="connsiteX9" fmla="*/ 12287 w 36864"/>
                  <a:gd name="connsiteY9" fmla="*/ 29039 h 73729"/>
                  <a:gd name="connsiteX10" fmla="*/ 12287 w 36864"/>
                  <a:gd name="connsiteY10" fmla="*/ 74551 h 73729"/>
                  <a:gd name="connsiteX11" fmla="*/ 584 w 36864"/>
                  <a:gd name="connsiteY11" fmla="*/ 74551 h 73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6864" h="73729">
                    <a:moveTo>
                      <a:pt x="584" y="74551"/>
                    </a:moveTo>
                    <a:lnTo>
                      <a:pt x="584" y="1862"/>
                    </a:lnTo>
                    <a:lnTo>
                      <a:pt x="11897" y="1862"/>
                    </a:lnTo>
                    <a:lnTo>
                      <a:pt x="11897" y="13045"/>
                    </a:lnTo>
                    <a:lnTo>
                      <a:pt x="12677" y="13045"/>
                    </a:lnTo>
                    <a:cubicBezTo>
                      <a:pt x="15343" y="5698"/>
                      <a:pt x="22885" y="822"/>
                      <a:pt x="31532" y="822"/>
                    </a:cubicBezTo>
                    <a:cubicBezTo>
                      <a:pt x="33222" y="822"/>
                      <a:pt x="36083" y="952"/>
                      <a:pt x="37448" y="1017"/>
                    </a:cubicBezTo>
                    <a:lnTo>
                      <a:pt x="37448" y="12785"/>
                    </a:lnTo>
                    <a:cubicBezTo>
                      <a:pt x="36733" y="12655"/>
                      <a:pt x="33547" y="12135"/>
                      <a:pt x="30426" y="12135"/>
                    </a:cubicBezTo>
                    <a:cubicBezTo>
                      <a:pt x="19959" y="12135"/>
                      <a:pt x="12287" y="19222"/>
                      <a:pt x="12287" y="29039"/>
                    </a:cubicBezTo>
                    <a:lnTo>
                      <a:pt x="12287" y="74551"/>
                    </a:lnTo>
                    <a:lnTo>
                      <a:pt x="584" y="74551"/>
                    </a:lnTo>
                  </a:path>
                </a:pathLst>
              </a:custGeom>
              <a:solidFill>
                <a:srgbClr val="000000"/>
              </a:solidFill>
              <a:ln w="65" cap="flat">
                <a:noFill/>
                <a:prstDash val="solid"/>
                <a:miter/>
              </a:ln>
            </p:spPr>
            <p:txBody>
              <a:bodyPr rtlCol="0" anchor="ctr"/>
              <a:lstStyle/>
              <a:p>
                <a:endParaRPr lang="en-GB"/>
              </a:p>
            </p:txBody>
          </p:sp>
          <p:sp>
            <p:nvSpPr>
              <p:cNvPr id="2261" name="Freeform: Shape 2260">
                <a:extLst>
                  <a:ext uri="{FF2B5EF4-FFF2-40B4-BE49-F238E27FC236}">
                    <a16:creationId xmlns:a16="http://schemas.microsoft.com/office/drawing/2014/main" id="{703863A9-39AC-036D-C87E-9E35B9A17F0E}"/>
                  </a:ext>
                </a:extLst>
              </p:cNvPr>
              <p:cNvSpPr/>
              <p:nvPr/>
            </p:nvSpPr>
            <p:spPr>
              <a:xfrm>
                <a:off x="8376360" y="2741974"/>
                <a:ext cx="39595" cy="90893"/>
              </a:xfrm>
              <a:custGeom>
                <a:avLst/>
                <a:gdLst>
                  <a:gd name="connsiteX0" fmla="*/ 38286 w 39595"/>
                  <a:gd name="connsiteY0" fmla="*/ 18233 h 90893"/>
                  <a:gd name="connsiteX1" fmla="*/ 38286 w 39595"/>
                  <a:gd name="connsiteY1" fmla="*/ 28246 h 90893"/>
                  <a:gd name="connsiteX2" fmla="*/ 23333 w 39595"/>
                  <a:gd name="connsiteY2" fmla="*/ 28246 h 90893"/>
                  <a:gd name="connsiteX3" fmla="*/ 23333 w 39595"/>
                  <a:gd name="connsiteY3" fmla="*/ 72067 h 90893"/>
                  <a:gd name="connsiteX4" fmla="*/ 31915 w 39595"/>
                  <a:gd name="connsiteY4" fmla="*/ 81430 h 90893"/>
                  <a:gd name="connsiteX5" fmla="*/ 37896 w 39595"/>
                  <a:gd name="connsiteY5" fmla="*/ 80650 h 90893"/>
                  <a:gd name="connsiteX6" fmla="*/ 40302 w 39595"/>
                  <a:gd name="connsiteY6" fmla="*/ 90532 h 90893"/>
                  <a:gd name="connsiteX7" fmla="*/ 31590 w 39595"/>
                  <a:gd name="connsiteY7" fmla="*/ 91833 h 90893"/>
                  <a:gd name="connsiteX8" fmla="*/ 11629 w 39595"/>
                  <a:gd name="connsiteY8" fmla="*/ 72978 h 90893"/>
                  <a:gd name="connsiteX9" fmla="*/ 11629 w 39595"/>
                  <a:gd name="connsiteY9" fmla="*/ 28246 h 90893"/>
                  <a:gd name="connsiteX10" fmla="*/ 707 w 39595"/>
                  <a:gd name="connsiteY10" fmla="*/ 28246 h 90893"/>
                  <a:gd name="connsiteX11" fmla="*/ 707 w 39595"/>
                  <a:gd name="connsiteY11" fmla="*/ 18233 h 90893"/>
                  <a:gd name="connsiteX12" fmla="*/ 11629 w 39595"/>
                  <a:gd name="connsiteY12" fmla="*/ 18233 h 90893"/>
                  <a:gd name="connsiteX13" fmla="*/ 11629 w 39595"/>
                  <a:gd name="connsiteY13" fmla="*/ 939 h 90893"/>
                  <a:gd name="connsiteX14" fmla="*/ 23333 w 39595"/>
                  <a:gd name="connsiteY14" fmla="*/ 939 h 90893"/>
                  <a:gd name="connsiteX15" fmla="*/ 23333 w 39595"/>
                  <a:gd name="connsiteY15" fmla="*/ 18233 h 90893"/>
                  <a:gd name="connsiteX16" fmla="*/ 38286 w 39595"/>
                  <a:gd name="connsiteY16" fmla="*/ 18233 h 90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9595" h="90893">
                    <a:moveTo>
                      <a:pt x="38286" y="18233"/>
                    </a:moveTo>
                    <a:lnTo>
                      <a:pt x="38286" y="28246"/>
                    </a:lnTo>
                    <a:lnTo>
                      <a:pt x="23333" y="28246"/>
                    </a:lnTo>
                    <a:lnTo>
                      <a:pt x="23333" y="72067"/>
                    </a:lnTo>
                    <a:cubicBezTo>
                      <a:pt x="23333" y="78569"/>
                      <a:pt x="25738" y="81430"/>
                      <a:pt x="31915" y="81430"/>
                    </a:cubicBezTo>
                    <a:cubicBezTo>
                      <a:pt x="33410" y="81430"/>
                      <a:pt x="35946" y="81040"/>
                      <a:pt x="37896" y="80650"/>
                    </a:cubicBezTo>
                    <a:lnTo>
                      <a:pt x="40302" y="90532"/>
                    </a:lnTo>
                    <a:cubicBezTo>
                      <a:pt x="37896" y="91378"/>
                      <a:pt x="34581" y="91833"/>
                      <a:pt x="31590" y="91833"/>
                    </a:cubicBezTo>
                    <a:cubicBezTo>
                      <a:pt x="19041" y="91833"/>
                      <a:pt x="11629" y="84876"/>
                      <a:pt x="11629" y="72978"/>
                    </a:cubicBezTo>
                    <a:lnTo>
                      <a:pt x="11629" y="28246"/>
                    </a:lnTo>
                    <a:lnTo>
                      <a:pt x="707" y="28246"/>
                    </a:lnTo>
                    <a:lnTo>
                      <a:pt x="707" y="18233"/>
                    </a:lnTo>
                    <a:lnTo>
                      <a:pt x="11629" y="18233"/>
                    </a:lnTo>
                    <a:lnTo>
                      <a:pt x="11629" y="939"/>
                    </a:lnTo>
                    <a:lnTo>
                      <a:pt x="23333" y="939"/>
                    </a:lnTo>
                    <a:lnTo>
                      <a:pt x="23333" y="18233"/>
                    </a:lnTo>
                    <a:lnTo>
                      <a:pt x="38286" y="18233"/>
                    </a:lnTo>
                  </a:path>
                </a:pathLst>
              </a:custGeom>
              <a:solidFill>
                <a:srgbClr val="000000"/>
              </a:solidFill>
              <a:ln w="65" cap="flat">
                <a:noFill/>
                <a:prstDash val="solid"/>
                <a:miter/>
              </a:ln>
            </p:spPr>
            <p:txBody>
              <a:bodyPr rtlCol="0" anchor="ctr"/>
              <a:lstStyle/>
              <a:p>
                <a:endParaRPr lang="en-GB"/>
              </a:p>
            </p:txBody>
          </p:sp>
          <p:sp>
            <p:nvSpPr>
              <p:cNvPr id="2262" name="Freeform: Shape 2261">
                <a:extLst>
                  <a:ext uri="{FF2B5EF4-FFF2-40B4-BE49-F238E27FC236}">
                    <a16:creationId xmlns:a16="http://schemas.microsoft.com/office/drawing/2014/main" id="{A3D0DF12-A7C6-4EFF-1E2A-AE4663391478}"/>
                  </a:ext>
                </a:extLst>
              </p:cNvPr>
              <p:cNvSpPr/>
              <p:nvPr/>
            </p:nvSpPr>
            <p:spPr>
              <a:xfrm>
                <a:off x="8428893" y="2759268"/>
                <a:ext cx="58190" cy="73599"/>
              </a:xfrm>
              <a:custGeom>
                <a:avLst/>
                <a:gdLst>
                  <a:gd name="connsiteX0" fmla="*/ 25075 w 58190"/>
                  <a:gd name="connsiteY0" fmla="*/ 74406 h 73599"/>
                  <a:gd name="connsiteX1" fmla="*/ 434 w 58190"/>
                  <a:gd name="connsiteY1" fmla="*/ 46969 h 73599"/>
                  <a:gd name="connsiteX2" fmla="*/ 434 w 58190"/>
                  <a:gd name="connsiteY2" fmla="*/ 807 h 73599"/>
                  <a:gd name="connsiteX3" fmla="*/ 12137 w 58190"/>
                  <a:gd name="connsiteY3" fmla="*/ 807 h 73599"/>
                  <a:gd name="connsiteX4" fmla="*/ 12137 w 58190"/>
                  <a:gd name="connsiteY4" fmla="*/ 45994 h 73599"/>
                  <a:gd name="connsiteX5" fmla="*/ 28586 w 58190"/>
                  <a:gd name="connsiteY5" fmla="*/ 63873 h 73599"/>
                  <a:gd name="connsiteX6" fmla="*/ 46856 w 58190"/>
                  <a:gd name="connsiteY6" fmla="*/ 44368 h 73599"/>
                  <a:gd name="connsiteX7" fmla="*/ 46856 w 58190"/>
                  <a:gd name="connsiteY7" fmla="*/ 807 h 73599"/>
                  <a:gd name="connsiteX8" fmla="*/ 58624 w 58190"/>
                  <a:gd name="connsiteY8" fmla="*/ 807 h 73599"/>
                  <a:gd name="connsiteX9" fmla="*/ 58624 w 58190"/>
                  <a:gd name="connsiteY9" fmla="*/ 73496 h 73599"/>
                  <a:gd name="connsiteX10" fmla="*/ 47311 w 58190"/>
                  <a:gd name="connsiteY10" fmla="*/ 73496 h 73599"/>
                  <a:gd name="connsiteX11" fmla="*/ 47311 w 58190"/>
                  <a:gd name="connsiteY11" fmla="*/ 59907 h 73599"/>
                  <a:gd name="connsiteX12" fmla="*/ 25075 w 58190"/>
                  <a:gd name="connsiteY12" fmla="*/ 74406 h 73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190" h="73599">
                    <a:moveTo>
                      <a:pt x="25075" y="74406"/>
                    </a:moveTo>
                    <a:cubicBezTo>
                      <a:pt x="10381" y="74406"/>
                      <a:pt x="434" y="65369"/>
                      <a:pt x="434" y="46969"/>
                    </a:cubicBezTo>
                    <a:lnTo>
                      <a:pt x="434" y="807"/>
                    </a:lnTo>
                    <a:lnTo>
                      <a:pt x="12137" y="807"/>
                    </a:lnTo>
                    <a:lnTo>
                      <a:pt x="12137" y="45994"/>
                    </a:lnTo>
                    <a:cubicBezTo>
                      <a:pt x="12137" y="57177"/>
                      <a:pt x="18444" y="63873"/>
                      <a:pt x="28586" y="63873"/>
                    </a:cubicBezTo>
                    <a:cubicBezTo>
                      <a:pt x="38989" y="63873"/>
                      <a:pt x="46856" y="56787"/>
                      <a:pt x="46856" y="44368"/>
                    </a:cubicBezTo>
                    <a:lnTo>
                      <a:pt x="46856" y="807"/>
                    </a:lnTo>
                    <a:lnTo>
                      <a:pt x="58624" y="807"/>
                    </a:lnTo>
                    <a:lnTo>
                      <a:pt x="58624" y="73496"/>
                    </a:lnTo>
                    <a:lnTo>
                      <a:pt x="47311" y="73496"/>
                    </a:lnTo>
                    <a:lnTo>
                      <a:pt x="47311" y="59907"/>
                    </a:lnTo>
                    <a:cubicBezTo>
                      <a:pt x="42565" y="70505"/>
                      <a:pt x="34633" y="74406"/>
                      <a:pt x="25075" y="74406"/>
                    </a:cubicBezTo>
                  </a:path>
                </a:pathLst>
              </a:custGeom>
              <a:solidFill>
                <a:srgbClr val="000000"/>
              </a:solidFill>
              <a:ln w="65" cap="flat">
                <a:noFill/>
                <a:prstDash val="solid"/>
                <a:miter/>
              </a:ln>
            </p:spPr>
            <p:txBody>
              <a:bodyPr rtlCol="0" anchor="ctr"/>
              <a:lstStyle/>
              <a:p>
                <a:endParaRPr lang="en-GB"/>
              </a:p>
            </p:txBody>
          </p:sp>
          <p:sp>
            <p:nvSpPr>
              <p:cNvPr id="2263" name="Freeform: Shape 2262">
                <a:extLst>
                  <a:ext uri="{FF2B5EF4-FFF2-40B4-BE49-F238E27FC236}">
                    <a16:creationId xmlns:a16="http://schemas.microsoft.com/office/drawing/2014/main" id="{8F701A9B-5918-10A4-D4FF-B800939AF16E}"/>
                  </a:ext>
                </a:extLst>
              </p:cNvPr>
              <p:cNvSpPr/>
              <p:nvPr/>
            </p:nvSpPr>
            <p:spPr>
              <a:xfrm>
                <a:off x="8507629" y="2758228"/>
                <a:ext cx="36864" cy="73729"/>
              </a:xfrm>
              <a:custGeom>
                <a:avLst/>
                <a:gdLst>
                  <a:gd name="connsiteX0" fmla="*/ 607 w 36864"/>
                  <a:gd name="connsiteY0" fmla="*/ 74551 h 73729"/>
                  <a:gd name="connsiteX1" fmla="*/ 607 w 36864"/>
                  <a:gd name="connsiteY1" fmla="*/ 1862 h 73729"/>
                  <a:gd name="connsiteX2" fmla="*/ 11920 w 36864"/>
                  <a:gd name="connsiteY2" fmla="*/ 1862 h 73729"/>
                  <a:gd name="connsiteX3" fmla="*/ 11920 w 36864"/>
                  <a:gd name="connsiteY3" fmla="*/ 13045 h 73729"/>
                  <a:gd name="connsiteX4" fmla="*/ 12700 w 36864"/>
                  <a:gd name="connsiteY4" fmla="*/ 13045 h 73729"/>
                  <a:gd name="connsiteX5" fmla="*/ 31555 w 36864"/>
                  <a:gd name="connsiteY5" fmla="*/ 822 h 73729"/>
                  <a:gd name="connsiteX6" fmla="*/ 37472 w 36864"/>
                  <a:gd name="connsiteY6" fmla="*/ 1017 h 73729"/>
                  <a:gd name="connsiteX7" fmla="*/ 37472 w 36864"/>
                  <a:gd name="connsiteY7" fmla="*/ 12785 h 73729"/>
                  <a:gd name="connsiteX8" fmla="*/ 30450 w 36864"/>
                  <a:gd name="connsiteY8" fmla="*/ 12135 h 73729"/>
                  <a:gd name="connsiteX9" fmla="*/ 12310 w 36864"/>
                  <a:gd name="connsiteY9" fmla="*/ 29039 h 73729"/>
                  <a:gd name="connsiteX10" fmla="*/ 12310 w 36864"/>
                  <a:gd name="connsiteY10" fmla="*/ 74551 h 73729"/>
                  <a:gd name="connsiteX11" fmla="*/ 607 w 36864"/>
                  <a:gd name="connsiteY11" fmla="*/ 74551 h 73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6864" h="73729">
                    <a:moveTo>
                      <a:pt x="607" y="74551"/>
                    </a:moveTo>
                    <a:lnTo>
                      <a:pt x="607" y="1862"/>
                    </a:lnTo>
                    <a:lnTo>
                      <a:pt x="11920" y="1862"/>
                    </a:lnTo>
                    <a:lnTo>
                      <a:pt x="11920" y="13045"/>
                    </a:lnTo>
                    <a:lnTo>
                      <a:pt x="12700" y="13045"/>
                    </a:lnTo>
                    <a:cubicBezTo>
                      <a:pt x="15366" y="5698"/>
                      <a:pt x="22908" y="822"/>
                      <a:pt x="31555" y="822"/>
                    </a:cubicBezTo>
                    <a:cubicBezTo>
                      <a:pt x="33246" y="822"/>
                      <a:pt x="36106" y="952"/>
                      <a:pt x="37472" y="1017"/>
                    </a:cubicBezTo>
                    <a:lnTo>
                      <a:pt x="37472" y="12785"/>
                    </a:lnTo>
                    <a:cubicBezTo>
                      <a:pt x="36756" y="12655"/>
                      <a:pt x="33571" y="12135"/>
                      <a:pt x="30450" y="12135"/>
                    </a:cubicBezTo>
                    <a:cubicBezTo>
                      <a:pt x="19982" y="12135"/>
                      <a:pt x="12310" y="19222"/>
                      <a:pt x="12310" y="29039"/>
                    </a:cubicBezTo>
                    <a:lnTo>
                      <a:pt x="12310" y="74551"/>
                    </a:lnTo>
                    <a:lnTo>
                      <a:pt x="607" y="74551"/>
                    </a:lnTo>
                  </a:path>
                </a:pathLst>
              </a:custGeom>
              <a:solidFill>
                <a:srgbClr val="000000"/>
              </a:solidFill>
              <a:ln w="65" cap="flat">
                <a:noFill/>
                <a:prstDash val="solid"/>
                <a:miter/>
              </a:ln>
            </p:spPr>
            <p:txBody>
              <a:bodyPr rtlCol="0" anchor="ctr"/>
              <a:lstStyle/>
              <a:p>
                <a:endParaRPr lang="en-GB"/>
              </a:p>
            </p:txBody>
          </p:sp>
          <p:sp>
            <p:nvSpPr>
              <p:cNvPr id="2264" name="Freeform: Shape 2263">
                <a:extLst>
                  <a:ext uri="{FF2B5EF4-FFF2-40B4-BE49-F238E27FC236}">
                    <a16:creationId xmlns:a16="http://schemas.microsoft.com/office/drawing/2014/main" id="{FA11CC2E-D22B-F0A6-8B33-9F238A1F9E8C}"/>
                  </a:ext>
                </a:extLst>
              </p:cNvPr>
              <p:cNvSpPr/>
              <p:nvPr/>
            </p:nvSpPr>
            <p:spPr>
              <a:xfrm>
                <a:off x="8559837" y="2735082"/>
                <a:ext cx="64496" cy="98435"/>
              </a:xfrm>
              <a:custGeom>
                <a:avLst/>
                <a:gdLst>
                  <a:gd name="connsiteX0" fmla="*/ 34147 w 64496"/>
                  <a:gd name="connsiteY0" fmla="*/ 99422 h 98435"/>
                  <a:gd name="connsiteX1" fmla="*/ 13017 w 64496"/>
                  <a:gd name="connsiteY1" fmla="*/ 86614 h 98435"/>
                  <a:gd name="connsiteX2" fmla="*/ 11716 w 64496"/>
                  <a:gd name="connsiteY2" fmla="*/ 86614 h 98435"/>
                  <a:gd name="connsiteX3" fmla="*/ 11716 w 64496"/>
                  <a:gd name="connsiteY3" fmla="*/ 97862 h 98435"/>
                  <a:gd name="connsiteX4" fmla="*/ 403 w 64496"/>
                  <a:gd name="connsiteY4" fmla="*/ 97862 h 98435"/>
                  <a:gd name="connsiteX5" fmla="*/ 403 w 64496"/>
                  <a:gd name="connsiteY5" fmla="*/ 986 h 98435"/>
                  <a:gd name="connsiteX6" fmla="*/ 12106 w 64496"/>
                  <a:gd name="connsiteY6" fmla="*/ 986 h 98435"/>
                  <a:gd name="connsiteX7" fmla="*/ 12106 w 64496"/>
                  <a:gd name="connsiteY7" fmla="*/ 36811 h 98435"/>
                  <a:gd name="connsiteX8" fmla="*/ 13017 w 64496"/>
                  <a:gd name="connsiteY8" fmla="*/ 36811 h 98435"/>
                  <a:gd name="connsiteX9" fmla="*/ 34082 w 64496"/>
                  <a:gd name="connsiteY9" fmla="*/ 24262 h 98435"/>
                  <a:gd name="connsiteX10" fmla="*/ 64900 w 64496"/>
                  <a:gd name="connsiteY10" fmla="*/ 61712 h 98435"/>
                  <a:gd name="connsiteX11" fmla="*/ 34147 w 64496"/>
                  <a:gd name="connsiteY11" fmla="*/ 99422 h 98435"/>
                  <a:gd name="connsiteX12" fmla="*/ 32392 w 64496"/>
                  <a:gd name="connsiteY12" fmla="*/ 88954 h 98435"/>
                  <a:gd name="connsiteX13" fmla="*/ 53002 w 64496"/>
                  <a:gd name="connsiteY13" fmla="*/ 61582 h 98435"/>
                  <a:gd name="connsiteX14" fmla="*/ 32392 w 64496"/>
                  <a:gd name="connsiteY14" fmla="*/ 34730 h 98435"/>
                  <a:gd name="connsiteX15" fmla="*/ 11976 w 64496"/>
                  <a:gd name="connsiteY15" fmla="*/ 61582 h 98435"/>
                  <a:gd name="connsiteX16" fmla="*/ 32392 w 64496"/>
                  <a:gd name="connsiteY16" fmla="*/ 88954 h 98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4496" h="98435">
                    <a:moveTo>
                      <a:pt x="34147" y="99422"/>
                    </a:moveTo>
                    <a:cubicBezTo>
                      <a:pt x="20298" y="99422"/>
                      <a:pt x="15422" y="90645"/>
                      <a:pt x="13017" y="86614"/>
                    </a:cubicBezTo>
                    <a:lnTo>
                      <a:pt x="11716" y="86614"/>
                    </a:lnTo>
                    <a:lnTo>
                      <a:pt x="11716" y="97862"/>
                    </a:lnTo>
                    <a:lnTo>
                      <a:pt x="403" y="97862"/>
                    </a:lnTo>
                    <a:lnTo>
                      <a:pt x="403" y="986"/>
                    </a:lnTo>
                    <a:lnTo>
                      <a:pt x="12106" y="986"/>
                    </a:lnTo>
                    <a:lnTo>
                      <a:pt x="12106" y="36811"/>
                    </a:lnTo>
                    <a:lnTo>
                      <a:pt x="13017" y="36811"/>
                    </a:lnTo>
                    <a:cubicBezTo>
                      <a:pt x="15422" y="32975"/>
                      <a:pt x="19908" y="24262"/>
                      <a:pt x="34082" y="24262"/>
                    </a:cubicBezTo>
                    <a:cubicBezTo>
                      <a:pt x="52222" y="24262"/>
                      <a:pt x="64900" y="38696"/>
                      <a:pt x="64900" y="61712"/>
                    </a:cubicBezTo>
                    <a:cubicBezTo>
                      <a:pt x="64900" y="84858"/>
                      <a:pt x="52287" y="99422"/>
                      <a:pt x="34147" y="99422"/>
                    </a:cubicBezTo>
                    <a:close/>
                    <a:moveTo>
                      <a:pt x="32392" y="88954"/>
                    </a:moveTo>
                    <a:cubicBezTo>
                      <a:pt x="45980" y="88954"/>
                      <a:pt x="53002" y="76861"/>
                      <a:pt x="53002" y="61582"/>
                    </a:cubicBezTo>
                    <a:cubicBezTo>
                      <a:pt x="53002" y="46498"/>
                      <a:pt x="46175" y="34730"/>
                      <a:pt x="32392" y="34730"/>
                    </a:cubicBezTo>
                    <a:cubicBezTo>
                      <a:pt x="18998" y="34730"/>
                      <a:pt x="11976" y="45523"/>
                      <a:pt x="11976" y="61582"/>
                    </a:cubicBezTo>
                    <a:cubicBezTo>
                      <a:pt x="11976" y="77772"/>
                      <a:pt x="19193" y="88954"/>
                      <a:pt x="32392" y="88954"/>
                    </a:cubicBezTo>
                  </a:path>
                </a:pathLst>
              </a:custGeom>
              <a:solidFill>
                <a:srgbClr val="000000"/>
              </a:solidFill>
              <a:ln w="65" cap="flat">
                <a:noFill/>
                <a:prstDash val="solid"/>
                <a:miter/>
              </a:ln>
            </p:spPr>
            <p:txBody>
              <a:bodyPr rtlCol="0" anchor="ctr"/>
              <a:lstStyle/>
              <a:p>
                <a:endParaRPr lang="en-GB"/>
              </a:p>
            </p:txBody>
          </p:sp>
          <p:sp>
            <p:nvSpPr>
              <p:cNvPr id="2265" name="Freeform: Shape 2264">
                <a:extLst>
                  <a:ext uri="{FF2B5EF4-FFF2-40B4-BE49-F238E27FC236}">
                    <a16:creationId xmlns:a16="http://schemas.microsoft.com/office/drawing/2014/main" id="{36A632D4-5437-F2F5-09DA-4AD5534179E1}"/>
                  </a:ext>
                </a:extLst>
              </p:cNvPr>
              <p:cNvSpPr/>
              <p:nvPr/>
            </p:nvSpPr>
            <p:spPr>
              <a:xfrm>
                <a:off x="8638248" y="2758358"/>
                <a:ext cx="58645" cy="75289"/>
              </a:xfrm>
              <a:custGeom>
                <a:avLst/>
                <a:gdLst>
                  <a:gd name="connsiteX0" fmla="*/ 25298 w 58645"/>
                  <a:gd name="connsiteY0" fmla="*/ 76098 h 75289"/>
                  <a:gd name="connsiteX1" fmla="*/ 526 w 58645"/>
                  <a:gd name="connsiteY1" fmla="*/ 53732 h 75289"/>
                  <a:gd name="connsiteX2" fmla="*/ 28809 w 58645"/>
                  <a:gd name="connsiteY2" fmla="*/ 32341 h 75289"/>
                  <a:gd name="connsiteX3" fmla="*/ 47469 w 58645"/>
                  <a:gd name="connsiteY3" fmla="*/ 25319 h 75289"/>
                  <a:gd name="connsiteX4" fmla="*/ 32255 w 58645"/>
                  <a:gd name="connsiteY4" fmla="*/ 11081 h 75289"/>
                  <a:gd name="connsiteX5" fmla="*/ 13855 w 58645"/>
                  <a:gd name="connsiteY5" fmla="*/ 21743 h 75289"/>
                  <a:gd name="connsiteX6" fmla="*/ 2607 w 58645"/>
                  <a:gd name="connsiteY6" fmla="*/ 18037 h 75289"/>
                  <a:gd name="connsiteX7" fmla="*/ 31930 w 58645"/>
                  <a:gd name="connsiteY7" fmla="*/ 808 h 75289"/>
                  <a:gd name="connsiteX8" fmla="*/ 59172 w 58645"/>
                  <a:gd name="connsiteY8" fmla="*/ 26490 h 75289"/>
                  <a:gd name="connsiteX9" fmla="*/ 59172 w 58645"/>
                  <a:gd name="connsiteY9" fmla="*/ 74407 h 75289"/>
                  <a:gd name="connsiteX10" fmla="*/ 47664 w 58645"/>
                  <a:gd name="connsiteY10" fmla="*/ 74407 h 75289"/>
                  <a:gd name="connsiteX11" fmla="*/ 47664 w 58645"/>
                  <a:gd name="connsiteY11" fmla="*/ 64525 h 75289"/>
                  <a:gd name="connsiteX12" fmla="*/ 46884 w 58645"/>
                  <a:gd name="connsiteY12" fmla="*/ 64525 h 75289"/>
                  <a:gd name="connsiteX13" fmla="*/ 25298 w 58645"/>
                  <a:gd name="connsiteY13" fmla="*/ 76098 h 75289"/>
                  <a:gd name="connsiteX14" fmla="*/ 27313 w 58645"/>
                  <a:gd name="connsiteY14" fmla="*/ 65760 h 75289"/>
                  <a:gd name="connsiteX15" fmla="*/ 47469 w 58645"/>
                  <a:gd name="connsiteY15" fmla="*/ 48140 h 75289"/>
                  <a:gd name="connsiteX16" fmla="*/ 47469 w 58645"/>
                  <a:gd name="connsiteY16" fmla="*/ 38063 h 75289"/>
                  <a:gd name="connsiteX17" fmla="*/ 28289 w 58645"/>
                  <a:gd name="connsiteY17" fmla="*/ 42224 h 75289"/>
                  <a:gd name="connsiteX18" fmla="*/ 12294 w 58645"/>
                  <a:gd name="connsiteY18" fmla="*/ 54317 h 75289"/>
                  <a:gd name="connsiteX19" fmla="*/ 27313 w 58645"/>
                  <a:gd name="connsiteY19" fmla="*/ 65760 h 75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8645" h="75289">
                    <a:moveTo>
                      <a:pt x="25298" y="76098"/>
                    </a:moveTo>
                    <a:cubicBezTo>
                      <a:pt x="11514" y="76098"/>
                      <a:pt x="526" y="68036"/>
                      <a:pt x="526" y="53732"/>
                    </a:cubicBezTo>
                    <a:cubicBezTo>
                      <a:pt x="526" y="37087"/>
                      <a:pt x="15350" y="34032"/>
                      <a:pt x="28809" y="32341"/>
                    </a:cubicBezTo>
                    <a:cubicBezTo>
                      <a:pt x="41942" y="30586"/>
                      <a:pt x="47469" y="31301"/>
                      <a:pt x="47469" y="25319"/>
                    </a:cubicBezTo>
                    <a:cubicBezTo>
                      <a:pt x="47469" y="16282"/>
                      <a:pt x="42332" y="11081"/>
                      <a:pt x="32255" y="11081"/>
                    </a:cubicBezTo>
                    <a:cubicBezTo>
                      <a:pt x="21787" y="11081"/>
                      <a:pt x="16130" y="16672"/>
                      <a:pt x="13855" y="21743"/>
                    </a:cubicBezTo>
                    <a:lnTo>
                      <a:pt x="2607" y="18037"/>
                    </a:lnTo>
                    <a:cubicBezTo>
                      <a:pt x="8198" y="4839"/>
                      <a:pt x="20682" y="808"/>
                      <a:pt x="31930" y="808"/>
                    </a:cubicBezTo>
                    <a:cubicBezTo>
                      <a:pt x="41682" y="808"/>
                      <a:pt x="59172" y="3799"/>
                      <a:pt x="59172" y="26490"/>
                    </a:cubicBezTo>
                    <a:lnTo>
                      <a:pt x="59172" y="74407"/>
                    </a:lnTo>
                    <a:lnTo>
                      <a:pt x="47664" y="74407"/>
                    </a:lnTo>
                    <a:lnTo>
                      <a:pt x="47664" y="64525"/>
                    </a:lnTo>
                    <a:lnTo>
                      <a:pt x="46884" y="64525"/>
                    </a:lnTo>
                    <a:cubicBezTo>
                      <a:pt x="44413" y="69661"/>
                      <a:pt x="37586" y="76098"/>
                      <a:pt x="25298" y="76098"/>
                    </a:cubicBezTo>
                    <a:close/>
                    <a:moveTo>
                      <a:pt x="27313" y="65760"/>
                    </a:moveTo>
                    <a:cubicBezTo>
                      <a:pt x="40252" y="65760"/>
                      <a:pt x="47469" y="57048"/>
                      <a:pt x="47469" y="48140"/>
                    </a:cubicBezTo>
                    <a:lnTo>
                      <a:pt x="47469" y="38063"/>
                    </a:lnTo>
                    <a:cubicBezTo>
                      <a:pt x="45518" y="40338"/>
                      <a:pt x="32775" y="41639"/>
                      <a:pt x="28289" y="42224"/>
                    </a:cubicBezTo>
                    <a:cubicBezTo>
                      <a:pt x="19771" y="43329"/>
                      <a:pt x="12294" y="46060"/>
                      <a:pt x="12294" y="54317"/>
                    </a:cubicBezTo>
                    <a:cubicBezTo>
                      <a:pt x="12294" y="61859"/>
                      <a:pt x="18601" y="65760"/>
                      <a:pt x="27313" y="65760"/>
                    </a:cubicBezTo>
                  </a:path>
                </a:pathLst>
              </a:custGeom>
              <a:solidFill>
                <a:srgbClr val="000000"/>
              </a:solidFill>
              <a:ln w="65" cap="flat">
                <a:noFill/>
                <a:prstDash val="solid"/>
                <a:miter/>
              </a:ln>
            </p:spPr>
            <p:txBody>
              <a:bodyPr rtlCol="0" anchor="ctr"/>
              <a:lstStyle/>
              <a:p>
                <a:endParaRPr lang="en-GB"/>
              </a:p>
            </p:txBody>
          </p:sp>
          <p:sp>
            <p:nvSpPr>
              <p:cNvPr id="2266" name="Freeform: Shape 2265">
                <a:extLst>
                  <a:ext uri="{FF2B5EF4-FFF2-40B4-BE49-F238E27FC236}">
                    <a16:creationId xmlns:a16="http://schemas.microsoft.com/office/drawing/2014/main" id="{4CED2AB5-A2EF-6D93-0265-8484B266991F}"/>
                  </a:ext>
                </a:extLst>
              </p:cNvPr>
              <p:cNvSpPr/>
              <p:nvPr/>
            </p:nvSpPr>
            <p:spPr>
              <a:xfrm>
                <a:off x="8708467" y="2741974"/>
                <a:ext cx="39595" cy="90893"/>
              </a:xfrm>
              <a:custGeom>
                <a:avLst/>
                <a:gdLst>
                  <a:gd name="connsiteX0" fmla="*/ 38331 w 39595"/>
                  <a:gd name="connsiteY0" fmla="*/ 18233 h 90893"/>
                  <a:gd name="connsiteX1" fmla="*/ 38331 w 39595"/>
                  <a:gd name="connsiteY1" fmla="*/ 28246 h 90893"/>
                  <a:gd name="connsiteX2" fmla="*/ 23377 w 39595"/>
                  <a:gd name="connsiteY2" fmla="*/ 28246 h 90893"/>
                  <a:gd name="connsiteX3" fmla="*/ 23377 w 39595"/>
                  <a:gd name="connsiteY3" fmla="*/ 72067 h 90893"/>
                  <a:gd name="connsiteX4" fmla="*/ 31959 w 39595"/>
                  <a:gd name="connsiteY4" fmla="*/ 81430 h 90893"/>
                  <a:gd name="connsiteX5" fmla="*/ 37941 w 39595"/>
                  <a:gd name="connsiteY5" fmla="*/ 80650 h 90893"/>
                  <a:gd name="connsiteX6" fmla="*/ 40346 w 39595"/>
                  <a:gd name="connsiteY6" fmla="*/ 90532 h 90893"/>
                  <a:gd name="connsiteX7" fmla="*/ 31634 w 39595"/>
                  <a:gd name="connsiteY7" fmla="*/ 91833 h 90893"/>
                  <a:gd name="connsiteX8" fmla="*/ 11674 w 39595"/>
                  <a:gd name="connsiteY8" fmla="*/ 72978 h 90893"/>
                  <a:gd name="connsiteX9" fmla="*/ 11674 w 39595"/>
                  <a:gd name="connsiteY9" fmla="*/ 28246 h 90893"/>
                  <a:gd name="connsiteX10" fmla="*/ 751 w 39595"/>
                  <a:gd name="connsiteY10" fmla="*/ 28246 h 90893"/>
                  <a:gd name="connsiteX11" fmla="*/ 751 w 39595"/>
                  <a:gd name="connsiteY11" fmla="*/ 18233 h 90893"/>
                  <a:gd name="connsiteX12" fmla="*/ 11674 w 39595"/>
                  <a:gd name="connsiteY12" fmla="*/ 18233 h 90893"/>
                  <a:gd name="connsiteX13" fmla="*/ 11674 w 39595"/>
                  <a:gd name="connsiteY13" fmla="*/ 939 h 90893"/>
                  <a:gd name="connsiteX14" fmla="*/ 23377 w 39595"/>
                  <a:gd name="connsiteY14" fmla="*/ 939 h 90893"/>
                  <a:gd name="connsiteX15" fmla="*/ 23377 w 39595"/>
                  <a:gd name="connsiteY15" fmla="*/ 18233 h 90893"/>
                  <a:gd name="connsiteX16" fmla="*/ 38331 w 39595"/>
                  <a:gd name="connsiteY16" fmla="*/ 18233 h 90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9595" h="90893">
                    <a:moveTo>
                      <a:pt x="38331" y="18233"/>
                    </a:moveTo>
                    <a:lnTo>
                      <a:pt x="38331" y="28246"/>
                    </a:lnTo>
                    <a:lnTo>
                      <a:pt x="23377" y="28246"/>
                    </a:lnTo>
                    <a:lnTo>
                      <a:pt x="23377" y="72067"/>
                    </a:lnTo>
                    <a:cubicBezTo>
                      <a:pt x="23377" y="78569"/>
                      <a:pt x="25783" y="81430"/>
                      <a:pt x="31959" y="81430"/>
                    </a:cubicBezTo>
                    <a:cubicBezTo>
                      <a:pt x="33455" y="81430"/>
                      <a:pt x="35990" y="81040"/>
                      <a:pt x="37941" y="80650"/>
                    </a:cubicBezTo>
                    <a:lnTo>
                      <a:pt x="40346" y="90532"/>
                    </a:lnTo>
                    <a:cubicBezTo>
                      <a:pt x="37941" y="91378"/>
                      <a:pt x="34625" y="91833"/>
                      <a:pt x="31634" y="91833"/>
                    </a:cubicBezTo>
                    <a:cubicBezTo>
                      <a:pt x="19086" y="91833"/>
                      <a:pt x="11674" y="84876"/>
                      <a:pt x="11674" y="72978"/>
                    </a:cubicBezTo>
                    <a:lnTo>
                      <a:pt x="11674" y="28246"/>
                    </a:lnTo>
                    <a:lnTo>
                      <a:pt x="751" y="28246"/>
                    </a:lnTo>
                    <a:lnTo>
                      <a:pt x="751" y="18233"/>
                    </a:lnTo>
                    <a:lnTo>
                      <a:pt x="11674" y="18233"/>
                    </a:lnTo>
                    <a:lnTo>
                      <a:pt x="11674" y="939"/>
                    </a:lnTo>
                    <a:lnTo>
                      <a:pt x="23377" y="939"/>
                    </a:lnTo>
                    <a:lnTo>
                      <a:pt x="23377" y="18233"/>
                    </a:lnTo>
                    <a:lnTo>
                      <a:pt x="38331" y="18233"/>
                    </a:lnTo>
                  </a:path>
                </a:pathLst>
              </a:custGeom>
              <a:solidFill>
                <a:srgbClr val="000000"/>
              </a:solidFill>
              <a:ln w="65" cap="flat">
                <a:noFill/>
                <a:prstDash val="solid"/>
                <a:miter/>
              </a:ln>
            </p:spPr>
            <p:txBody>
              <a:bodyPr rtlCol="0" anchor="ctr"/>
              <a:lstStyle/>
              <a:p>
                <a:endParaRPr lang="en-GB"/>
              </a:p>
            </p:txBody>
          </p:sp>
          <p:sp>
            <p:nvSpPr>
              <p:cNvPr id="2267" name="Freeform: Shape 2266">
                <a:extLst>
                  <a:ext uri="{FF2B5EF4-FFF2-40B4-BE49-F238E27FC236}">
                    <a16:creationId xmlns:a16="http://schemas.microsoft.com/office/drawing/2014/main" id="{F3D55BED-D5C0-6EA8-1328-49B9AD2A4563}"/>
                  </a:ext>
                </a:extLst>
              </p:cNvPr>
              <p:cNvSpPr/>
              <p:nvPr/>
            </p:nvSpPr>
            <p:spPr>
              <a:xfrm>
                <a:off x="8758789" y="2731896"/>
                <a:ext cx="16319" cy="100061"/>
              </a:xfrm>
              <a:custGeom>
                <a:avLst/>
                <a:gdLst>
                  <a:gd name="connsiteX0" fmla="*/ 3042 w 16319"/>
                  <a:gd name="connsiteY0" fmla="*/ 101084 h 100061"/>
                  <a:gd name="connsiteX1" fmla="*/ 3042 w 16319"/>
                  <a:gd name="connsiteY1" fmla="*/ 28395 h 100061"/>
                  <a:gd name="connsiteX2" fmla="*/ 14745 w 16319"/>
                  <a:gd name="connsiteY2" fmla="*/ 28395 h 100061"/>
                  <a:gd name="connsiteX3" fmla="*/ 14745 w 16319"/>
                  <a:gd name="connsiteY3" fmla="*/ 101084 h 100061"/>
                  <a:gd name="connsiteX4" fmla="*/ 3042 w 16319"/>
                  <a:gd name="connsiteY4" fmla="*/ 101084 h 100061"/>
                  <a:gd name="connsiteX5" fmla="*/ 8958 w 16319"/>
                  <a:gd name="connsiteY5" fmla="*/ 16497 h 100061"/>
                  <a:gd name="connsiteX6" fmla="*/ 831 w 16319"/>
                  <a:gd name="connsiteY6" fmla="*/ 8760 h 100061"/>
                  <a:gd name="connsiteX7" fmla="*/ 8958 w 16319"/>
                  <a:gd name="connsiteY7" fmla="*/ 1023 h 100061"/>
                  <a:gd name="connsiteX8" fmla="*/ 17150 w 16319"/>
                  <a:gd name="connsiteY8" fmla="*/ 8760 h 100061"/>
                  <a:gd name="connsiteX9" fmla="*/ 8958 w 16319"/>
                  <a:gd name="connsiteY9" fmla="*/ 16497 h 100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319" h="100061">
                    <a:moveTo>
                      <a:pt x="3042" y="101084"/>
                    </a:moveTo>
                    <a:lnTo>
                      <a:pt x="3042" y="28395"/>
                    </a:lnTo>
                    <a:lnTo>
                      <a:pt x="14745" y="28395"/>
                    </a:lnTo>
                    <a:lnTo>
                      <a:pt x="14745" y="101084"/>
                    </a:lnTo>
                    <a:lnTo>
                      <a:pt x="3042" y="101084"/>
                    </a:lnTo>
                    <a:close/>
                    <a:moveTo>
                      <a:pt x="8958" y="16497"/>
                    </a:moveTo>
                    <a:cubicBezTo>
                      <a:pt x="4537" y="16497"/>
                      <a:pt x="831" y="13051"/>
                      <a:pt x="831" y="8760"/>
                    </a:cubicBezTo>
                    <a:cubicBezTo>
                      <a:pt x="831" y="4468"/>
                      <a:pt x="4537" y="1023"/>
                      <a:pt x="8958" y="1023"/>
                    </a:cubicBezTo>
                    <a:cubicBezTo>
                      <a:pt x="13444" y="1023"/>
                      <a:pt x="17150" y="4468"/>
                      <a:pt x="17150" y="8760"/>
                    </a:cubicBezTo>
                    <a:cubicBezTo>
                      <a:pt x="17150" y="13051"/>
                      <a:pt x="13444" y="16497"/>
                      <a:pt x="8958" y="16497"/>
                    </a:cubicBezTo>
                  </a:path>
                </a:pathLst>
              </a:custGeom>
              <a:solidFill>
                <a:srgbClr val="000000"/>
              </a:solidFill>
              <a:ln w="65" cap="flat">
                <a:noFill/>
                <a:prstDash val="solid"/>
                <a:miter/>
              </a:ln>
            </p:spPr>
            <p:txBody>
              <a:bodyPr rtlCol="0" anchor="ctr"/>
              <a:lstStyle/>
              <a:p>
                <a:endParaRPr lang="en-GB"/>
              </a:p>
            </p:txBody>
          </p:sp>
          <p:sp>
            <p:nvSpPr>
              <p:cNvPr id="2268" name="Freeform: Shape 2267">
                <a:extLst>
                  <a:ext uri="{FF2B5EF4-FFF2-40B4-BE49-F238E27FC236}">
                    <a16:creationId xmlns:a16="http://schemas.microsoft.com/office/drawing/2014/main" id="{FF31E562-F998-CBF0-B7B2-197484445245}"/>
                  </a:ext>
                </a:extLst>
              </p:cNvPr>
              <p:cNvSpPr/>
              <p:nvPr/>
            </p:nvSpPr>
            <p:spPr>
              <a:xfrm>
                <a:off x="8789738" y="2758358"/>
                <a:ext cx="66317" cy="75159"/>
              </a:xfrm>
              <a:custGeom>
                <a:avLst/>
                <a:gdLst>
                  <a:gd name="connsiteX0" fmla="*/ 33568 w 66317"/>
                  <a:gd name="connsiteY0" fmla="*/ 75969 h 75159"/>
                  <a:gd name="connsiteX1" fmla="*/ 474 w 66317"/>
                  <a:gd name="connsiteY1" fmla="*/ 38519 h 75159"/>
                  <a:gd name="connsiteX2" fmla="*/ 33568 w 66317"/>
                  <a:gd name="connsiteY2" fmla="*/ 809 h 75159"/>
                  <a:gd name="connsiteX3" fmla="*/ 66791 w 66317"/>
                  <a:gd name="connsiteY3" fmla="*/ 38519 h 75159"/>
                  <a:gd name="connsiteX4" fmla="*/ 33568 w 66317"/>
                  <a:gd name="connsiteY4" fmla="*/ 75969 h 75159"/>
                  <a:gd name="connsiteX5" fmla="*/ 33568 w 66317"/>
                  <a:gd name="connsiteY5" fmla="*/ 65501 h 75159"/>
                  <a:gd name="connsiteX6" fmla="*/ 54958 w 66317"/>
                  <a:gd name="connsiteY6" fmla="*/ 38519 h 75159"/>
                  <a:gd name="connsiteX7" fmla="*/ 33568 w 66317"/>
                  <a:gd name="connsiteY7" fmla="*/ 11277 h 75159"/>
                  <a:gd name="connsiteX8" fmla="*/ 12372 w 66317"/>
                  <a:gd name="connsiteY8" fmla="*/ 38519 h 75159"/>
                  <a:gd name="connsiteX9" fmla="*/ 33568 w 66317"/>
                  <a:gd name="connsiteY9" fmla="*/ 65501 h 75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317" h="75159">
                    <a:moveTo>
                      <a:pt x="33568" y="75969"/>
                    </a:moveTo>
                    <a:cubicBezTo>
                      <a:pt x="13803" y="75969"/>
                      <a:pt x="474" y="60950"/>
                      <a:pt x="474" y="38519"/>
                    </a:cubicBezTo>
                    <a:cubicBezTo>
                      <a:pt x="474" y="15763"/>
                      <a:pt x="13803" y="809"/>
                      <a:pt x="33568" y="809"/>
                    </a:cubicBezTo>
                    <a:cubicBezTo>
                      <a:pt x="53398" y="809"/>
                      <a:pt x="66791" y="15763"/>
                      <a:pt x="66791" y="38519"/>
                    </a:cubicBezTo>
                    <a:cubicBezTo>
                      <a:pt x="66791" y="60950"/>
                      <a:pt x="53398" y="75969"/>
                      <a:pt x="33568" y="75969"/>
                    </a:cubicBezTo>
                    <a:close/>
                    <a:moveTo>
                      <a:pt x="33568" y="65501"/>
                    </a:moveTo>
                    <a:cubicBezTo>
                      <a:pt x="48262" y="65501"/>
                      <a:pt x="54958" y="52823"/>
                      <a:pt x="54958" y="38519"/>
                    </a:cubicBezTo>
                    <a:cubicBezTo>
                      <a:pt x="54958" y="24085"/>
                      <a:pt x="48262" y="11277"/>
                      <a:pt x="33568" y="11277"/>
                    </a:cubicBezTo>
                    <a:cubicBezTo>
                      <a:pt x="19069" y="11277"/>
                      <a:pt x="12372" y="24020"/>
                      <a:pt x="12372" y="38519"/>
                    </a:cubicBezTo>
                    <a:cubicBezTo>
                      <a:pt x="12372" y="52823"/>
                      <a:pt x="19069" y="65501"/>
                      <a:pt x="33568" y="65501"/>
                    </a:cubicBezTo>
                  </a:path>
                </a:pathLst>
              </a:custGeom>
              <a:solidFill>
                <a:srgbClr val="000000"/>
              </a:solidFill>
              <a:ln w="65" cap="flat">
                <a:noFill/>
                <a:prstDash val="solid"/>
                <a:miter/>
              </a:ln>
            </p:spPr>
            <p:txBody>
              <a:bodyPr rtlCol="0" anchor="ctr"/>
              <a:lstStyle/>
              <a:p>
                <a:endParaRPr lang="en-GB"/>
              </a:p>
            </p:txBody>
          </p:sp>
          <p:sp>
            <p:nvSpPr>
              <p:cNvPr id="2269" name="Freeform: Shape 2268">
                <a:extLst>
                  <a:ext uri="{FF2B5EF4-FFF2-40B4-BE49-F238E27FC236}">
                    <a16:creationId xmlns:a16="http://schemas.microsoft.com/office/drawing/2014/main" id="{6842534D-B5C1-D27F-E197-A8D8FE47F4C5}"/>
                  </a:ext>
                </a:extLst>
              </p:cNvPr>
              <p:cNvSpPr/>
              <p:nvPr/>
            </p:nvSpPr>
            <p:spPr>
              <a:xfrm>
                <a:off x="8873089" y="2758358"/>
                <a:ext cx="58125" cy="73599"/>
              </a:xfrm>
              <a:custGeom>
                <a:avLst/>
                <a:gdLst>
                  <a:gd name="connsiteX0" fmla="*/ 12197 w 58125"/>
                  <a:gd name="connsiteY0" fmla="*/ 30859 h 73599"/>
                  <a:gd name="connsiteX1" fmla="*/ 12197 w 58125"/>
                  <a:gd name="connsiteY1" fmla="*/ 74420 h 73599"/>
                  <a:gd name="connsiteX2" fmla="*/ 494 w 58125"/>
                  <a:gd name="connsiteY2" fmla="*/ 74420 h 73599"/>
                  <a:gd name="connsiteX3" fmla="*/ 494 w 58125"/>
                  <a:gd name="connsiteY3" fmla="*/ 1731 h 73599"/>
                  <a:gd name="connsiteX4" fmla="*/ 11742 w 58125"/>
                  <a:gd name="connsiteY4" fmla="*/ 1731 h 73599"/>
                  <a:gd name="connsiteX5" fmla="*/ 11807 w 58125"/>
                  <a:gd name="connsiteY5" fmla="*/ 15190 h 73599"/>
                  <a:gd name="connsiteX6" fmla="*/ 34042 w 58125"/>
                  <a:gd name="connsiteY6" fmla="*/ 821 h 73599"/>
                  <a:gd name="connsiteX7" fmla="*/ 58619 w 58125"/>
                  <a:gd name="connsiteY7" fmla="*/ 28258 h 73599"/>
                  <a:gd name="connsiteX8" fmla="*/ 58619 w 58125"/>
                  <a:gd name="connsiteY8" fmla="*/ 74420 h 73599"/>
                  <a:gd name="connsiteX9" fmla="*/ 46916 w 58125"/>
                  <a:gd name="connsiteY9" fmla="*/ 74420 h 73599"/>
                  <a:gd name="connsiteX10" fmla="*/ 46916 w 58125"/>
                  <a:gd name="connsiteY10" fmla="*/ 29233 h 73599"/>
                  <a:gd name="connsiteX11" fmla="*/ 30532 w 58125"/>
                  <a:gd name="connsiteY11" fmla="*/ 11354 h 73599"/>
                  <a:gd name="connsiteX12" fmla="*/ 12197 w 58125"/>
                  <a:gd name="connsiteY12" fmla="*/ 30859 h 73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125" h="73599">
                    <a:moveTo>
                      <a:pt x="12197" y="30859"/>
                    </a:moveTo>
                    <a:lnTo>
                      <a:pt x="12197" y="74420"/>
                    </a:lnTo>
                    <a:lnTo>
                      <a:pt x="494" y="74420"/>
                    </a:lnTo>
                    <a:lnTo>
                      <a:pt x="494" y="1731"/>
                    </a:lnTo>
                    <a:lnTo>
                      <a:pt x="11742" y="1731"/>
                    </a:lnTo>
                    <a:lnTo>
                      <a:pt x="11807" y="15190"/>
                    </a:lnTo>
                    <a:cubicBezTo>
                      <a:pt x="16488" y="4917"/>
                      <a:pt x="24290" y="821"/>
                      <a:pt x="34042" y="821"/>
                    </a:cubicBezTo>
                    <a:cubicBezTo>
                      <a:pt x="48736" y="821"/>
                      <a:pt x="58619" y="9858"/>
                      <a:pt x="58619" y="28258"/>
                    </a:cubicBezTo>
                    <a:lnTo>
                      <a:pt x="58619" y="74420"/>
                    </a:lnTo>
                    <a:lnTo>
                      <a:pt x="46916" y="74420"/>
                    </a:lnTo>
                    <a:lnTo>
                      <a:pt x="46916" y="29233"/>
                    </a:lnTo>
                    <a:cubicBezTo>
                      <a:pt x="46916" y="18050"/>
                      <a:pt x="40674" y="11354"/>
                      <a:pt x="30532" y="11354"/>
                    </a:cubicBezTo>
                    <a:cubicBezTo>
                      <a:pt x="20064" y="11354"/>
                      <a:pt x="12197" y="18440"/>
                      <a:pt x="12197" y="30859"/>
                    </a:cubicBezTo>
                  </a:path>
                </a:pathLst>
              </a:custGeom>
              <a:solidFill>
                <a:srgbClr val="000000"/>
              </a:solidFill>
              <a:ln w="65" cap="flat">
                <a:noFill/>
                <a:prstDash val="solid"/>
                <a:miter/>
              </a:ln>
            </p:spPr>
            <p:txBody>
              <a:bodyPr rtlCol="0" anchor="ctr"/>
              <a:lstStyle/>
              <a:p>
                <a:endParaRPr lang="en-GB"/>
              </a:p>
            </p:txBody>
          </p:sp>
        </p:grpSp>
        <p:sp>
          <p:nvSpPr>
            <p:cNvPr id="2270" name="Freeform: Shape 2269">
              <a:extLst>
                <a:ext uri="{FF2B5EF4-FFF2-40B4-BE49-F238E27FC236}">
                  <a16:creationId xmlns:a16="http://schemas.microsoft.com/office/drawing/2014/main" id="{FE8DEDE4-5DCC-397D-D450-C391D87EAEBE}"/>
                </a:ext>
              </a:extLst>
            </p:cNvPr>
            <p:cNvSpPr/>
            <p:nvPr/>
          </p:nvSpPr>
          <p:spPr>
            <a:xfrm>
              <a:off x="7364032" y="2135766"/>
              <a:ext cx="146054" cy="146054"/>
            </a:xfrm>
            <a:custGeom>
              <a:avLst/>
              <a:gdLst>
                <a:gd name="connsiteX0" fmla="*/ 147316 w 146054"/>
                <a:gd name="connsiteY0" fmla="*/ 74208 h 146054"/>
                <a:gd name="connsiteX1" fmla="*/ 74289 w 146054"/>
                <a:gd name="connsiteY1" fmla="*/ 147235 h 146054"/>
                <a:gd name="connsiteX2" fmla="*/ 1262 w 146054"/>
                <a:gd name="connsiteY2" fmla="*/ 74208 h 146054"/>
                <a:gd name="connsiteX3" fmla="*/ 74289 w 146054"/>
                <a:gd name="connsiteY3" fmla="*/ 1181 h 146054"/>
                <a:gd name="connsiteX4" fmla="*/ 147316 w 146054"/>
                <a:gd name="connsiteY4" fmla="*/ 74208 h 1460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054" h="146054">
                  <a:moveTo>
                    <a:pt x="147316" y="74208"/>
                  </a:moveTo>
                  <a:cubicBezTo>
                    <a:pt x="147316" y="114504"/>
                    <a:pt x="114660" y="147235"/>
                    <a:pt x="74289" y="147235"/>
                  </a:cubicBezTo>
                  <a:cubicBezTo>
                    <a:pt x="33843" y="147235"/>
                    <a:pt x="1262" y="114504"/>
                    <a:pt x="1262" y="74208"/>
                  </a:cubicBezTo>
                  <a:cubicBezTo>
                    <a:pt x="1262" y="33912"/>
                    <a:pt x="33918" y="1181"/>
                    <a:pt x="74289" y="1181"/>
                  </a:cubicBezTo>
                  <a:cubicBezTo>
                    <a:pt x="114735" y="1181"/>
                    <a:pt x="147316" y="33912"/>
                    <a:pt x="147316" y="74208"/>
                  </a:cubicBezTo>
                  <a:close/>
                </a:path>
              </a:pathLst>
            </a:custGeom>
            <a:solidFill>
              <a:srgbClr val="FFFFFF"/>
            </a:solidFill>
            <a:ln w="14971" cap="flat">
              <a:solidFill>
                <a:srgbClr val="3A414A"/>
              </a:solidFill>
              <a:prstDash val="solid"/>
              <a:miter/>
            </a:ln>
          </p:spPr>
          <p:txBody>
            <a:bodyPr rtlCol="0" anchor="ctr"/>
            <a:lstStyle/>
            <a:p>
              <a:endParaRPr lang="en-GB"/>
            </a:p>
          </p:txBody>
        </p:sp>
        <p:sp>
          <p:nvSpPr>
            <p:cNvPr id="2271" name="Freeform: Shape 2270">
              <a:extLst>
                <a:ext uri="{FF2B5EF4-FFF2-40B4-BE49-F238E27FC236}">
                  <a16:creationId xmlns:a16="http://schemas.microsoft.com/office/drawing/2014/main" id="{5812C260-672F-4487-D0C1-C785669E3D2D}"/>
                </a:ext>
              </a:extLst>
            </p:cNvPr>
            <p:cNvSpPr/>
            <p:nvPr/>
          </p:nvSpPr>
          <p:spPr>
            <a:xfrm>
              <a:off x="7287260" y="2281820"/>
              <a:ext cx="299598" cy="438162"/>
            </a:xfrm>
            <a:custGeom>
              <a:avLst/>
              <a:gdLst>
                <a:gd name="connsiteX0" fmla="*/ 151061 w 299598"/>
                <a:gd name="connsiteY0" fmla="*/ 1181 h 438162"/>
                <a:gd name="connsiteX1" fmla="*/ 151061 w 299598"/>
                <a:gd name="connsiteY1" fmla="*/ 160717 h 438162"/>
                <a:gd name="connsiteX2" fmla="*/ 175329 w 299598"/>
                <a:gd name="connsiteY2" fmla="*/ 243481 h 438162"/>
                <a:gd name="connsiteX3" fmla="*/ 300860 w 299598"/>
                <a:gd name="connsiteY3" fmla="*/ 439344 h 438162"/>
                <a:gd name="connsiteX4" fmla="*/ 151061 w 299598"/>
                <a:gd name="connsiteY4" fmla="*/ 205657 h 438162"/>
                <a:gd name="connsiteX5" fmla="*/ 1262 w 299598"/>
                <a:gd name="connsiteY5" fmla="*/ 439344 h 438162"/>
                <a:gd name="connsiteX6" fmla="*/ 1262 w 299598"/>
                <a:gd name="connsiteY6" fmla="*/ 74208 h 438162"/>
                <a:gd name="connsiteX7" fmla="*/ 300860 w 299598"/>
                <a:gd name="connsiteY7" fmla="*/ 74208 h 438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9598" h="438162">
                  <a:moveTo>
                    <a:pt x="151061" y="1181"/>
                  </a:moveTo>
                  <a:lnTo>
                    <a:pt x="151061" y="160717"/>
                  </a:lnTo>
                  <a:cubicBezTo>
                    <a:pt x="151069" y="190055"/>
                    <a:pt x="159487" y="218779"/>
                    <a:pt x="175329" y="243481"/>
                  </a:cubicBezTo>
                  <a:lnTo>
                    <a:pt x="300860" y="439344"/>
                  </a:lnTo>
                  <a:moveTo>
                    <a:pt x="151061" y="205657"/>
                  </a:moveTo>
                  <a:lnTo>
                    <a:pt x="1262" y="439344"/>
                  </a:lnTo>
                  <a:moveTo>
                    <a:pt x="1262" y="74208"/>
                  </a:moveTo>
                  <a:lnTo>
                    <a:pt x="300860" y="74208"/>
                  </a:lnTo>
                </a:path>
              </a:pathLst>
            </a:custGeom>
            <a:noFill/>
            <a:ln w="14971" cap="flat">
              <a:solidFill>
                <a:srgbClr val="3A414A"/>
              </a:solidFill>
              <a:prstDash val="solid"/>
              <a:miter/>
            </a:ln>
          </p:spPr>
          <p:txBody>
            <a:bodyPr rtlCol="0" anchor="ctr"/>
            <a:lstStyle/>
            <a:p>
              <a:endParaRPr lang="en-GB"/>
            </a:p>
          </p:txBody>
        </p:sp>
        <p:sp>
          <p:nvSpPr>
            <p:cNvPr id="2272" name="Freeform: Shape 2271">
              <a:extLst>
                <a:ext uri="{FF2B5EF4-FFF2-40B4-BE49-F238E27FC236}">
                  <a16:creationId xmlns:a16="http://schemas.microsoft.com/office/drawing/2014/main" id="{C939A6E7-0486-5465-E398-74F88CA4EE1B}"/>
                </a:ext>
              </a:extLst>
            </p:cNvPr>
            <p:cNvSpPr/>
            <p:nvPr/>
          </p:nvSpPr>
          <p:spPr>
            <a:xfrm>
              <a:off x="7287260" y="2135766"/>
              <a:ext cx="299598" cy="748996"/>
            </a:xfrm>
            <a:custGeom>
              <a:avLst/>
              <a:gdLst>
                <a:gd name="connsiteX0" fmla="*/ 1262 w 299598"/>
                <a:gd name="connsiteY0" fmla="*/ 46121 h 748996"/>
                <a:gd name="connsiteX1" fmla="*/ 46202 w 299598"/>
                <a:gd name="connsiteY1" fmla="*/ 1181 h 748996"/>
                <a:gd name="connsiteX2" fmla="*/ 255921 w 299598"/>
                <a:gd name="connsiteY2" fmla="*/ 1181 h 748996"/>
                <a:gd name="connsiteX3" fmla="*/ 300860 w 299598"/>
                <a:gd name="connsiteY3" fmla="*/ 46121 h 748996"/>
                <a:gd name="connsiteX4" fmla="*/ 300860 w 299598"/>
                <a:gd name="connsiteY4" fmla="*/ 705237 h 748996"/>
                <a:gd name="connsiteX5" fmla="*/ 255921 w 299598"/>
                <a:gd name="connsiteY5" fmla="*/ 750177 h 748996"/>
                <a:gd name="connsiteX6" fmla="*/ 46202 w 299598"/>
                <a:gd name="connsiteY6" fmla="*/ 750177 h 748996"/>
                <a:gd name="connsiteX7" fmla="*/ 1262 w 299598"/>
                <a:gd name="connsiteY7" fmla="*/ 705237 h 748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9598" h="748996">
                  <a:moveTo>
                    <a:pt x="1262" y="46121"/>
                  </a:moveTo>
                  <a:cubicBezTo>
                    <a:pt x="1262" y="21329"/>
                    <a:pt x="21380" y="1181"/>
                    <a:pt x="46202" y="1181"/>
                  </a:cubicBezTo>
                  <a:lnTo>
                    <a:pt x="255921" y="1181"/>
                  </a:lnTo>
                  <a:cubicBezTo>
                    <a:pt x="280742" y="1181"/>
                    <a:pt x="300860" y="21329"/>
                    <a:pt x="300860" y="46121"/>
                  </a:cubicBezTo>
                  <a:lnTo>
                    <a:pt x="300860" y="705237"/>
                  </a:lnTo>
                  <a:cubicBezTo>
                    <a:pt x="300860" y="730059"/>
                    <a:pt x="280742" y="750177"/>
                    <a:pt x="255921" y="750177"/>
                  </a:cubicBezTo>
                  <a:lnTo>
                    <a:pt x="46202" y="750177"/>
                  </a:lnTo>
                  <a:cubicBezTo>
                    <a:pt x="21380" y="750177"/>
                    <a:pt x="1262" y="730059"/>
                    <a:pt x="1262" y="705237"/>
                  </a:cubicBezTo>
                  <a:close/>
                </a:path>
              </a:pathLst>
            </a:custGeom>
            <a:noFill/>
            <a:ln w="7486" cap="flat">
              <a:noFill/>
              <a:prstDash val="solid"/>
              <a:miter/>
            </a:ln>
          </p:spPr>
          <p:txBody>
            <a:bodyPr rtlCol="0" anchor="ctr"/>
            <a:lstStyle/>
            <a:p>
              <a:endParaRPr lang="en-GB"/>
            </a:p>
          </p:txBody>
        </p:sp>
        <p:grpSp>
          <p:nvGrpSpPr>
            <p:cNvPr id="2273" name="Graphic 1898">
              <a:extLst>
                <a:ext uri="{FF2B5EF4-FFF2-40B4-BE49-F238E27FC236}">
                  <a16:creationId xmlns:a16="http://schemas.microsoft.com/office/drawing/2014/main" id="{6C463A11-EBAF-CE78-2435-27DE94F32EE6}"/>
                </a:ext>
              </a:extLst>
            </p:cNvPr>
            <p:cNvGrpSpPr/>
            <p:nvPr/>
          </p:nvGrpSpPr>
          <p:grpSpPr>
            <a:xfrm>
              <a:off x="6756697" y="2756150"/>
              <a:ext cx="650251" cy="127189"/>
              <a:chOff x="10343862" y="2712835"/>
              <a:chExt cx="650251" cy="127189"/>
            </a:xfrm>
            <a:solidFill>
              <a:srgbClr val="000000"/>
            </a:solidFill>
          </p:grpSpPr>
          <p:sp>
            <p:nvSpPr>
              <p:cNvPr id="2274" name="Freeform: Shape 2273">
                <a:extLst>
                  <a:ext uri="{FF2B5EF4-FFF2-40B4-BE49-F238E27FC236}">
                    <a16:creationId xmlns:a16="http://schemas.microsoft.com/office/drawing/2014/main" id="{7E0B840B-A0C7-FD7C-560D-1237088E680D}"/>
                  </a:ext>
                </a:extLst>
              </p:cNvPr>
              <p:cNvSpPr/>
              <p:nvPr/>
            </p:nvSpPr>
            <p:spPr>
              <a:xfrm>
                <a:off x="10343862" y="2716818"/>
                <a:ext cx="121094" cy="121094"/>
              </a:xfrm>
              <a:custGeom>
                <a:avLst/>
                <a:gdLst>
                  <a:gd name="connsiteX0" fmla="*/ 374 w 121094"/>
                  <a:gd name="connsiteY0" fmla="*/ 122092 h 121094"/>
                  <a:gd name="connsiteX1" fmla="*/ 374 w 121094"/>
                  <a:gd name="connsiteY1" fmla="*/ 997 h 121094"/>
                  <a:gd name="connsiteX2" fmla="*/ 22318 w 121094"/>
                  <a:gd name="connsiteY2" fmla="*/ 997 h 121094"/>
                  <a:gd name="connsiteX3" fmla="*/ 52144 w 121094"/>
                  <a:gd name="connsiteY3" fmla="*/ 77392 h 121094"/>
                  <a:gd name="connsiteX4" fmla="*/ 61084 w 121094"/>
                  <a:gd name="connsiteY4" fmla="*/ 104943 h 121094"/>
                  <a:gd name="connsiteX5" fmla="*/ 70024 w 121094"/>
                  <a:gd name="connsiteY5" fmla="*/ 77392 h 121094"/>
                  <a:gd name="connsiteX6" fmla="*/ 99444 w 121094"/>
                  <a:gd name="connsiteY6" fmla="*/ 997 h 121094"/>
                  <a:gd name="connsiteX7" fmla="*/ 121469 w 121094"/>
                  <a:gd name="connsiteY7" fmla="*/ 997 h 121094"/>
                  <a:gd name="connsiteX8" fmla="*/ 121469 w 121094"/>
                  <a:gd name="connsiteY8" fmla="*/ 122092 h 121094"/>
                  <a:gd name="connsiteX9" fmla="*/ 106271 w 121094"/>
                  <a:gd name="connsiteY9" fmla="*/ 122092 h 121094"/>
                  <a:gd name="connsiteX10" fmla="*/ 106840 w 121094"/>
                  <a:gd name="connsiteY10" fmla="*/ 17496 h 121094"/>
                  <a:gd name="connsiteX11" fmla="*/ 67586 w 121094"/>
                  <a:gd name="connsiteY11" fmla="*/ 122092 h 121094"/>
                  <a:gd name="connsiteX12" fmla="*/ 54176 w 121094"/>
                  <a:gd name="connsiteY12" fmla="*/ 122092 h 121094"/>
                  <a:gd name="connsiteX13" fmla="*/ 14515 w 121094"/>
                  <a:gd name="connsiteY13" fmla="*/ 17739 h 121094"/>
                  <a:gd name="connsiteX14" fmla="*/ 15084 w 121094"/>
                  <a:gd name="connsiteY14" fmla="*/ 122092 h 121094"/>
                  <a:gd name="connsiteX15" fmla="*/ 374 w 121094"/>
                  <a:gd name="connsiteY15" fmla="*/ 122092 h 121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21094" h="121094">
                    <a:moveTo>
                      <a:pt x="374" y="122092"/>
                    </a:moveTo>
                    <a:lnTo>
                      <a:pt x="374" y="997"/>
                    </a:lnTo>
                    <a:lnTo>
                      <a:pt x="22318" y="997"/>
                    </a:lnTo>
                    <a:lnTo>
                      <a:pt x="52144" y="77392"/>
                    </a:lnTo>
                    <a:cubicBezTo>
                      <a:pt x="54420" y="83244"/>
                      <a:pt x="58239" y="95110"/>
                      <a:pt x="61084" y="104943"/>
                    </a:cubicBezTo>
                    <a:cubicBezTo>
                      <a:pt x="63928" y="95435"/>
                      <a:pt x="67667" y="83488"/>
                      <a:pt x="70024" y="77392"/>
                    </a:cubicBezTo>
                    <a:lnTo>
                      <a:pt x="99444" y="997"/>
                    </a:lnTo>
                    <a:lnTo>
                      <a:pt x="121469" y="997"/>
                    </a:lnTo>
                    <a:lnTo>
                      <a:pt x="121469" y="122092"/>
                    </a:lnTo>
                    <a:lnTo>
                      <a:pt x="106271" y="122092"/>
                    </a:lnTo>
                    <a:cubicBezTo>
                      <a:pt x="106433" y="85682"/>
                      <a:pt x="105864" y="54068"/>
                      <a:pt x="106840" y="17496"/>
                    </a:cubicBezTo>
                    <a:cubicBezTo>
                      <a:pt x="94080" y="57887"/>
                      <a:pt x="81564" y="84869"/>
                      <a:pt x="67586" y="122092"/>
                    </a:cubicBezTo>
                    <a:lnTo>
                      <a:pt x="54176" y="122092"/>
                    </a:lnTo>
                    <a:cubicBezTo>
                      <a:pt x="39872" y="84869"/>
                      <a:pt x="27519" y="58375"/>
                      <a:pt x="14515" y="17739"/>
                    </a:cubicBezTo>
                    <a:cubicBezTo>
                      <a:pt x="15491" y="53336"/>
                      <a:pt x="14922" y="86251"/>
                      <a:pt x="15084" y="122092"/>
                    </a:cubicBezTo>
                    <a:lnTo>
                      <a:pt x="374" y="122092"/>
                    </a:lnTo>
                  </a:path>
                </a:pathLst>
              </a:custGeom>
              <a:solidFill>
                <a:srgbClr val="000000"/>
              </a:solidFill>
              <a:ln w="81" cap="flat">
                <a:noFill/>
                <a:prstDash val="solid"/>
                <a:miter/>
              </a:ln>
            </p:spPr>
            <p:txBody>
              <a:bodyPr rtlCol="0" anchor="ctr"/>
              <a:lstStyle/>
              <a:p>
                <a:endParaRPr lang="en-GB"/>
              </a:p>
            </p:txBody>
          </p:sp>
          <p:sp>
            <p:nvSpPr>
              <p:cNvPr id="2275" name="Freeform: Shape 2274">
                <a:extLst>
                  <a:ext uri="{FF2B5EF4-FFF2-40B4-BE49-F238E27FC236}">
                    <a16:creationId xmlns:a16="http://schemas.microsoft.com/office/drawing/2014/main" id="{D796C9E9-DF24-6E07-0960-53C6B960A669}"/>
                  </a:ext>
                </a:extLst>
              </p:cNvPr>
              <p:cNvSpPr/>
              <p:nvPr/>
            </p:nvSpPr>
            <p:spPr>
              <a:xfrm>
                <a:off x="10486900" y="2745913"/>
                <a:ext cx="73306" cy="94112"/>
              </a:xfrm>
              <a:custGeom>
                <a:avLst/>
                <a:gdLst>
                  <a:gd name="connsiteX0" fmla="*/ 31739 w 73306"/>
                  <a:gd name="connsiteY0" fmla="*/ 94920 h 94112"/>
                  <a:gd name="connsiteX1" fmla="*/ 774 w 73306"/>
                  <a:gd name="connsiteY1" fmla="*/ 66962 h 94112"/>
                  <a:gd name="connsiteX2" fmla="*/ 36127 w 73306"/>
                  <a:gd name="connsiteY2" fmla="*/ 40224 h 94112"/>
                  <a:gd name="connsiteX3" fmla="*/ 59452 w 73306"/>
                  <a:gd name="connsiteY3" fmla="*/ 31447 h 94112"/>
                  <a:gd name="connsiteX4" fmla="*/ 40435 w 73306"/>
                  <a:gd name="connsiteY4" fmla="*/ 13648 h 94112"/>
                  <a:gd name="connsiteX5" fmla="*/ 17435 w 73306"/>
                  <a:gd name="connsiteY5" fmla="*/ 26977 h 94112"/>
                  <a:gd name="connsiteX6" fmla="*/ 3375 w 73306"/>
                  <a:gd name="connsiteY6" fmla="*/ 22344 h 94112"/>
                  <a:gd name="connsiteX7" fmla="*/ 40028 w 73306"/>
                  <a:gd name="connsiteY7" fmla="*/ 808 h 94112"/>
                  <a:gd name="connsiteX8" fmla="*/ 74081 w 73306"/>
                  <a:gd name="connsiteY8" fmla="*/ 32910 h 94112"/>
                  <a:gd name="connsiteX9" fmla="*/ 74081 w 73306"/>
                  <a:gd name="connsiteY9" fmla="*/ 92807 h 94112"/>
                  <a:gd name="connsiteX10" fmla="*/ 59696 w 73306"/>
                  <a:gd name="connsiteY10" fmla="*/ 92807 h 94112"/>
                  <a:gd name="connsiteX11" fmla="*/ 59696 w 73306"/>
                  <a:gd name="connsiteY11" fmla="*/ 80453 h 94112"/>
                  <a:gd name="connsiteX12" fmla="*/ 58721 w 73306"/>
                  <a:gd name="connsiteY12" fmla="*/ 80453 h 94112"/>
                  <a:gd name="connsiteX13" fmla="*/ 31739 w 73306"/>
                  <a:gd name="connsiteY13" fmla="*/ 94920 h 94112"/>
                  <a:gd name="connsiteX14" fmla="*/ 34258 w 73306"/>
                  <a:gd name="connsiteY14" fmla="*/ 81998 h 94112"/>
                  <a:gd name="connsiteX15" fmla="*/ 59452 w 73306"/>
                  <a:gd name="connsiteY15" fmla="*/ 59973 h 94112"/>
                  <a:gd name="connsiteX16" fmla="*/ 59452 w 73306"/>
                  <a:gd name="connsiteY16" fmla="*/ 47376 h 94112"/>
                  <a:gd name="connsiteX17" fmla="*/ 35477 w 73306"/>
                  <a:gd name="connsiteY17" fmla="*/ 52577 h 94112"/>
                  <a:gd name="connsiteX18" fmla="*/ 15484 w 73306"/>
                  <a:gd name="connsiteY18" fmla="*/ 67694 h 94112"/>
                  <a:gd name="connsiteX19" fmla="*/ 34258 w 73306"/>
                  <a:gd name="connsiteY19" fmla="*/ 81998 h 9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3306" h="94112">
                    <a:moveTo>
                      <a:pt x="31739" y="94920"/>
                    </a:moveTo>
                    <a:cubicBezTo>
                      <a:pt x="14509" y="94920"/>
                      <a:pt x="774" y="84842"/>
                      <a:pt x="774" y="66962"/>
                    </a:cubicBezTo>
                    <a:cubicBezTo>
                      <a:pt x="774" y="46157"/>
                      <a:pt x="19304" y="42337"/>
                      <a:pt x="36127" y="40224"/>
                    </a:cubicBezTo>
                    <a:cubicBezTo>
                      <a:pt x="52544" y="38030"/>
                      <a:pt x="59452" y="38924"/>
                      <a:pt x="59452" y="31447"/>
                    </a:cubicBezTo>
                    <a:cubicBezTo>
                      <a:pt x="59452" y="20150"/>
                      <a:pt x="53032" y="13648"/>
                      <a:pt x="40435" y="13648"/>
                    </a:cubicBezTo>
                    <a:cubicBezTo>
                      <a:pt x="27350" y="13648"/>
                      <a:pt x="20279" y="20638"/>
                      <a:pt x="17435" y="26977"/>
                    </a:cubicBezTo>
                    <a:lnTo>
                      <a:pt x="3375" y="22344"/>
                    </a:lnTo>
                    <a:cubicBezTo>
                      <a:pt x="10364" y="5846"/>
                      <a:pt x="25968" y="808"/>
                      <a:pt x="40028" y="808"/>
                    </a:cubicBezTo>
                    <a:cubicBezTo>
                      <a:pt x="52219" y="808"/>
                      <a:pt x="74081" y="4546"/>
                      <a:pt x="74081" y="32910"/>
                    </a:cubicBezTo>
                    <a:lnTo>
                      <a:pt x="74081" y="92807"/>
                    </a:lnTo>
                    <a:lnTo>
                      <a:pt x="59696" y="92807"/>
                    </a:lnTo>
                    <a:lnTo>
                      <a:pt x="59696" y="80453"/>
                    </a:lnTo>
                    <a:lnTo>
                      <a:pt x="58721" y="80453"/>
                    </a:lnTo>
                    <a:cubicBezTo>
                      <a:pt x="55632" y="86874"/>
                      <a:pt x="47099" y="94920"/>
                      <a:pt x="31739" y="94920"/>
                    </a:cubicBezTo>
                    <a:close/>
                    <a:moveTo>
                      <a:pt x="34258" y="81998"/>
                    </a:moveTo>
                    <a:cubicBezTo>
                      <a:pt x="50431" y="81998"/>
                      <a:pt x="59452" y="71107"/>
                      <a:pt x="59452" y="59973"/>
                    </a:cubicBezTo>
                    <a:lnTo>
                      <a:pt x="59452" y="47376"/>
                    </a:lnTo>
                    <a:cubicBezTo>
                      <a:pt x="57014" y="50220"/>
                      <a:pt x="41085" y="51846"/>
                      <a:pt x="35477" y="52577"/>
                    </a:cubicBezTo>
                    <a:cubicBezTo>
                      <a:pt x="24830" y="53959"/>
                      <a:pt x="15484" y="57372"/>
                      <a:pt x="15484" y="67694"/>
                    </a:cubicBezTo>
                    <a:cubicBezTo>
                      <a:pt x="15484" y="77121"/>
                      <a:pt x="23368" y="81998"/>
                      <a:pt x="34258" y="81998"/>
                    </a:cubicBezTo>
                  </a:path>
                </a:pathLst>
              </a:custGeom>
              <a:solidFill>
                <a:srgbClr val="000000"/>
              </a:solidFill>
              <a:ln w="81" cap="flat">
                <a:noFill/>
                <a:prstDash val="solid"/>
                <a:miter/>
              </a:ln>
            </p:spPr>
            <p:txBody>
              <a:bodyPr rtlCol="0" anchor="ctr"/>
              <a:lstStyle/>
              <a:p>
                <a:endParaRPr lang="en-GB"/>
              </a:p>
            </p:txBody>
          </p:sp>
          <p:sp>
            <p:nvSpPr>
              <p:cNvPr id="2276" name="Freeform: Shape 2275">
                <a:extLst>
                  <a:ext uri="{FF2B5EF4-FFF2-40B4-BE49-F238E27FC236}">
                    <a16:creationId xmlns:a16="http://schemas.microsoft.com/office/drawing/2014/main" id="{D6EB3798-A6FC-CA5A-4276-913ECCE72FBE}"/>
                  </a:ext>
                </a:extLst>
              </p:cNvPr>
              <p:cNvSpPr/>
              <p:nvPr/>
            </p:nvSpPr>
            <p:spPr>
              <a:xfrm>
                <a:off x="10581499" y="2745913"/>
                <a:ext cx="78508" cy="93949"/>
              </a:xfrm>
              <a:custGeom>
                <a:avLst/>
                <a:gdLst>
                  <a:gd name="connsiteX0" fmla="*/ 42108 w 78508"/>
                  <a:gd name="connsiteY0" fmla="*/ 94758 h 93949"/>
                  <a:gd name="connsiteX1" fmla="*/ 741 w 78508"/>
                  <a:gd name="connsiteY1" fmla="*/ 47946 h 93949"/>
                  <a:gd name="connsiteX2" fmla="*/ 42108 w 78508"/>
                  <a:gd name="connsiteY2" fmla="*/ 809 h 93949"/>
                  <a:gd name="connsiteX3" fmla="*/ 78924 w 78508"/>
                  <a:gd name="connsiteY3" fmla="*/ 25921 h 93949"/>
                  <a:gd name="connsiteX4" fmla="*/ 64864 w 78508"/>
                  <a:gd name="connsiteY4" fmla="*/ 29904 h 93949"/>
                  <a:gd name="connsiteX5" fmla="*/ 42108 w 78508"/>
                  <a:gd name="connsiteY5" fmla="*/ 13893 h 93949"/>
                  <a:gd name="connsiteX6" fmla="*/ 15614 w 78508"/>
                  <a:gd name="connsiteY6" fmla="*/ 47946 h 93949"/>
                  <a:gd name="connsiteX7" fmla="*/ 42108 w 78508"/>
                  <a:gd name="connsiteY7" fmla="*/ 81673 h 93949"/>
                  <a:gd name="connsiteX8" fmla="*/ 65271 w 78508"/>
                  <a:gd name="connsiteY8" fmla="*/ 64932 h 93949"/>
                  <a:gd name="connsiteX9" fmla="*/ 79249 w 78508"/>
                  <a:gd name="connsiteY9" fmla="*/ 68914 h 93949"/>
                  <a:gd name="connsiteX10" fmla="*/ 42108 w 78508"/>
                  <a:gd name="connsiteY10" fmla="*/ 94758 h 93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8508" h="93949">
                    <a:moveTo>
                      <a:pt x="42108" y="94758"/>
                    </a:moveTo>
                    <a:cubicBezTo>
                      <a:pt x="17402" y="94758"/>
                      <a:pt x="741" y="75984"/>
                      <a:pt x="741" y="47946"/>
                    </a:cubicBezTo>
                    <a:cubicBezTo>
                      <a:pt x="741" y="19501"/>
                      <a:pt x="17402" y="809"/>
                      <a:pt x="42108" y="809"/>
                    </a:cubicBezTo>
                    <a:cubicBezTo>
                      <a:pt x="59663" y="809"/>
                      <a:pt x="73967" y="10073"/>
                      <a:pt x="78924" y="25921"/>
                    </a:cubicBezTo>
                    <a:lnTo>
                      <a:pt x="64864" y="29904"/>
                    </a:lnTo>
                    <a:cubicBezTo>
                      <a:pt x="62182" y="20557"/>
                      <a:pt x="54055" y="13893"/>
                      <a:pt x="42108" y="13893"/>
                    </a:cubicBezTo>
                    <a:cubicBezTo>
                      <a:pt x="23985" y="13893"/>
                      <a:pt x="15614" y="29822"/>
                      <a:pt x="15614" y="47946"/>
                    </a:cubicBezTo>
                    <a:cubicBezTo>
                      <a:pt x="15614" y="65826"/>
                      <a:pt x="23985" y="81673"/>
                      <a:pt x="42108" y="81673"/>
                    </a:cubicBezTo>
                    <a:cubicBezTo>
                      <a:pt x="54299" y="81673"/>
                      <a:pt x="62589" y="74765"/>
                      <a:pt x="65271" y="64932"/>
                    </a:cubicBezTo>
                    <a:lnTo>
                      <a:pt x="79249" y="68914"/>
                    </a:lnTo>
                    <a:cubicBezTo>
                      <a:pt x="74373" y="85087"/>
                      <a:pt x="59907" y="94758"/>
                      <a:pt x="42108" y="94758"/>
                    </a:cubicBezTo>
                  </a:path>
                </a:pathLst>
              </a:custGeom>
              <a:solidFill>
                <a:srgbClr val="000000"/>
              </a:solidFill>
              <a:ln w="81" cap="flat">
                <a:noFill/>
                <a:prstDash val="solid"/>
                <a:miter/>
              </a:ln>
            </p:spPr>
            <p:txBody>
              <a:bodyPr rtlCol="0" anchor="ctr"/>
              <a:lstStyle/>
              <a:p>
                <a:endParaRPr lang="en-GB"/>
              </a:p>
            </p:txBody>
          </p:sp>
          <p:sp>
            <p:nvSpPr>
              <p:cNvPr id="2277" name="Freeform: Shape 2276">
                <a:extLst>
                  <a:ext uri="{FF2B5EF4-FFF2-40B4-BE49-F238E27FC236}">
                    <a16:creationId xmlns:a16="http://schemas.microsoft.com/office/drawing/2014/main" id="{724E3EA1-77B5-6B11-CC5D-1D6614B48EE0}"/>
                  </a:ext>
                </a:extLst>
              </p:cNvPr>
              <p:cNvSpPr/>
              <p:nvPr/>
            </p:nvSpPr>
            <p:spPr>
              <a:xfrm>
                <a:off x="10680975" y="2716818"/>
                <a:ext cx="72737" cy="121094"/>
              </a:xfrm>
              <a:custGeom>
                <a:avLst/>
                <a:gdLst>
                  <a:gd name="connsiteX0" fmla="*/ 15364 w 72737"/>
                  <a:gd name="connsiteY0" fmla="*/ 67640 h 121094"/>
                  <a:gd name="connsiteX1" fmla="*/ 15364 w 72737"/>
                  <a:gd name="connsiteY1" fmla="*/ 122092 h 121094"/>
                  <a:gd name="connsiteX2" fmla="*/ 736 w 72737"/>
                  <a:gd name="connsiteY2" fmla="*/ 122092 h 121094"/>
                  <a:gd name="connsiteX3" fmla="*/ 736 w 72737"/>
                  <a:gd name="connsiteY3" fmla="*/ 997 h 121094"/>
                  <a:gd name="connsiteX4" fmla="*/ 15364 w 72737"/>
                  <a:gd name="connsiteY4" fmla="*/ 997 h 121094"/>
                  <a:gd name="connsiteX5" fmla="*/ 15364 w 72737"/>
                  <a:gd name="connsiteY5" fmla="*/ 46997 h 121094"/>
                  <a:gd name="connsiteX6" fmla="*/ 42672 w 72737"/>
                  <a:gd name="connsiteY6" fmla="*/ 30093 h 121094"/>
                  <a:gd name="connsiteX7" fmla="*/ 73473 w 72737"/>
                  <a:gd name="connsiteY7" fmla="*/ 64389 h 121094"/>
                  <a:gd name="connsiteX8" fmla="*/ 73473 w 72737"/>
                  <a:gd name="connsiteY8" fmla="*/ 122092 h 121094"/>
                  <a:gd name="connsiteX9" fmla="*/ 58763 w 72737"/>
                  <a:gd name="connsiteY9" fmla="*/ 122092 h 121094"/>
                  <a:gd name="connsiteX10" fmla="*/ 58763 w 72737"/>
                  <a:gd name="connsiteY10" fmla="*/ 65608 h 121094"/>
                  <a:gd name="connsiteX11" fmla="*/ 38283 w 72737"/>
                  <a:gd name="connsiteY11" fmla="*/ 43259 h 121094"/>
                  <a:gd name="connsiteX12" fmla="*/ 15364 w 72737"/>
                  <a:gd name="connsiteY12" fmla="*/ 67640 h 121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2737" h="121094">
                    <a:moveTo>
                      <a:pt x="15364" y="67640"/>
                    </a:moveTo>
                    <a:lnTo>
                      <a:pt x="15364" y="122092"/>
                    </a:lnTo>
                    <a:lnTo>
                      <a:pt x="736" y="122092"/>
                    </a:lnTo>
                    <a:lnTo>
                      <a:pt x="736" y="997"/>
                    </a:lnTo>
                    <a:lnTo>
                      <a:pt x="15364" y="997"/>
                    </a:lnTo>
                    <a:lnTo>
                      <a:pt x="15364" y="46997"/>
                    </a:lnTo>
                    <a:cubicBezTo>
                      <a:pt x="21297" y="34888"/>
                      <a:pt x="30806" y="30093"/>
                      <a:pt x="42672" y="30093"/>
                    </a:cubicBezTo>
                    <a:cubicBezTo>
                      <a:pt x="61039" y="30093"/>
                      <a:pt x="73473" y="41389"/>
                      <a:pt x="73473" y="64389"/>
                    </a:cubicBezTo>
                    <a:lnTo>
                      <a:pt x="73473" y="122092"/>
                    </a:lnTo>
                    <a:lnTo>
                      <a:pt x="58763" y="122092"/>
                    </a:lnTo>
                    <a:lnTo>
                      <a:pt x="58763" y="65608"/>
                    </a:lnTo>
                    <a:cubicBezTo>
                      <a:pt x="58763" y="51629"/>
                      <a:pt x="50961" y="43259"/>
                      <a:pt x="38283" y="43259"/>
                    </a:cubicBezTo>
                    <a:cubicBezTo>
                      <a:pt x="25198" y="43259"/>
                      <a:pt x="15364" y="52117"/>
                      <a:pt x="15364" y="67640"/>
                    </a:cubicBezTo>
                  </a:path>
                </a:pathLst>
              </a:custGeom>
              <a:solidFill>
                <a:srgbClr val="000000"/>
              </a:solidFill>
              <a:ln w="81" cap="flat">
                <a:noFill/>
                <a:prstDash val="solid"/>
                <a:miter/>
              </a:ln>
            </p:spPr>
            <p:txBody>
              <a:bodyPr rtlCol="0" anchor="ctr"/>
              <a:lstStyle/>
              <a:p>
                <a:endParaRPr lang="en-GB"/>
              </a:p>
            </p:txBody>
          </p:sp>
          <p:sp>
            <p:nvSpPr>
              <p:cNvPr id="2278" name="Freeform: Shape 2277">
                <a:extLst>
                  <a:ext uri="{FF2B5EF4-FFF2-40B4-BE49-F238E27FC236}">
                    <a16:creationId xmlns:a16="http://schemas.microsoft.com/office/drawing/2014/main" id="{C5BB1ACD-E7E5-09FE-1C3C-63C2F3F0EA73}"/>
                  </a:ext>
                </a:extLst>
              </p:cNvPr>
              <p:cNvSpPr/>
              <p:nvPr/>
            </p:nvSpPr>
            <p:spPr>
              <a:xfrm>
                <a:off x="10776632" y="2712835"/>
                <a:ext cx="20399" cy="125076"/>
              </a:xfrm>
              <a:custGeom>
                <a:avLst/>
                <a:gdLst>
                  <a:gd name="connsiteX0" fmla="*/ 3864 w 20399"/>
                  <a:gd name="connsiteY0" fmla="*/ 126098 h 125076"/>
                  <a:gd name="connsiteX1" fmla="*/ 3864 w 20399"/>
                  <a:gd name="connsiteY1" fmla="*/ 35237 h 125076"/>
                  <a:gd name="connsiteX2" fmla="*/ 18493 w 20399"/>
                  <a:gd name="connsiteY2" fmla="*/ 35237 h 125076"/>
                  <a:gd name="connsiteX3" fmla="*/ 18493 w 20399"/>
                  <a:gd name="connsiteY3" fmla="*/ 126098 h 125076"/>
                  <a:gd name="connsiteX4" fmla="*/ 3864 w 20399"/>
                  <a:gd name="connsiteY4" fmla="*/ 126098 h 125076"/>
                  <a:gd name="connsiteX5" fmla="*/ 11260 w 20399"/>
                  <a:gd name="connsiteY5" fmla="*/ 20364 h 125076"/>
                  <a:gd name="connsiteX6" fmla="*/ 1101 w 20399"/>
                  <a:gd name="connsiteY6" fmla="*/ 10693 h 125076"/>
                  <a:gd name="connsiteX7" fmla="*/ 11260 w 20399"/>
                  <a:gd name="connsiteY7" fmla="*/ 1022 h 125076"/>
                  <a:gd name="connsiteX8" fmla="*/ 21500 w 20399"/>
                  <a:gd name="connsiteY8" fmla="*/ 10693 h 125076"/>
                  <a:gd name="connsiteX9" fmla="*/ 11260 w 20399"/>
                  <a:gd name="connsiteY9" fmla="*/ 20364 h 1250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399" h="125076">
                    <a:moveTo>
                      <a:pt x="3864" y="126098"/>
                    </a:moveTo>
                    <a:lnTo>
                      <a:pt x="3864" y="35237"/>
                    </a:lnTo>
                    <a:lnTo>
                      <a:pt x="18493" y="35237"/>
                    </a:lnTo>
                    <a:lnTo>
                      <a:pt x="18493" y="126098"/>
                    </a:lnTo>
                    <a:lnTo>
                      <a:pt x="3864" y="126098"/>
                    </a:lnTo>
                    <a:close/>
                    <a:moveTo>
                      <a:pt x="11260" y="20364"/>
                    </a:moveTo>
                    <a:cubicBezTo>
                      <a:pt x="5733" y="20364"/>
                      <a:pt x="1101" y="16057"/>
                      <a:pt x="1101" y="10693"/>
                    </a:cubicBezTo>
                    <a:cubicBezTo>
                      <a:pt x="1101" y="5329"/>
                      <a:pt x="5733" y="1022"/>
                      <a:pt x="11260" y="1022"/>
                    </a:cubicBezTo>
                    <a:cubicBezTo>
                      <a:pt x="16867" y="1022"/>
                      <a:pt x="21500" y="5329"/>
                      <a:pt x="21500" y="10693"/>
                    </a:cubicBezTo>
                    <a:cubicBezTo>
                      <a:pt x="21500" y="16057"/>
                      <a:pt x="16867" y="20364"/>
                      <a:pt x="11260" y="20364"/>
                    </a:cubicBezTo>
                  </a:path>
                </a:pathLst>
              </a:custGeom>
              <a:solidFill>
                <a:srgbClr val="000000"/>
              </a:solidFill>
              <a:ln w="81" cap="flat">
                <a:noFill/>
                <a:prstDash val="solid"/>
                <a:miter/>
              </a:ln>
            </p:spPr>
            <p:txBody>
              <a:bodyPr rtlCol="0" anchor="ctr"/>
              <a:lstStyle/>
              <a:p>
                <a:endParaRPr lang="en-GB"/>
              </a:p>
            </p:txBody>
          </p:sp>
          <p:sp>
            <p:nvSpPr>
              <p:cNvPr id="2279" name="Freeform: Shape 2278">
                <a:extLst>
                  <a:ext uri="{FF2B5EF4-FFF2-40B4-BE49-F238E27FC236}">
                    <a16:creationId xmlns:a16="http://schemas.microsoft.com/office/drawing/2014/main" id="{29EAEEBB-1785-A387-39FF-2CA88F8F9311}"/>
                  </a:ext>
                </a:extLst>
              </p:cNvPr>
              <p:cNvSpPr/>
              <p:nvPr/>
            </p:nvSpPr>
            <p:spPr>
              <a:xfrm>
                <a:off x="10819705" y="2745913"/>
                <a:ext cx="72656" cy="91999"/>
              </a:xfrm>
              <a:custGeom>
                <a:avLst/>
                <a:gdLst>
                  <a:gd name="connsiteX0" fmla="*/ 15383 w 72656"/>
                  <a:gd name="connsiteY0" fmla="*/ 38368 h 91999"/>
                  <a:gd name="connsiteX1" fmla="*/ 15383 w 72656"/>
                  <a:gd name="connsiteY1" fmla="*/ 92820 h 91999"/>
                  <a:gd name="connsiteX2" fmla="*/ 755 w 72656"/>
                  <a:gd name="connsiteY2" fmla="*/ 92820 h 91999"/>
                  <a:gd name="connsiteX3" fmla="*/ 755 w 72656"/>
                  <a:gd name="connsiteY3" fmla="*/ 1958 h 91999"/>
                  <a:gd name="connsiteX4" fmla="*/ 14814 w 72656"/>
                  <a:gd name="connsiteY4" fmla="*/ 1958 h 91999"/>
                  <a:gd name="connsiteX5" fmla="*/ 14896 w 72656"/>
                  <a:gd name="connsiteY5" fmla="*/ 18781 h 91999"/>
                  <a:gd name="connsiteX6" fmla="*/ 42691 w 72656"/>
                  <a:gd name="connsiteY6" fmla="*/ 820 h 91999"/>
                  <a:gd name="connsiteX7" fmla="*/ 73411 w 72656"/>
                  <a:gd name="connsiteY7" fmla="*/ 35117 h 91999"/>
                  <a:gd name="connsiteX8" fmla="*/ 73411 w 72656"/>
                  <a:gd name="connsiteY8" fmla="*/ 92820 h 91999"/>
                  <a:gd name="connsiteX9" fmla="*/ 58782 w 72656"/>
                  <a:gd name="connsiteY9" fmla="*/ 92820 h 91999"/>
                  <a:gd name="connsiteX10" fmla="*/ 58782 w 72656"/>
                  <a:gd name="connsiteY10" fmla="*/ 36336 h 91999"/>
                  <a:gd name="connsiteX11" fmla="*/ 38302 w 72656"/>
                  <a:gd name="connsiteY11" fmla="*/ 13986 h 91999"/>
                  <a:gd name="connsiteX12" fmla="*/ 15383 w 72656"/>
                  <a:gd name="connsiteY12" fmla="*/ 38368 h 91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2656" h="91999">
                    <a:moveTo>
                      <a:pt x="15383" y="38368"/>
                    </a:moveTo>
                    <a:lnTo>
                      <a:pt x="15383" y="92820"/>
                    </a:lnTo>
                    <a:lnTo>
                      <a:pt x="755" y="92820"/>
                    </a:lnTo>
                    <a:lnTo>
                      <a:pt x="755" y="1958"/>
                    </a:lnTo>
                    <a:lnTo>
                      <a:pt x="14814" y="1958"/>
                    </a:lnTo>
                    <a:lnTo>
                      <a:pt x="14896" y="18781"/>
                    </a:lnTo>
                    <a:cubicBezTo>
                      <a:pt x="20747" y="5940"/>
                      <a:pt x="30500" y="820"/>
                      <a:pt x="42691" y="820"/>
                    </a:cubicBezTo>
                    <a:cubicBezTo>
                      <a:pt x="61058" y="820"/>
                      <a:pt x="73411" y="12117"/>
                      <a:pt x="73411" y="35117"/>
                    </a:cubicBezTo>
                    <a:lnTo>
                      <a:pt x="73411" y="92820"/>
                    </a:lnTo>
                    <a:lnTo>
                      <a:pt x="58782" y="92820"/>
                    </a:lnTo>
                    <a:lnTo>
                      <a:pt x="58782" y="36336"/>
                    </a:lnTo>
                    <a:cubicBezTo>
                      <a:pt x="58782" y="22357"/>
                      <a:pt x="50980" y="13986"/>
                      <a:pt x="38302" y="13986"/>
                    </a:cubicBezTo>
                    <a:cubicBezTo>
                      <a:pt x="25217" y="13986"/>
                      <a:pt x="15383" y="22845"/>
                      <a:pt x="15383" y="38368"/>
                    </a:cubicBezTo>
                  </a:path>
                </a:pathLst>
              </a:custGeom>
              <a:solidFill>
                <a:srgbClr val="000000"/>
              </a:solidFill>
              <a:ln w="81" cap="flat">
                <a:noFill/>
                <a:prstDash val="solid"/>
                <a:miter/>
              </a:ln>
            </p:spPr>
            <p:txBody>
              <a:bodyPr rtlCol="0" anchor="ctr"/>
              <a:lstStyle/>
              <a:p>
                <a:endParaRPr lang="en-GB"/>
              </a:p>
            </p:txBody>
          </p:sp>
          <p:sp>
            <p:nvSpPr>
              <p:cNvPr id="2280" name="Freeform: Shape 2279">
                <a:extLst>
                  <a:ext uri="{FF2B5EF4-FFF2-40B4-BE49-F238E27FC236}">
                    <a16:creationId xmlns:a16="http://schemas.microsoft.com/office/drawing/2014/main" id="{2EC690F5-63F1-FFC7-BCD4-5E9AE59073EC}"/>
                  </a:ext>
                </a:extLst>
              </p:cNvPr>
              <p:cNvSpPr/>
              <p:nvPr/>
            </p:nvSpPr>
            <p:spPr>
              <a:xfrm>
                <a:off x="10913655" y="2745913"/>
                <a:ext cx="80458" cy="93949"/>
              </a:xfrm>
              <a:custGeom>
                <a:avLst/>
                <a:gdLst>
                  <a:gd name="connsiteX0" fmla="*/ 43360 w 80458"/>
                  <a:gd name="connsiteY0" fmla="*/ 94758 h 93949"/>
                  <a:gd name="connsiteX1" fmla="*/ 774 w 80458"/>
                  <a:gd name="connsiteY1" fmla="*/ 48108 h 93949"/>
                  <a:gd name="connsiteX2" fmla="*/ 41653 w 80458"/>
                  <a:gd name="connsiteY2" fmla="*/ 809 h 93949"/>
                  <a:gd name="connsiteX3" fmla="*/ 81232 w 80458"/>
                  <a:gd name="connsiteY3" fmla="*/ 46239 h 93949"/>
                  <a:gd name="connsiteX4" fmla="*/ 81232 w 80458"/>
                  <a:gd name="connsiteY4" fmla="*/ 52335 h 93949"/>
                  <a:gd name="connsiteX5" fmla="*/ 15565 w 80458"/>
                  <a:gd name="connsiteY5" fmla="*/ 52335 h 93949"/>
                  <a:gd name="connsiteX6" fmla="*/ 43441 w 80458"/>
                  <a:gd name="connsiteY6" fmla="*/ 81755 h 93949"/>
                  <a:gd name="connsiteX7" fmla="*/ 65628 w 80458"/>
                  <a:gd name="connsiteY7" fmla="*/ 67776 h 93949"/>
                  <a:gd name="connsiteX8" fmla="*/ 79769 w 80458"/>
                  <a:gd name="connsiteY8" fmla="*/ 71677 h 93949"/>
                  <a:gd name="connsiteX9" fmla="*/ 43360 w 80458"/>
                  <a:gd name="connsiteY9" fmla="*/ 94758 h 93949"/>
                  <a:gd name="connsiteX10" fmla="*/ 15646 w 80458"/>
                  <a:gd name="connsiteY10" fmla="*/ 39981 h 93949"/>
                  <a:gd name="connsiteX11" fmla="*/ 66360 w 80458"/>
                  <a:gd name="connsiteY11" fmla="*/ 39981 h 93949"/>
                  <a:gd name="connsiteX12" fmla="*/ 41653 w 80458"/>
                  <a:gd name="connsiteY12" fmla="*/ 13812 h 93949"/>
                  <a:gd name="connsiteX13" fmla="*/ 15646 w 80458"/>
                  <a:gd name="connsiteY13" fmla="*/ 39981 h 93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0458" h="93949">
                    <a:moveTo>
                      <a:pt x="43360" y="94758"/>
                    </a:moveTo>
                    <a:cubicBezTo>
                      <a:pt x="17028" y="94758"/>
                      <a:pt x="774" y="76066"/>
                      <a:pt x="774" y="48108"/>
                    </a:cubicBezTo>
                    <a:cubicBezTo>
                      <a:pt x="774" y="20232"/>
                      <a:pt x="16865" y="809"/>
                      <a:pt x="41653" y="809"/>
                    </a:cubicBezTo>
                    <a:cubicBezTo>
                      <a:pt x="60914" y="809"/>
                      <a:pt x="81232" y="12674"/>
                      <a:pt x="81232" y="46239"/>
                    </a:cubicBezTo>
                    <a:lnTo>
                      <a:pt x="81232" y="52335"/>
                    </a:lnTo>
                    <a:lnTo>
                      <a:pt x="15565" y="52335"/>
                    </a:lnTo>
                    <a:cubicBezTo>
                      <a:pt x="16296" y="71352"/>
                      <a:pt x="27349" y="81755"/>
                      <a:pt x="43441" y="81755"/>
                    </a:cubicBezTo>
                    <a:cubicBezTo>
                      <a:pt x="54169" y="81755"/>
                      <a:pt x="62215" y="77041"/>
                      <a:pt x="65628" y="67776"/>
                    </a:cubicBezTo>
                    <a:lnTo>
                      <a:pt x="79769" y="71677"/>
                    </a:lnTo>
                    <a:cubicBezTo>
                      <a:pt x="75543" y="85412"/>
                      <a:pt x="61971" y="94758"/>
                      <a:pt x="43360" y="94758"/>
                    </a:cubicBezTo>
                    <a:close/>
                    <a:moveTo>
                      <a:pt x="15646" y="39981"/>
                    </a:moveTo>
                    <a:lnTo>
                      <a:pt x="66360" y="39981"/>
                    </a:lnTo>
                    <a:cubicBezTo>
                      <a:pt x="64978" y="24540"/>
                      <a:pt x="56607" y="13812"/>
                      <a:pt x="41653" y="13812"/>
                    </a:cubicBezTo>
                    <a:cubicBezTo>
                      <a:pt x="26049" y="13812"/>
                      <a:pt x="16540" y="26084"/>
                      <a:pt x="15646" y="39981"/>
                    </a:cubicBezTo>
                  </a:path>
                </a:pathLst>
              </a:custGeom>
              <a:solidFill>
                <a:srgbClr val="000000"/>
              </a:solidFill>
              <a:ln w="81" cap="flat">
                <a:noFill/>
                <a:prstDash val="solid"/>
                <a:miter/>
              </a:ln>
            </p:spPr>
            <p:txBody>
              <a:bodyPr rtlCol="0" anchor="ctr"/>
              <a:lstStyle/>
              <a:p>
                <a:endParaRPr lang="en-GB"/>
              </a:p>
            </p:txBody>
          </p:sp>
        </p:grpSp>
        <p:grpSp>
          <p:nvGrpSpPr>
            <p:cNvPr id="2281" name="Graphic 1898">
              <a:extLst>
                <a:ext uri="{FF2B5EF4-FFF2-40B4-BE49-F238E27FC236}">
                  <a16:creationId xmlns:a16="http://schemas.microsoft.com/office/drawing/2014/main" id="{A45465E2-D211-DC54-10B1-042F7B05E182}"/>
                </a:ext>
              </a:extLst>
            </p:cNvPr>
            <p:cNvGrpSpPr/>
            <p:nvPr/>
          </p:nvGrpSpPr>
          <p:grpSpPr>
            <a:xfrm>
              <a:off x="7470341" y="2768747"/>
              <a:ext cx="657971" cy="146450"/>
              <a:chOff x="11057506" y="2725432"/>
              <a:chExt cx="657971" cy="146450"/>
            </a:xfrm>
            <a:solidFill>
              <a:srgbClr val="000000"/>
            </a:solidFill>
          </p:grpSpPr>
          <p:sp>
            <p:nvSpPr>
              <p:cNvPr id="2282" name="Freeform: Shape 2281">
                <a:extLst>
                  <a:ext uri="{FF2B5EF4-FFF2-40B4-BE49-F238E27FC236}">
                    <a16:creationId xmlns:a16="http://schemas.microsoft.com/office/drawing/2014/main" id="{3E99642B-7347-0397-9916-0D5F16A319DA}"/>
                  </a:ext>
                </a:extLst>
              </p:cNvPr>
              <p:cNvSpPr/>
              <p:nvPr/>
            </p:nvSpPr>
            <p:spPr>
              <a:xfrm>
                <a:off x="11057506" y="2745913"/>
                <a:ext cx="82896" cy="93949"/>
              </a:xfrm>
              <a:custGeom>
                <a:avLst/>
                <a:gdLst>
                  <a:gd name="connsiteX0" fmla="*/ 42145 w 82896"/>
                  <a:gd name="connsiteY0" fmla="*/ 94758 h 93949"/>
                  <a:gd name="connsiteX1" fmla="*/ 778 w 82896"/>
                  <a:gd name="connsiteY1" fmla="*/ 47946 h 93949"/>
                  <a:gd name="connsiteX2" fmla="*/ 42145 w 82896"/>
                  <a:gd name="connsiteY2" fmla="*/ 809 h 93949"/>
                  <a:gd name="connsiteX3" fmla="*/ 83675 w 82896"/>
                  <a:gd name="connsiteY3" fmla="*/ 47946 h 93949"/>
                  <a:gd name="connsiteX4" fmla="*/ 42145 w 82896"/>
                  <a:gd name="connsiteY4" fmla="*/ 94758 h 93949"/>
                  <a:gd name="connsiteX5" fmla="*/ 42145 w 82896"/>
                  <a:gd name="connsiteY5" fmla="*/ 81673 h 93949"/>
                  <a:gd name="connsiteX6" fmla="*/ 68883 w 82896"/>
                  <a:gd name="connsiteY6" fmla="*/ 47946 h 93949"/>
                  <a:gd name="connsiteX7" fmla="*/ 42145 w 82896"/>
                  <a:gd name="connsiteY7" fmla="*/ 13893 h 93949"/>
                  <a:gd name="connsiteX8" fmla="*/ 15651 w 82896"/>
                  <a:gd name="connsiteY8" fmla="*/ 47946 h 93949"/>
                  <a:gd name="connsiteX9" fmla="*/ 42145 w 82896"/>
                  <a:gd name="connsiteY9" fmla="*/ 81673 h 93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2896" h="93949">
                    <a:moveTo>
                      <a:pt x="42145" y="94758"/>
                    </a:moveTo>
                    <a:cubicBezTo>
                      <a:pt x="17439" y="94758"/>
                      <a:pt x="778" y="75984"/>
                      <a:pt x="778" y="47946"/>
                    </a:cubicBezTo>
                    <a:cubicBezTo>
                      <a:pt x="778" y="19501"/>
                      <a:pt x="17439" y="809"/>
                      <a:pt x="42145" y="809"/>
                    </a:cubicBezTo>
                    <a:cubicBezTo>
                      <a:pt x="66933" y="809"/>
                      <a:pt x="83675" y="19501"/>
                      <a:pt x="83675" y="47946"/>
                    </a:cubicBezTo>
                    <a:cubicBezTo>
                      <a:pt x="83675" y="75984"/>
                      <a:pt x="66933" y="94758"/>
                      <a:pt x="42145" y="94758"/>
                    </a:cubicBezTo>
                    <a:close/>
                    <a:moveTo>
                      <a:pt x="42145" y="81673"/>
                    </a:moveTo>
                    <a:cubicBezTo>
                      <a:pt x="60512" y="81673"/>
                      <a:pt x="68883" y="65826"/>
                      <a:pt x="68883" y="47946"/>
                    </a:cubicBezTo>
                    <a:cubicBezTo>
                      <a:pt x="68883" y="29904"/>
                      <a:pt x="60512" y="13893"/>
                      <a:pt x="42145" y="13893"/>
                    </a:cubicBezTo>
                    <a:cubicBezTo>
                      <a:pt x="24022" y="13893"/>
                      <a:pt x="15651" y="29822"/>
                      <a:pt x="15651" y="47946"/>
                    </a:cubicBezTo>
                    <a:cubicBezTo>
                      <a:pt x="15651" y="65826"/>
                      <a:pt x="24022" y="81673"/>
                      <a:pt x="42145" y="81673"/>
                    </a:cubicBezTo>
                  </a:path>
                </a:pathLst>
              </a:custGeom>
              <a:solidFill>
                <a:srgbClr val="000000"/>
              </a:solidFill>
              <a:ln w="81" cap="flat">
                <a:noFill/>
                <a:prstDash val="solid"/>
                <a:miter/>
              </a:ln>
            </p:spPr>
            <p:txBody>
              <a:bodyPr rtlCol="0" anchor="ctr"/>
              <a:lstStyle/>
              <a:p>
                <a:endParaRPr lang="en-GB"/>
              </a:p>
            </p:txBody>
          </p:sp>
          <p:sp>
            <p:nvSpPr>
              <p:cNvPr id="2283" name="Freeform: Shape 2282">
                <a:extLst>
                  <a:ext uri="{FF2B5EF4-FFF2-40B4-BE49-F238E27FC236}">
                    <a16:creationId xmlns:a16="http://schemas.microsoft.com/office/drawing/2014/main" id="{19E38F00-29ED-1873-191D-2258BDB4C748}"/>
                  </a:ext>
                </a:extLst>
              </p:cNvPr>
              <p:cNvSpPr/>
              <p:nvPr/>
            </p:nvSpPr>
            <p:spPr>
              <a:xfrm>
                <a:off x="11161696" y="2745913"/>
                <a:ext cx="80621" cy="125970"/>
              </a:xfrm>
              <a:custGeom>
                <a:avLst/>
                <a:gdLst>
                  <a:gd name="connsiteX0" fmla="*/ 752 w 80621"/>
                  <a:gd name="connsiteY0" fmla="*/ 126584 h 125970"/>
                  <a:gd name="connsiteX1" fmla="*/ 752 w 80621"/>
                  <a:gd name="connsiteY1" fmla="*/ 1751 h 125970"/>
                  <a:gd name="connsiteX2" fmla="*/ 14893 w 80621"/>
                  <a:gd name="connsiteY2" fmla="*/ 1751 h 125970"/>
                  <a:gd name="connsiteX3" fmla="*/ 14893 w 80621"/>
                  <a:gd name="connsiteY3" fmla="*/ 16299 h 125970"/>
                  <a:gd name="connsiteX4" fmla="*/ 16518 w 80621"/>
                  <a:gd name="connsiteY4" fmla="*/ 16299 h 125970"/>
                  <a:gd name="connsiteX5" fmla="*/ 42850 w 80621"/>
                  <a:gd name="connsiteY5" fmla="*/ 614 h 125970"/>
                  <a:gd name="connsiteX6" fmla="*/ 81373 w 80621"/>
                  <a:gd name="connsiteY6" fmla="*/ 47426 h 125970"/>
                  <a:gd name="connsiteX7" fmla="*/ 42932 w 80621"/>
                  <a:gd name="connsiteY7" fmla="*/ 94563 h 125970"/>
                  <a:gd name="connsiteX8" fmla="*/ 16518 w 80621"/>
                  <a:gd name="connsiteY8" fmla="*/ 78553 h 125970"/>
                  <a:gd name="connsiteX9" fmla="*/ 15381 w 80621"/>
                  <a:gd name="connsiteY9" fmla="*/ 78553 h 125970"/>
                  <a:gd name="connsiteX10" fmla="*/ 15381 w 80621"/>
                  <a:gd name="connsiteY10" fmla="*/ 126584 h 125970"/>
                  <a:gd name="connsiteX11" fmla="*/ 752 w 80621"/>
                  <a:gd name="connsiteY11" fmla="*/ 126584 h 125970"/>
                  <a:gd name="connsiteX12" fmla="*/ 40737 w 80621"/>
                  <a:gd name="connsiteY12" fmla="*/ 81479 h 125970"/>
                  <a:gd name="connsiteX13" fmla="*/ 66500 w 80621"/>
                  <a:gd name="connsiteY13" fmla="*/ 47263 h 125970"/>
                  <a:gd name="connsiteX14" fmla="*/ 40737 w 80621"/>
                  <a:gd name="connsiteY14" fmla="*/ 13698 h 125970"/>
                  <a:gd name="connsiteX15" fmla="*/ 15218 w 80621"/>
                  <a:gd name="connsiteY15" fmla="*/ 47263 h 125970"/>
                  <a:gd name="connsiteX16" fmla="*/ 40737 w 80621"/>
                  <a:gd name="connsiteY16" fmla="*/ 81479 h 125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0621" h="125970">
                    <a:moveTo>
                      <a:pt x="752" y="126584"/>
                    </a:moveTo>
                    <a:lnTo>
                      <a:pt x="752" y="1751"/>
                    </a:lnTo>
                    <a:lnTo>
                      <a:pt x="14893" y="1751"/>
                    </a:lnTo>
                    <a:lnTo>
                      <a:pt x="14893" y="16299"/>
                    </a:lnTo>
                    <a:lnTo>
                      <a:pt x="16518" y="16299"/>
                    </a:lnTo>
                    <a:cubicBezTo>
                      <a:pt x="19525" y="11504"/>
                      <a:pt x="25133" y="614"/>
                      <a:pt x="42850" y="614"/>
                    </a:cubicBezTo>
                    <a:cubicBezTo>
                      <a:pt x="65525" y="614"/>
                      <a:pt x="81373" y="18656"/>
                      <a:pt x="81373" y="47426"/>
                    </a:cubicBezTo>
                    <a:cubicBezTo>
                      <a:pt x="81373" y="76359"/>
                      <a:pt x="65606" y="94563"/>
                      <a:pt x="42932" y="94563"/>
                    </a:cubicBezTo>
                    <a:cubicBezTo>
                      <a:pt x="25621" y="94563"/>
                      <a:pt x="19525" y="83592"/>
                      <a:pt x="16518" y="78553"/>
                    </a:cubicBezTo>
                    <a:lnTo>
                      <a:pt x="15381" y="78553"/>
                    </a:lnTo>
                    <a:lnTo>
                      <a:pt x="15381" y="126584"/>
                    </a:lnTo>
                    <a:lnTo>
                      <a:pt x="752" y="126584"/>
                    </a:lnTo>
                    <a:close/>
                    <a:moveTo>
                      <a:pt x="40737" y="81479"/>
                    </a:moveTo>
                    <a:cubicBezTo>
                      <a:pt x="57723" y="81479"/>
                      <a:pt x="66500" y="66362"/>
                      <a:pt x="66500" y="47263"/>
                    </a:cubicBezTo>
                    <a:cubicBezTo>
                      <a:pt x="66500" y="28408"/>
                      <a:pt x="57967" y="13698"/>
                      <a:pt x="40737" y="13698"/>
                    </a:cubicBezTo>
                    <a:cubicBezTo>
                      <a:pt x="23995" y="13698"/>
                      <a:pt x="15218" y="27189"/>
                      <a:pt x="15218" y="47263"/>
                    </a:cubicBezTo>
                    <a:cubicBezTo>
                      <a:pt x="15218" y="67500"/>
                      <a:pt x="24239" y="81479"/>
                      <a:pt x="40737" y="81479"/>
                    </a:cubicBezTo>
                  </a:path>
                </a:pathLst>
              </a:custGeom>
              <a:solidFill>
                <a:srgbClr val="000000"/>
              </a:solidFill>
              <a:ln w="81" cap="flat">
                <a:noFill/>
                <a:prstDash val="solid"/>
                <a:miter/>
              </a:ln>
            </p:spPr>
            <p:txBody>
              <a:bodyPr rtlCol="0" anchor="ctr"/>
              <a:lstStyle/>
              <a:p>
                <a:endParaRPr lang="en-GB"/>
              </a:p>
            </p:txBody>
          </p:sp>
          <p:sp>
            <p:nvSpPr>
              <p:cNvPr id="2284" name="Freeform: Shape 2283">
                <a:extLst>
                  <a:ext uri="{FF2B5EF4-FFF2-40B4-BE49-F238E27FC236}">
                    <a16:creationId xmlns:a16="http://schemas.microsoft.com/office/drawing/2014/main" id="{D37E739E-B838-AE90-66DE-E0F6994A010F}"/>
                  </a:ext>
                </a:extLst>
              </p:cNvPr>
              <p:cNvSpPr/>
              <p:nvPr/>
            </p:nvSpPr>
            <p:spPr>
              <a:xfrm>
                <a:off x="11259221" y="2745913"/>
                <a:ext cx="80458" cy="93949"/>
              </a:xfrm>
              <a:custGeom>
                <a:avLst/>
                <a:gdLst>
                  <a:gd name="connsiteX0" fmla="*/ 43406 w 80458"/>
                  <a:gd name="connsiteY0" fmla="*/ 94758 h 93949"/>
                  <a:gd name="connsiteX1" fmla="*/ 820 w 80458"/>
                  <a:gd name="connsiteY1" fmla="*/ 48108 h 93949"/>
                  <a:gd name="connsiteX2" fmla="*/ 41699 w 80458"/>
                  <a:gd name="connsiteY2" fmla="*/ 809 h 93949"/>
                  <a:gd name="connsiteX3" fmla="*/ 81278 w 80458"/>
                  <a:gd name="connsiteY3" fmla="*/ 46239 h 93949"/>
                  <a:gd name="connsiteX4" fmla="*/ 81278 w 80458"/>
                  <a:gd name="connsiteY4" fmla="*/ 52335 h 93949"/>
                  <a:gd name="connsiteX5" fmla="*/ 15611 w 80458"/>
                  <a:gd name="connsiteY5" fmla="*/ 52335 h 93949"/>
                  <a:gd name="connsiteX6" fmla="*/ 43487 w 80458"/>
                  <a:gd name="connsiteY6" fmla="*/ 81755 h 93949"/>
                  <a:gd name="connsiteX7" fmla="*/ 65674 w 80458"/>
                  <a:gd name="connsiteY7" fmla="*/ 67776 h 93949"/>
                  <a:gd name="connsiteX8" fmla="*/ 79815 w 80458"/>
                  <a:gd name="connsiteY8" fmla="*/ 71677 h 93949"/>
                  <a:gd name="connsiteX9" fmla="*/ 43406 w 80458"/>
                  <a:gd name="connsiteY9" fmla="*/ 94758 h 93949"/>
                  <a:gd name="connsiteX10" fmla="*/ 15692 w 80458"/>
                  <a:gd name="connsiteY10" fmla="*/ 39981 h 93949"/>
                  <a:gd name="connsiteX11" fmla="*/ 66406 w 80458"/>
                  <a:gd name="connsiteY11" fmla="*/ 39981 h 93949"/>
                  <a:gd name="connsiteX12" fmla="*/ 41699 w 80458"/>
                  <a:gd name="connsiteY12" fmla="*/ 13812 h 93949"/>
                  <a:gd name="connsiteX13" fmla="*/ 15692 w 80458"/>
                  <a:gd name="connsiteY13" fmla="*/ 39981 h 93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0458" h="93949">
                    <a:moveTo>
                      <a:pt x="43406" y="94758"/>
                    </a:moveTo>
                    <a:cubicBezTo>
                      <a:pt x="17074" y="94758"/>
                      <a:pt x="820" y="76066"/>
                      <a:pt x="820" y="48108"/>
                    </a:cubicBezTo>
                    <a:cubicBezTo>
                      <a:pt x="820" y="20232"/>
                      <a:pt x="16911" y="809"/>
                      <a:pt x="41699" y="809"/>
                    </a:cubicBezTo>
                    <a:cubicBezTo>
                      <a:pt x="60961" y="809"/>
                      <a:pt x="81278" y="12674"/>
                      <a:pt x="81278" y="46239"/>
                    </a:cubicBezTo>
                    <a:lnTo>
                      <a:pt x="81278" y="52335"/>
                    </a:lnTo>
                    <a:lnTo>
                      <a:pt x="15611" y="52335"/>
                    </a:lnTo>
                    <a:cubicBezTo>
                      <a:pt x="16343" y="71352"/>
                      <a:pt x="27395" y="81755"/>
                      <a:pt x="43487" y="81755"/>
                    </a:cubicBezTo>
                    <a:cubicBezTo>
                      <a:pt x="54215" y="81755"/>
                      <a:pt x="62261" y="77041"/>
                      <a:pt x="65674" y="67776"/>
                    </a:cubicBezTo>
                    <a:lnTo>
                      <a:pt x="79815" y="71677"/>
                    </a:lnTo>
                    <a:cubicBezTo>
                      <a:pt x="75589" y="85412"/>
                      <a:pt x="62017" y="94758"/>
                      <a:pt x="43406" y="94758"/>
                    </a:cubicBezTo>
                    <a:close/>
                    <a:moveTo>
                      <a:pt x="15692" y="39981"/>
                    </a:moveTo>
                    <a:lnTo>
                      <a:pt x="66406" y="39981"/>
                    </a:lnTo>
                    <a:cubicBezTo>
                      <a:pt x="65024" y="24540"/>
                      <a:pt x="56653" y="13812"/>
                      <a:pt x="41699" y="13812"/>
                    </a:cubicBezTo>
                    <a:cubicBezTo>
                      <a:pt x="26095" y="13812"/>
                      <a:pt x="16586" y="26084"/>
                      <a:pt x="15692" y="39981"/>
                    </a:cubicBezTo>
                  </a:path>
                </a:pathLst>
              </a:custGeom>
              <a:solidFill>
                <a:srgbClr val="000000"/>
              </a:solidFill>
              <a:ln w="81" cap="flat">
                <a:noFill/>
                <a:prstDash val="solid"/>
                <a:miter/>
              </a:ln>
            </p:spPr>
            <p:txBody>
              <a:bodyPr rtlCol="0" anchor="ctr"/>
              <a:lstStyle/>
              <a:p>
                <a:endParaRPr lang="en-GB"/>
              </a:p>
            </p:txBody>
          </p:sp>
          <p:sp>
            <p:nvSpPr>
              <p:cNvPr id="2285" name="Freeform: Shape 2284">
                <a:extLst>
                  <a:ext uri="{FF2B5EF4-FFF2-40B4-BE49-F238E27FC236}">
                    <a16:creationId xmlns:a16="http://schemas.microsoft.com/office/drawing/2014/main" id="{549348B8-B2CB-2878-730A-E609345A1A29}"/>
                  </a:ext>
                </a:extLst>
              </p:cNvPr>
              <p:cNvSpPr/>
              <p:nvPr/>
            </p:nvSpPr>
            <p:spPr>
              <a:xfrm>
                <a:off x="11360648" y="2745750"/>
                <a:ext cx="46080" cy="92161"/>
              </a:xfrm>
              <a:custGeom>
                <a:avLst/>
                <a:gdLst>
                  <a:gd name="connsiteX0" fmla="*/ 988 w 46080"/>
                  <a:gd name="connsiteY0" fmla="*/ 92983 h 92161"/>
                  <a:gd name="connsiteX1" fmla="*/ 988 w 46080"/>
                  <a:gd name="connsiteY1" fmla="*/ 2122 h 92161"/>
                  <a:gd name="connsiteX2" fmla="*/ 15130 w 46080"/>
                  <a:gd name="connsiteY2" fmla="*/ 2122 h 92161"/>
                  <a:gd name="connsiteX3" fmla="*/ 15130 w 46080"/>
                  <a:gd name="connsiteY3" fmla="*/ 16100 h 92161"/>
                  <a:gd name="connsiteX4" fmla="*/ 16105 w 46080"/>
                  <a:gd name="connsiteY4" fmla="*/ 16100 h 92161"/>
                  <a:gd name="connsiteX5" fmla="*/ 39674 w 46080"/>
                  <a:gd name="connsiteY5" fmla="*/ 821 h 92161"/>
                  <a:gd name="connsiteX6" fmla="*/ 47069 w 46080"/>
                  <a:gd name="connsiteY6" fmla="*/ 1065 h 92161"/>
                  <a:gd name="connsiteX7" fmla="*/ 47069 w 46080"/>
                  <a:gd name="connsiteY7" fmla="*/ 15775 h 92161"/>
                  <a:gd name="connsiteX8" fmla="*/ 38292 w 46080"/>
                  <a:gd name="connsiteY8" fmla="*/ 14963 h 92161"/>
                  <a:gd name="connsiteX9" fmla="*/ 15617 w 46080"/>
                  <a:gd name="connsiteY9" fmla="*/ 36093 h 92161"/>
                  <a:gd name="connsiteX10" fmla="*/ 15617 w 46080"/>
                  <a:gd name="connsiteY10" fmla="*/ 92983 h 92161"/>
                  <a:gd name="connsiteX11" fmla="*/ 988 w 46080"/>
                  <a:gd name="connsiteY11" fmla="*/ 92983 h 92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6080" h="92161">
                    <a:moveTo>
                      <a:pt x="988" y="92983"/>
                    </a:moveTo>
                    <a:lnTo>
                      <a:pt x="988" y="2122"/>
                    </a:lnTo>
                    <a:lnTo>
                      <a:pt x="15130" y="2122"/>
                    </a:lnTo>
                    <a:lnTo>
                      <a:pt x="15130" y="16100"/>
                    </a:lnTo>
                    <a:lnTo>
                      <a:pt x="16105" y="16100"/>
                    </a:lnTo>
                    <a:cubicBezTo>
                      <a:pt x="19437" y="6917"/>
                      <a:pt x="28865" y="821"/>
                      <a:pt x="39674" y="821"/>
                    </a:cubicBezTo>
                    <a:cubicBezTo>
                      <a:pt x="41787" y="821"/>
                      <a:pt x="45363" y="984"/>
                      <a:pt x="47069" y="1065"/>
                    </a:cubicBezTo>
                    <a:lnTo>
                      <a:pt x="47069" y="15775"/>
                    </a:lnTo>
                    <a:cubicBezTo>
                      <a:pt x="46175" y="15613"/>
                      <a:pt x="42193" y="14963"/>
                      <a:pt x="38292" y="14963"/>
                    </a:cubicBezTo>
                    <a:cubicBezTo>
                      <a:pt x="25207" y="14963"/>
                      <a:pt x="15617" y="23821"/>
                      <a:pt x="15617" y="36093"/>
                    </a:cubicBezTo>
                    <a:lnTo>
                      <a:pt x="15617" y="92983"/>
                    </a:lnTo>
                    <a:lnTo>
                      <a:pt x="988" y="92983"/>
                    </a:lnTo>
                  </a:path>
                </a:pathLst>
              </a:custGeom>
              <a:solidFill>
                <a:srgbClr val="000000"/>
              </a:solidFill>
              <a:ln w="81" cap="flat">
                <a:noFill/>
                <a:prstDash val="solid"/>
                <a:miter/>
              </a:ln>
            </p:spPr>
            <p:txBody>
              <a:bodyPr rtlCol="0" anchor="ctr"/>
              <a:lstStyle/>
              <a:p>
                <a:endParaRPr lang="en-GB"/>
              </a:p>
            </p:txBody>
          </p:sp>
          <p:sp>
            <p:nvSpPr>
              <p:cNvPr id="2286" name="Freeform: Shape 2285">
                <a:extLst>
                  <a:ext uri="{FF2B5EF4-FFF2-40B4-BE49-F238E27FC236}">
                    <a16:creationId xmlns:a16="http://schemas.microsoft.com/office/drawing/2014/main" id="{00290441-D652-28A1-B60E-B8FD79159810}"/>
                  </a:ext>
                </a:extLst>
              </p:cNvPr>
              <p:cNvSpPr/>
              <p:nvPr/>
            </p:nvSpPr>
            <p:spPr>
              <a:xfrm>
                <a:off x="11417781" y="2745913"/>
                <a:ext cx="73306" cy="94112"/>
              </a:xfrm>
              <a:custGeom>
                <a:avLst/>
                <a:gdLst>
                  <a:gd name="connsiteX0" fmla="*/ 31863 w 73306"/>
                  <a:gd name="connsiteY0" fmla="*/ 94920 h 94112"/>
                  <a:gd name="connsiteX1" fmla="*/ 898 w 73306"/>
                  <a:gd name="connsiteY1" fmla="*/ 66962 h 94112"/>
                  <a:gd name="connsiteX2" fmla="*/ 36251 w 73306"/>
                  <a:gd name="connsiteY2" fmla="*/ 40224 h 94112"/>
                  <a:gd name="connsiteX3" fmla="*/ 59576 w 73306"/>
                  <a:gd name="connsiteY3" fmla="*/ 31447 h 94112"/>
                  <a:gd name="connsiteX4" fmla="*/ 40559 w 73306"/>
                  <a:gd name="connsiteY4" fmla="*/ 13648 h 94112"/>
                  <a:gd name="connsiteX5" fmla="*/ 17559 w 73306"/>
                  <a:gd name="connsiteY5" fmla="*/ 26977 h 94112"/>
                  <a:gd name="connsiteX6" fmla="*/ 3499 w 73306"/>
                  <a:gd name="connsiteY6" fmla="*/ 22344 h 94112"/>
                  <a:gd name="connsiteX7" fmla="*/ 40152 w 73306"/>
                  <a:gd name="connsiteY7" fmla="*/ 808 h 94112"/>
                  <a:gd name="connsiteX8" fmla="*/ 74205 w 73306"/>
                  <a:gd name="connsiteY8" fmla="*/ 32910 h 94112"/>
                  <a:gd name="connsiteX9" fmla="*/ 74205 w 73306"/>
                  <a:gd name="connsiteY9" fmla="*/ 92807 h 94112"/>
                  <a:gd name="connsiteX10" fmla="*/ 59820 w 73306"/>
                  <a:gd name="connsiteY10" fmla="*/ 92807 h 94112"/>
                  <a:gd name="connsiteX11" fmla="*/ 59820 w 73306"/>
                  <a:gd name="connsiteY11" fmla="*/ 80453 h 94112"/>
                  <a:gd name="connsiteX12" fmla="*/ 58845 w 73306"/>
                  <a:gd name="connsiteY12" fmla="*/ 80453 h 94112"/>
                  <a:gd name="connsiteX13" fmla="*/ 31863 w 73306"/>
                  <a:gd name="connsiteY13" fmla="*/ 94920 h 94112"/>
                  <a:gd name="connsiteX14" fmla="*/ 34382 w 73306"/>
                  <a:gd name="connsiteY14" fmla="*/ 81998 h 94112"/>
                  <a:gd name="connsiteX15" fmla="*/ 59576 w 73306"/>
                  <a:gd name="connsiteY15" fmla="*/ 59973 h 94112"/>
                  <a:gd name="connsiteX16" fmla="*/ 59576 w 73306"/>
                  <a:gd name="connsiteY16" fmla="*/ 47376 h 94112"/>
                  <a:gd name="connsiteX17" fmla="*/ 35601 w 73306"/>
                  <a:gd name="connsiteY17" fmla="*/ 52577 h 94112"/>
                  <a:gd name="connsiteX18" fmla="*/ 15609 w 73306"/>
                  <a:gd name="connsiteY18" fmla="*/ 67694 h 94112"/>
                  <a:gd name="connsiteX19" fmla="*/ 34382 w 73306"/>
                  <a:gd name="connsiteY19" fmla="*/ 81998 h 9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3306" h="94112">
                    <a:moveTo>
                      <a:pt x="31863" y="94920"/>
                    </a:moveTo>
                    <a:cubicBezTo>
                      <a:pt x="14633" y="94920"/>
                      <a:pt x="898" y="84842"/>
                      <a:pt x="898" y="66962"/>
                    </a:cubicBezTo>
                    <a:cubicBezTo>
                      <a:pt x="898" y="46157"/>
                      <a:pt x="19428" y="42337"/>
                      <a:pt x="36251" y="40224"/>
                    </a:cubicBezTo>
                    <a:cubicBezTo>
                      <a:pt x="52668" y="38030"/>
                      <a:pt x="59576" y="38924"/>
                      <a:pt x="59576" y="31447"/>
                    </a:cubicBezTo>
                    <a:cubicBezTo>
                      <a:pt x="59576" y="20150"/>
                      <a:pt x="53156" y="13648"/>
                      <a:pt x="40559" y="13648"/>
                    </a:cubicBezTo>
                    <a:cubicBezTo>
                      <a:pt x="27474" y="13648"/>
                      <a:pt x="20404" y="20638"/>
                      <a:pt x="17559" y="26977"/>
                    </a:cubicBezTo>
                    <a:lnTo>
                      <a:pt x="3499" y="22344"/>
                    </a:lnTo>
                    <a:cubicBezTo>
                      <a:pt x="10488" y="5846"/>
                      <a:pt x="26093" y="808"/>
                      <a:pt x="40152" y="808"/>
                    </a:cubicBezTo>
                    <a:cubicBezTo>
                      <a:pt x="52343" y="808"/>
                      <a:pt x="74205" y="4546"/>
                      <a:pt x="74205" y="32910"/>
                    </a:cubicBezTo>
                    <a:lnTo>
                      <a:pt x="74205" y="92807"/>
                    </a:lnTo>
                    <a:lnTo>
                      <a:pt x="59820" y="92807"/>
                    </a:lnTo>
                    <a:lnTo>
                      <a:pt x="59820" y="80453"/>
                    </a:lnTo>
                    <a:lnTo>
                      <a:pt x="58845" y="80453"/>
                    </a:lnTo>
                    <a:cubicBezTo>
                      <a:pt x="55757" y="86874"/>
                      <a:pt x="47223" y="94920"/>
                      <a:pt x="31863" y="94920"/>
                    </a:cubicBezTo>
                    <a:close/>
                    <a:moveTo>
                      <a:pt x="34382" y="81998"/>
                    </a:moveTo>
                    <a:cubicBezTo>
                      <a:pt x="50555" y="81998"/>
                      <a:pt x="59576" y="71107"/>
                      <a:pt x="59576" y="59973"/>
                    </a:cubicBezTo>
                    <a:lnTo>
                      <a:pt x="59576" y="47376"/>
                    </a:lnTo>
                    <a:cubicBezTo>
                      <a:pt x="57138" y="50220"/>
                      <a:pt x="41209" y="51846"/>
                      <a:pt x="35601" y="52577"/>
                    </a:cubicBezTo>
                    <a:cubicBezTo>
                      <a:pt x="24955" y="53959"/>
                      <a:pt x="15609" y="57372"/>
                      <a:pt x="15609" y="67694"/>
                    </a:cubicBezTo>
                    <a:cubicBezTo>
                      <a:pt x="15609" y="77121"/>
                      <a:pt x="23492" y="81998"/>
                      <a:pt x="34382" y="81998"/>
                    </a:cubicBezTo>
                  </a:path>
                </a:pathLst>
              </a:custGeom>
              <a:solidFill>
                <a:srgbClr val="000000"/>
              </a:solidFill>
              <a:ln w="81" cap="flat">
                <a:noFill/>
                <a:prstDash val="solid"/>
                <a:miter/>
              </a:ln>
            </p:spPr>
            <p:txBody>
              <a:bodyPr rtlCol="0" anchor="ctr"/>
              <a:lstStyle/>
              <a:p>
                <a:endParaRPr lang="en-GB"/>
              </a:p>
            </p:txBody>
          </p:sp>
          <p:sp>
            <p:nvSpPr>
              <p:cNvPr id="2287" name="Freeform: Shape 2286">
                <a:extLst>
                  <a:ext uri="{FF2B5EF4-FFF2-40B4-BE49-F238E27FC236}">
                    <a16:creationId xmlns:a16="http://schemas.microsoft.com/office/drawing/2014/main" id="{F1268E40-8E64-4AF4-4E8E-BE446597A147}"/>
                  </a:ext>
                </a:extLst>
              </p:cNvPr>
              <p:cNvSpPr/>
              <p:nvPr/>
            </p:nvSpPr>
            <p:spPr>
              <a:xfrm>
                <a:off x="11505554" y="2725432"/>
                <a:ext cx="49494" cy="113617"/>
              </a:xfrm>
              <a:custGeom>
                <a:avLst/>
                <a:gdLst>
                  <a:gd name="connsiteX0" fmla="*/ 48100 w 49494"/>
                  <a:gd name="connsiteY0" fmla="*/ 22556 h 113617"/>
                  <a:gd name="connsiteX1" fmla="*/ 48100 w 49494"/>
                  <a:gd name="connsiteY1" fmla="*/ 35072 h 113617"/>
                  <a:gd name="connsiteX2" fmla="*/ 29407 w 49494"/>
                  <a:gd name="connsiteY2" fmla="*/ 35072 h 113617"/>
                  <a:gd name="connsiteX3" fmla="*/ 29407 w 49494"/>
                  <a:gd name="connsiteY3" fmla="*/ 89849 h 113617"/>
                  <a:gd name="connsiteX4" fmla="*/ 40135 w 49494"/>
                  <a:gd name="connsiteY4" fmla="*/ 101552 h 113617"/>
                  <a:gd name="connsiteX5" fmla="*/ 47612 w 49494"/>
                  <a:gd name="connsiteY5" fmla="*/ 100577 h 113617"/>
                  <a:gd name="connsiteX6" fmla="*/ 50619 w 49494"/>
                  <a:gd name="connsiteY6" fmla="*/ 112930 h 113617"/>
                  <a:gd name="connsiteX7" fmla="*/ 39729 w 49494"/>
                  <a:gd name="connsiteY7" fmla="*/ 114555 h 113617"/>
                  <a:gd name="connsiteX8" fmla="*/ 14779 w 49494"/>
                  <a:gd name="connsiteY8" fmla="*/ 90987 h 113617"/>
                  <a:gd name="connsiteX9" fmla="*/ 14779 w 49494"/>
                  <a:gd name="connsiteY9" fmla="*/ 35072 h 113617"/>
                  <a:gd name="connsiteX10" fmla="*/ 1125 w 49494"/>
                  <a:gd name="connsiteY10" fmla="*/ 35072 h 113617"/>
                  <a:gd name="connsiteX11" fmla="*/ 1125 w 49494"/>
                  <a:gd name="connsiteY11" fmla="*/ 22556 h 113617"/>
                  <a:gd name="connsiteX12" fmla="*/ 14779 w 49494"/>
                  <a:gd name="connsiteY12" fmla="*/ 22556 h 113617"/>
                  <a:gd name="connsiteX13" fmla="*/ 14779 w 49494"/>
                  <a:gd name="connsiteY13" fmla="*/ 938 h 113617"/>
                  <a:gd name="connsiteX14" fmla="*/ 29407 w 49494"/>
                  <a:gd name="connsiteY14" fmla="*/ 938 h 113617"/>
                  <a:gd name="connsiteX15" fmla="*/ 29407 w 49494"/>
                  <a:gd name="connsiteY15" fmla="*/ 22556 h 113617"/>
                  <a:gd name="connsiteX16" fmla="*/ 48100 w 49494"/>
                  <a:gd name="connsiteY16" fmla="*/ 22556 h 113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9494" h="113617">
                    <a:moveTo>
                      <a:pt x="48100" y="22556"/>
                    </a:moveTo>
                    <a:lnTo>
                      <a:pt x="48100" y="35072"/>
                    </a:lnTo>
                    <a:lnTo>
                      <a:pt x="29407" y="35072"/>
                    </a:lnTo>
                    <a:lnTo>
                      <a:pt x="29407" y="89849"/>
                    </a:lnTo>
                    <a:cubicBezTo>
                      <a:pt x="29407" y="97976"/>
                      <a:pt x="32415" y="101552"/>
                      <a:pt x="40135" y="101552"/>
                    </a:cubicBezTo>
                    <a:cubicBezTo>
                      <a:pt x="42005" y="101552"/>
                      <a:pt x="45174" y="101064"/>
                      <a:pt x="47612" y="100577"/>
                    </a:cubicBezTo>
                    <a:lnTo>
                      <a:pt x="50619" y="112930"/>
                    </a:lnTo>
                    <a:cubicBezTo>
                      <a:pt x="47612" y="113986"/>
                      <a:pt x="43467" y="114555"/>
                      <a:pt x="39729" y="114555"/>
                    </a:cubicBezTo>
                    <a:cubicBezTo>
                      <a:pt x="24044" y="114555"/>
                      <a:pt x="14779" y="105859"/>
                      <a:pt x="14779" y="90987"/>
                    </a:cubicBezTo>
                    <a:lnTo>
                      <a:pt x="14779" y="35072"/>
                    </a:lnTo>
                    <a:lnTo>
                      <a:pt x="1125" y="35072"/>
                    </a:lnTo>
                    <a:lnTo>
                      <a:pt x="1125" y="22556"/>
                    </a:lnTo>
                    <a:lnTo>
                      <a:pt x="14779" y="22556"/>
                    </a:lnTo>
                    <a:lnTo>
                      <a:pt x="14779" y="938"/>
                    </a:lnTo>
                    <a:lnTo>
                      <a:pt x="29407" y="938"/>
                    </a:lnTo>
                    <a:lnTo>
                      <a:pt x="29407" y="22556"/>
                    </a:lnTo>
                    <a:lnTo>
                      <a:pt x="48100" y="22556"/>
                    </a:lnTo>
                  </a:path>
                </a:pathLst>
              </a:custGeom>
              <a:solidFill>
                <a:srgbClr val="000000"/>
              </a:solidFill>
              <a:ln w="81" cap="flat">
                <a:noFill/>
                <a:prstDash val="solid"/>
                <a:miter/>
              </a:ln>
            </p:spPr>
            <p:txBody>
              <a:bodyPr rtlCol="0" anchor="ctr"/>
              <a:lstStyle/>
              <a:p>
                <a:endParaRPr lang="en-GB"/>
              </a:p>
            </p:txBody>
          </p:sp>
          <p:sp>
            <p:nvSpPr>
              <p:cNvPr id="2288" name="Freeform: Shape 2287">
                <a:extLst>
                  <a:ext uri="{FF2B5EF4-FFF2-40B4-BE49-F238E27FC236}">
                    <a16:creationId xmlns:a16="http://schemas.microsoft.com/office/drawing/2014/main" id="{87E0DC92-40B1-1063-F2B4-E9FD375F3C88}"/>
                  </a:ext>
                </a:extLst>
              </p:cNvPr>
              <p:cNvSpPr/>
              <p:nvPr/>
            </p:nvSpPr>
            <p:spPr>
              <a:xfrm>
                <a:off x="11565208" y="2745913"/>
                <a:ext cx="82896" cy="93949"/>
              </a:xfrm>
              <a:custGeom>
                <a:avLst/>
                <a:gdLst>
                  <a:gd name="connsiteX0" fmla="*/ 42213 w 82896"/>
                  <a:gd name="connsiteY0" fmla="*/ 94758 h 93949"/>
                  <a:gd name="connsiteX1" fmla="*/ 846 w 82896"/>
                  <a:gd name="connsiteY1" fmla="*/ 47946 h 93949"/>
                  <a:gd name="connsiteX2" fmla="*/ 42213 w 82896"/>
                  <a:gd name="connsiteY2" fmla="*/ 809 h 93949"/>
                  <a:gd name="connsiteX3" fmla="*/ 83743 w 82896"/>
                  <a:gd name="connsiteY3" fmla="*/ 47946 h 93949"/>
                  <a:gd name="connsiteX4" fmla="*/ 42213 w 82896"/>
                  <a:gd name="connsiteY4" fmla="*/ 94758 h 93949"/>
                  <a:gd name="connsiteX5" fmla="*/ 42213 w 82896"/>
                  <a:gd name="connsiteY5" fmla="*/ 81673 h 93949"/>
                  <a:gd name="connsiteX6" fmla="*/ 68951 w 82896"/>
                  <a:gd name="connsiteY6" fmla="*/ 47946 h 93949"/>
                  <a:gd name="connsiteX7" fmla="*/ 42213 w 82896"/>
                  <a:gd name="connsiteY7" fmla="*/ 13893 h 93949"/>
                  <a:gd name="connsiteX8" fmla="*/ 15718 w 82896"/>
                  <a:gd name="connsiteY8" fmla="*/ 47946 h 93949"/>
                  <a:gd name="connsiteX9" fmla="*/ 42213 w 82896"/>
                  <a:gd name="connsiteY9" fmla="*/ 81673 h 93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2896" h="93949">
                    <a:moveTo>
                      <a:pt x="42213" y="94758"/>
                    </a:moveTo>
                    <a:cubicBezTo>
                      <a:pt x="17506" y="94758"/>
                      <a:pt x="846" y="75984"/>
                      <a:pt x="846" y="47946"/>
                    </a:cubicBezTo>
                    <a:cubicBezTo>
                      <a:pt x="846" y="19501"/>
                      <a:pt x="17506" y="809"/>
                      <a:pt x="42213" y="809"/>
                    </a:cubicBezTo>
                    <a:cubicBezTo>
                      <a:pt x="67001" y="809"/>
                      <a:pt x="83743" y="19501"/>
                      <a:pt x="83743" y="47946"/>
                    </a:cubicBezTo>
                    <a:cubicBezTo>
                      <a:pt x="83743" y="75984"/>
                      <a:pt x="67001" y="94758"/>
                      <a:pt x="42213" y="94758"/>
                    </a:cubicBezTo>
                    <a:close/>
                    <a:moveTo>
                      <a:pt x="42213" y="81673"/>
                    </a:moveTo>
                    <a:cubicBezTo>
                      <a:pt x="60580" y="81673"/>
                      <a:pt x="68951" y="65826"/>
                      <a:pt x="68951" y="47946"/>
                    </a:cubicBezTo>
                    <a:cubicBezTo>
                      <a:pt x="68951" y="29904"/>
                      <a:pt x="60580" y="13893"/>
                      <a:pt x="42213" y="13893"/>
                    </a:cubicBezTo>
                    <a:cubicBezTo>
                      <a:pt x="24089" y="13893"/>
                      <a:pt x="15718" y="29822"/>
                      <a:pt x="15718" y="47946"/>
                    </a:cubicBezTo>
                    <a:cubicBezTo>
                      <a:pt x="15718" y="65826"/>
                      <a:pt x="24089" y="81673"/>
                      <a:pt x="42213" y="81673"/>
                    </a:cubicBezTo>
                  </a:path>
                </a:pathLst>
              </a:custGeom>
              <a:solidFill>
                <a:srgbClr val="000000"/>
              </a:solidFill>
              <a:ln w="81" cap="flat">
                <a:noFill/>
                <a:prstDash val="solid"/>
                <a:miter/>
              </a:ln>
            </p:spPr>
            <p:txBody>
              <a:bodyPr rtlCol="0" anchor="ctr"/>
              <a:lstStyle/>
              <a:p>
                <a:endParaRPr lang="en-GB"/>
              </a:p>
            </p:txBody>
          </p:sp>
          <p:sp>
            <p:nvSpPr>
              <p:cNvPr id="2289" name="Freeform: Shape 2288">
                <a:extLst>
                  <a:ext uri="{FF2B5EF4-FFF2-40B4-BE49-F238E27FC236}">
                    <a16:creationId xmlns:a16="http://schemas.microsoft.com/office/drawing/2014/main" id="{9311D1F5-FC95-B5B0-9F1D-358C6220CE27}"/>
                  </a:ext>
                </a:extLst>
              </p:cNvPr>
              <p:cNvSpPr/>
              <p:nvPr/>
            </p:nvSpPr>
            <p:spPr>
              <a:xfrm>
                <a:off x="11669397" y="2745750"/>
                <a:ext cx="46080" cy="92161"/>
              </a:xfrm>
              <a:custGeom>
                <a:avLst/>
                <a:gdLst>
                  <a:gd name="connsiteX0" fmla="*/ 1030 w 46080"/>
                  <a:gd name="connsiteY0" fmla="*/ 92983 h 92161"/>
                  <a:gd name="connsiteX1" fmla="*/ 1030 w 46080"/>
                  <a:gd name="connsiteY1" fmla="*/ 2122 h 92161"/>
                  <a:gd name="connsiteX2" fmla="*/ 15171 w 46080"/>
                  <a:gd name="connsiteY2" fmla="*/ 2122 h 92161"/>
                  <a:gd name="connsiteX3" fmla="*/ 15171 w 46080"/>
                  <a:gd name="connsiteY3" fmla="*/ 16100 h 92161"/>
                  <a:gd name="connsiteX4" fmla="*/ 16146 w 46080"/>
                  <a:gd name="connsiteY4" fmla="*/ 16100 h 92161"/>
                  <a:gd name="connsiteX5" fmla="*/ 39715 w 46080"/>
                  <a:gd name="connsiteY5" fmla="*/ 821 h 92161"/>
                  <a:gd name="connsiteX6" fmla="*/ 47111 w 46080"/>
                  <a:gd name="connsiteY6" fmla="*/ 1065 h 92161"/>
                  <a:gd name="connsiteX7" fmla="*/ 47111 w 46080"/>
                  <a:gd name="connsiteY7" fmla="*/ 15775 h 92161"/>
                  <a:gd name="connsiteX8" fmla="*/ 38333 w 46080"/>
                  <a:gd name="connsiteY8" fmla="*/ 14963 h 92161"/>
                  <a:gd name="connsiteX9" fmla="*/ 15659 w 46080"/>
                  <a:gd name="connsiteY9" fmla="*/ 36093 h 92161"/>
                  <a:gd name="connsiteX10" fmla="*/ 15659 w 46080"/>
                  <a:gd name="connsiteY10" fmla="*/ 92983 h 92161"/>
                  <a:gd name="connsiteX11" fmla="*/ 1030 w 46080"/>
                  <a:gd name="connsiteY11" fmla="*/ 92983 h 92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6080" h="92161">
                    <a:moveTo>
                      <a:pt x="1030" y="92983"/>
                    </a:moveTo>
                    <a:lnTo>
                      <a:pt x="1030" y="2122"/>
                    </a:lnTo>
                    <a:lnTo>
                      <a:pt x="15171" y="2122"/>
                    </a:lnTo>
                    <a:lnTo>
                      <a:pt x="15171" y="16100"/>
                    </a:lnTo>
                    <a:lnTo>
                      <a:pt x="16146" y="16100"/>
                    </a:lnTo>
                    <a:cubicBezTo>
                      <a:pt x="19478" y="6917"/>
                      <a:pt x="28906" y="821"/>
                      <a:pt x="39715" y="821"/>
                    </a:cubicBezTo>
                    <a:cubicBezTo>
                      <a:pt x="41828" y="821"/>
                      <a:pt x="45404" y="984"/>
                      <a:pt x="47111" y="1065"/>
                    </a:cubicBezTo>
                    <a:lnTo>
                      <a:pt x="47111" y="15775"/>
                    </a:lnTo>
                    <a:cubicBezTo>
                      <a:pt x="46217" y="15613"/>
                      <a:pt x="42234" y="14963"/>
                      <a:pt x="38333" y="14963"/>
                    </a:cubicBezTo>
                    <a:cubicBezTo>
                      <a:pt x="25249" y="14963"/>
                      <a:pt x="15659" y="23821"/>
                      <a:pt x="15659" y="36093"/>
                    </a:cubicBezTo>
                    <a:lnTo>
                      <a:pt x="15659" y="92983"/>
                    </a:lnTo>
                    <a:lnTo>
                      <a:pt x="1030" y="92983"/>
                    </a:lnTo>
                  </a:path>
                </a:pathLst>
              </a:custGeom>
              <a:solidFill>
                <a:srgbClr val="000000"/>
              </a:solidFill>
              <a:ln w="81" cap="flat">
                <a:noFill/>
                <a:prstDash val="solid"/>
                <a:miter/>
              </a:ln>
            </p:spPr>
            <p:txBody>
              <a:bodyPr rtlCol="0" anchor="ctr"/>
              <a:lstStyle/>
              <a:p>
                <a:endParaRPr lang="en-GB"/>
              </a:p>
            </p:txBody>
          </p:sp>
        </p:grpSp>
        <p:sp>
          <p:nvSpPr>
            <p:cNvPr id="2290" name="Freeform: Shape 2289">
              <a:extLst>
                <a:ext uri="{FF2B5EF4-FFF2-40B4-BE49-F238E27FC236}">
                  <a16:creationId xmlns:a16="http://schemas.microsoft.com/office/drawing/2014/main" id="{10DBD618-082D-CFDD-DAED-6B6A71325D4F}"/>
                </a:ext>
              </a:extLst>
            </p:cNvPr>
            <p:cNvSpPr/>
            <p:nvPr/>
          </p:nvSpPr>
          <p:spPr>
            <a:xfrm>
              <a:off x="7437059" y="2884762"/>
              <a:ext cx="7489" cy="637545"/>
            </a:xfrm>
            <a:custGeom>
              <a:avLst/>
              <a:gdLst>
                <a:gd name="connsiteX0" fmla="*/ 1262 w 7489"/>
                <a:gd name="connsiteY0" fmla="*/ 4926 h 637545"/>
                <a:gd name="connsiteX1" fmla="*/ 1262 w 7489"/>
                <a:gd name="connsiteY1" fmla="*/ 638726 h 637545"/>
                <a:gd name="connsiteX2" fmla="*/ 1262 w 7489"/>
                <a:gd name="connsiteY2" fmla="*/ 4926 h 637545"/>
                <a:gd name="connsiteX3" fmla="*/ 1262 w 7489"/>
                <a:gd name="connsiteY3" fmla="*/ 1181 h 637545"/>
              </a:gdLst>
              <a:ahLst/>
              <a:cxnLst>
                <a:cxn ang="0">
                  <a:pos x="connsiteX0" y="connsiteY0"/>
                </a:cxn>
                <a:cxn ang="0">
                  <a:pos x="connsiteX1" y="connsiteY1"/>
                </a:cxn>
                <a:cxn ang="0">
                  <a:pos x="connsiteX2" y="connsiteY2"/>
                </a:cxn>
                <a:cxn ang="0">
                  <a:pos x="connsiteX3" y="connsiteY3"/>
                </a:cxn>
              </a:cxnLst>
              <a:rect l="l" t="t" r="r" b="b"/>
              <a:pathLst>
                <a:path w="7489" h="637545">
                  <a:moveTo>
                    <a:pt x="1262" y="4926"/>
                  </a:moveTo>
                  <a:lnTo>
                    <a:pt x="1262" y="638726"/>
                  </a:lnTo>
                  <a:moveTo>
                    <a:pt x="1262" y="4926"/>
                  </a:moveTo>
                  <a:lnTo>
                    <a:pt x="1262" y="1181"/>
                  </a:lnTo>
                </a:path>
              </a:pathLst>
            </a:custGeom>
            <a:noFill/>
            <a:ln w="7486" cap="flat">
              <a:solidFill>
                <a:srgbClr val="3A414A"/>
              </a:solidFill>
              <a:prstDash val="solid"/>
              <a:miter/>
            </a:ln>
          </p:spPr>
          <p:txBody>
            <a:bodyPr rtlCol="0" anchor="ctr"/>
            <a:lstStyle/>
            <a:p>
              <a:endParaRPr lang="en-GB"/>
            </a:p>
          </p:txBody>
        </p:sp>
        <p:sp>
          <p:nvSpPr>
            <p:cNvPr id="2291" name="Freeform: Shape 2290">
              <a:extLst>
                <a:ext uri="{FF2B5EF4-FFF2-40B4-BE49-F238E27FC236}">
                  <a16:creationId xmlns:a16="http://schemas.microsoft.com/office/drawing/2014/main" id="{1793C37F-5E08-6E59-45FB-8F2C219B2647}"/>
                </a:ext>
              </a:extLst>
            </p:cNvPr>
            <p:cNvSpPr/>
            <p:nvPr/>
          </p:nvSpPr>
          <p:spPr>
            <a:xfrm>
              <a:off x="7402306" y="3526052"/>
              <a:ext cx="69506" cy="106806"/>
            </a:xfrm>
            <a:custGeom>
              <a:avLst/>
              <a:gdLst>
                <a:gd name="connsiteX0" fmla="*/ 36015 w 69506"/>
                <a:gd name="connsiteY0" fmla="*/ 107988 h 106806"/>
                <a:gd name="connsiteX1" fmla="*/ 1262 w 69506"/>
                <a:gd name="connsiteY1" fmla="*/ 1181 h 106806"/>
                <a:gd name="connsiteX2" fmla="*/ 70769 w 69506"/>
                <a:gd name="connsiteY2" fmla="*/ 1181 h 106806"/>
              </a:gdLst>
              <a:ahLst/>
              <a:cxnLst>
                <a:cxn ang="0">
                  <a:pos x="connsiteX0" y="connsiteY0"/>
                </a:cxn>
                <a:cxn ang="0">
                  <a:pos x="connsiteX1" y="connsiteY1"/>
                </a:cxn>
                <a:cxn ang="0">
                  <a:pos x="connsiteX2" y="connsiteY2"/>
                </a:cxn>
              </a:cxnLst>
              <a:rect l="l" t="t" r="r" b="b"/>
              <a:pathLst>
                <a:path w="69506" h="106806">
                  <a:moveTo>
                    <a:pt x="36015" y="107988"/>
                  </a:moveTo>
                  <a:lnTo>
                    <a:pt x="1262" y="1181"/>
                  </a:lnTo>
                  <a:lnTo>
                    <a:pt x="70769" y="1181"/>
                  </a:lnTo>
                  <a:close/>
                </a:path>
              </a:pathLst>
            </a:custGeom>
            <a:solidFill>
              <a:srgbClr val="3A414A"/>
            </a:solidFill>
            <a:ln w="7486" cap="flat">
              <a:solidFill>
                <a:srgbClr val="3A414A"/>
              </a:solidFill>
              <a:prstDash val="solid"/>
              <a:miter/>
            </a:ln>
          </p:spPr>
          <p:txBody>
            <a:bodyPr rtlCol="0" anchor="ctr"/>
            <a:lstStyle/>
            <a:p>
              <a:endParaRPr lang="en-GB"/>
            </a:p>
          </p:txBody>
        </p:sp>
        <p:sp>
          <p:nvSpPr>
            <p:cNvPr id="2292" name="Freeform: Shape 2291">
              <a:extLst>
                <a:ext uri="{FF2B5EF4-FFF2-40B4-BE49-F238E27FC236}">
                  <a16:creationId xmlns:a16="http://schemas.microsoft.com/office/drawing/2014/main" id="{98A28A21-7904-BAC5-75F4-F7E3E264D672}"/>
                </a:ext>
              </a:extLst>
            </p:cNvPr>
            <p:cNvSpPr/>
            <p:nvPr/>
          </p:nvSpPr>
          <p:spPr>
            <a:xfrm>
              <a:off x="7266813" y="2998759"/>
              <a:ext cx="340493" cy="521002"/>
            </a:xfrm>
            <a:custGeom>
              <a:avLst/>
              <a:gdLst>
                <a:gd name="connsiteX0" fmla="*/ 46202 w 340493"/>
                <a:gd name="connsiteY0" fmla="*/ 522183 h 521002"/>
                <a:gd name="connsiteX1" fmla="*/ 1262 w 340493"/>
                <a:gd name="connsiteY1" fmla="*/ 477243 h 521002"/>
                <a:gd name="connsiteX2" fmla="*/ 1262 w 340493"/>
                <a:gd name="connsiteY2" fmla="*/ 46121 h 521002"/>
                <a:gd name="connsiteX3" fmla="*/ 46202 w 340493"/>
                <a:gd name="connsiteY3" fmla="*/ 1181 h 521002"/>
                <a:gd name="connsiteX4" fmla="*/ 296816 w 340493"/>
                <a:gd name="connsiteY4" fmla="*/ 1181 h 521002"/>
                <a:gd name="connsiteX5" fmla="*/ 341756 w 340493"/>
                <a:gd name="connsiteY5" fmla="*/ 46121 h 521002"/>
                <a:gd name="connsiteX6" fmla="*/ 341756 w 340493"/>
                <a:gd name="connsiteY6" fmla="*/ 477243 h 521002"/>
                <a:gd name="connsiteX7" fmla="*/ 296816 w 340493"/>
                <a:gd name="connsiteY7" fmla="*/ 522183 h 521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0493" h="521002">
                  <a:moveTo>
                    <a:pt x="46202" y="522183"/>
                  </a:moveTo>
                  <a:cubicBezTo>
                    <a:pt x="21382" y="522183"/>
                    <a:pt x="1262" y="502065"/>
                    <a:pt x="1262" y="477243"/>
                  </a:cubicBezTo>
                  <a:lnTo>
                    <a:pt x="1262" y="46121"/>
                  </a:lnTo>
                  <a:cubicBezTo>
                    <a:pt x="1262" y="21299"/>
                    <a:pt x="21382" y="1181"/>
                    <a:pt x="46202" y="1181"/>
                  </a:cubicBezTo>
                  <a:lnTo>
                    <a:pt x="296816" y="1181"/>
                  </a:lnTo>
                  <a:cubicBezTo>
                    <a:pt x="321638" y="1181"/>
                    <a:pt x="341756" y="21299"/>
                    <a:pt x="341756" y="46121"/>
                  </a:cubicBezTo>
                  <a:lnTo>
                    <a:pt x="341756" y="477243"/>
                  </a:lnTo>
                  <a:cubicBezTo>
                    <a:pt x="341756" y="502065"/>
                    <a:pt x="321638" y="522183"/>
                    <a:pt x="296816" y="522183"/>
                  </a:cubicBezTo>
                  <a:close/>
                </a:path>
              </a:pathLst>
            </a:custGeom>
            <a:noFill/>
            <a:ln w="7486" cap="flat">
              <a:noFill/>
              <a:prstDash val="solid"/>
              <a:miter/>
            </a:ln>
          </p:spPr>
          <p:txBody>
            <a:bodyPr rtlCol="0" anchor="ctr"/>
            <a:lstStyle/>
            <a:p>
              <a:endParaRPr lang="en-GB"/>
            </a:p>
          </p:txBody>
        </p:sp>
        <p:grpSp>
          <p:nvGrpSpPr>
            <p:cNvPr id="2293" name="Graphic 1898">
              <a:extLst>
                <a:ext uri="{FF2B5EF4-FFF2-40B4-BE49-F238E27FC236}">
                  <a16:creationId xmlns:a16="http://schemas.microsoft.com/office/drawing/2014/main" id="{3FDA764E-DD50-876B-E16D-44B55ABD1FE9}"/>
                </a:ext>
              </a:extLst>
            </p:cNvPr>
            <p:cNvGrpSpPr/>
            <p:nvPr/>
          </p:nvGrpSpPr>
          <p:grpSpPr>
            <a:xfrm>
              <a:off x="7308789" y="3054714"/>
              <a:ext cx="99866" cy="404341"/>
              <a:chOff x="10895954" y="3011399"/>
              <a:chExt cx="99866" cy="404341"/>
            </a:xfrm>
            <a:solidFill>
              <a:srgbClr val="000000"/>
            </a:solidFill>
          </p:grpSpPr>
          <p:sp>
            <p:nvSpPr>
              <p:cNvPr id="2294" name="Freeform: Shape 2293">
                <a:extLst>
                  <a:ext uri="{FF2B5EF4-FFF2-40B4-BE49-F238E27FC236}">
                    <a16:creationId xmlns:a16="http://schemas.microsoft.com/office/drawing/2014/main" id="{A7994408-B15D-31BA-EBAB-9F32C686E5C8}"/>
                  </a:ext>
                </a:extLst>
              </p:cNvPr>
              <p:cNvSpPr/>
              <p:nvPr/>
            </p:nvSpPr>
            <p:spPr>
              <a:xfrm rot="-5400000">
                <a:off x="10904666" y="3324976"/>
                <a:ext cx="82051" cy="99476"/>
              </a:xfrm>
              <a:custGeom>
                <a:avLst/>
                <a:gdLst>
                  <a:gd name="connsiteX0" fmla="*/ 43595 w 82051"/>
                  <a:gd name="connsiteY0" fmla="*/ 100553 h 99476"/>
                  <a:gd name="connsiteX1" fmla="*/ 619 w 82051"/>
                  <a:gd name="connsiteY1" fmla="*/ 50880 h 99476"/>
                  <a:gd name="connsiteX2" fmla="*/ 43595 w 82051"/>
                  <a:gd name="connsiteY2" fmla="*/ 1077 h 99476"/>
                  <a:gd name="connsiteX3" fmla="*/ 82670 w 82051"/>
                  <a:gd name="connsiteY3" fmla="*/ 32871 h 99476"/>
                  <a:gd name="connsiteX4" fmla="*/ 70317 w 82051"/>
                  <a:gd name="connsiteY4" fmla="*/ 32871 h 99476"/>
                  <a:gd name="connsiteX5" fmla="*/ 43595 w 82051"/>
                  <a:gd name="connsiteY5" fmla="*/ 12520 h 99476"/>
                  <a:gd name="connsiteX6" fmla="*/ 12647 w 82051"/>
                  <a:gd name="connsiteY6" fmla="*/ 50880 h 99476"/>
                  <a:gd name="connsiteX7" fmla="*/ 43595 w 82051"/>
                  <a:gd name="connsiteY7" fmla="*/ 89110 h 99476"/>
                  <a:gd name="connsiteX8" fmla="*/ 70317 w 82051"/>
                  <a:gd name="connsiteY8" fmla="*/ 68760 h 99476"/>
                  <a:gd name="connsiteX9" fmla="*/ 82670 w 82051"/>
                  <a:gd name="connsiteY9" fmla="*/ 68760 h 99476"/>
                  <a:gd name="connsiteX10" fmla="*/ 43595 w 82051"/>
                  <a:gd name="connsiteY10" fmla="*/ 100553 h 99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2051" h="99476">
                    <a:moveTo>
                      <a:pt x="43595" y="100553"/>
                    </a:moveTo>
                    <a:cubicBezTo>
                      <a:pt x="18758" y="100553"/>
                      <a:pt x="619" y="81568"/>
                      <a:pt x="619" y="50880"/>
                    </a:cubicBezTo>
                    <a:cubicBezTo>
                      <a:pt x="619" y="20127"/>
                      <a:pt x="18758" y="1077"/>
                      <a:pt x="43595" y="1077"/>
                    </a:cubicBezTo>
                    <a:cubicBezTo>
                      <a:pt x="63230" y="1077"/>
                      <a:pt x="79224" y="12910"/>
                      <a:pt x="82670" y="32871"/>
                    </a:cubicBezTo>
                    <a:lnTo>
                      <a:pt x="70317" y="32871"/>
                    </a:lnTo>
                    <a:cubicBezTo>
                      <a:pt x="67586" y="19607"/>
                      <a:pt x="56208" y="12520"/>
                      <a:pt x="43595" y="12520"/>
                    </a:cubicBezTo>
                    <a:cubicBezTo>
                      <a:pt x="26170" y="12520"/>
                      <a:pt x="12647" y="26044"/>
                      <a:pt x="12647" y="50880"/>
                    </a:cubicBezTo>
                    <a:cubicBezTo>
                      <a:pt x="12647" y="75652"/>
                      <a:pt x="26235" y="89110"/>
                      <a:pt x="43595" y="89110"/>
                    </a:cubicBezTo>
                    <a:cubicBezTo>
                      <a:pt x="56273" y="89110"/>
                      <a:pt x="67586" y="81958"/>
                      <a:pt x="70317" y="68760"/>
                    </a:cubicBezTo>
                    <a:lnTo>
                      <a:pt x="82670" y="68760"/>
                    </a:lnTo>
                    <a:cubicBezTo>
                      <a:pt x="79289" y="88460"/>
                      <a:pt x="63425" y="100553"/>
                      <a:pt x="43595" y="100553"/>
                    </a:cubicBezTo>
                  </a:path>
                </a:pathLst>
              </a:custGeom>
              <a:solidFill>
                <a:srgbClr val="000000"/>
              </a:solidFill>
              <a:ln w="65" cap="flat">
                <a:noFill/>
                <a:prstDash val="solid"/>
                <a:miter/>
              </a:ln>
            </p:spPr>
            <p:txBody>
              <a:bodyPr rtlCol="0" anchor="ctr"/>
              <a:lstStyle/>
              <a:p>
                <a:endParaRPr lang="en-GB"/>
              </a:p>
            </p:txBody>
          </p:sp>
          <p:sp>
            <p:nvSpPr>
              <p:cNvPr id="2295" name="Freeform: Shape 2294">
                <a:extLst>
                  <a:ext uri="{FF2B5EF4-FFF2-40B4-BE49-F238E27FC236}">
                    <a16:creationId xmlns:a16="http://schemas.microsoft.com/office/drawing/2014/main" id="{DEB73975-0AE6-65D8-F3B8-1389DC807316}"/>
                  </a:ext>
                </a:extLst>
              </p:cNvPr>
              <p:cNvSpPr/>
              <p:nvPr/>
            </p:nvSpPr>
            <p:spPr>
              <a:xfrm rot="-5400000">
                <a:off x="10938833" y="3260837"/>
                <a:ext cx="36864" cy="73729"/>
              </a:xfrm>
              <a:custGeom>
                <a:avLst/>
                <a:gdLst>
                  <a:gd name="connsiteX0" fmla="*/ 932 w 36864"/>
                  <a:gd name="connsiteY0" fmla="*/ 74618 h 73729"/>
                  <a:gd name="connsiteX1" fmla="*/ 932 w 36864"/>
                  <a:gd name="connsiteY1" fmla="*/ 1929 h 73729"/>
                  <a:gd name="connsiteX2" fmla="*/ 12245 w 36864"/>
                  <a:gd name="connsiteY2" fmla="*/ 1929 h 73729"/>
                  <a:gd name="connsiteX3" fmla="*/ 12245 w 36864"/>
                  <a:gd name="connsiteY3" fmla="*/ 13112 h 73729"/>
                  <a:gd name="connsiteX4" fmla="*/ 13025 w 36864"/>
                  <a:gd name="connsiteY4" fmla="*/ 13112 h 73729"/>
                  <a:gd name="connsiteX5" fmla="*/ 31880 w 36864"/>
                  <a:gd name="connsiteY5" fmla="*/ 889 h 73729"/>
                  <a:gd name="connsiteX6" fmla="*/ 37796 w 36864"/>
                  <a:gd name="connsiteY6" fmla="*/ 1084 h 73729"/>
                  <a:gd name="connsiteX7" fmla="*/ 37796 w 36864"/>
                  <a:gd name="connsiteY7" fmla="*/ 12852 h 73729"/>
                  <a:gd name="connsiteX8" fmla="*/ 30774 w 36864"/>
                  <a:gd name="connsiteY8" fmla="*/ 12202 h 73729"/>
                  <a:gd name="connsiteX9" fmla="*/ 12635 w 36864"/>
                  <a:gd name="connsiteY9" fmla="*/ 29106 h 73729"/>
                  <a:gd name="connsiteX10" fmla="*/ 12635 w 36864"/>
                  <a:gd name="connsiteY10" fmla="*/ 74618 h 73729"/>
                  <a:gd name="connsiteX11" fmla="*/ 932 w 36864"/>
                  <a:gd name="connsiteY11" fmla="*/ 74618 h 73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6864" h="73729">
                    <a:moveTo>
                      <a:pt x="932" y="74618"/>
                    </a:moveTo>
                    <a:lnTo>
                      <a:pt x="932" y="1929"/>
                    </a:lnTo>
                    <a:lnTo>
                      <a:pt x="12245" y="1929"/>
                    </a:lnTo>
                    <a:lnTo>
                      <a:pt x="12245" y="13112"/>
                    </a:lnTo>
                    <a:lnTo>
                      <a:pt x="13025" y="13112"/>
                    </a:lnTo>
                    <a:cubicBezTo>
                      <a:pt x="15690" y="5765"/>
                      <a:pt x="23232" y="889"/>
                      <a:pt x="31880" y="889"/>
                    </a:cubicBezTo>
                    <a:cubicBezTo>
                      <a:pt x="33570" y="889"/>
                      <a:pt x="36431" y="1019"/>
                      <a:pt x="37796" y="1084"/>
                    </a:cubicBezTo>
                    <a:lnTo>
                      <a:pt x="37796" y="12852"/>
                    </a:lnTo>
                    <a:cubicBezTo>
                      <a:pt x="37081" y="12722"/>
                      <a:pt x="33895" y="12202"/>
                      <a:pt x="30774" y="12202"/>
                    </a:cubicBezTo>
                    <a:cubicBezTo>
                      <a:pt x="20307" y="12202"/>
                      <a:pt x="12635" y="19289"/>
                      <a:pt x="12635" y="29106"/>
                    </a:cubicBezTo>
                    <a:lnTo>
                      <a:pt x="12635" y="74618"/>
                    </a:lnTo>
                    <a:lnTo>
                      <a:pt x="932" y="74618"/>
                    </a:lnTo>
                  </a:path>
                </a:pathLst>
              </a:custGeom>
              <a:solidFill>
                <a:srgbClr val="000000"/>
              </a:solidFill>
              <a:ln w="65" cap="flat">
                <a:noFill/>
                <a:prstDash val="solid"/>
                <a:miter/>
              </a:ln>
            </p:spPr>
            <p:txBody>
              <a:bodyPr rtlCol="0" anchor="ctr"/>
              <a:lstStyle/>
              <a:p>
                <a:endParaRPr lang="en-GB"/>
              </a:p>
            </p:txBody>
          </p:sp>
          <p:sp>
            <p:nvSpPr>
              <p:cNvPr id="2296" name="Freeform: Shape 2295">
                <a:extLst>
                  <a:ext uri="{FF2B5EF4-FFF2-40B4-BE49-F238E27FC236}">
                    <a16:creationId xmlns:a16="http://schemas.microsoft.com/office/drawing/2014/main" id="{2F3D2833-EDFB-721D-80A1-BCFAE1FE6CBB}"/>
                  </a:ext>
                </a:extLst>
              </p:cNvPr>
              <p:cNvSpPr/>
              <p:nvPr/>
            </p:nvSpPr>
            <p:spPr>
              <a:xfrm rot="-5400000">
                <a:off x="10925927" y="3201963"/>
                <a:ext cx="64366" cy="75159"/>
              </a:xfrm>
              <a:custGeom>
                <a:avLst/>
                <a:gdLst>
                  <a:gd name="connsiteX0" fmla="*/ 34843 w 64366"/>
                  <a:gd name="connsiteY0" fmla="*/ 76028 h 75159"/>
                  <a:gd name="connsiteX1" fmla="*/ 774 w 64366"/>
                  <a:gd name="connsiteY1" fmla="*/ 38708 h 75159"/>
                  <a:gd name="connsiteX2" fmla="*/ 33478 w 64366"/>
                  <a:gd name="connsiteY2" fmla="*/ 868 h 75159"/>
                  <a:gd name="connsiteX3" fmla="*/ 65141 w 64366"/>
                  <a:gd name="connsiteY3" fmla="*/ 37213 h 75159"/>
                  <a:gd name="connsiteX4" fmla="*/ 65141 w 64366"/>
                  <a:gd name="connsiteY4" fmla="*/ 42089 h 75159"/>
                  <a:gd name="connsiteX5" fmla="*/ 12607 w 64366"/>
                  <a:gd name="connsiteY5" fmla="*/ 42089 h 75159"/>
                  <a:gd name="connsiteX6" fmla="*/ 34908 w 64366"/>
                  <a:gd name="connsiteY6" fmla="*/ 65625 h 75159"/>
                  <a:gd name="connsiteX7" fmla="*/ 52658 w 64366"/>
                  <a:gd name="connsiteY7" fmla="*/ 54442 h 75159"/>
                  <a:gd name="connsiteX8" fmla="*/ 63971 w 64366"/>
                  <a:gd name="connsiteY8" fmla="*/ 57563 h 75159"/>
                  <a:gd name="connsiteX9" fmla="*/ 34843 w 64366"/>
                  <a:gd name="connsiteY9" fmla="*/ 76028 h 75159"/>
                  <a:gd name="connsiteX10" fmla="*/ 12672 w 64366"/>
                  <a:gd name="connsiteY10" fmla="*/ 32206 h 75159"/>
                  <a:gd name="connsiteX11" fmla="*/ 53243 w 64366"/>
                  <a:gd name="connsiteY11" fmla="*/ 32206 h 75159"/>
                  <a:gd name="connsiteX12" fmla="*/ 33478 w 64366"/>
                  <a:gd name="connsiteY12" fmla="*/ 11271 h 75159"/>
                  <a:gd name="connsiteX13" fmla="*/ 12672 w 64366"/>
                  <a:gd name="connsiteY13" fmla="*/ 32206 h 75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4366" h="75159">
                    <a:moveTo>
                      <a:pt x="34843" y="76028"/>
                    </a:moveTo>
                    <a:cubicBezTo>
                      <a:pt x="13778" y="76028"/>
                      <a:pt x="774" y="61074"/>
                      <a:pt x="774" y="38708"/>
                    </a:cubicBezTo>
                    <a:cubicBezTo>
                      <a:pt x="774" y="16407"/>
                      <a:pt x="13648" y="868"/>
                      <a:pt x="33478" y="868"/>
                    </a:cubicBezTo>
                    <a:cubicBezTo>
                      <a:pt x="48887" y="868"/>
                      <a:pt x="65141" y="10361"/>
                      <a:pt x="65141" y="37213"/>
                    </a:cubicBezTo>
                    <a:lnTo>
                      <a:pt x="65141" y="42089"/>
                    </a:lnTo>
                    <a:lnTo>
                      <a:pt x="12607" y="42089"/>
                    </a:lnTo>
                    <a:cubicBezTo>
                      <a:pt x="13192" y="57303"/>
                      <a:pt x="22035" y="65625"/>
                      <a:pt x="34908" y="65625"/>
                    </a:cubicBezTo>
                    <a:cubicBezTo>
                      <a:pt x="43490" y="65625"/>
                      <a:pt x="49927" y="61854"/>
                      <a:pt x="52658" y="54442"/>
                    </a:cubicBezTo>
                    <a:lnTo>
                      <a:pt x="63971" y="57563"/>
                    </a:lnTo>
                    <a:cubicBezTo>
                      <a:pt x="60590" y="68551"/>
                      <a:pt x="49732" y="76028"/>
                      <a:pt x="34843" y="76028"/>
                    </a:cubicBezTo>
                    <a:close/>
                    <a:moveTo>
                      <a:pt x="12672" y="32206"/>
                    </a:moveTo>
                    <a:lnTo>
                      <a:pt x="53243" y="32206"/>
                    </a:lnTo>
                    <a:cubicBezTo>
                      <a:pt x="52138" y="19853"/>
                      <a:pt x="45441" y="11271"/>
                      <a:pt x="33478" y="11271"/>
                    </a:cubicBezTo>
                    <a:cubicBezTo>
                      <a:pt x="20994" y="11271"/>
                      <a:pt x="13387" y="21088"/>
                      <a:pt x="12672" y="32206"/>
                    </a:cubicBezTo>
                  </a:path>
                </a:pathLst>
              </a:custGeom>
              <a:solidFill>
                <a:srgbClr val="000000"/>
              </a:solidFill>
              <a:ln w="65" cap="flat">
                <a:noFill/>
                <a:prstDash val="solid"/>
                <a:miter/>
              </a:ln>
            </p:spPr>
            <p:txBody>
              <a:bodyPr rtlCol="0" anchor="ctr"/>
              <a:lstStyle/>
              <a:p>
                <a:endParaRPr lang="en-GB"/>
              </a:p>
            </p:txBody>
          </p:sp>
          <p:sp>
            <p:nvSpPr>
              <p:cNvPr id="2297" name="Freeform: Shape 2296">
                <a:extLst>
                  <a:ext uri="{FF2B5EF4-FFF2-40B4-BE49-F238E27FC236}">
                    <a16:creationId xmlns:a16="http://schemas.microsoft.com/office/drawing/2014/main" id="{E74923C6-53C0-C36F-1363-DE02F3E6BBEF}"/>
                  </a:ext>
                </a:extLst>
              </p:cNvPr>
              <p:cNvSpPr/>
              <p:nvPr/>
            </p:nvSpPr>
            <p:spPr>
              <a:xfrm rot="-5400000">
                <a:off x="10928853" y="3126739"/>
                <a:ext cx="58645" cy="75289"/>
              </a:xfrm>
              <a:custGeom>
                <a:avLst/>
                <a:gdLst>
                  <a:gd name="connsiteX0" fmla="*/ 25604 w 58645"/>
                  <a:gd name="connsiteY0" fmla="*/ 76147 h 75289"/>
                  <a:gd name="connsiteX1" fmla="*/ 832 w 58645"/>
                  <a:gd name="connsiteY1" fmla="*/ 53781 h 75289"/>
                  <a:gd name="connsiteX2" fmla="*/ 29115 w 58645"/>
                  <a:gd name="connsiteY2" fmla="*/ 32390 h 75289"/>
                  <a:gd name="connsiteX3" fmla="*/ 47774 w 58645"/>
                  <a:gd name="connsiteY3" fmla="*/ 25369 h 75289"/>
                  <a:gd name="connsiteX4" fmla="*/ 32561 w 58645"/>
                  <a:gd name="connsiteY4" fmla="*/ 11130 h 75289"/>
                  <a:gd name="connsiteX5" fmla="*/ 14161 w 58645"/>
                  <a:gd name="connsiteY5" fmla="*/ 21793 h 75289"/>
                  <a:gd name="connsiteX6" fmla="*/ 2913 w 58645"/>
                  <a:gd name="connsiteY6" fmla="*/ 18087 h 75289"/>
                  <a:gd name="connsiteX7" fmla="*/ 32235 w 58645"/>
                  <a:gd name="connsiteY7" fmla="*/ 857 h 75289"/>
                  <a:gd name="connsiteX8" fmla="*/ 59478 w 58645"/>
                  <a:gd name="connsiteY8" fmla="*/ 26539 h 75289"/>
                  <a:gd name="connsiteX9" fmla="*/ 59478 w 58645"/>
                  <a:gd name="connsiteY9" fmla="*/ 74456 h 75289"/>
                  <a:gd name="connsiteX10" fmla="*/ 47970 w 58645"/>
                  <a:gd name="connsiteY10" fmla="*/ 74456 h 75289"/>
                  <a:gd name="connsiteX11" fmla="*/ 47970 w 58645"/>
                  <a:gd name="connsiteY11" fmla="*/ 64574 h 75289"/>
                  <a:gd name="connsiteX12" fmla="*/ 47189 w 58645"/>
                  <a:gd name="connsiteY12" fmla="*/ 64574 h 75289"/>
                  <a:gd name="connsiteX13" fmla="*/ 25604 w 58645"/>
                  <a:gd name="connsiteY13" fmla="*/ 76147 h 75289"/>
                  <a:gd name="connsiteX14" fmla="*/ 27619 w 58645"/>
                  <a:gd name="connsiteY14" fmla="*/ 65809 h 75289"/>
                  <a:gd name="connsiteX15" fmla="*/ 47774 w 58645"/>
                  <a:gd name="connsiteY15" fmla="*/ 48190 h 75289"/>
                  <a:gd name="connsiteX16" fmla="*/ 47774 w 58645"/>
                  <a:gd name="connsiteY16" fmla="*/ 38112 h 75289"/>
                  <a:gd name="connsiteX17" fmla="*/ 28594 w 58645"/>
                  <a:gd name="connsiteY17" fmla="*/ 42273 h 75289"/>
                  <a:gd name="connsiteX18" fmla="*/ 12600 w 58645"/>
                  <a:gd name="connsiteY18" fmla="*/ 54366 h 75289"/>
                  <a:gd name="connsiteX19" fmla="*/ 27619 w 58645"/>
                  <a:gd name="connsiteY19" fmla="*/ 65809 h 75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8645" h="75289">
                    <a:moveTo>
                      <a:pt x="25604" y="76147"/>
                    </a:moveTo>
                    <a:cubicBezTo>
                      <a:pt x="11820" y="76147"/>
                      <a:pt x="832" y="68085"/>
                      <a:pt x="832" y="53781"/>
                    </a:cubicBezTo>
                    <a:cubicBezTo>
                      <a:pt x="832" y="37137"/>
                      <a:pt x="15656" y="34081"/>
                      <a:pt x="29115" y="32390"/>
                    </a:cubicBezTo>
                    <a:cubicBezTo>
                      <a:pt x="42248" y="30635"/>
                      <a:pt x="47774" y="31350"/>
                      <a:pt x="47774" y="25369"/>
                    </a:cubicBezTo>
                    <a:cubicBezTo>
                      <a:pt x="47774" y="16331"/>
                      <a:pt x="42638" y="11130"/>
                      <a:pt x="32561" y="11130"/>
                    </a:cubicBezTo>
                    <a:cubicBezTo>
                      <a:pt x="22093" y="11130"/>
                      <a:pt x="16436" y="16721"/>
                      <a:pt x="14161" y="21793"/>
                    </a:cubicBezTo>
                    <a:lnTo>
                      <a:pt x="2913" y="18087"/>
                    </a:lnTo>
                    <a:cubicBezTo>
                      <a:pt x="8504" y="4888"/>
                      <a:pt x="20987" y="857"/>
                      <a:pt x="32235" y="857"/>
                    </a:cubicBezTo>
                    <a:cubicBezTo>
                      <a:pt x="41988" y="857"/>
                      <a:pt x="59478" y="3848"/>
                      <a:pt x="59478" y="26539"/>
                    </a:cubicBezTo>
                    <a:lnTo>
                      <a:pt x="59478" y="74456"/>
                    </a:lnTo>
                    <a:lnTo>
                      <a:pt x="47970" y="74456"/>
                    </a:lnTo>
                    <a:lnTo>
                      <a:pt x="47970" y="64574"/>
                    </a:lnTo>
                    <a:lnTo>
                      <a:pt x="47189" y="64574"/>
                    </a:lnTo>
                    <a:cubicBezTo>
                      <a:pt x="44719" y="69710"/>
                      <a:pt x="37892" y="76147"/>
                      <a:pt x="25604" y="76147"/>
                    </a:cubicBezTo>
                    <a:close/>
                    <a:moveTo>
                      <a:pt x="27619" y="65809"/>
                    </a:moveTo>
                    <a:cubicBezTo>
                      <a:pt x="40558" y="65809"/>
                      <a:pt x="47774" y="57097"/>
                      <a:pt x="47774" y="48190"/>
                    </a:cubicBezTo>
                    <a:lnTo>
                      <a:pt x="47774" y="38112"/>
                    </a:lnTo>
                    <a:cubicBezTo>
                      <a:pt x="45824" y="40387"/>
                      <a:pt x="33081" y="41688"/>
                      <a:pt x="28594" y="42273"/>
                    </a:cubicBezTo>
                    <a:cubicBezTo>
                      <a:pt x="20077" y="43378"/>
                      <a:pt x="12600" y="46109"/>
                      <a:pt x="12600" y="54366"/>
                    </a:cubicBezTo>
                    <a:cubicBezTo>
                      <a:pt x="12600" y="61908"/>
                      <a:pt x="18907" y="65809"/>
                      <a:pt x="27619" y="65809"/>
                    </a:cubicBezTo>
                  </a:path>
                </a:pathLst>
              </a:custGeom>
              <a:solidFill>
                <a:srgbClr val="000000"/>
              </a:solidFill>
              <a:ln w="65" cap="flat">
                <a:noFill/>
                <a:prstDash val="solid"/>
                <a:miter/>
              </a:ln>
            </p:spPr>
            <p:txBody>
              <a:bodyPr rtlCol="0" anchor="ctr"/>
              <a:lstStyle/>
              <a:p>
                <a:endParaRPr lang="en-GB"/>
              </a:p>
            </p:txBody>
          </p:sp>
          <p:sp>
            <p:nvSpPr>
              <p:cNvPr id="2298" name="Freeform: Shape 2297">
                <a:extLst>
                  <a:ext uri="{FF2B5EF4-FFF2-40B4-BE49-F238E27FC236}">
                    <a16:creationId xmlns:a16="http://schemas.microsoft.com/office/drawing/2014/main" id="{1F212786-EB27-599D-B121-7D9013983E78}"/>
                  </a:ext>
                </a:extLst>
              </p:cNvPr>
              <p:cNvSpPr/>
              <p:nvPr/>
            </p:nvSpPr>
            <p:spPr>
              <a:xfrm rot="-5400000">
                <a:off x="10929795" y="3058244"/>
                <a:ext cx="39595" cy="90893"/>
              </a:xfrm>
              <a:custGeom>
                <a:avLst/>
                <a:gdLst>
                  <a:gd name="connsiteX0" fmla="*/ 38627 w 39595"/>
                  <a:gd name="connsiteY0" fmla="*/ 18276 h 90893"/>
                  <a:gd name="connsiteX1" fmla="*/ 38627 w 39595"/>
                  <a:gd name="connsiteY1" fmla="*/ 28288 h 90893"/>
                  <a:gd name="connsiteX2" fmla="*/ 23673 w 39595"/>
                  <a:gd name="connsiteY2" fmla="*/ 28288 h 90893"/>
                  <a:gd name="connsiteX3" fmla="*/ 23673 w 39595"/>
                  <a:gd name="connsiteY3" fmla="*/ 72110 h 90893"/>
                  <a:gd name="connsiteX4" fmla="*/ 32256 w 39595"/>
                  <a:gd name="connsiteY4" fmla="*/ 81472 h 90893"/>
                  <a:gd name="connsiteX5" fmla="*/ 38237 w 39595"/>
                  <a:gd name="connsiteY5" fmla="*/ 80692 h 90893"/>
                  <a:gd name="connsiteX6" fmla="*/ 40643 w 39595"/>
                  <a:gd name="connsiteY6" fmla="*/ 90575 h 90893"/>
                  <a:gd name="connsiteX7" fmla="*/ 31931 w 39595"/>
                  <a:gd name="connsiteY7" fmla="*/ 91875 h 90893"/>
                  <a:gd name="connsiteX8" fmla="*/ 11970 w 39595"/>
                  <a:gd name="connsiteY8" fmla="*/ 73020 h 90893"/>
                  <a:gd name="connsiteX9" fmla="*/ 11970 w 39595"/>
                  <a:gd name="connsiteY9" fmla="*/ 28288 h 90893"/>
                  <a:gd name="connsiteX10" fmla="*/ 1048 w 39595"/>
                  <a:gd name="connsiteY10" fmla="*/ 28288 h 90893"/>
                  <a:gd name="connsiteX11" fmla="*/ 1048 w 39595"/>
                  <a:gd name="connsiteY11" fmla="*/ 18276 h 90893"/>
                  <a:gd name="connsiteX12" fmla="*/ 11970 w 39595"/>
                  <a:gd name="connsiteY12" fmla="*/ 18276 h 90893"/>
                  <a:gd name="connsiteX13" fmla="*/ 11970 w 39595"/>
                  <a:gd name="connsiteY13" fmla="*/ 981 h 90893"/>
                  <a:gd name="connsiteX14" fmla="*/ 23673 w 39595"/>
                  <a:gd name="connsiteY14" fmla="*/ 981 h 90893"/>
                  <a:gd name="connsiteX15" fmla="*/ 23673 w 39595"/>
                  <a:gd name="connsiteY15" fmla="*/ 18276 h 90893"/>
                  <a:gd name="connsiteX16" fmla="*/ 38627 w 39595"/>
                  <a:gd name="connsiteY16" fmla="*/ 18276 h 90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9595" h="90893">
                    <a:moveTo>
                      <a:pt x="38627" y="18276"/>
                    </a:moveTo>
                    <a:lnTo>
                      <a:pt x="38627" y="28288"/>
                    </a:lnTo>
                    <a:lnTo>
                      <a:pt x="23673" y="28288"/>
                    </a:lnTo>
                    <a:lnTo>
                      <a:pt x="23673" y="72110"/>
                    </a:lnTo>
                    <a:cubicBezTo>
                      <a:pt x="23673" y="78611"/>
                      <a:pt x="26079" y="81472"/>
                      <a:pt x="32256" y="81472"/>
                    </a:cubicBezTo>
                    <a:cubicBezTo>
                      <a:pt x="33751" y="81472"/>
                      <a:pt x="36287" y="81082"/>
                      <a:pt x="38237" y="80692"/>
                    </a:cubicBezTo>
                    <a:lnTo>
                      <a:pt x="40643" y="90575"/>
                    </a:lnTo>
                    <a:cubicBezTo>
                      <a:pt x="38237" y="91420"/>
                      <a:pt x="34921" y="91875"/>
                      <a:pt x="31931" y="91875"/>
                    </a:cubicBezTo>
                    <a:cubicBezTo>
                      <a:pt x="19382" y="91875"/>
                      <a:pt x="11970" y="84918"/>
                      <a:pt x="11970" y="73020"/>
                    </a:cubicBezTo>
                    <a:lnTo>
                      <a:pt x="11970" y="28288"/>
                    </a:lnTo>
                    <a:lnTo>
                      <a:pt x="1048" y="28288"/>
                    </a:lnTo>
                    <a:lnTo>
                      <a:pt x="1048" y="18276"/>
                    </a:lnTo>
                    <a:lnTo>
                      <a:pt x="11970" y="18276"/>
                    </a:lnTo>
                    <a:lnTo>
                      <a:pt x="11970" y="981"/>
                    </a:lnTo>
                    <a:lnTo>
                      <a:pt x="23673" y="981"/>
                    </a:lnTo>
                    <a:lnTo>
                      <a:pt x="23673" y="18276"/>
                    </a:lnTo>
                    <a:lnTo>
                      <a:pt x="38627" y="18276"/>
                    </a:lnTo>
                  </a:path>
                </a:pathLst>
              </a:custGeom>
              <a:solidFill>
                <a:srgbClr val="000000"/>
              </a:solidFill>
              <a:ln w="65" cap="flat">
                <a:noFill/>
                <a:prstDash val="solid"/>
                <a:miter/>
              </a:ln>
            </p:spPr>
            <p:txBody>
              <a:bodyPr rtlCol="0" anchor="ctr"/>
              <a:lstStyle/>
              <a:p>
                <a:endParaRPr lang="en-GB"/>
              </a:p>
            </p:txBody>
          </p:sp>
          <p:sp>
            <p:nvSpPr>
              <p:cNvPr id="2299" name="Freeform: Shape 2298">
                <a:extLst>
                  <a:ext uri="{FF2B5EF4-FFF2-40B4-BE49-F238E27FC236}">
                    <a16:creationId xmlns:a16="http://schemas.microsoft.com/office/drawing/2014/main" id="{E4C914EC-24EE-26B0-FF1A-48168A075B0B}"/>
                  </a:ext>
                </a:extLst>
              </p:cNvPr>
              <p:cNvSpPr/>
              <p:nvPr/>
            </p:nvSpPr>
            <p:spPr>
              <a:xfrm rot="-5400000">
                <a:off x="10925927" y="3006002"/>
                <a:ext cx="64366" cy="75159"/>
              </a:xfrm>
              <a:custGeom>
                <a:avLst/>
                <a:gdLst>
                  <a:gd name="connsiteX0" fmla="*/ 34843 w 64366"/>
                  <a:gd name="connsiteY0" fmla="*/ 76002 h 75159"/>
                  <a:gd name="connsiteX1" fmla="*/ 774 w 64366"/>
                  <a:gd name="connsiteY1" fmla="*/ 38682 h 75159"/>
                  <a:gd name="connsiteX2" fmla="*/ 33478 w 64366"/>
                  <a:gd name="connsiteY2" fmla="*/ 842 h 75159"/>
                  <a:gd name="connsiteX3" fmla="*/ 65141 w 64366"/>
                  <a:gd name="connsiteY3" fmla="*/ 37187 h 75159"/>
                  <a:gd name="connsiteX4" fmla="*/ 65141 w 64366"/>
                  <a:gd name="connsiteY4" fmla="*/ 42063 h 75159"/>
                  <a:gd name="connsiteX5" fmla="*/ 12607 w 64366"/>
                  <a:gd name="connsiteY5" fmla="*/ 42063 h 75159"/>
                  <a:gd name="connsiteX6" fmla="*/ 34908 w 64366"/>
                  <a:gd name="connsiteY6" fmla="*/ 65599 h 75159"/>
                  <a:gd name="connsiteX7" fmla="*/ 52658 w 64366"/>
                  <a:gd name="connsiteY7" fmla="*/ 54416 h 75159"/>
                  <a:gd name="connsiteX8" fmla="*/ 63971 w 64366"/>
                  <a:gd name="connsiteY8" fmla="*/ 57537 h 75159"/>
                  <a:gd name="connsiteX9" fmla="*/ 34843 w 64366"/>
                  <a:gd name="connsiteY9" fmla="*/ 76002 h 75159"/>
                  <a:gd name="connsiteX10" fmla="*/ 12672 w 64366"/>
                  <a:gd name="connsiteY10" fmla="*/ 32180 h 75159"/>
                  <a:gd name="connsiteX11" fmla="*/ 53243 w 64366"/>
                  <a:gd name="connsiteY11" fmla="*/ 32180 h 75159"/>
                  <a:gd name="connsiteX12" fmla="*/ 33478 w 64366"/>
                  <a:gd name="connsiteY12" fmla="*/ 11245 h 75159"/>
                  <a:gd name="connsiteX13" fmla="*/ 12672 w 64366"/>
                  <a:gd name="connsiteY13" fmla="*/ 32180 h 75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4366" h="75159">
                    <a:moveTo>
                      <a:pt x="34843" y="76002"/>
                    </a:moveTo>
                    <a:cubicBezTo>
                      <a:pt x="13778" y="76002"/>
                      <a:pt x="774" y="61048"/>
                      <a:pt x="774" y="38682"/>
                    </a:cubicBezTo>
                    <a:cubicBezTo>
                      <a:pt x="774" y="16381"/>
                      <a:pt x="13648" y="842"/>
                      <a:pt x="33478" y="842"/>
                    </a:cubicBezTo>
                    <a:cubicBezTo>
                      <a:pt x="48887" y="842"/>
                      <a:pt x="65141" y="10334"/>
                      <a:pt x="65141" y="37187"/>
                    </a:cubicBezTo>
                    <a:lnTo>
                      <a:pt x="65141" y="42063"/>
                    </a:lnTo>
                    <a:lnTo>
                      <a:pt x="12607" y="42063"/>
                    </a:lnTo>
                    <a:cubicBezTo>
                      <a:pt x="13192" y="57277"/>
                      <a:pt x="22035" y="65599"/>
                      <a:pt x="34908" y="65599"/>
                    </a:cubicBezTo>
                    <a:cubicBezTo>
                      <a:pt x="43490" y="65599"/>
                      <a:pt x="49927" y="61828"/>
                      <a:pt x="52658" y="54416"/>
                    </a:cubicBezTo>
                    <a:lnTo>
                      <a:pt x="63971" y="57537"/>
                    </a:lnTo>
                    <a:cubicBezTo>
                      <a:pt x="60590" y="68525"/>
                      <a:pt x="49732" y="76002"/>
                      <a:pt x="34843" y="76002"/>
                    </a:cubicBezTo>
                    <a:close/>
                    <a:moveTo>
                      <a:pt x="12672" y="32180"/>
                    </a:moveTo>
                    <a:lnTo>
                      <a:pt x="53243" y="32180"/>
                    </a:lnTo>
                    <a:cubicBezTo>
                      <a:pt x="52138" y="19827"/>
                      <a:pt x="45441" y="11245"/>
                      <a:pt x="33478" y="11245"/>
                    </a:cubicBezTo>
                    <a:cubicBezTo>
                      <a:pt x="20994" y="11245"/>
                      <a:pt x="13387" y="21062"/>
                      <a:pt x="12672" y="32180"/>
                    </a:cubicBezTo>
                  </a:path>
                </a:pathLst>
              </a:custGeom>
              <a:solidFill>
                <a:srgbClr val="000000"/>
              </a:solidFill>
              <a:ln w="65" cap="flat">
                <a:noFill/>
                <a:prstDash val="solid"/>
                <a:miter/>
              </a:ln>
            </p:spPr>
            <p:txBody>
              <a:bodyPr rtlCol="0" anchor="ctr"/>
              <a:lstStyle/>
              <a:p>
                <a:endParaRPr lang="en-GB"/>
              </a:p>
            </p:txBody>
          </p:sp>
        </p:grpSp>
        <p:grpSp>
          <p:nvGrpSpPr>
            <p:cNvPr id="2300" name="Graphic 1898">
              <a:extLst>
                <a:ext uri="{FF2B5EF4-FFF2-40B4-BE49-F238E27FC236}">
                  <a16:creationId xmlns:a16="http://schemas.microsoft.com/office/drawing/2014/main" id="{A100F8C2-80E0-A8A6-E102-CD3FEBA1359C}"/>
                </a:ext>
              </a:extLst>
            </p:cNvPr>
            <p:cNvGrpSpPr/>
            <p:nvPr/>
          </p:nvGrpSpPr>
          <p:grpSpPr>
            <a:xfrm>
              <a:off x="7471198" y="3170994"/>
              <a:ext cx="125612" cy="173205"/>
              <a:chOff x="11058363" y="3127679"/>
              <a:chExt cx="125612" cy="173205"/>
            </a:xfrm>
            <a:solidFill>
              <a:srgbClr val="000000"/>
            </a:solidFill>
          </p:grpSpPr>
          <p:sp>
            <p:nvSpPr>
              <p:cNvPr id="2301" name="Freeform: Shape 2300">
                <a:extLst>
                  <a:ext uri="{FF2B5EF4-FFF2-40B4-BE49-F238E27FC236}">
                    <a16:creationId xmlns:a16="http://schemas.microsoft.com/office/drawing/2014/main" id="{7135EEA5-5133-E1F6-7C48-E2938A09AC50}"/>
                  </a:ext>
                </a:extLst>
              </p:cNvPr>
              <p:cNvSpPr/>
              <p:nvPr/>
            </p:nvSpPr>
            <p:spPr>
              <a:xfrm rot="-5400000">
                <a:off x="11100950" y="3246596"/>
                <a:ext cx="11703" cy="96875"/>
              </a:xfrm>
              <a:custGeom>
                <a:avLst/>
                <a:gdLst>
                  <a:gd name="connsiteX0" fmla="*/ 12848 w 11703"/>
                  <a:gd name="connsiteY0" fmla="*/ 1067 h 96875"/>
                  <a:gd name="connsiteX1" fmla="*/ 12848 w 11703"/>
                  <a:gd name="connsiteY1" fmla="*/ 97942 h 96875"/>
                  <a:gd name="connsiteX2" fmla="*/ 1145 w 11703"/>
                  <a:gd name="connsiteY2" fmla="*/ 97942 h 96875"/>
                  <a:gd name="connsiteX3" fmla="*/ 1145 w 11703"/>
                  <a:gd name="connsiteY3" fmla="*/ 1067 h 96875"/>
                  <a:gd name="connsiteX4" fmla="*/ 12848 w 11703"/>
                  <a:gd name="connsiteY4" fmla="*/ 1067 h 968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703" h="96875">
                    <a:moveTo>
                      <a:pt x="12848" y="1067"/>
                    </a:moveTo>
                    <a:lnTo>
                      <a:pt x="12848" y="97942"/>
                    </a:lnTo>
                    <a:lnTo>
                      <a:pt x="1145" y="97942"/>
                    </a:lnTo>
                    <a:lnTo>
                      <a:pt x="1145" y="1067"/>
                    </a:lnTo>
                    <a:lnTo>
                      <a:pt x="12848" y="1067"/>
                    </a:lnTo>
                  </a:path>
                </a:pathLst>
              </a:custGeom>
              <a:solidFill>
                <a:srgbClr val="000000"/>
              </a:solidFill>
              <a:ln w="65" cap="flat">
                <a:noFill/>
                <a:prstDash val="solid"/>
                <a:miter/>
              </a:ln>
            </p:spPr>
            <p:txBody>
              <a:bodyPr rtlCol="0" anchor="ctr"/>
              <a:lstStyle/>
              <a:p>
                <a:endParaRPr lang="en-GB"/>
              </a:p>
            </p:txBody>
          </p:sp>
          <p:sp>
            <p:nvSpPr>
              <p:cNvPr id="2302" name="Freeform: Shape 2301">
                <a:extLst>
                  <a:ext uri="{FF2B5EF4-FFF2-40B4-BE49-F238E27FC236}">
                    <a16:creationId xmlns:a16="http://schemas.microsoft.com/office/drawing/2014/main" id="{DC2C71A2-59CF-F37D-8B69-D961A2672CBB}"/>
                  </a:ext>
                </a:extLst>
              </p:cNvPr>
              <p:cNvSpPr/>
              <p:nvPr/>
            </p:nvSpPr>
            <p:spPr>
              <a:xfrm rot="-5400000">
                <a:off x="11086061" y="3201409"/>
                <a:ext cx="66317" cy="75159"/>
              </a:xfrm>
              <a:custGeom>
                <a:avLst/>
                <a:gdLst>
                  <a:gd name="connsiteX0" fmla="*/ 33874 w 66317"/>
                  <a:gd name="connsiteY0" fmla="*/ 76028 h 75159"/>
                  <a:gd name="connsiteX1" fmla="*/ 781 w 66317"/>
                  <a:gd name="connsiteY1" fmla="*/ 38578 h 75159"/>
                  <a:gd name="connsiteX2" fmla="*/ 33874 w 66317"/>
                  <a:gd name="connsiteY2" fmla="*/ 868 h 75159"/>
                  <a:gd name="connsiteX3" fmla="*/ 67098 w 66317"/>
                  <a:gd name="connsiteY3" fmla="*/ 38578 h 75159"/>
                  <a:gd name="connsiteX4" fmla="*/ 33874 w 66317"/>
                  <a:gd name="connsiteY4" fmla="*/ 76028 h 75159"/>
                  <a:gd name="connsiteX5" fmla="*/ 33874 w 66317"/>
                  <a:gd name="connsiteY5" fmla="*/ 65560 h 75159"/>
                  <a:gd name="connsiteX6" fmla="*/ 55265 w 66317"/>
                  <a:gd name="connsiteY6" fmla="*/ 38578 h 75159"/>
                  <a:gd name="connsiteX7" fmla="*/ 33874 w 66317"/>
                  <a:gd name="connsiteY7" fmla="*/ 11336 h 75159"/>
                  <a:gd name="connsiteX8" fmla="*/ 12679 w 66317"/>
                  <a:gd name="connsiteY8" fmla="*/ 38578 h 75159"/>
                  <a:gd name="connsiteX9" fmla="*/ 33874 w 66317"/>
                  <a:gd name="connsiteY9" fmla="*/ 65560 h 75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317" h="75159">
                    <a:moveTo>
                      <a:pt x="33874" y="76028"/>
                    </a:moveTo>
                    <a:cubicBezTo>
                      <a:pt x="14109" y="76028"/>
                      <a:pt x="781" y="61009"/>
                      <a:pt x="781" y="38578"/>
                    </a:cubicBezTo>
                    <a:cubicBezTo>
                      <a:pt x="781" y="15822"/>
                      <a:pt x="14109" y="868"/>
                      <a:pt x="33874" y="868"/>
                    </a:cubicBezTo>
                    <a:cubicBezTo>
                      <a:pt x="53705" y="868"/>
                      <a:pt x="67098" y="15822"/>
                      <a:pt x="67098" y="38578"/>
                    </a:cubicBezTo>
                    <a:cubicBezTo>
                      <a:pt x="67098" y="61009"/>
                      <a:pt x="53705" y="76028"/>
                      <a:pt x="33874" y="76028"/>
                    </a:cubicBezTo>
                    <a:close/>
                    <a:moveTo>
                      <a:pt x="33874" y="65560"/>
                    </a:moveTo>
                    <a:cubicBezTo>
                      <a:pt x="48568" y="65560"/>
                      <a:pt x="55265" y="52882"/>
                      <a:pt x="55265" y="38578"/>
                    </a:cubicBezTo>
                    <a:cubicBezTo>
                      <a:pt x="55265" y="24144"/>
                      <a:pt x="48568" y="11336"/>
                      <a:pt x="33874" y="11336"/>
                    </a:cubicBezTo>
                    <a:cubicBezTo>
                      <a:pt x="19376" y="11336"/>
                      <a:pt x="12679" y="24079"/>
                      <a:pt x="12679" y="38578"/>
                    </a:cubicBezTo>
                    <a:cubicBezTo>
                      <a:pt x="12679" y="52882"/>
                      <a:pt x="19376" y="65560"/>
                      <a:pt x="33874" y="65560"/>
                    </a:cubicBezTo>
                  </a:path>
                </a:pathLst>
              </a:custGeom>
              <a:solidFill>
                <a:srgbClr val="000000"/>
              </a:solidFill>
              <a:ln w="65" cap="flat">
                <a:noFill/>
                <a:prstDash val="solid"/>
                <a:miter/>
              </a:ln>
            </p:spPr>
            <p:txBody>
              <a:bodyPr rtlCol="0" anchor="ctr"/>
              <a:lstStyle/>
              <a:p>
                <a:endParaRPr lang="en-GB"/>
              </a:p>
            </p:txBody>
          </p:sp>
          <p:sp>
            <p:nvSpPr>
              <p:cNvPr id="2303" name="Freeform: Shape 2302">
                <a:extLst>
                  <a:ext uri="{FF2B5EF4-FFF2-40B4-BE49-F238E27FC236}">
                    <a16:creationId xmlns:a16="http://schemas.microsoft.com/office/drawing/2014/main" id="{A4927039-C3F5-1495-AEBB-C9A57F56D200}"/>
                  </a:ext>
                </a:extLst>
              </p:cNvPr>
              <p:cNvSpPr/>
              <p:nvPr/>
            </p:nvSpPr>
            <p:spPr>
              <a:xfrm rot="-5400000">
                <a:off x="11100494" y="3108824"/>
                <a:ext cx="64626" cy="102336"/>
              </a:xfrm>
              <a:custGeom>
                <a:avLst/>
                <a:gdLst>
                  <a:gd name="connsiteX0" fmla="*/ 33759 w 64626"/>
                  <a:gd name="connsiteY0" fmla="*/ 102985 h 102336"/>
                  <a:gd name="connsiteX1" fmla="*/ 3851 w 64626"/>
                  <a:gd name="connsiteY1" fmla="*/ 88161 h 102336"/>
                  <a:gd name="connsiteX2" fmla="*/ 13344 w 64626"/>
                  <a:gd name="connsiteY2" fmla="*/ 82050 h 102336"/>
                  <a:gd name="connsiteX3" fmla="*/ 33759 w 64626"/>
                  <a:gd name="connsiteY3" fmla="*/ 92778 h 102336"/>
                  <a:gd name="connsiteX4" fmla="*/ 53719 w 64626"/>
                  <a:gd name="connsiteY4" fmla="*/ 75483 h 102336"/>
                  <a:gd name="connsiteX5" fmla="*/ 53719 w 64626"/>
                  <a:gd name="connsiteY5" fmla="*/ 60919 h 102336"/>
                  <a:gd name="connsiteX6" fmla="*/ 52614 w 64626"/>
                  <a:gd name="connsiteY6" fmla="*/ 60919 h 102336"/>
                  <a:gd name="connsiteX7" fmla="*/ 31484 w 64626"/>
                  <a:gd name="connsiteY7" fmla="*/ 73078 h 102336"/>
                  <a:gd name="connsiteX8" fmla="*/ 795 w 64626"/>
                  <a:gd name="connsiteY8" fmla="*/ 37578 h 102336"/>
                  <a:gd name="connsiteX9" fmla="*/ 31744 w 64626"/>
                  <a:gd name="connsiteY9" fmla="*/ 649 h 102336"/>
                  <a:gd name="connsiteX10" fmla="*/ 52939 w 64626"/>
                  <a:gd name="connsiteY10" fmla="*/ 13197 h 102336"/>
                  <a:gd name="connsiteX11" fmla="*/ 54044 w 64626"/>
                  <a:gd name="connsiteY11" fmla="*/ 13197 h 102336"/>
                  <a:gd name="connsiteX12" fmla="*/ 54044 w 64626"/>
                  <a:gd name="connsiteY12" fmla="*/ 1559 h 102336"/>
                  <a:gd name="connsiteX13" fmla="*/ 65422 w 64626"/>
                  <a:gd name="connsiteY13" fmla="*/ 1559 h 102336"/>
                  <a:gd name="connsiteX14" fmla="*/ 65422 w 64626"/>
                  <a:gd name="connsiteY14" fmla="*/ 76133 h 102336"/>
                  <a:gd name="connsiteX15" fmla="*/ 33759 w 64626"/>
                  <a:gd name="connsiteY15" fmla="*/ 102985 h 102336"/>
                  <a:gd name="connsiteX16" fmla="*/ 33434 w 64626"/>
                  <a:gd name="connsiteY16" fmla="*/ 62675 h 102336"/>
                  <a:gd name="connsiteX17" fmla="*/ 53849 w 64626"/>
                  <a:gd name="connsiteY17" fmla="*/ 37318 h 102336"/>
                  <a:gd name="connsiteX18" fmla="*/ 33434 w 64626"/>
                  <a:gd name="connsiteY18" fmla="*/ 11116 h 102336"/>
                  <a:gd name="connsiteX19" fmla="*/ 12694 w 64626"/>
                  <a:gd name="connsiteY19" fmla="*/ 37318 h 102336"/>
                  <a:gd name="connsiteX20" fmla="*/ 33434 w 64626"/>
                  <a:gd name="connsiteY20" fmla="*/ 62675 h 102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4626" h="102336">
                    <a:moveTo>
                      <a:pt x="33759" y="102985"/>
                    </a:moveTo>
                    <a:cubicBezTo>
                      <a:pt x="17635" y="102985"/>
                      <a:pt x="8337" y="96159"/>
                      <a:pt x="3851" y="88161"/>
                    </a:cubicBezTo>
                    <a:lnTo>
                      <a:pt x="13344" y="82050"/>
                    </a:lnTo>
                    <a:cubicBezTo>
                      <a:pt x="16400" y="86276"/>
                      <a:pt x="20951" y="92778"/>
                      <a:pt x="33759" y="92778"/>
                    </a:cubicBezTo>
                    <a:cubicBezTo>
                      <a:pt x="45332" y="92778"/>
                      <a:pt x="53719" y="87446"/>
                      <a:pt x="53719" y="75483"/>
                    </a:cubicBezTo>
                    <a:lnTo>
                      <a:pt x="53719" y="60919"/>
                    </a:lnTo>
                    <a:lnTo>
                      <a:pt x="52614" y="60919"/>
                    </a:lnTo>
                    <a:cubicBezTo>
                      <a:pt x="50143" y="65080"/>
                      <a:pt x="45527" y="73078"/>
                      <a:pt x="31484" y="73078"/>
                    </a:cubicBezTo>
                    <a:cubicBezTo>
                      <a:pt x="14059" y="73078"/>
                      <a:pt x="795" y="60399"/>
                      <a:pt x="795" y="37578"/>
                    </a:cubicBezTo>
                    <a:cubicBezTo>
                      <a:pt x="795" y="15082"/>
                      <a:pt x="13604" y="649"/>
                      <a:pt x="31744" y="649"/>
                    </a:cubicBezTo>
                    <a:cubicBezTo>
                      <a:pt x="45787" y="649"/>
                      <a:pt x="50469" y="9296"/>
                      <a:pt x="52939" y="13197"/>
                    </a:cubicBezTo>
                    <a:lnTo>
                      <a:pt x="54044" y="13197"/>
                    </a:lnTo>
                    <a:lnTo>
                      <a:pt x="54044" y="1559"/>
                    </a:lnTo>
                    <a:lnTo>
                      <a:pt x="65422" y="1559"/>
                    </a:lnTo>
                    <a:lnTo>
                      <a:pt x="65422" y="76133"/>
                    </a:lnTo>
                    <a:cubicBezTo>
                      <a:pt x="65422" y="94923"/>
                      <a:pt x="51444" y="102985"/>
                      <a:pt x="33759" y="102985"/>
                    </a:cubicBezTo>
                    <a:close/>
                    <a:moveTo>
                      <a:pt x="33434" y="62675"/>
                    </a:moveTo>
                    <a:cubicBezTo>
                      <a:pt x="46633" y="62675"/>
                      <a:pt x="53849" y="53182"/>
                      <a:pt x="53849" y="37318"/>
                    </a:cubicBezTo>
                    <a:cubicBezTo>
                      <a:pt x="53849" y="21909"/>
                      <a:pt x="46828" y="11116"/>
                      <a:pt x="33434" y="11116"/>
                    </a:cubicBezTo>
                    <a:cubicBezTo>
                      <a:pt x="19585" y="11116"/>
                      <a:pt x="12694" y="22819"/>
                      <a:pt x="12694" y="37318"/>
                    </a:cubicBezTo>
                    <a:cubicBezTo>
                      <a:pt x="12694" y="52272"/>
                      <a:pt x="19780" y="62675"/>
                      <a:pt x="33434" y="62675"/>
                    </a:cubicBezTo>
                  </a:path>
                </a:pathLst>
              </a:custGeom>
              <a:solidFill>
                <a:srgbClr val="000000"/>
              </a:solidFill>
              <a:ln w="65" cap="flat">
                <a:noFill/>
                <a:prstDash val="solid"/>
                <a:miter/>
              </a:ln>
            </p:spPr>
            <p:txBody>
              <a:bodyPr rtlCol="0" anchor="ctr"/>
              <a:lstStyle/>
              <a:p>
                <a:endParaRPr lang="en-GB"/>
              </a:p>
            </p:txBody>
          </p:sp>
        </p:grpSp>
        <p:sp>
          <p:nvSpPr>
            <p:cNvPr id="2304" name="Freeform: Shape 2303">
              <a:extLst>
                <a:ext uri="{FF2B5EF4-FFF2-40B4-BE49-F238E27FC236}">
                  <a16:creationId xmlns:a16="http://schemas.microsoft.com/office/drawing/2014/main" id="{B6FD6F8F-DCD4-141A-63A6-65446B29A1B3}"/>
                </a:ext>
              </a:extLst>
            </p:cNvPr>
            <p:cNvSpPr/>
            <p:nvPr/>
          </p:nvSpPr>
          <p:spPr>
            <a:xfrm>
              <a:off x="7246365" y="1386770"/>
              <a:ext cx="340493" cy="521002"/>
            </a:xfrm>
            <a:custGeom>
              <a:avLst/>
              <a:gdLst>
                <a:gd name="connsiteX0" fmla="*/ 46202 w 340493"/>
                <a:gd name="connsiteY0" fmla="*/ 522183 h 521002"/>
                <a:gd name="connsiteX1" fmla="*/ 1262 w 340493"/>
                <a:gd name="connsiteY1" fmla="*/ 477243 h 521002"/>
                <a:gd name="connsiteX2" fmla="*/ 1262 w 340493"/>
                <a:gd name="connsiteY2" fmla="*/ 46121 h 521002"/>
                <a:gd name="connsiteX3" fmla="*/ 46202 w 340493"/>
                <a:gd name="connsiteY3" fmla="*/ 1181 h 521002"/>
                <a:gd name="connsiteX4" fmla="*/ 296816 w 340493"/>
                <a:gd name="connsiteY4" fmla="*/ 1181 h 521002"/>
                <a:gd name="connsiteX5" fmla="*/ 341756 w 340493"/>
                <a:gd name="connsiteY5" fmla="*/ 46121 h 521002"/>
                <a:gd name="connsiteX6" fmla="*/ 341756 w 340493"/>
                <a:gd name="connsiteY6" fmla="*/ 477243 h 521002"/>
                <a:gd name="connsiteX7" fmla="*/ 296816 w 340493"/>
                <a:gd name="connsiteY7" fmla="*/ 522183 h 521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0493" h="521002">
                  <a:moveTo>
                    <a:pt x="46202" y="522183"/>
                  </a:moveTo>
                  <a:cubicBezTo>
                    <a:pt x="21382" y="522183"/>
                    <a:pt x="1262" y="502035"/>
                    <a:pt x="1262" y="477243"/>
                  </a:cubicBezTo>
                  <a:lnTo>
                    <a:pt x="1262" y="46121"/>
                  </a:lnTo>
                  <a:cubicBezTo>
                    <a:pt x="1262" y="21329"/>
                    <a:pt x="21382" y="1181"/>
                    <a:pt x="46202" y="1181"/>
                  </a:cubicBezTo>
                  <a:lnTo>
                    <a:pt x="296816" y="1181"/>
                  </a:lnTo>
                  <a:cubicBezTo>
                    <a:pt x="321638" y="1181"/>
                    <a:pt x="341756" y="21329"/>
                    <a:pt x="341756" y="46121"/>
                  </a:cubicBezTo>
                  <a:lnTo>
                    <a:pt x="341756" y="477243"/>
                  </a:lnTo>
                  <a:cubicBezTo>
                    <a:pt x="341756" y="502035"/>
                    <a:pt x="321638" y="522183"/>
                    <a:pt x="296816" y="522183"/>
                  </a:cubicBezTo>
                  <a:close/>
                </a:path>
              </a:pathLst>
            </a:custGeom>
            <a:noFill/>
            <a:ln w="7486" cap="flat">
              <a:noFill/>
              <a:prstDash val="solid"/>
              <a:miter/>
            </a:ln>
          </p:spPr>
          <p:txBody>
            <a:bodyPr rtlCol="0" anchor="ctr"/>
            <a:lstStyle/>
            <a:p>
              <a:endParaRPr lang="en-GB"/>
            </a:p>
          </p:txBody>
        </p:sp>
        <p:grpSp>
          <p:nvGrpSpPr>
            <p:cNvPr id="2305" name="Graphic 1898">
              <a:extLst>
                <a:ext uri="{FF2B5EF4-FFF2-40B4-BE49-F238E27FC236}">
                  <a16:creationId xmlns:a16="http://schemas.microsoft.com/office/drawing/2014/main" id="{EB3ADB92-D776-F0E1-AEF8-1E832F33AC65}"/>
                </a:ext>
              </a:extLst>
            </p:cNvPr>
            <p:cNvGrpSpPr/>
            <p:nvPr/>
          </p:nvGrpSpPr>
          <p:grpSpPr>
            <a:xfrm>
              <a:off x="7285091" y="1532497"/>
              <a:ext cx="102987" cy="221187"/>
              <a:chOff x="10872256" y="1489182"/>
              <a:chExt cx="102987" cy="221187"/>
            </a:xfrm>
            <a:solidFill>
              <a:srgbClr val="000000"/>
            </a:solidFill>
          </p:grpSpPr>
          <p:sp>
            <p:nvSpPr>
              <p:cNvPr id="2306" name="Freeform: Shape 2305">
                <a:extLst>
                  <a:ext uri="{FF2B5EF4-FFF2-40B4-BE49-F238E27FC236}">
                    <a16:creationId xmlns:a16="http://schemas.microsoft.com/office/drawing/2014/main" id="{0E22F4AF-594B-4F36-0444-DEBAEA41C970}"/>
                  </a:ext>
                </a:extLst>
              </p:cNvPr>
              <p:cNvSpPr/>
              <p:nvPr/>
            </p:nvSpPr>
            <p:spPr>
              <a:xfrm rot="-5400000">
                <a:off x="10919068" y="1655755"/>
                <a:ext cx="12353" cy="96875"/>
              </a:xfrm>
              <a:custGeom>
                <a:avLst/>
                <a:gdLst>
                  <a:gd name="connsiteX0" fmla="*/ 13447 w 12353"/>
                  <a:gd name="connsiteY0" fmla="*/ 854 h 96875"/>
                  <a:gd name="connsiteX1" fmla="*/ 13447 w 12353"/>
                  <a:gd name="connsiteY1" fmla="*/ 97730 h 96875"/>
                  <a:gd name="connsiteX2" fmla="*/ 1094 w 12353"/>
                  <a:gd name="connsiteY2" fmla="*/ 97730 h 96875"/>
                  <a:gd name="connsiteX3" fmla="*/ 1094 w 12353"/>
                  <a:gd name="connsiteY3" fmla="*/ 854 h 96875"/>
                  <a:gd name="connsiteX4" fmla="*/ 13447 w 12353"/>
                  <a:gd name="connsiteY4" fmla="*/ 854 h 968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53" h="96875">
                    <a:moveTo>
                      <a:pt x="13447" y="854"/>
                    </a:moveTo>
                    <a:lnTo>
                      <a:pt x="13447" y="97730"/>
                    </a:lnTo>
                    <a:lnTo>
                      <a:pt x="1094" y="97730"/>
                    </a:lnTo>
                    <a:lnTo>
                      <a:pt x="1094" y="854"/>
                    </a:lnTo>
                    <a:lnTo>
                      <a:pt x="13447" y="854"/>
                    </a:lnTo>
                  </a:path>
                </a:pathLst>
              </a:custGeom>
              <a:solidFill>
                <a:srgbClr val="000000"/>
              </a:solidFill>
              <a:ln w="65" cap="flat">
                <a:noFill/>
                <a:prstDash val="solid"/>
                <a:miter/>
              </a:ln>
            </p:spPr>
            <p:txBody>
              <a:bodyPr rtlCol="0" anchor="ctr"/>
              <a:lstStyle/>
              <a:p>
                <a:endParaRPr lang="en-GB"/>
              </a:p>
            </p:txBody>
          </p:sp>
          <p:sp>
            <p:nvSpPr>
              <p:cNvPr id="2307" name="Freeform: Shape 2306">
                <a:extLst>
                  <a:ext uri="{FF2B5EF4-FFF2-40B4-BE49-F238E27FC236}">
                    <a16:creationId xmlns:a16="http://schemas.microsoft.com/office/drawing/2014/main" id="{4C8E600D-4A78-056F-0585-8427116245F3}"/>
                  </a:ext>
                </a:extLst>
              </p:cNvPr>
              <p:cNvSpPr/>
              <p:nvPr/>
            </p:nvSpPr>
            <p:spPr>
              <a:xfrm rot="-5400000">
                <a:off x="10907820" y="1610178"/>
                <a:ext cx="58125" cy="73599"/>
              </a:xfrm>
              <a:custGeom>
                <a:avLst/>
                <a:gdLst>
                  <a:gd name="connsiteX0" fmla="*/ 12468 w 58125"/>
                  <a:gd name="connsiteY0" fmla="*/ 30705 h 73599"/>
                  <a:gd name="connsiteX1" fmla="*/ 12468 w 58125"/>
                  <a:gd name="connsiteY1" fmla="*/ 74267 h 73599"/>
                  <a:gd name="connsiteX2" fmla="*/ 765 w 58125"/>
                  <a:gd name="connsiteY2" fmla="*/ 74267 h 73599"/>
                  <a:gd name="connsiteX3" fmla="*/ 765 w 58125"/>
                  <a:gd name="connsiteY3" fmla="*/ 1578 h 73599"/>
                  <a:gd name="connsiteX4" fmla="*/ 12013 w 58125"/>
                  <a:gd name="connsiteY4" fmla="*/ 1578 h 73599"/>
                  <a:gd name="connsiteX5" fmla="*/ 12078 w 58125"/>
                  <a:gd name="connsiteY5" fmla="*/ 15036 h 73599"/>
                  <a:gd name="connsiteX6" fmla="*/ 34314 w 58125"/>
                  <a:gd name="connsiteY6" fmla="*/ 668 h 73599"/>
                  <a:gd name="connsiteX7" fmla="*/ 58891 w 58125"/>
                  <a:gd name="connsiteY7" fmla="*/ 28105 h 73599"/>
                  <a:gd name="connsiteX8" fmla="*/ 58891 w 58125"/>
                  <a:gd name="connsiteY8" fmla="*/ 74267 h 73599"/>
                  <a:gd name="connsiteX9" fmla="*/ 47188 w 58125"/>
                  <a:gd name="connsiteY9" fmla="*/ 74267 h 73599"/>
                  <a:gd name="connsiteX10" fmla="*/ 47188 w 58125"/>
                  <a:gd name="connsiteY10" fmla="*/ 29080 h 73599"/>
                  <a:gd name="connsiteX11" fmla="*/ 30803 w 58125"/>
                  <a:gd name="connsiteY11" fmla="*/ 11200 h 73599"/>
                  <a:gd name="connsiteX12" fmla="*/ 12468 w 58125"/>
                  <a:gd name="connsiteY12" fmla="*/ 30705 h 73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125" h="73599">
                    <a:moveTo>
                      <a:pt x="12468" y="30705"/>
                    </a:moveTo>
                    <a:lnTo>
                      <a:pt x="12468" y="74267"/>
                    </a:lnTo>
                    <a:lnTo>
                      <a:pt x="765" y="74267"/>
                    </a:lnTo>
                    <a:lnTo>
                      <a:pt x="765" y="1578"/>
                    </a:lnTo>
                    <a:lnTo>
                      <a:pt x="12013" y="1578"/>
                    </a:lnTo>
                    <a:lnTo>
                      <a:pt x="12078" y="15036"/>
                    </a:lnTo>
                    <a:cubicBezTo>
                      <a:pt x="16760" y="4764"/>
                      <a:pt x="24562" y="668"/>
                      <a:pt x="34314" y="668"/>
                    </a:cubicBezTo>
                    <a:cubicBezTo>
                      <a:pt x="49008" y="668"/>
                      <a:pt x="58891" y="9705"/>
                      <a:pt x="58891" y="28105"/>
                    </a:cubicBezTo>
                    <a:lnTo>
                      <a:pt x="58891" y="74267"/>
                    </a:lnTo>
                    <a:lnTo>
                      <a:pt x="47188" y="74267"/>
                    </a:lnTo>
                    <a:lnTo>
                      <a:pt x="47188" y="29080"/>
                    </a:lnTo>
                    <a:cubicBezTo>
                      <a:pt x="47188" y="17897"/>
                      <a:pt x="40946" y="11200"/>
                      <a:pt x="30803" y="11200"/>
                    </a:cubicBezTo>
                    <a:cubicBezTo>
                      <a:pt x="20335" y="11200"/>
                      <a:pt x="12468" y="18287"/>
                      <a:pt x="12468" y="30705"/>
                    </a:cubicBezTo>
                  </a:path>
                </a:pathLst>
              </a:custGeom>
              <a:solidFill>
                <a:srgbClr val="000000"/>
              </a:solidFill>
              <a:ln w="65" cap="flat">
                <a:noFill/>
                <a:prstDash val="solid"/>
                <a:miter/>
              </a:ln>
            </p:spPr>
            <p:txBody>
              <a:bodyPr rtlCol="0" anchor="ctr"/>
              <a:lstStyle/>
              <a:p>
                <a:endParaRPr lang="en-GB"/>
              </a:p>
            </p:txBody>
          </p:sp>
          <p:sp>
            <p:nvSpPr>
              <p:cNvPr id="2308" name="Freeform: Shape 2307">
                <a:extLst>
                  <a:ext uri="{FF2B5EF4-FFF2-40B4-BE49-F238E27FC236}">
                    <a16:creationId xmlns:a16="http://schemas.microsoft.com/office/drawing/2014/main" id="{817B1FAC-9E22-0562-F8A3-97C85569D4F9}"/>
                  </a:ext>
                </a:extLst>
              </p:cNvPr>
              <p:cNvSpPr/>
              <p:nvPr/>
            </p:nvSpPr>
            <p:spPr>
              <a:xfrm rot="-5400000">
                <a:off x="10900018" y="1532678"/>
                <a:ext cx="45902" cy="101426"/>
              </a:xfrm>
              <a:custGeom>
                <a:avLst/>
                <a:gdLst>
                  <a:gd name="connsiteX0" fmla="*/ 43777 w 45902"/>
                  <a:gd name="connsiteY0" fmla="*/ 29611 h 101426"/>
                  <a:gd name="connsiteX1" fmla="*/ 43777 w 45902"/>
                  <a:gd name="connsiteY1" fmla="*/ 39623 h 101426"/>
                  <a:gd name="connsiteX2" fmla="*/ 27002 w 45902"/>
                  <a:gd name="connsiteY2" fmla="*/ 39623 h 101426"/>
                  <a:gd name="connsiteX3" fmla="*/ 27002 w 45902"/>
                  <a:gd name="connsiteY3" fmla="*/ 102300 h 101426"/>
                  <a:gd name="connsiteX4" fmla="*/ 15299 w 45902"/>
                  <a:gd name="connsiteY4" fmla="*/ 102300 h 101426"/>
                  <a:gd name="connsiteX5" fmla="*/ 15299 w 45902"/>
                  <a:gd name="connsiteY5" fmla="*/ 39623 h 101426"/>
                  <a:gd name="connsiteX6" fmla="*/ 995 w 45902"/>
                  <a:gd name="connsiteY6" fmla="*/ 39623 h 101426"/>
                  <a:gd name="connsiteX7" fmla="*/ 995 w 45902"/>
                  <a:gd name="connsiteY7" fmla="*/ 29611 h 101426"/>
                  <a:gd name="connsiteX8" fmla="*/ 15299 w 45902"/>
                  <a:gd name="connsiteY8" fmla="*/ 29611 h 101426"/>
                  <a:gd name="connsiteX9" fmla="*/ 15299 w 45902"/>
                  <a:gd name="connsiteY9" fmla="*/ 19923 h 101426"/>
                  <a:gd name="connsiteX10" fmla="*/ 35975 w 45902"/>
                  <a:gd name="connsiteY10" fmla="*/ 873 h 101426"/>
                  <a:gd name="connsiteX11" fmla="*/ 46898 w 45902"/>
                  <a:gd name="connsiteY11" fmla="*/ 2824 h 101426"/>
                  <a:gd name="connsiteX12" fmla="*/ 43647 w 45902"/>
                  <a:gd name="connsiteY12" fmla="*/ 12836 h 101426"/>
                  <a:gd name="connsiteX13" fmla="*/ 37340 w 45902"/>
                  <a:gd name="connsiteY13" fmla="*/ 11731 h 101426"/>
                  <a:gd name="connsiteX14" fmla="*/ 27002 w 45902"/>
                  <a:gd name="connsiteY14" fmla="*/ 22524 h 101426"/>
                  <a:gd name="connsiteX15" fmla="*/ 27002 w 45902"/>
                  <a:gd name="connsiteY15" fmla="*/ 29611 h 101426"/>
                  <a:gd name="connsiteX16" fmla="*/ 43777 w 45902"/>
                  <a:gd name="connsiteY16" fmla="*/ 29611 h 101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5902" h="101426">
                    <a:moveTo>
                      <a:pt x="43777" y="29611"/>
                    </a:moveTo>
                    <a:lnTo>
                      <a:pt x="43777" y="39623"/>
                    </a:lnTo>
                    <a:lnTo>
                      <a:pt x="27002" y="39623"/>
                    </a:lnTo>
                    <a:lnTo>
                      <a:pt x="27002" y="102300"/>
                    </a:lnTo>
                    <a:lnTo>
                      <a:pt x="15299" y="102300"/>
                    </a:lnTo>
                    <a:lnTo>
                      <a:pt x="15299" y="39623"/>
                    </a:lnTo>
                    <a:lnTo>
                      <a:pt x="995" y="39623"/>
                    </a:lnTo>
                    <a:lnTo>
                      <a:pt x="995" y="29611"/>
                    </a:lnTo>
                    <a:lnTo>
                      <a:pt x="15299" y="29611"/>
                    </a:lnTo>
                    <a:lnTo>
                      <a:pt x="15299" y="19923"/>
                    </a:lnTo>
                    <a:cubicBezTo>
                      <a:pt x="15299" y="7310"/>
                      <a:pt x="25377" y="873"/>
                      <a:pt x="35975" y="873"/>
                    </a:cubicBezTo>
                    <a:cubicBezTo>
                      <a:pt x="41501" y="873"/>
                      <a:pt x="45142" y="2043"/>
                      <a:pt x="46898" y="2824"/>
                    </a:cubicBezTo>
                    <a:lnTo>
                      <a:pt x="43647" y="12836"/>
                    </a:lnTo>
                    <a:cubicBezTo>
                      <a:pt x="42411" y="12446"/>
                      <a:pt x="40591" y="11731"/>
                      <a:pt x="37340" y="11731"/>
                    </a:cubicBezTo>
                    <a:cubicBezTo>
                      <a:pt x="30123" y="11731"/>
                      <a:pt x="27002" y="15502"/>
                      <a:pt x="27002" y="22524"/>
                    </a:cubicBezTo>
                    <a:lnTo>
                      <a:pt x="27002" y="29611"/>
                    </a:lnTo>
                    <a:lnTo>
                      <a:pt x="43777" y="29611"/>
                    </a:lnTo>
                  </a:path>
                </a:pathLst>
              </a:custGeom>
              <a:solidFill>
                <a:srgbClr val="000000"/>
              </a:solidFill>
              <a:ln w="65" cap="flat">
                <a:noFill/>
                <a:prstDash val="solid"/>
                <a:miter/>
              </a:ln>
            </p:spPr>
            <p:txBody>
              <a:bodyPr rtlCol="0" anchor="ctr"/>
              <a:lstStyle/>
              <a:p>
                <a:endParaRPr lang="en-GB"/>
              </a:p>
            </p:txBody>
          </p:sp>
          <p:sp>
            <p:nvSpPr>
              <p:cNvPr id="2309" name="Freeform: Shape 2308">
                <a:extLst>
                  <a:ext uri="{FF2B5EF4-FFF2-40B4-BE49-F238E27FC236}">
                    <a16:creationId xmlns:a16="http://schemas.microsoft.com/office/drawing/2014/main" id="{748FAF70-B064-056D-C35B-2FA4956CACEA}"/>
                  </a:ext>
                </a:extLst>
              </p:cNvPr>
              <p:cNvSpPr/>
              <p:nvPr/>
            </p:nvSpPr>
            <p:spPr>
              <a:xfrm rot="-5400000">
                <a:off x="10904504" y="1484760"/>
                <a:ext cx="66317" cy="75159"/>
              </a:xfrm>
              <a:custGeom>
                <a:avLst/>
                <a:gdLst>
                  <a:gd name="connsiteX0" fmla="*/ 33850 w 66317"/>
                  <a:gd name="connsiteY0" fmla="*/ 75799 h 75159"/>
                  <a:gd name="connsiteX1" fmla="*/ 756 w 66317"/>
                  <a:gd name="connsiteY1" fmla="*/ 38349 h 75159"/>
                  <a:gd name="connsiteX2" fmla="*/ 33850 w 66317"/>
                  <a:gd name="connsiteY2" fmla="*/ 639 h 75159"/>
                  <a:gd name="connsiteX3" fmla="*/ 67074 w 66317"/>
                  <a:gd name="connsiteY3" fmla="*/ 38349 h 75159"/>
                  <a:gd name="connsiteX4" fmla="*/ 33850 w 66317"/>
                  <a:gd name="connsiteY4" fmla="*/ 75799 h 75159"/>
                  <a:gd name="connsiteX5" fmla="*/ 33850 w 66317"/>
                  <a:gd name="connsiteY5" fmla="*/ 65331 h 75159"/>
                  <a:gd name="connsiteX6" fmla="*/ 55241 w 66317"/>
                  <a:gd name="connsiteY6" fmla="*/ 38349 h 75159"/>
                  <a:gd name="connsiteX7" fmla="*/ 33850 w 66317"/>
                  <a:gd name="connsiteY7" fmla="*/ 11107 h 75159"/>
                  <a:gd name="connsiteX8" fmla="*/ 12655 w 66317"/>
                  <a:gd name="connsiteY8" fmla="*/ 38349 h 75159"/>
                  <a:gd name="connsiteX9" fmla="*/ 33850 w 66317"/>
                  <a:gd name="connsiteY9" fmla="*/ 65331 h 75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317" h="75159">
                    <a:moveTo>
                      <a:pt x="33850" y="75799"/>
                    </a:moveTo>
                    <a:cubicBezTo>
                      <a:pt x="14085" y="75799"/>
                      <a:pt x="756" y="60780"/>
                      <a:pt x="756" y="38349"/>
                    </a:cubicBezTo>
                    <a:cubicBezTo>
                      <a:pt x="756" y="15593"/>
                      <a:pt x="14085" y="639"/>
                      <a:pt x="33850" y="639"/>
                    </a:cubicBezTo>
                    <a:cubicBezTo>
                      <a:pt x="53680" y="639"/>
                      <a:pt x="67074" y="15593"/>
                      <a:pt x="67074" y="38349"/>
                    </a:cubicBezTo>
                    <a:cubicBezTo>
                      <a:pt x="67074" y="60780"/>
                      <a:pt x="53680" y="75799"/>
                      <a:pt x="33850" y="75799"/>
                    </a:cubicBezTo>
                    <a:close/>
                    <a:moveTo>
                      <a:pt x="33850" y="65331"/>
                    </a:moveTo>
                    <a:cubicBezTo>
                      <a:pt x="48544" y="65331"/>
                      <a:pt x="55241" y="52653"/>
                      <a:pt x="55241" y="38349"/>
                    </a:cubicBezTo>
                    <a:cubicBezTo>
                      <a:pt x="55241" y="23915"/>
                      <a:pt x="48544" y="11107"/>
                      <a:pt x="33850" y="11107"/>
                    </a:cubicBezTo>
                    <a:cubicBezTo>
                      <a:pt x="19351" y="11107"/>
                      <a:pt x="12655" y="23850"/>
                      <a:pt x="12655" y="38349"/>
                    </a:cubicBezTo>
                    <a:cubicBezTo>
                      <a:pt x="12655" y="52653"/>
                      <a:pt x="19351" y="65331"/>
                      <a:pt x="33850" y="65331"/>
                    </a:cubicBezTo>
                  </a:path>
                </a:pathLst>
              </a:custGeom>
              <a:solidFill>
                <a:srgbClr val="000000"/>
              </a:solidFill>
              <a:ln w="65" cap="flat">
                <a:noFill/>
                <a:prstDash val="solid"/>
                <a:miter/>
              </a:ln>
            </p:spPr>
            <p:txBody>
              <a:bodyPr rtlCol="0" anchor="ctr"/>
              <a:lstStyle/>
              <a:p>
                <a:endParaRPr lang="en-GB"/>
              </a:p>
            </p:txBody>
          </p:sp>
        </p:grpSp>
        <p:grpSp>
          <p:nvGrpSpPr>
            <p:cNvPr id="2310" name="Graphic 1898">
              <a:extLst>
                <a:ext uri="{FF2B5EF4-FFF2-40B4-BE49-F238E27FC236}">
                  <a16:creationId xmlns:a16="http://schemas.microsoft.com/office/drawing/2014/main" id="{26E14EA1-81BA-8F33-AF40-7485B7ABC9B4}"/>
                </a:ext>
              </a:extLst>
            </p:cNvPr>
            <p:cNvGrpSpPr/>
            <p:nvPr/>
          </p:nvGrpSpPr>
          <p:grpSpPr>
            <a:xfrm>
              <a:off x="7457650" y="1513187"/>
              <a:ext cx="91544" cy="260457"/>
              <a:chOff x="11044815" y="1469872"/>
              <a:chExt cx="91544" cy="260457"/>
            </a:xfrm>
            <a:solidFill>
              <a:srgbClr val="000000"/>
            </a:solidFill>
          </p:grpSpPr>
          <p:sp>
            <p:nvSpPr>
              <p:cNvPr id="2311" name="Freeform: Shape 2310">
                <a:extLst>
                  <a:ext uri="{FF2B5EF4-FFF2-40B4-BE49-F238E27FC236}">
                    <a16:creationId xmlns:a16="http://schemas.microsoft.com/office/drawing/2014/main" id="{DA441B96-1962-4A9C-25E4-8A28F8063202}"/>
                  </a:ext>
                </a:extLst>
              </p:cNvPr>
              <p:cNvSpPr/>
              <p:nvPr/>
            </p:nvSpPr>
            <p:spPr>
              <a:xfrm rot="-5400000">
                <a:off x="11070464" y="1664435"/>
                <a:ext cx="56629" cy="75159"/>
              </a:xfrm>
              <a:custGeom>
                <a:avLst/>
                <a:gdLst>
                  <a:gd name="connsiteX0" fmla="*/ 28806 w 56629"/>
                  <a:gd name="connsiteY0" fmla="*/ 75823 h 75159"/>
                  <a:gd name="connsiteX1" fmla="*/ 848 w 56629"/>
                  <a:gd name="connsiteY1" fmla="*/ 56643 h 75159"/>
                  <a:gd name="connsiteX2" fmla="*/ 11966 w 56629"/>
                  <a:gd name="connsiteY2" fmla="*/ 53977 h 75159"/>
                  <a:gd name="connsiteX3" fmla="*/ 28676 w 56629"/>
                  <a:gd name="connsiteY3" fmla="*/ 65550 h 75159"/>
                  <a:gd name="connsiteX4" fmla="*/ 45320 w 56629"/>
                  <a:gd name="connsiteY4" fmla="*/ 54562 h 75159"/>
                  <a:gd name="connsiteX5" fmla="*/ 34657 w 56629"/>
                  <a:gd name="connsiteY5" fmla="*/ 44549 h 75159"/>
                  <a:gd name="connsiteX6" fmla="*/ 22564 w 56629"/>
                  <a:gd name="connsiteY6" fmla="*/ 41689 h 75159"/>
                  <a:gd name="connsiteX7" fmla="*/ 3059 w 56629"/>
                  <a:gd name="connsiteY7" fmla="*/ 21858 h 75159"/>
                  <a:gd name="connsiteX8" fmla="*/ 29976 w 56629"/>
                  <a:gd name="connsiteY8" fmla="*/ 663 h 75159"/>
                  <a:gd name="connsiteX9" fmla="*/ 56113 w 56629"/>
                  <a:gd name="connsiteY9" fmla="*/ 18152 h 75159"/>
                  <a:gd name="connsiteX10" fmla="*/ 45515 w 56629"/>
                  <a:gd name="connsiteY10" fmla="*/ 20883 h 75159"/>
                  <a:gd name="connsiteX11" fmla="*/ 30041 w 56629"/>
                  <a:gd name="connsiteY11" fmla="*/ 10610 h 75159"/>
                  <a:gd name="connsiteX12" fmla="*/ 14892 w 56629"/>
                  <a:gd name="connsiteY12" fmla="*/ 21143 h 75159"/>
                  <a:gd name="connsiteX13" fmla="*/ 27115 w 56629"/>
                  <a:gd name="connsiteY13" fmla="*/ 31546 h 75159"/>
                  <a:gd name="connsiteX14" fmla="*/ 38103 w 56629"/>
                  <a:gd name="connsiteY14" fmla="*/ 34147 h 75159"/>
                  <a:gd name="connsiteX15" fmla="*/ 57478 w 56629"/>
                  <a:gd name="connsiteY15" fmla="*/ 53782 h 75159"/>
                  <a:gd name="connsiteX16" fmla="*/ 28806 w 56629"/>
                  <a:gd name="connsiteY16" fmla="*/ 75823 h 75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6629" h="75159">
                    <a:moveTo>
                      <a:pt x="28806" y="75823"/>
                    </a:moveTo>
                    <a:cubicBezTo>
                      <a:pt x="13852" y="75823"/>
                      <a:pt x="3449" y="69191"/>
                      <a:pt x="848" y="56643"/>
                    </a:cubicBezTo>
                    <a:lnTo>
                      <a:pt x="11966" y="53977"/>
                    </a:lnTo>
                    <a:cubicBezTo>
                      <a:pt x="14047" y="61974"/>
                      <a:pt x="19963" y="65550"/>
                      <a:pt x="28676" y="65550"/>
                    </a:cubicBezTo>
                    <a:cubicBezTo>
                      <a:pt x="38818" y="65550"/>
                      <a:pt x="45320" y="60544"/>
                      <a:pt x="45320" y="54562"/>
                    </a:cubicBezTo>
                    <a:cubicBezTo>
                      <a:pt x="45320" y="49556"/>
                      <a:pt x="41809" y="46240"/>
                      <a:pt x="34657" y="44549"/>
                    </a:cubicBezTo>
                    <a:lnTo>
                      <a:pt x="22564" y="41689"/>
                    </a:lnTo>
                    <a:cubicBezTo>
                      <a:pt x="9366" y="38568"/>
                      <a:pt x="3059" y="32066"/>
                      <a:pt x="3059" y="21858"/>
                    </a:cubicBezTo>
                    <a:cubicBezTo>
                      <a:pt x="3059" y="9375"/>
                      <a:pt x="14502" y="663"/>
                      <a:pt x="29976" y="663"/>
                    </a:cubicBezTo>
                    <a:cubicBezTo>
                      <a:pt x="44930" y="663"/>
                      <a:pt x="52797" y="7945"/>
                      <a:pt x="56113" y="18152"/>
                    </a:cubicBezTo>
                    <a:lnTo>
                      <a:pt x="45515" y="20883"/>
                    </a:lnTo>
                    <a:cubicBezTo>
                      <a:pt x="43500" y="15682"/>
                      <a:pt x="39404" y="10610"/>
                      <a:pt x="30041" y="10610"/>
                    </a:cubicBezTo>
                    <a:cubicBezTo>
                      <a:pt x="21394" y="10610"/>
                      <a:pt x="14892" y="15097"/>
                      <a:pt x="14892" y="21143"/>
                    </a:cubicBezTo>
                    <a:cubicBezTo>
                      <a:pt x="14892" y="26540"/>
                      <a:pt x="18598" y="29530"/>
                      <a:pt x="27115" y="31546"/>
                    </a:cubicBezTo>
                    <a:lnTo>
                      <a:pt x="38103" y="34147"/>
                    </a:lnTo>
                    <a:cubicBezTo>
                      <a:pt x="51302" y="37267"/>
                      <a:pt x="57478" y="43834"/>
                      <a:pt x="57478" y="53782"/>
                    </a:cubicBezTo>
                    <a:cubicBezTo>
                      <a:pt x="57478" y="66525"/>
                      <a:pt x="45840" y="75823"/>
                      <a:pt x="28806" y="75823"/>
                    </a:cubicBezTo>
                  </a:path>
                </a:pathLst>
              </a:custGeom>
              <a:solidFill>
                <a:srgbClr val="000000"/>
              </a:solidFill>
              <a:ln w="65" cap="flat">
                <a:noFill/>
                <a:prstDash val="solid"/>
                <a:miter/>
              </a:ln>
            </p:spPr>
            <p:txBody>
              <a:bodyPr rtlCol="0" anchor="ctr"/>
              <a:lstStyle/>
              <a:p>
                <a:endParaRPr lang="en-GB"/>
              </a:p>
            </p:txBody>
          </p:sp>
          <p:sp>
            <p:nvSpPr>
              <p:cNvPr id="2312" name="Freeform: Shape 2311">
                <a:extLst>
                  <a:ext uri="{FF2B5EF4-FFF2-40B4-BE49-F238E27FC236}">
                    <a16:creationId xmlns:a16="http://schemas.microsoft.com/office/drawing/2014/main" id="{148C46E0-6667-C85A-CAFF-EEEDF9ABE097}"/>
                  </a:ext>
                </a:extLst>
              </p:cNvPr>
              <p:cNvSpPr/>
              <p:nvPr/>
            </p:nvSpPr>
            <p:spPr>
              <a:xfrm rot="-5400000">
                <a:off x="11066596" y="1590544"/>
                <a:ext cx="64366" cy="75159"/>
              </a:xfrm>
              <a:custGeom>
                <a:avLst/>
                <a:gdLst>
                  <a:gd name="connsiteX0" fmla="*/ 34862 w 64366"/>
                  <a:gd name="connsiteY0" fmla="*/ 75813 h 75159"/>
                  <a:gd name="connsiteX1" fmla="*/ 793 w 64366"/>
                  <a:gd name="connsiteY1" fmla="*/ 38493 h 75159"/>
                  <a:gd name="connsiteX2" fmla="*/ 33497 w 64366"/>
                  <a:gd name="connsiteY2" fmla="*/ 653 h 75159"/>
                  <a:gd name="connsiteX3" fmla="*/ 65160 w 64366"/>
                  <a:gd name="connsiteY3" fmla="*/ 36998 h 75159"/>
                  <a:gd name="connsiteX4" fmla="*/ 65160 w 64366"/>
                  <a:gd name="connsiteY4" fmla="*/ 41874 h 75159"/>
                  <a:gd name="connsiteX5" fmla="*/ 12626 w 64366"/>
                  <a:gd name="connsiteY5" fmla="*/ 41874 h 75159"/>
                  <a:gd name="connsiteX6" fmla="*/ 34927 w 64366"/>
                  <a:gd name="connsiteY6" fmla="*/ 65410 h 75159"/>
                  <a:gd name="connsiteX7" fmla="*/ 52677 w 64366"/>
                  <a:gd name="connsiteY7" fmla="*/ 54227 h 75159"/>
                  <a:gd name="connsiteX8" fmla="*/ 63990 w 64366"/>
                  <a:gd name="connsiteY8" fmla="*/ 57348 h 75159"/>
                  <a:gd name="connsiteX9" fmla="*/ 34862 w 64366"/>
                  <a:gd name="connsiteY9" fmla="*/ 75813 h 75159"/>
                  <a:gd name="connsiteX10" fmla="*/ 12691 w 64366"/>
                  <a:gd name="connsiteY10" fmla="*/ 31991 h 75159"/>
                  <a:gd name="connsiteX11" fmla="*/ 53262 w 64366"/>
                  <a:gd name="connsiteY11" fmla="*/ 31991 h 75159"/>
                  <a:gd name="connsiteX12" fmla="*/ 33497 w 64366"/>
                  <a:gd name="connsiteY12" fmla="*/ 11056 h 75159"/>
                  <a:gd name="connsiteX13" fmla="*/ 12691 w 64366"/>
                  <a:gd name="connsiteY13" fmla="*/ 31991 h 75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4366" h="75159">
                    <a:moveTo>
                      <a:pt x="34862" y="75813"/>
                    </a:moveTo>
                    <a:cubicBezTo>
                      <a:pt x="13796" y="75813"/>
                      <a:pt x="793" y="60859"/>
                      <a:pt x="793" y="38493"/>
                    </a:cubicBezTo>
                    <a:cubicBezTo>
                      <a:pt x="793" y="16192"/>
                      <a:pt x="13666" y="653"/>
                      <a:pt x="33497" y="653"/>
                    </a:cubicBezTo>
                    <a:cubicBezTo>
                      <a:pt x="48906" y="653"/>
                      <a:pt x="65160" y="10145"/>
                      <a:pt x="65160" y="36998"/>
                    </a:cubicBezTo>
                    <a:lnTo>
                      <a:pt x="65160" y="41874"/>
                    </a:lnTo>
                    <a:lnTo>
                      <a:pt x="12626" y="41874"/>
                    </a:lnTo>
                    <a:cubicBezTo>
                      <a:pt x="13211" y="57088"/>
                      <a:pt x="22054" y="65410"/>
                      <a:pt x="34927" y="65410"/>
                    </a:cubicBezTo>
                    <a:cubicBezTo>
                      <a:pt x="43509" y="65410"/>
                      <a:pt x="49946" y="61639"/>
                      <a:pt x="52677" y="54227"/>
                    </a:cubicBezTo>
                    <a:lnTo>
                      <a:pt x="63990" y="57348"/>
                    </a:lnTo>
                    <a:cubicBezTo>
                      <a:pt x="60609" y="68336"/>
                      <a:pt x="49751" y="75813"/>
                      <a:pt x="34862" y="75813"/>
                    </a:cubicBezTo>
                    <a:close/>
                    <a:moveTo>
                      <a:pt x="12691" y="31991"/>
                    </a:moveTo>
                    <a:lnTo>
                      <a:pt x="53262" y="31991"/>
                    </a:lnTo>
                    <a:cubicBezTo>
                      <a:pt x="52156" y="19638"/>
                      <a:pt x="45460" y="11056"/>
                      <a:pt x="33497" y="11056"/>
                    </a:cubicBezTo>
                    <a:cubicBezTo>
                      <a:pt x="21013" y="11056"/>
                      <a:pt x="13406" y="20873"/>
                      <a:pt x="12691" y="31991"/>
                    </a:cubicBezTo>
                  </a:path>
                </a:pathLst>
              </a:custGeom>
              <a:solidFill>
                <a:srgbClr val="000000"/>
              </a:solidFill>
              <a:ln w="65" cap="flat">
                <a:noFill/>
                <a:prstDash val="solid"/>
                <a:miter/>
              </a:ln>
            </p:spPr>
            <p:txBody>
              <a:bodyPr rtlCol="0" anchor="ctr"/>
              <a:lstStyle/>
              <a:p>
                <a:endParaRPr lang="en-GB"/>
              </a:p>
            </p:txBody>
          </p:sp>
          <p:sp>
            <p:nvSpPr>
              <p:cNvPr id="2313" name="Freeform: Shape 2312">
                <a:extLst>
                  <a:ext uri="{FF2B5EF4-FFF2-40B4-BE49-F238E27FC236}">
                    <a16:creationId xmlns:a16="http://schemas.microsoft.com/office/drawing/2014/main" id="{9A9115DB-20CC-1C9F-6033-3CC2A57CB9B7}"/>
                  </a:ext>
                </a:extLst>
              </p:cNvPr>
              <p:cNvSpPr/>
              <p:nvPr/>
            </p:nvSpPr>
            <p:spPr>
              <a:xfrm rot="-5400000">
                <a:off x="11068936" y="1513303"/>
                <a:ext cx="58125" cy="73599"/>
              </a:xfrm>
              <a:custGeom>
                <a:avLst/>
                <a:gdLst>
                  <a:gd name="connsiteX0" fmla="*/ 12490 w 58125"/>
                  <a:gd name="connsiteY0" fmla="*/ 30692 h 73599"/>
                  <a:gd name="connsiteX1" fmla="*/ 12490 w 58125"/>
                  <a:gd name="connsiteY1" fmla="*/ 74254 h 73599"/>
                  <a:gd name="connsiteX2" fmla="*/ 787 w 58125"/>
                  <a:gd name="connsiteY2" fmla="*/ 74254 h 73599"/>
                  <a:gd name="connsiteX3" fmla="*/ 787 w 58125"/>
                  <a:gd name="connsiteY3" fmla="*/ 1565 h 73599"/>
                  <a:gd name="connsiteX4" fmla="*/ 12035 w 58125"/>
                  <a:gd name="connsiteY4" fmla="*/ 1565 h 73599"/>
                  <a:gd name="connsiteX5" fmla="*/ 12100 w 58125"/>
                  <a:gd name="connsiteY5" fmla="*/ 15023 h 73599"/>
                  <a:gd name="connsiteX6" fmla="*/ 34336 w 58125"/>
                  <a:gd name="connsiteY6" fmla="*/ 655 h 73599"/>
                  <a:gd name="connsiteX7" fmla="*/ 58912 w 58125"/>
                  <a:gd name="connsiteY7" fmla="*/ 28092 h 73599"/>
                  <a:gd name="connsiteX8" fmla="*/ 58912 w 58125"/>
                  <a:gd name="connsiteY8" fmla="*/ 74254 h 73599"/>
                  <a:gd name="connsiteX9" fmla="*/ 47209 w 58125"/>
                  <a:gd name="connsiteY9" fmla="*/ 74254 h 73599"/>
                  <a:gd name="connsiteX10" fmla="*/ 47209 w 58125"/>
                  <a:gd name="connsiteY10" fmla="*/ 29067 h 73599"/>
                  <a:gd name="connsiteX11" fmla="*/ 30825 w 58125"/>
                  <a:gd name="connsiteY11" fmla="*/ 11187 h 73599"/>
                  <a:gd name="connsiteX12" fmla="*/ 12490 w 58125"/>
                  <a:gd name="connsiteY12" fmla="*/ 30692 h 73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125" h="73599">
                    <a:moveTo>
                      <a:pt x="12490" y="30692"/>
                    </a:moveTo>
                    <a:lnTo>
                      <a:pt x="12490" y="74254"/>
                    </a:lnTo>
                    <a:lnTo>
                      <a:pt x="787" y="74254"/>
                    </a:lnTo>
                    <a:lnTo>
                      <a:pt x="787" y="1565"/>
                    </a:lnTo>
                    <a:lnTo>
                      <a:pt x="12035" y="1565"/>
                    </a:lnTo>
                    <a:lnTo>
                      <a:pt x="12100" y="15023"/>
                    </a:lnTo>
                    <a:cubicBezTo>
                      <a:pt x="16781" y="4751"/>
                      <a:pt x="24583" y="655"/>
                      <a:pt x="34336" y="655"/>
                    </a:cubicBezTo>
                    <a:cubicBezTo>
                      <a:pt x="49030" y="655"/>
                      <a:pt x="58912" y="9692"/>
                      <a:pt x="58912" y="28092"/>
                    </a:cubicBezTo>
                    <a:lnTo>
                      <a:pt x="58912" y="74254"/>
                    </a:lnTo>
                    <a:lnTo>
                      <a:pt x="47209" y="74254"/>
                    </a:lnTo>
                    <a:lnTo>
                      <a:pt x="47209" y="29067"/>
                    </a:lnTo>
                    <a:cubicBezTo>
                      <a:pt x="47209" y="17884"/>
                      <a:pt x="40967" y="11187"/>
                      <a:pt x="30825" y="11187"/>
                    </a:cubicBezTo>
                    <a:cubicBezTo>
                      <a:pt x="20357" y="11187"/>
                      <a:pt x="12490" y="18274"/>
                      <a:pt x="12490" y="30692"/>
                    </a:cubicBezTo>
                  </a:path>
                </a:pathLst>
              </a:custGeom>
              <a:solidFill>
                <a:srgbClr val="000000"/>
              </a:solidFill>
              <a:ln w="65" cap="flat">
                <a:noFill/>
                <a:prstDash val="solid"/>
                <a:miter/>
              </a:ln>
            </p:spPr>
            <p:txBody>
              <a:bodyPr rtlCol="0" anchor="ctr"/>
              <a:lstStyle/>
              <a:p>
                <a:endParaRPr lang="en-GB"/>
              </a:p>
            </p:txBody>
          </p:sp>
          <p:sp>
            <p:nvSpPr>
              <p:cNvPr id="2314" name="Freeform: Shape 2313">
                <a:extLst>
                  <a:ext uri="{FF2B5EF4-FFF2-40B4-BE49-F238E27FC236}">
                    <a16:creationId xmlns:a16="http://schemas.microsoft.com/office/drawing/2014/main" id="{1C6809EE-F1A5-B245-CA49-280B6BEE6308}"/>
                  </a:ext>
                </a:extLst>
              </p:cNvPr>
              <p:cNvSpPr/>
              <p:nvPr/>
            </p:nvSpPr>
            <p:spPr>
              <a:xfrm rot="-5400000">
                <a:off x="11070464" y="1444223"/>
                <a:ext cx="39595" cy="90893"/>
              </a:xfrm>
              <a:custGeom>
                <a:avLst/>
                <a:gdLst>
                  <a:gd name="connsiteX0" fmla="*/ 38646 w 39595"/>
                  <a:gd name="connsiteY0" fmla="*/ 18060 h 90893"/>
                  <a:gd name="connsiteX1" fmla="*/ 38646 w 39595"/>
                  <a:gd name="connsiteY1" fmla="*/ 28073 h 90893"/>
                  <a:gd name="connsiteX2" fmla="*/ 23692 w 39595"/>
                  <a:gd name="connsiteY2" fmla="*/ 28073 h 90893"/>
                  <a:gd name="connsiteX3" fmla="*/ 23692 w 39595"/>
                  <a:gd name="connsiteY3" fmla="*/ 71894 h 90893"/>
                  <a:gd name="connsiteX4" fmla="*/ 32275 w 39595"/>
                  <a:gd name="connsiteY4" fmla="*/ 81257 h 90893"/>
                  <a:gd name="connsiteX5" fmla="*/ 38256 w 39595"/>
                  <a:gd name="connsiteY5" fmla="*/ 80476 h 90893"/>
                  <a:gd name="connsiteX6" fmla="*/ 40662 w 39595"/>
                  <a:gd name="connsiteY6" fmla="*/ 90359 h 90893"/>
                  <a:gd name="connsiteX7" fmla="*/ 31949 w 39595"/>
                  <a:gd name="connsiteY7" fmla="*/ 91659 h 90893"/>
                  <a:gd name="connsiteX8" fmla="*/ 11989 w 39595"/>
                  <a:gd name="connsiteY8" fmla="*/ 72804 h 90893"/>
                  <a:gd name="connsiteX9" fmla="*/ 11989 w 39595"/>
                  <a:gd name="connsiteY9" fmla="*/ 28073 h 90893"/>
                  <a:gd name="connsiteX10" fmla="*/ 1066 w 39595"/>
                  <a:gd name="connsiteY10" fmla="*/ 28073 h 90893"/>
                  <a:gd name="connsiteX11" fmla="*/ 1066 w 39595"/>
                  <a:gd name="connsiteY11" fmla="*/ 18060 h 90893"/>
                  <a:gd name="connsiteX12" fmla="*/ 11989 w 39595"/>
                  <a:gd name="connsiteY12" fmla="*/ 18060 h 90893"/>
                  <a:gd name="connsiteX13" fmla="*/ 11989 w 39595"/>
                  <a:gd name="connsiteY13" fmla="*/ 766 h 90893"/>
                  <a:gd name="connsiteX14" fmla="*/ 23692 w 39595"/>
                  <a:gd name="connsiteY14" fmla="*/ 766 h 90893"/>
                  <a:gd name="connsiteX15" fmla="*/ 23692 w 39595"/>
                  <a:gd name="connsiteY15" fmla="*/ 18060 h 90893"/>
                  <a:gd name="connsiteX16" fmla="*/ 38646 w 39595"/>
                  <a:gd name="connsiteY16" fmla="*/ 18060 h 90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9595" h="90893">
                    <a:moveTo>
                      <a:pt x="38646" y="18060"/>
                    </a:moveTo>
                    <a:lnTo>
                      <a:pt x="38646" y="28073"/>
                    </a:lnTo>
                    <a:lnTo>
                      <a:pt x="23692" y="28073"/>
                    </a:lnTo>
                    <a:lnTo>
                      <a:pt x="23692" y="71894"/>
                    </a:lnTo>
                    <a:cubicBezTo>
                      <a:pt x="23692" y="78396"/>
                      <a:pt x="26098" y="81257"/>
                      <a:pt x="32275" y="81257"/>
                    </a:cubicBezTo>
                    <a:cubicBezTo>
                      <a:pt x="33770" y="81257"/>
                      <a:pt x="36306" y="80867"/>
                      <a:pt x="38256" y="80476"/>
                    </a:cubicBezTo>
                    <a:lnTo>
                      <a:pt x="40662" y="90359"/>
                    </a:lnTo>
                    <a:cubicBezTo>
                      <a:pt x="38256" y="91204"/>
                      <a:pt x="34940" y="91659"/>
                      <a:pt x="31949" y="91659"/>
                    </a:cubicBezTo>
                    <a:cubicBezTo>
                      <a:pt x="19401" y="91659"/>
                      <a:pt x="11989" y="84703"/>
                      <a:pt x="11989" y="72804"/>
                    </a:cubicBezTo>
                    <a:lnTo>
                      <a:pt x="11989" y="28073"/>
                    </a:lnTo>
                    <a:lnTo>
                      <a:pt x="1066" y="28073"/>
                    </a:lnTo>
                    <a:lnTo>
                      <a:pt x="1066" y="18060"/>
                    </a:lnTo>
                    <a:lnTo>
                      <a:pt x="11989" y="18060"/>
                    </a:lnTo>
                    <a:lnTo>
                      <a:pt x="11989" y="766"/>
                    </a:lnTo>
                    <a:lnTo>
                      <a:pt x="23692" y="766"/>
                    </a:lnTo>
                    <a:lnTo>
                      <a:pt x="23692" y="18060"/>
                    </a:lnTo>
                    <a:lnTo>
                      <a:pt x="38646" y="18060"/>
                    </a:lnTo>
                  </a:path>
                </a:pathLst>
              </a:custGeom>
              <a:solidFill>
                <a:srgbClr val="000000"/>
              </a:solidFill>
              <a:ln w="65" cap="flat">
                <a:noFill/>
                <a:prstDash val="solid"/>
                <a:miter/>
              </a:ln>
            </p:spPr>
            <p:txBody>
              <a:bodyPr rtlCol="0" anchor="ctr"/>
              <a:lstStyle/>
              <a:p>
                <a:endParaRPr lang="en-GB"/>
              </a:p>
            </p:txBody>
          </p:sp>
        </p:grpSp>
        <p:sp>
          <p:nvSpPr>
            <p:cNvPr id="2315" name="Freeform: Shape 2314">
              <a:extLst>
                <a:ext uri="{FF2B5EF4-FFF2-40B4-BE49-F238E27FC236}">
                  <a16:creationId xmlns:a16="http://schemas.microsoft.com/office/drawing/2014/main" id="{73B7F0C9-5CAC-FD2E-0F71-3B36CB1D4024}"/>
                </a:ext>
              </a:extLst>
            </p:cNvPr>
            <p:cNvSpPr/>
            <p:nvPr/>
          </p:nvSpPr>
          <p:spPr>
            <a:xfrm>
              <a:off x="5598574" y="1386770"/>
              <a:ext cx="340493" cy="521002"/>
            </a:xfrm>
            <a:custGeom>
              <a:avLst/>
              <a:gdLst>
                <a:gd name="connsiteX0" fmla="*/ 46202 w 340493"/>
                <a:gd name="connsiteY0" fmla="*/ 522183 h 521002"/>
                <a:gd name="connsiteX1" fmla="*/ 1262 w 340493"/>
                <a:gd name="connsiteY1" fmla="*/ 477243 h 521002"/>
                <a:gd name="connsiteX2" fmla="*/ 1262 w 340493"/>
                <a:gd name="connsiteY2" fmla="*/ 46121 h 521002"/>
                <a:gd name="connsiteX3" fmla="*/ 46202 w 340493"/>
                <a:gd name="connsiteY3" fmla="*/ 1181 h 521002"/>
                <a:gd name="connsiteX4" fmla="*/ 296816 w 340493"/>
                <a:gd name="connsiteY4" fmla="*/ 1181 h 521002"/>
                <a:gd name="connsiteX5" fmla="*/ 341756 w 340493"/>
                <a:gd name="connsiteY5" fmla="*/ 46121 h 521002"/>
                <a:gd name="connsiteX6" fmla="*/ 341756 w 340493"/>
                <a:gd name="connsiteY6" fmla="*/ 477243 h 521002"/>
                <a:gd name="connsiteX7" fmla="*/ 296816 w 340493"/>
                <a:gd name="connsiteY7" fmla="*/ 522183 h 521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0493" h="521002">
                  <a:moveTo>
                    <a:pt x="46202" y="522183"/>
                  </a:moveTo>
                  <a:cubicBezTo>
                    <a:pt x="21380" y="522183"/>
                    <a:pt x="1262" y="502035"/>
                    <a:pt x="1262" y="477243"/>
                  </a:cubicBezTo>
                  <a:lnTo>
                    <a:pt x="1262" y="46121"/>
                  </a:lnTo>
                  <a:cubicBezTo>
                    <a:pt x="1262" y="21329"/>
                    <a:pt x="21380" y="1181"/>
                    <a:pt x="46202" y="1181"/>
                  </a:cubicBezTo>
                  <a:lnTo>
                    <a:pt x="296816" y="1181"/>
                  </a:lnTo>
                  <a:cubicBezTo>
                    <a:pt x="321635" y="1181"/>
                    <a:pt x="341756" y="21329"/>
                    <a:pt x="341756" y="46121"/>
                  </a:cubicBezTo>
                  <a:lnTo>
                    <a:pt x="341756" y="477243"/>
                  </a:lnTo>
                  <a:cubicBezTo>
                    <a:pt x="341756" y="502035"/>
                    <a:pt x="321635" y="522183"/>
                    <a:pt x="296816" y="522183"/>
                  </a:cubicBezTo>
                  <a:close/>
                </a:path>
              </a:pathLst>
            </a:custGeom>
            <a:noFill/>
            <a:ln w="7486" cap="flat">
              <a:noFill/>
              <a:prstDash val="solid"/>
              <a:miter/>
            </a:ln>
          </p:spPr>
          <p:txBody>
            <a:bodyPr rtlCol="0" anchor="ctr"/>
            <a:lstStyle/>
            <a:p>
              <a:endParaRPr lang="en-GB"/>
            </a:p>
          </p:txBody>
        </p:sp>
        <p:grpSp>
          <p:nvGrpSpPr>
            <p:cNvPr id="2316" name="Graphic 1898">
              <a:extLst>
                <a:ext uri="{FF2B5EF4-FFF2-40B4-BE49-F238E27FC236}">
                  <a16:creationId xmlns:a16="http://schemas.microsoft.com/office/drawing/2014/main" id="{F2C9B1E7-0D44-222C-BA1A-B20B864C9DEB}"/>
                </a:ext>
              </a:extLst>
            </p:cNvPr>
            <p:cNvGrpSpPr/>
            <p:nvPr/>
          </p:nvGrpSpPr>
          <p:grpSpPr>
            <a:xfrm>
              <a:off x="5637299" y="1532497"/>
              <a:ext cx="102987" cy="221187"/>
              <a:chOff x="9224464" y="1489182"/>
              <a:chExt cx="102987" cy="221187"/>
            </a:xfrm>
            <a:solidFill>
              <a:srgbClr val="000000"/>
            </a:solidFill>
          </p:grpSpPr>
          <p:sp>
            <p:nvSpPr>
              <p:cNvPr id="2317" name="Freeform: Shape 2316">
                <a:extLst>
                  <a:ext uri="{FF2B5EF4-FFF2-40B4-BE49-F238E27FC236}">
                    <a16:creationId xmlns:a16="http://schemas.microsoft.com/office/drawing/2014/main" id="{BC09DC30-E281-16F6-B53F-E40C4E039298}"/>
                  </a:ext>
                </a:extLst>
              </p:cNvPr>
              <p:cNvSpPr/>
              <p:nvPr/>
            </p:nvSpPr>
            <p:spPr>
              <a:xfrm rot="-5400000">
                <a:off x="9271277" y="1655755"/>
                <a:ext cx="12353" cy="96875"/>
              </a:xfrm>
              <a:custGeom>
                <a:avLst/>
                <a:gdLst>
                  <a:gd name="connsiteX0" fmla="*/ 13227 w 12353"/>
                  <a:gd name="connsiteY0" fmla="*/ 854 h 96875"/>
                  <a:gd name="connsiteX1" fmla="*/ 13227 w 12353"/>
                  <a:gd name="connsiteY1" fmla="*/ 97730 h 96875"/>
                  <a:gd name="connsiteX2" fmla="*/ 874 w 12353"/>
                  <a:gd name="connsiteY2" fmla="*/ 97730 h 96875"/>
                  <a:gd name="connsiteX3" fmla="*/ 874 w 12353"/>
                  <a:gd name="connsiteY3" fmla="*/ 854 h 96875"/>
                  <a:gd name="connsiteX4" fmla="*/ 13227 w 12353"/>
                  <a:gd name="connsiteY4" fmla="*/ 854 h 968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53" h="96875">
                    <a:moveTo>
                      <a:pt x="13227" y="854"/>
                    </a:moveTo>
                    <a:lnTo>
                      <a:pt x="13227" y="97730"/>
                    </a:lnTo>
                    <a:lnTo>
                      <a:pt x="874" y="97730"/>
                    </a:lnTo>
                    <a:lnTo>
                      <a:pt x="874" y="854"/>
                    </a:lnTo>
                    <a:lnTo>
                      <a:pt x="13227" y="854"/>
                    </a:lnTo>
                  </a:path>
                </a:pathLst>
              </a:custGeom>
              <a:solidFill>
                <a:srgbClr val="000000"/>
              </a:solidFill>
              <a:ln w="65" cap="flat">
                <a:noFill/>
                <a:prstDash val="solid"/>
                <a:miter/>
              </a:ln>
            </p:spPr>
            <p:txBody>
              <a:bodyPr rtlCol="0" anchor="ctr"/>
              <a:lstStyle/>
              <a:p>
                <a:endParaRPr lang="en-GB"/>
              </a:p>
            </p:txBody>
          </p:sp>
          <p:sp>
            <p:nvSpPr>
              <p:cNvPr id="2318" name="Freeform: Shape 2317">
                <a:extLst>
                  <a:ext uri="{FF2B5EF4-FFF2-40B4-BE49-F238E27FC236}">
                    <a16:creationId xmlns:a16="http://schemas.microsoft.com/office/drawing/2014/main" id="{AB53CB74-AA3E-54AB-5374-84E688CFCAE5}"/>
                  </a:ext>
                </a:extLst>
              </p:cNvPr>
              <p:cNvSpPr/>
              <p:nvPr/>
            </p:nvSpPr>
            <p:spPr>
              <a:xfrm rot="-5400000">
                <a:off x="9260029" y="1610178"/>
                <a:ext cx="58125" cy="73599"/>
              </a:xfrm>
              <a:custGeom>
                <a:avLst/>
                <a:gdLst>
                  <a:gd name="connsiteX0" fmla="*/ 12248 w 58125"/>
                  <a:gd name="connsiteY0" fmla="*/ 30705 h 73599"/>
                  <a:gd name="connsiteX1" fmla="*/ 12248 w 58125"/>
                  <a:gd name="connsiteY1" fmla="*/ 74267 h 73599"/>
                  <a:gd name="connsiteX2" fmla="*/ 545 w 58125"/>
                  <a:gd name="connsiteY2" fmla="*/ 74267 h 73599"/>
                  <a:gd name="connsiteX3" fmla="*/ 545 w 58125"/>
                  <a:gd name="connsiteY3" fmla="*/ 1578 h 73599"/>
                  <a:gd name="connsiteX4" fmla="*/ 11793 w 58125"/>
                  <a:gd name="connsiteY4" fmla="*/ 1578 h 73599"/>
                  <a:gd name="connsiteX5" fmla="*/ 11858 w 58125"/>
                  <a:gd name="connsiteY5" fmla="*/ 15036 h 73599"/>
                  <a:gd name="connsiteX6" fmla="*/ 34094 w 58125"/>
                  <a:gd name="connsiteY6" fmla="*/ 668 h 73599"/>
                  <a:gd name="connsiteX7" fmla="*/ 58671 w 58125"/>
                  <a:gd name="connsiteY7" fmla="*/ 28105 h 73599"/>
                  <a:gd name="connsiteX8" fmla="*/ 58671 w 58125"/>
                  <a:gd name="connsiteY8" fmla="*/ 74267 h 73599"/>
                  <a:gd name="connsiteX9" fmla="*/ 46968 w 58125"/>
                  <a:gd name="connsiteY9" fmla="*/ 74267 h 73599"/>
                  <a:gd name="connsiteX10" fmla="*/ 46968 w 58125"/>
                  <a:gd name="connsiteY10" fmla="*/ 29080 h 73599"/>
                  <a:gd name="connsiteX11" fmla="*/ 30583 w 58125"/>
                  <a:gd name="connsiteY11" fmla="*/ 11200 h 73599"/>
                  <a:gd name="connsiteX12" fmla="*/ 12248 w 58125"/>
                  <a:gd name="connsiteY12" fmla="*/ 30705 h 73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125" h="73599">
                    <a:moveTo>
                      <a:pt x="12248" y="30705"/>
                    </a:moveTo>
                    <a:lnTo>
                      <a:pt x="12248" y="74267"/>
                    </a:lnTo>
                    <a:lnTo>
                      <a:pt x="545" y="74267"/>
                    </a:lnTo>
                    <a:lnTo>
                      <a:pt x="545" y="1578"/>
                    </a:lnTo>
                    <a:lnTo>
                      <a:pt x="11793" y="1578"/>
                    </a:lnTo>
                    <a:lnTo>
                      <a:pt x="11858" y="15036"/>
                    </a:lnTo>
                    <a:cubicBezTo>
                      <a:pt x="16540" y="4764"/>
                      <a:pt x="24342" y="668"/>
                      <a:pt x="34094" y="668"/>
                    </a:cubicBezTo>
                    <a:cubicBezTo>
                      <a:pt x="48788" y="668"/>
                      <a:pt x="58671" y="9705"/>
                      <a:pt x="58671" y="28105"/>
                    </a:cubicBezTo>
                    <a:lnTo>
                      <a:pt x="58671" y="74267"/>
                    </a:lnTo>
                    <a:lnTo>
                      <a:pt x="46968" y="74267"/>
                    </a:lnTo>
                    <a:lnTo>
                      <a:pt x="46968" y="29080"/>
                    </a:lnTo>
                    <a:cubicBezTo>
                      <a:pt x="46968" y="17897"/>
                      <a:pt x="40726" y="11200"/>
                      <a:pt x="30583" y="11200"/>
                    </a:cubicBezTo>
                    <a:cubicBezTo>
                      <a:pt x="20115" y="11200"/>
                      <a:pt x="12248" y="18287"/>
                      <a:pt x="12248" y="30705"/>
                    </a:cubicBezTo>
                  </a:path>
                </a:pathLst>
              </a:custGeom>
              <a:solidFill>
                <a:srgbClr val="000000"/>
              </a:solidFill>
              <a:ln w="65" cap="flat">
                <a:noFill/>
                <a:prstDash val="solid"/>
                <a:miter/>
              </a:ln>
            </p:spPr>
            <p:txBody>
              <a:bodyPr rtlCol="0" anchor="ctr"/>
              <a:lstStyle/>
              <a:p>
                <a:endParaRPr lang="en-GB"/>
              </a:p>
            </p:txBody>
          </p:sp>
          <p:sp>
            <p:nvSpPr>
              <p:cNvPr id="2319" name="Freeform: Shape 2318">
                <a:extLst>
                  <a:ext uri="{FF2B5EF4-FFF2-40B4-BE49-F238E27FC236}">
                    <a16:creationId xmlns:a16="http://schemas.microsoft.com/office/drawing/2014/main" id="{7A02666A-085B-89DC-343F-01E0B9966EA5}"/>
                  </a:ext>
                </a:extLst>
              </p:cNvPr>
              <p:cNvSpPr/>
              <p:nvPr/>
            </p:nvSpPr>
            <p:spPr>
              <a:xfrm rot="-5400000">
                <a:off x="9252227" y="1532678"/>
                <a:ext cx="45902" cy="101426"/>
              </a:xfrm>
              <a:custGeom>
                <a:avLst/>
                <a:gdLst>
                  <a:gd name="connsiteX0" fmla="*/ 43557 w 45902"/>
                  <a:gd name="connsiteY0" fmla="*/ 29611 h 101426"/>
                  <a:gd name="connsiteX1" fmla="*/ 43557 w 45902"/>
                  <a:gd name="connsiteY1" fmla="*/ 39623 h 101426"/>
                  <a:gd name="connsiteX2" fmla="*/ 26782 w 45902"/>
                  <a:gd name="connsiteY2" fmla="*/ 39623 h 101426"/>
                  <a:gd name="connsiteX3" fmla="*/ 26782 w 45902"/>
                  <a:gd name="connsiteY3" fmla="*/ 102300 h 101426"/>
                  <a:gd name="connsiteX4" fmla="*/ 15079 w 45902"/>
                  <a:gd name="connsiteY4" fmla="*/ 102300 h 101426"/>
                  <a:gd name="connsiteX5" fmla="*/ 15079 w 45902"/>
                  <a:gd name="connsiteY5" fmla="*/ 39623 h 101426"/>
                  <a:gd name="connsiteX6" fmla="*/ 775 w 45902"/>
                  <a:gd name="connsiteY6" fmla="*/ 39623 h 101426"/>
                  <a:gd name="connsiteX7" fmla="*/ 775 w 45902"/>
                  <a:gd name="connsiteY7" fmla="*/ 29611 h 101426"/>
                  <a:gd name="connsiteX8" fmla="*/ 15079 w 45902"/>
                  <a:gd name="connsiteY8" fmla="*/ 29611 h 101426"/>
                  <a:gd name="connsiteX9" fmla="*/ 15079 w 45902"/>
                  <a:gd name="connsiteY9" fmla="*/ 19923 h 101426"/>
                  <a:gd name="connsiteX10" fmla="*/ 35755 w 45902"/>
                  <a:gd name="connsiteY10" fmla="*/ 873 h 101426"/>
                  <a:gd name="connsiteX11" fmla="*/ 46678 w 45902"/>
                  <a:gd name="connsiteY11" fmla="*/ 2824 h 101426"/>
                  <a:gd name="connsiteX12" fmla="*/ 43427 w 45902"/>
                  <a:gd name="connsiteY12" fmla="*/ 12836 h 101426"/>
                  <a:gd name="connsiteX13" fmla="*/ 37120 w 45902"/>
                  <a:gd name="connsiteY13" fmla="*/ 11731 h 101426"/>
                  <a:gd name="connsiteX14" fmla="*/ 26782 w 45902"/>
                  <a:gd name="connsiteY14" fmla="*/ 22524 h 101426"/>
                  <a:gd name="connsiteX15" fmla="*/ 26782 w 45902"/>
                  <a:gd name="connsiteY15" fmla="*/ 29611 h 101426"/>
                  <a:gd name="connsiteX16" fmla="*/ 43557 w 45902"/>
                  <a:gd name="connsiteY16" fmla="*/ 29611 h 101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5902" h="101426">
                    <a:moveTo>
                      <a:pt x="43557" y="29611"/>
                    </a:moveTo>
                    <a:lnTo>
                      <a:pt x="43557" y="39623"/>
                    </a:lnTo>
                    <a:lnTo>
                      <a:pt x="26782" y="39623"/>
                    </a:lnTo>
                    <a:lnTo>
                      <a:pt x="26782" y="102300"/>
                    </a:lnTo>
                    <a:lnTo>
                      <a:pt x="15079" y="102300"/>
                    </a:lnTo>
                    <a:lnTo>
                      <a:pt x="15079" y="39623"/>
                    </a:lnTo>
                    <a:lnTo>
                      <a:pt x="775" y="39623"/>
                    </a:lnTo>
                    <a:lnTo>
                      <a:pt x="775" y="29611"/>
                    </a:lnTo>
                    <a:lnTo>
                      <a:pt x="15079" y="29611"/>
                    </a:lnTo>
                    <a:lnTo>
                      <a:pt x="15079" y="19923"/>
                    </a:lnTo>
                    <a:cubicBezTo>
                      <a:pt x="15079" y="7310"/>
                      <a:pt x="25157" y="873"/>
                      <a:pt x="35755" y="873"/>
                    </a:cubicBezTo>
                    <a:cubicBezTo>
                      <a:pt x="41281" y="873"/>
                      <a:pt x="44922" y="2043"/>
                      <a:pt x="46678" y="2824"/>
                    </a:cubicBezTo>
                    <a:lnTo>
                      <a:pt x="43427" y="12836"/>
                    </a:lnTo>
                    <a:cubicBezTo>
                      <a:pt x="42191" y="12446"/>
                      <a:pt x="40371" y="11731"/>
                      <a:pt x="37120" y="11731"/>
                    </a:cubicBezTo>
                    <a:cubicBezTo>
                      <a:pt x="29903" y="11731"/>
                      <a:pt x="26782" y="15502"/>
                      <a:pt x="26782" y="22524"/>
                    </a:cubicBezTo>
                    <a:lnTo>
                      <a:pt x="26782" y="29611"/>
                    </a:lnTo>
                    <a:lnTo>
                      <a:pt x="43557" y="29611"/>
                    </a:lnTo>
                  </a:path>
                </a:pathLst>
              </a:custGeom>
              <a:solidFill>
                <a:srgbClr val="000000"/>
              </a:solidFill>
              <a:ln w="65" cap="flat">
                <a:noFill/>
                <a:prstDash val="solid"/>
                <a:miter/>
              </a:ln>
            </p:spPr>
            <p:txBody>
              <a:bodyPr rtlCol="0" anchor="ctr"/>
              <a:lstStyle/>
              <a:p>
                <a:endParaRPr lang="en-GB"/>
              </a:p>
            </p:txBody>
          </p:sp>
          <p:sp>
            <p:nvSpPr>
              <p:cNvPr id="2320" name="Freeform: Shape 2319">
                <a:extLst>
                  <a:ext uri="{FF2B5EF4-FFF2-40B4-BE49-F238E27FC236}">
                    <a16:creationId xmlns:a16="http://schemas.microsoft.com/office/drawing/2014/main" id="{721376BC-F22B-8DA0-4B3B-EDB199715783}"/>
                  </a:ext>
                </a:extLst>
              </p:cNvPr>
              <p:cNvSpPr/>
              <p:nvPr/>
            </p:nvSpPr>
            <p:spPr>
              <a:xfrm rot="-5400000">
                <a:off x="9256713" y="1484760"/>
                <a:ext cx="66317" cy="75159"/>
              </a:xfrm>
              <a:custGeom>
                <a:avLst/>
                <a:gdLst>
                  <a:gd name="connsiteX0" fmla="*/ 33630 w 66317"/>
                  <a:gd name="connsiteY0" fmla="*/ 75799 h 75159"/>
                  <a:gd name="connsiteX1" fmla="*/ 536 w 66317"/>
                  <a:gd name="connsiteY1" fmla="*/ 38349 h 75159"/>
                  <a:gd name="connsiteX2" fmla="*/ 33630 w 66317"/>
                  <a:gd name="connsiteY2" fmla="*/ 639 h 75159"/>
                  <a:gd name="connsiteX3" fmla="*/ 66854 w 66317"/>
                  <a:gd name="connsiteY3" fmla="*/ 38349 h 75159"/>
                  <a:gd name="connsiteX4" fmla="*/ 33630 w 66317"/>
                  <a:gd name="connsiteY4" fmla="*/ 75799 h 75159"/>
                  <a:gd name="connsiteX5" fmla="*/ 33630 w 66317"/>
                  <a:gd name="connsiteY5" fmla="*/ 65331 h 75159"/>
                  <a:gd name="connsiteX6" fmla="*/ 55021 w 66317"/>
                  <a:gd name="connsiteY6" fmla="*/ 38349 h 75159"/>
                  <a:gd name="connsiteX7" fmla="*/ 33630 w 66317"/>
                  <a:gd name="connsiteY7" fmla="*/ 11107 h 75159"/>
                  <a:gd name="connsiteX8" fmla="*/ 12435 w 66317"/>
                  <a:gd name="connsiteY8" fmla="*/ 38349 h 75159"/>
                  <a:gd name="connsiteX9" fmla="*/ 33630 w 66317"/>
                  <a:gd name="connsiteY9" fmla="*/ 65331 h 75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317" h="75159">
                    <a:moveTo>
                      <a:pt x="33630" y="75799"/>
                    </a:moveTo>
                    <a:cubicBezTo>
                      <a:pt x="13865" y="75799"/>
                      <a:pt x="536" y="60780"/>
                      <a:pt x="536" y="38349"/>
                    </a:cubicBezTo>
                    <a:cubicBezTo>
                      <a:pt x="536" y="15593"/>
                      <a:pt x="13865" y="639"/>
                      <a:pt x="33630" y="639"/>
                    </a:cubicBezTo>
                    <a:cubicBezTo>
                      <a:pt x="53460" y="639"/>
                      <a:pt x="66854" y="15593"/>
                      <a:pt x="66854" y="38349"/>
                    </a:cubicBezTo>
                    <a:cubicBezTo>
                      <a:pt x="66854" y="60780"/>
                      <a:pt x="53460" y="75799"/>
                      <a:pt x="33630" y="75799"/>
                    </a:cubicBezTo>
                    <a:close/>
                    <a:moveTo>
                      <a:pt x="33630" y="65331"/>
                    </a:moveTo>
                    <a:cubicBezTo>
                      <a:pt x="48324" y="65331"/>
                      <a:pt x="55021" y="52653"/>
                      <a:pt x="55021" y="38349"/>
                    </a:cubicBezTo>
                    <a:cubicBezTo>
                      <a:pt x="55021" y="23915"/>
                      <a:pt x="48324" y="11107"/>
                      <a:pt x="33630" y="11107"/>
                    </a:cubicBezTo>
                    <a:cubicBezTo>
                      <a:pt x="19131" y="11107"/>
                      <a:pt x="12435" y="23850"/>
                      <a:pt x="12435" y="38349"/>
                    </a:cubicBezTo>
                    <a:cubicBezTo>
                      <a:pt x="12435" y="52653"/>
                      <a:pt x="19131" y="65331"/>
                      <a:pt x="33630" y="65331"/>
                    </a:cubicBezTo>
                  </a:path>
                </a:pathLst>
              </a:custGeom>
              <a:solidFill>
                <a:srgbClr val="000000"/>
              </a:solidFill>
              <a:ln w="65" cap="flat">
                <a:noFill/>
                <a:prstDash val="solid"/>
                <a:miter/>
              </a:ln>
            </p:spPr>
            <p:txBody>
              <a:bodyPr rtlCol="0" anchor="ctr"/>
              <a:lstStyle/>
              <a:p>
                <a:endParaRPr lang="en-GB"/>
              </a:p>
            </p:txBody>
          </p:sp>
        </p:grpSp>
        <p:grpSp>
          <p:nvGrpSpPr>
            <p:cNvPr id="2321" name="Graphic 1898">
              <a:extLst>
                <a:ext uri="{FF2B5EF4-FFF2-40B4-BE49-F238E27FC236}">
                  <a16:creationId xmlns:a16="http://schemas.microsoft.com/office/drawing/2014/main" id="{4C251A70-6B3A-4D9D-4E78-996AA01996BA}"/>
                </a:ext>
              </a:extLst>
            </p:cNvPr>
            <p:cNvGrpSpPr/>
            <p:nvPr/>
          </p:nvGrpSpPr>
          <p:grpSpPr>
            <a:xfrm>
              <a:off x="5809857" y="1513187"/>
              <a:ext cx="91544" cy="260457"/>
              <a:chOff x="9397022" y="1469872"/>
              <a:chExt cx="91544" cy="260457"/>
            </a:xfrm>
            <a:solidFill>
              <a:srgbClr val="000000"/>
            </a:solidFill>
          </p:grpSpPr>
          <p:sp>
            <p:nvSpPr>
              <p:cNvPr id="2322" name="Freeform: Shape 2321">
                <a:extLst>
                  <a:ext uri="{FF2B5EF4-FFF2-40B4-BE49-F238E27FC236}">
                    <a16:creationId xmlns:a16="http://schemas.microsoft.com/office/drawing/2014/main" id="{C6929E2E-5CEC-FFF8-6074-993A1079BC15}"/>
                  </a:ext>
                </a:extLst>
              </p:cNvPr>
              <p:cNvSpPr/>
              <p:nvPr/>
            </p:nvSpPr>
            <p:spPr>
              <a:xfrm rot="-5400000">
                <a:off x="9422671" y="1664435"/>
                <a:ext cx="56629" cy="75159"/>
              </a:xfrm>
              <a:custGeom>
                <a:avLst/>
                <a:gdLst>
                  <a:gd name="connsiteX0" fmla="*/ 28586 w 56629"/>
                  <a:gd name="connsiteY0" fmla="*/ 75823 h 75159"/>
                  <a:gd name="connsiteX1" fmla="*/ 628 w 56629"/>
                  <a:gd name="connsiteY1" fmla="*/ 56643 h 75159"/>
                  <a:gd name="connsiteX2" fmla="*/ 11746 w 56629"/>
                  <a:gd name="connsiteY2" fmla="*/ 53977 h 75159"/>
                  <a:gd name="connsiteX3" fmla="*/ 28456 w 56629"/>
                  <a:gd name="connsiteY3" fmla="*/ 65550 h 75159"/>
                  <a:gd name="connsiteX4" fmla="*/ 45100 w 56629"/>
                  <a:gd name="connsiteY4" fmla="*/ 54562 h 75159"/>
                  <a:gd name="connsiteX5" fmla="*/ 34437 w 56629"/>
                  <a:gd name="connsiteY5" fmla="*/ 44549 h 75159"/>
                  <a:gd name="connsiteX6" fmla="*/ 22344 w 56629"/>
                  <a:gd name="connsiteY6" fmla="*/ 41689 h 75159"/>
                  <a:gd name="connsiteX7" fmla="*/ 2839 w 56629"/>
                  <a:gd name="connsiteY7" fmla="*/ 21858 h 75159"/>
                  <a:gd name="connsiteX8" fmla="*/ 29756 w 56629"/>
                  <a:gd name="connsiteY8" fmla="*/ 663 h 75159"/>
                  <a:gd name="connsiteX9" fmla="*/ 55893 w 56629"/>
                  <a:gd name="connsiteY9" fmla="*/ 18152 h 75159"/>
                  <a:gd name="connsiteX10" fmla="*/ 45295 w 56629"/>
                  <a:gd name="connsiteY10" fmla="*/ 20883 h 75159"/>
                  <a:gd name="connsiteX11" fmla="*/ 29821 w 56629"/>
                  <a:gd name="connsiteY11" fmla="*/ 10610 h 75159"/>
                  <a:gd name="connsiteX12" fmla="*/ 14672 w 56629"/>
                  <a:gd name="connsiteY12" fmla="*/ 21143 h 75159"/>
                  <a:gd name="connsiteX13" fmla="*/ 26895 w 56629"/>
                  <a:gd name="connsiteY13" fmla="*/ 31546 h 75159"/>
                  <a:gd name="connsiteX14" fmla="*/ 37883 w 56629"/>
                  <a:gd name="connsiteY14" fmla="*/ 34147 h 75159"/>
                  <a:gd name="connsiteX15" fmla="*/ 57258 w 56629"/>
                  <a:gd name="connsiteY15" fmla="*/ 53782 h 75159"/>
                  <a:gd name="connsiteX16" fmla="*/ 28586 w 56629"/>
                  <a:gd name="connsiteY16" fmla="*/ 75823 h 75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6629" h="75159">
                    <a:moveTo>
                      <a:pt x="28586" y="75823"/>
                    </a:moveTo>
                    <a:cubicBezTo>
                      <a:pt x="13632" y="75823"/>
                      <a:pt x="3229" y="69191"/>
                      <a:pt x="628" y="56643"/>
                    </a:cubicBezTo>
                    <a:lnTo>
                      <a:pt x="11746" y="53977"/>
                    </a:lnTo>
                    <a:cubicBezTo>
                      <a:pt x="13827" y="61974"/>
                      <a:pt x="19743" y="65550"/>
                      <a:pt x="28456" y="65550"/>
                    </a:cubicBezTo>
                    <a:cubicBezTo>
                      <a:pt x="38598" y="65550"/>
                      <a:pt x="45100" y="60544"/>
                      <a:pt x="45100" y="54562"/>
                    </a:cubicBezTo>
                    <a:cubicBezTo>
                      <a:pt x="45100" y="49556"/>
                      <a:pt x="41589" y="46240"/>
                      <a:pt x="34437" y="44549"/>
                    </a:cubicBezTo>
                    <a:lnTo>
                      <a:pt x="22344" y="41689"/>
                    </a:lnTo>
                    <a:cubicBezTo>
                      <a:pt x="9146" y="38568"/>
                      <a:pt x="2839" y="32066"/>
                      <a:pt x="2839" y="21858"/>
                    </a:cubicBezTo>
                    <a:cubicBezTo>
                      <a:pt x="2839" y="9375"/>
                      <a:pt x="14282" y="663"/>
                      <a:pt x="29756" y="663"/>
                    </a:cubicBezTo>
                    <a:cubicBezTo>
                      <a:pt x="44710" y="663"/>
                      <a:pt x="52577" y="7945"/>
                      <a:pt x="55893" y="18152"/>
                    </a:cubicBezTo>
                    <a:lnTo>
                      <a:pt x="45295" y="20883"/>
                    </a:lnTo>
                    <a:cubicBezTo>
                      <a:pt x="43280" y="15682"/>
                      <a:pt x="39184" y="10610"/>
                      <a:pt x="29821" y="10610"/>
                    </a:cubicBezTo>
                    <a:cubicBezTo>
                      <a:pt x="21174" y="10610"/>
                      <a:pt x="14672" y="15097"/>
                      <a:pt x="14672" y="21143"/>
                    </a:cubicBezTo>
                    <a:cubicBezTo>
                      <a:pt x="14672" y="26540"/>
                      <a:pt x="18378" y="29530"/>
                      <a:pt x="26895" y="31546"/>
                    </a:cubicBezTo>
                    <a:lnTo>
                      <a:pt x="37883" y="34147"/>
                    </a:lnTo>
                    <a:cubicBezTo>
                      <a:pt x="51082" y="37267"/>
                      <a:pt x="57258" y="43834"/>
                      <a:pt x="57258" y="53782"/>
                    </a:cubicBezTo>
                    <a:cubicBezTo>
                      <a:pt x="57258" y="66525"/>
                      <a:pt x="45620" y="75823"/>
                      <a:pt x="28586" y="75823"/>
                    </a:cubicBezTo>
                  </a:path>
                </a:pathLst>
              </a:custGeom>
              <a:solidFill>
                <a:srgbClr val="000000"/>
              </a:solidFill>
              <a:ln w="65" cap="flat">
                <a:noFill/>
                <a:prstDash val="solid"/>
                <a:miter/>
              </a:ln>
            </p:spPr>
            <p:txBody>
              <a:bodyPr rtlCol="0" anchor="ctr"/>
              <a:lstStyle/>
              <a:p>
                <a:endParaRPr lang="en-GB"/>
              </a:p>
            </p:txBody>
          </p:sp>
          <p:sp>
            <p:nvSpPr>
              <p:cNvPr id="2323" name="Freeform: Shape 2322">
                <a:extLst>
                  <a:ext uri="{FF2B5EF4-FFF2-40B4-BE49-F238E27FC236}">
                    <a16:creationId xmlns:a16="http://schemas.microsoft.com/office/drawing/2014/main" id="{A9175542-AFEB-5BAA-28EE-C7AE50742EB3}"/>
                  </a:ext>
                </a:extLst>
              </p:cNvPr>
              <p:cNvSpPr/>
              <p:nvPr/>
            </p:nvSpPr>
            <p:spPr>
              <a:xfrm rot="-5400000">
                <a:off x="9418802" y="1590544"/>
                <a:ext cx="64366" cy="75159"/>
              </a:xfrm>
              <a:custGeom>
                <a:avLst/>
                <a:gdLst>
                  <a:gd name="connsiteX0" fmla="*/ 34642 w 64366"/>
                  <a:gd name="connsiteY0" fmla="*/ 75813 h 75159"/>
                  <a:gd name="connsiteX1" fmla="*/ 573 w 64366"/>
                  <a:gd name="connsiteY1" fmla="*/ 38493 h 75159"/>
                  <a:gd name="connsiteX2" fmla="*/ 33277 w 64366"/>
                  <a:gd name="connsiteY2" fmla="*/ 653 h 75159"/>
                  <a:gd name="connsiteX3" fmla="*/ 64940 w 64366"/>
                  <a:gd name="connsiteY3" fmla="*/ 36998 h 75159"/>
                  <a:gd name="connsiteX4" fmla="*/ 64940 w 64366"/>
                  <a:gd name="connsiteY4" fmla="*/ 41874 h 75159"/>
                  <a:gd name="connsiteX5" fmla="*/ 12406 w 64366"/>
                  <a:gd name="connsiteY5" fmla="*/ 41874 h 75159"/>
                  <a:gd name="connsiteX6" fmla="*/ 34707 w 64366"/>
                  <a:gd name="connsiteY6" fmla="*/ 65410 h 75159"/>
                  <a:gd name="connsiteX7" fmla="*/ 52457 w 64366"/>
                  <a:gd name="connsiteY7" fmla="*/ 54227 h 75159"/>
                  <a:gd name="connsiteX8" fmla="*/ 63770 w 64366"/>
                  <a:gd name="connsiteY8" fmla="*/ 57348 h 75159"/>
                  <a:gd name="connsiteX9" fmla="*/ 34642 w 64366"/>
                  <a:gd name="connsiteY9" fmla="*/ 75813 h 75159"/>
                  <a:gd name="connsiteX10" fmla="*/ 12471 w 64366"/>
                  <a:gd name="connsiteY10" fmla="*/ 31991 h 75159"/>
                  <a:gd name="connsiteX11" fmla="*/ 53042 w 64366"/>
                  <a:gd name="connsiteY11" fmla="*/ 31991 h 75159"/>
                  <a:gd name="connsiteX12" fmla="*/ 33277 w 64366"/>
                  <a:gd name="connsiteY12" fmla="*/ 11056 h 75159"/>
                  <a:gd name="connsiteX13" fmla="*/ 12471 w 64366"/>
                  <a:gd name="connsiteY13" fmla="*/ 31991 h 75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4366" h="75159">
                    <a:moveTo>
                      <a:pt x="34642" y="75813"/>
                    </a:moveTo>
                    <a:cubicBezTo>
                      <a:pt x="13576" y="75813"/>
                      <a:pt x="573" y="60859"/>
                      <a:pt x="573" y="38493"/>
                    </a:cubicBezTo>
                    <a:cubicBezTo>
                      <a:pt x="573" y="16192"/>
                      <a:pt x="13446" y="653"/>
                      <a:pt x="33277" y="653"/>
                    </a:cubicBezTo>
                    <a:cubicBezTo>
                      <a:pt x="48686" y="653"/>
                      <a:pt x="64940" y="10145"/>
                      <a:pt x="64940" y="36998"/>
                    </a:cubicBezTo>
                    <a:lnTo>
                      <a:pt x="64940" y="41874"/>
                    </a:lnTo>
                    <a:lnTo>
                      <a:pt x="12406" y="41874"/>
                    </a:lnTo>
                    <a:cubicBezTo>
                      <a:pt x="12991" y="57088"/>
                      <a:pt x="21834" y="65410"/>
                      <a:pt x="34707" y="65410"/>
                    </a:cubicBezTo>
                    <a:cubicBezTo>
                      <a:pt x="43289" y="65410"/>
                      <a:pt x="49726" y="61639"/>
                      <a:pt x="52457" y="54227"/>
                    </a:cubicBezTo>
                    <a:lnTo>
                      <a:pt x="63770" y="57348"/>
                    </a:lnTo>
                    <a:cubicBezTo>
                      <a:pt x="60389" y="68336"/>
                      <a:pt x="49531" y="75813"/>
                      <a:pt x="34642" y="75813"/>
                    </a:cubicBezTo>
                    <a:close/>
                    <a:moveTo>
                      <a:pt x="12471" y="31991"/>
                    </a:moveTo>
                    <a:lnTo>
                      <a:pt x="53042" y="31991"/>
                    </a:lnTo>
                    <a:cubicBezTo>
                      <a:pt x="51936" y="19638"/>
                      <a:pt x="45240" y="11056"/>
                      <a:pt x="33277" y="11056"/>
                    </a:cubicBezTo>
                    <a:cubicBezTo>
                      <a:pt x="20793" y="11056"/>
                      <a:pt x="13186" y="20873"/>
                      <a:pt x="12471" y="31991"/>
                    </a:cubicBezTo>
                  </a:path>
                </a:pathLst>
              </a:custGeom>
              <a:solidFill>
                <a:srgbClr val="000000"/>
              </a:solidFill>
              <a:ln w="65" cap="flat">
                <a:noFill/>
                <a:prstDash val="solid"/>
                <a:miter/>
              </a:ln>
            </p:spPr>
            <p:txBody>
              <a:bodyPr rtlCol="0" anchor="ctr"/>
              <a:lstStyle/>
              <a:p>
                <a:endParaRPr lang="en-GB"/>
              </a:p>
            </p:txBody>
          </p:sp>
          <p:sp>
            <p:nvSpPr>
              <p:cNvPr id="2324" name="Freeform: Shape 2323">
                <a:extLst>
                  <a:ext uri="{FF2B5EF4-FFF2-40B4-BE49-F238E27FC236}">
                    <a16:creationId xmlns:a16="http://schemas.microsoft.com/office/drawing/2014/main" id="{66D91941-5567-C7A0-E38F-77D29FBD2E69}"/>
                  </a:ext>
                </a:extLst>
              </p:cNvPr>
              <p:cNvSpPr/>
              <p:nvPr/>
            </p:nvSpPr>
            <p:spPr>
              <a:xfrm rot="-5400000">
                <a:off x="9421143" y="1513303"/>
                <a:ext cx="58125" cy="73599"/>
              </a:xfrm>
              <a:custGeom>
                <a:avLst/>
                <a:gdLst>
                  <a:gd name="connsiteX0" fmla="*/ 12270 w 58125"/>
                  <a:gd name="connsiteY0" fmla="*/ 30692 h 73599"/>
                  <a:gd name="connsiteX1" fmla="*/ 12270 w 58125"/>
                  <a:gd name="connsiteY1" fmla="*/ 74254 h 73599"/>
                  <a:gd name="connsiteX2" fmla="*/ 567 w 58125"/>
                  <a:gd name="connsiteY2" fmla="*/ 74254 h 73599"/>
                  <a:gd name="connsiteX3" fmla="*/ 567 w 58125"/>
                  <a:gd name="connsiteY3" fmla="*/ 1565 h 73599"/>
                  <a:gd name="connsiteX4" fmla="*/ 11815 w 58125"/>
                  <a:gd name="connsiteY4" fmla="*/ 1565 h 73599"/>
                  <a:gd name="connsiteX5" fmla="*/ 11880 w 58125"/>
                  <a:gd name="connsiteY5" fmla="*/ 15023 h 73599"/>
                  <a:gd name="connsiteX6" fmla="*/ 34116 w 58125"/>
                  <a:gd name="connsiteY6" fmla="*/ 655 h 73599"/>
                  <a:gd name="connsiteX7" fmla="*/ 58692 w 58125"/>
                  <a:gd name="connsiteY7" fmla="*/ 28092 h 73599"/>
                  <a:gd name="connsiteX8" fmla="*/ 58692 w 58125"/>
                  <a:gd name="connsiteY8" fmla="*/ 74254 h 73599"/>
                  <a:gd name="connsiteX9" fmla="*/ 46989 w 58125"/>
                  <a:gd name="connsiteY9" fmla="*/ 74254 h 73599"/>
                  <a:gd name="connsiteX10" fmla="*/ 46989 w 58125"/>
                  <a:gd name="connsiteY10" fmla="*/ 29067 h 73599"/>
                  <a:gd name="connsiteX11" fmla="*/ 30605 w 58125"/>
                  <a:gd name="connsiteY11" fmla="*/ 11187 h 73599"/>
                  <a:gd name="connsiteX12" fmla="*/ 12270 w 58125"/>
                  <a:gd name="connsiteY12" fmla="*/ 30692 h 73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125" h="73599">
                    <a:moveTo>
                      <a:pt x="12270" y="30692"/>
                    </a:moveTo>
                    <a:lnTo>
                      <a:pt x="12270" y="74254"/>
                    </a:lnTo>
                    <a:lnTo>
                      <a:pt x="567" y="74254"/>
                    </a:lnTo>
                    <a:lnTo>
                      <a:pt x="567" y="1565"/>
                    </a:lnTo>
                    <a:lnTo>
                      <a:pt x="11815" y="1565"/>
                    </a:lnTo>
                    <a:lnTo>
                      <a:pt x="11880" y="15023"/>
                    </a:lnTo>
                    <a:cubicBezTo>
                      <a:pt x="16561" y="4751"/>
                      <a:pt x="24363" y="655"/>
                      <a:pt x="34116" y="655"/>
                    </a:cubicBezTo>
                    <a:cubicBezTo>
                      <a:pt x="48810" y="655"/>
                      <a:pt x="58692" y="9692"/>
                      <a:pt x="58692" y="28092"/>
                    </a:cubicBezTo>
                    <a:lnTo>
                      <a:pt x="58692" y="74254"/>
                    </a:lnTo>
                    <a:lnTo>
                      <a:pt x="46989" y="74254"/>
                    </a:lnTo>
                    <a:lnTo>
                      <a:pt x="46989" y="29067"/>
                    </a:lnTo>
                    <a:cubicBezTo>
                      <a:pt x="46989" y="17884"/>
                      <a:pt x="40747" y="11187"/>
                      <a:pt x="30605" y="11187"/>
                    </a:cubicBezTo>
                    <a:cubicBezTo>
                      <a:pt x="20137" y="11187"/>
                      <a:pt x="12270" y="18274"/>
                      <a:pt x="12270" y="30692"/>
                    </a:cubicBezTo>
                  </a:path>
                </a:pathLst>
              </a:custGeom>
              <a:solidFill>
                <a:srgbClr val="000000"/>
              </a:solidFill>
              <a:ln w="65" cap="flat">
                <a:noFill/>
                <a:prstDash val="solid"/>
                <a:miter/>
              </a:ln>
            </p:spPr>
            <p:txBody>
              <a:bodyPr rtlCol="0" anchor="ctr"/>
              <a:lstStyle/>
              <a:p>
                <a:endParaRPr lang="en-GB"/>
              </a:p>
            </p:txBody>
          </p:sp>
          <p:sp>
            <p:nvSpPr>
              <p:cNvPr id="2325" name="Freeform: Shape 2324">
                <a:extLst>
                  <a:ext uri="{FF2B5EF4-FFF2-40B4-BE49-F238E27FC236}">
                    <a16:creationId xmlns:a16="http://schemas.microsoft.com/office/drawing/2014/main" id="{24F4C859-B413-B409-3B94-C486A482F50A}"/>
                  </a:ext>
                </a:extLst>
              </p:cNvPr>
              <p:cNvSpPr/>
              <p:nvPr/>
            </p:nvSpPr>
            <p:spPr>
              <a:xfrm rot="-5400000">
                <a:off x="9422671" y="1444223"/>
                <a:ext cx="39595" cy="90893"/>
              </a:xfrm>
              <a:custGeom>
                <a:avLst/>
                <a:gdLst>
                  <a:gd name="connsiteX0" fmla="*/ 38426 w 39595"/>
                  <a:gd name="connsiteY0" fmla="*/ 18060 h 90893"/>
                  <a:gd name="connsiteX1" fmla="*/ 38426 w 39595"/>
                  <a:gd name="connsiteY1" fmla="*/ 28073 h 90893"/>
                  <a:gd name="connsiteX2" fmla="*/ 23472 w 39595"/>
                  <a:gd name="connsiteY2" fmla="*/ 28073 h 90893"/>
                  <a:gd name="connsiteX3" fmla="*/ 23472 w 39595"/>
                  <a:gd name="connsiteY3" fmla="*/ 71894 h 90893"/>
                  <a:gd name="connsiteX4" fmla="*/ 32055 w 39595"/>
                  <a:gd name="connsiteY4" fmla="*/ 81257 h 90893"/>
                  <a:gd name="connsiteX5" fmla="*/ 38036 w 39595"/>
                  <a:gd name="connsiteY5" fmla="*/ 80476 h 90893"/>
                  <a:gd name="connsiteX6" fmla="*/ 40442 w 39595"/>
                  <a:gd name="connsiteY6" fmla="*/ 90359 h 90893"/>
                  <a:gd name="connsiteX7" fmla="*/ 31729 w 39595"/>
                  <a:gd name="connsiteY7" fmla="*/ 91659 h 90893"/>
                  <a:gd name="connsiteX8" fmla="*/ 11769 w 39595"/>
                  <a:gd name="connsiteY8" fmla="*/ 72804 h 90893"/>
                  <a:gd name="connsiteX9" fmla="*/ 11769 w 39595"/>
                  <a:gd name="connsiteY9" fmla="*/ 28073 h 90893"/>
                  <a:gd name="connsiteX10" fmla="*/ 846 w 39595"/>
                  <a:gd name="connsiteY10" fmla="*/ 28073 h 90893"/>
                  <a:gd name="connsiteX11" fmla="*/ 846 w 39595"/>
                  <a:gd name="connsiteY11" fmla="*/ 18060 h 90893"/>
                  <a:gd name="connsiteX12" fmla="*/ 11769 w 39595"/>
                  <a:gd name="connsiteY12" fmla="*/ 18060 h 90893"/>
                  <a:gd name="connsiteX13" fmla="*/ 11769 w 39595"/>
                  <a:gd name="connsiteY13" fmla="*/ 766 h 90893"/>
                  <a:gd name="connsiteX14" fmla="*/ 23472 w 39595"/>
                  <a:gd name="connsiteY14" fmla="*/ 766 h 90893"/>
                  <a:gd name="connsiteX15" fmla="*/ 23472 w 39595"/>
                  <a:gd name="connsiteY15" fmla="*/ 18060 h 90893"/>
                  <a:gd name="connsiteX16" fmla="*/ 38426 w 39595"/>
                  <a:gd name="connsiteY16" fmla="*/ 18060 h 90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9595" h="90893">
                    <a:moveTo>
                      <a:pt x="38426" y="18060"/>
                    </a:moveTo>
                    <a:lnTo>
                      <a:pt x="38426" y="28073"/>
                    </a:lnTo>
                    <a:lnTo>
                      <a:pt x="23472" y="28073"/>
                    </a:lnTo>
                    <a:lnTo>
                      <a:pt x="23472" y="71894"/>
                    </a:lnTo>
                    <a:cubicBezTo>
                      <a:pt x="23472" y="78396"/>
                      <a:pt x="25878" y="81257"/>
                      <a:pt x="32055" y="81257"/>
                    </a:cubicBezTo>
                    <a:cubicBezTo>
                      <a:pt x="33550" y="81257"/>
                      <a:pt x="36086" y="80867"/>
                      <a:pt x="38036" y="80476"/>
                    </a:cubicBezTo>
                    <a:lnTo>
                      <a:pt x="40442" y="90359"/>
                    </a:lnTo>
                    <a:cubicBezTo>
                      <a:pt x="38036" y="91204"/>
                      <a:pt x="34720" y="91659"/>
                      <a:pt x="31729" y="91659"/>
                    </a:cubicBezTo>
                    <a:cubicBezTo>
                      <a:pt x="19181" y="91659"/>
                      <a:pt x="11769" y="84703"/>
                      <a:pt x="11769" y="72804"/>
                    </a:cubicBezTo>
                    <a:lnTo>
                      <a:pt x="11769" y="28073"/>
                    </a:lnTo>
                    <a:lnTo>
                      <a:pt x="846" y="28073"/>
                    </a:lnTo>
                    <a:lnTo>
                      <a:pt x="846" y="18060"/>
                    </a:lnTo>
                    <a:lnTo>
                      <a:pt x="11769" y="18060"/>
                    </a:lnTo>
                    <a:lnTo>
                      <a:pt x="11769" y="766"/>
                    </a:lnTo>
                    <a:lnTo>
                      <a:pt x="23472" y="766"/>
                    </a:lnTo>
                    <a:lnTo>
                      <a:pt x="23472" y="18060"/>
                    </a:lnTo>
                    <a:lnTo>
                      <a:pt x="38426" y="18060"/>
                    </a:lnTo>
                  </a:path>
                </a:pathLst>
              </a:custGeom>
              <a:solidFill>
                <a:srgbClr val="000000"/>
              </a:solidFill>
              <a:ln w="65" cap="flat">
                <a:noFill/>
                <a:prstDash val="solid"/>
                <a:miter/>
              </a:ln>
            </p:spPr>
            <p:txBody>
              <a:bodyPr rtlCol="0" anchor="ctr"/>
              <a:lstStyle/>
              <a:p>
                <a:endParaRPr lang="en-GB"/>
              </a:p>
            </p:txBody>
          </p:sp>
        </p:grpSp>
        <p:sp>
          <p:nvSpPr>
            <p:cNvPr id="2326" name="Freeform: Shape 2325">
              <a:extLst>
                <a:ext uri="{FF2B5EF4-FFF2-40B4-BE49-F238E27FC236}">
                  <a16:creationId xmlns:a16="http://schemas.microsoft.com/office/drawing/2014/main" id="{718A366E-A473-F33E-7262-90E2A97DBA4D}"/>
                </a:ext>
              </a:extLst>
            </p:cNvPr>
            <p:cNvSpPr/>
            <p:nvPr/>
          </p:nvSpPr>
          <p:spPr>
            <a:xfrm>
              <a:off x="5598574" y="2884762"/>
              <a:ext cx="340493" cy="521001"/>
            </a:xfrm>
            <a:custGeom>
              <a:avLst/>
              <a:gdLst>
                <a:gd name="connsiteX0" fmla="*/ 46202 w 340493"/>
                <a:gd name="connsiteY0" fmla="*/ 522183 h 521001"/>
                <a:gd name="connsiteX1" fmla="*/ 1262 w 340493"/>
                <a:gd name="connsiteY1" fmla="*/ 477243 h 521001"/>
                <a:gd name="connsiteX2" fmla="*/ 1262 w 340493"/>
                <a:gd name="connsiteY2" fmla="*/ 46121 h 521001"/>
                <a:gd name="connsiteX3" fmla="*/ 46202 w 340493"/>
                <a:gd name="connsiteY3" fmla="*/ 1181 h 521001"/>
                <a:gd name="connsiteX4" fmla="*/ 296816 w 340493"/>
                <a:gd name="connsiteY4" fmla="*/ 1181 h 521001"/>
                <a:gd name="connsiteX5" fmla="*/ 341756 w 340493"/>
                <a:gd name="connsiteY5" fmla="*/ 46121 h 521001"/>
                <a:gd name="connsiteX6" fmla="*/ 341756 w 340493"/>
                <a:gd name="connsiteY6" fmla="*/ 477243 h 521001"/>
                <a:gd name="connsiteX7" fmla="*/ 296816 w 340493"/>
                <a:gd name="connsiteY7" fmla="*/ 522183 h 521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0493" h="521001">
                  <a:moveTo>
                    <a:pt x="46202" y="522183"/>
                  </a:moveTo>
                  <a:cubicBezTo>
                    <a:pt x="21380" y="522183"/>
                    <a:pt x="1262" y="502065"/>
                    <a:pt x="1262" y="477243"/>
                  </a:cubicBezTo>
                  <a:lnTo>
                    <a:pt x="1262" y="46121"/>
                  </a:lnTo>
                  <a:cubicBezTo>
                    <a:pt x="1262" y="21299"/>
                    <a:pt x="21380" y="1181"/>
                    <a:pt x="46202" y="1181"/>
                  </a:cubicBezTo>
                  <a:lnTo>
                    <a:pt x="296816" y="1181"/>
                  </a:lnTo>
                  <a:cubicBezTo>
                    <a:pt x="321635" y="1181"/>
                    <a:pt x="341756" y="21299"/>
                    <a:pt x="341756" y="46121"/>
                  </a:cubicBezTo>
                  <a:lnTo>
                    <a:pt x="341756" y="477243"/>
                  </a:lnTo>
                  <a:cubicBezTo>
                    <a:pt x="341756" y="502065"/>
                    <a:pt x="321635" y="522183"/>
                    <a:pt x="296816" y="522183"/>
                  </a:cubicBezTo>
                  <a:close/>
                </a:path>
              </a:pathLst>
            </a:custGeom>
            <a:noFill/>
            <a:ln w="7486" cap="flat">
              <a:noFill/>
              <a:prstDash val="solid"/>
              <a:miter/>
            </a:ln>
          </p:spPr>
          <p:txBody>
            <a:bodyPr rtlCol="0" anchor="ctr"/>
            <a:lstStyle/>
            <a:p>
              <a:endParaRPr lang="en-GB"/>
            </a:p>
          </p:txBody>
        </p:sp>
        <p:grpSp>
          <p:nvGrpSpPr>
            <p:cNvPr id="2327" name="Graphic 1898">
              <a:extLst>
                <a:ext uri="{FF2B5EF4-FFF2-40B4-BE49-F238E27FC236}">
                  <a16:creationId xmlns:a16="http://schemas.microsoft.com/office/drawing/2014/main" id="{AFC8CB33-6E7F-3122-B042-94721183D15D}"/>
                </a:ext>
              </a:extLst>
            </p:cNvPr>
            <p:cNvGrpSpPr/>
            <p:nvPr/>
          </p:nvGrpSpPr>
          <p:grpSpPr>
            <a:xfrm>
              <a:off x="5640550" y="2940701"/>
              <a:ext cx="99866" cy="404341"/>
              <a:chOff x="9227715" y="2897386"/>
              <a:chExt cx="99866" cy="404341"/>
            </a:xfrm>
            <a:solidFill>
              <a:srgbClr val="000000"/>
            </a:solidFill>
          </p:grpSpPr>
          <p:sp>
            <p:nvSpPr>
              <p:cNvPr id="2328" name="Freeform: Shape 2327">
                <a:extLst>
                  <a:ext uri="{FF2B5EF4-FFF2-40B4-BE49-F238E27FC236}">
                    <a16:creationId xmlns:a16="http://schemas.microsoft.com/office/drawing/2014/main" id="{CF4544B3-513D-589C-2F30-B57AC811664A}"/>
                  </a:ext>
                </a:extLst>
              </p:cNvPr>
              <p:cNvSpPr/>
              <p:nvPr/>
            </p:nvSpPr>
            <p:spPr>
              <a:xfrm rot="-5400000">
                <a:off x="9236427" y="3210964"/>
                <a:ext cx="82051" cy="99476"/>
              </a:xfrm>
              <a:custGeom>
                <a:avLst/>
                <a:gdLst>
                  <a:gd name="connsiteX0" fmla="*/ 43372 w 82051"/>
                  <a:gd name="connsiteY0" fmla="*/ 100538 h 99476"/>
                  <a:gd name="connsiteX1" fmla="*/ 396 w 82051"/>
                  <a:gd name="connsiteY1" fmla="*/ 50865 h 99476"/>
                  <a:gd name="connsiteX2" fmla="*/ 43372 w 82051"/>
                  <a:gd name="connsiteY2" fmla="*/ 1062 h 99476"/>
                  <a:gd name="connsiteX3" fmla="*/ 82447 w 82051"/>
                  <a:gd name="connsiteY3" fmla="*/ 32855 h 99476"/>
                  <a:gd name="connsiteX4" fmla="*/ 70094 w 82051"/>
                  <a:gd name="connsiteY4" fmla="*/ 32855 h 99476"/>
                  <a:gd name="connsiteX5" fmla="*/ 43372 w 82051"/>
                  <a:gd name="connsiteY5" fmla="*/ 12505 h 99476"/>
                  <a:gd name="connsiteX6" fmla="*/ 12424 w 82051"/>
                  <a:gd name="connsiteY6" fmla="*/ 50865 h 99476"/>
                  <a:gd name="connsiteX7" fmla="*/ 43372 w 82051"/>
                  <a:gd name="connsiteY7" fmla="*/ 89095 h 99476"/>
                  <a:gd name="connsiteX8" fmla="*/ 70094 w 82051"/>
                  <a:gd name="connsiteY8" fmla="*/ 68745 h 99476"/>
                  <a:gd name="connsiteX9" fmla="*/ 82447 w 82051"/>
                  <a:gd name="connsiteY9" fmla="*/ 68745 h 99476"/>
                  <a:gd name="connsiteX10" fmla="*/ 43372 w 82051"/>
                  <a:gd name="connsiteY10" fmla="*/ 100538 h 99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2051" h="99476">
                    <a:moveTo>
                      <a:pt x="43372" y="100538"/>
                    </a:moveTo>
                    <a:cubicBezTo>
                      <a:pt x="18536" y="100538"/>
                      <a:pt x="396" y="81553"/>
                      <a:pt x="396" y="50865"/>
                    </a:cubicBezTo>
                    <a:cubicBezTo>
                      <a:pt x="396" y="20112"/>
                      <a:pt x="18536" y="1062"/>
                      <a:pt x="43372" y="1062"/>
                    </a:cubicBezTo>
                    <a:cubicBezTo>
                      <a:pt x="63007" y="1062"/>
                      <a:pt x="79001" y="12895"/>
                      <a:pt x="82447" y="32855"/>
                    </a:cubicBezTo>
                    <a:lnTo>
                      <a:pt x="70094" y="32855"/>
                    </a:lnTo>
                    <a:cubicBezTo>
                      <a:pt x="67363" y="19592"/>
                      <a:pt x="55985" y="12505"/>
                      <a:pt x="43372" y="12505"/>
                    </a:cubicBezTo>
                    <a:cubicBezTo>
                      <a:pt x="25947" y="12505"/>
                      <a:pt x="12424" y="26029"/>
                      <a:pt x="12424" y="50865"/>
                    </a:cubicBezTo>
                    <a:cubicBezTo>
                      <a:pt x="12424" y="75637"/>
                      <a:pt x="26013" y="89095"/>
                      <a:pt x="43372" y="89095"/>
                    </a:cubicBezTo>
                    <a:cubicBezTo>
                      <a:pt x="56050" y="89095"/>
                      <a:pt x="67363" y="81943"/>
                      <a:pt x="70094" y="68745"/>
                    </a:cubicBezTo>
                    <a:lnTo>
                      <a:pt x="82447" y="68745"/>
                    </a:lnTo>
                    <a:cubicBezTo>
                      <a:pt x="79066" y="88445"/>
                      <a:pt x="63202" y="100538"/>
                      <a:pt x="43372" y="100538"/>
                    </a:cubicBezTo>
                  </a:path>
                </a:pathLst>
              </a:custGeom>
              <a:solidFill>
                <a:srgbClr val="000000"/>
              </a:solidFill>
              <a:ln w="65" cap="flat">
                <a:noFill/>
                <a:prstDash val="solid"/>
                <a:miter/>
              </a:ln>
            </p:spPr>
            <p:txBody>
              <a:bodyPr rtlCol="0" anchor="ctr"/>
              <a:lstStyle/>
              <a:p>
                <a:endParaRPr lang="en-GB"/>
              </a:p>
            </p:txBody>
          </p:sp>
          <p:sp>
            <p:nvSpPr>
              <p:cNvPr id="2329" name="Freeform: Shape 2328">
                <a:extLst>
                  <a:ext uri="{FF2B5EF4-FFF2-40B4-BE49-F238E27FC236}">
                    <a16:creationId xmlns:a16="http://schemas.microsoft.com/office/drawing/2014/main" id="{981CF74B-D5B5-B0E1-04B3-06DA70081A4C}"/>
                  </a:ext>
                </a:extLst>
              </p:cNvPr>
              <p:cNvSpPr/>
              <p:nvPr/>
            </p:nvSpPr>
            <p:spPr>
              <a:xfrm rot="-5400000">
                <a:off x="9270594" y="3146824"/>
                <a:ext cx="36864" cy="73729"/>
              </a:xfrm>
              <a:custGeom>
                <a:avLst/>
                <a:gdLst>
                  <a:gd name="connsiteX0" fmla="*/ 709 w 36864"/>
                  <a:gd name="connsiteY0" fmla="*/ 74603 h 73729"/>
                  <a:gd name="connsiteX1" fmla="*/ 709 w 36864"/>
                  <a:gd name="connsiteY1" fmla="*/ 1914 h 73729"/>
                  <a:gd name="connsiteX2" fmla="*/ 12022 w 36864"/>
                  <a:gd name="connsiteY2" fmla="*/ 1914 h 73729"/>
                  <a:gd name="connsiteX3" fmla="*/ 12022 w 36864"/>
                  <a:gd name="connsiteY3" fmla="*/ 13097 h 73729"/>
                  <a:gd name="connsiteX4" fmla="*/ 12802 w 36864"/>
                  <a:gd name="connsiteY4" fmla="*/ 13097 h 73729"/>
                  <a:gd name="connsiteX5" fmla="*/ 31657 w 36864"/>
                  <a:gd name="connsiteY5" fmla="*/ 874 h 73729"/>
                  <a:gd name="connsiteX6" fmla="*/ 37573 w 36864"/>
                  <a:gd name="connsiteY6" fmla="*/ 1069 h 73729"/>
                  <a:gd name="connsiteX7" fmla="*/ 37573 w 36864"/>
                  <a:gd name="connsiteY7" fmla="*/ 12837 h 73729"/>
                  <a:gd name="connsiteX8" fmla="*/ 30552 w 36864"/>
                  <a:gd name="connsiteY8" fmla="*/ 12187 h 73729"/>
                  <a:gd name="connsiteX9" fmla="*/ 12412 w 36864"/>
                  <a:gd name="connsiteY9" fmla="*/ 29091 h 73729"/>
                  <a:gd name="connsiteX10" fmla="*/ 12412 w 36864"/>
                  <a:gd name="connsiteY10" fmla="*/ 74603 h 73729"/>
                  <a:gd name="connsiteX11" fmla="*/ 709 w 36864"/>
                  <a:gd name="connsiteY11" fmla="*/ 74603 h 73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6864" h="73729">
                    <a:moveTo>
                      <a:pt x="709" y="74603"/>
                    </a:moveTo>
                    <a:lnTo>
                      <a:pt x="709" y="1914"/>
                    </a:lnTo>
                    <a:lnTo>
                      <a:pt x="12022" y="1914"/>
                    </a:lnTo>
                    <a:lnTo>
                      <a:pt x="12022" y="13097"/>
                    </a:lnTo>
                    <a:lnTo>
                      <a:pt x="12802" y="13097"/>
                    </a:lnTo>
                    <a:cubicBezTo>
                      <a:pt x="15468" y="5750"/>
                      <a:pt x="23010" y="874"/>
                      <a:pt x="31657" y="874"/>
                    </a:cubicBezTo>
                    <a:cubicBezTo>
                      <a:pt x="33347" y="874"/>
                      <a:pt x="36208" y="1004"/>
                      <a:pt x="37573" y="1069"/>
                    </a:cubicBezTo>
                    <a:lnTo>
                      <a:pt x="37573" y="12837"/>
                    </a:lnTo>
                    <a:cubicBezTo>
                      <a:pt x="36858" y="12707"/>
                      <a:pt x="33672" y="12187"/>
                      <a:pt x="30552" y="12187"/>
                    </a:cubicBezTo>
                    <a:cubicBezTo>
                      <a:pt x="20084" y="12187"/>
                      <a:pt x="12412" y="19274"/>
                      <a:pt x="12412" y="29091"/>
                    </a:cubicBezTo>
                    <a:lnTo>
                      <a:pt x="12412" y="74603"/>
                    </a:lnTo>
                    <a:lnTo>
                      <a:pt x="709" y="74603"/>
                    </a:lnTo>
                  </a:path>
                </a:pathLst>
              </a:custGeom>
              <a:solidFill>
                <a:srgbClr val="000000"/>
              </a:solidFill>
              <a:ln w="65" cap="flat">
                <a:noFill/>
                <a:prstDash val="solid"/>
                <a:miter/>
              </a:ln>
            </p:spPr>
            <p:txBody>
              <a:bodyPr rtlCol="0" anchor="ctr"/>
              <a:lstStyle/>
              <a:p>
                <a:endParaRPr lang="en-GB"/>
              </a:p>
            </p:txBody>
          </p:sp>
          <p:sp>
            <p:nvSpPr>
              <p:cNvPr id="2330" name="Freeform: Shape 2329">
                <a:extLst>
                  <a:ext uri="{FF2B5EF4-FFF2-40B4-BE49-F238E27FC236}">
                    <a16:creationId xmlns:a16="http://schemas.microsoft.com/office/drawing/2014/main" id="{3D07545B-87EA-D4B3-0883-3E94DE73E59C}"/>
                  </a:ext>
                </a:extLst>
              </p:cNvPr>
              <p:cNvSpPr/>
              <p:nvPr/>
            </p:nvSpPr>
            <p:spPr>
              <a:xfrm rot="-5400000">
                <a:off x="9257688" y="3087951"/>
                <a:ext cx="64366" cy="75159"/>
              </a:xfrm>
              <a:custGeom>
                <a:avLst/>
                <a:gdLst>
                  <a:gd name="connsiteX0" fmla="*/ 34620 w 64366"/>
                  <a:gd name="connsiteY0" fmla="*/ 76013 h 75159"/>
                  <a:gd name="connsiteX1" fmla="*/ 551 w 64366"/>
                  <a:gd name="connsiteY1" fmla="*/ 38693 h 75159"/>
                  <a:gd name="connsiteX2" fmla="*/ 33255 w 64366"/>
                  <a:gd name="connsiteY2" fmla="*/ 853 h 75159"/>
                  <a:gd name="connsiteX3" fmla="*/ 64918 w 64366"/>
                  <a:gd name="connsiteY3" fmla="*/ 37197 h 75159"/>
                  <a:gd name="connsiteX4" fmla="*/ 64918 w 64366"/>
                  <a:gd name="connsiteY4" fmla="*/ 42074 h 75159"/>
                  <a:gd name="connsiteX5" fmla="*/ 12385 w 64366"/>
                  <a:gd name="connsiteY5" fmla="*/ 42074 h 75159"/>
                  <a:gd name="connsiteX6" fmla="*/ 34685 w 64366"/>
                  <a:gd name="connsiteY6" fmla="*/ 65610 h 75159"/>
                  <a:gd name="connsiteX7" fmla="*/ 52435 w 64366"/>
                  <a:gd name="connsiteY7" fmla="*/ 54427 h 75159"/>
                  <a:gd name="connsiteX8" fmla="*/ 63748 w 64366"/>
                  <a:gd name="connsiteY8" fmla="*/ 57548 h 75159"/>
                  <a:gd name="connsiteX9" fmla="*/ 34620 w 64366"/>
                  <a:gd name="connsiteY9" fmla="*/ 76013 h 75159"/>
                  <a:gd name="connsiteX10" fmla="*/ 12450 w 64366"/>
                  <a:gd name="connsiteY10" fmla="*/ 32191 h 75159"/>
                  <a:gd name="connsiteX11" fmla="*/ 53020 w 64366"/>
                  <a:gd name="connsiteY11" fmla="*/ 32191 h 75159"/>
                  <a:gd name="connsiteX12" fmla="*/ 33255 w 64366"/>
                  <a:gd name="connsiteY12" fmla="*/ 11256 h 75159"/>
                  <a:gd name="connsiteX13" fmla="*/ 12450 w 64366"/>
                  <a:gd name="connsiteY13" fmla="*/ 32191 h 75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4366" h="75159">
                    <a:moveTo>
                      <a:pt x="34620" y="76013"/>
                    </a:moveTo>
                    <a:cubicBezTo>
                      <a:pt x="13555" y="76013"/>
                      <a:pt x="551" y="61059"/>
                      <a:pt x="551" y="38693"/>
                    </a:cubicBezTo>
                    <a:cubicBezTo>
                      <a:pt x="551" y="16392"/>
                      <a:pt x="13425" y="853"/>
                      <a:pt x="33255" y="853"/>
                    </a:cubicBezTo>
                    <a:cubicBezTo>
                      <a:pt x="48664" y="853"/>
                      <a:pt x="64918" y="10345"/>
                      <a:pt x="64918" y="37197"/>
                    </a:cubicBezTo>
                    <a:lnTo>
                      <a:pt x="64918" y="42074"/>
                    </a:lnTo>
                    <a:lnTo>
                      <a:pt x="12385" y="42074"/>
                    </a:lnTo>
                    <a:cubicBezTo>
                      <a:pt x="12970" y="57288"/>
                      <a:pt x="21812" y="65610"/>
                      <a:pt x="34685" y="65610"/>
                    </a:cubicBezTo>
                    <a:cubicBezTo>
                      <a:pt x="43268" y="65610"/>
                      <a:pt x="49704" y="61839"/>
                      <a:pt x="52435" y="54427"/>
                    </a:cubicBezTo>
                    <a:lnTo>
                      <a:pt x="63748" y="57548"/>
                    </a:lnTo>
                    <a:cubicBezTo>
                      <a:pt x="60367" y="68536"/>
                      <a:pt x="49509" y="76013"/>
                      <a:pt x="34620" y="76013"/>
                    </a:cubicBezTo>
                    <a:close/>
                    <a:moveTo>
                      <a:pt x="12450" y="32191"/>
                    </a:moveTo>
                    <a:lnTo>
                      <a:pt x="53020" y="32191"/>
                    </a:lnTo>
                    <a:cubicBezTo>
                      <a:pt x="51915" y="19838"/>
                      <a:pt x="45218" y="11256"/>
                      <a:pt x="33255" y="11256"/>
                    </a:cubicBezTo>
                    <a:cubicBezTo>
                      <a:pt x="20772" y="11256"/>
                      <a:pt x="13165" y="21073"/>
                      <a:pt x="12450" y="32191"/>
                    </a:cubicBezTo>
                  </a:path>
                </a:pathLst>
              </a:custGeom>
              <a:solidFill>
                <a:srgbClr val="000000"/>
              </a:solidFill>
              <a:ln w="65" cap="flat">
                <a:noFill/>
                <a:prstDash val="solid"/>
                <a:miter/>
              </a:ln>
            </p:spPr>
            <p:txBody>
              <a:bodyPr rtlCol="0" anchor="ctr"/>
              <a:lstStyle/>
              <a:p>
                <a:endParaRPr lang="en-GB"/>
              </a:p>
            </p:txBody>
          </p:sp>
          <p:sp>
            <p:nvSpPr>
              <p:cNvPr id="2331" name="Freeform: Shape 2330">
                <a:extLst>
                  <a:ext uri="{FF2B5EF4-FFF2-40B4-BE49-F238E27FC236}">
                    <a16:creationId xmlns:a16="http://schemas.microsoft.com/office/drawing/2014/main" id="{685E2FDF-1117-65E3-7BF2-D81A3442E324}"/>
                  </a:ext>
                </a:extLst>
              </p:cNvPr>
              <p:cNvSpPr/>
              <p:nvPr/>
            </p:nvSpPr>
            <p:spPr>
              <a:xfrm rot="-5400000">
                <a:off x="9260614" y="3012727"/>
                <a:ext cx="58645" cy="75289"/>
              </a:xfrm>
              <a:custGeom>
                <a:avLst/>
                <a:gdLst>
                  <a:gd name="connsiteX0" fmla="*/ 25381 w 58645"/>
                  <a:gd name="connsiteY0" fmla="*/ 76132 h 75289"/>
                  <a:gd name="connsiteX1" fmla="*/ 609 w 58645"/>
                  <a:gd name="connsiteY1" fmla="*/ 53766 h 75289"/>
                  <a:gd name="connsiteX2" fmla="*/ 28892 w 58645"/>
                  <a:gd name="connsiteY2" fmla="*/ 32375 h 75289"/>
                  <a:gd name="connsiteX3" fmla="*/ 47552 w 58645"/>
                  <a:gd name="connsiteY3" fmla="*/ 25353 h 75289"/>
                  <a:gd name="connsiteX4" fmla="*/ 32338 w 58645"/>
                  <a:gd name="connsiteY4" fmla="*/ 11115 h 75289"/>
                  <a:gd name="connsiteX5" fmla="*/ 13938 w 58645"/>
                  <a:gd name="connsiteY5" fmla="*/ 21777 h 75289"/>
                  <a:gd name="connsiteX6" fmla="*/ 2690 w 58645"/>
                  <a:gd name="connsiteY6" fmla="*/ 18071 h 75289"/>
                  <a:gd name="connsiteX7" fmla="*/ 32013 w 58645"/>
                  <a:gd name="connsiteY7" fmla="*/ 842 h 75289"/>
                  <a:gd name="connsiteX8" fmla="*/ 59255 w 58645"/>
                  <a:gd name="connsiteY8" fmla="*/ 26524 h 75289"/>
                  <a:gd name="connsiteX9" fmla="*/ 59255 w 58645"/>
                  <a:gd name="connsiteY9" fmla="*/ 74441 h 75289"/>
                  <a:gd name="connsiteX10" fmla="*/ 47747 w 58645"/>
                  <a:gd name="connsiteY10" fmla="*/ 74441 h 75289"/>
                  <a:gd name="connsiteX11" fmla="*/ 47747 w 58645"/>
                  <a:gd name="connsiteY11" fmla="*/ 64559 h 75289"/>
                  <a:gd name="connsiteX12" fmla="*/ 46967 w 58645"/>
                  <a:gd name="connsiteY12" fmla="*/ 64559 h 75289"/>
                  <a:gd name="connsiteX13" fmla="*/ 25381 w 58645"/>
                  <a:gd name="connsiteY13" fmla="*/ 76132 h 75289"/>
                  <a:gd name="connsiteX14" fmla="*/ 27396 w 58645"/>
                  <a:gd name="connsiteY14" fmla="*/ 65794 h 75289"/>
                  <a:gd name="connsiteX15" fmla="*/ 47552 w 58645"/>
                  <a:gd name="connsiteY15" fmla="*/ 48174 h 75289"/>
                  <a:gd name="connsiteX16" fmla="*/ 47552 w 58645"/>
                  <a:gd name="connsiteY16" fmla="*/ 38097 h 75289"/>
                  <a:gd name="connsiteX17" fmla="*/ 28372 w 58645"/>
                  <a:gd name="connsiteY17" fmla="*/ 42258 h 75289"/>
                  <a:gd name="connsiteX18" fmla="*/ 12378 w 58645"/>
                  <a:gd name="connsiteY18" fmla="*/ 54351 h 75289"/>
                  <a:gd name="connsiteX19" fmla="*/ 27396 w 58645"/>
                  <a:gd name="connsiteY19" fmla="*/ 65794 h 75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8645" h="75289">
                    <a:moveTo>
                      <a:pt x="25381" y="76132"/>
                    </a:moveTo>
                    <a:cubicBezTo>
                      <a:pt x="11597" y="76132"/>
                      <a:pt x="609" y="68070"/>
                      <a:pt x="609" y="53766"/>
                    </a:cubicBezTo>
                    <a:cubicBezTo>
                      <a:pt x="609" y="37121"/>
                      <a:pt x="15433" y="34066"/>
                      <a:pt x="28892" y="32375"/>
                    </a:cubicBezTo>
                    <a:cubicBezTo>
                      <a:pt x="42025" y="30620"/>
                      <a:pt x="47552" y="31335"/>
                      <a:pt x="47552" y="25353"/>
                    </a:cubicBezTo>
                    <a:cubicBezTo>
                      <a:pt x="47552" y="16316"/>
                      <a:pt x="42415" y="11115"/>
                      <a:pt x="32338" y="11115"/>
                    </a:cubicBezTo>
                    <a:cubicBezTo>
                      <a:pt x="21870" y="11115"/>
                      <a:pt x="16214" y="16706"/>
                      <a:pt x="13938" y="21777"/>
                    </a:cubicBezTo>
                    <a:lnTo>
                      <a:pt x="2690" y="18071"/>
                    </a:lnTo>
                    <a:cubicBezTo>
                      <a:pt x="8281" y="4873"/>
                      <a:pt x="20765" y="842"/>
                      <a:pt x="32013" y="842"/>
                    </a:cubicBezTo>
                    <a:cubicBezTo>
                      <a:pt x="41765" y="842"/>
                      <a:pt x="59255" y="3833"/>
                      <a:pt x="59255" y="26524"/>
                    </a:cubicBezTo>
                    <a:lnTo>
                      <a:pt x="59255" y="74441"/>
                    </a:lnTo>
                    <a:lnTo>
                      <a:pt x="47747" y="74441"/>
                    </a:lnTo>
                    <a:lnTo>
                      <a:pt x="47747" y="64559"/>
                    </a:lnTo>
                    <a:lnTo>
                      <a:pt x="46967" y="64559"/>
                    </a:lnTo>
                    <a:cubicBezTo>
                      <a:pt x="44496" y="69695"/>
                      <a:pt x="37669" y="76132"/>
                      <a:pt x="25381" y="76132"/>
                    </a:cubicBezTo>
                    <a:close/>
                    <a:moveTo>
                      <a:pt x="27396" y="65794"/>
                    </a:moveTo>
                    <a:cubicBezTo>
                      <a:pt x="40335" y="65794"/>
                      <a:pt x="47552" y="57082"/>
                      <a:pt x="47552" y="48174"/>
                    </a:cubicBezTo>
                    <a:lnTo>
                      <a:pt x="47552" y="38097"/>
                    </a:lnTo>
                    <a:cubicBezTo>
                      <a:pt x="45601" y="40372"/>
                      <a:pt x="32858" y="41673"/>
                      <a:pt x="28372" y="42258"/>
                    </a:cubicBezTo>
                    <a:cubicBezTo>
                      <a:pt x="19854" y="43363"/>
                      <a:pt x="12378" y="46094"/>
                      <a:pt x="12378" y="54351"/>
                    </a:cubicBezTo>
                    <a:cubicBezTo>
                      <a:pt x="12378" y="61893"/>
                      <a:pt x="18684" y="65794"/>
                      <a:pt x="27396" y="65794"/>
                    </a:cubicBezTo>
                  </a:path>
                </a:pathLst>
              </a:custGeom>
              <a:solidFill>
                <a:srgbClr val="000000"/>
              </a:solidFill>
              <a:ln w="65" cap="flat">
                <a:noFill/>
                <a:prstDash val="solid"/>
                <a:miter/>
              </a:ln>
            </p:spPr>
            <p:txBody>
              <a:bodyPr rtlCol="0" anchor="ctr"/>
              <a:lstStyle/>
              <a:p>
                <a:endParaRPr lang="en-GB"/>
              </a:p>
            </p:txBody>
          </p:sp>
          <p:sp>
            <p:nvSpPr>
              <p:cNvPr id="2332" name="Freeform: Shape 2331">
                <a:extLst>
                  <a:ext uri="{FF2B5EF4-FFF2-40B4-BE49-F238E27FC236}">
                    <a16:creationId xmlns:a16="http://schemas.microsoft.com/office/drawing/2014/main" id="{B619345B-0485-2E3F-7BFF-88DD121EA9A9}"/>
                  </a:ext>
                </a:extLst>
              </p:cNvPr>
              <p:cNvSpPr/>
              <p:nvPr/>
            </p:nvSpPr>
            <p:spPr>
              <a:xfrm rot="-5400000">
                <a:off x="9261557" y="2944231"/>
                <a:ext cx="39595" cy="90893"/>
              </a:xfrm>
              <a:custGeom>
                <a:avLst/>
                <a:gdLst>
                  <a:gd name="connsiteX0" fmla="*/ 38405 w 39595"/>
                  <a:gd name="connsiteY0" fmla="*/ 18260 h 90893"/>
                  <a:gd name="connsiteX1" fmla="*/ 38405 w 39595"/>
                  <a:gd name="connsiteY1" fmla="*/ 28273 h 90893"/>
                  <a:gd name="connsiteX2" fmla="*/ 23451 w 39595"/>
                  <a:gd name="connsiteY2" fmla="*/ 28273 h 90893"/>
                  <a:gd name="connsiteX3" fmla="*/ 23451 w 39595"/>
                  <a:gd name="connsiteY3" fmla="*/ 72094 h 90893"/>
                  <a:gd name="connsiteX4" fmla="*/ 32033 w 39595"/>
                  <a:gd name="connsiteY4" fmla="*/ 81457 h 90893"/>
                  <a:gd name="connsiteX5" fmla="*/ 38015 w 39595"/>
                  <a:gd name="connsiteY5" fmla="*/ 80677 h 90893"/>
                  <a:gd name="connsiteX6" fmla="*/ 40420 w 39595"/>
                  <a:gd name="connsiteY6" fmla="*/ 90559 h 90893"/>
                  <a:gd name="connsiteX7" fmla="*/ 31708 w 39595"/>
                  <a:gd name="connsiteY7" fmla="*/ 91860 h 90893"/>
                  <a:gd name="connsiteX8" fmla="*/ 11748 w 39595"/>
                  <a:gd name="connsiteY8" fmla="*/ 73005 h 90893"/>
                  <a:gd name="connsiteX9" fmla="*/ 11748 w 39595"/>
                  <a:gd name="connsiteY9" fmla="*/ 28273 h 90893"/>
                  <a:gd name="connsiteX10" fmla="*/ 825 w 39595"/>
                  <a:gd name="connsiteY10" fmla="*/ 28273 h 90893"/>
                  <a:gd name="connsiteX11" fmla="*/ 825 w 39595"/>
                  <a:gd name="connsiteY11" fmla="*/ 18260 h 90893"/>
                  <a:gd name="connsiteX12" fmla="*/ 11748 w 39595"/>
                  <a:gd name="connsiteY12" fmla="*/ 18260 h 90893"/>
                  <a:gd name="connsiteX13" fmla="*/ 11748 w 39595"/>
                  <a:gd name="connsiteY13" fmla="*/ 966 h 90893"/>
                  <a:gd name="connsiteX14" fmla="*/ 23451 w 39595"/>
                  <a:gd name="connsiteY14" fmla="*/ 966 h 90893"/>
                  <a:gd name="connsiteX15" fmla="*/ 23451 w 39595"/>
                  <a:gd name="connsiteY15" fmla="*/ 18260 h 90893"/>
                  <a:gd name="connsiteX16" fmla="*/ 38405 w 39595"/>
                  <a:gd name="connsiteY16" fmla="*/ 18260 h 90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9595" h="90893">
                    <a:moveTo>
                      <a:pt x="38405" y="18260"/>
                    </a:moveTo>
                    <a:lnTo>
                      <a:pt x="38405" y="28273"/>
                    </a:lnTo>
                    <a:lnTo>
                      <a:pt x="23451" y="28273"/>
                    </a:lnTo>
                    <a:lnTo>
                      <a:pt x="23451" y="72094"/>
                    </a:lnTo>
                    <a:cubicBezTo>
                      <a:pt x="23451" y="78596"/>
                      <a:pt x="25856" y="81457"/>
                      <a:pt x="32033" y="81457"/>
                    </a:cubicBezTo>
                    <a:cubicBezTo>
                      <a:pt x="33528" y="81457"/>
                      <a:pt x="36064" y="81067"/>
                      <a:pt x="38015" y="80677"/>
                    </a:cubicBezTo>
                    <a:lnTo>
                      <a:pt x="40420" y="90559"/>
                    </a:lnTo>
                    <a:cubicBezTo>
                      <a:pt x="38015" y="91405"/>
                      <a:pt x="34699" y="91860"/>
                      <a:pt x="31708" y="91860"/>
                    </a:cubicBezTo>
                    <a:cubicBezTo>
                      <a:pt x="19160" y="91860"/>
                      <a:pt x="11748" y="84903"/>
                      <a:pt x="11748" y="73005"/>
                    </a:cubicBezTo>
                    <a:lnTo>
                      <a:pt x="11748" y="28273"/>
                    </a:lnTo>
                    <a:lnTo>
                      <a:pt x="825" y="28273"/>
                    </a:lnTo>
                    <a:lnTo>
                      <a:pt x="825" y="18260"/>
                    </a:lnTo>
                    <a:lnTo>
                      <a:pt x="11748" y="18260"/>
                    </a:lnTo>
                    <a:lnTo>
                      <a:pt x="11748" y="966"/>
                    </a:lnTo>
                    <a:lnTo>
                      <a:pt x="23451" y="966"/>
                    </a:lnTo>
                    <a:lnTo>
                      <a:pt x="23451" y="18260"/>
                    </a:lnTo>
                    <a:lnTo>
                      <a:pt x="38405" y="18260"/>
                    </a:lnTo>
                  </a:path>
                </a:pathLst>
              </a:custGeom>
              <a:solidFill>
                <a:srgbClr val="000000"/>
              </a:solidFill>
              <a:ln w="65" cap="flat">
                <a:noFill/>
                <a:prstDash val="solid"/>
                <a:miter/>
              </a:ln>
            </p:spPr>
            <p:txBody>
              <a:bodyPr rtlCol="0" anchor="ctr"/>
              <a:lstStyle/>
              <a:p>
                <a:endParaRPr lang="en-GB"/>
              </a:p>
            </p:txBody>
          </p:sp>
          <p:sp>
            <p:nvSpPr>
              <p:cNvPr id="2333" name="Freeform: Shape 2332">
                <a:extLst>
                  <a:ext uri="{FF2B5EF4-FFF2-40B4-BE49-F238E27FC236}">
                    <a16:creationId xmlns:a16="http://schemas.microsoft.com/office/drawing/2014/main" id="{E148872D-AFB4-61AC-C29B-48538558E696}"/>
                  </a:ext>
                </a:extLst>
              </p:cNvPr>
              <p:cNvSpPr/>
              <p:nvPr/>
            </p:nvSpPr>
            <p:spPr>
              <a:xfrm rot="-5400000">
                <a:off x="9257688" y="2891990"/>
                <a:ext cx="64366" cy="75159"/>
              </a:xfrm>
              <a:custGeom>
                <a:avLst/>
                <a:gdLst>
                  <a:gd name="connsiteX0" fmla="*/ 34620 w 64366"/>
                  <a:gd name="connsiteY0" fmla="*/ 75986 h 75159"/>
                  <a:gd name="connsiteX1" fmla="*/ 551 w 64366"/>
                  <a:gd name="connsiteY1" fmla="*/ 38667 h 75159"/>
                  <a:gd name="connsiteX2" fmla="*/ 33255 w 64366"/>
                  <a:gd name="connsiteY2" fmla="*/ 827 h 75159"/>
                  <a:gd name="connsiteX3" fmla="*/ 64918 w 64366"/>
                  <a:gd name="connsiteY3" fmla="*/ 37171 h 75159"/>
                  <a:gd name="connsiteX4" fmla="*/ 64918 w 64366"/>
                  <a:gd name="connsiteY4" fmla="*/ 42048 h 75159"/>
                  <a:gd name="connsiteX5" fmla="*/ 12385 w 64366"/>
                  <a:gd name="connsiteY5" fmla="*/ 42048 h 75159"/>
                  <a:gd name="connsiteX6" fmla="*/ 34685 w 64366"/>
                  <a:gd name="connsiteY6" fmla="*/ 65584 h 75159"/>
                  <a:gd name="connsiteX7" fmla="*/ 52435 w 64366"/>
                  <a:gd name="connsiteY7" fmla="*/ 54401 h 75159"/>
                  <a:gd name="connsiteX8" fmla="*/ 63748 w 64366"/>
                  <a:gd name="connsiteY8" fmla="*/ 57522 h 75159"/>
                  <a:gd name="connsiteX9" fmla="*/ 34620 w 64366"/>
                  <a:gd name="connsiteY9" fmla="*/ 75986 h 75159"/>
                  <a:gd name="connsiteX10" fmla="*/ 12450 w 64366"/>
                  <a:gd name="connsiteY10" fmla="*/ 32165 h 75159"/>
                  <a:gd name="connsiteX11" fmla="*/ 53020 w 64366"/>
                  <a:gd name="connsiteY11" fmla="*/ 32165 h 75159"/>
                  <a:gd name="connsiteX12" fmla="*/ 33255 w 64366"/>
                  <a:gd name="connsiteY12" fmla="*/ 11229 h 75159"/>
                  <a:gd name="connsiteX13" fmla="*/ 12450 w 64366"/>
                  <a:gd name="connsiteY13" fmla="*/ 32165 h 75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4366" h="75159">
                    <a:moveTo>
                      <a:pt x="34620" y="75986"/>
                    </a:moveTo>
                    <a:cubicBezTo>
                      <a:pt x="13555" y="75986"/>
                      <a:pt x="551" y="61033"/>
                      <a:pt x="551" y="38667"/>
                    </a:cubicBezTo>
                    <a:cubicBezTo>
                      <a:pt x="551" y="16366"/>
                      <a:pt x="13425" y="827"/>
                      <a:pt x="33255" y="827"/>
                    </a:cubicBezTo>
                    <a:cubicBezTo>
                      <a:pt x="48664" y="827"/>
                      <a:pt x="64918" y="10319"/>
                      <a:pt x="64918" y="37171"/>
                    </a:cubicBezTo>
                    <a:lnTo>
                      <a:pt x="64918" y="42048"/>
                    </a:lnTo>
                    <a:lnTo>
                      <a:pt x="12385" y="42048"/>
                    </a:lnTo>
                    <a:cubicBezTo>
                      <a:pt x="12970" y="57262"/>
                      <a:pt x="21812" y="65584"/>
                      <a:pt x="34685" y="65584"/>
                    </a:cubicBezTo>
                    <a:cubicBezTo>
                      <a:pt x="43268" y="65584"/>
                      <a:pt x="49704" y="61813"/>
                      <a:pt x="52435" y="54401"/>
                    </a:cubicBezTo>
                    <a:lnTo>
                      <a:pt x="63748" y="57522"/>
                    </a:lnTo>
                    <a:cubicBezTo>
                      <a:pt x="60367" y="68510"/>
                      <a:pt x="49509" y="75986"/>
                      <a:pt x="34620" y="75986"/>
                    </a:cubicBezTo>
                    <a:close/>
                    <a:moveTo>
                      <a:pt x="12450" y="32165"/>
                    </a:moveTo>
                    <a:lnTo>
                      <a:pt x="53020" y="32165"/>
                    </a:lnTo>
                    <a:cubicBezTo>
                      <a:pt x="51915" y="19812"/>
                      <a:pt x="45218" y="11229"/>
                      <a:pt x="33255" y="11229"/>
                    </a:cubicBezTo>
                    <a:cubicBezTo>
                      <a:pt x="20772" y="11229"/>
                      <a:pt x="13165" y="21047"/>
                      <a:pt x="12450" y="32165"/>
                    </a:cubicBezTo>
                  </a:path>
                </a:pathLst>
              </a:custGeom>
              <a:solidFill>
                <a:srgbClr val="000000"/>
              </a:solidFill>
              <a:ln w="65" cap="flat">
                <a:noFill/>
                <a:prstDash val="solid"/>
                <a:miter/>
              </a:ln>
            </p:spPr>
            <p:txBody>
              <a:bodyPr rtlCol="0" anchor="ctr"/>
              <a:lstStyle/>
              <a:p>
                <a:endParaRPr lang="en-GB"/>
              </a:p>
            </p:txBody>
          </p:sp>
        </p:grpSp>
        <p:grpSp>
          <p:nvGrpSpPr>
            <p:cNvPr id="2334" name="Graphic 1898">
              <a:extLst>
                <a:ext uri="{FF2B5EF4-FFF2-40B4-BE49-F238E27FC236}">
                  <a16:creationId xmlns:a16="http://schemas.microsoft.com/office/drawing/2014/main" id="{E1B4E243-0498-17F9-BE79-81C9D5CBA5DE}"/>
                </a:ext>
              </a:extLst>
            </p:cNvPr>
            <p:cNvGrpSpPr/>
            <p:nvPr/>
          </p:nvGrpSpPr>
          <p:grpSpPr>
            <a:xfrm>
              <a:off x="5802965" y="3056990"/>
              <a:ext cx="125612" cy="173205"/>
              <a:chOff x="9390130" y="3013675"/>
              <a:chExt cx="125612" cy="173205"/>
            </a:xfrm>
            <a:solidFill>
              <a:srgbClr val="000000"/>
            </a:solidFill>
          </p:grpSpPr>
          <p:sp>
            <p:nvSpPr>
              <p:cNvPr id="2335" name="Freeform: Shape 2334">
                <a:extLst>
                  <a:ext uri="{FF2B5EF4-FFF2-40B4-BE49-F238E27FC236}">
                    <a16:creationId xmlns:a16="http://schemas.microsoft.com/office/drawing/2014/main" id="{E0AB002F-5BC2-892C-BF1A-044FD281EEF7}"/>
                  </a:ext>
                </a:extLst>
              </p:cNvPr>
              <p:cNvSpPr/>
              <p:nvPr/>
            </p:nvSpPr>
            <p:spPr>
              <a:xfrm rot="-5400000">
                <a:off x="9432716" y="3132591"/>
                <a:ext cx="11703" cy="96875"/>
              </a:xfrm>
              <a:custGeom>
                <a:avLst/>
                <a:gdLst>
                  <a:gd name="connsiteX0" fmla="*/ 12625 w 11703"/>
                  <a:gd name="connsiteY0" fmla="*/ 1051 h 96875"/>
                  <a:gd name="connsiteX1" fmla="*/ 12625 w 11703"/>
                  <a:gd name="connsiteY1" fmla="*/ 97927 h 96875"/>
                  <a:gd name="connsiteX2" fmla="*/ 922 w 11703"/>
                  <a:gd name="connsiteY2" fmla="*/ 97927 h 96875"/>
                  <a:gd name="connsiteX3" fmla="*/ 922 w 11703"/>
                  <a:gd name="connsiteY3" fmla="*/ 1051 h 96875"/>
                  <a:gd name="connsiteX4" fmla="*/ 12625 w 11703"/>
                  <a:gd name="connsiteY4" fmla="*/ 1051 h 968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703" h="96875">
                    <a:moveTo>
                      <a:pt x="12625" y="1051"/>
                    </a:moveTo>
                    <a:lnTo>
                      <a:pt x="12625" y="97927"/>
                    </a:lnTo>
                    <a:lnTo>
                      <a:pt x="922" y="97927"/>
                    </a:lnTo>
                    <a:lnTo>
                      <a:pt x="922" y="1051"/>
                    </a:lnTo>
                    <a:lnTo>
                      <a:pt x="12625" y="1051"/>
                    </a:lnTo>
                  </a:path>
                </a:pathLst>
              </a:custGeom>
              <a:solidFill>
                <a:srgbClr val="000000"/>
              </a:solidFill>
              <a:ln w="65" cap="flat">
                <a:noFill/>
                <a:prstDash val="solid"/>
                <a:miter/>
              </a:ln>
            </p:spPr>
            <p:txBody>
              <a:bodyPr rtlCol="0" anchor="ctr"/>
              <a:lstStyle/>
              <a:p>
                <a:endParaRPr lang="en-GB"/>
              </a:p>
            </p:txBody>
          </p:sp>
          <p:sp>
            <p:nvSpPr>
              <p:cNvPr id="2336" name="Freeform: Shape 2335">
                <a:extLst>
                  <a:ext uri="{FF2B5EF4-FFF2-40B4-BE49-F238E27FC236}">
                    <a16:creationId xmlns:a16="http://schemas.microsoft.com/office/drawing/2014/main" id="{F84820E7-8925-756B-3A57-D15E7AE6B7CA}"/>
                  </a:ext>
                </a:extLst>
              </p:cNvPr>
              <p:cNvSpPr/>
              <p:nvPr/>
            </p:nvSpPr>
            <p:spPr>
              <a:xfrm rot="-5400000">
                <a:off x="9417827" y="3087404"/>
                <a:ext cx="66317" cy="75159"/>
              </a:xfrm>
              <a:custGeom>
                <a:avLst/>
                <a:gdLst>
                  <a:gd name="connsiteX0" fmla="*/ 33652 w 66317"/>
                  <a:gd name="connsiteY0" fmla="*/ 76013 h 75159"/>
                  <a:gd name="connsiteX1" fmla="*/ 558 w 66317"/>
                  <a:gd name="connsiteY1" fmla="*/ 38563 h 75159"/>
                  <a:gd name="connsiteX2" fmla="*/ 33652 w 66317"/>
                  <a:gd name="connsiteY2" fmla="*/ 853 h 75159"/>
                  <a:gd name="connsiteX3" fmla="*/ 66875 w 66317"/>
                  <a:gd name="connsiteY3" fmla="*/ 38563 h 75159"/>
                  <a:gd name="connsiteX4" fmla="*/ 33652 w 66317"/>
                  <a:gd name="connsiteY4" fmla="*/ 76013 h 75159"/>
                  <a:gd name="connsiteX5" fmla="*/ 33652 w 66317"/>
                  <a:gd name="connsiteY5" fmla="*/ 65545 h 75159"/>
                  <a:gd name="connsiteX6" fmla="*/ 55042 w 66317"/>
                  <a:gd name="connsiteY6" fmla="*/ 38563 h 75159"/>
                  <a:gd name="connsiteX7" fmla="*/ 33652 w 66317"/>
                  <a:gd name="connsiteY7" fmla="*/ 11321 h 75159"/>
                  <a:gd name="connsiteX8" fmla="*/ 12456 w 66317"/>
                  <a:gd name="connsiteY8" fmla="*/ 38563 h 75159"/>
                  <a:gd name="connsiteX9" fmla="*/ 33652 w 66317"/>
                  <a:gd name="connsiteY9" fmla="*/ 65545 h 75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317" h="75159">
                    <a:moveTo>
                      <a:pt x="33652" y="76013"/>
                    </a:moveTo>
                    <a:cubicBezTo>
                      <a:pt x="13886" y="76013"/>
                      <a:pt x="558" y="60994"/>
                      <a:pt x="558" y="38563"/>
                    </a:cubicBezTo>
                    <a:cubicBezTo>
                      <a:pt x="558" y="15807"/>
                      <a:pt x="13886" y="853"/>
                      <a:pt x="33652" y="853"/>
                    </a:cubicBezTo>
                    <a:cubicBezTo>
                      <a:pt x="53482" y="853"/>
                      <a:pt x="66875" y="15807"/>
                      <a:pt x="66875" y="38563"/>
                    </a:cubicBezTo>
                    <a:cubicBezTo>
                      <a:pt x="66875" y="60994"/>
                      <a:pt x="53482" y="76013"/>
                      <a:pt x="33652" y="76013"/>
                    </a:cubicBezTo>
                    <a:close/>
                    <a:moveTo>
                      <a:pt x="33652" y="65545"/>
                    </a:moveTo>
                    <a:cubicBezTo>
                      <a:pt x="48345" y="65545"/>
                      <a:pt x="55042" y="52866"/>
                      <a:pt x="55042" y="38563"/>
                    </a:cubicBezTo>
                    <a:cubicBezTo>
                      <a:pt x="55042" y="24129"/>
                      <a:pt x="48345" y="11321"/>
                      <a:pt x="33652" y="11321"/>
                    </a:cubicBezTo>
                    <a:cubicBezTo>
                      <a:pt x="19153" y="11321"/>
                      <a:pt x="12456" y="24064"/>
                      <a:pt x="12456" y="38563"/>
                    </a:cubicBezTo>
                    <a:cubicBezTo>
                      <a:pt x="12456" y="52866"/>
                      <a:pt x="19153" y="65545"/>
                      <a:pt x="33652" y="65545"/>
                    </a:cubicBezTo>
                  </a:path>
                </a:pathLst>
              </a:custGeom>
              <a:solidFill>
                <a:srgbClr val="000000"/>
              </a:solidFill>
              <a:ln w="65" cap="flat">
                <a:noFill/>
                <a:prstDash val="solid"/>
                <a:miter/>
              </a:ln>
            </p:spPr>
            <p:txBody>
              <a:bodyPr rtlCol="0" anchor="ctr"/>
              <a:lstStyle/>
              <a:p>
                <a:endParaRPr lang="en-GB"/>
              </a:p>
            </p:txBody>
          </p:sp>
          <p:sp>
            <p:nvSpPr>
              <p:cNvPr id="2337" name="Freeform: Shape 2336">
                <a:extLst>
                  <a:ext uri="{FF2B5EF4-FFF2-40B4-BE49-F238E27FC236}">
                    <a16:creationId xmlns:a16="http://schemas.microsoft.com/office/drawing/2014/main" id="{F15131CF-4B18-1AA6-B33E-01F4ABC55BDF}"/>
                  </a:ext>
                </a:extLst>
              </p:cNvPr>
              <p:cNvSpPr/>
              <p:nvPr/>
            </p:nvSpPr>
            <p:spPr>
              <a:xfrm rot="-5400000">
                <a:off x="9432261" y="2994820"/>
                <a:ext cx="64626" cy="102336"/>
              </a:xfrm>
              <a:custGeom>
                <a:avLst/>
                <a:gdLst>
                  <a:gd name="connsiteX0" fmla="*/ 33536 w 64626"/>
                  <a:gd name="connsiteY0" fmla="*/ 102970 h 102336"/>
                  <a:gd name="connsiteX1" fmla="*/ 3629 w 64626"/>
                  <a:gd name="connsiteY1" fmla="*/ 88146 h 102336"/>
                  <a:gd name="connsiteX2" fmla="*/ 13121 w 64626"/>
                  <a:gd name="connsiteY2" fmla="*/ 82035 h 102336"/>
                  <a:gd name="connsiteX3" fmla="*/ 33536 w 64626"/>
                  <a:gd name="connsiteY3" fmla="*/ 92762 h 102336"/>
                  <a:gd name="connsiteX4" fmla="*/ 53497 w 64626"/>
                  <a:gd name="connsiteY4" fmla="*/ 75468 h 102336"/>
                  <a:gd name="connsiteX5" fmla="*/ 53497 w 64626"/>
                  <a:gd name="connsiteY5" fmla="*/ 60904 h 102336"/>
                  <a:gd name="connsiteX6" fmla="*/ 52391 w 64626"/>
                  <a:gd name="connsiteY6" fmla="*/ 60904 h 102336"/>
                  <a:gd name="connsiteX7" fmla="*/ 31261 w 64626"/>
                  <a:gd name="connsiteY7" fmla="*/ 73062 h 102336"/>
                  <a:gd name="connsiteX8" fmla="*/ 573 w 64626"/>
                  <a:gd name="connsiteY8" fmla="*/ 37563 h 102336"/>
                  <a:gd name="connsiteX9" fmla="*/ 31521 w 64626"/>
                  <a:gd name="connsiteY9" fmla="*/ 633 h 102336"/>
                  <a:gd name="connsiteX10" fmla="*/ 52716 w 64626"/>
                  <a:gd name="connsiteY10" fmla="*/ 13182 h 102336"/>
                  <a:gd name="connsiteX11" fmla="*/ 53822 w 64626"/>
                  <a:gd name="connsiteY11" fmla="*/ 13182 h 102336"/>
                  <a:gd name="connsiteX12" fmla="*/ 53822 w 64626"/>
                  <a:gd name="connsiteY12" fmla="*/ 1544 h 102336"/>
                  <a:gd name="connsiteX13" fmla="*/ 65200 w 64626"/>
                  <a:gd name="connsiteY13" fmla="*/ 1544 h 102336"/>
                  <a:gd name="connsiteX14" fmla="*/ 65200 w 64626"/>
                  <a:gd name="connsiteY14" fmla="*/ 76118 h 102336"/>
                  <a:gd name="connsiteX15" fmla="*/ 33536 w 64626"/>
                  <a:gd name="connsiteY15" fmla="*/ 102970 h 102336"/>
                  <a:gd name="connsiteX16" fmla="*/ 33211 w 64626"/>
                  <a:gd name="connsiteY16" fmla="*/ 62660 h 102336"/>
                  <a:gd name="connsiteX17" fmla="*/ 53627 w 64626"/>
                  <a:gd name="connsiteY17" fmla="*/ 37303 h 102336"/>
                  <a:gd name="connsiteX18" fmla="*/ 33211 w 64626"/>
                  <a:gd name="connsiteY18" fmla="*/ 11101 h 102336"/>
                  <a:gd name="connsiteX19" fmla="*/ 12471 w 64626"/>
                  <a:gd name="connsiteY19" fmla="*/ 37303 h 102336"/>
                  <a:gd name="connsiteX20" fmla="*/ 33211 w 64626"/>
                  <a:gd name="connsiteY20" fmla="*/ 62660 h 102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4626" h="102336">
                    <a:moveTo>
                      <a:pt x="33536" y="102970"/>
                    </a:moveTo>
                    <a:cubicBezTo>
                      <a:pt x="17412" y="102970"/>
                      <a:pt x="8115" y="96143"/>
                      <a:pt x="3629" y="88146"/>
                    </a:cubicBezTo>
                    <a:lnTo>
                      <a:pt x="13121" y="82035"/>
                    </a:lnTo>
                    <a:cubicBezTo>
                      <a:pt x="16177" y="86261"/>
                      <a:pt x="20728" y="92762"/>
                      <a:pt x="33536" y="92762"/>
                    </a:cubicBezTo>
                    <a:cubicBezTo>
                      <a:pt x="45109" y="92762"/>
                      <a:pt x="53497" y="87431"/>
                      <a:pt x="53497" y="75468"/>
                    </a:cubicBezTo>
                    <a:lnTo>
                      <a:pt x="53497" y="60904"/>
                    </a:lnTo>
                    <a:lnTo>
                      <a:pt x="52391" y="60904"/>
                    </a:lnTo>
                    <a:cubicBezTo>
                      <a:pt x="49921" y="65065"/>
                      <a:pt x="45304" y="73062"/>
                      <a:pt x="31261" y="73062"/>
                    </a:cubicBezTo>
                    <a:cubicBezTo>
                      <a:pt x="13836" y="73062"/>
                      <a:pt x="573" y="60384"/>
                      <a:pt x="573" y="37563"/>
                    </a:cubicBezTo>
                    <a:cubicBezTo>
                      <a:pt x="573" y="15067"/>
                      <a:pt x="13381" y="633"/>
                      <a:pt x="31521" y="633"/>
                    </a:cubicBezTo>
                    <a:cubicBezTo>
                      <a:pt x="45565" y="633"/>
                      <a:pt x="50246" y="9281"/>
                      <a:pt x="52716" y="13182"/>
                    </a:cubicBezTo>
                    <a:lnTo>
                      <a:pt x="53822" y="13182"/>
                    </a:lnTo>
                    <a:lnTo>
                      <a:pt x="53822" y="1544"/>
                    </a:lnTo>
                    <a:lnTo>
                      <a:pt x="65200" y="1544"/>
                    </a:lnTo>
                    <a:lnTo>
                      <a:pt x="65200" y="76118"/>
                    </a:lnTo>
                    <a:cubicBezTo>
                      <a:pt x="65200" y="94908"/>
                      <a:pt x="51221" y="102970"/>
                      <a:pt x="33536" y="102970"/>
                    </a:cubicBezTo>
                    <a:close/>
                    <a:moveTo>
                      <a:pt x="33211" y="62660"/>
                    </a:moveTo>
                    <a:cubicBezTo>
                      <a:pt x="46410" y="62660"/>
                      <a:pt x="53627" y="53167"/>
                      <a:pt x="53627" y="37303"/>
                    </a:cubicBezTo>
                    <a:cubicBezTo>
                      <a:pt x="53627" y="21894"/>
                      <a:pt x="46605" y="11101"/>
                      <a:pt x="33211" y="11101"/>
                    </a:cubicBezTo>
                    <a:cubicBezTo>
                      <a:pt x="19363" y="11101"/>
                      <a:pt x="12471" y="22804"/>
                      <a:pt x="12471" y="37303"/>
                    </a:cubicBezTo>
                    <a:cubicBezTo>
                      <a:pt x="12471" y="52257"/>
                      <a:pt x="19558" y="62660"/>
                      <a:pt x="33211" y="62660"/>
                    </a:cubicBezTo>
                  </a:path>
                </a:pathLst>
              </a:custGeom>
              <a:solidFill>
                <a:srgbClr val="000000"/>
              </a:solidFill>
              <a:ln w="65" cap="flat">
                <a:noFill/>
                <a:prstDash val="solid"/>
                <a:miter/>
              </a:ln>
            </p:spPr>
            <p:txBody>
              <a:bodyPr rtlCol="0" anchor="ctr"/>
              <a:lstStyle/>
              <a:p>
                <a:endParaRPr lang="en-GB"/>
              </a:p>
            </p:txBody>
          </p:sp>
        </p:grpSp>
        <p:sp>
          <p:nvSpPr>
            <p:cNvPr id="2338" name="Freeform: Shape 2337">
              <a:extLst>
                <a:ext uri="{FF2B5EF4-FFF2-40B4-BE49-F238E27FC236}">
                  <a16:creationId xmlns:a16="http://schemas.microsoft.com/office/drawing/2014/main" id="{06AE447D-EFF2-D50F-3426-5102D36D5FAA}"/>
                </a:ext>
              </a:extLst>
            </p:cNvPr>
            <p:cNvSpPr/>
            <p:nvPr/>
          </p:nvSpPr>
          <p:spPr>
            <a:xfrm>
              <a:off x="7246365" y="4663628"/>
              <a:ext cx="340493" cy="521001"/>
            </a:xfrm>
            <a:custGeom>
              <a:avLst/>
              <a:gdLst>
                <a:gd name="connsiteX0" fmla="*/ 46202 w 340493"/>
                <a:gd name="connsiteY0" fmla="*/ 522183 h 521001"/>
                <a:gd name="connsiteX1" fmla="*/ 1262 w 340493"/>
                <a:gd name="connsiteY1" fmla="*/ 477243 h 521001"/>
                <a:gd name="connsiteX2" fmla="*/ 1262 w 340493"/>
                <a:gd name="connsiteY2" fmla="*/ 46121 h 521001"/>
                <a:gd name="connsiteX3" fmla="*/ 46202 w 340493"/>
                <a:gd name="connsiteY3" fmla="*/ 1181 h 521001"/>
                <a:gd name="connsiteX4" fmla="*/ 296816 w 340493"/>
                <a:gd name="connsiteY4" fmla="*/ 1181 h 521001"/>
                <a:gd name="connsiteX5" fmla="*/ 341756 w 340493"/>
                <a:gd name="connsiteY5" fmla="*/ 46121 h 521001"/>
                <a:gd name="connsiteX6" fmla="*/ 341756 w 340493"/>
                <a:gd name="connsiteY6" fmla="*/ 477243 h 521001"/>
                <a:gd name="connsiteX7" fmla="*/ 296816 w 340493"/>
                <a:gd name="connsiteY7" fmla="*/ 522183 h 521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0493" h="521001">
                  <a:moveTo>
                    <a:pt x="46202" y="522183"/>
                  </a:moveTo>
                  <a:cubicBezTo>
                    <a:pt x="21382" y="522183"/>
                    <a:pt x="1262" y="502065"/>
                    <a:pt x="1262" y="477243"/>
                  </a:cubicBezTo>
                  <a:lnTo>
                    <a:pt x="1262" y="46121"/>
                  </a:lnTo>
                  <a:cubicBezTo>
                    <a:pt x="1262" y="21299"/>
                    <a:pt x="21382" y="1181"/>
                    <a:pt x="46202" y="1181"/>
                  </a:cubicBezTo>
                  <a:lnTo>
                    <a:pt x="296816" y="1181"/>
                  </a:lnTo>
                  <a:cubicBezTo>
                    <a:pt x="321638" y="1181"/>
                    <a:pt x="341756" y="21299"/>
                    <a:pt x="341756" y="46121"/>
                  </a:cubicBezTo>
                  <a:lnTo>
                    <a:pt x="341756" y="477243"/>
                  </a:lnTo>
                  <a:cubicBezTo>
                    <a:pt x="341756" y="502065"/>
                    <a:pt x="321638" y="522183"/>
                    <a:pt x="296816" y="522183"/>
                  </a:cubicBezTo>
                  <a:close/>
                </a:path>
              </a:pathLst>
            </a:custGeom>
            <a:noFill/>
            <a:ln w="7486" cap="flat">
              <a:noFill/>
              <a:prstDash val="solid"/>
              <a:miter/>
            </a:ln>
          </p:spPr>
          <p:txBody>
            <a:bodyPr rtlCol="0" anchor="ctr"/>
            <a:lstStyle/>
            <a:p>
              <a:endParaRPr lang="en-GB"/>
            </a:p>
          </p:txBody>
        </p:sp>
        <p:grpSp>
          <p:nvGrpSpPr>
            <p:cNvPr id="2339" name="Graphic 1898">
              <a:extLst>
                <a:ext uri="{FF2B5EF4-FFF2-40B4-BE49-F238E27FC236}">
                  <a16:creationId xmlns:a16="http://schemas.microsoft.com/office/drawing/2014/main" id="{266A3E90-7F6C-97C2-A8A6-10F7A8EEE96C}"/>
                </a:ext>
              </a:extLst>
            </p:cNvPr>
            <p:cNvGrpSpPr/>
            <p:nvPr/>
          </p:nvGrpSpPr>
          <p:grpSpPr>
            <a:xfrm>
              <a:off x="7285091" y="4809392"/>
              <a:ext cx="102987" cy="221187"/>
              <a:chOff x="10872256" y="4766077"/>
              <a:chExt cx="102987" cy="221187"/>
            </a:xfrm>
            <a:solidFill>
              <a:srgbClr val="000000"/>
            </a:solidFill>
          </p:grpSpPr>
          <p:sp>
            <p:nvSpPr>
              <p:cNvPr id="2340" name="Freeform: Shape 2339">
                <a:extLst>
                  <a:ext uri="{FF2B5EF4-FFF2-40B4-BE49-F238E27FC236}">
                    <a16:creationId xmlns:a16="http://schemas.microsoft.com/office/drawing/2014/main" id="{CE5406B1-368D-63AE-51FF-90178A00AB53}"/>
                  </a:ext>
                </a:extLst>
              </p:cNvPr>
              <p:cNvSpPr/>
              <p:nvPr/>
            </p:nvSpPr>
            <p:spPr>
              <a:xfrm rot="-5400000">
                <a:off x="10919068" y="4932650"/>
                <a:ext cx="12353" cy="96875"/>
              </a:xfrm>
              <a:custGeom>
                <a:avLst/>
                <a:gdLst>
                  <a:gd name="connsiteX0" fmla="*/ 13447 w 12353"/>
                  <a:gd name="connsiteY0" fmla="*/ 1292 h 96875"/>
                  <a:gd name="connsiteX1" fmla="*/ 13447 w 12353"/>
                  <a:gd name="connsiteY1" fmla="*/ 98167 h 96875"/>
                  <a:gd name="connsiteX2" fmla="*/ 1094 w 12353"/>
                  <a:gd name="connsiteY2" fmla="*/ 98167 h 96875"/>
                  <a:gd name="connsiteX3" fmla="*/ 1094 w 12353"/>
                  <a:gd name="connsiteY3" fmla="*/ 1292 h 96875"/>
                  <a:gd name="connsiteX4" fmla="*/ 13447 w 12353"/>
                  <a:gd name="connsiteY4" fmla="*/ 1292 h 968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53" h="96875">
                    <a:moveTo>
                      <a:pt x="13447" y="1292"/>
                    </a:moveTo>
                    <a:lnTo>
                      <a:pt x="13447" y="98167"/>
                    </a:lnTo>
                    <a:lnTo>
                      <a:pt x="1094" y="98167"/>
                    </a:lnTo>
                    <a:lnTo>
                      <a:pt x="1094" y="1292"/>
                    </a:lnTo>
                    <a:lnTo>
                      <a:pt x="13447" y="1292"/>
                    </a:lnTo>
                  </a:path>
                </a:pathLst>
              </a:custGeom>
              <a:solidFill>
                <a:srgbClr val="000000"/>
              </a:solidFill>
              <a:ln w="65" cap="flat">
                <a:noFill/>
                <a:prstDash val="solid"/>
                <a:miter/>
              </a:ln>
            </p:spPr>
            <p:txBody>
              <a:bodyPr rtlCol="0" anchor="ctr"/>
              <a:lstStyle/>
              <a:p>
                <a:endParaRPr lang="en-GB"/>
              </a:p>
            </p:txBody>
          </p:sp>
          <p:sp>
            <p:nvSpPr>
              <p:cNvPr id="2341" name="Freeform: Shape 2340">
                <a:extLst>
                  <a:ext uri="{FF2B5EF4-FFF2-40B4-BE49-F238E27FC236}">
                    <a16:creationId xmlns:a16="http://schemas.microsoft.com/office/drawing/2014/main" id="{090C3B15-96B2-E9CE-29A4-F4A9A322EBD3}"/>
                  </a:ext>
                </a:extLst>
              </p:cNvPr>
              <p:cNvSpPr/>
              <p:nvPr/>
            </p:nvSpPr>
            <p:spPr>
              <a:xfrm rot="-5400000">
                <a:off x="10907820" y="4887073"/>
                <a:ext cx="58125" cy="73599"/>
              </a:xfrm>
              <a:custGeom>
                <a:avLst/>
                <a:gdLst>
                  <a:gd name="connsiteX0" fmla="*/ 12468 w 58125"/>
                  <a:gd name="connsiteY0" fmla="*/ 31143 h 73599"/>
                  <a:gd name="connsiteX1" fmla="*/ 12468 w 58125"/>
                  <a:gd name="connsiteY1" fmla="*/ 74704 h 73599"/>
                  <a:gd name="connsiteX2" fmla="*/ 765 w 58125"/>
                  <a:gd name="connsiteY2" fmla="*/ 74704 h 73599"/>
                  <a:gd name="connsiteX3" fmla="*/ 765 w 58125"/>
                  <a:gd name="connsiteY3" fmla="*/ 2015 h 73599"/>
                  <a:gd name="connsiteX4" fmla="*/ 12013 w 58125"/>
                  <a:gd name="connsiteY4" fmla="*/ 2015 h 73599"/>
                  <a:gd name="connsiteX5" fmla="*/ 12078 w 58125"/>
                  <a:gd name="connsiteY5" fmla="*/ 15474 h 73599"/>
                  <a:gd name="connsiteX6" fmla="*/ 34314 w 58125"/>
                  <a:gd name="connsiteY6" fmla="*/ 1105 h 73599"/>
                  <a:gd name="connsiteX7" fmla="*/ 58891 w 58125"/>
                  <a:gd name="connsiteY7" fmla="*/ 28542 h 73599"/>
                  <a:gd name="connsiteX8" fmla="*/ 58891 w 58125"/>
                  <a:gd name="connsiteY8" fmla="*/ 74704 h 73599"/>
                  <a:gd name="connsiteX9" fmla="*/ 47188 w 58125"/>
                  <a:gd name="connsiteY9" fmla="*/ 74704 h 73599"/>
                  <a:gd name="connsiteX10" fmla="*/ 47188 w 58125"/>
                  <a:gd name="connsiteY10" fmla="*/ 29517 h 73599"/>
                  <a:gd name="connsiteX11" fmla="*/ 30803 w 58125"/>
                  <a:gd name="connsiteY11" fmla="*/ 11638 h 73599"/>
                  <a:gd name="connsiteX12" fmla="*/ 12468 w 58125"/>
                  <a:gd name="connsiteY12" fmla="*/ 31143 h 73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125" h="73599">
                    <a:moveTo>
                      <a:pt x="12468" y="31143"/>
                    </a:moveTo>
                    <a:lnTo>
                      <a:pt x="12468" y="74704"/>
                    </a:lnTo>
                    <a:lnTo>
                      <a:pt x="765" y="74704"/>
                    </a:lnTo>
                    <a:lnTo>
                      <a:pt x="765" y="2015"/>
                    </a:lnTo>
                    <a:lnTo>
                      <a:pt x="12013" y="2015"/>
                    </a:lnTo>
                    <a:lnTo>
                      <a:pt x="12078" y="15474"/>
                    </a:lnTo>
                    <a:cubicBezTo>
                      <a:pt x="16760" y="5201"/>
                      <a:pt x="24562" y="1105"/>
                      <a:pt x="34314" y="1105"/>
                    </a:cubicBezTo>
                    <a:cubicBezTo>
                      <a:pt x="49008" y="1105"/>
                      <a:pt x="58891" y="10142"/>
                      <a:pt x="58891" y="28542"/>
                    </a:cubicBezTo>
                    <a:lnTo>
                      <a:pt x="58891" y="74704"/>
                    </a:lnTo>
                    <a:lnTo>
                      <a:pt x="47188" y="74704"/>
                    </a:lnTo>
                    <a:lnTo>
                      <a:pt x="47188" y="29517"/>
                    </a:lnTo>
                    <a:cubicBezTo>
                      <a:pt x="47188" y="18335"/>
                      <a:pt x="40946" y="11638"/>
                      <a:pt x="30803" y="11638"/>
                    </a:cubicBezTo>
                    <a:cubicBezTo>
                      <a:pt x="20335" y="11638"/>
                      <a:pt x="12468" y="18725"/>
                      <a:pt x="12468" y="31143"/>
                    </a:cubicBezTo>
                  </a:path>
                </a:pathLst>
              </a:custGeom>
              <a:solidFill>
                <a:srgbClr val="000000"/>
              </a:solidFill>
              <a:ln w="65" cap="flat">
                <a:noFill/>
                <a:prstDash val="solid"/>
                <a:miter/>
              </a:ln>
            </p:spPr>
            <p:txBody>
              <a:bodyPr rtlCol="0" anchor="ctr"/>
              <a:lstStyle/>
              <a:p>
                <a:endParaRPr lang="en-GB"/>
              </a:p>
            </p:txBody>
          </p:sp>
          <p:sp>
            <p:nvSpPr>
              <p:cNvPr id="2342" name="Freeform: Shape 2341">
                <a:extLst>
                  <a:ext uri="{FF2B5EF4-FFF2-40B4-BE49-F238E27FC236}">
                    <a16:creationId xmlns:a16="http://schemas.microsoft.com/office/drawing/2014/main" id="{60C5CF4E-9AE7-E9B3-DC39-BD96150128B9}"/>
                  </a:ext>
                </a:extLst>
              </p:cNvPr>
              <p:cNvSpPr/>
              <p:nvPr/>
            </p:nvSpPr>
            <p:spPr>
              <a:xfrm rot="-5400000">
                <a:off x="10900018" y="4809573"/>
                <a:ext cx="45902" cy="101426"/>
              </a:xfrm>
              <a:custGeom>
                <a:avLst/>
                <a:gdLst>
                  <a:gd name="connsiteX0" fmla="*/ 43777 w 45902"/>
                  <a:gd name="connsiteY0" fmla="*/ 30048 h 101426"/>
                  <a:gd name="connsiteX1" fmla="*/ 43777 w 45902"/>
                  <a:gd name="connsiteY1" fmla="*/ 40061 h 101426"/>
                  <a:gd name="connsiteX2" fmla="*/ 27002 w 45902"/>
                  <a:gd name="connsiteY2" fmla="*/ 40061 h 101426"/>
                  <a:gd name="connsiteX3" fmla="*/ 27002 w 45902"/>
                  <a:gd name="connsiteY3" fmla="*/ 102737 h 101426"/>
                  <a:gd name="connsiteX4" fmla="*/ 15299 w 45902"/>
                  <a:gd name="connsiteY4" fmla="*/ 102737 h 101426"/>
                  <a:gd name="connsiteX5" fmla="*/ 15299 w 45902"/>
                  <a:gd name="connsiteY5" fmla="*/ 40061 h 101426"/>
                  <a:gd name="connsiteX6" fmla="*/ 995 w 45902"/>
                  <a:gd name="connsiteY6" fmla="*/ 40061 h 101426"/>
                  <a:gd name="connsiteX7" fmla="*/ 995 w 45902"/>
                  <a:gd name="connsiteY7" fmla="*/ 30048 h 101426"/>
                  <a:gd name="connsiteX8" fmla="*/ 15299 w 45902"/>
                  <a:gd name="connsiteY8" fmla="*/ 30048 h 101426"/>
                  <a:gd name="connsiteX9" fmla="*/ 15299 w 45902"/>
                  <a:gd name="connsiteY9" fmla="*/ 20361 h 101426"/>
                  <a:gd name="connsiteX10" fmla="*/ 35975 w 45902"/>
                  <a:gd name="connsiteY10" fmla="*/ 1311 h 101426"/>
                  <a:gd name="connsiteX11" fmla="*/ 46898 w 45902"/>
                  <a:gd name="connsiteY11" fmla="*/ 3261 h 101426"/>
                  <a:gd name="connsiteX12" fmla="*/ 43647 w 45902"/>
                  <a:gd name="connsiteY12" fmla="*/ 13274 h 101426"/>
                  <a:gd name="connsiteX13" fmla="*/ 37340 w 45902"/>
                  <a:gd name="connsiteY13" fmla="*/ 12168 h 101426"/>
                  <a:gd name="connsiteX14" fmla="*/ 27002 w 45902"/>
                  <a:gd name="connsiteY14" fmla="*/ 22961 h 101426"/>
                  <a:gd name="connsiteX15" fmla="*/ 27002 w 45902"/>
                  <a:gd name="connsiteY15" fmla="*/ 30048 h 101426"/>
                  <a:gd name="connsiteX16" fmla="*/ 43777 w 45902"/>
                  <a:gd name="connsiteY16" fmla="*/ 30048 h 101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5902" h="101426">
                    <a:moveTo>
                      <a:pt x="43777" y="30048"/>
                    </a:moveTo>
                    <a:lnTo>
                      <a:pt x="43777" y="40061"/>
                    </a:lnTo>
                    <a:lnTo>
                      <a:pt x="27002" y="40061"/>
                    </a:lnTo>
                    <a:lnTo>
                      <a:pt x="27002" y="102737"/>
                    </a:lnTo>
                    <a:lnTo>
                      <a:pt x="15299" y="102737"/>
                    </a:lnTo>
                    <a:lnTo>
                      <a:pt x="15299" y="40061"/>
                    </a:lnTo>
                    <a:lnTo>
                      <a:pt x="995" y="40061"/>
                    </a:lnTo>
                    <a:lnTo>
                      <a:pt x="995" y="30048"/>
                    </a:lnTo>
                    <a:lnTo>
                      <a:pt x="15299" y="30048"/>
                    </a:lnTo>
                    <a:lnTo>
                      <a:pt x="15299" y="20361"/>
                    </a:lnTo>
                    <a:cubicBezTo>
                      <a:pt x="15299" y="7747"/>
                      <a:pt x="25377" y="1311"/>
                      <a:pt x="35975" y="1311"/>
                    </a:cubicBezTo>
                    <a:cubicBezTo>
                      <a:pt x="41501" y="1311"/>
                      <a:pt x="45142" y="2481"/>
                      <a:pt x="46898" y="3261"/>
                    </a:cubicBezTo>
                    <a:lnTo>
                      <a:pt x="43647" y="13274"/>
                    </a:lnTo>
                    <a:cubicBezTo>
                      <a:pt x="42411" y="12884"/>
                      <a:pt x="40591" y="12168"/>
                      <a:pt x="37340" y="12168"/>
                    </a:cubicBezTo>
                    <a:cubicBezTo>
                      <a:pt x="30123" y="12168"/>
                      <a:pt x="27002" y="15939"/>
                      <a:pt x="27002" y="22961"/>
                    </a:cubicBezTo>
                    <a:lnTo>
                      <a:pt x="27002" y="30048"/>
                    </a:lnTo>
                    <a:lnTo>
                      <a:pt x="43777" y="30048"/>
                    </a:lnTo>
                  </a:path>
                </a:pathLst>
              </a:custGeom>
              <a:solidFill>
                <a:srgbClr val="000000"/>
              </a:solidFill>
              <a:ln w="65" cap="flat">
                <a:noFill/>
                <a:prstDash val="solid"/>
                <a:miter/>
              </a:ln>
            </p:spPr>
            <p:txBody>
              <a:bodyPr rtlCol="0" anchor="ctr"/>
              <a:lstStyle/>
              <a:p>
                <a:endParaRPr lang="en-GB"/>
              </a:p>
            </p:txBody>
          </p:sp>
          <p:sp>
            <p:nvSpPr>
              <p:cNvPr id="2343" name="Freeform: Shape 2342">
                <a:extLst>
                  <a:ext uri="{FF2B5EF4-FFF2-40B4-BE49-F238E27FC236}">
                    <a16:creationId xmlns:a16="http://schemas.microsoft.com/office/drawing/2014/main" id="{A40EE524-5E9D-8F66-9711-EBA685D5A407}"/>
                  </a:ext>
                </a:extLst>
              </p:cNvPr>
              <p:cNvSpPr/>
              <p:nvPr/>
            </p:nvSpPr>
            <p:spPr>
              <a:xfrm rot="-5400000">
                <a:off x="10904504" y="4761656"/>
                <a:ext cx="66317" cy="75159"/>
              </a:xfrm>
              <a:custGeom>
                <a:avLst/>
                <a:gdLst>
                  <a:gd name="connsiteX0" fmla="*/ 33850 w 66317"/>
                  <a:gd name="connsiteY0" fmla="*/ 76236 h 75159"/>
                  <a:gd name="connsiteX1" fmla="*/ 756 w 66317"/>
                  <a:gd name="connsiteY1" fmla="*/ 38786 h 75159"/>
                  <a:gd name="connsiteX2" fmla="*/ 33850 w 66317"/>
                  <a:gd name="connsiteY2" fmla="*/ 1076 h 75159"/>
                  <a:gd name="connsiteX3" fmla="*/ 67074 w 66317"/>
                  <a:gd name="connsiteY3" fmla="*/ 38786 h 75159"/>
                  <a:gd name="connsiteX4" fmla="*/ 33850 w 66317"/>
                  <a:gd name="connsiteY4" fmla="*/ 76236 h 75159"/>
                  <a:gd name="connsiteX5" fmla="*/ 33850 w 66317"/>
                  <a:gd name="connsiteY5" fmla="*/ 65768 h 75159"/>
                  <a:gd name="connsiteX6" fmla="*/ 55241 w 66317"/>
                  <a:gd name="connsiteY6" fmla="*/ 38786 h 75159"/>
                  <a:gd name="connsiteX7" fmla="*/ 33850 w 66317"/>
                  <a:gd name="connsiteY7" fmla="*/ 11544 h 75159"/>
                  <a:gd name="connsiteX8" fmla="*/ 12655 w 66317"/>
                  <a:gd name="connsiteY8" fmla="*/ 38786 h 75159"/>
                  <a:gd name="connsiteX9" fmla="*/ 33850 w 66317"/>
                  <a:gd name="connsiteY9" fmla="*/ 65768 h 75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317" h="75159">
                    <a:moveTo>
                      <a:pt x="33850" y="76236"/>
                    </a:moveTo>
                    <a:cubicBezTo>
                      <a:pt x="14085" y="76236"/>
                      <a:pt x="756" y="61217"/>
                      <a:pt x="756" y="38786"/>
                    </a:cubicBezTo>
                    <a:cubicBezTo>
                      <a:pt x="756" y="16030"/>
                      <a:pt x="14085" y="1076"/>
                      <a:pt x="33850" y="1076"/>
                    </a:cubicBezTo>
                    <a:cubicBezTo>
                      <a:pt x="53680" y="1076"/>
                      <a:pt x="67074" y="16030"/>
                      <a:pt x="67074" y="38786"/>
                    </a:cubicBezTo>
                    <a:cubicBezTo>
                      <a:pt x="67074" y="61217"/>
                      <a:pt x="53680" y="76236"/>
                      <a:pt x="33850" y="76236"/>
                    </a:cubicBezTo>
                    <a:close/>
                    <a:moveTo>
                      <a:pt x="33850" y="65768"/>
                    </a:moveTo>
                    <a:cubicBezTo>
                      <a:pt x="48544" y="65768"/>
                      <a:pt x="55241" y="53090"/>
                      <a:pt x="55241" y="38786"/>
                    </a:cubicBezTo>
                    <a:cubicBezTo>
                      <a:pt x="55241" y="24352"/>
                      <a:pt x="48544" y="11544"/>
                      <a:pt x="33850" y="11544"/>
                    </a:cubicBezTo>
                    <a:cubicBezTo>
                      <a:pt x="19351" y="11544"/>
                      <a:pt x="12655" y="24287"/>
                      <a:pt x="12655" y="38786"/>
                    </a:cubicBezTo>
                    <a:cubicBezTo>
                      <a:pt x="12655" y="53090"/>
                      <a:pt x="19351" y="65768"/>
                      <a:pt x="33850" y="65768"/>
                    </a:cubicBezTo>
                  </a:path>
                </a:pathLst>
              </a:custGeom>
              <a:solidFill>
                <a:srgbClr val="000000"/>
              </a:solidFill>
              <a:ln w="65" cap="flat">
                <a:noFill/>
                <a:prstDash val="solid"/>
                <a:miter/>
              </a:ln>
            </p:spPr>
            <p:txBody>
              <a:bodyPr rtlCol="0" anchor="ctr"/>
              <a:lstStyle/>
              <a:p>
                <a:endParaRPr lang="en-GB"/>
              </a:p>
            </p:txBody>
          </p:sp>
        </p:grpSp>
        <p:grpSp>
          <p:nvGrpSpPr>
            <p:cNvPr id="2344" name="Graphic 1898">
              <a:extLst>
                <a:ext uri="{FF2B5EF4-FFF2-40B4-BE49-F238E27FC236}">
                  <a16:creationId xmlns:a16="http://schemas.microsoft.com/office/drawing/2014/main" id="{1D890CBB-629B-A7B1-46A7-D2A29825529B}"/>
                </a:ext>
              </a:extLst>
            </p:cNvPr>
            <p:cNvGrpSpPr/>
            <p:nvPr/>
          </p:nvGrpSpPr>
          <p:grpSpPr>
            <a:xfrm>
              <a:off x="7457650" y="4790045"/>
              <a:ext cx="91544" cy="260457"/>
              <a:chOff x="11044815" y="4746730"/>
              <a:chExt cx="91544" cy="260457"/>
            </a:xfrm>
            <a:solidFill>
              <a:srgbClr val="000000"/>
            </a:solidFill>
          </p:grpSpPr>
          <p:sp>
            <p:nvSpPr>
              <p:cNvPr id="2345" name="Freeform: Shape 2344">
                <a:extLst>
                  <a:ext uri="{FF2B5EF4-FFF2-40B4-BE49-F238E27FC236}">
                    <a16:creationId xmlns:a16="http://schemas.microsoft.com/office/drawing/2014/main" id="{14793BF2-953E-1213-10EE-D188DF558FFE}"/>
                  </a:ext>
                </a:extLst>
              </p:cNvPr>
              <p:cNvSpPr/>
              <p:nvPr/>
            </p:nvSpPr>
            <p:spPr>
              <a:xfrm rot="-5400000">
                <a:off x="11070464" y="4941293"/>
                <a:ext cx="56629" cy="75159"/>
              </a:xfrm>
              <a:custGeom>
                <a:avLst/>
                <a:gdLst>
                  <a:gd name="connsiteX0" fmla="*/ 28806 w 56629"/>
                  <a:gd name="connsiteY0" fmla="*/ 76260 h 75159"/>
                  <a:gd name="connsiteX1" fmla="*/ 848 w 56629"/>
                  <a:gd name="connsiteY1" fmla="*/ 57080 h 75159"/>
                  <a:gd name="connsiteX2" fmla="*/ 11966 w 56629"/>
                  <a:gd name="connsiteY2" fmla="*/ 54414 h 75159"/>
                  <a:gd name="connsiteX3" fmla="*/ 28676 w 56629"/>
                  <a:gd name="connsiteY3" fmla="*/ 65987 h 75159"/>
                  <a:gd name="connsiteX4" fmla="*/ 45320 w 56629"/>
                  <a:gd name="connsiteY4" fmla="*/ 55000 h 75159"/>
                  <a:gd name="connsiteX5" fmla="*/ 34657 w 56629"/>
                  <a:gd name="connsiteY5" fmla="*/ 44987 h 75159"/>
                  <a:gd name="connsiteX6" fmla="*/ 22564 w 56629"/>
                  <a:gd name="connsiteY6" fmla="*/ 42126 h 75159"/>
                  <a:gd name="connsiteX7" fmla="*/ 3059 w 56629"/>
                  <a:gd name="connsiteY7" fmla="*/ 22296 h 75159"/>
                  <a:gd name="connsiteX8" fmla="*/ 29976 w 56629"/>
                  <a:gd name="connsiteY8" fmla="*/ 1100 h 75159"/>
                  <a:gd name="connsiteX9" fmla="*/ 56113 w 56629"/>
                  <a:gd name="connsiteY9" fmla="*/ 18590 h 75159"/>
                  <a:gd name="connsiteX10" fmla="*/ 45515 w 56629"/>
                  <a:gd name="connsiteY10" fmla="*/ 21321 h 75159"/>
                  <a:gd name="connsiteX11" fmla="*/ 30041 w 56629"/>
                  <a:gd name="connsiteY11" fmla="*/ 11048 h 75159"/>
                  <a:gd name="connsiteX12" fmla="*/ 14892 w 56629"/>
                  <a:gd name="connsiteY12" fmla="*/ 21581 h 75159"/>
                  <a:gd name="connsiteX13" fmla="*/ 27115 w 56629"/>
                  <a:gd name="connsiteY13" fmla="*/ 31983 h 75159"/>
                  <a:gd name="connsiteX14" fmla="*/ 38103 w 56629"/>
                  <a:gd name="connsiteY14" fmla="*/ 34584 h 75159"/>
                  <a:gd name="connsiteX15" fmla="*/ 57478 w 56629"/>
                  <a:gd name="connsiteY15" fmla="*/ 54219 h 75159"/>
                  <a:gd name="connsiteX16" fmla="*/ 28806 w 56629"/>
                  <a:gd name="connsiteY16" fmla="*/ 76260 h 75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6629" h="75159">
                    <a:moveTo>
                      <a:pt x="28806" y="76260"/>
                    </a:moveTo>
                    <a:cubicBezTo>
                      <a:pt x="13852" y="76260"/>
                      <a:pt x="3449" y="69628"/>
                      <a:pt x="848" y="57080"/>
                    </a:cubicBezTo>
                    <a:lnTo>
                      <a:pt x="11966" y="54414"/>
                    </a:lnTo>
                    <a:cubicBezTo>
                      <a:pt x="14047" y="62411"/>
                      <a:pt x="19963" y="65987"/>
                      <a:pt x="28676" y="65987"/>
                    </a:cubicBezTo>
                    <a:cubicBezTo>
                      <a:pt x="38818" y="65987"/>
                      <a:pt x="45320" y="60981"/>
                      <a:pt x="45320" y="55000"/>
                    </a:cubicBezTo>
                    <a:cubicBezTo>
                      <a:pt x="45320" y="49993"/>
                      <a:pt x="41809" y="46677"/>
                      <a:pt x="34657" y="44987"/>
                    </a:cubicBezTo>
                    <a:lnTo>
                      <a:pt x="22564" y="42126"/>
                    </a:lnTo>
                    <a:cubicBezTo>
                      <a:pt x="9366" y="39005"/>
                      <a:pt x="3059" y="32504"/>
                      <a:pt x="3059" y="22296"/>
                    </a:cubicBezTo>
                    <a:cubicBezTo>
                      <a:pt x="3059" y="9813"/>
                      <a:pt x="14502" y="1100"/>
                      <a:pt x="29976" y="1100"/>
                    </a:cubicBezTo>
                    <a:cubicBezTo>
                      <a:pt x="44930" y="1100"/>
                      <a:pt x="52797" y="8382"/>
                      <a:pt x="56113" y="18590"/>
                    </a:cubicBezTo>
                    <a:lnTo>
                      <a:pt x="45515" y="21321"/>
                    </a:lnTo>
                    <a:cubicBezTo>
                      <a:pt x="43500" y="16119"/>
                      <a:pt x="39404" y="11048"/>
                      <a:pt x="30041" y="11048"/>
                    </a:cubicBezTo>
                    <a:cubicBezTo>
                      <a:pt x="21394" y="11048"/>
                      <a:pt x="14892" y="15534"/>
                      <a:pt x="14892" y="21581"/>
                    </a:cubicBezTo>
                    <a:cubicBezTo>
                      <a:pt x="14892" y="26977"/>
                      <a:pt x="18598" y="29968"/>
                      <a:pt x="27115" y="31983"/>
                    </a:cubicBezTo>
                    <a:lnTo>
                      <a:pt x="38103" y="34584"/>
                    </a:lnTo>
                    <a:cubicBezTo>
                      <a:pt x="51302" y="37705"/>
                      <a:pt x="57478" y="44272"/>
                      <a:pt x="57478" y="54219"/>
                    </a:cubicBezTo>
                    <a:cubicBezTo>
                      <a:pt x="57478" y="66963"/>
                      <a:pt x="45840" y="76260"/>
                      <a:pt x="28806" y="76260"/>
                    </a:cubicBezTo>
                  </a:path>
                </a:pathLst>
              </a:custGeom>
              <a:solidFill>
                <a:srgbClr val="000000"/>
              </a:solidFill>
              <a:ln w="65" cap="flat">
                <a:noFill/>
                <a:prstDash val="solid"/>
                <a:miter/>
              </a:ln>
            </p:spPr>
            <p:txBody>
              <a:bodyPr rtlCol="0" anchor="ctr"/>
              <a:lstStyle/>
              <a:p>
                <a:endParaRPr lang="en-GB"/>
              </a:p>
            </p:txBody>
          </p:sp>
          <p:sp>
            <p:nvSpPr>
              <p:cNvPr id="2346" name="Freeform: Shape 2345">
                <a:extLst>
                  <a:ext uri="{FF2B5EF4-FFF2-40B4-BE49-F238E27FC236}">
                    <a16:creationId xmlns:a16="http://schemas.microsoft.com/office/drawing/2014/main" id="{6CBB9DED-CCDF-25F6-76FE-424C7359DBCC}"/>
                  </a:ext>
                </a:extLst>
              </p:cNvPr>
              <p:cNvSpPr/>
              <p:nvPr/>
            </p:nvSpPr>
            <p:spPr>
              <a:xfrm rot="-5400000">
                <a:off x="11066596" y="4867401"/>
                <a:ext cx="64366" cy="75159"/>
              </a:xfrm>
              <a:custGeom>
                <a:avLst/>
                <a:gdLst>
                  <a:gd name="connsiteX0" fmla="*/ 34862 w 64366"/>
                  <a:gd name="connsiteY0" fmla="*/ 76250 h 75159"/>
                  <a:gd name="connsiteX1" fmla="*/ 793 w 64366"/>
                  <a:gd name="connsiteY1" fmla="*/ 38930 h 75159"/>
                  <a:gd name="connsiteX2" fmla="*/ 33497 w 64366"/>
                  <a:gd name="connsiteY2" fmla="*/ 1091 h 75159"/>
                  <a:gd name="connsiteX3" fmla="*/ 65160 w 64366"/>
                  <a:gd name="connsiteY3" fmla="*/ 37435 h 75159"/>
                  <a:gd name="connsiteX4" fmla="*/ 65160 w 64366"/>
                  <a:gd name="connsiteY4" fmla="*/ 42311 h 75159"/>
                  <a:gd name="connsiteX5" fmla="*/ 12626 w 64366"/>
                  <a:gd name="connsiteY5" fmla="*/ 42311 h 75159"/>
                  <a:gd name="connsiteX6" fmla="*/ 34927 w 64366"/>
                  <a:gd name="connsiteY6" fmla="*/ 65847 h 75159"/>
                  <a:gd name="connsiteX7" fmla="*/ 52677 w 64366"/>
                  <a:gd name="connsiteY7" fmla="*/ 54665 h 75159"/>
                  <a:gd name="connsiteX8" fmla="*/ 63990 w 64366"/>
                  <a:gd name="connsiteY8" fmla="*/ 57785 h 75159"/>
                  <a:gd name="connsiteX9" fmla="*/ 34862 w 64366"/>
                  <a:gd name="connsiteY9" fmla="*/ 76250 h 75159"/>
                  <a:gd name="connsiteX10" fmla="*/ 12691 w 64366"/>
                  <a:gd name="connsiteY10" fmla="*/ 32429 h 75159"/>
                  <a:gd name="connsiteX11" fmla="*/ 53262 w 64366"/>
                  <a:gd name="connsiteY11" fmla="*/ 32429 h 75159"/>
                  <a:gd name="connsiteX12" fmla="*/ 33497 w 64366"/>
                  <a:gd name="connsiteY12" fmla="*/ 11493 h 75159"/>
                  <a:gd name="connsiteX13" fmla="*/ 12691 w 64366"/>
                  <a:gd name="connsiteY13" fmla="*/ 32429 h 75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4366" h="75159">
                    <a:moveTo>
                      <a:pt x="34862" y="76250"/>
                    </a:moveTo>
                    <a:cubicBezTo>
                      <a:pt x="13796" y="76250"/>
                      <a:pt x="793" y="61296"/>
                      <a:pt x="793" y="38930"/>
                    </a:cubicBezTo>
                    <a:cubicBezTo>
                      <a:pt x="793" y="16630"/>
                      <a:pt x="13666" y="1091"/>
                      <a:pt x="33497" y="1091"/>
                    </a:cubicBezTo>
                    <a:cubicBezTo>
                      <a:pt x="48906" y="1091"/>
                      <a:pt x="65160" y="10583"/>
                      <a:pt x="65160" y="37435"/>
                    </a:cubicBezTo>
                    <a:lnTo>
                      <a:pt x="65160" y="42311"/>
                    </a:lnTo>
                    <a:lnTo>
                      <a:pt x="12626" y="42311"/>
                    </a:lnTo>
                    <a:cubicBezTo>
                      <a:pt x="13211" y="57525"/>
                      <a:pt x="22054" y="65847"/>
                      <a:pt x="34927" y="65847"/>
                    </a:cubicBezTo>
                    <a:cubicBezTo>
                      <a:pt x="43509" y="65847"/>
                      <a:pt x="49946" y="62077"/>
                      <a:pt x="52677" y="54665"/>
                    </a:cubicBezTo>
                    <a:lnTo>
                      <a:pt x="63990" y="57785"/>
                    </a:lnTo>
                    <a:cubicBezTo>
                      <a:pt x="60609" y="68773"/>
                      <a:pt x="49751" y="76250"/>
                      <a:pt x="34862" y="76250"/>
                    </a:cubicBezTo>
                    <a:close/>
                    <a:moveTo>
                      <a:pt x="12691" y="32429"/>
                    </a:moveTo>
                    <a:lnTo>
                      <a:pt x="53262" y="32429"/>
                    </a:lnTo>
                    <a:cubicBezTo>
                      <a:pt x="52156" y="20075"/>
                      <a:pt x="45460" y="11493"/>
                      <a:pt x="33497" y="11493"/>
                    </a:cubicBezTo>
                    <a:cubicBezTo>
                      <a:pt x="21013" y="11493"/>
                      <a:pt x="13406" y="21311"/>
                      <a:pt x="12691" y="32429"/>
                    </a:cubicBezTo>
                  </a:path>
                </a:pathLst>
              </a:custGeom>
              <a:solidFill>
                <a:srgbClr val="000000"/>
              </a:solidFill>
              <a:ln w="65" cap="flat">
                <a:noFill/>
                <a:prstDash val="solid"/>
                <a:miter/>
              </a:ln>
            </p:spPr>
            <p:txBody>
              <a:bodyPr rtlCol="0" anchor="ctr"/>
              <a:lstStyle/>
              <a:p>
                <a:endParaRPr lang="en-GB"/>
              </a:p>
            </p:txBody>
          </p:sp>
          <p:sp>
            <p:nvSpPr>
              <p:cNvPr id="2347" name="Freeform: Shape 2346">
                <a:extLst>
                  <a:ext uri="{FF2B5EF4-FFF2-40B4-BE49-F238E27FC236}">
                    <a16:creationId xmlns:a16="http://schemas.microsoft.com/office/drawing/2014/main" id="{676341CC-EE71-F700-2466-631D1470FFA3}"/>
                  </a:ext>
                </a:extLst>
              </p:cNvPr>
              <p:cNvSpPr/>
              <p:nvPr/>
            </p:nvSpPr>
            <p:spPr>
              <a:xfrm rot="-5400000">
                <a:off x="11068936" y="4790161"/>
                <a:ext cx="58125" cy="73599"/>
              </a:xfrm>
              <a:custGeom>
                <a:avLst/>
                <a:gdLst>
                  <a:gd name="connsiteX0" fmla="*/ 12490 w 58125"/>
                  <a:gd name="connsiteY0" fmla="*/ 31130 h 73599"/>
                  <a:gd name="connsiteX1" fmla="*/ 12490 w 58125"/>
                  <a:gd name="connsiteY1" fmla="*/ 74691 h 73599"/>
                  <a:gd name="connsiteX2" fmla="*/ 787 w 58125"/>
                  <a:gd name="connsiteY2" fmla="*/ 74691 h 73599"/>
                  <a:gd name="connsiteX3" fmla="*/ 787 w 58125"/>
                  <a:gd name="connsiteY3" fmla="*/ 2002 h 73599"/>
                  <a:gd name="connsiteX4" fmla="*/ 12035 w 58125"/>
                  <a:gd name="connsiteY4" fmla="*/ 2002 h 73599"/>
                  <a:gd name="connsiteX5" fmla="*/ 12100 w 58125"/>
                  <a:gd name="connsiteY5" fmla="*/ 15461 h 73599"/>
                  <a:gd name="connsiteX6" fmla="*/ 34336 w 58125"/>
                  <a:gd name="connsiteY6" fmla="*/ 1092 h 73599"/>
                  <a:gd name="connsiteX7" fmla="*/ 58912 w 58125"/>
                  <a:gd name="connsiteY7" fmla="*/ 28529 h 73599"/>
                  <a:gd name="connsiteX8" fmla="*/ 58912 w 58125"/>
                  <a:gd name="connsiteY8" fmla="*/ 74691 h 73599"/>
                  <a:gd name="connsiteX9" fmla="*/ 47209 w 58125"/>
                  <a:gd name="connsiteY9" fmla="*/ 74691 h 73599"/>
                  <a:gd name="connsiteX10" fmla="*/ 47209 w 58125"/>
                  <a:gd name="connsiteY10" fmla="*/ 29505 h 73599"/>
                  <a:gd name="connsiteX11" fmla="*/ 30825 w 58125"/>
                  <a:gd name="connsiteY11" fmla="*/ 11625 h 73599"/>
                  <a:gd name="connsiteX12" fmla="*/ 12490 w 58125"/>
                  <a:gd name="connsiteY12" fmla="*/ 31130 h 73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125" h="73599">
                    <a:moveTo>
                      <a:pt x="12490" y="31130"/>
                    </a:moveTo>
                    <a:lnTo>
                      <a:pt x="12490" y="74691"/>
                    </a:lnTo>
                    <a:lnTo>
                      <a:pt x="787" y="74691"/>
                    </a:lnTo>
                    <a:lnTo>
                      <a:pt x="787" y="2002"/>
                    </a:lnTo>
                    <a:lnTo>
                      <a:pt x="12035" y="2002"/>
                    </a:lnTo>
                    <a:lnTo>
                      <a:pt x="12100" y="15461"/>
                    </a:lnTo>
                    <a:cubicBezTo>
                      <a:pt x="16781" y="5188"/>
                      <a:pt x="24583" y="1092"/>
                      <a:pt x="34336" y="1092"/>
                    </a:cubicBezTo>
                    <a:cubicBezTo>
                      <a:pt x="49030" y="1092"/>
                      <a:pt x="58912" y="10129"/>
                      <a:pt x="58912" y="28529"/>
                    </a:cubicBezTo>
                    <a:lnTo>
                      <a:pt x="58912" y="74691"/>
                    </a:lnTo>
                    <a:lnTo>
                      <a:pt x="47209" y="74691"/>
                    </a:lnTo>
                    <a:lnTo>
                      <a:pt x="47209" y="29505"/>
                    </a:lnTo>
                    <a:cubicBezTo>
                      <a:pt x="47209" y="18322"/>
                      <a:pt x="40967" y="11625"/>
                      <a:pt x="30825" y="11625"/>
                    </a:cubicBezTo>
                    <a:cubicBezTo>
                      <a:pt x="20357" y="11625"/>
                      <a:pt x="12490" y="18712"/>
                      <a:pt x="12490" y="31130"/>
                    </a:cubicBezTo>
                  </a:path>
                </a:pathLst>
              </a:custGeom>
              <a:solidFill>
                <a:srgbClr val="000000"/>
              </a:solidFill>
              <a:ln w="65" cap="flat">
                <a:noFill/>
                <a:prstDash val="solid"/>
                <a:miter/>
              </a:ln>
            </p:spPr>
            <p:txBody>
              <a:bodyPr rtlCol="0" anchor="ctr"/>
              <a:lstStyle/>
              <a:p>
                <a:endParaRPr lang="en-GB"/>
              </a:p>
            </p:txBody>
          </p:sp>
          <p:sp>
            <p:nvSpPr>
              <p:cNvPr id="2348" name="Freeform: Shape 2347">
                <a:extLst>
                  <a:ext uri="{FF2B5EF4-FFF2-40B4-BE49-F238E27FC236}">
                    <a16:creationId xmlns:a16="http://schemas.microsoft.com/office/drawing/2014/main" id="{45DF8055-AAF9-7D33-B2A6-CC1F3984C750}"/>
                  </a:ext>
                </a:extLst>
              </p:cNvPr>
              <p:cNvSpPr/>
              <p:nvPr/>
            </p:nvSpPr>
            <p:spPr>
              <a:xfrm rot="-5400000">
                <a:off x="11070464" y="4721081"/>
                <a:ext cx="39595" cy="90893"/>
              </a:xfrm>
              <a:custGeom>
                <a:avLst/>
                <a:gdLst>
                  <a:gd name="connsiteX0" fmla="*/ 38646 w 39595"/>
                  <a:gd name="connsiteY0" fmla="*/ 18498 h 90893"/>
                  <a:gd name="connsiteX1" fmla="*/ 38646 w 39595"/>
                  <a:gd name="connsiteY1" fmla="*/ 28510 h 90893"/>
                  <a:gd name="connsiteX2" fmla="*/ 23692 w 39595"/>
                  <a:gd name="connsiteY2" fmla="*/ 28510 h 90893"/>
                  <a:gd name="connsiteX3" fmla="*/ 23692 w 39595"/>
                  <a:gd name="connsiteY3" fmla="*/ 72332 h 90893"/>
                  <a:gd name="connsiteX4" fmla="*/ 32275 w 39595"/>
                  <a:gd name="connsiteY4" fmla="*/ 81694 h 90893"/>
                  <a:gd name="connsiteX5" fmla="*/ 38256 w 39595"/>
                  <a:gd name="connsiteY5" fmla="*/ 80914 h 90893"/>
                  <a:gd name="connsiteX6" fmla="*/ 40662 w 39595"/>
                  <a:gd name="connsiteY6" fmla="*/ 90797 h 90893"/>
                  <a:gd name="connsiteX7" fmla="*/ 31949 w 39595"/>
                  <a:gd name="connsiteY7" fmla="*/ 92097 h 90893"/>
                  <a:gd name="connsiteX8" fmla="*/ 11989 w 39595"/>
                  <a:gd name="connsiteY8" fmla="*/ 73242 h 90893"/>
                  <a:gd name="connsiteX9" fmla="*/ 11989 w 39595"/>
                  <a:gd name="connsiteY9" fmla="*/ 28510 h 90893"/>
                  <a:gd name="connsiteX10" fmla="*/ 1066 w 39595"/>
                  <a:gd name="connsiteY10" fmla="*/ 28510 h 90893"/>
                  <a:gd name="connsiteX11" fmla="*/ 1066 w 39595"/>
                  <a:gd name="connsiteY11" fmla="*/ 18498 h 90893"/>
                  <a:gd name="connsiteX12" fmla="*/ 11989 w 39595"/>
                  <a:gd name="connsiteY12" fmla="*/ 18498 h 90893"/>
                  <a:gd name="connsiteX13" fmla="*/ 11989 w 39595"/>
                  <a:gd name="connsiteY13" fmla="*/ 1203 h 90893"/>
                  <a:gd name="connsiteX14" fmla="*/ 23692 w 39595"/>
                  <a:gd name="connsiteY14" fmla="*/ 1203 h 90893"/>
                  <a:gd name="connsiteX15" fmla="*/ 23692 w 39595"/>
                  <a:gd name="connsiteY15" fmla="*/ 18498 h 90893"/>
                  <a:gd name="connsiteX16" fmla="*/ 38646 w 39595"/>
                  <a:gd name="connsiteY16" fmla="*/ 18498 h 90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9595" h="90893">
                    <a:moveTo>
                      <a:pt x="38646" y="18498"/>
                    </a:moveTo>
                    <a:lnTo>
                      <a:pt x="38646" y="28510"/>
                    </a:lnTo>
                    <a:lnTo>
                      <a:pt x="23692" y="28510"/>
                    </a:lnTo>
                    <a:lnTo>
                      <a:pt x="23692" y="72332"/>
                    </a:lnTo>
                    <a:cubicBezTo>
                      <a:pt x="23692" y="78833"/>
                      <a:pt x="26098" y="81694"/>
                      <a:pt x="32275" y="81694"/>
                    </a:cubicBezTo>
                    <a:cubicBezTo>
                      <a:pt x="33770" y="81694"/>
                      <a:pt x="36306" y="81304"/>
                      <a:pt x="38256" y="80914"/>
                    </a:cubicBezTo>
                    <a:lnTo>
                      <a:pt x="40662" y="90797"/>
                    </a:lnTo>
                    <a:cubicBezTo>
                      <a:pt x="38256" y="91642"/>
                      <a:pt x="34940" y="92097"/>
                      <a:pt x="31949" y="92097"/>
                    </a:cubicBezTo>
                    <a:cubicBezTo>
                      <a:pt x="19401" y="92097"/>
                      <a:pt x="11989" y="85140"/>
                      <a:pt x="11989" y="73242"/>
                    </a:cubicBezTo>
                    <a:lnTo>
                      <a:pt x="11989" y="28510"/>
                    </a:lnTo>
                    <a:lnTo>
                      <a:pt x="1066" y="28510"/>
                    </a:lnTo>
                    <a:lnTo>
                      <a:pt x="1066" y="18498"/>
                    </a:lnTo>
                    <a:lnTo>
                      <a:pt x="11989" y="18498"/>
                    </a:lnTo>
                    <a:lnTo>
                      <a:pt x="11989" y="1203"/>
                    </a:lnTo>
                    <a:lnTo>
                      <a:pt x="23692" y="1203"/>
                    </a:lnTo>
                    <a:lnTo>
                      <a:pt x="23692" y="18498"/>
                    </a:lnTo>
                    <a:lnTo>
                      <a:pt x="38646" y="18498"/>
                    </a:lnTo>
                  </a:path>
                </a:pathLst>
              </a:custGeom>
              <a:solidFill>
                <a:srgbClr val="000000"/>
              </a:solidFill>
              <a:ln w="65" cap="flat">
                <a:noFill/>
                <a:prstDash val="solid"/>
                <a:miter/>
              </a:ln>
            </p:spPr>
            <p:txBody>
              <a:bodyPr rtlCol="0" anchor="ctr"/>
              <a:lstStyle/>
              <a:p>
                <a:endParaRPr lang="en-GB"/>
              </a:p>
            </p:txBody>
          </p:sp>
        </p:grpSp>
        <p:sp>
          <p:nvSpPr>
            <p:cNvPr id="2349" name="Freeform: Shape 2348">
              <a:extLst>
                <a:ext uri="{FF2B5EF4-FFF2-40B4-BE49-F238E27FC236}">
                  <a16:creationId xmlns:a16="http://schemas.microsoft.com/office/drawing/2014/main" id="{FE856315-94A2-FE71-EA5C-D8D6BB268399}"/>
                </a:ext>
              </a:extLst>
            </p:cNvPr>
            <p:cNvSpPr/>
            <p:nvPr/>
          </p:nvSpPr>
          <p:spPr>
            <a:xfrm>
              <a:off x="5190071" y="3633758"/>
              <a:ext cx="1198393" cy="936245"/>
            </a:xfrm>
            <a:custGeom>
              <a:avLst/>
              <a:gdLst>
                <a:gd name="connsiteX0" fmla="*/ 1199656 w 1198393"/>
                <a:gd name="connsiteY0" fmla="*/ 469304 h 936245"/>
                <a:gd name="connsiteX1" fmla="*/ 600459 w 1198393"/>
                <a:gd name="connsiteY1" fmla="*/ 937426 h 936245"/>
                <a:gd name="connsiteX2" fmla="*/ 1262 w 1198393"/>
                <a:gd name="connsiteY2" fmla="*/ 469304 h 936245"/>
                <a:gd name="connsiteX3" fmla="*/ 600459 w 1198393"/>
                <a:gd name="connsiteY3" fmla="*/ 1181 h 936245"/>
                <a:gd name="connsiteX4" fmla="*/ 1199656 w 1198393"/>
                <a:gd name="connsiteY4" fmla="*/ 469304 h 9362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8393" h="936245">
                  <a:moveTo>
                    <a:pt x="1199656" y="469304"/>
                  </a:moveTo>
                  <a:cubicBezTo>
                    <a:pt x="1199656" y="727857"/>
                    <a:pt x="931365" y="937426"/>
                    <a:pt x="600459" y="937426"/>
                  </a:cubicBezTo>
                  <a:cubicBezTo>
                    <a:pt x="269552" y="937426"/>
                    <a:pt x="1262" y="727857"/>
                    <a:pt x="1262" y="469304"/>
                  </a:cubicBezTo>
                  <a:cubicBezTo>
                    <a:pt x="1262" y="210750"/>
                    <a:pt x="269552" y="1181"/>
                    <a:pt x="600459" y="1181"/>
                  </a:cubicBezTo>
                  <a:cubicBezTo>
                    <a:pt x="931365" y="1181"/>
                    <a:pt x="1199656" y="210750"/>
                    <a:pt x="1199656" y="469304"/>
                  </a:cubicBezTo>
                  <a:close/>
                </a:path>
              </a:pathLst>
            </a:custGeom>
            <a:solidFill>
              <a:srgbClr val="FFE342"/>
            </a:solidFill>
            <a:ln w="14971" cap="flat">
              <a:solidFill>
                <a:srgbClr val="3A414A"/>
              </a:solidFill>
              <a:prstDash val="solid"/>
              <a:miter/>
            </a:ln>
          </p:spPr>
          <p:txBody>
            <a:bodyPr rtlCol="0" anchor="ctr"/>
            <a:lstStyle/>
            <a:p>
              <a:endParaRPr lang="en-GB"/>
            </a:p>
          </p:txBody>
        </p:sp>
        <p:grpSp>
          <p:nvGrpSpPr>
            <p:cNvPr id="2350" name="Graphic 1898">
              <a:extLst>
                <a:ext uri="{FF2B5EF4-FFF2-40B4-BE49-F238E27FC236}">
                  <a16:creationId xmlns:a16="http://schemas.microsoft.com/office/drawing/2014/main" id="{2C0DA4DC-7B6F-20A4-4343-5C3065AEBA5E}"/>
                </a:ext>
              </a:extLst>
            </p:cNvPr>
            <p:cNvGrpSpPr/>
            <p:nvPr/>
          </p:nvGrpSpPr>
          <p:grpSpPr>
            <a:xfrm>
              <a:off x="5405934" y="3985839"/>
              <a:ext cx="253090" cy="91220"/>
              <a:chOff x="8993099" y="3942524"/>
              <a:chExt cx="253090" cy="91220"/>
            </a:xfrm>
            <a:solidFill>
              <a:srgbClr val="000000"/>
            </a:solidFill>
          </p:grpSpPr>
          <p:sp>
            <p:nvSpPr>
              <p:cNvPr id="2351" name="Freeform: Shape 2350">
                <a:extLst>
                  <a:ext uri="{FF2B5EF4-FFF2-40B4-BE49-F238E27FC236}">
                    <a16:creationId xmlns:a16="http://schemas.microsoft.com/office/drawing/2014/main" id="{243FCEF3-2857-FEEA-572F-0176A58FCC47}"/>
                  </a:ext>
                </a:extLst>
              </p:cNvPr>
              <p:cNvSpPr/>
              <p:nvPr/>
            </p:nvSpPr>
            <p:spPr>
              <a:xfrm>
                <a:off x="8993099" y="3942524"/>
                <a:ext cx="56140" cy="91220"/>
              </a:xfrm>
              <a:custGeom>
                <a:avLst/>
                <a:gdLst>
                  <a:gd name="connsiteX0" fmla="*/ 476 w 56140"/>
                  <a:gd name="connsiteY0" fmla="*/ 92379 h 91220"/>
                  <a:gd name="connsiteX1" fmla="*/ 476 w 56140"/>
                  <a:gd name="connsiteY1" fmla="*/ 1159 h 91220"/>
                  <a:gd name="connsiteX2" fmla="*/ 56065 w 56140"/>
                  <a:gd name="connsiteY2" fmla="*/ 1159 h 91220"/>
                  <a:gd name="connsiteX3" fmla="*/ 56065 w 56140"/>
                  <a:gd name="connsiteY3" fmla="*/ 11444 h 91220"/>
                  <a:gd name="connsiteX4" fmla="*/ 12108 w 56140"/>
                  <a:gd name="connsiteY4" fmla="*/ 11444 h 91220"/>
                  <a:gd name="connsiteX5" fmla="*/ 12108 w 56140"/>
                  <a:gd name="connsiteY5" fmla="*/ 41198 h 91220"/>
                  <a:gd name="connsiteX6" fmla="*/ 53065 w 56140"/>
                  <a:gd name="connsiteY6" fmla="*/ 41198 h 91220"/>
                  <a:gd name="connsiteX7" fmla="*/ 53065 w 56140"/>
                  <a:gd name="connsiteY7" fmla="*/ 51483 h 91220"/>
                  <a:gd name="connsiteX8" fmla="*/ 12108 w 56140"/>
                  <a:gd name="connsiteY8" fmla="*/ 51483 h 91220"/>
                  <a:gd name="connsiteX9" fmla="*/ 12108 w 56140"/>
                  <a:gd name="connsiteY9" fmla="*/ 82094 h 91220"/>
                  <a:gd name="connsiteX10" fmla="*/ 56616 w 56140"/>
                  <a:gd name="connsiteY10" fmla="*/ 82094 h 91220"/>
                  <a:gd name="connsiteX11" fmla="*/ 56616 w 56140"/>
                  <a:gd name="connsiteY11" fmla="*/ 92379 h 91220"/>
                  <a:gd name="connsiteX12" fmla="*/ 476 w 56140"/>
                  <a:gd name="connsiteY12" fmla="*/ 92379 h 912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140" h="91220">
                    <a:moveTo>
                      <a:pt x="476" y="92379"/>
                    </a:moveTo>
                    <a:lnTo>
                      <a:pt x="476" y="1159"/>
                    </a:lnTo>
                    <a:lnTo>
                      <a:pt x="56065" y="1159"/>
                    </a:lnTo>
                    <a:lnTo>
                      <a:pt x="56065" y="11444"/>
                    </a:lnTo>
                    <a:lnTo>
                      <a:pt x="12108" y="11444"/>
                    </a:lnTo>
                    <a:lnTo>
                      <a:pt x="12108" y="41198"/>
                    </a:lnTo>
                    <a:lnTo>
                      <a:pt x="53065" y="41198"/>
                    </a:lnTo>
                    <a:lnTo>
                      <a:pt x="53065" y="51483"/>
                    </a:lnTo>
                    <a:lnTo>
                      <a:pt x="12108" y="51483"/>
                    </a:lnTo>
                    <a:lnTo>
                      <a:pt x="12108" y="82094"/>
                    </a:lnTo>
                    <a:lnTo>
                      <a:pt x="56616" y="82094"/>
                    </a:lnTo>
                    <a:lnTo>
                      <a:pt x="56616" y="92379"/>
                    </a:lnTo>
                    <a:lnTo>
                      <a:pt x="476" y="92379"/>
                    </a:lnTo>
                  </a:path>
                </a:pathLst>
              </a:custGeom>
              <a:solidFill>
                <a:srgbClr val="000000"/>
              </a:solidFill>
              <a:ln w="61" cap="flat">
                <a:noFill/>
                <a:prstDash val="solid"/>
                <a:miter/>
              </a:ln>
            </p:spPr>
            <p:txBody>
              <a:bodyPr rtlCol="0" anchor="ctr"/>
              <a:lstStyle/>
              <a:p>
                <a:endParaRPr lang="en-GB"/>
              </a:p>
            </p:txBody>
          </p:sp>
          <p:sp>
            <p:nvSpPr>
              <p:cNvPr id="2352" name="Freeform: Shape 2351">
                <a:extLst>
                  <a:ext uri="{FF2B5EF4-FFF2-40B4-BE49-F238E27FC236}">
                    <a16:creationId xmlns:a16="http://schemas.microsoft.com/office/drawing/2014/main" id="{EF8BD9E0-F7E4-EFCB-5AD0-6F015E419868}"/>
                  </a:ext>
                </a:extLst>
              </p:cNvPr>
              <p:cNvSpPr/>
              <p:nvPr/>
            </p:nvSpPr>
            <p:spPr>
              <a:xfrm>
                <a:off x="9060627" y="3942524"/>
                <a:ext cx="80139" cy="91220"/>
              </a:xfrm>
              <a:custGeom>
                <a:avLst/>
                <a:gdLst>
                  <a:gd name="connsiteX0" fmla="*/ 419 w 80139"/>
                  <a:gd name="connsiteY0" fmla="*/ 92379 h 91220"/>
                  <a:gd name="connsiteX1" fmla="*/ 33540 w 80139"/>
                  <a:gd name="connsiteY1" fmla="*/ 1159 h 91220"/>
                  <a:gd name="connsiteX2" fmla="*/ 47008 w 80139"/>
                  <a:gd name="connsiteY2" fmla="*/ 1159 h 91220"/>
                  <a:gd name="connsiteX3" fmla="*/ 80558 w 80139"/>
                  <a:gd name="connsiteY3" fmla="*/ 92379 h 91220"/>
                  <a:gd name="connsiteX4" fmla="*/ 68314 w 80139"/>
                  <a:gd name="connsiteY4" fmla="*/ 92379 h 91220"/>
                  <a:gd name="connsiteX5" fmla="*/ 59191 w 80139"/>
                  <a:gd name="connsiteY5" fmla="*/ 66911 h 91220"/>
                  <a:gd name="connsiteX6" fmla="*/ 21601 w 80139"/>
                  <a:gd name="connsiteY6" fmla="*/ 66911 h 91220"/>
                  <a:gd name="connsiteX7" fmla="*/ 12785 w 80139"/>
                  <a:gd name="connsiteY7" fmla="*/ 92379 h 91220"/>
                  <a:gd name="connsiteX8" fmla="*/ 419 w 80139"/>
                  <a:gd name="connsiteY8" fmla="*/ 92379 h 91220"/>
                  <a:gd name="connsiteX9" fmla="*/ 25152 w 80139"/>
                  <a:gd name="connsiteY9" fmla="*/ 56748 h 91220"/>
                  <a:gd name="connsiteX10" fmla="*/ 55579 w 80139"/>
                  <a:gd name="connsiteY10" fmla="*/ 56748 h 91220"/>
                  <a:gd name="connsiteX11" fmla="*/ 40213 w 80139"/>
                  <a:gd name="connsiteY11" fmla="*/ 10465 h 91220"/>
                  <a:gd name="connsiteX12" fmla="*/ 25152 w 80139"/>
                  <a:gd name="connsiteY12" fmla="*/ 56748 h 912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0139" h="91220">
                    <a:moveTo>
                      <a:pt x="419" y="92379"/>
                    </a:moveTo>
                    <a:lnTo>
                      <a:pt x="33540" y="1159"/>
                    </a:lnTo>
                    <a:lnTo>
                      <a:pt x="47008" y="1159"/>
                    </a:lnTo>
                    <a:lnTo>
                      <a:pt x="80558" y="92379"/>
                    </a:lnTo>
                    <a:lnTo>
                      <a:pt x="68314" y="92379"/>
                    </a:lnTo>
                    <a:lnTo>
                      <a:pt x="59191" y="66911"/>
                    </a:lnTo>
                    <a:lnTo>
                      <a:pt x="21601" y="66911"/>
                    </a:lnTo>
                    <a:lnTo>
                      <a:pt x="12785" y="92379"/>
                    </a:lnTo>
                    <a:lnTo>
                      <a:pt x="419" y="92379"/>
                    </a:lnTo>
                    <a:close/>
                    <a:moveTo>
                      <a:pt x="25152" y="56748"/>
                    </a:moveTo>
                    <a:lnTo>
                      <a:pt x="55579" y="56748"/>
                    </a:lnTo>
                    <a:cubicBezTo>
                      <a:pt x="49274" y="38994"/>
                      <a:pt x="46702" y="32872"/>
                      <a:pt x="40213" y="10465"/>
                    </a:cubicBezTo>
                    <a:cubicBezTo>
                      <a:pt x="33601" y="33545"/>
                      <a:pt x="31336" y="38627"/>
                      <a:pt x="25152" y="56748"/>
                    </a:cubicBezTo>
                  </a:path>
                </a:pathLst>
              </a:custGeom>
              <a:solidFill>
                <a:srgbClr val="000000"/>
              </a:solidFill>
              <a:ln w="61" cap="flat">
                <a:noFill/>
                <a:prstDash val="solid"/>
                <a:miter/>
              </a:ln>
            </p:spPr>
            <p:txBody>
              <a:bodyPr rtlCol="0" anchor="ctr"/>
              <a:lstStyle/>
              <a:p>
                <a:endParaRPr lang="en-GB"/>
              </a:p>
            </p:txBody>
          </p:sp>
          <p:sp>
            <p:nvSpPr>
              <p:cNvPr id="2353" name="Freeform: Shape 2352">
                <a:extLst>
                  <a:ext uri="{FF2B5EF4-FFF2-40B4-BE49-F238E27FC236}">
                    <a16:creationId xmlns:a16="http://schemas.microsoft.com/office/drawing/2014/main" id="{438D6409-F0E4-C651-B99A-5A30FD2F11CA}"/>
                  </a:ext>
                </a:extLst>
              </p:cNvPr>
              <p:cNvSpPr/>
              <p:nvPr/>
            </p:nvSpPr>
            <p:spPr>
              <a:xfrm>
                <a:off x="9154969" y="3942524"/>
                <a:ext cx="91220" cy="91220"/>
              </a:xfrm>
              <a:custGeom>
                <a:avLst/>
                <a:gdLst>
                  <a:gd name="connsiteX0" fmla="*/ 214 w 91220"/>
                  <a:gd name="connsiteY0" fmla="*/ 92379 h 91220"/>
                  <a:gd name="connsiteX1" fmla="*/ 214 w 91220"/>
                  <a:gd name="connsiteY1" fmla="*/ 1159 h 91220"/>
                  <a:gd name="connsiteX2" fmla="*/ 16743 w 91220"/>
                  <a:gd name="connsiteY2" fmla="*/ 1159 h 91220"/>
                  <a:gd name="connsiteX3" fmla="*/ 39212 w 91220"/>
                  <a:gd name="connsiteY3" fmla="*/ 58707 h 91220"/>
                  <a:gd name="connsiteX4" fmla="*/ 45946 w 91220"/>
                  <a:gd name="connsiteY4" fmla="*/ 79462 h 91220"/>
                  <a:gd name="connsiteX5" fmla="*/ 52680 w 91220"/>
                  <a:gd name="connsiteY5" fmla="*/ 58707 h 91220"/>
                  <a:gd name="connsiteX6" fmla="*/ 74843 w 91220"/>
                  <a:gd name="connsiteY6" fmla="*/ 1159 h 91220"/>
                  <a:gd name="connsiteX7" fmla="*/ 91434 w 91220"/>
                  <a:gd name="connsiteY7" fmla="*/ 1159 h 91220"/>
                  <a:gd name="connsiteX8" fmla="*/ 91434 w 91220"/>
                  <a:gd name="connsiteY8" fmla="*/ 92379 h 91220"/>
                  <a:gd name="connsiteX9" fmla="*/ 79985 w 91220"/>
                  <a:gd name="connsiteY9" fmla="*/ 92379 h 91220"/>
                  <a:gd name="connsiteX10" fmla="*/ 80414 w 91220"/>
                  <a:gd name="connsiteY10" fmla="*/ 13587 h 91220"/>
                  <a:gd name="connsiteX11" fmla="*/ 50844 w 91220"/>
                  <a:gd name="connsiteY11" fmla="*/ 92379 h 91220"/>
                  <a:gd name="connsiteX12" fmla="*/ 40742 w 91220"/>
                  <a:gd name="connsiteY12" fmla="*/ 92379 h 91220"/>
                  <a:gd name="connsiteX13" fmla="*/ 10866 w 91220"/>
                  <a:gd name="connsiteY13" fmla="*/ 13771 h 91220"/>
                  <a:gd name="connsiteX14" fmla="*/ 11295 w 91220"/>
                  <a:gd name="connsiteY14" fmla="*/ 92379 h 91220"/>
                  <a:gd name="connsiteX15" fmla="*/ 214 w 91220"/>
                  <a:gd name="connsiteY15" fmla="*/ 92379 h 912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91220" h="91220">
                    <a:moveTo>
                      <a:pt x="214" y="92379"/>
                    </a:moveTo>
                    <a:lnTo>
                      <a:pt x="214" y="1159"/>
                    </a:lnTo>
                    <a:lnTo>
                      <a:pt x="16743" y="1159"/>
                    </a:lnTo>
                    <a:lnTo>
                      <a:pt x="39212" y="58707"/>
                    </a:lnTo>
                    <a:cubicBezTo>
                      <a:pt x="40926" y="63115"/>
                      <a:pt x="43803" y="72054"/>
                      <a:pt x="45946" y="79462"/>
                    </a:cubicBezTo>
                    <a:cubicBezTo>
                      <a:pt x="48089" y="72299"/>
                      <a:pt x="50905" y="63299"/>
                      <a:pt x="52680" y="58707"/>
                    </a:cubicBezTo>
                    <a:lnTo>
                      <a:pt x="74843" y="1159"/>
                    </a:lnTo>
                    <a:lnTo>
                      <a:pt x="91434" y="1159"/>
                    </a:lnTo>
                    <a:lnTo>
                      <a:pt x="91434" y="92379"/>
                    </a:lnTo>
                    <a:lnTo>
                      <a:pt x="79985" y="92379"/>
                    </a:lnTo>
                    <a:cubicBezTo>
                      <a:pt x="80108" y="64952"/>
                      <a:pt x="79679" y="41137"/>
                      <a:pt x="80414" y="13587"/>
                    </a:cubicBezTo>
                    <a:cubicBezTo>
                      <a:pt x="70802" y="44014"/>
                      <a:pt x="61374" y="64340"/>
                      <a:pt x="50844" y="92379"/>
                    </a:cubicBezTo>
                    <a:lnTo>
                      <a:pt x="40742" y="92379"/>
                    </a:lnTo>
                    <a:cubicBezTo>
                      <a:pt x="29967" y="64340"/>
                      <a:pt x="20662" y="44382"/>
                      <a:pt x="10866" y="13771"/>
                    </a:cubicBezTo>
                    <a:cubicBezTo>
                      <a:pt x="11601" y="40586"/>
                      <a:pt x="11172" y="65381"/>
                      <a:pt x="11295" y="92379"/>
                    </a:cubicBezTo>
                    <a:lnTo>
                      <a:pt x="214" y="92379"/>
                    </a:lnTo>
                  </a:path>
                </a:pathLst>
              </a:custGeom>
              <a:solidFill>
                <a:srgbClr val="000000"/>
              </a:solidFill>
              <a:ln w="61" cap="flat">
                <a:noFill/>
                <a:prstDash val="solid"/>
                <a:miter/>
              </a:ln>
            </p:spPr>
            <p:txBody>
              <a:bodyPr rtlCol="0" anchor="ctr"/>
              <a:lstStyle/>
              <a:p>
                <a:endParaRPr lang="en-GB"/>
              </a:p>
            </p:txBody>
          </p:sp>
        </p:grpSp>
        <p:grpSp>
          <p:nvGrpSpPr>
            <p:cNvPr id="2354" name="Graphic 1898">
              <a:extLst>
                <a:ext uri="{FF2B5EF4-FFF2-40B4-BE49-F238E27FC236}">
                  <a16:creationId xmlns:a16="http://schemas.microsoft.com/office/drawing/2014/main" id="{A84BC975-68D6-092B-4A42-6ED436106F0D}"/>
                </a:ext>
              </a:extLst>
            </p:cNvPr>
            <p:cNvGrpSpPr/>
            <p:nvPr/>
          </p:nvGrpSpPr>
          <p:grpSpPr>
            <a:xfrm>
              <a:off x="5714986" y="3985839"/>
              <a:ext cx="466998" cy="118280"/>
              <a:chOff x="9302151" y="3942524"/>
              <a:chExt cx="466998" cy="118280"/>
            </a:xfrm>
            <a:solidFill>
              <a:srgbClr val="000000"/>
            </a:solidFill>
          </p:grpSpPr>
          <p:sp>
            <p:nvSpPr>
              <p:cNvPr id="2355" name="Freeform: Shape 2354">
                <a:extLst>
                  <a:ext uri="{FF2B5EF4-FFF2-40B4-BE49-F238E27FC236}">
                    <a16:creationId xmlns:a16="http://schemas.microsoft.com/office/drawing/2014/main" id="{79F9E7EC-E350-590E-8C15-BA207DC483E4}"/>
                  </a:ext>
                </a:extLst>
              </p:cNvPr>
              <p:cNvSpPr/>
              <p:nvPr/>
            </p:nvSpPr>
            <p:spPr>
              <a:xfrm>
                <a:off x="9302151" y="3942524"/>
                <a:ext cx="11019" cy="91220"/>
              </a:xfrm>
              <a:custGeom>
                <a:avLst/>
                <a:gdLst>
                  <a:gd name="connsiteX0" fmla="*/ 11925 w 11019"/>
                  <a:gd name="connsiteY0" fmla="*/ 1159 h 91220"/>
                  <a:gd name="connsiteX1" fmla="*/ 11925 w 11019"/>
                  <a:gd name="connsiteY1" fmla="*/ 92379 h 91220"/>
                  <a:gd name="connsiteX2" fmla="*/ 905 w 11019"/>
                  <a:gd name="connsiteY2" fmla="*/ 92379 h 91220"/>
                  <a:gd name="connsiteX3" fmla="*/ 905 w 11019"/>
                  <a:gd name="connsiteY3" fmla="*/ 1159 h 91220"/>
                  <a:gd name="connsiteX4" fmla="*/ 11925 w 11019"/>
                  <a:gd name="connsiteY4" fmla="*/ 1159 h 912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019" h="91220">
                    <a:moveTo>
                      <a:pt x="11925" y="1159"/>
                    </a:moveTo>
                    <a:lnTo>
                      <a:pt x="11925" y="92379"/>
                    </a:lnTo>
                    <a:lnTo>
                      <a:pt x="905" y="92379"/>
                    </a:lnTo>
                    <a:lnTo>
                      <a:pt x="905" y="1159"/>
                    </a:lnTo>
                    <a:lnTo>
                      <a:pt x="11925" y="1159"/>
                    </a:lnTo>
                  </a:path>
                </a:pathLst>
              </a:custGeom>
              <a:solidFill>
                <a:srgbClr val="000000"/>
              </a:solidFill>
              <a:ln w="61" cap="flat">
                <a:noFill/>
                <a:prstDash val="solid"/>
                <a:miter/>
              </a:ln>
            </p:spPr>
            <p:txBody>
              <a:bodyPr rtlCol="0" anchor="ctr"/>
              <a:lstStyle/>
              <a:p>
                <a:endParaRPr lang="en-GB"/>
              </a:p>
            </p:txBody>
          </p:sp>
          <p:sp>
            <p:nvSpPr>
              <p:cNvPr id="2356" name="Freeform: Shape 2355">
                <a:extLst>
                  <a:ext uri="{FF2B5EF4-FFF2-40B4-BE49-F238E27FC236}">
                    <a16:creationId xmlns:a16="http://schemas.microsoft.com/office/drawing/2014/main" id="{CBCF575A-FEF4-595D-8521-559C531FC343}"/>
                  </a:ext>
                </a:extLst>
              </p:cNvPr>
              <p:cNvSpPr/>
              <p:nvPr/>
            </p:nvSpPr>
            <p:spPr>
              <a:xfrm>
                <a:off x="9329211" y="3964441"/>
                <a:ext cx="62446" cy="70772"/>
              </a:xfrm>
              <a:custGeom>
                <a:avLst/>
                <a:gdLst>
                  <a:gd name="connsiteX0" fmla="*/ 31708 w 62446"/>
                  <a:gd name="connsiteY0" fmla="*/ 71742 h 70772"/>
                  <a:gd name="connsiteX1" fmla="*/ 546 w 62446"/>
                  <a:gd name="connsiteY1" fmla="*/ 36478 h 70772"/>
                  <a:gd name="connsiteX2" fmla="*/ 31708 w 62446"/>
                  <a:gd name="connsiteY2" fmla="*/ 970 h 70772"/>
                  <a:gd name="connsiteX3" fmla="*/ 62992 w 62446"/>
                  <a:gd name="connsiteY3" fmla="*/ 36478 h 70772"/>
                  <a:gd name="connsiteX4" fmla="*/ 31708 w 62446"/>
                  <a:gd name="connsiteY4" fmla="*/ 71742 h 70772"/>
                  <a:gd name="connsiteX5" fmla="*/ 31708 w 62446"/>
                  <a:gd name="connsiteY5" fmla="*/ 61885 h 70772"/>
                  <a:gd name="connsiteX6" fmla="*/ 51850 w 62446"/>
                  <a:gd name="connsiteY6" fmla="*/ 36478 h 70772"/>
                  <a:gd name="connsiteX7" fmla="*/ 31708 w 62446"/>
                  <a:gd name="connsiteY7" fmla="*/ 10826 h 70772"/>
                  <a:gd name="connsiteX8" fmla="*/ 11749 w 62446"/>
                  <a:gd name="connsiteY8" fmla="*/ 36478 h 70772"/>
                  <a:gd name="connsiteX9" fmla="*/ 31708 w 62446"/>
                  <a:gd name="connsiteY9" fmla="*/ 61885 h 70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2446" h="70772">
                    <a:moveTo>
                      <a:pt x="31708" y="71742"/>
                    </a:moveTo>
                    <a:cubicBezTo>
                      <a:pt x="13096" y="71742"/>
                      <a:pt x="546" y="57600"/>
                      <a:pt x="546" y="36478"/>
                    </a:cubicBezTo>
                    <a:cubicBezTo>
                      <a:pt x="546" y="15051"/>
                      <a:pt x="13096" y="970"/>
                      <a:pt x="31708" y="970"/>
                    </a:cubicBezTo>
                    <a:cubicBezTo>
                      <a:pt x="50380" y="970"/>
                      <a:pt x="62992" y="15051"/>
                      <a:pt x="62992" y="36478"/>
                    </a:cubicBezTo>
                    <a:cubicBezTo>
                      <a:pt x="62992" y="57600"/>
                      <a:pt x="50380" y="71742"/>
                      <a:pt x="31708" y="71742"/>
                    </a:cubicBezTo>
                    <a:close/>
                    <a:moveTo>
                      <a:pt x="31708" y="61885"/>
                    </a:moveTo>
                    <a:cubicBezTo>
                      <a:pt x="45544" y="61885"/>
                      <a:pt x="51850" y="49947"/>
                      <a:pt x="51850" y="36478"/>
                    </a:cubicBezTo>
                    <a:cubicBezTo>
                      <a:pt x="51850" y="22887"/>
                      <a:pt x="45544" y="10826"/>
                      <a:pt x="31708" y="10826"/>
                    </a:cubicBezTo>
                    <a:cubicBezTo>
                      <a:pt x="18055" y="10826"/>
                      <a:pt x="11749" y="22826"/>
                      <a:pt x="11749" y="36478"/>
                    </a:cubicBezTo>
                    <a:cubicBezTo>
                      <a:pt x="11749" y="49947"/>
                      <a:pt x="18055" y="61885"/>
                      <a:pt x="31708" y="61885"/>
                    </a:cubicBezTo>
                  </a:path>
                </a:pathLst>
              </a:custGeom>
              <a:solidFill>
                <a:srgbClr val="000000"/>
              </a:solidFill>
              <a:ln w="61" cap="flat">
                <a:noFill/>
                <a:prstDash val="solid"/>
                <a:miter/>
              </a:ln>
            </p:spPr>
            <p:txBody>
              <a:bodyPr rtlCol="0" anchor="ctr"/>
              <a:lstStyle/>
              <a:p>
                <a:endParaRPr lang="en-GB"/>
              </a:p>
            </p:txBody>
          </p:sp>
          <p:sp>
            <p:nvSpPr>
              <p:cNvPr id="2357" name="Freeform: Shape 2356">
                <a:extLst>
                  <a:ext uri="{FF2B5EF4-FFF2-40B4-BE49-F238E27FC236}">
                    <a16:creationId xmlns:a16="http://schemas.microsoft.com/office/drawing/2014/main" id="{0AC57E22-D44A-D683-7BAE-7BFEA8D7BBDE}"/>
                  </a:ext>
                </a:extLst>
              </p:cNvPr>
              <p:cNvSpPr/>
              <p:nvPr/>
            </p:nvSpPr>
            <p:spPr>
              <a:xfrm>
                <a:off x="9404392" y="3964441"/>
                <a:ext cx="60854" cy="96362"/>
              </a:xfrm>
              <a:custGeom>
                <a:avLst/>
                <a:gdLst>
                  <a:gd name="connsiteX0" fmla="*/ 31608 w 60854"/>
                  <a:gd name="connsiteY0" fmla="*/ 97125 h 96362"/>
                  <a:gd name="connsiteX1" fmla="*/ 3446 w 60854"/>
                  <a:gd name="connsiteY1" fmla="*/ 83167 h 96362"/>
                  <a:gd name="connsiteX2" fmla="*/ 12385 w 60854"/>
                  <a:gd name="connsiteY2" fmla="*/ 77412 h 96362"/>
                  <a:gd name="connsiteX3" fmla="*/ 31608 w 60854"/>
                  <a:gd name="connsiteY3" fmla="*/ 87513 h 96362"/>
                  <a:gd name="connsiteX4" fmla="*/ 50403 w 60854"/>
                  <a:gd name="connsiteY4" fmla="*/ 71229 h 96362"/>
                  <a:gd name="connsiteX5" fmla="*/ 50403 w 60854"/>
                  <a:gd name="connsiteY5" fmla="*/ 57515 h 96362"/>
                  <a:gd name="connsiteX6" fmla="*/ 49362 w 60854"/>
                  <a:gd name="connsiteY6" fmla="*/ 57515 h 96362"/>
                  <a:gd name="connsiteX7" fmla="*/ 29465 w 60854"/>
                  <a:gd name="connsiteY7" fmla="*/ 68963 h 96362"/>
                  <a:gd name="connsiteX8" fmla="*/ 569 w 60854"/>
                  <a:gd name="connsiteY8" fmla="*/ 35536 h 96362"/>
                  <a:gd name="connsiteX9" fmla="*/ 29710 w 60854"/>
                  <a:gd name="connsiteY9" fmla="*/ 762 h 96362"/>
                  <a:gd name="connsiteX10" fmla="*/ 49669 w 60854"/>
                  <a:gd name="connsiteY10" fmla="*/ 12578 h 96362"/>
                  <a:gd name="connsiteX11" fmla="*/ 50709 w 60854"/>
                  <a:gd name="connsiteY11" fmla="*/ 12578 h 96362"/>
                  <a:gd name="connsiteX12" fmla="*/ 50709 w 60854"/>
                  <a:gd name="connsiteY12" fmla="*/ 1619 h 96362"/>
                  <a:gd name="connsiteX13" fmla="*/ 61423 w 60854"/>
                  <a:gd name="connsiteY13" fmla="*/ 1619 h 96362"/>
                  <a:gd name="connsiteX14" fmla="*/ 61423 w 60854"/>
                  <a:gd name="connsiteY14" fmla="*/ 71841 h 96362"/>
                  <a:gd name="connsiteX15" fmla="*/ 31608 w 60854"/>
                  <a:gd name="connsiteY15" fmla="*/ 97125 h 96362"/>
                  <a:gd name="connsiteX16" fmla="*/ 31302 w 60854"/>
                  <a:gd name="connsiteY16" fmla="*/ 59168 h 96362"/>
                  <a:gd name="connsiteX17" fmla="*/ 50526 w 60854"/>
                  <a:gd name="connsiteY17" fmla="*/ 35291 h 96362"/>
                  <a:gd name="connsiteX18" fmla="*/ 31302 w 60854"/>
                  <a:gd name="connsiteY18" fmla="*/ 10619 h 96362"/>
                  <a:gd name="connsiteX19" fmla="*/ 11772 w 60854"/>
                  <a:gd name="connsiteY19" fmla="*/ 35291 h 96362"/>
                  <a:gd name="connsiteX20" fmla="*/ 31302 w 60854"/>
                  <a:gd name="connsiteY20" fmla="*/ 59168 h 96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0854" h="96362">
                    <a:moveTo>
                      <a:pt x="31608" y="97125"/>
                    </a:moveTo>
                    <a:cubicBezTo>
                      <a:pt x="16425" y="97125"/>
                      <a:pt x="7671" y="90697"/>
                      <a:pt x="3446" y="83167"/>
                    </a:cubicBezTo>
                    <a:lnTo>
                      <a:pt x="12385" y="77412"/>
                    </a:lnTo>
                    <a:cubicBezTo>
                      <a:pt x="15262" y="81391"/>
                      <a:pt x="19548" y="87513"/>
                      <a:pt x="31608" y="87513"/>
                    </a:cubicBezTo>
                    <a:cubicBezTo>
                      <a:pt x="42506" y="87513"/>
                      <a:pt x="50403" y="82493"/>
                      <a:pt x="50403" y="71229"/>
                    </a:cubicBezTo>
                    <a:lnTo>
                      <a:pt x="50403" y="57515"/>
                    </a:lnTo>
                    <a:lnTo>
                      <a:pt x="49362" y="57515"/>
                    </a:lnTo>
                    <a:cubicBezTo>
                      <a:pt x="47036" y="61433"/>
                      <a:pt x="42689" y="68963"/>
                      <a:pt x="29465" y="68963"/>
                    </a:cubicBezTo>
                    <a:cubicBezTo>
                      <a:pt x="13058" y="68963"/>
                      <a:pt x="569" y="57025"/>
                      <a:pt x="569" y="35536"/>
                    </a:cubicBezTo>
                    <a:cubicBezTo>
                      <a:pt x="569" y="14354"/>
                      <a:pt x="12629" y="762"/>
                      <a:pt x="29710" y="762"/>
                    </a:cubicBezTo>
                    <a:cubicBezTo>
                      <a:pt x="42934" y="762"/>
                      <a:pt x="47342" y="8905"/>
                      <a:pt x="49669" y="12578"/>
                    </a:cubicBezTo>
                    <a:lnTo>
                      <a:pt x="50709" y="12578"/>
                    </a:lnTo>
                    <a:lnTo>
                      <a:pt x="50709" y="1619"/>
                    </a:lnTo>
                    <a:lnTo>
                      <a:pt x="61423" y="1619"/>
                    </a:lnTo>
                    <a:lnTo>
                      <a:pt x="61423" y="71841"/>
                    </a:lnTo>
                    <a:cubicBezTo>
                      <a:pt x="61423" y="89534"/>
                      <a:pt x="48260" y="97125"/>
                      <a:pt x="31608" y="97125"/>
                    </a:cubicBezTo>
                    <a:close/>
                    <a:moveTo>
                      <a:pt x="31302" y="59168"/>
                    </a:moveTo>
                    <a:cubicBezTo>
                      <a:pt x="43730" y="59168"/>
                      <a:pt x="50526" y="50229"/>
                      <a:pt x="50526" y="35291"/>
                    </a:cubicBezTo>
                    <a:cubicBezTo>
                      <a:pt x="50526" y="20782"/>
                      <a:pt x="43914" y="10619"/>
                      <a:pt x="31302" y="10619"/>
                    </a:cubicBezTo>
                    <a:cubicBezTo>
                      <a:pt x="18262" y="10619"/>
                      <a:pt x="11772" y="21639"/>
                      <a:pt x="11772" y="35291"/>
                    </a:cubicBezTo>
                    <a:cubicBezTo>
                      <a:pt x="11772" y="49372"/>
                      <a:pt x="18446" y="59168"/>
                      <a:pt x="31302" y="59168"/>
                    </a:cubicBezTo>
                  </a:path>
                </a:pathLst>
              </a:custGeom>
              <a:solidFill>
                <a:srgbClr val="000000"/>
              </a:solidFill>
              <a:ln w="61" cap="flat">
                <a:noFill/>
                <a:prstDash val="solid"/>
                <a:miter/>
              </a:ln>
            </p:spPr>
            <p:txBody>
              <a:bodyPr rtlCol="0" anchor="ctr"/>
              <a:lstStyle/>
              <a:p>
                <a:endParaRPr lang="en-GB"/>
              </a:p>
            </p:txBody>
          </p:sp>
          <p:sp>
            <p:nvSpPr>
              <p:cNvPr id="2358" name="Freeform: Shape 2357">
                <a:extLst>
                  <a:ext uri="{FF2B5EF4-FFF2-40B4-BE49-F238E27FC236}">
                    <a16:creationId xmlns:a16="http://schemas.microsoft.com/office/drawing/2014/main" id="{6EE62A99-5A90-D053-8AC5-0F0E9D73C4EE}"/>
                  </a:ext>
                </a:extLst>
              </p:cNvPr>
              <p:cNvSpPr/>
              <p:nvPr/>
            </p:nvSpPr>
            <p:spPr>
              <a:xfrm>
                <a:off x="9484592" y="3942524"/>
                <a:ext cx="60731" cy="92689"/>
              </a:xfrm>
              <a:custGeom>
                <a:avLst/>
                <a:gdLst>
                  <a:gd name="connsiteX0" fmla="*/ 32301 w 60731"/>
                  <a:gd name="connsiteY0" fmla="*/ 93837 h 92689"/>
                  <a:gd name="connsiteX1" fmla="*/ 12403 w 60731"/>
                  <a:gd name="connsiteY1" fmla="*/ 81776 h 92689"/>
                  <a:gd name="connsiteX2" fmla="*/ 11179 w 60731"/>
                  <a:gd name="connsiteY2" fmla="*/ 81776 h 92689"/>
                  <a:gd name="connsiteX3" fmla="*/ 11179 w 60731"/>
                  <a:gd name="connsiteY3" fmla="*/ 92367 h 92689"/>
                  <a:gd name="connsiteX4" fmla="*/ 526 w 60731"/>
                  <a:gd name="connsiteY4" fmla="*/ 92367 h 92689"/>
                  <a:gd name="connsiteX5" fmla="*/ 526 w 60731"/>
                  <a:gd name="connsiteY5" fmla="*/ 1147 h 92689"/>
                  <a:gd name="connsiteX6" fmla="*/ 11546 w 60731"/>
                  <a:gd name="connsiteY6" fmla="*/ 1147 h 92689"/>
                  <a:gd name="connsiteX7" fmla="*/ 11546 w 60731"/>
                  <a:gd name="connsiteY7" fmla="*/ 34880 h 92689"/>
                  <a:gd name="connsiteX8" fmla="*/ 12403 w 60731"/>
                  <a:gd name="connsiteY8" fmla="*/ 34880 h 92689"/>
                  <a:gd name="connsiteX9" fmla="*/ 32239 w 60731"/>
                  <a:gd name="connsiteY9" fmla="*/ 23065 h 92689"/>
                  <a:gd name="connsiteX10" fmla="*/ 61258 w 60731"/>
                  <a:gd name="connsiteY10" fmla="*/ 58328 h 92689"/>
                  <a:gd name="connsiteX11" fmla="*/ 32301 w 60731"/>
                  <a:gd name="connsiteY11" fmla="*/ 93837 h 92689"/>
                  <a:gd name="connsiteX12" fmla="*/ 30648 w 60731"/>
                  <a:gd name="connsiteY12" fmla="*/ 83980 h 92689"/>
                  <a:gd name="connsiteX13" fmla="*/ 50055 w 60731"/>
                  <a:gd name="connsiteY13" fmla="*/ 58206 h 92689"/>
                  <a:gd name="connsiteX14" fmla="*/ 30648 w 60731"/>
                  <a:gd name="connsiteY14" fmla="*/ 32921 h 92689"/>
                  <a:gd name="connsiteX15" fmla="*/ 11424 w 60731"/>
                  <a:gd name="connsiteY15" fmla="*/ 58206 h 92689"/>
                  <a:gd name="connsiteX16" fmla="*/ 30648 w 60731"/>
                  <a:gd name="connsiteY16" fmla="*/ 83980 h 926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0731" h="92689">
                    <a:moveTo>
                      <a:pt x="32301" y="93837"/>
                    </a:moveTo>
                    <a:cubicBezTo>
                      <a:pt x="19260" y="93837"/>
                      <a:pt x="14669" y="85572"/>
                      <a:pt x="12403" y="81776"/>
                    </a:cubicBezTo>
                    <a:lnTo>
                      <a:pt x="11179" y="81776"/>
                    </a:lnTo>
                    <a:lnTo>
                      <a:pt x="11179" y="92367"/>
                    </a:lnTo>
                    <a:lnTo>
                      <a:pt x="526" y="92367"/>
                    </a:lnTo>
                    <a:lnTo>
                      <a:pt x="526" y="1147"/>
                    </a:lnTo>
                    <a:lnTo>
                      <a:pt x="11546" y="1147"/>
                    </a:lnTo>
                    <a:lnTo>
                      <a:pt x="11546" y="34880"/>
                    </a:lnTo>
                    <a:lnTo>
                      <a:pt x="12403" y="34880"/>
                    </a:lnTo>
                    <a:cubicBezTo>
                      <a:pt x="14669" y="31268"/>
                      <a:pt x="18893" y="23065"/>
                      <a:pt x="32239" y="23065"/>
                    </a:cubicBezTo>
                    <a:cubicBezTo>
                      <a:pt x="49320" y="23065"/>
                      <a:pt x="61258" y="36656"/>
                      <a:pt x="61258" y="58328"/>
                    </a:cubicBezTo>
                    <a:cubicBezTo>
                      <a:pt x="61258" y="80123"/>
                      <a:pt x="49381" y="93837"/>
                      <a:pt x="32301" y="93837"/>
                    </a:cubicBezTo>
                    <a:close/>
                    <a:moveTo>
                      <a:pt x="30648" y="83980"/>
                    </a:moveTo>
                    <a:cubicBezTo>
                      <a:pt x="43443" y="83980"/>
                      <a:pt x="50055" y="72593"/>
                      <a:pt x="50055" y="58206"/>
                    </a:cubicBezTo>
                    <a:cubicBezTo>
                      <a:pt x="50055" y="44002"/>
                      <a:pt x="43627" y="32921"/>
                      <a:pt x="30648" y="32921"/>
                    </a:cubicBezTo>
                    <a:cubicBezTo>
                      <a:pt x="18036" y="32921"/>
                      <a:pt x="11424" y="43084"/>
                      <a:pt x="11424" y="58206"/>
                    </a:cubicBezTo>
                    <a:cubicBezTo>
                      <a:pt x="11424" y="73450"/>
                      <a:pt x="18220" y="83980"/>
                      <a:pt x="30648" y="83980"/>
                    </a:cubicBezTo>
                  </a:path>
                </a:pathLst>
              </a:custGeom>
              <a:solidFill>
                <a:srgbClr val="000000"/>
              </a:solidFill>
              <a:ln w="61" cap="flat">
                <a:noFill/>
                <a:prstDash val="solid"/>
                <a:miter/>
              </a:ln>
            </p:spPr>
            <p:txBody>
              <a:bodyPr rtlCol="0" anchor="ctr"/>
              <a:lstStyle/>
              <a:p>
                <a:endParaRPr lang="en-GB"/>
              </a:p>
            </p:txBody>
          </p:sp>
          <p:sp>
            <p:nvSpPr>
              <p:cNvPr id="2359" name="Freeform: Shape 2358">
                <a:extLst>
                  <a:ext uri="{FF2B5EF4-FFF2-40B4-BE49-F238E27FC236}">
                    <a16:creationId xmlns:a16="http://schemas.microsoft.com/office/drawing/2014/main" id="{F082E1E4-DC6F-4566-42BE-F6E184BFAB94}"/>
                  </a:ext>
                </a:extLst>
              </p:cNvPr>
              <p:cNvSpPr/>
              <p:nvPr/>
            </p:nvSpPr>
            <p:spPr>
              <a:xfrm>
                <a:off x="9558058" y="3964441"/>
                <a:ext cx="62446" cy="70772"/>
              </a:xfrm>
              <a:custGeom>
                <a:avLst/>
                <a:gdLst>
                  <a:gd name="connsiteX0" fmla="*/ 31738 w 62446"/>
                  <a:gd name="connsiteY0" fmla="*/ 71742 h 70772"/>
                  <a:gd name="connsiteX1" fmla="*/ 576 w 62446"/>
                  <a:gd name="connsiteY1" fmla="*/ 36478 h 70772"/>
                  <a:gd name="connsiteX2" fmla="*/ 31738 w 62446"/>
                  <a:gd name="connsiteY2" fmla="*/ 970 h 70772"/>
                  <a:gd name="connsiteX3" fmla="*/ 63023 w 62446"/>
                  <a:gd name="connsiteY3" fmla="*/ 36478 h 70772"/>
                  <a:gd name="connsiteX4" fmla="*/ 31738 w 62446"/>
                  <a:gd name="connsiteY4" fmla="*/ 71742 h 70772"/>
                  <a:gd name="connsiteX5" fmla="*/ 31738 w 62446"/>
                  <a:gd name="connsiteY5" fmla="*/ 61885 h 70772"/>
                  <a:gd name="connsiteX6" fmla="*/ 51880 w 62446"/>
                  <a:gd name="connsiteY6" fmla="*/ 36478 h 70772"/>
                  <a:gd name="connsiteX7" fmla="*/ 31738 w 62446"/>
                  <a:gd name="connsiteY7" fmla="*/ 10826 h 70772"/>
                  <a:gd name="connsiteX8" fmla="*/ 11780 w 62446"/>
                  <a:gd name="connsiteY8" fmla="*/ 36478 h 70772"/>
                  <a:gd name="connsiteX9" fmla="*/ 31738 w 62446"/>
                  <a:gd name="connsiteY9" fmla="*/ 61885 h 70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2446" h="70772">
                    <a:moveTo>
                      <a:pt x="31738" y="71742"/>
                    </a:moveTo>
                    <a:cubicBezTo>
                      <a:pt x="13127" y="71742"/>
                      <a:pt x="576" y="57600"/>
                      <a:pt x="576" y="36478"/>
                    </a:cubicBezTo>
                    <a:cubicBezTo>
                      <a:pt x="576" y="15051"/>
                      <a:pt x="13127" y="970"/>
                      <a:pt x="31738" y="970"/>
                    </a:cubicBezTo>
                    <a:cubicBezTo>
                      <a:pt x="50411" y="970"/>
                      <a:pt x="63023" y="15051"/>
                      <a:pt x="63023" y="36478"/>
                    </a:cubicBezTo>
                    <a:cubicBezTo>
                      <a:pt x="63023" y="57600"/>
                      <a:pt x="50411" y="71742"/>
                      <a:pt x="31738" y="71742"/>
                    </a:cubicBezTo>
                    <a:close/>
                    <a:moveTo>
                      <a:pt x="31738" y="61885"/>
                    </a:moveTo>
                    <a:cubicBezTo>
                      <a:pt x="45574" y="61885"/>
                      <a:pt x="51880" y="49947"/>
                      <a:pt x="51880" y="36478"/>
                    </a:cubicBezTo>
                    <a:cubicBezTo>
                      <a:pt x="51880" y="22887"/>
                      <a:pt x="45574" y="10826"/>
                      <a:pt x="31738" y="10826"/>
                    </a:cubicBezTo>
                    <a:cubicBezTo>
                      <a:pt x="18086" y="10826"/>
                      <a:pt x="11780" y="22826"/>
                      <a:pt x="11780" y="36478"/>
                    </a:cubicBezTo>
                    <a:cubicBezTo>
                      <a:pt x="11780" y="49947"/>
                      <a:pt x="18086" y="61885"/>
                      <a:pt x="31738" y="61885"/>
                    </a:cubicBezTo>
                  </a:path>
                </a:pathLst>
              </a:custGeom>
              <a:solidFill>
                <a:srgbClr val="000000"/>
              </a:solidFill>
              <a:ln w="61" cap="flat">
                <a:noFill/>
                <a:prstDash val="solid"/>
                <a:miter/>
              </a:ln>
            </p:spPr>
            <p:txBody>
              <a:bodyPr rtlCol="0" anchor="ctr"/>
              <a:lstStyle/>
              <a:p>
                <a:endParaRPr lang="en-GB"/>
              </a:p>
            </p:txBody>
          </p:sp>
          <p:sp>
            <p:nvSpPr>
              <p:cNvPr id="2360" name="Freeform: Shape 2359">
                <a:extLst>
                  <a:ext uri="{FF2B5EF4-FFF2-40B4-BE49-F238E27FC236}">
                    <a16:creationId xmlns:a16="http://schemas.microsoft.com/office/drawing/2014/main" id="{A7C23D43-FF33-A00B-8C5D-01F965F23E59}"/>
                  </a:ext>
                </a:extLst>
              </p:cNvPr>
              <p:cNvSpPr/>
              <p:nvPr/>
            </p:nvSpPr>
            <p:spPr>
              <a:xfrm>
                <a:off x="9633237" y="3964441"/>
                <a:ext cx="62446" cy="70772"/>
              </a:xfrm>
              <a:custGeom>
                <a:avLst/>
                <a:gdLst>
                  <a:gd name="connsiteX0" fmla="*/ 31748 w 62446"/>
                  <a:gd name="connsiteY0" fmla="*/ 71742 h 70772"/>
                  <a:gd name="connsiteX1" fmla="*/ 586 w 62446"/>
                  <a:gd name="connsiteY1" fmla="*/ 36478 h 70772"/>
                  <a:gd name="connsiteX2" fmla="*/ 31748 w 62446"/>
                  <a:gd name="connsiteY2" fmla="*/ 970 h 70772"/>
                  <a:gd name="connsiteX3" fmla="*/ 63033 w 62446"/>
                  <a:gd name="connsiteY3" fmla="*/ 36478 h 70772"/>
                  <a:gd name="connsiteX4" fmla="*/ 31748 w 62446"/>
                  <a:gd name="connsiteY4" fmla="*/ 71742 h 70772"/>
                  <a:gd name="connsiteX5" fmla="*/ 31748 w 62446"/>
                  <a:gd name="connsiteY5" fmla="*/ 61885 h 70772"/>
                  <a:gd name="connsiteX6" fmla="*/ 51890 w 62446"/>
                  <a:gd name="connsiteY6" fmla="*/ 36478 h 70772"/>
                  <a:gd name="connsiteX7" fmla="*/ 31748 w 62446"/>
                  <a:gd name="connsiteY7" fmla="*/ 10826 h 70772"/>
                  <a:gd name="connsiteX8" fmla="*/ 11790 w 62446"/>
                  <a:gd name="connsiteY8" fmla="*/ 36478 h 70772"/>
                  <a:gd name="connsiteX9" fmla="*/ 31748 w 62446"/>
                  <a:gd name="connsiteY9" fmla="*/ 61885 h 70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2446" h="70772">
                    <a:moveTo>
                      <a:pt x="31748" y="71742"/>
                    </a:moveTo>
                    <a:cubicBezTo>
                      <a:pt x="13137" y="71742"/>
                      <a:pt x="586" y="57600"/>
                      <a:pt x="586" y="36478"/>
                    </a:cubicBezTo>
                    <a:cubicBezTo>
                      <a:pt x="586" y="15051"/>
                      <a:pt x="13137" y="970"/>
                      <a:pt x="31748" y="970"/>
                    </a:cubicBezTo>
                    <a:cubicBezTo>
                      <a:pt x="50421" y="970"/>
                      <a:pt x="63033" y="15051"/>
                      <a:pt x="63033" y="36478"/>
                    </a:cubicBezTo>
                    <a:cubicBezTo>
                      <a:pt x="63033" y="57600"/>
                      <a:pt x="50421" y="71742"/>
                      <a:pt x="31748" y="71742"/>
                    </a:cubicBezTo>
                    <a:close/>
                    <a:moveTo>
                      <a:pt x="31748" y="61885"/>
                    </a:moveTo>
                    <a:cubicBezTo>
                      <a:pt x="45584" y="61885"/>
                      <a:pt x="51890" y="49947"/>
                      <a:pt x="51890" y="36478"/>
                    </a:cubicBezTo>
                    <a:cubicBezTo>
                      <a:pt x="51890" y="22887"/>
                      <a:pt x="45584" y="10826"/>
                      <a:pt x="31748" y="10826"/>
                    </a:cubicBezTo>
                    <a:cubicBezTo>
                      <a:pt x="18096" y="10826"/>
                      <a:pt x="11790" y="22826"/>
                      <a:pt x="11790" y="36478"/>
                    </a:cubicBezTo>
                    <a:cubicBezTo>
                      <a:pt x="11790" y="49947"/>
                      <a:pt x="18096" y="61885"/>
                      <a:pt x="31748" y="61885"/>
                    </a:cubicBezTo>
                  </a:path>
                </a:pathLst>
              </a:custGeom>
              <a:solidFill>
                <a:srgbClr val="000000"/>
              </a:solidFill>
              <a:ln w="61" cap="flat">
                <a:noFill/>
                <a:prstDash val="solid"/>
                <a:miter/>
              </a:ln>
            </p:spPr>
            <p:txBody>
              <a:bodyPr rtlCol="0" anchor="ctr"/>
              <a:lstStyle/>
              <a:p>
                <a:endParaRPr lang="en-GB"/>
              </a:p>
            </p:txBody>
          </p:sp>
          <p:sp>
            <p:nvSpPr>
              <p:cNvPr id="2361" name="Freeform: Shape 2360">
                <a:extLst>
                  <a:ext uri="{FF2B5EF4-FFF2-40B4-BE49-F238E27FC236}">
                    <a16:creationId xmlns:a16="http://schemas.microsoft.com/office/drawing/2014/main" id="{78F54D57-9CAC-A2AD-13DE-1CEA26DCF0D5}"/>
                  </a:ext>
                </a:extLst>
              </p:cNvPr>
              <p:cNvSpPr/>
              <p:nvPr/>
            </p:nvSpPr>
            <p:spPr>
              <a:xfrm>
                <a:off x="9711724" y="3942524"/>
                <a:ext cx="57425" cy="91220"/>
              </a:xfrm>
              <a:custGeom>
                <a:avLst/>
                <a:gdLst>
                  <a:gd name="connsiteX0" fmla="*/ 584 w 57425"/>
                  <a:gd name="connsiteY0" fmla="*/ 92379 h 91220"/>
                  <a:gd name="connsiteX1" fmla="*/ 584 w 57425"/>
                  <a:gd name="connsiteY1" fmla="*/ 1159 h 91220"/>
                  <a:gd name="connsiteX2" fmla="*/ 11603 w 57425"/>
                  <a:gd name="connsiteY2" fmla="*/ 1159 h 91220"/>
                  <a:gd name="connsiteX3" fmla="*/ 11603 w 57425"/>
                  <a:gd name="connsiteY3" fmla="*/ 54116 h 91220"/>
                  <a:gd name="connsiteX4" fmla="*/ 12950 w 57425"/>
                  <a:gd name="connsiteY4" fmla="*/ 54116 h 91220"/>
                  <a:gd name="connsiteX5" fmla="*/ 42214 w 57425"/>
                  <a:gd name="connsiteY5" fmla="*/ 23934 h 91220"/>
                  <a:gd name="connsiteX6" fmla="*/ 55867 w 57425"/>
                  <a:gd name="connsiteY6" fmla="*/ 23934 h 91220"/>
                  <a:gd name="connsiteX7" fmla="*/ 27215 w 57425"/>
                  <a:gd name="connsiteY7" fmla="*/ 53320 h 91220"/>
                  <a:gd name="connsiteX8" fmla="*/ 58010 w 57425"/>
                  <a:gd name="connsiteY8" fmla="*/ 92379 h 91220"/>
                  <a:gd name="connsiteX9" fmla="*/ 43867 w 57425"/>
                  <a:gd name="connsiteY9" fmla="*/ 92379 h 91220"/>
                  <a:gd name="connsiteX10" fmla="*/ 18828 w 57425"/>
                  <a:gd name="connsiteY10" fmla="*/ 60360 h 91220"/>
                  <a:gd name="connsiteX11" fmla="*/ 11603 w 57425"/>
                  <a:gd name="connsiteY11" fmla="*/ 67156 h 91220"/>
                  <a:gd name="connsiteX12" fmla="*/ 11603 w 57425"/>
                  <a:gd name="connsiteY12" fmla="*/ 92379 h 91220"/>
                  <a:gd name="connsiteX13" fmla="*/ 584 w 57425"/>
                  <a:gd name="connsiteY13" fmla="*/ 92379 h 912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7425" h="91220">
                    <a:moveTo>
                      <a:pt x="584" y="92379"/>
                    </a:moveTo>
                    <a:lnTo>
                      <a:pt x="584" y="1159"/>
                    </a:lnTo>
                    <a:lnTo>
                      <a:pt x="11603" y="1159"/>
                    </a:lnTo>
                    <a:lnTo>
                      <a:pt x="11603" y="54116"/>
                    </a:lnTo>
                    <a:lnTo>
                      <a:pt x="12950" y="54116"/>
                    </a:lnTo>
                    <a:lnTo>
                      <a:pt x="42214" y="23934"/>
                    </a:lnTo>
                    <a:lnTo>
                      <a:pt x="55867" y="23934"/>
                    </a:lnTo>
                    <a:lnTo>
                      <a:pt x="27215" y="53320"/>
                    </a:lnTo>
                    <a:lnTo>
                      <a:pt x="58010" y="92379"/>
                    </a:lnTo>
                    <a:lnTo>
                      <a:pt x="43867" y="92379"/>
                    </a:lnTo>
                    <a:lnTo>
                      <a:pt x="18828" y="60360"/>
                    </a:lnTo>
                    <a:lnTo>
                      <a:pt x="11603" y="67156"/>
                    </a:lnTo>
                    <a:lnTo>
                      <a:pt x="11603" y="92379"/>
                    </a:lnTo>
                    <a:lnTo>
                      <a:pt x="584" y="92379"/>
                    </a:lnTo>
                  </a:path>
                </a:pathLst>
              </a:custGeom>
              <a:solidFill>
                <a:srgbClr val="000000"/>
              </a:solidFill>
              <a:ln w="61" cap="flat">
                <a:noFill/>
                <a:prstDash val="solid"/>
                <a:miter/>
              </a:ln>
            </p:spPr>
            <p:txBody>
              <a:bodyPr rtlCol="0" anchor="ctr"/>
              <a:lstStyle/>
              <a:p>
                <a:endParaRPr lang="en-GB"/>
              </a:p>
            </p:txBody>
          </p:sp>
        </p:grpSp>
        <p:grpSp>
          <p:nvGrpSpPr>
            <p:cNvPr id="2362" name="Graphic 1898">
              <a:extLst>
                <a:ext uri="{FF2B5EF4-FFF2-40B4-BE49-F238E27FC236}">
                  <a16:creationId xmlns:a16="http://schemas.microsoft.com/office/drawing/2014/main" id="{8CC28377-C563-473D-293F-8578C5899ECB}"/>
                </a:ext>
              </a:extLst>
            </p:cNvPr>
            <p:cNvGrpSpPr/>
            <p:nvPr/>
          </p:nvGrpSpPr>
          <p:grpSpPr>
            <a:xfrm>
              <a:off x="5473107" y="4136556"/>
              <a:ext cx="288383" cy="68755"/>
              <a:chOff x="9060272" y="4093241"/>
              <a:chExt cx="288383" cy="68755"/>
            </a:xfrm>
            <a:solidFill>
              <a:srgbClr val="000000"/>
            </a:solidFill>
          </p:grpSpPr>
          <p:sp>
            <p:nvSpPr>
              <p:cNvPr id="2363" name="Freeform: Shape 2362">
                <a:extLst>
                  <a:ext uri="{FF2B5EF4-FFF2-40B4-BE49-F238E27FC236}">
                    <a16:creationId xmlns:a16="http://schemas.microsoft.com/office/drawing/2014/main" id="{1C3EBDF2-7918-BC1D-991B-A78A66D6DDCA}"/>
                  </a:ext>
                </a:extLst>
              </p:cNvPr>
              <p:cNvSpPr/>
              <p:nvPr/>
            </p:nvSpPr>
            <p:spPr>
              <a:xfrm>
                <a:off x="9060272" y="4105529"/>
                <a:ext cx="43593" cy="55199"/>
              </a:xfrm>
              <a:custGeom>
                <a:avLst/>
                <a:gdLst>
                  <a:gd name="connsiteX0" fmla="*/ 9295 w 43593"/>
                  <a:gd name="connsiteY0" fmla="*/ 23528 h 55199"/>
                  <a:gd name="connsiteX1" fmla="*/ 9295 w 43593"/>
                  <a:gd name="connsiteY1" fmla="*/ 56199 h 55199"/>
                  <a:gd name="connsiteX2" fmla="*/ 518 w 43593"/>
                  <a:gd name="connsiteY2" fmla="*/ 56199 h 55199"/>
                  <a:gd name="connsiteX3" fmla="*/ 518 w 43593"/>
                  <a:gd name="connsiteY3" fmla="*/ 1682 h 55199"/>
                  <a:gd name="connsiteX4" fmla="*/ 8954 w 43593"/>
                  <a:gd name="connsiteY4" fmla="*/ 1682 h 55199"/>
                  <a:gd name="connsiteX5" fmla="*/ 9002 w 43593"/>
                  <a:gd name="connsiteY5" fmla="*/ 11776 h 55199"/>
                  <a:gd name="connsiteX6" fmla="*/ 25679 w 43593"/>
                  <a:gd name="connsiteY6" fmla="*/ 999 h 55199"/>
                  <a:gd name="connsiteX7" fmla="*/ 44112 w 43593"/>
                  <a:gd name="connsiteY7" fmla="*/ 21577 h 55199"/>
                  <a:gd name="connsiteX8" fmla="*/ 44112 w 43593"/>
                  <a:gd name="connsiteY8" fmla="*/ 56199 h 55199"/>
                  <a:gd name="connsiteX9" fmla="*/ 35334 w 43593"/>
                  <a:gd name="connsiteY9" fmla="*/ 56199 h 55199"/>
                  <a:gd name="connsiteX10" fmla="*/ 35334 w 43593"/>
                  <a:gd name="connsiteY10" fmla="*/ 22309 h 55199"/>
                  <a:gd name="connsiteX11" fmla="*/ 23046 w 43593"/>
                  <a:gd name="connsiteY11" fmla="*/ 8899 h 55199"/>
                  <a:gd name="connsiteX12" fmla="*/ 9295 w 43593"/>
                  <a:gd name="connsiteY12" fmla="*/ 23528 h 551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3593" h="55199">
                    <a:moveTo>
                      <a:pt x="9295" y="23528"/>
                    </a:moveTo>
                    <a:lnTo>
                      <a:pt x="9295" y="56199"/>
                    </a:lnTo>
                    <a:lnTo>
                      <a:pt x="518" y="56199"/>
                    </a:lnTo>
                    <a:lnTo>
                      <a:pt x="518" y="1682"/>
                    </a:lnTo>
                    <a:lnTo>
                      <a:pt x="8954" y="1682"/>
                    </a:lnTo>
                    <a:lnTo>
                      <a:pt x="9002" y="11776"/>
                    </a:lnTo>
                    <a:cubicBezTo>
                      <a:pt x="12513" y="4072"/>
                      <a:pt x="18365" y="999"/>
                      <a:pt x="25679" y="999"/>
                    </a:cubicBezTo>
                    <a:cubicBezTo>
                      <a:pt x="36700" y="999"/>
                      <a:pt x="44112" y="7777"/>
                      <a:pt x="44112" y="21577"/>
                    </a:cubicBezTo>
                    <a:lnTo>
                      <a:pt x="44112" y="56199"/>
                    </a:lnTo>
                    <a:lnTo>
                      <a:pt x="35334" y="56199"/>
                    </a:lnTo>
                    <a:lnTo>
                      <a:pt x="35334" y="22309"/>
                    </a:lnTo>
                    <a:cubicBezTo>
                      <a:pt x="35334" y="13922"/>
                      <a:pt x="30653" y="8899"/>
                      <a:pt x="23046" y="8899"/>
                    </a:cubicBezTo>
                    <a:cubicBezTo>
                      <a:pt x="15195" y="8899"/>
                      <a:pt x="9295" y="14214"/>
                      <a:pt x="9295" y="23528"/>
                    </a:cubicBezTo>
                  </a:path>
                </a:pathLst>
              </a:custGeom>
              <a:solidFill>
                <a:srgbClr val="000000"/>
              </a:solidFill>
              <a:ln w="49" cap="flat">
                <a:noFill/>
                <a:prstDash val="solid"/>
                <a:miter/>
              </a:ln>
            </p:spPr>
            <p:txBody>
              <a:bodyPr rtlCol="0" anchor="ctr"/>
              <a:lstStyle/>
              <a:p>
                <a:endParaRPr lang="en-GB"/>
              </a:p>
            </p:txBody>
          </p:sp>
          <p:sp>
            <p:nvSpPr>
              <p:cNvPr id="2364" name="Freeform: Shape 2363">
                <a:extLst>
                  <a:ext uri="{FF2B5EF4-FFF2-40B4-BE49-F238E27FC236}">
                    <a16:creationId xmlns:a16="http://schemas.microsoft.com/office/drawing/2014/main" id="{6A9FDAC0-11FA-C630-D688-36C689758BE9}"/>
                  </a:ext>
                </a:extLst>
              </p:cNvPr>
              <p:cNvSpPr/>
              <p:nvPr/>
            </p:nvSpPr>
            <p:spPr>
              <a:xfrm>
                <a:off x="9115959" y="4105529"/>
                <a:ext cx="43984" cy="56467"/>
              </a:xfrm>
              <a:custGeom>
                <a:avLst/>
                <a:gdLst>
                  <a:gd name="connsiteX0" fmla="*/ 19168 w 43984"/>
                  <a:gd name="connsiteY0" fmla="*/ 57454 h 56467"/>
                  <a:gd name="connsiteX1" fmla="*/ 589 w 43984"/>
                  <a:gd name="connsiteY1" fmla="*/ 40679 h 56467"/>
                  <a:gd name="connsiteX2" fmla="*/ 21801 w 43984"/>
                  <a:gd name="connsiteY2" fmla="*/ 24636 h 56467"/>
                  <a:gd name="connsiteX3" fmla="*/ 35796 w 43984"/>
                  <a:gd name="connsiteY3" fmla="*/ 19370 h 56467"/>
                  <a:gd name="connsiteX4" fmla="*/ 24385 w 43984"/>
                  <a:gd name="connsiteY4" fmla="*/ 8691 h 56467"/>
                  <a:gd name="connsiteX5" fmla="*/ 10586 w 43984"/>
                  <a:gd name="connsiteY5" fmla="*/ 16688 h 56467"/>
                  <a:gd name="connsiteX6" fmla="*/ 2150 w 43984"/>
                  <a:gd name="connsiteY6" fmla="*/ 13909 h 56467"/>
                  <a:gd name="connsiteX7" fmla="*/ 24142 w 43984"/>
                  <a:gd name="connsiteY7" fmla="*/ 987 h 56467"/>
                  <a:gd name="connsiteX8" fmla="*/ 44573 w 43984"/>
                  <a:gd name="connsiteY8" fmla="*/ 20248 h 56467"/>
                  <a:gd name="connsiteX9" fmla="*/ 44573 w 43984"/>
                  <a:gd name="connsiteY9" fmla="*/ 56186 h 56467"/>
                  <a:gd name="connsiteX10" fmla="*/ 35942 w 43984"/>
                  <a:gd name="connsiteY10" fmla="*/ 56186 h 56467"/>
                  <a:gd name="connsiteX11" fmla="*/ 35942 w 43984"/>
                  <a:gd name="connsiteY11" fmla="*/ 48774 h 56467"/>
                  <a:gd name="connsiteX12" fmla="*/ 35357 w 43984"/>
                  <a:gd name="connsiteY12" fmla="*/ 48774 h 56467"/>
                  <a:gd name="connsiteX13" fmla="*/ 19168 w 43984"/>
                  <a:gd name="connsiteY13" fmla="*/ 57454 h 56467"/>
                  <a:gd name="connsiteX14" fmla="*/ 20679 w 43984"/>
                  <a:gd name="connsiteY14" fmla="*/ 49701 h 56467"/>
                  <a:gd name="connsiteX15" fmla="*/ 35796 w 43984"/>
                  <a:gd name="connsiteY15" fmla="*/ 36486 h 56467"/>
                  <a:gd name="connsiteX16" fmla="*/ 35796 w 43984"/>
                  <a:gd name="connsiteY16" fmla="*/ 28928 h 56467"/>
                  <a:gd name="connsiteX17" fmla="*/ 21411 w 43984"/>
                  <a:gd name="connsiteY17" fmla="*/ 32048 h 56467"/>
                  <a:gd name="connsiteX18" fmla="*/ 9415 w 43984"/>
                  <a:gd name="connsiteY18" fmla="*/ 41118 h 56467"/>
                  <a:gd name="connsiteX19" fmla="*/ 20679 w 43984"/>
                  <a:gd name="connsiteY19" fmla="*/ 49701 h 56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3984" h="56467">
                    <a:moveTo>
                      <a:pt x="19168" y="57454"/>
                    </a:moveTo>
                    <a:cubicBezTo>
                      <a:pt x="8830" y="57454"/>
                      <a:pt x="589" y="51407"/>
                      <a:pt x="589" y="40679"/>
                    </a:cubicBezTo>
                    <a:cubicBezTo>
                      <a:pt x="589" y="28196"/>
                      <a:pt x="11707" y="25904"/>
                      <a:pt x="21801" y="24636"/>
                    </a:cubicBezTo>
                    <a:cubicBezTo>
                      <a:pt x="31651" y="23320"/>
                      <a:pt x="35796" y="23856"/>
                      <a:pt x="35796" y="19370"/>
                    </a:cubicBezTo>
                    <a:cubicBezTo>
                      <a:pt x="35796" y="12592"/>
                      <a:pt x="31944" y="8691"/>
                      <a:pt x="24385" y="8691"/>
                    </a:cubicBezTo>
                    <a:cubicBezTo>
                      <a:pt x="16535" y="8691"/>
                      <a:pt x="12292" y="12885"/>
                      <a:pt x="10586" y="16688"/>
                    </a:cubicBezTo>
                    <a:lnTo>
                      <a:pt x="2150" y="13909"/>
                    </a:lnTo>
                    <a:cubicBezTo>
                      <a:pt x="6343" y="4010"/>
                      <a:pt x="15706" y="987"/>
                      <a:pt x="24142" y="987"/>
                    </a:cubicBezTo>
                    <a:cubicBezTo>
                      <a:pt x="31456" y="987"/>
                      <a:pt x="44573" y="3230"/>
                      <a:pt x="44573" y="20248"/>
                    </a:cubicBezTo>
                    <a:lnTo>
                      <a:pt x="44573" y="56186"/>
                    </a:lnTo>
                    <a:lnTo>
                      <a:pt x="35942" y="56186"/>
                    </a:lnTo>
                    <a:lnTo>
                      <a:pt x="35942" y="48774"/>
                    </a:lnTo>
                    <a:lnTo>
                      <a:pt x="35357" y="48774"/>
                    </a:lnTo>
                    <a:cubicBezTo>
                      <a:pt x="33504" y="52626"/>
                      <a:pt x="28384" y="57454"/>
                      <a:pt x="19168" y="57454"/>
                    </a:cubicBezTo>
                    <a:close/>
                    <a:moveTo>
                      <a:pt x="20679" y="49701"/>
                    </a:moveTo>
                    <a:cubicBezTo>
                      <a:pt x="30383" y="49701"/>
                      <a:pt x="35796" y="43166"/>
                      <a:pt x="35796" y="36486"/>
                    </a:cubicBezTo>
                    <a:lnTo>
                      <a:pt x="35796" y="28928"/>
                    </a:lnTo>
                    <a:cubicBezTo>
                      <a:pt x="34333" y="30634"/>
                      <a:pt x="24776" y="31610"/>
                      <a:pt x="21411" y="32048"/>
                    </a:cubicBezTo>
                    <a:cubicBezTo>
                      <a:pt x="15023" y="32877"/>
                      <a:pt x="9415" y="34925"/>
                      <a:pt x="9415" y="41118"/>
                    </a:cubicBezTo>
                    <a:cubicBezTo>
                      <a:pt x="9415" y="46775"/>
                      <a:pt x="14145" y="49701"/>
                      <a:pt x="20679" y="49701"/>
                    </a:cubicBezTo>
                  </a:path>
                </a:pathLst>
              </a:custGeom>
              <a:solidFill>
                <a:srgbClr val="000000"/>
              </a:solidFill>
              <a:ln w="49" cap="flat">
                <a:noFill/>
                <a:prstDash val="solid"/>
                <a:miter/>
              </a:ln>
            </p:spPr>
            <p:txBody>
              <a:bodyPr rtlCol="0" anchor="ctr"/>
              <a:lstStyle/>
              <a:p>
                <a:endParaRPr lang="en-GB"/>
              </a:p>
            </p:txBody>
          </p:sp>
          <p:sp>
            <p:nvSpPr>
              <p:cNvPr id="2365" name="Freeform: Shape 2364">
                <a:extLst>
                  <a:ext uri="{FF2B5EF4-FFF2-40B4-BE49-F238E27FC236}">
                    <a16:creationId xmlns:a16="http://schemas.microsoft.com/office/drawing/2014/main" id="{D85AF651-53AE-6561-818D-43B21D46C1DA}"/>
                  </a:ext>
                </a:extLst>
              </p:cNvPr>
              <p:cNvSpPr/>
              <p:nvPr/>
            </p:nvSpPr>
            <p:spPr>
              <a:xfrm>
                <a:off x="9168623" y="4093241"/>
                <a:ext cx="29696" cy="68170"/>
              </a:xfrm>
              <a:custGeom>
                <a:avLst/>
                <a:gdLst>
                  <a:gd name="connsiteX0" fmla="*/ 28997 w 29696"/>
                  <a:gd name="connsiteY0" fmla="*/ 14089 h 68170"/>
                  <a:gd name="connsiteX1" fmla="*/ 28997 w 29696"/>
                  <a:gd name="connsiteY1" fmla="*/ 21598 h 68170"/>
                  <a:gd name="connsiteX2" fmla="*/ 17781 w 29696"/>
                  <a:gd name="connsiteY2" fmla="*/ 21598 h 68170"/>
                  <a:gd name="connsiteX3" fmla="*/ 17781 w 29696"/>
                  <a:gd name="connsiteY3" fmla="*/ 54464 h 68170"/>
                  <a:gd name="connsiteX4" fmla="*/ 24218 w 29696"/>
                  <a:gd name="connsiteY4" fmla="*/ 61486 h 68170"/>
                  <a:gd name="connsiteX5" fmla="*/ 28704 w 29696"/>
                  <a:gd name="connsiteY5" fmla="*/ 60901 h 68170"/>
                  <a:gd name="connsiteX6" fmla="*/ 30508 w 29696"/>
                  <a:gd name="connsiteY6" fmla="*/ 68313 h 68170"/>
                  <a:gd name="connsiteX7" fmla="*/ 23974 w 29696"/>
                  <a:gd name="connsiteY7" fmla="*/ 69288 h 68170"/>
                  <a:gd name="connsiteX8" fmla="*/ 9004 w 29696"/>
                  <a:gd name="connsiteY8" fmla="*/ 55147 h 68170"/>
                  <a:gd name="connsiteX9" fmla="*/ 9004 w 29696"/>
                  <a:gd name="connsiteY9" fmla="*/ 21598 h 68170"/>
                  <a:gd name="connsiteX10" fmla="*/ 812 w 29696"/>
                  <a:gd name="connsiteY10" fmla="*/ 21598 h 68170"/>
                  <a:gd name="connsiteX11" fmla="*/ 812 w 29696"/>
                  <a:gd name="connsiteY11" fmla="*/ 14089 h 68170"/>
                  <a:gd name="connsiteX12" fmla="*/ 9004 w 29696"/>
                  <a:gd name="connsiteY12" fmla="*/ 14089 h 68170"/>
                  <a:gd name="connsiteX13" fmla="*/ 9004 w 29696"/>
                  <a:gd name="connsiteY13" fmla="*/ 1118 h 68170"/>
                  <a:gd name="connsiteX14" fmla="*/ 17781 w 29696"/>
                  <a:gd name="connsiteY14" fmla="*/ 1118 h 68170"/>
                  <a:gd name="connsiteX15" fmla="*/ 17781 w 29696"/>
                  <a:gd name="connsiteY15" fmla="*/ 14089 h 68170"/>
                  <a:gd name="connsiteX16" fmla="*/ 28997 w 29696"/>
                  <a:gd name="connsiteY16" fmla="*/ 14089 h 68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9696" h="68170">
                    <a:moveTo>
                      <a:pt x="28997" y="14089"/>
                    </a:moveTo>
                    <a:lnTo>
                      <a:pt x="28997" y="21598"/>
                    </a:lnTo>
                    <a:lnTo>
                      <a:pt x="17781" y="21598"/>
                    </a:lnTo>
                    <a:lnTo>
                      <a:pt x="17781" y="54464"/>
                    </a:lnTo>
                    <a:cubicBezTo>
                      <a:pt x="17781" y="59340"/>
                      <a:pt x="19585" y="61486"/>
                      <a:pt x="24218" y="61486"/>
                    </a:cubicBezTo>
                    <a:cubicBezTo>
                      <a:pt x="25339" y="61486"/>
                      <a:pt x="27241" y="61193"/>
                      <a:pt x="28704" y="60901"/>
                    </a:cubicBezTo>
                    <a:lnTo>
                      <a:pt x="30508" y="68313"/>
                    </a:lnTo>
                    <a:cubicBezTo>
                      <a:pt x="28704" y="68947"/>
                      <a:pt x="26217" y="69288"/>
                      <a:pt x="23974" y="69288"/>
                    </a:cubicBezTo>
                    <a:cubicBezTo>
                      <a:pt x="14563" y="69288"/>
                      <a:pt x="9004" y="64070"/>
                      <a:pt x="9004" y="55147"/>
                    </a:cubicBezTo>
                    <a:lnTo>
                      <a:pt x="9004" y="21598"/>
                    </a:lnTo>
                    <a:lnTo>
                      <a:pt x="812" y="21598"/>
                    </a:lnTo>
                    <a:lnTo>
                      <a:pt x="812" y="14089"/>
                    </a:lnTo>
                    <a:lnTo>
                      <a:pt x="9004" y="14089"/>
                    </a:lnTo>
                    <a:lnTo>
                      <a:pt x="9004" y="1118"/>
                    </a:lnTo>
                    <a:lnTo>
                      <a:pt x="17781" y="1118"/>
                    </a:lnTo>
                    <a:lnTo>
                      <a:pt x="17781" y="14089"/>
                    </a:lnTo>
                    <a:lnTo>
                      <a:pt x="28997" y="14089"/>
                    </a:lnTo>
                  </a:path>
                </a:pathLst>
              </a:custGeom>
              <a:solidFill>
                <a:srgbClr val="000000"/>
              </a:solidFill>
              <a:ln w="49" cap="flat">
                <a:noFill/>
                <a:prstDash val="solid"/>
                <a:miter/>
              </a:ln>
            </p:spPr>
            <p:txBody>
              <a:bodyPr rtlCol="0" anchor="ctr"/>
              <a:lstStyle/>
              <a:p>
                <a:endParaRPr lang="en-GB"/>
              </a:p>
            </p:txBody>
          </p:sp>
          <p:sp>
            <p:nvSpPr>
              <p:cNvPr id="2366" name="Freeform: Shape 2365">
                <a:extLst>
                  <a:ext uri="{FF2B5EF4-FFF2-40B4-BE49-F238E27FC236}">
                    <a16:creationId xmlns:a16="http://schemas.microsoft.com/office/drawing/2014/main" id="{FD36D240-0E34-751B-9411-5ED925D99D2A}"/>
                  </a:ext>
                </a:extLst>
              </p:cNvPr>
              <p:cNvSpPr/>
              <p:nvPr/>
            </p:nvSpPr>
            <p:spPr>
              <a:xfrm>
                <a:off x="9208023" y="4106212"/>
                <a:ext cx="43642" cy="55199"/>
              </a:xfrm>
              <a:custGeom>
                <a:avLst/>
                <a:gdLst>
                  <a:gd name="connsiteX0" fmla="*/ 19018 w 43642"/>
                  <a:gd name="connsiteY0" fmla="*/ 56185 h 55199"/>
                  <a:gd name="connsiteX1" fmla="*/ 537 w 43642"/>
                  <a:gd name="connsiteY1" fmla="*/ 35607 h 55199"/>
                  <a:gd name="connsiteX2" fmla="*/ 537 w 43642"/>
                  <a:gd name="connsiteY2" fmla="*/ 986 h 55199"/>
                  <a:gd name="connsiteX3" fmla="*/ 9314 w 43642"/>
                  <a:gd name="connsiteY3" fmla="*/ 986 h 55199"/>
                  <a:gd name="connsiteX4" fmla="*/ 9314 w 43642"/>
                  <a:gd name="connsiteY4" fmla="*/ 34876 h 55199"/>
                  <a:gd name="connsiteX5" fmla="*/ 21651 w 43642"/>
                  <a:gd name="connsiteY5" fmla="*/ 48285 h 55199"/>
                  <a:gd name="connsiteX6" fmla="*/ 35354 w 43642"/>
                  <a:gd name="connsiteY6" fmla="*/ 33657 h 55199"/>
                  <a:gd name="connsiteX7" fmla="*/ 35354 w 43642"/>
                  <a:gd name="connsiteY7" fmla="*/ 986 h 55199"/>
                  <a:gd name="connsiteX8" fmla="*/ 44180 w 43642"/>
                  <a:gd name="connsiteY8" fmla="*/ 986 h 55199"/>
                  <a:gd name="connsiteX9" fmla="*/ 44180 w 43642"/>
                  <a:gd name="connsiteY9" fmla="*/ 55502 h 55199"/>
                  <a:gd name="connsiteX10" fmla="*/ 35695 w 43642"/>
                  <a:gd name="connsiteY10" fmla="*/ 55502 h 55199"/>
                  <a:gd name="connsiteX11" fmla="*/ 35695 w 43642"/>
                  <a:gd name="connsiteY11" fmla="*/ 45311 h 55199"/>
                  <a:gd name="connsiteX12" fmla="*/ 19018 w 43642"/>
                  <a:gd name="connsiteY12" fmla="*/ 56185 h 551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3642" h="55199">
                    <a:moveTo>
                      <a:pt x="19018" y="56185"/>
                    </a:moveTo>
                    <a:cubicBezTo>
                      <a:pt x="7998" y="56185"/>
                      <a:pt x="537" y="49407"/>
                      <a:pt x="537" y="35607"/>
                    </a:cubicBezTo>
                    <a:lnTo>
                      <a:pt x="537" y="986"/>
                    </a:lnTo>
                    <a:lnTo>
                      <a:pt x="9314" y="986"/>
                    </a:lnTo>
                    <a:lnTo>
                      <a:pt x="9314" y="34876"/>
                    </a:lnTo>
                    <a:cubicBezTo>
                      <a:pt x="9314" y="43263"/>
                      <a:pt x="14044" y="48285"/>
                      <a:pt x="21651" y="48285"/>
                    </a:cubicBezTo>
                    <a:cubicBezTo>
                      <a:pt x="29453" y="48285"/>
                      <a:pt x="35354" y="42970"/>
                      <a:pt x="35354" y="33657"/>
                    </a:cubicBezTo>
                    <a:lnTo>
                      <a:pt x="35354" y="986"/>
                    </a:lnTo>
                    <a:lnTo>
                      <a:pt x="44180" y="986"/>
                    </a:lnTo>
                    <a:lnTo>
                      <a:pt x="44180" y="55502"/>
                    </a:lnTo>
                    <a:lnTo>
                      <a:pt x="35695" y="55502"/>
                    </a:lnTo>
                    <a:lnTo>
                      <a:pt x="35695" y="45311"/>
                    </a:lnTo>
                    <a:cubicBezTo>
                      <a:pt x="32135" y="53259"/>
                      <a:pt x="26186" y="56185"/>
                      <a:pt x="19018" y="56185"/>
                    </a:cubicBezTo>
                  </a:path>
                </a:pathLst>
              </a:custGeom>
              <a:solidFill>
                <a:srgbClr val="000000"/>
              </a:solidFill>
              <a:ln w="49" cap="flat">
                <a:noFill/>
                <a:prstDash val="solid"/>
                <a:miter/>
              </a:ln>
            </p:spPr>
            <p:txBody>
              <a:bodyPr rtlCol="0" anchor="ctr"/>
              <a:lstStyle/>
              <a:p>
                <a:endParaRPr lang="en-GB"/>
              </a:p>
            </p:txBody>
          </p:sp>
          <p:sp>
            <p:nvSpPr>
              <p:cNvPr id="2367" name="Freeform: Shape 2366">
                <a:extLst>
                  <a:ext uri="{FF2B5EF4-FFF2-40B4-BE49-F238E27FC236}">
                    <a16:creationId xmlns:a16="http://schemas.microsoft.com/office/drawing/2014/main" id="{177921F9-CBE5-CB8C-15D2-23B8A3D6AB88}"/>
                  </a:ext>
                </a:extLst>
              </p:cNvPr>
              <p:cNvSpPr/>
              <p:nvPr/>
            </p:nvSpPr>
            <p:spPr>
              <a:xfrm>
                <a:off x="9267075" y="4105432"/>
                <a:ext cx="27648" cy="55297"/>
              </a:xfrm>
              <a:custGeom>
                <a:avLst/>
                <a:gdLst>
                  <a:gd name="connsiteX0" fmla="*/ 708 w 27648"/>
                  <a:gd name="connsiteY0" fmla="*/ 56297 h 55297"/>
                  <a:gd name="connsiteX1" fmla="*/ 708 w 27648"/>
                  <a:gd name="connsiteY1" fmla="*/ 1781 h 55297"/>
                  <a:gd name="connsiteX2" fmla="*/ 9192 w 27648"/>
                  <a:gd name="connsiteY2" fmla="*/ 1781 h 55297"/>
                  <a:gd name="connsiteX3" fmla="*/ 9192 w 27648"/>
                  <a:gd name="connsiteY3" fmla="*/ 10168 h 55297"/>
                  <a:gd name="connsiteX4" fmla="*/ 9778 w 27648"/>
                  <a:gd name="connsiteY4" fmla="*/ 10168 h 55297"/>
                  <a:gd name="connsiteX5" fmla="*/ 23919 w 27648"/>
                  <a:gd name="connsiteY5" fmla="*/ 1000 h 55297"/>
                  <a:gd name="connsiteX6" fmla="*/ 28356 w 27648"/>
                  <a:gd name="connsiteY6" fmla="*/ 1147 h 55297"/>
                  <a:gd name="connsiteX7" fmla="*/ 28356 w 27648"/>
                  <a:gd name="connsiteY7" fmla="*/ 9973 h 55297"/>
                  <a:gd name="connsiteX8" fmla="*/ 23090 w 27648"/>
                  <a:gd name="connsiteY8" fmla="*/ 9485 h 55297"/>
                  <a:gd name="connsiteX9" fmla="*/ 9485 w 27648"/>
                  <a:gd name="connsiteY9" fmla="*/ 22163 h 55297"/>
                  <a:gd name="connsiteX10" fmla="*/ 9485 w 27648"/>
                  <a:gd name="connsiteY10" fmla="*/ 56297 h 55297"/>
                  <a:gd name="connsiteX11" fmla="*/ 708 w 27648"/>
                  <a:gd name="connsiteY11" fmla="*/ 56297 h 55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648" h="55297">
                    <a:moveTo>
                      <a:pt x="708" y="56297"/>
                    </a:moveTo>
                    <a:lnTo>
                      <a:pt x="708" y="1781"/>
                    </a:lnTo>
                    <a:lnTo>
                      <a:pt x="9192" y="1781"/>
                    </a:lnTo>
                    <a:lnTo>
                      <a:pt x="9192" y="10168"/>
                    </a:lnTo>
                    <a:lnTo>
                      <a:pt x="9778" y="10168"/>
                    </a:lnTo>
                    <a:cubicBezTo>
                      <a:pt x="11777" y="4658"/>
                      <a:pt x="17433" y="1000"/>
                      <a:pt x="23919" y="1000"/>
                    </a:cubicBezTo>
                    <a:cubicBezTo>
                      <a:pt x="25187" y="1000"/>
                      <a:pt x="27332" y="1098"/>
                      <a:pt x="28356" y="1147"/>
                    </a:cubicBezTo>
                    <a:lnTo>
                      <a:pt x="28356" y="9973"/>
                    </a:lnTo>
                    <a:cubicBezTo>
                      <a:pt x="27820" y="9875"/>
                      <a:pt x="25430" y="9485"/>
                      <a:pt x="23090" y="9485"/>
                    </a:cubicBezTo>
                    <a:cubicBezTo>
                      <a:pt x="15239" y="9485"/>
                      <a:pt x="9485" y="14800"/>
                      <a:pt x="9485" y="22163"/>
                    </a:cubicBezTo>
                    <a:lnTo>
                      <a:pt x="9485" y="56297"/>
                    </a:lnTo>
                    <a:lnTo>
                      <a:pt x="708" y="56297"/>
                    </a:lnTo>
                  </a:path>
                </a:pathLst>
              </a:custGeom>
              <a:solidFill>
                <a:srgbClr val="000000"/>
              </a:solidFill>
              <a:ln w="49" cap="flat">
                <a:noFill/>
                <a:prstDash val="solid"/>
                <a:miter/>
              </a:ln>
            </p:spPr>
            <p:txBody>
              <a:bodyPr rtlCol="0" anchor="ctr"/>
              <a:lstStyle/>
              <a:p>
                <a:endParaRPr lang="en-GB"/>
              </a:p>
            </p:txBody>
          </p:sp>
          <p:sp>
            <p:nvSpPr>
              <p:cNvPr id="2368" name="Freeform: Shape 2367">
                <a:extLst>
                  <a:ext uri="{FF2B5EF4-FFF2-40B4-BE49-F238E27FC236}">
                    <a16:creationId xmlns:a16="http://schemas.microsoft.com/office/drawing/2014/main" id="{B7716E9A-2068-AE36-C278-DD2DE70E500F}"/>
                  </a:ext>
                </a:extLst>
              </p:cNvPr>
              <p:cNvSpPr/>
              <p:nvPr/>
            </p:nvSpPr>
            <p:spPr>
              <a:xfrm>
                <a:off x="9300380" y="4105529"/>
                <a:ext cx="48275" cy="56369"/>
              </a:xfrm>
              <a:custGeom>
                <a:avLst/>
                <a:gdLst>
                  <a:gd name="connsiteX0" fmla="*/ 26108 w 48275"/>
                  <a:gd name="connsiteY0" fmla="*/ 57357 h 56369"/>
                  <a:gd name="connsiteX1" fmla="*/ 556 w 48275"/>
                  <a:gd name="connsiteY1" fmla="*/ 29367 h 56369"/>
                  <a:gd name="connsiteX2" fmla="*/ 25084 w 48275"/>
                  <a:gd name="connsiteY2" fmla="*/ 988 h 56369"/>
                  <a:gd name="connsiteX3" fmla="*/ 48831 w 48275"/>
                  <a:gd name="connsiteY3" fmla="*/ 28246 h 56369"/>
                  <a:gd name="connsiteX4" fmla="*/ 48831 w 48275"/>
                  <a:gd name="connsiteY4" fmla="*/ 31903 h 56369"/>
                  <a:gd name="connsiteX5" fmla="*/ 9431 w 48275"/>
                  <a:gd name="connsiteY5" fmla="*/ 31903 h 56369"/>
                  <a:gd name="connsiteX6" fmla="*/ 26157 w 48275"/>
                  <a:gd name="connsiteY6" fmla="*/ 49555 h 56369"/>
                  <a:gd name="connsiteX7" fmla="*/ 39469 w 48275"/>
                  <a:gd name="connsiteY7" fmla="*/ 41168 h 56369"/>
                  <a:gd name="connsiteX8" fmla="*/ 47953 w 48275"/>
                  <a:gd name="connsiteY8" fmla="*/ 43509 h 56369"/>
                  <a:gd name="connsiteX9" fmla="*/ 26108 w 48275"/>
                  <a:gd name="connsiteY9" fmla="*/ 57357 h 56369"/>
                  <a:gd name="connsiteX10" fmla="*/ 9480 w 48275"/>
                  <a:gd name="connsiteY10" fmla="*/ 24491 h 56369"/>
                  <a:gd name="connsiteX11" fmla="*/ 39908 w 48275"/>
                  <a:gd name="connsiteY11" fmla="*/ 24491 h 56369"/>
                  <a:gd name="connsiteX12" fmla="*/ 25084 w 48275"/>
                  <a:gd name="connsiteY12" fmla="*/ 8790 h 56369"/>
                  <a:gd name="connsiteX13" fmla="*/ 9480 w 48275"/>
                  <a:gd name="connsiteY13" fmla="*/ 24491 h 56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8275" h="56369">
                    <a:moveTo>
                      <a:pt x="26108" y="57357"/>
                    </a:moveTo>
                    <a:cubicBezTo>
                      <a:pt x="10309" y="57357"/>
                      <a:pt x="556" y="46142"/>
                      <a:pt x="556" y="29367"/>
                    </a:cubicBezTo>
                    <a:cubicBezTo>
                      <a:pt x="556" y="12642"/>
                      <a:pt x="10211" y="988"/>
                      <a:pt x="25084" y="988"/>
                    </a:cubicBezTo>
                    <a:cubicBezTo>
                      <a:pt x="36641" y="988"/>
                      <a:pt x="48831" y="8107"/>
                      <a:pt x="48831" y="28246"/>
                    </a:cubicBezTo>
                    <a:lnTo>
                      <a:pt x="48831" y="31903"/>
                    </a:lnTo>
                    <a:lnTo>
                      <a:pt x="9431" y="31903"/>
                    </a:lnTo>
                    <a:cubicBezTo>
                      <a:pt x="9870" y="43314"/>
                      <a:pt x="16502" y="49555"/>
                      <a:pt x="26157" y="49555"/>
                    </a:cubicBezTo>
                    <a:cubicBezTo>
                      <a:pt x="32593" y="49555"/>
                      <a:pt x="37421" y="46727"/>
                      <a:pt x="39469" y="41168"/>
                    </a:cubicBezTo>
                    <a:lnTo>
                      <a:pt x="47953" y="43509"/>
                    </a:lnTo>
                    <a:cubicBezTo>
                      <a:pt x="45418" y="51750"/>
                      <a:pt x="37274" y="57357"/>
                      <a:pt x="26108" y="57357"/>
                    </a:cubicBezTo>
                    <a:close/>
                    <a:moveTo>
                      <a:pt x="9480" y="24491"/>
                    </a:moveTo>
                    <a:lnTo>
                      <a:pt x="39908" y="24491"/>
                    </a:lnTo>
                    <a:cubicBezTo>
                      <a:pt x="39079" y="15226"/>
                      <a:pt x="34056" y="8790"/>
                      <a:pt x="25084" y="8790"/>
                    </a:cubicBezTo>
                    <a:cubicBezTo>
                      <a:pt x="15721" y="8790"/>
                      <a:pt x="10016" y="16153"/>
                      <a:pt x="9480" y="24491"/>
                    </a:cubicBezTo>
                  </a:path>
                </a:pathLst>
              </a:custGeom>
              <a:solidFill>
                <a:srgbClr val="000000"/>
              </a:solidFill>
              <a:ln w="49" cap="flat">
                <a:noFill/>
                <a:prstDash val="solid"/>
                <a:miter/>
              </a:ln>
            </p:spPr>
            <p:txBody>
              <a:bodyPr rtlCol="0" anchor="ctr"/>
              <a:lstStyle/>
              <a:p>
                <a:endParaRPr lang="en-GB"/>
              </a:p>
            </p:txBody>
          </p:sp>
        </p:grpSp>
        <p:grpSp>
          <p:nvGrpSpPr>
            <p:cNvPr id="2369" name="Graphic 1898">
              <a:extLst>
                <a:ext uri="{FF2B5EF4-FFF2-40B4-BE49-F238E27FC236}">
                  <a16:creationId xmlns:a16="http://schemas.microsoft.com/office/drawing/2014/main" id="{9C4BD407-0545-B1C8-5613-8334B37081EE}"/>
                </a:ext>
              </a:extLst>
            </p:cNvPr>
            <p:cNvGrpSpPr/>
            <p:nvPr/>
          </p:nvGrpSpPr>
          <p:grpSpPr>
            <a:xfrm>
              <a:off x="5804690" y="4131387"/>
              <a:ext cx="298281" cy="73826"/>
              <a:chOff x="9391855" y="4088072"/>
              <a:chExt cx="298281" cy="73826"/>
            </a:xfrm>
            <a:solidFill>
              <a:srgbClr val="000000"/>
            </a:solidFill>
          </p:grpSpPr>
          <p:sp>
            <p:nvSpPr>
              <p:cNvPr id="2370" name="Freeform: Shape 2369">
                <a:extLst>
                  <a:ext uri="{FF2B5EF4-FFF2-40B4-BE49-F238E27FC236}">
                    <a16:creationId xmlns:a16="http://schemas.microsoft.com/office/drawing/2014/main" id="{F3CFF1A1-58BF-6E9B-CA70-AAE85C055397}"/>
                  </a:ext>
                </a:extLst>
              </p:cNvPr>
              <p:cNvSpPr/>
              <p:nvPr/>
            </p:nvSpPr>
            <p:spPr>
              <a:xfrm>
                <a:off x="9391855" y="4088072"/>
                <a:ext cx="9459" cy="27648"/>
              </a:xfrm>
              <a:custGeom>
                <a:avLst/>
                <a:gdLst>
                  <a:gd name="connsiteX0" fmla="*/ 1930 w 9459"/>
                  <a:gd name="connsiteY0" fmla="*/ 29284 h 27648"/>
                  <a:gd name="connsiteX1" fmla="*/ 858 w 9459"/>
                  <a:gd name="connsiteY1" fmla="*/ 1636 h 27648"/>
                  <a:gd name="connsiteX2" fmla="*/ 10318 w 9459"/>
                  <a:gd name="connsiteY2" fmla="*/ 1636 h 27648"/>
                  <a:gd name="connsiteX3" fmla="*/ 9245 w 9459"/>
                  <a:gd name="connsiteY3" fmla="*/ 29284 h 27648"/>
                  <a:gd name="connsiteX4" fmla="*/ 1930 w 9459"/>
                  <a:gd name="connsiteY4" fmla="*/ 29284 h 276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59" h="27648">
                    <a:moveTo>
                      <a:pt x="1930" y="29284"/>
                    </a:moveTo>
                    <a:lnTo>
                      <a:pt x="858" y="1636"/>
                    </a:lnTo>
                    <a:lnTo>
                      <a:pt x="10318" y="1636"/>
                    </a:lnTo>
                    <a:lnTo>
                      <a:pt x="9245" y="29284"/>
                    </a:lnTo>
                    <a:lnTo>
                      <a:pt x="1930" y="29284"/>
                    </a:lnTo>
                  </a:path>
                </a:pathLst>
              </a:custGeom>
              <a:solidFill>
                <a:srgbClr val="000000"/>
              </a:solidFill>
              <a:ln w="49" cap="flat">
                <a:noFill/>
                <a:prstDash val="solid"/>
                <a:miter/>
              </a:ln>
            </p:spPr>
            <p:txBody>
              <a:bodyPr rtlCol="0" anchor="ctr"/>
              <a:lstStyle/>
              <a:p>
                <a:endParaRPr lang="en-GB"/>
              </a:p>
            </p:txBody>
          </p:sp>
          <p:sp>
            <p:nvSpPr>
              <p:cNvPr id="2371" name="Freeform: Shape 2370">
                <a:extLst>
                  <a:ext uri="{FF2B5EF4-FFF2-40B4-BE49-F238E27FC236}">
                    <a16:creationId xmlns:a16="http://schemas.microsoft.com/office/drawing/2014/main" id="{C37E295C-91E9-D402-0FA8-A27F01ED9002}"/>
                  </a:ext>
                </a:extLst>
              </p:cNvPr>
              <p:cNvSpPr/>
              <p:nvPr/>
            </p:nvSpPr>
            <p:spPr>
              <a:xfrm>
                <a:off x="9415163" y="4105529"/>
                <a:ext cx="48275" cy="56369"/>
              </a:xfrm>
              <a:custGeom>
                <a:avLst/>
                <a:gdLst>
                  <a:gd name="connsiteX0" fmla="*/ 26123 w 48275"/>
                  <a:gd name="connsiteY0" fmla="*/ 57357 h 56369"/>
                  <a:gd name="connsiteX1" fmla="*/ 571 w 48275"/>
                  <a:gd name="connsiteY1" fmla="*/ 29367 h 56369"/>
                  <a:gd name="connsiteX2" fmla="*/ 25099 w 48275"/>
                  <a:gd name="connsiteY2" fmla="*/ 988 h 56369"/>
                  <a:gd name="connsiteX3" fmla="*/ 48847 w 48275"/>
                  <a:gd name="connsiteY3" fmla="*/ 28246 h 56369"/>
                  <a:gd name="connsiteX4" fmla="*/ 48847 w 48275"/>
                  <a:gd name="connsiteY4" fmla="*/ 31903 h 56369"/>
                  <a:gd name="connsiteX5" fmla="*/ 9446 w 48275"/>
                  <a:gd name="connsiteY5" fmla="*/ 31903 h 56369"/>
                  <a:gd name="connsiteX6" fmla="*/ 26172 w 48275"/>
                  <a:gd name="connsiteY6" fmla="*/ 49555 h 56369"/>
                  <a:gd name="connsiteX7" fmla="*/ 39484 w 48275"/>
                  <a:gd name="connsiteY7" fmla="*/ 41168 h 56369"/>
                  <a:gd name="connsiteX8" fmla="*/ 47969 w 48275"/>
                  <a:gd name="connsiteY8" fmla="*/ 43509 h 56369"/>
                  <a:gd name="connsiteX9" fmla="*/ 26123 w 48275"/>
                  <a:gd name="connsiteY9" fmla="*/ 57357 h 56369"/>
                  <a:gd name="connsiteX10" fmla="*/ 9495 w 48275"/>
                  <a:gd name="connsiteY10" fmla="*/ 24491 h 56369"/>
                  <a:gd name="connsiteX11" fmla="*/ 39923 w 48275"/>
                  <a:gd name="connsiteY11" fmla="*/ 24491 h 56369"/>
                  <a:gd name="connsiteX12" fmla="*/ 25099 w 48275"/>
                  <a:gd name="connsiteY12" fmla="*/ 8790 h 56369"/>
                  <a:gd name="connsiteX13" fmla="*/ 9495 w 48275"/>
                  <a:gd name="connsiteY13" fmla="*/ 24491 h 56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8275" h="56369">
                    <a:moveTo>
                      <a:pt x="26123" y="57357"/>
                    </a:moveTo>
                    <a:cubicBezTo>
                      <a:pt x="10324" y="57357"/>
                      <a:pt x="571" y="46142"/>
                      <a:pt x="571" y="29367"/>
                    </a:cubicBezTo>
                    <a:cubicBezTo>
                      <a:pt x="571" y="12642"/>
                      <a:pt x="10226" y="988"/>
                      <a:pt x="25099" y="988"/>
                    </a:cubicBezTo>
                    <a:cubicBezTo>
                      <a:pt x="36656" y="988"/>
                      <a:pt x="48847" y="8107"/>
                      <a:pt x="48847" y="28246"/>
                    </a:cubicBezTo>
                    <a:lnTo>
                      <a:pt x="48847" y="31903"/>
                    </a:lnTo>
                    <a:lnTo>
                      <a:pt x="9446" y="31903"/>
                    </a:lnTo>
                    <a:cubicBezTo>
                      <a:pt x="9885" y="43314"/>
                      <a:pt x="16517" y="49555"/>
                      <a:pt x="26172" y="49555"/>
                    </a:cubicBezTo>
                    <a:cubicBezTo>
                      <a:pt x="32609" y="49555"/>
                      <a:pt x="37436" y="46727"/>
                      <a:pt x="39484" y="41168"/>
                    </a:cubicBezTo>
                    <a:lnTo>
                      <a:pt x="47969" y="43509"/>
                    </a:lnTo>
                    <a:cubicBezTo>
                      <a:pt x="45433" y="51750"/>
                      <a:pt x="37290" y="57357"/>
                      <a:pt x="26123" y="57357"/>
                    </a:cubicBezTo>
                    <a:close/>
                    <a:moveTo>
                      <a:pt x="9495" y="24491"/>
                    </a:moveTo>
                    <a:lnTo>
                      <a:pt x="39923" y="24491"/>
                    </a:lnTo>
                    <a:cubicBezTo>
                      <a:pt x="39094" y="15226"/>
                      <a:pt x="34071" y="8790"/>
                      <a:pt x="25099" y="8790"/>
                    </a:cubicBezTo>
                    <a:cubicBezTo>
                      <a:pt x="15737" y="8790"/>
                      <a:pt x="10031" y="16153"/>
                      <a:pt x="9495" y="24491"/>
                    </a:cubicBezTo>
                  </a:path>
                </a:pathLst>
              </a:custGeom>
              <a:solidFill>
                <a:srgbClr val="000000"/>
              </a:solidFill>
              <a:ln w="49" cap="flat">
                <a:noFill/>
                <a:prstDash val="solid"/>
                <a:miter/>
              </a:ln>
            </p:spPr>
            <p:txBody>
              <a:bodyPr rtlCol="0" anchor="ctr"/>
              <a:lstStyle/>
              <a:p>
                <a:endParaRPr lang="en-GB"/>
              </a:p>
            </p:txBody>
          </p:sp>
          <p:sp>
            <p:nvSpPr>
              <p:cNvPr id="2372" name="Freeform: Shape 2371">
                <a:extLst>
                  <a:ext uri="{FF2B5EF4-FFF2-40B4-BE49-F238E27FC236}">
                    <a16:creationId xmlns:a16="http://schemas.microsoft.com/office/drawing/2014/main" id="{6163A922-331B-42EB-C946-0A8C0B16CF04}"/>
                  </a:ext>
                </a:extLst>
              </p:cNvPr>
              <p:cNvSpPr/>
              <p:nvPr/>
            </p:nvSpPr>
            <p:spPr>
              <a:xfrm>
                <a:off x="9468998" y="4106212"/>
                <a:ext cx="50859" cy="54516"/>
              </a:xfrm>
              <a:custGeom>
                <a:avLst/>
                <a:gdLst>
                  <a:gd name="connsiteX0" fmla="*/ 21424 w 50859"/>
                  <a:gd name="connsiteY0" fmla="*/ 55509 h 54516"/>
                  <a:gd name="connsiteX1" fmla="*/ 602 w 50859"/>
                  <a:gd name="connsiteY1" fmla="*/ 993 h 54516"/>
                  <a:gd name="connsiteX2" fmla="*/ 10209 w 50859"/>
                  <a:gd name="connsiteY2" fmla="*/ 993 h 54516"/>
                  <a:gd name="connsiteX3" fmla="*/ 26056 w 50859"/>
                  <a:gd name="connsiteY3" fmla="*/ 47366 h 54516"/>
                  <a:gd name="connsiteX4" fmla="*/ 41856 w 50859"/>
                  <a:gd name="connsiteY4" fmla="*/ 993 h 54516"/>
                  <a:gd name="connsiteX5" fmla="*/ 51462 w 50859"/>
                  <a:gd name="connsiteY5" fmla="*/ 993 h 54516"/>
                  <a:gd name="connsiteX6" fmla="*/ 30640 w 50859"/>
                  <a:gd name="connsiteY6" fmla="*/ 55509 h 54516"/>
                  <a:gd name="connsiteX7" fmla="*/ 21424 w 50859"/>
                  <a:gd name="connsiteY7" fmla="*/ 55509 h 545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859" h="54516">
                    <a:moveTo>
                      <a:pt x="21424" y="55509"/>
                    </a:moveTo>
                    <a:lnTo>
                      <a:pt x="602" y="993"/>
                    </a:lnTo>
                    <a:lnTo>
                      <a:pt x="10209" y="993"/>
                    </a:lnTo>
                    <a:cubicBezTo>
                      <a:pt x="15426" y="16304"/>
                      <a:pt x="21717" y="31225"/>
                      <a:pt x="26056" y="47366"/>
                    </a:cubicBezTo>
                    <a:cubicBezTo>
                      <a:pt x="30299" y="31225"/>
                      <a:pt x="36638" y="16304"/>
                      <a:pt x="41856" y="993"/>
                    </a:cubicBezTo>
                    <a:lnTo>
                      <a:pt x="51462" y="993"/>
                    </a:lnTo>
                    <a:lnTo>
                      <a:pt x="30640" y="55509"/>
                    </a:lnTo>
                    <a:lnTo>
                      <a:pt x="21424" y="55509"/>
                    </a:lnTo>
                  </a:path>
                </a:pathLst>
              </a:custGeom>
              <a:solidFill>
                <a:srgbClr val="000000"/>
              </a:solidFill>
              <a:ln w="49" cap="flat">
                <a:noFill/>
                <a:prstDash val="solid"/>
                <a:miter/>
              </a:ln>
            </p:spPr>
            <p:txBody>
              <a:bodyPr rtlCol="0" anchor="ctr"/>
              <a:lstStyle/>
              <a:p>
                <a:endParaRPr lang="en-GB"/>
              </a:p>
            </p:txBody>
          </p:sp>
          <p:sp>
            <p:nvSpPr>
              <p:cNvPr id="2373" name="Freeform: Shape 2372">
                <a:extLst>
                  <a:ext uri="{FF2B5EF4-FFF2-40B4-BE49-F238E27FC236}">
                    <a16:creationId xmlns:a16="http://schemas.microsoft.com/office/drawing/2014/main" id="{8A6E3670-4D9A-79FE-12E9-0C2B42B9B6C4}"/>
                  </a:ext>
                </a:extLst>
              </p:cNvPr>
              <p:cNvSpPr/>
              <p:nvPr/>
            </p:nvSpPr>
            <p:spPr>
              <a:xfrm>
                <a:off x="9525611" y="4105529"/>
                <a:ext cx="48275" cy="56369"/>
              </a:xfrm>
              <a:custGeom>
                <a:avLst/>
                <a:gdLst>
                  <a:gd name="connsiteX0" fmla="*/ 26138 w 48275"/>
                  <a:gd name="connsiteY0" fmla="*/ 57357 h 56369"/>
                  <a:gd name="connsiteX1" fmla="*/ 586 w 48275"/>
                  <a:gd name="connsiteY1" fmla="*/ 29367 h 56369"/>
                  <a:gd name="connsiteX2" fmla="*/ 25114 w 48275"/>
                  <a:gd name="connsiteY2" fmla="*/ 988 h 56369"/>
                  <a:gd name="connsiteX3" fmla="*/ 48861 w 48275"/>
                  <a:gd name="connsiteY3" fmla="*/ 28246 h 56369"/>
                  <a:gd name="connsiteX4" fmla="*/ 48861 w 48275"/>
                  <a:gd name="connsiteY4" fmla="*/ 31903 h 56369"/>
                  <a:gd name="connsiteX5" fmla="*/ 9461 w 48275"/>
                  <a:gd name="connsiteY5" fmla="*/ 31903 h 56369"/>
                  <a:gd name="connsiteX6" fmla="*/ 26187 w 48275"/>
                  <a:gd name="connsiteY6" fmla="*/ 49555 h 56369"/>
                  <a:gd name="connsiteX7" fmla="*/ 39499 w 48275"/>
                  <a:gd name="connsiteY7" fmla="*/ 41168 h 56369"/>
                  <a:gd name="connsiteX8" fmla="*/ 47984 w 48275"/>
                  <a:gd name="connsiteY8" fmla="*/ 43509 h 56369"/>
                  <a:gd name="connsiteX9" fmla="*/ 26138 w 48275"/>
                  <a:gd name="connsiteY9" fmla="*/ 57357 h 56369"/>
                  <a:gd name="connsiteX10" fmla="*/ 9510 w 48275"/>
                  <a:gd name="connsiteY10" fmla="*/ 24491 h 56369"/>
                  <a:gd name="connsiteX11" fmla="*/ 39938 w 48275"/>
                  <a:gd name="connsiteY11" fmla="*/ 24491 h 56369"/>
                  <a:gd name="connsiteX12" fmla="*/ 25114 w 48275"/>
                  <a:gd name="connsiteY12" fmla="*/ 8790 h 56369"/>
                  <a:gd name="connsiteX13" fmla="*/ 9510 w 48275"/>
                  <a:gd name="connsiteY13" fmla="*/ 24491 h 56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8275" h="56369">
                    <a:moveTo>
                      <a:pt x="26138" y="57357"/>
                    </a:moveTo>
                    <a:cubicBezTo>
                      <a:pt x="10339" y="57357"/>
                      <a:pt x="586" y="46142"/>
                      <a:pt x="586" y="29367"/>
                    </a:cubicBezTo>
                    <a:cubicBezTo>
                      <a:pt x="586" y="12642"/>
                      <a:pt x="10241" y="988"/>
                      <a:pt x="25114" y="988"/>
                    </a:cubicBezTo>
                    <a:cubicBezTo>
                      <a:pt x="36671" y="988"/>
                      <a:pt x="48861" y="8107"/>
                      <a:pt x="48861" y="28246"/>
                    </a:cubicBezTo>
                    <a:lnTo>
                      <a:pt x="48861" y="31903"/>
                    </a:lnTo>
                    <a:lnTo>
                      <a:pt x="9461" y="31903"/>
                    </a:lnTo>
                    <a:cubicBezTo>
                      <a:pt x="9900" y="43314"/>
                      <a:pt x="16532" y="49555"/>
                      <a:pt x="26187" y="49555"/>
                    </a:cubicBezTo>
                    <a:cubicBezTo>
                      <a:pt x="32623" y="49555"/>
                      <a:pt x="37451" y="46727"/>
                      <a:pt x="39499" y="41168"/>
                    </a:cubicBezTo>
                    <a:lnTo>
                      <a:pt x="47984" y="43509"/>
                    </a:lnTo>
                    <a:cubicBezTo>
                      <a:pt x="45448" y="51750"/>
                      <a:pt x="37305" y="57357"/>
                      <a:pt x="26138" y="57357"/>
                    </a:cubicBezTo>
                    <a:close/>
                    <a:moveTo>
                      <a:pt x="9510" y="24491"/>
                    </a:moveTo>
                    <a:lnTo>
                      <a:pt x="39938" y="24491"/>
                    </a:lnTo>
                    <a:cubicBezTo>
                      <a:pt x="39109" y="15226"/>
                      <a:pt x="34086" y="8790"/>
                      <a:pt x="25114" y="8790"/>
                    </a:cubicBezTo>
                    <a:cubicBezTo>
                      <a:pt x="15751" y="8790"/>
                      <a:pt x="10046" y="16153"/>
                      <a:pt x="9510" y="24491"/>
                    </a:cubicBezTo>
                  </a:path>
                </a:pathLst>
              </a:custGeom>
              <a:solidFill>
                <a:srgbClr val="000000"/>
              </a:solidFill>
              <a:ln w="49" cap="flat">
                <a:noFill/>
                <a:prstDash val="solid"/>
                <a:miter/>
              </a:ln>
            </p:spPr>
            <p:txBody>
              <a:bodyPr rtlCol="0" anchor="ctr"/>
              <a:lstStyle/>
              <a:p>
                <a:endParaRPr lang="en-GB"/>
              </a:p>
            </p:txBody>
          </p:sp>
          <p:sp>
            <p:nvSpPr>
              <p:cNvPr id="2374" name="Freeform: Shape 2373">
                <a:extLst>
                  <a:ext uri="{FF2B5EF4-FFF2-40B4-BE49-F238E27FC236}">
                    <a16:creationId xmlns:a16="http://schemas.microsoft.com/office/drawing/2014/main" id="{DF7E9C48-2FAF-BD29-611B-9BC6E7179E23}"/>
                  </a:ext>
                </a:extLst>
              </p:cNvPr>
              <p:cNvSpPr/>
              <p:nvPr/>
            </p:nvSpPr>
            <p:spPr>
              <a:xfrm>
                <a:off x="9586467" y="4105529"/>
                <a:ext cx="43593" cy="55199"/>
              </a:xfrm>
              <a:custGeom>
                <a:avLst/>
                <a:gdLst>
                  <a:gd name="connsiteX0" fmla="*/ 9365 w 43593"/>
                  <a:gd name="connsiteY0" fmla="*/ 23528 h 55199"/>
                  <a:gd name="connsiteX1" fmla="*/ 9365 w 43593"/>
                  <a:gd name="connsiteY1" fmla="*/ 56199 h 55199"/>
                  <a:gd name="connsiteX2" fmla="*/ 588 w 43593"/>
                  <a:gd name="connsiteY2" fmla="*/ 56199 h 55199"/>
                  <a:gd name="connsiteX3" fmla="*/ 588 w 43593"/>
                  <a:gd name="connsiteY3" fmla="*/ 1682 h 55199"/>
                  <a:gd name="connsiteX4" fmla="*/ 9024 w 43593"/>
                  <a:gd name="connsiteY4" fmla="*/ 1682 h 55199"/>
                  <a:gd name="connsiteX5" fmla="*/ 9073 w 43593"/>
                  <a:gd name="connsiteY5" fmla="*/ 11776 h 55199"/>
                  <a:gd name="connsiteX6" fmla="*/ 25750 w 43593"/>
                  <a:gd name="connsiteY6" fmla="*/ 999 h 55199"/>
                  <a:gd name="connsiteX7" fmla="*/ 44182 w 43593"/>
                  <a:gd name="connsiteY7" fmla="*/ 21577 h 55199"/>
                  <a:gd name="connsiteX8" fmla="*/ 44182 w 43593"/>
                  <a:gd name="connsiteY8" fmla="*/ 56199 h 55199"/>
                  <a:gd name="connsiteX9" fmla="*/ 35405 w 43593"/>
                  <a:gd name="connsiteY9" fmla="*/ 56199 h 55199"/>
                  <a:gd name="connsiteX10" fmla="*/ 35405 w 43593"/>
                  <a:gd name="connsiteY10" fmla="*/ 22309 h 55199"/>
                  <a:gd name="connsiteX11" fmla="*/ 23116 w 43593"/>
                  <a:gd name="connsiteY11" fmla="*/ 8899 h 55199"/>
                  <a:gd name="connsiteX12" fmla="*/ 9365 w 43593"/>
                  <a:gd name="connsiteY12" fmla="*/ 23528 h 551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3593" h="55199">
                    <a:moveTo>
                      <a:pt x="9365" y="23528"/>
                    </a:moveTo>
                    <a:lnTo>
                      <a:pt x="9365" y="56199"/>
                    </a:lnTo>
                    <a:lnTo>
                      <a:pt x="588" y="56199"/>
                    </a:lnTo>
                    <a:lnTo>
                      <a:pt x="588" y="1682"/>
                    </a:lnTo>
                    <a:lnTo>
                      <a:pt x="9024" y="1682"/>
                    </a:lnTo>
                    <a:lnTo>
                      <a:pt x="9073" y="11776"/>
                    </a:lnTo>
                    <a:cubicBezTo>
                      <a:pt x="12584" y="4072"/>
                      <a:pt x="18435" y="999"/>
                      <a:pt x="25750" y="999"/>
                    </a:cubicBezTo>
                    <a:cubicBezTo>
                      <a:pt x="36770" y="999"/>
                      <a:pt x="44182" y="7777"/>
                      <a:pt x="44182" y="21577"/>
                    </a:cubicBezTo>
                    <a:lnTo>
                      <a:pt x="44182" y="56199"/>
                    </a:lnTo>
                    <a:lnTo>
                      <a:pt x="35405" y="56199"/>
                    </a:lnTo>
                    <a:lnTo>
                      <a:pt x="35405" y="22309"/>
                    </a:lnTo>
                    <a:cubicBezTo>
                      <a:pt x="35405" y="13922"/>
                      <a:pt x="30723" y="8899"/>
                      <a:pt x="23116" y="8899"/>
                    </a:cubicBezTo>
                    <a:cubicBezTo>
                      <a:pt x="15266" y="8899"/>
                      <a:pt x="9365" y="14214"/>
                      <a:pt x="9365" y="23528"/>
                    </a:cubicBezTo>
                  </a:path>
                </a:pathLst>
              </a:custGeom>
              <a:solidFill>
                <a:srgbClr val="000000"/>
              </a:solidFill>
              <a:ln w="49" cap="flat">
                <a:noFill/>
                <a:prstDash val="solid"/>
                <a:miter/>
              </a:ln>
            </p:spPr>
            <p:txBody>
              <a:bodyPr rtlCol="0" anchor="ctr"/>
              <a:lstStyle/>
              <a:p>
                <a:endParaRPr lang="en-GB"/>
              </a:p>
            </p:txBody>
          </p:sp>
          <p:sp>
            <p:nvSpPr>
              <p:cNvPr id="2375" name="Freeform: Shape 2374">
                <a:extLst>
                  <a:ext uri="{FF2B5EF4-FFF2-40B4-BE49-F238E27FC236}">
                    <a16:creationId xmlns:a16="http://schemas.microsoft.com/office/drawing/2014/main" id="{262DDE31-54A0-B3C5-3DA9-A244DFC3AA06}"/>
                  </a:ext>
                </a:extLst>
              </p:cNvPr>
              <p:cNvSpPr/>
              <p:nvPr/>
            </p:nvSpPr>
            <p:spPr>
              <a:xfrm>
                <a:off x="9638741" y="4093241"/>
                <a:ext cx="29696" cy="68170"/>
              </a:xfrm>
              <a:custGeom>
                <a:avLst/>
                <a:gdLst>
                  <a:gd name="connsiteX0" fmla="*/ 29059 w 29696"/>
                  <a:gd name="connsiteY0" fmla="*/ 14089 h 68170"/>
                  <a:gd name="connsiteX1" fmla="*/ 29059 w 29696"/>
                  <a:gd name="connsiteY1" fmla="*/ 21598 h 68170"/>
                  <a:gd name="connsiteX2" fmla="*/ 17844 w 29696"/>
                  <a:gd name="connsiteY2" fmla="*/ 21598 h 68170"/>
                  <a:gd name="connsiteX3" fmla="*/ 17844 w 29696"/>
                  <a:gd name="connsiteY3" fmla="*/ 54464 h 68170"/>
                  <a:gd name="connsiteX4" fmla="*/ 24281 w 29696"/>
                  <a:gd name="connsiteY4" fmla="*/ 61486 h 68170"/>
                  <a:gd name="connsiteX5" fmla="*/ 28767 w 29696"/>
                  <a:gd name="connsiteY5" fmla="*/ 60901 h 68170"/>
                  <a:gd name="connsiteX6" fmla="*/ 30571 w 29696"/>
                  <a:gd name="connsiteY6" fmla="*/ 68313 h 68170"/>
                  <a:gd name="connsiteX7" fmla="*/ 24037 w 29696"/>
                  <a:gd name="connsiteY7" fmla="*/ 69288 h 68170"/>
                  <a:gd name="connsiteX8" fmla="*/ 9067 w 29696"/>
                  <a:gd name="connsiteY8" fmla="*/ 55147 h 68170"/>
                  <a:gd name="connsiteX9" fmla="*/ 9067 w 29696"/>
                  <a:gd name="connsiteY9" fmla="*/ 21598 h 68170"/>
                  <a:gd name="connsiteX10" fmla="*/ 875 w 29696"/>
                  <a:gd name="connsiteY10" fmla="*/ 21598 h 68170"/>
                  <a:gd name="connsiteX11" fmla="*/ 875 w 29696"/>
                  <a:gd name="connsiteY11" fmla="*/ 14089 h 68170"/>
                  <a:gd name="connsiteX12" fmla="*/ 9067 w 29696"/>
                  <a:gd name="connsiteY12" fmla="*/ 14089 h 68170"/>
                  <a:gd name="connsiteX13" fmla="*/ 9067 w 29696"/>
                  <a:gd name="connsiteY13" fmla="*/ 1118 h 68170"/>
                  <a:gd name="connsiteX14" fmla="*/ 17844 w 29696"/>
                  <a:gd name="connsiteY14" fmla="*/ 1118 h 68170"/>
                  <a:gd name="connsiteX15" fmla="*/ 17844 w 29696"/>
                  <a:gd name="connsiteY15" fmla="*/ 14089 h 68170"/>
                  <a:gd name="connsiteX16" fmla="*/ 29059 w 29696"/>
                  <a:gd name="connsiteY16" fmla="*/ 14089 h 68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9696" h="68170">
                    <a:moveTo>
                      <a:pt x="29059" y="14089"/>
                    </a:moveTo>
                    <a:lnTo>
                      <a:pt x="29059" y="21598"/>
                    </a:lnTo>
                    <a:lnTo>
                      <a:pt x="17844" y="21598"/>
                    </a:lnTo>
                    <a:lnTo>
                      <a:pt x="17844" y="54464"/>
                    </a:lnTo>
                    <a:cubicBezTo>
                      <a:pt x="17844" y="59340"/>
                      <a:pt x="19648" y="61486"/>
                      <a:pt x="24281" y="61486"/>
                    </a:cubicBezTo>
                    <a:cubicBezTo>
                      <a:pt x="25402" y="61486"/>
                      <a:pt x="27304" y="61193"/>
                      <a:pt x="28767" y="60901"/>
                    </a:cubicBezTo>
                    <a:lnTo>
                      <a:pt x="30571" y="68313"/>
                    </a:lnTo>
                    <a:cubicBezTo>
                      <a:pt x="28767" y="68947"/>
                      <a:pt x="26280" y="69288"/>
                      <a:pt x="24037" y="69288"/>
                    </a:cubicBezTo>
                    <a:cubicBezTo>
                      <a:pt x="14626" y="69288"/>
                      <a:pt x="9067" y="64070"/>
                      <a:pt x="9067" y="55147"/>
                    </a:cubicBezTo>
                    <a:lnTo>
                      <a:pt x="9067" y="21598"/>
                    </a:lnTo>
                    <a:lnTo>
                      <a:pt x="875" y="21598"/>
                    </a:lnTo>
                    <a:lnTo>
                      <a:pt x="875" y="14089"/>
                    </a:lnTo>
                    <a:lnTo>
                      <a:pt x="9067" y="14089"/>
                    </a:lnTo>
                    <a:lnTo>
                      <a:pt x="9067" y="1118"/>
                    </a:lnTo>
                    <a:lnTo>
                      <a:pt x="17844" y="1118"/>
                    </a:lnTo>
                    <a:lnTo>
                      <a:pt x="17844" y="14089"/>
                    </a:lnTo>
                    <a:lnTo>
                      <a:pt x="29059" y="14089"/>
                    </a:lnTo>
                  </a:path>
                </a:pathLst>
              </a:custGeom>
              <a:solidFill>
                <a:srgbClr val="000000"/>
              </a:solidFill>
              <a:ln w="49" cap="flat">
                <a:noFill/>
                <a:prstDash val="solid"/>
                <a:miter/>
              </a:ln>
            </p:spPr>
            <p:txBody>
              <a:bodyPr rtlCol="0" anchor="ctr"/>
              <a:lstStyle/>
              <a:p>
                <a:endParaRPr lang="en-GB"/>
              </a:p>
            </p:txBody>
          </p:sp>
          <p:sp>
            <p:nvSpPr>
              <p:cNvPr id="2376" name="Freeform: Shape 2375">
                <a:extLst>
                  <a:ext uri="{FF2B5EF4-FFF2-40B4-BE49-F238E27FC236}">
                    <a16:creationId xmlns:a16="http://schemas.microsoft.com/office/drawing/2014/main" id="{D4FA6A7A-FBCF-6B79-5BAB-47442CCF1452}"/>
                  </a:ext>
                </a:extLst>
              </p:cNvPr>
              <p:cNvSpPr/>
              <p:nvPr/>
            </p:nvSpPr>
            <p:spPr>
              <a:xfrm>
                <a:off x="9680677" y="4088072"/>
                <a:ext cx="9459" cy="27648"/>
              </a:xfrm>
              <a:custGeom>
                <a:avLst/>
                <a:gdLst>
                  <a:gd name="connsiteX0" fmla="*/ 1969 w 9459"/>
                  <a:gd name="connsiteY0" fmla="*/ 29284 h 27648"/>
                  <a:gd name="connsiteX1" fmla="*/ 896 w 9459"/>
                  <a:gd name="connsiteY1" fmla="*/ 1636 h 27648"/>
                  <a:gd name="connsiteX2" fmla="*/ 10356 w 9459"/>
                  <a:gd name="connsiteY2" fmla="*/ 1636 h 27648"/>
                  <a:gd name="connsiteX3" fmla="*/ 9283 w 9459"/>
                  <a:gd name="connsiteY3" fmla="*/ 29284 h 27648"/>
                  <a:gd name="connsiteX4" fmla="*/ 1969 w 9459"/>
                  <a:gd name="connsiteY4" fmla="*/ 29284 h 276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59" h="27648">
                    <a:moveTo>
                      <a:pt x="1969" y="29284"/>
                    </a:moveTo>
                    <a:lnTo>
                      <a:pt x="896" y="1636"/>
                    </a:lnTo>
                    <a:lnTo>
                      <a:pt x="10356" y="1636"/>
                    </a:lnTo>
                    <a:lnTo>
                      <a:pt x="9283" y="29284"/>
                    </a:lnTo>
                    <a:lnTo>
                      <a:pt x="1969" y="29284"/>
                    </a:lnTo>
                  </a:path>
                </a:pathLst>
              </a:custGeom>
              <a:solidFill>
                <a:srgbClr val="000000"/>
              </a:solidFill>
              <a:ln w="49" cap="flat">
                <a:noFill/>
                <a:prstDash val="solid"/>
                <a:miter/>
              </a:ln>
            </p:spPr>
            <p:txBody>
              <a:bodyPr rtlCol="0" anchor="ctr"/>
              <a:lstStyle/>
              <a:p>
                <a:endParaRPr lang="en-GB"/>
              </a:p>
            </p:txBody>
          </p:sp>
        </p:grpSp>
        <p:sp>
          <p:nvSpPr>
            <p:cNvPr id="2377" name="Freeform: Shape 2376">
              <a:extLst>
                <a:ext uri="{FF2B5EF4-FFF2-40B4-BE49-F238E27FC236}">
                  <a16:creationId xmlns:a16="http://schemas.microsoft.com/office/drawing/2014/main" id="{B76EC989-33CA-16DB-E73D-6676CE1B4CDF}"/>
                </a:ext>
              </a:extLst>
            </p:cNvPr>
            <p:cNvSpPr/>
            <p:nvPr/>
          </p:nvSpPr>
          <p:spPr>
            <a:xfrm>
              <a:off x="5619021" y="4663628"/>
              <a:ext cx="340493" cy="521001"/>
            </a:xfrm>
            <a:custGeom>
              <a:avLst/>
              <a:gdLst>
                <a:gd name="connsiteX0" fmla="*/ 46202 w 340493"/>
                <a:gd name="connsiteY0" fmla="*/ 522183 h 521001"/>
                <a:gd name="connsiteX1" fmla="*/ 1262 w 340493"/>
                <a:gd name="connsiteY1" fmla="*/ 477243 h 521001"/>
                <a:gd name="connsiteX2" fmla="*/ 1262 w 340493"/>
                <a:gd name="connsiteY2" fmla="*/ 46121 h 521001"/>
                <a:gd name="connsiteX3" fmla="*/ 46202 w 340493"/>
                <a:gd name="connsiteY3" fmla="*/ 1181 h 521001"/>
                <a:gd name="connsiteX4" fmla="*/ 296816 w 340493"/>
                <a:gd name="connsiteY4" fmla="*/ 1181 h 521001"/>
                <a:gd name="connsiteX5" fmla="*/ 341756 w 340493"/>
                <a:gd name="connsiteY5" fmla="*/ 46121 h 521001"/>
                <a:gd name="connsiteX6" fmla="*/ 341756 w 340493"/>
                <a:gd name="connsiteY6" fmla="*/ 477243 h 521001"/>
                <a:gd name="connsiteX7" fmla="*/ 296816 w 340493"/>
                <a:gd name="connsiteY7" fmla="*/ 522183 h 521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0493" h="521001">
                  <a:moveTo>
                    <a:pt x="46202" y="522183"/>
                  </a:moveTo>
                  <a:cubicBezTo>
                    <a:pt x="21380" y="522183"/>
                    <a:pt x="1262" y="502065"/>
                    <a:pt x="1262" y="477243"/>
                  </a:cubicBezTo>
                  <a:lnTo>
                    <a:pt x="1262" y="46121"/>
                  </a:lnTo>
                  <a:cubicBezTo>
                    <a:pt x="1262" y="21299"/>
                    <a:pt x="21380" y="1181"/>
                    <a:pt x="46202" y="1181"/>
                  </a:cubicBezTo>
                  <a:lnTo>
                    <a:pt x="296816" y="1181"/>
                  </a:lnTo>
                  <a:cubicBezTo>
                    <a:pt x="321635" y="1181"/>
                    <a:pt x="341756" y="21299"/>
                    <a:pt x="341756" y="46121"/>
                  </a:cubicBezTo>
                  <a:lnTo>
                    <a:pt x="341756" y="477243"/>
                  </a:lnTo>
                  <a:cubicBezTo>
                    <a:pt x="341756" y="502065"/>
                    <a:pt x="321635" y="522183"/>
                    <a:pt x="296816" y="522183"/>
                  </a:cubicBezTo>
                  <a:close/>
                </a:path>
              </a:pathLst>
            </a:custGeom>
            <a:noFill/>
            <a:ln w="7486" cap="flat">
              <a:noFill/>
              <a:prstDash val="solid"/>
              <a:miter/>
            </a:ln>
          </p:spPr>
          <p:txBody>
            <a:bodyPr rtlCol="0" anchor="ctr"/>
            <a:lstStyle/>
            <a:p>
              <a:endParaRPr lang="en-GB"/>
            </a:p>
          </p:txBody>
        </p:sp>
        <p:grpSp>
          <p:nvGrpSpPr>
            <p:cNvPr id="2378" name="Graphic 1898">
              <a:extLst>
                <a:ext uri="{FF2B5EF4-FFF2-40B4-BE49-F238E27FC236}">
                  <a16:creationId xmlns:a16="http://schemas.microsoft.com/office/drawing/2014/main" id="{81BB868D-1674-1EC1-7761-B7CA175E9694}"/>
                </a:ext>
              </a:extLst>
            </p:cNvPr>
            <p:cNvGrpSpPr/>
            <p:nvPr/>
          </p:nvGrpSpPr>
          <p:grpSpPr>
            <a:xfrm>
              <a:off x="5657747" y="4809392"/>
              <a:ext cx="102987" cy="221187"/>
              <a:chOff x="9244912" y="4766077"/>
              <a:chExt cx="102987" cy="221187"/>
            </a:xfrm>
            <a:solidFill>
              <a:srgbClr val="000000"/>
            </a:solidFill>
          </p:grpSpPr>
          <p:sp>
            <p:nvSpPr>
              <p:cNvPr id="2379" name="Freeform: Shape 2378">
                <a:extLst>
                  <a:ext uri="{FF2B5EF4-FFF2-40B4-BE49-F238E27FC236}">
                    <a16:creationId xmlns:a16="http://schemas.microsoft.com/office/drawing/2014/main" id="{88CC8F59-3348-830D-191C-39FF0ADD5E92}"/>
                  </a:ext>
                </a:extLst>
              </p:cNvPr>
              <p:cNvSpPr/>
              <p:nvPr/>
            </p:nvSpPr>
            <p:spPr>
              <a:xfrm rot="-5400000">
                <a:off x="9291724" y="4932650"/>
                <a:ext cx="12353" cy="96875"/>
              </a:xfrm>
              <a:custGeom>
                <a:avLst/>
                <a:gdLst>
                  <a:gd name="connsiteX0" fmla="*/ 13230 w 12353"/>
                  <a:gd name="connsiteY0" fmla="*/ 1292 h 96875"/>
                  <a:gd name="connsiteX1" fmla="*/ 13230 w 12353"/>
                  <a:gd name="connsiteY1" fmla="*/ 98167 h 96875"/>
                  <a:gd name="connsiteX2" fmla="*/ 877 w 12353"/>
                  <a:gd name="connsiteY2" fmla="*/ 98167 h 96875"/>
                  <a:gd name="connsiteX3" fmla="*/ 877 w 12353"/>
                  <a:gd name="connsiteY3" fmla="*/ 1292 h 96875"/>
                  <a:gd name="connsiteX4" fmla="*/ 13230 w 12353"/>
                  <a:gd name="connsiteY4" fmla="*/ 1292 h 968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53" h="96875">
                    <a:moveTo>
                      <a:pt x="13230" y="1292"/>
                    </a:moveTo>
                    <a:lnTo>
                      <a:pt x="13230" y="98167"/>
                    </a:lnTo>
                    <a:lnTo>
                      <a:pt x="877" y="98167"/>
                    </a:lnTo>
                    <a:lnTo>
                      <a:pt x="877" y="1292"/>
                    </a:lnTo>
                    <a:lnTo>
                      <a:pt x="13230" y="1292"/>
                    </a:lnTo>
                  </a:path>
                </a:pathLst>
              </a:custGeom>
              <a:solidFill>
                <a:srgbClr val="000000"/>
              </a:solidFill>
              <a:ln w="65" cap="flat">
                <a:noFill/>
                <a:prstDash val="solid"/>
                <a:miter/>
              </a:ln>
            </p:spPr>
            <p:txBody>
              <a:bodyPr rtlCol="0" anchor="ctr"/>
              <a:lstStyle/>
              <a:p>
                <a:endParaRPr lang="en-GB"/>
              </a:p>
            </p:txBody>
          </p:sp>
          <p:sp>
            <p:nvSpPr>
              <p:cNvPr id="2380" name="Freeform: Shape 2379">
                <a:extLst>
                  <a:ext uri="{FF2B5EF4-FFF2-40B4-BE49-F238E27FC236}">
                    <a16:creationId xmlns:a16="http://schemas.microsoft.com/office/drawing/2014/main" id="{8CAA0A31-83B4-3189-7A42-3EA781BEAA78}"/>
                  </a:ext>
                </a:extLst>
              </p:cNvPr>
              <p:cNvSpPr/>
              <p:nvPr/>
            </p:nvSpPr>
            <p:spPr>
              <a:xfrm rot="-5400000">
                <a:off x="9280476" y="4887073"/>
                <a:ext cx="58125" cy="73599"/>
              </a:xfrm>
              <a:custGeom>
                <a:avLst/>
                <a:gdLst>
                  <a:gd name="connsiteX0" fmla="*/ 12251 w 58125"/>
                  <a:gd name="connsiteY0" fmla="*/ 31143 h 73599"/>
                  <a:gd name="connsiteX1" fmla="*/ 12251 w 58125"/>
                  <a:gd name="connsiteY1" fmla="*/ 74704 h 73599"/>
                  <a:gd name="connsiteX2" fmla="*/ 548 w 58125"/>
                  <a:gd name="connsiteY2" fmla="*/ 74704 h 73599"/>
                  <a:gd name="connsiteX3" fmla="*/ 548 w 58125"/>
                  <a:gd name="connsiteY3" fmla="*/ 2015 h 73599"/>
                  <a:gd name="connsiteX4" fmla="*/ 11796 w 58125"/>
                  <a:gd name="connsiteY4" fmla="*/ 2015 h 73599"/>
                  <a:gd name="connsiteX5" fmla="*/ 11861 w 58125"/>
                  <a:gd name="connsiteY5" fmla="*/ 15474 h 73599"/>
                  <a:gd name="connsiteX6" fmla="*/ 34097 w 58125"/>
                  <a:gd name="connsiteY6" fmla="*/ 1105 h 73599"/>
                  <a:gd name="connsiteX7" fmla="*/ 58673 w 58125"/>
                  <a:gd name="connsiteY7" fmla="*/ 28542 h 73599"/>
                  <a:gd name="connsiteX8" fmla="*/ 58673 w 58125"/>
                  <a:gd name="connsiteY8" fmla="*/ 74704 h 73599"/>
                  <a:gd name="connsiteX9" fmla="*/ 46970 w 58125"/>
                  <a:gd name="connsiteY9" fmla="*/ 74704 h 73599"/>
                  <a:gd name="connsiteX10" fmla="*/ 46970 w 58125"/>
                  <a:gd name="connsiteY10" fmla="*/ 29517 h 73599"/>
                  <a:gd name="connsiteX11" fmla="*/ 30586 w 58125"/>
                  <a:gd name="connsiteY11" fmla="*/ 11638 h 73599"/>
                  <a:gd name="connsiteX12" fmla="*/ 12251 w 58125"/>
                  <a:gd name="connsiteY12" fmla="*/ 31143 h 73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125" h="73599">
                    <a:moveTo>
                      <a:pt x="12251" y="31143"/>
                    </a:moveTo>
                    <a:lnTo>
                      <a:pt x="12251" y="74704"/>
                    </a:lnTo>
                    <a:lnTo>
                      <a:pt x="548" y="74704"/>
                    </a:lnTo>
                    <a:lnTo>
                      <a:pt x="548" y="2015"/>
                    </a:lnTo>
                    <a:lnTo>
                      <a:pt x="11796" y="2015"/>
                    </a:lnTo>
                    <a:lnTo>
                      <a:pt x="11861" y="15474"/>
                    </a:lnTo>
                    <a:cubicBezTo>
                      <a:pt x="16542" y="5201"/>
                      <a:pt x="24344" y="1105"/>
                      <a:pt x="34097" y="1105"/>
                    </a:cubicBezTo>
                    <a:cubicBezTo>
                      <a:pt x="48791" y="1105"/>
                      <a:pt x="58673" y="10142"/>
                      <a:pt x="58673" y="28542"/>
                    </a:cubicBezTo>
                    <a:lnTo>
                      <a:pt x="58673" y="74704"/>
                    </a:lnTo>
                    <a:lnTo>
                      <a:pt x="46970" y="74704"/>
                    </a:lnTo>
                    <a:lnTo>
                      <a:pt x="46970" y="29517"/>
                    </a:lnTo>
                    <a:cubicBezTo>
                      <a:pt x="46970" y="18335"/>
                      <a:pt x="40729" y="11638"/>
                      <a:pt x="30586" y="11638"/>
                    </a:cubicBezTo>
                    <a:cubicBezTo>
                      <a:pt x="20118" y="11638"/>
                      <a:pt x="12251" y="18725"/>
                      <a:pt x="12251" y="31143"/>
                    </a:cubicBezTo>
                  </a:path>
                </a:pathLst>
              </a:custGeom>
              <a:solidFill>
                <a:srgbClr val="000000"/>
              </a:solidFill>
              <a:ln w="65" cap="flat">
                <a:noFill/>
                <a:prstDash val="solid"/>
                <a:miter/>
              </a:ln>
            </p:spPr>
            <p:txBody>
              <a:bodyPr rtlCol="0" anchor="ctr"/>
              <a:lstStyle/>
              <a:p>
                <a:endParaRPr lang="en-GB"/>
              </a:p>
            </p:txBody>
          </p:sp>
          <p:sp>
            <p:nvSpPr>
              <p:cNvPr id="2381" name="Freeform: Shape 2380">
                <a:extLst>
                  <a:ext uri="{FF2B5EF4-FFF2-40B4-BE49-F238E27FC236}">
                    <a16:creationId xmlns:a16="http://schemas.microsoft.com/office/drawing/2014/main" id="{10ABB708-C8D5-A2E3-97A2-339AB16FA04F}"/>
                  </a:ext>
                </a:extLst>
              </p:cNvPr>
              <p:cNvSpPr/>
              <p:nvPr/>
            </p:nvSpPr>
            <p:spPr>
              <a:xfrm rot="-5400000">
                <a:off x="9272674" y="4809573"/>
                <a:ext cx="45902" cy="101426"/>
              </a:xfrm>
              <a:custGeom>
                <a:avLst/>
                <a:gdLst>
                  <a:gd name="connsiteX0" fmla="*/ 43559 w 45902"/>
                  <a:gd name="connsiteY0" fmla="*/ 30048 h 101426"/>
                  <a:gd name="connsiteX1" fmla="*/ 43559 w 45902"/>
                  <a:gd name="connsiteY1" fmla="*/ 40061 h 101426"/>
                  <a:gd name="connsiteX2" fmla="*/ 26785 w 45902"/>
                  <a:gd name="connsiteY2" fmla="*/ 40061 h 101426"/>
                  <a:gd name="connsiteX3" fmla="*/ 26785 w 45902"/>
                  <a:gd name="connsiteY3" fmla="*/ 102737 h 101426"/>
                  <a:gd name="connsiteX4" fmla="*/ 15082 w 45902"/>
                  <a:gd name="connsiteY4" fmla="*/ 102737 h 101426"/>
                  <a:gd name="connsiteX5" fmla="*/ 15082 w 45902"/>
                  <a:gd name="connsiteY5" fmla="*/ 40061 h 101426"/>
                  <a:gd name="connsiteX6" fmla="*/ 778 w 45902"/>
                  <a:gd name="connsiteY6" fmla="*/ 40061 h 101426"/>
                  <a:gd name="connsiteX7" fmla="*/ 778 w 45902"/>
                  <a:gd name="connsiteY7" fmla="*/ 30048 h 101426"/>
                  <a:gd name="connsiteX8" fmla="*/ 15082 w 45902"/>
                  <a:gd name="connsiteY8" fmla="*/ 30048 h 101426"/>
                  <a:gd name="connsiteX9" fmla="*/ 15082 w 45902"/>
                  <a:gd name="connsiteY9" fmla="*/ 20361 h 101426"/>
                  <a:gd name="connsiteX10" fmla="*/ 35757 w 45902"/>
                  <a:gd name="connsiteY10" fmla="*/ 1311 h 101426"/>
                  <a:gd name="connsiteX11" fmla="*/ 46680 w 45902"/>
                  <a:gd name="connsiteY11" fmla="*/ 3261 h 101426"/>
                  <a:gd name="connsiteX12" fmla="*/ 43429 w 45902"/>
                  <a:gd name="connsiteY12" fmla="*/ 13274 h 101426"/>
                  <a:gd name="connsiteX13" fmla="*/ 37123 w 45902"/>
                  <a:gd name="connsiteY13" fmla="*/ 12168 h 101426"/>
                  <a:gd name="connsiteX14" fmla="*/ 26785 w 45902"/>
                  <a:gd name="connsiteY14" fmla="*/ 22961 h 101426"/>
                  <a:gd name="connsiteX15" fmla="*/ 26785 w 45902"/>
                  <a:gd name="connsiteY15" fmla="*/ 30048 h 101426"/>
                  <a:gd name="connsiteX16" fmla="*/ 43559 w 45902"/>
                  <a:gd name="connsiteY16" fmla="*/ 30048 h 101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5902" h="101426">
                    <a:moveTo>
                      <a:pt x="43559" y="30048"/>
                    </a:moveTo>
                    <a:lnTo>
                      <a:pt x="43559" y="40061"/>
                    </a:lnTo>
                    <a:lnTo>
                      <a:pt x="26785" y="40061"/>
                    </a:lnTo>
                    <a:lnTo>
                      <a:pt x="26785" y="102737"/>
                    </a:lnTo>
                    <a:lnTo>
                      <a:pt x="15082" y="102737"/>
                    </a:lnTo>
                    <a:lnTo>
                      <a:pt x="15082" y="40061"/>
                    </a:lnTo>
                    <a:lnTo>
                      <a:pt x="778" y="40061"/>
                    </a:lnTo>
                    <a:lnTo>
                      <a:pt x="778" y="30048"/>
                    </a:lnTo>
                    <a:lnTo>
                      <a:pt x="15082" y="30048"/>
                    </a:lnTo>
                    <a:lnTo>
                      <a:pt x="15082" y="20361"/>
                    </a:lnTo>
                    <a:cubicBezTo>
                      <a:pt x="15082" y="7747"/>
                      <a:pt x="25160" y="1311"/>
                      <a:pt x="35757" y="1311"/>
                    </a:cubicBezTo>
                    <a:cubicBezTo>
                      <a:pt x="41284" y="1311"/>
                      <a:pt x="44925" y="2481"/>
                      <a:pt x="46680" y="3261"/>
                    </a:cubicBezTo>
                    <a:lnTo>
                      <a:pt x="43429" y="13274"/>
                    </a:lnTo>
                    <a:cubicBezTo>
                      <a:pt x="42194" y="12884"/>
                      <a:pt x="40374" y="12168"/>
                      <a:pt x="37123" y="12168"/>
                    </a:cubicBezTo>
                    <a:cubicBezTo>
                      <a:pt x="29906" y="12168"/>
                      <a:pt x="26785" y="15939"/>
                      <a:pt x="26785" y="22961"/>
                    </a:cubicBezTo>
                    <a:lnTo>
                      <a:pt x="26785" y="30048"/>
                    </a:lnTo>
                    <a:lnTo>
                      <a:pt x="43559" y="30048"/>
                    </a:lnTo>
                  </a:path>
                </a:pathLst>
              </a:custGeom>
              <a:solidFill>
                <a:srgbClr val="000000"/>
              </a:solidFill>
              <a:ln w="65" cap="flat">
                <a:noFill/>
                <a:prstDash val="solid"/>
                <a:miter/>
              </a:ln>
            </p:spPr>
            <p:txBody>
              <a:bodyPr rtlCol="0" anchor="ctr"/>
              <a:lstStyle/>
              <a:p>
                <a:endParaRPr lang="en-GB"/>
              </a:p>
            </p:txBody>
          </p:sp>
          <p:sp>
            <p:nvSpPr>
              <p:cNvPr id="2382" name="Freeform: Shape 2381">
                <a:extLst>
                  <a:ext uri="{FF2B5EF4-FFF2-40B4-BE49-F238E27FC236}">
                    <a16:creationId xmlns:a16="http://schemas.microsoft.com/office/drawing/2014/main" id="{990E3E04-A6C3-FC21-D624-8BD9D2D29545}"/>
                  </a:ext>
                </a:extLst>
              </p:cNvPr>
              <p:cNvSpPr/>
              <p:nvPr/>
            </p:nvSpPr>
            <p:spPr>
              <a:xfrm rot="-5400000">
                <a:off x="9277160" y="4761656"/>
                <a:ext cx="66317" cy="75159"/>
              </a:xfrm>
              <a:custGeom>
                <a:avLst/>
                <a:gdLst>
                  <a:gd name="connsiteX0" fmla="*/ 33633 w 66317"/>
                  <a:gd name="connsiteY0" fmla="*/ 76236 h 75159"/>
                  <a:gd name="connsiteX1" fmla="*/ 539 w 66317"/>
                  <a:gd name="connsiteY1" fmla="*/ 38786 h 75159"/>
                  <a:gd name="connsiteX2" fmla="*/ 33633 w 66317"/>
                  <a:gd name="connsiteY2" fmla="*/ 1076 h 75159"/>
                  <a:gd name="connsiteX3" fmla="*/ 66857 w 66317"/>
                  <a:gd name="connsiteY3" fmla="*/ 38786 h 75159"/>
                  <a:gd name="connsiteX4" fmla="*/ 33633 w 66317"/>
                  <a:gd name="connsiteY4" fmla="*/ 76236 h 75159"/>
                  <a:gd name="connsiteX5" fmla="*/ 33633 w 66317"/>
                  <a:gd name="connsiteY5" fmla="*/ 65768 h 75159"/>
                  <a:gd name="connsiteX6" fmla="*/ 55023 w 66317"/>
                  <a:gd name="connsiteY6" fmla="*/ 38786 h 75159"/>
                  <a:gd name="connsiteX7" fmla="*/ 33633 w 66317"/>
                  <a:gd name="connsiteY7" fmla="*/ 11544 h 75159"/>
                  <a:gd name="connsiteX8" fmla="*/ 12437 w 66317"/>
                  <a:gd name="connsiteY8" fmla="*/ 38786 h 75159"/>
                  <a:gd name="connsiteX9" fmla="*/ 33633 w 66317"/>
                  <a:gd name="connsiteY9" fmla="*/ 65768 h 75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317" h="75159">
                    <a:moveTo>
                      <a:pt x="33633" y="76236"/>
                    </a:moveTo>
                    <a:cubicBezTo>
                      <a:pt x="13868" y="76236"/>
                      <a:pt x="539" y="61217"/>
                      <a:pt x="539" y="38786"/>
                    </a:cubicBezTo>
                    <a:cubicBezTo>
                      <a:pt x="539" y="16030"/>
                      <a:pt x="13868" y="1076"/>
                      <a:pt x="33633" y="1076"/>
                    </a:cubicBezTo>
                    <a:cubicBezTo>
                      <a:pt x="53463" y="1076"/>
                      <a:pt x="66857" y="16030"/>
                      <a:pt x="66857" y="38786"/>
                    </a:cubicBezTo>
                    <a:cubicBezTo>
                      <a:pt x="66857" y="61217"/>
                      <a:pt x="53463" y="76236"/>
                      <a:pt x="33633" y="76236"/>
                    </a:cubicBezTo>
                    <a:close/>
                    <a:moveTo>
                      <a:pt x="33633" y="65768"/>
                    </a:moveTo>
                    <a:cubicBezTo>
                      <a:pt x="48327" y="65768"/>
                      <a:pt x="55023" y="53090"/>
                      <a:pt x="55023" y="38786"/>
                    </a:cubicBezTo>
                    <a:cubicBezTo>
                      <a:pt x="55023" y="24352"/>
                      <a:pt x="48327" y="11544"/>
                      <a:pt x="33633" y="11544"/>
                    </a:cubicBezTo>
                    <a:cubicBezTo>
                      <a:pt x="19134" y="11544"/>
                      <a:pt x="12437" y="24287"/>
                      <a:pt x="12437" y="38786"/>
                    </a:cubicBezTo>
                    <a:cubicBezTo>
                      <a:pt x="12437" y="53090"/>
                      <a:pt x="19134" y="65768"/>
                      <a:pt x="33633" y="65768"/>
                    </a:cubicBezTo>
                  </a:path>
                </a:pathLst>
              </a:custGeom>
              <a:solidFill>
                <a:srgbClr val="000000"/>
              </a:solidFill>
              <a:ln w="65" cap="flat">
                <a:noFill/>
                <a:prstDash val="solid"/>
                <a:miter/>
              </a:ln>
            </p:spPr>
            <p:txBody>
              <a:bodyPr rtlCol="0" anchor="ctr"/>
              <a:lstStyle/>
              <a:p>
                <a:endParaRPr lang="en-GB"/>
              </a:p>
            </p:txBody>
          </p:sp>
        </p:grpSp>
        <p:grpSp>
          <p:nvGrpSpPr>
            <p:cNvPr id="2383" name="Graphic 1898">
              <a:extLst>
                <a:ext uri="{FF2B5EF4-FFF2-40B4-BE49-F238E27FC236}">
                  <a16:creationId xmlns:a16="http://schemas.microsoft.com/office/drawing/2014/main" id="{2998517E-A6B7-EBC3-787F-17D5999A8EE7}"/>
                </a:ext>
              </a:extLst>
            </p:cNvPr>
            <p:cNvGrpSpPr/>
            <p:nvPr/>
          </p:nvGrpSpPr>
          <p:grpSpPr>
            <a:xfrm>
              <a:off x="5830303" y="4790045"/>
              <a:ext cx="91544" cy="260457"/>
              <a:chOff x="9417468" y="4746730"/>
              <a:chExt cx="91544" cy="260457"/>
            </a:xfrm>
            <a:solidFill>
              <a:srgbClr val="000000"/>
            </a:solidFill>
          </p:grpSpPr>
          <p:sp>
            <p:nvSpPr>
              <p:cNvPr id="2384" name="Freeform: Shape 2383">
                <a:extLst>
                  <a:ext uri="{FF2B5EF4-FFF2-40B4-BE49-F238E27FC236}">
                    <a16:creationId xmlns:a16="http://schemas.microsoft.com/office/drawing/2014/main" id="{BC9F7EDF-5916-C9C8-7BE6-7939DA0C382E}"/>
                  </a:ext>
                </a:extLst>
              </p:cNvPr>
              <p:cNvSpPr/>
              <p:nvPr/>
            </p:nvSpPr>
            <p:spPr>
              <a:xfrm rot="-5400000">
                <a:off x="9443117" y="4941293"/>
                <a:ext cx="56629" cy="75159"/>
              </a:xfrm>
              <a:custGeom>
                <a:avLst/>
                <a:gdLst>
                  <a:gd name="connsiteX0" fmla="*/ 28589 w 56629"/>
                  <a:gd name="connsiteY0" fmla="*/ 76260 h 75159"/>
                  <a:gd name="connsiteX1" fmla="*/ 631 w 56629"/>
                  <a:gd name="connsiteY1" fmla="*/ 57080 h 75159"/>
                  <a:gd name="connsiteX2" fmla="*/ 11749 w 56629"/>
                  <a:gd name="connsiteY2" fmla="*/ 54414 h 75159"/>
                  <a:gd name="connsiteX3" fmla="*/ 28458 w 56629"/>
                  <a:gd name="connsiteY3" fmla="*/ 65987 h 75159"/>
                  <a:gd name="connsiteX4" fmla="*/ 45103 w 56629"/>
                  <a:gd name="connsiteY4" fmla="*/ 55000 h 75159"/>
                  <a:gd name="connsiteX5" fmla="*/ 34440 w 56629"/>
                  <a:gd name="connsiteY5" fmla="*/ 44987 h 75159"/>
                  <a:gd name="connsiteX6" fmla="*/ 22347 w 56629"/>
                  <a:gd name="connsiteY6" fmla="*/ 42126 h 75159"/>
                  <a:gd name="connsiteX7" fmla="*/ 2842 w 56629"/>
                  <a:gd name="connsiteY7" fmla="*/ 22296 h 75159"/>
                  <a:gd name="connsiteX8" fmla="*/ 29759 w 56629"/>
                  <a:gd name="connsiteY8" fmla="*/ 1100 h 75159"/>
                  <a:gd name="connsiteX9" fmla="*/ 55896 w 56629"/>
                  <a:gd name="connsiteY9" fmla="*/ 18590 h 75159"/>
                  <a:gd name="connsiteX10" fmla="*/ 45298 w 56629"/>
                  <a:gd name="connsiteY10" fmla="*/ 21321 h 75159"/>
                  <a:gd name="connsiteX11" fmla="*/ 29824 w 56629"/>
                  <a:gd name="connsiteY11" fmla="*/ 11048 h 75159"/>
                  <a:gd name="connsiteX12" fmla="*/ 14675 w 56629"/>
                  <a:gd name="connsiteY12" fmla="*/ 21581 h 75159"/>
                  <a:gd name="connsiteX13" fmla="*/ 26898 w 56629"/>
                  <a:gd name="connsiteY13" fmla="*/ 31983 h 75159"/>
                  <a:gd name="connsiteX14" fmla="*/ 37886 w 56629"/>
                  <a:gd name="connsiteY14" fmla="*/ 34584 h 75159"/>
                  <a:gd name="connsiteX15" fmla="*/ 57261 w 56629"/>
                  <a:gd name="connsiteY15" fmla="*/ 54219 h 75159"/>
                  <a:gd name="connsiteX16" fmla="*/ 28589 w 56629"/>
                  <a:gd name="connsiteY16" fmla="*/ 76260 h 75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6629" h="75159">
                    <a:moveTo>
                      <a:pt x="28589" y="76260"/>
                    </a:moveTo>
                    <a:cubicBezTo>
                      <a:pt x="13635" y="76260"/>
                      <a:pt x="3232" y="69628"/>
                      <a:pt x="631" y="57080"/>
                    </a:cubicBezTo>
                    <a:lnTo>
                      <a:pt x="11749" y="54414"/>
                    </a:lnTo>
                    <a:cubicBezTo>
                      <a:pt x="13830" y="62411"/>
                      <a:pt x="19746" y="65987"/>
                      <a:pt x="28458" y="65987"/>
                    </a:cubicBezTo>
                    <a:cubicBezTo>
                      <a:pt x="38601" y="65987"/>
                      <a:pt x="45103" y="60981"/>
                      <a:pt x="45103" y="55000"/>
                    </a:cubicBezTo>
                    <a:cubicBezTo>
                      <a:pt x="45103" y="49993"/>
                      <a:pt x="41592" y="46677"/>
                      <a:pt x="34440" y="44987"/>
                    </a:cubicBezTo>
                    <a:lnTo>
                      <a:pt x="22347" y="42126"/>
                    </a:lnTo>
                    <a:cubicBezTo>
                      <a:pt x="9148" y="39005"/>
                      <a:pt x="2842" y="32504"/>
                      <a:pt x="2842" y="22296"/>
                    </a:cubicBezTo>
                    <a:cubicBezTo>
                      <a:pt x="2842" y="9813"/>
                      <a:pt x="14285" y="1100"/>
                      <a:pt x="29759" y="1100"/>
                    </a:cubicBezTo>
                    <a:cubicBezTo>
                      <a:pt x="44713" y="1100"/>
                      <a:pt x="52580" y="8382"/>
                      <a:pt x="55896" y="18590"/>
                    </a:cubicBezTo>
                    <a:lnTo>
                      <a:pt x="45298" y="21321"/>
                    </a:lnTo>
                    <a:cubicBezTo>
                      <a:pt x="43282" y="16119"/>
                      <a:pt x="39186" y="11048"/>
                      <a:pt x="29824" y="11048"/>
                    </a:cubicBezTo>
                    <a:cubicBezTo>
                      <a:pt x="21177" y="11048"/>
                      <a:pt x="14675" y="15534"/>
                      <a:pt x="14675" y="21581"/>
                    </a:cubicBezTo>
                    <a:cubicBezTo>
                      <a:pt x="14675" y="26977"/>
                      <a:pt x="18381" y="29968"/>
                      <a:pt x="26898" y="31983"/>
                    </a:cubicBezTo>
                    <a:lnTo>
                      <a:pt x="37886" y="34584"/>
                    </a:lnTo>
                    <a:cubicBezTo>
                      <a:pt x="51084" y="37705"/>
                      <a:pt x="57261" y="44272"/>
                      <a:pt x="57261" y="54219"/>
                    </a:cubicBezTo>
                    <a:cubicBezTo>
                      <a:pt x="57261" y="66963"/>
                      <a:pt x="45623" y="76260"/>
                      <a:pt x="28589" y="76260"/>
                    </a:cubicBezTo>
                  </a:path>
                </a:pathLst>
              </a:custGeom>
              <a:solidFill>
                <a:srgbClr val="000000"/>
              </a:solidFill>
              <a:ln w="65" cap="flat">
                <a:noFill/>
                <a:prstDash val="solid"/>
                <a:miter/>
              </a:ln>
            </p:spPr>
            <p:txBody>
              <a:bodyPr rtlCol="0" anchor="ctr"/>
              <a:lstStyle/>
              <a:p>
                <a:endParaRPr lang="en-GB"/>
              </a:p>
            </p:txBody>
          </p:sp>
          <p:sp>
            <p:nvSpPr>
              <p:cNvPr id="2385" name="Freeform: Shape 2384">
                <a:extLst>
                  <a:ext uri="{FF2B5EF4-FFF2-40B4-BE49-F238E27FC236}">
                    <a16:creationId xmlns:a16="http://schemas.microsoft.com/office/drawing/2014/main" id="{0EC827B0-128E-8B45-9C1F-EDB34D9DFDAD}"/>
                  </a:ext>
                </a:extLst>
              </p:cNvPr>
              <p:cNvSpPr/>
              <p:nvPr/>
            </p:nvSpPr>
            <p:spPr>
              <a:xfrm rot="-5400000">
                <a:off x="9439248" y="4867401"/>
                <a:ext cx="64366" cy="75159"/>
              </a:xfrm>
              <a:custGeom>
                <a:avLst/>
                <a:gdLst>
                  <a:gd name="connsiteX0" fmla="*/ 34645 w 64366"/>
                  <a:gd name="connsiteY0" fmla="*/ 76250 h 75159"/>
                  <a:gd name="connsiteX1" fmla="*/ 576 w 64366"/>
                  <a:gd name="connsiteY1" fmla="*/ 38930 h 75159"/>
                  <a:gd name="connsiteX2" fmla="*/ 33279 w 64366"/>
                  <a:gd name="connsiteY2" fmla="*/ 1091 h 75159"/>
                  <a:gd name="connsiteX3" fmla="*/ 64943 w 64366"/>
                  <a:gd name="connsiteY3" fmla="*/ 37435 h 75159"/>
                  <a:gd name="connsiteX4" fmla="*/ 64943 w 64366"/>
                  <a:gd name="connsiteY4" fmla="*/ 42311 h 75159"/>
                  <a:gd name="connsiteX5" fmla="*/ 12409 w 64366"/>
                  <a:gd name="connsiteY5" fmla="*/ 42311 h 75159"/>
                  <a:gd name="connsiteX6" fmla="*/ 34710 w 64366"/>
                  <a:gd name="connsiteY6" fmla="*/ 65847 h 75159"/>
                  <a:gd name="connsiteX7" fmla="*/ 52459 w 64366"/>
                  <a:gd name="connsiteY7" fmla="*/ 54665 h 75159"/>
                  <a:gd name="connsiteX8" fmla="*/ 63772 w 64366"/>
                  <a:gd name="connsiteY8" fmla="*/ 57785 h 75159"/>
                  <a:gd name="connsiteX9" fmla="*/ 34645 w 64366"/>
                  <a:gd name="connsiteY9" fmla="*/ 76250 h 75159"/>
                  <a:gd name="connsiteX10" fmla="*/ 12474 w 64366"/>
                  <a:gd name="connsiteY10" fmla="*/ 32429 h 75159"/>
                  <a:gd name="connsiteX11" fmla="*/ 53044 w 64366"/>
                  <a:gd name="connsiteY11" fmla="*/ 32429 h 75159"/>
                  <a:gd name="connsiteX12" fmla="*/ 33279 w 64366"/>
                  <a:gd name="connsiteY12" fmla="*/ 11493 h 75159"/>
                  <a:gd name="connsiteX13" fmla="*/ 12474 w 64366"/>
                  <a:gd name="connsiteY13" fmla="*/ 32429 h 75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4366" h="75159">
                    <a:moveTo>
                      <a:pt x="34645" y="76250"/>
                    </a:moveTo>
                    <a:cubicBezTo>
                      <a:pt x="13579" y="76250"/>
                      <a:pt x="576" y="61296"/>
                      <a:pt x="576" y="38930"/>
                    </a:cubicBezTo>
                    <a:cubicBezTo>
                      <a:pt x="576" y="16630"/>
                      <a:pt x="13449" y="1091"/>
                      <a:pt x="33279" y="1091"/>
                    </a:cubicBezTo>
                    <a:cubicBezTo>
                      <a:pt x="48688" y="1091"/>
                      <a:pt x="64943" y="10583"/>
                      <a:pt x="64943" y="37435"/>
                    </a:cubicBezTo>
                    <a:lnTo>
                      <a:pt x="64943" y="42311"/>
                    </a:lnTo>
                    <a:lnTo>
                      <a:pt x="12409" y="42311"/>
                    </a:lnTo>
                    <a:cubicBezTo>
                      <a:pt x="12994" y="57525"/>
                      <a:pt x="21836" y="65847"/>
                      <a:pt x="34710" y="65847"/>
                    </a:cubicBezTo>
                    <a:cubicBezTo>
                      <a:pt x="43292" y="65847"/>
                      <a:pt x="49729" y="62077"/>
                      <a:pt x="52459" y="54665"/>
                    </a:cubicBezTo>
                    <a:lnTo>
                      <a:pt x="63772" y="57785"/>
                    </a:lnTo>
                    <a:cubicBezTo>
                      <a:pt x="60391" y="68773"/>
                      <a:pt x="49534" y="76250"/>
                      <a:pt x="34645" y="76250"/>
                    </a:cubicBezTo>
                    <a:close/>
                    <a:moveTo>
                      <a:pt x="12474" y="32429"/>
                    </a:moveTo>
                    <a:lnTo>
                      <a:pt x="53044" y="32429"/>
                    </a:lnTo>
                    <a:cubicBezTo>
                      <a:pt x="51939" y="20075"/>
                      <a:pt x="45242" y="11493"/>
                      <a:pt x="33279" y="11493"/>
                    </a:cubicBezTo>
                    <a:cubicBezTo>
                      <a:pt x="20796" y="11493"/>
                      <a:pt x="13189" y="21311"/>
                      <a:pt x="12474" y="32429"/>
                    </a:cubicBezTo>
                  </a:path>
                </a:pathLst>
              </a:custGeom>
              <a:solidFill>
                <a:srgbClr val="000000"/>
              </a:solidFill>
              <a:ln w="65" cap="flat">
                <a:noFill/>
                <a:prstDash val="solid"/>
                <a:miter/>
              </a:ln>
            </p:spPr>
            <p:txBody>
              <a:bodyPr rtlCol="0" anchor="ctr"/>
              <a:lstStyle/>
              <a:p>
                <a:endParaRPr lang="en-GB"/>
              </a:p>
            </p:txBody>
          </p:sp>
          <p:sp>
            <p:nvSpPr>
              <p:cNvPr id="2386" name="Freeform: Shape 2385">
                <a:extLst>
                  <a:ext uri="{FF2B5EF4-FFF2-40B4-BE49-F238E27FC236}">
                    <a16:creationId xmlns:a16="http://schemas.microsoft.com/office/drawing/2014/main" id="{301CDBCC-E63E-F451-00CF-FBF05D8244F2}"/>
                  </a:ext>
                </a:extLst>
              </p:cNvPr>
              <p:cNvSpPr/>
              <p:nvPr/>
            </p:nvSpPr>
            <p:spPr>
              <a:xfrm rot="-5400000">
                <a:off x="9441589" y="4790161"/>
                <a:ext cx="58125" cy="73599"/>
              </a:xfrm>
              <a:custGeom>
                <a:avLst/>
                <a:gdLst>
                  <a:gd name="connsiteX0" fmla="*/ 12273 w 58125"/>
                  <a:gd name="connsiteY0" fmla="*/ 31130 h 73599"/>
                  <a:gd name="connsiteX1" fmla="*/ 12273 w 58125"/>
                  <a:gd name="connsiteY1" fmla="*/ 74691 h 73599"/>
                  <a:gd name="connsiteX2" fmla="*/ 570 w 58125"/>
                  <a:gd name="connsiteY2" fmla="*/ 74691 h 73599"/>
                  <a:gd name="connsiteX3" fmla="*/ 570 w 58125"/>
                  <a:gd name="connsiteY3" fmla="*/ 2002 h 73599"/>
                  <a:gd name="connsiteX4" fmla="*/ 11818 w 58125"/>
                  <a:gd name="connsiteY4" fmla="*/ 2002 h 73599"/>
                  <a:gd name="connsiteX5" fmla="*/ 11883 w 58125"/>
                  <a:gd name="connsiteY5" fmla="*/ 15461 h 73599"/>
                  <a:gd name="connsiteX6" fmla="*/ 34118 w 58125"/>
                  <a:gd name="connsiteY6" fmla="*/ 1092 h 73599"/>
                  <a:gd name="connsiteX7" fmla="*/ 58695 w 58125"/>
                  <a:gd name="connsiteY7" fmla="*/ 28529 h 73599"/>
                  <a:gd name="connsiteX8" fmla="*/ 58695 w 58125"/>
                  <a:gd name="connsiteY8" fmla="*/ 74691 h 73599"/>
                  <a:gd name="connsiteX9" fmla="*/ 46992 w 58125"/>
                  <a:gd name="connsiteY9" fmla="*/ 74691 h 73599"/>
                  <a:gd name="connsiteX10" fmla="*/ 46992 w 58125"/>
                  <a:gd name="connsiteY10" fmla="*/ 29505 h 73599"/>
                  <a:gd name="connsiteX11" fmla="*/ 30607 w 58125"/>
                  <a:gd name="connsiteY11" fmla="*/ 11625 h 73599"/>
                  <a:gd name="connsiteX12" fmla="*/ 12273 w 58125"/>
                  <a:gd name="connsiteY12" fmla="*/ 31130 h 73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125" h="73599">
                    <a:moveTo>
                      <a:pt x="12273" y="31130"/>
                    </a:moveTo>
                    <a:lnTo>
                      <a:pt x="12273" y="74691"/>
                    </a:lnTo>
                    <a:lnTo>
                      <a:pt x="570" y="74691"/>
                    </a:lnTo>
                    <a:lnTo>
                      <a:pt x="570" y="2002"/>
                    </a:lnTo>
                    <a:lnTo>
                      <a:pt x="11818" y="2002"/>
                    </a:lnTo>
                    <a:lnTo>
                      <a:pt x="11883" y="15461"/>
                    </a:lnTo>
                    <a:cubicBezTo>
                      <a:pt x="16564" y="5188"/>
                      <a:pt x="24366" y="1092"/>
                      <a:pt x="34118" y="1092"/>
                    </a:cubicBezTo>
                    <a:cubicBezTo>
                      <a:pt x="48812" y="1092"/>
                      <a:pt x="58695" y="10129"/>
                      <a:pt x="58695" y="28529"/>
                    </a:cubicBezTo>
                    <a:lnTo>
                      <a:pt x="58695" y="74691"/>
                    </a:lnTo>
                    <a:lnTo>
                      <a:pt x="46992" y="74691"/>
                    </a:lnTo>
                    <a:lnTo>
                      <a:pt x="46992" y="29505"/>
                    </a:lnTo>
                    <a:cubicBezTo>
                      <a:pt x="46992" y="18322"/>
                      <a:pt x="40750" y="11625"/>
                      <a:pt x="30607" y="11625"/>
                    </a:cubicBezTo>
                    <a:cubicBezTo>
                      <a:pt x="20140" y="11625"/>
                      <a:pt x="12273" y="18712"/>
                      <a:pt x="12273" y="31130"/>
                    </a:cubicBezTo>
                  </a:path>
                </a:pathLst>
              </a:custGeom>
              <a:solidFill>
                <a:srgbClr val="000000"/>
              </a:solidFill>
              <a:ln w="65" cap="flat">
                <a:noFill/>
                <a:prstDash val="solid"/>
                <a:miter/>
              </a:ln>
            </p:spPr>
            <p:txBody>
              <a:bodyPr rtlCol="0" anchor="ctr"/>
              <a:lstStyle/>
              <a:p>
                <a:endParaRPr lang="en-GB"/>
              </a:p>
            </p:txBody>
          </p:sp>
          <p:sp>
            <p:nvSpPr>
              <p:cNvPr id="2387" name="Freeform: Shape 2386">
                <a:extLst>
                  <a:ext uri="{FF2B5EF4-FFF2-40B4-BE49-F238E27FC236}">
                    <a16:creationId xmlns:a16="http://schemas.microsoft.com/office/drawing/2014/main" id="{D12FBD09-28DB-9CAB-BD23-704A06403D20}"/>
                  </a:ext>
                </a:extLst>
              </p:cNvPr>
              <p:cNvSpPr/>
              <p:nvPr/>
            </p:nvSpPr>
            <p:spPr>
              <a:xfrm rot="-5400000">
                <a:off x="9443117" y="4721081"/>
                <a:ext cx="39595" cy="90893"/>
              </a:xfrm>
              <a:custGeom>
                <a:avLst/>
                <a:gdLst>
                  <a:gd name="connsiteX0" fmla="*/ 38429 w 39595"/>
                  <a:gd name="connsiteY0" fmla="*/ 18498 h 90893"/>
                  <a:gd name="connsiteX1" fmla="*/ 38429 w 39595"/>
                  <a:gd name="connsiteY1" fmla="*/ 28510 h 90893"/>
                  <a:gd name="connsiteX2" fmla="*/ 23475 w 39595"/>
                  <a:gd name="connsiteY2" fmla="*/ 28510 h 90893"/>
                  <a:gd name="connsiteX3" fmla="*/ 23475 w 39595"/>
                  <a:gd name="connsiteY3" fmla="*/ 72332 h 90893"/>
                  <a:gd name="connsiteX4" fmla="*/ 32057 w 39595"/>
                  <a:gd name="connsiteY4" fmla="*/ 81694 h 90893"/>
                  <a:gd name="connsiteX5" fmla="*/ 38039 w 39595"/>
                  <a:gd name="connsiteY5" fmla="*/ 80914 h 90893"/>
                  <a:gd name="connsiteX6" fmla="*/ 40444 w 39595"/>
                  <a:gd name="connsiteY6" fmla="*/ 90797 h 90893"/>
                  <a:gd name="connsiteX7" fmla="*/ 31732 w 39595"/>
                  <a:gd name="connsiteY7" fmla="*/ 92097 h 90893"/>
                  <a:gd name="connsiteX8" fmla="*/ 11772 w 39595"/>
                  <a:gd name="connsiteY8" fmla="*/ 73242 h 90893"/>
                  <a:gd name="connsiteX9" fmla="*/ 11772 w 39595"/>
                  <a:gd name="connsiteY9" fmla="*/ 28510 h 90893"/>
                  <a:gd name="connsiteX10" fmla="*/ 849 w 39595"/>
                  <a:gd name="connsiteY10" fmla="*/ 28510 h 90893"/>
                  <a:gd name="connsiteX11" fmla="*/ 849 w 39595"/>
                  <a:gd name="connsiteY11" fmla="*/ 18498 h 90893"/>
                  <a:gd name="connsiteX12" fmla="*/ 11772 w 39595"/>
                  <a:gd name="connsiteY12" fmla="*/ 18498 h 90893"/>
                  <a:gd name="connsiteX13" fmla="*/ 11772 w 39595"/>
                  <a:gd name="connsiteY13" fmla="*/ 1203 h 90893"/>
                  <a:gd name="connsiteX14" fmla="*/ 23475 w 39595"/>
                  <a:gd name="connsiteY14" fmla="*/ 1203 h 90893"/>
                  <a:gd name="connsiteX15" fmla="*/ 23475 w 39595"/>
                  <a:gd name="connsiteY15" fmla="*/ 18498 h 90893"/>
                  <a:gd name="connsiteX16" fmla="*/ 38429 w 39595"/>
                  <a:gd name="connsiteY16" fmla="*/ 18498 h 90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9595" h="90893">
                    <a:moveTo>
                      <a:pt x="38429" y="18498"/>
                    </a:moveTo>
                    <a:lnTo>
                      <a:pt x="38429" y="28510"/>
                    </a:lnTo>
                    <a:lnTo>
                      <a:pt x="23475" y="28510"/>
                    </a:lnTo>
                    <a:lnTo>
                      <a:pt x="23475" y="72332"/>
                    </a:lnTo>
                    <a:cubicBezTo>
                      <a:pt x="23475" y="78833"/>
                      <a:pt x="25881" y="81694"/>
                      <a:pt x="32057" y="81694"/>
                    </a:cubicBezTo>
                    <a:cubicBezTo>
                      <a:pt x="33553" y="81694"/>
                      <a:pt x="36088" y="81304"/>
                      <a:pt x="38039" y="80914"/>
                    </a:cubicBezTo>
                    <a:lnTo>
                      <a:pt x="40444" y="90797"/>
                    </a:lnTo>
                    <a:cubicBezTo>
                      <a:pt x="38039" y="91642"/>
                      <a:pt x="34723" y="92097"/>
                      <a:pt x="31732" y="92097"/>
                    </a:cubicBezTo>
                    <a:cubicBezTo>
                      <a:pt x="19184" y="92097"/>
                      <a:pt x="11772" y="85140"/>
                      <a:pt x="11772" y="73242"/>
                    </a:cubicBezTo>
                    <a:lnTo>
                      <a:pt x="11772" y="28510"/>
                    </a:lnTo>
                    <a:lnTo>
                      <a:pt x="849" y="28510"/>
                    </a:lnTo>
                    <a:lnTo>
                      <a:pt x="849" y="18498"/>
                    </a:lnTo>
                    <a:lnTo>
                      <a:pt x="11772" y="18498"/>
                    </a:lnTo>
                    <a:lnTo>
                      <a:pt x="11772" y="1203"/>
                    </a:lnTo>
                    <a:lnTo>
                      <a:pt x="23475" y="1203"/>
                    </a:lnTo>
                    <a:lnTo>
                      <a:pt x="23475" y="18498"/>
                    </a:lnTo>
                    <a:lnTo>
                      <a:pt x="38429" y="18498"/>
                    </a:lnTo>
                  </a:path>
                </a:pathLst>
              </a:custGeom>
              <a:solidFill>
                <a:srgbClr val="000000"/>
              </a:solidFill>
              <a:ln w="65" cap="flat">
                <a:noFill/>
                <a:prstDash val="solid"/>
                <a:miter/>
              </a:ln>
            </p:spPr>
            <p:txBody>
              <a:bodyPr rtlCol="0" anchor="ctr"/>
              <a:lstStyle/>
              <a:p>
                <a:endParaRPr lang="en-GB"/>
              </a:p>
            </p:txBody>
          </p:sp>
        </p:grpSp>
        <p:sp>
          <p:nvSpPr>
            <p:cNvPr id="2388" name="Freeform: Shape 2387">
              <a:extLst>
                <a:ext uri="{FF2B5EF4-FFF2-40B4-BE49-F238E27FC236}">
                  <a16:creationId xmlns:a16="http://schemas.microsoft.com/office/drawing/2014/main" id="{76E5D4CF-C09B-0E36-ADBB-8570CC8905FA}"/>
                </a:ext>
              </a:extLst>
            </p:cNvPr>
            <p:cNvSpPr/>
            <p:nvPr/>
          </p:nvSpPr>
          <p:spPr>
            <a:xfrm>
              <a:off x="4141477" y="3405764"/>
              <a:ext cx="1623598" cy="97818"/>
            </a:xfrm>
            <a:custGeom>
              <a:avLst/>
              <a:gdLst>
                <a:gd name="connsiteX0" fmla="*/ 1624861 w 1623598"/>
                <a:gd name="connsiteY0" fmla="*/ 1181 h 97818"/>
                <a:gd name="connsiteX1" fmla="*/ 46202 w 1623598"/>
                <a:gd name="connsiteY1" fmla="*/ 1181 h 97818"/>
                <a:gd name="connsiteX2" fmla="*/ 1262 w 1623598"/>
                <a:gd name="connsiteY2" fmla="*/ 46121 h 97818"/>
                <a:gd name="connsiteX3" fmla="*/ 1262 w 1623598"/>
                <a:gd name="connsiteY3" fmla="*/ 99000 h 97818"/>
              </a:gdLst>
              <a:ahLst/>
              <a:cxnLst>
                <a:cxn ang="0">
                  <a:pos x="connsiteX0" y="connsiteY0"/>
                </a:cxn>
                <a:cxn ang="0">
                  <a:pos x="connsiteX1" y="connsiteY1"/>
                </a:cxn>
                <a:cxn ang="0">
                  <a:pos x="connsiteX2" y="connsiteY2"/>
                </a:cxn>
                <a:cxn ang="0">
                  <a:pos x="connsiteX3" y="connsiteY3"/>
                </a:cxn>
              </a:cxnLst>
              <a:rect l="l" t="t" r="r" b="b"/>
              <a:pathLst>
                <a:path w="1623598" h="97818">
                  <a:moveTo>
                    <a:pt x="1624861" y="1181"/>
                  </a:moveTo>
                  <a:lnTo>
                    <a:pt x="46202" y="1181"/>
                  </a:lnTo>
                  <a:cubicBezTo>
                    <a:pt x="21380" y="1181"/>
                    <a:pt x="1262" y="21299"/>
                    <a:pt x="1262" y="46121"/>
                  </a:cubicBezTo>
                  <a:lnTo>
                    <a:pt x="1262" y="99000"/>
                  </a:lnTo>
                </a:path>
              </a:pathLst>
            </a:custGeom>
            <a:noFill/>
            <a:ln w="7486" cap="flat">
              <a:solidFill>
                <a:srgbClr val="3A414A"/>
              </a:solidFill>
              <a:prstDash val="solid"/>
              <a:miter/>
            </a:ln>
          </p:spPr>
          <p:txBody>
            <a:bodyPr rtlCol="0" anchor="ctr"/>
            <a:lstStyle/>
            <a:p>
              <a:endParaRPr lang="en-GB"/>
            </a:p>
          </p:txBody>
        </p:sp>
        <p:sp>
          <p:nvSpPr>
            <p:cNvPr id="2389" name="Freeform: Shape 2388">
              <a:extLst>
                <a:ext uri="{FF2B5EF4-FFF2-40B4-BE49-F238E27FC236}">
                  <a16:creationId xmlns:a16="http://schemas.microsoft.com/office/drawing/2014/main" id="{55A2458E-1A39-A6E8-B574-F09A8B96C124}"/>
                </a:ext>
              </a:extLst>
            </p:cNvPr>
            <p:cNvSpPr/>
            <p:nvPr/>
          </p:nvSpPr>
          <p:spPr>
            <a:xfrm>
              <a:off x="5765076" y="3402169"/>
              <a:ext cx="26214" cy="3595"/>
            </a:xfrm>
            <a:custGeom>
              <a:avLst/>
              <a:gdLst>
                <a:gd name="connsiteX0" fmla="*/ 27477 w 26214"/>
                <a:gd name="connsiteY0" fmla="*/ 4776 h 3595"/>
                <a:gd name="connsiteX1" fmla="*/ 1262 w 26214"/>
                <a:gd name="connsiteY1" fmla="*/ 4776 h 3595"/>
                <a:gd name="connsiteX2" fmla="*/ 1262 w 26214"/>
                <a:gd name="connsiteY2" fmla="*/ 1181 h 3595"/>
                <a:gd name="connsiteX3" fmla="*/ 27477 w 26214"/>
                <a:gd name="connsiteY3" fmla="*/ 1181 h 3595"/>
              </a:gdLst>
              <a:ahLst/>
              <a:cxnLst>
                <a:cxn ang="0">
                  <a:pos x="connsiteX0" y="connsiteY0"/>
                </a:cxn>
                <a:cxn ang="0">
                  <a:pos x="connsiteX1" y="connsiteY1"/>
                </a:cxn>
                <a:cxn ang="0">
                  <a:pos x="connsiteX2" y="connsiteY2"/>
                </a:cxn>
                <a:cxn ang="0">
                  <a:pos x="connsiteX3" y="connsiteY3"/>
                </a:cxn>
              </a:cxnLst>
              <a:rect l="l" t="t" r="r" b="b"/>
              <a:pathLst>
                <a:path w="26214" h="3595">
                  <a:moveTo>
                    <a:pt x="27477" y="4776"/>
                  </a:moveTo>
                  <a:lnTo>
                    <a:pt x="1262" y="4776"/>
                  </a:lnTo>
                  <a:lnTo>
                    <a:pt x="1262" y="1181"/>
                  </a:lnTo>
                  <a:lnTo>
                    <a:pt x="27477" y="1181"/>
                  </a:lnTo>
                  <a:close/>
                </a:path>
              </a:pathLst>
            </a:custGeom>
            <a:solidFill>
              <a:srgbClr val="3A414A"/>
            </a:solidFill>
            <a:ln w="374" cap="flat">
              <a:solidFill>
                <a:srgbClr val="3A414A"/>
              </a:solidFill>
              <a:prstDash val="solid"/>
              <a:miter/>
            </a:ln>
          </p:spPr>
          <p:txBody>
            <a:bodyPr rtlCol="0" anchor="ctr"/>
            <a:lstStyle/>
            <a:p>
              <a:endParaRPr lang="en-GB"/>
            </a:p>
          </p:txBody>
        </p:sp>
        <p:sp>
          <p:nvSpPr>
            <p:cNvPr id="2390" name="Freeform: Shape 2389">
              <a:extLst>
                <a:ext uri="{FF2B5EF4-FFF2-40B4-BE49-F238E27FC236}">
                  <a16:creationId xmlns:a16="http://schemas.microsoft.com/office/drawing/2014/main" id="{0F76B266-38DF-DB14-FD9F-B858DBE1126B}"/>
                </a:ext>
              </a:extLst>
            </p:cNvPr>
            <p:cNvSpPr/>
            <p:nvPr/>
          </p:nvSpPr>
          <p:spPr>
            <a:xfrm>
              <a:off x="4106798" y="3507328"/>
              <a:ext cx="69357" cy="106806"/>
            </a:xfrm>
            <a:custGeom>
              <a:avLst/>
              <a:gdLst>
                <a:gd name="connsiteX0" fmla="*/ 35941 w 69357"/>
                <a:gd name="connsiteY0" fmla="*/ 107988 h 106806"/>
                <a:gd name="connsiteX1" fmla="*/ 1262 w 69357"/>
                <a:gd name="connsiteY1" fmla="*/ 1181 h 106806"/>
                <a:gd name="connsiteX2" fmla="*/ 70619 w 69357"/>
                <a:gd name="connsiteY2" fmla="*/ 1181 h 106806"/>
              </a:gdLst>
              <a:ahLst/>
              <a:cxnLst>
                <a:cxn ang="0">
                  <a:pos x="connsiteX0" y="connsiteY0"/>
                </a:cxn>
                <a:cxn ang="0">
                  <a:pos x="connsiteX1" y="connsiteY1"/>
                </a:cxn>
                <a:cxn ang="0">
                  <a:pos x="connsiteX2" y="connsiteY2"/>
                </a:cxn>
              </a:cxnLst>
              <a:rect l="l" t="t" r="r" b="b"/>
              <a:pathLst>
                <a:path w="69357" h="106806">
                  <a:moveTo>
                    <a:pt x="35941" y="107988"/>
                  </a:moveTo>
                  <a:lnTo>
                    <a:pt x="1262" y="1181"/>
                  </a:lnTo>
                  <a:lnTo>
                    <a:pt x="70619" y="1181"/>
                  </a:lnTo>
                  <a:close/>
                </a:path>
              </a:pathLst>
            </a:custGeom>
            <a:solidFill>
              <a:srgbClr val="3A414A"/>
            </a:solidFill>
            <a:ln w="7486" cap="flat">
              <a:solidFill>
                <a:srgbClr val="3A414A"/>
              </a:solidFill>
              <a:prstDash val="solid"/>
              <a:miter/>
            </a:ln>
          </p:spPr>
          <p:txBody>
            <a:bodyPr rtlCol="0" anchor="ctr"/>
            <a:lstStyle/>
            <a:p>
              <a:endParaRPr lang="en-GB"/>
            </a:p>
          </p:txBody>
        </p:sp>
        <p:sp>
          <p:nvSpPr>
            <p:cNvPr id="2395" name="Freeform: Shape 2394">
              <a:extLst>
                <a:ext uri="{FF2B5EF4-FFF2-40B4-BE49-F238E27FC236}">
                  <a16:creationId xmlns:a16="http://schemas.microsoft.com/office/drawing/2014/main" id="{E2D59327-4D11-FD3D-449B-3F844255FC67}"/>
                </a:ext>
              </a:extLst>
            </p:cNvPr>
            <p:cNvSpPr/>
            <p:nvPr/>
          </p:nvSpPr>
          <p:spPr>
            <a:xfrm>
              <a:off x="6146839" y="2510264"/>
              <a:ext cx="1055335" cy="7489"/>
            </a:xfrm>
            <a:custGeom>
              <a:avLst/>
              <a:gdLst>
                <a:gd name="connsiteX0" fmla="*/ 1052852 w 1055335"/>
                <a:gd name="connsiteY0" fmla="*/ 1181 h 7489"/>
                <a:gd name="connsiteX1" fmla="*/ 1262 w 1055335"/>
                <a:gd name="connsiteY1" fmla="*/ 1181 h 7489"/>
                <a:gd name="connsiteX2" fmla="*/ 1052703 w 1055335"/>
                <a:gd name="connsiteY2" fmla="*/ 1181 h 7489"/>
                <a:gd name="connsiteX3" fmla="*/ 1056597 w 1055335"/>
                <a:gd name="connsiteY3" fmla="*/ 1181 h 7489"/>
              </a:gdLst>
              <a:ahLst/>
              <a:cxnLst>
                <a:cxn ang="0">
                  <a:pos x="connsiteX0" y="connsiteY0"/>
                </a:cxn>
                <a:cxn ang="0">
                  <a:pos x="connsiteX1" y="connsiteY1"/>
                </a:cxn>
                <a:cxn ang="0">
                  <a:pos x="connsiteX2" y="connsiteY2"/>
                </a:cxn>
                <a:cxn ang="0">
                  <a:pos x="connsiteX3" y="connsiteY3"/>
                </a:cxn>
              </a:cxnLst>
              <a:rect l="l" t="t" r="r" b="b"/>
              <a:pathLst>
                <a:path w="1055335" h="7489">
                  <a:moveTo>
                    <a:pt x="1052852" y="1181"/>
                  </a:moveTo>
                  <a:lnTo>
                    <a:pt x="1262" y="1181"/>
                  </a:lnTo>
                  <a:moveTo>
                    <a:pt x="1052703" y="1181"/>
                  </a:moveTo>
                  <a:lnTo>
                    <a:pt x="1056597" y="1181"/>
                  </a:lnTo>
                </a:path>
              </a:pathLst>
            </a:custGeom>
            <a:noFill/>
            <a:ln w="7486" cap="flat">
              <a:solidFill>
                <a:srgbClr val="3A414A"/>
              </a:solidFill>
              <a:prstDash val="solid"/>
              <a:miter/>
            </a:ln>
          </p:spPr>
          <p:txBody>
            <a:bodyPr rtlCol="0" anchor="ctr"/>
            <a:lstStyle/>
            <a:p>
              <a:endParaRPr lang="en-GB"/>
            </a:p>
          </p:txBody>
        </p:sp>
        <p:sp>
          <p:nvSpPr>
            <p:cNvPr id="2396" name="Freeform: Shape 2395">
              <a:extLst>
                <a:ext uri="{FF2B5EF4-FFF2-40B4-BE49-F238E27FC236}">
                  <a16:creationId xmlns:a16="http://schemas.microsoft.com/office/drawing/2014/main" id="{9ADD3554-1BF1-DF1C-C71C-96257613EC60}"/>
                </a:ext>
              </a:extLst>
            </p:cNvPr>
            <p:cNvSpPr/>
            <p:nvPr/>
          </p:nvSpPr>
          <p:spPr>
            <a:xfrm>
              <a:off x="6036287" y="2475586"/>
              <a:ext cx="106881" cy="69357"/>
            </a:xfrm>
            <a:custGeom>
              <a:avLst/>
              <a:gdLst>
                <a:gd name="connsiteX0" fmla="*/ 1262 w 106881"/>
                <a:gd name="connsiteY0" fmla="*/ 35860 h 69357"/>
                <a:gd name="connsiteX1" fmla="*/ 108144 w 106881"/>
                <a:gd name="connsiteY1" fmla="*/ 1181 h 69357"/>
                <a:gd name="connsiteX2" fmla="*/ 108144 w 106881"/>
                <a:gd name="connsiteY2" fmla="*/ 70538 h 69357"/>
              </a:gdLst>
              <a:ahLst/>
              <a:cxnLst>
                <a:cxn ang="0">
                  <a:pos x="connsiteX0" y="connsiteY0"/>
                </a:cxn>
                <a:cxn ang="0">
                  <a:pos x="connsiteX1" y="connsiteY1"/>
                </a:cxn>
                <a:cxn ang="0">
                  <a:pos x="connsiteX2" y="connsiteY2"/>
                </a:cxn>
              </a:cxnLst>
              <a:rect l="l" t="t" r="r" b="b"/>
              <a:pathLst>
                <a:path w="106881" h="69357">
                  <a:moveTo>
                    <a:pt x="1262" y="35860"/>
                  </a:moveTo>
                  <a:lnTo>
                    <a:pt x="108144" y="1181"/>
                  </a:lnTo>
                  <a:lnTo>
                    <a:pt x="108144" y="70538"/>
                  </a:lnTo>
                  <a:close/>
                </a:path>
              </a:pathLst>
            </a:custGeom>
            <a:solidFill>
              <a:srgbClr val="3A414A"/>
            </a:solidFill>
            <a:ln w="7486" cap="flat">
              <a:solidFill>
                <a:srgbClr val="3A414A"/>
              </a:solidFill>
              <a:prstDash val="solid"/>
              <a:miter/>
            </a:ln>
          </p:spPr>
          <p:txBody>
            <a:bodyPr rtlCol="0" anchor="ctr"/>
            <a:lstStyle/>
            <a:p>
              <a:endParaRPr lang="en-GB"/>
            </a:p>
          </p:txBody>
        </p:sp>
        <p:sp>
          <p:nvSpPr>
            <p:cNvPr id="2397" name="Freeform: Shape 2396">
              <a:extLst>
                <a:ext uri="{FF2B5EF4-FFF2-40B4-BE49-F238E27FC236}">
                  <a16:creationId xmlns:a16="http://schemas.microsoft.com/office/drawing/2014/main" id="{4AEF3118-2D5D-58EC-54EA-4047A1997545}"/>
                </a:ext>
              </a:extLst>
            </p:cNvPr>
            <p:cNvSpPr/>
            <p:nvPr/>
          </p:nvSpPr>
          <p:spPr>
            <a:xfrm>
              <a:off x="6024153" y="2435365"/>
              <a:ext cx="1055335" cy="7489"/>
            </a:xfrm>
            <a:custGeom>
              <a:avLst/>
              <a:gdLst>
                <a:gd name="connsiteX0" fmla="*/ 5007 w 1055335"/>
                <a:gd name="connsiteY0" fmla="*/ 1181 h 7489"/>
                <a:gd name="connsiteX1" fmla="*/ 1056597 w 1055335"/>
                <a:gd name="connsiteY1" fmla="*/ 1181 h 7489"/>
                <a:gd name="connsiteX2" fmla="*/ 5157 w 1055335"/>
                <a:gd name="connsiteY2" fmla="*/ 1181 h 7489"/>
                <a:gd name="connsiteX3" fmla="*/ 1262 w 1055335"/>
                <a:gd name="connsiteY3" fmla="*/ 1181 h 7489"/>
              </a:gdLst>
              <a:ahLst/>
              <a:cxnLst>
                <a:cxn ang="0">
                  <a:pos x="connsiteX0" y="connsiteY0"/>
                </a:cxn>
                <a:cxn ang="0">
                  <a:pos x="connsiteX1" y="connsiteY1"/>
                </a:cxn>
                <a:cxn ang="0">
                  <a:pos x="connsiteX2" y="connsiteY2"/>
                </a:cxn>
                <a:cxn ang="0">
                  <a:pos x="connsiteX3" y="connsiteY3"/>
                </a:cxn>
              </a:cxnLst>
              <a:rect l="l" t="t" r="r" b="b"/>
              <a:pathLst>
                <a:path w="1055335" h="7489">
                  <a:moveTo>
                    <a:pt x="5007" y="1181"/>
                  </a:moveTo>
                  <a:lnTo>
                    <a:pt x="1056597" y="1181"/>
                  </a:lnTo>
                  <a:moveTo>
                    <a:pt x="5157" y="1181"/>
                  </a:moveTo>
                  <a:lnTo>
                    <a:pt x="1262" y="1181"/>
                  </a:lnTo>
                </a:path>
              </a:pathLst>
            </a:custGeom>
            <a:noFill/>
            <a:ln w="7486" cap="flat">
              <a:solidFill>
                <a:srgbClr val="3A414A"/>
              </a:solidFill>
              <a:prstDash val="solid"/>
              <a:miter/>
            </a:ln>
          </p:spPr>
          <p:txBody>
            <a:bodyPr rtlCol="0" anchor="ctr"/>
            <a:lstStyle/>
            <a:p>
              <a:endParaRPr lang="en-GB"/>
            </a:p>
          </p:txBody>
        </p:sp>
        <p:sp>
          <p:nvSpPr>
            <p:cNvPr id="2398" name="Freeform: Shape 2397">
              <a:extLst>
                <a:ext uri="{FF2B5EF4-FFF2-40B4-BE49-F238E27FC236}">
                  <a16:creationId xmlns:a16="http://schemas.microsoft.com/office/drawing/2014/main" id="{9BCFAE2B-A91A-20FC-3968-C4AD8BBE2B9C}"/>
                </a:ext>
              </a:extLst>
            </p:cNvPr>
            <p:cNvSpPr/>
            <p:nvPr/>
          </p:nvSpPr>
          <p:spPr>
            <a:xfrm>
              <a:off x="7083159" y="2400686"/>
              <a:ext cx="106881" cy="69357"/>
            </a:xfrm>
            <a:custGeom>
              <a:avLst/>
              <a:gdLst>
                <a:gd name="connsiteX0" fmla="*/ 108144 w 106881"/>
                <a:gd name="connsiteY0" fmla="*/ 35860 h 69357"/>
                <a:gd name="connsiteX1" fmla="*/ 1262 w 106881"/>
                <a:gd name="connsiteY1" fmla="*/ 70538 h 69357"/>
                <a:gd name="connsiteX2" fmla="*/ 1262 w 106881"/>
                <a:gd name="connsiteY2" fmla="*/ 1181 h 69357"/>
              </a:gdLst>
              <a:ahLst/>
              <a:cxnLst>
                <a:cxn ang="0">
                  <a:pos x="connsiteX0" y="connsiteY0"/>
                </a:cxn>
                <a:cxn ang="0">
                  <a:pos x="connsiteX1" y="connsiteY1"/>
                </a:cxn>
                <a:cxn ang="0">
                  <a:pos x="connsiteX2" y="connsiteY2"/>
                </a:cxn>
              </a:cxnLst>
              <a:rect l="l" t="t" r="r" b="b"/>
              <a:pathLst>
                <a:path w="106881" h="69357">
                  <a:moveTo>
                    <a:pt x="108144" y="35860"/>
                  </a:moveTo>
                  <a:lnTo>
                    <a:pt x="1262" y="70538"/>
                  </a:lnTo>
                  <a:lnTo>
                    <a:pt x="1262" y="1181"/>
                  </a:lnTo>
                  <a:close/>
                </a:path>
              </a:pathLst>
            </a:custGeom>
            <a:solidFill>
              <a:srgbClr val="3A414A"/>
            </a:solidFill>
            <a:ln w="7486" cap="flat">
              <a:solidFill>
                <a:srgbClr val="3A414A"/>
              </a:solidFill>
              <a:prstDash val="solid"/>
              <a:miter/>
            </a:ln>
          </p:spPr>
          <p:txBody>
            <a:bodyPr rtlCol="0" anchor="ctr"/>
            <a:lstStyle/>
            <a:p>
              <a:endParaRPr lang="en-GB"/>
            </a:p>
          </p:txBody>
        </p:sp>
        <p:sp>
          <p:nvSpPr>
            <p:cNvPr id="2399" name="Freeform: Shape 2398">
              <a:extLst>
                <a:ext uri="{FF2B5EF4-FFF2-40B4-BE49-F238E27FC236}">
                  <a16:creationId xmlns:a16="http://schemas.microsoft.com/office/drawing/2014/main" id="{ED30BB04-5131-B28C-287D-14712D705205}"/>
                </a:ext>
              </a:extLst>
            </p:cNvPr>
            <p:cNvSpPr/>
            <p:nvPr/>
          </p:nvSpPr>
          <p:spPr>
            <a:xfrm>
              <a:off x="4858266" y="4005260"/>
              <a:ext cx="333153" cy="7489"/>
            </a:xfrm>
            <a:custGeom>
              <a:avLst/>
              <a:gdLst>
                <a:gd name="connsiteX0" fmla="*/ 1262 w 333153"/>
                <a:gd name="connsiteY0" fmla="*/ 1181 h 7489"/>
                <a:gd name="connsiteX1" fmla="*/ 334415 w 333153"/>
                <a:gd name="connsiteY1" fmla="*/ 1181 h 7489"/>
              </a:gdLst>
              <a:ahLst/>
              <a:cxnLst>
                <a:cxn ang="0">
                  <a:pos x="connsiteX0" y="connsiteY0"/>
                </a:cxn>
                <a:cxn ang="0">
                  <a:pos x="connsiteX1" y="connsiteY1"/>
                </a:cxn>
              </a:cxnLst>
              <a:rect l="l" t="t" r="r" b="b"/>
              <a:pathLst>
                <a:path w="333153" h="7489">
                  <a:moveTo>
                    <a:pt x="1262" y="1181"/>
                  </a:moveTo>
                  <a:lnTo>
                    <a:pt x="334415" y="1181"/>
                  </a:lnTo>
                </a:path>
              </a:pathLst>
            </a:custGeom>
            <a:noFill/>
            <a:ln w="7486" cap="flat">
              <a:solidFill>
                <a:srgbClr val="3A414A"/>
              </a:solidFill>
              <a:prstDash val="solid"/>
              <a:miter/>
            </a:ln>
          </p:spPr>
          <p:txBody>
            <a:bodyPr rtlCol="0" anchor="ctr"/>
            <a:lstStyle/>
            <a:p>
              <a:endParaRPr lang="en-GB"/>
            </a:p>
          </p:txBody>
        </p:sp>
        <p:sp>
          <p:nvSpPr>
            <p:cNvPr id="2400" name="Freeform: Shape 2399">
              <a:extLst>
                <a:ext uri="{FF2B5EF4-FFF2-40B4-BE49-F238E27FC236}">
                  <a16:creationId xmlns:a16="http://schemas.microsoft.com/office/drawing/2014/main" id="{036A06C2-7491-4966-06B2-2F772561A097}"/>
                </a:ext>
              </a:extLst>
            </p:cNvPr>
            <p:cNvSpPr/>
            <p:nvPr/>
          </p:nvSpPr>
          <p:spPr>
            <a:xfrm>
              <a:off x="4747714" y="3970507"/>
              <a:ext cx="106881" cy="69431"/>
            </a:xfrm>
            <a:custGeom>
              <a:avLst/>
              <a:gdLst>
                <a:gd name="connsiteX0" fmla="*/ 1262 w 106881"/>
                <a:gd name="connsiteY0" fmla="*/ 35934 h 69431"/>
                <a:gd name="connsiteX1" fmla="*/ 108144 w 106881"/>
                <a:gd name="connsiteY1" fmla="*/ 1181 h 69431"/>
                <a:gd name="connsiteX2" fmla="*/ 108144 w 106881"/>
                <a:gd name="connsiteY2" fmla="*/ 70613 h 69431"/>
              </a:gdLst>
              <a:ahLst/>
              <a:cxnLst>
                <a:cxn ang="0">
                  <a:pos x="connsiteX0" y="connsiteY0"/>
                </a:cxn>
                <a:cxn ang="0">
                  <a:pos x="connsiteX1" y="connsiteY1"/>
                </a:cxn>
                <a:cxn ang="0">
                  <a:pos x="connsiteX2" y="connsiteY2"/>
                </a:cxn>
              </a:cxnLst>
              <a:rect l="l" t="t" r="r" b="b"/>
              <a:pathLst>
                <a:path w="106881" h="69431">
                  <a:moveTo>
                    <a:pt x="1262" y="35934"/>
                  </a:moveTo>
                  <a:lnTo>
                    <a:pt x="108144" y="1181"/>
                  </a:lnTo>
                  <a:lnTo>
                    <a:pt x="108144" y="70613"/>
                  </a:lnTo>
                  <a:close/>
                </a:path>
              </a:pathLst>
            </a:custGeom>
            <a:solidFill>
              <a:srgbClr val="3A414A"/>
            </a:solidFill>
            <a:ln w="7486" cap="flat">
              <a:solidFill>
                <a:srgbClr val="3A414A"/>
              </a:solidFill>
              <a:prstDash val="solid"/>
              <a:miter/>
            </a:ln>
          </p:spPr>
          <p:txBody>
            <a:bodyPr rtlCol="0" anchor="ctr"/>
            <a:lstStyle/>
            <a:p>
              <a:endParaRPr lang="en-GB"/>
            </a:p>
          </p:txBody>
        </p:sp>
        <p:sp>
          <p:nvSpPr>
            <p:cNvPr id="2401" name="Freeform: Shape 2400">
              <a:extLst>
                <a:ext uri="{FF2B5EF4-FFF2-40B4-BE49-F238E27FC236}">
                  <a16:creationId xmlns:a16="http://schemas.microsoft.com/office/drawing/2014/main" id="{7412A876-C109-48CB-615D-14F87B0E62E5}"/>
                </a:ext>
              </a:extLst>
            </p:cNvPr>
            <p:cNvSpPr/>
            <p:nvPr/>
          </p:nvSpPr>
          <p:spPr>
            <a:xfrm>
              <a:off x="5191345" y="4001665"/>
              <a:ext cx="4868" cy="7040"/>
            </a:xfrm>
            <a:custGeom>
              <a:avLst/>
              <a:gdLst>
                <a:gd name="connsiteX0" fmla="*/ 4333 w 4868"/>
                <a:gd name="connsiteY0" fmla="*/ 7473 h 7040"/>
                <a:gd name="connsiteX1" fmla="*/ 4108 w 4868"/>
                <a:gd name="connsiteY1" fmla="*/ 8222 h 7040"/>
                <a:gd name="connsiteX2" fmla="*/ 1262 w 4868"/>
                <a:gd name="connsiteY2" fmla="*/ 8222 h 7040"/>
                <a:gd name="connsiteX3" fmla="*/ 1262 w 4868"/>
                <a:gd name="connsiteY3" fmla="*/ 1181 h 7040"/>
                <a:gd name="connsiteX4" fmla="*/ 6131 w 4868"/>
                <a:gd name="connsiteY4" fmla="*/ 1181 h 7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68" h="7040">
                  <a:moveTo>
                    <a:pt x="4333" y="7473"/>
                  </a:moveTo>
                  <a:lnTo>
                    <a:pt x="4108" y="8222"/>
                  </a:lnTo>
                  <a:lnTo>
                    <a:pt x="1262" y="8222"/>
                  </a:lnTo>
                  <a:lnTo>
                    <a:pt x="1262" y="1181"/>
                  </a:lnTo>
                  <a:lnTo>
                    <a:pt x="6131" y="1181"/>
                  </a:lnTo>
                  <a:close/>
                </a:path>
              </a:pathLst>
            </a:custGeom>
            <a:solidFill>
              <a:srgbClr val="3A414A"/>
            </a:solidFill>
            <a:ln w="374" cap="flat">
              <a:solidFill>
                <a:srgbClr val="3A414A"/>
              </a:solidFill>
              <a:prstDash val="solid"/>
              <a:miter/>
            </a:ln>
          </p:spPr>
          <p:txBody>
            <a:bodyPr rtlCol="0" anchor="ctr"/>
            <a:lstStyle/>
            <a:p>
              <a:endParaRPr lang="en-GB"/>
            </a:p>
          </p:txBody>
        </p:sp>
        <p:sp>
          <p:nvSpPr>
            <p:cNvPr id="2402" name="Freeform: Shape 2401">
              <a:extLst>
                <a:ext uri="{FF2B5EF4-FFF2-40B4-BE49-F238E27FC236}">
                  <a16:creationId xmlns:a16="http://schemas.microsoft.com/office/drawing/2014/main" id="{82105FF0-6CDC-0A9A-AC01-56E48C5D949A}"/>
                </a:ext>
              </a:extLst>
            </p:cNvPr>
            <p:cNvSpPr/>
            <p:nvPr/>
          </p:nvSpPr>
          <p:spPr>
            <a:xfrm>
              <a:off x="5111651" y="4005260"/>
              <a:ext cx="3744" cy="7489"/>
            </a:xfrm>
            <a:custGeom>
              <a:avLst/>
              <a:gdLst>
                <a:gd name="connsiteX0" fmla="*/ 1262 w 3744"/>
                <a:gd name="connsiteY0" fmla="*/ 1181 h 7489"/>
                <a:gd name="connsiteX1" fmla="*/ 5007 w 3744"/>
                <a:gd name="connsiteY1" fmla="*/ 1181 h 7489"/>
              </a:gdLst>
              <a:ahLst/>
              <a:cxnLst>
                <a:cxn ang="0">
                  <a:pos x="connsiteX0" y="connsiteY0"/>
                </a:cxn>
                <a:cxn ang="0">
                  <a:pos x="connsiteX1" y="connsiteY1"/>
                </a:cxn>
              </a:cxnLst>
              <a:rect l="l" t="t" r="r" b="b"/>
              <a:pathLst>
                <a:path w="3744" h="7489">
                  <a:moveTo>
                    <a:pt x="1262" y="1181"/>
                  </a:moveTo>
                  <a:lnTo>
                    <a:pt x="5007" y="1181"/>
                  </a:lnTo>
                </a:path>
              </a:pathLst>
            </a:custGeom>
            <a:noFill/>
            <a:ln w="7486" cap="flat">
              <a:solidFill>
                <a:srgbClr val="3A414A"/>
              </a:solidFill>
              <a:prstDash val="solid"/>
              <a:miter/>
            </a:ln>
          </p:spPr>
          <p:txBody>
            <a:bodyPr rtlCol="0" anchor="ctr"/>
            <a:lstStyle/>
            <a:p>
              <a:endParaRPr lang="en-GB"/>
            </a:p>
          </p:txBody>
        </p:sp>
        <p:sp>
          <p:nvSpPr>
            <p:cNvPr id="2403" name="Freeform: Shape 2402">
              <a:extLst>
                <a:ext uri="{FF2B5EF4-FFF2-40B4-BE49-F238E27FC236}">
                  <a16:creationId xmlns:a16="http://schemas.microsoft.com/office/drawing/2014/main" id="{F37E3677-EBD6-D189-1E10-B0A25855328A}"/>
                </a:ext>
              </a:extLst>
            </p:cNvPr>
            <p:cNvSpPr/>
            <p:nvPr/>
          </p:nvSpPr>
          <p:spPr>
            <a:xfrm>
              <a:off x="5076224" y="3970507"/>
              <a:ext cx="106881" cy="69431"/>
            </a:xfrm>
            <a:custGeom>
              <a:avLst/>
              <a:gdLst>
                <a:gd name="connsiteX0" fmla="*/ 108144 w 106881"/>
                <a:gd name="connsiteY0" fmla="*/ 35934 h 69431"/>
                <a:gd name="connsiteX1" fmla="*/ 1262 w 106881"/>
                <a:gd name="connsiteY1" fmla="*/ 70613 h 69431"/>
                <a:gd name="connsiteX2" fmla="*/ 1262 w 106881"/>
                <a:gd name="connsiteY2" fmla="*/ 1181 h 69431"/>
              </a:gdLst>
              <a:ahLst/>
              <a:cxnLst>
                <a:cxn ang="0">
                  <a:pos x="connsiteX0" y="connsiteY0"/>
                </a:cxn>
                <a:cxn ang="0">
                  <a:pos x="connsiteX1" y="connsiteY1"/>
                </a:cxn>
                <a:cxn ang="0">
                  <a:pos x="connsiteX2" y="connsiteY2"/>
                </a:cxn>
              </a:cxnLst>
              <a:rect l="l" t="t" r="r" b="b"/>
              <a:pathLst>
                <a:path w="106881" h="69431">
                  <a:moveTo>
                    <a:pt x="108144" y="35934"/>
                  </a:moveTo>
                  <a:lnTo>
                    <a:pt x="1262" y="70613"/>
                  </a:lnTo>
                  <a:lnTo>
                    <a:pt x="1262" y="1181"/>
                  </a:lnTo>
                  <a:close/>
                </a:path>
              </a:pathLst>
            </a:custGeom>
            <a:solidFill>
              <a:srgbClr val="3A414A"/>
            </a:solidFill>
            <a:ln w="7486" cap="flat">
              <a:solidFill>
                <a:srgbClr val="3A414A"/>
              </a:solidFill>
              <a:prstDash val="solid"/>
              <a:miter/>
            </a:ln>
          </p:spPr>
          <p:txBody>
            <a:bodyPr rtlCol="0" anchor="ctr"/>
            <a:lstStyle/>
            <a:p>
              <a:endParaRPr lang="en-GB"/>
            </a:p>
          </p:txBody>
        </p:sp>
        <p:sp>
          <p:nvSpPr>
            <p:cNvPr id="2404" name="Freeform: Shape 2403">
              <a:extLst>
                <a:ext uri="{FF2B5EF4-FFF2-40B4-BE49-F238E27FC236}">
                  <a16:creationId xmlns:a16="http://schemas.microsoft.com/office/drawing/2014/main" id="{531EE8F3-B659-FB69-ACBE-70565D0D9561}"/>
                </a:ext>
              </a:extLst>
            </p:cNvPr>
            <p:cNvSpPr/>
            <p:nvPr/>
          </p:nvSpPr>
          <p:spPr>
            <a:xfrm>
              <a:off x="5111651" y="4005260"/>
              <a:ext cx="1714976" cy="96620"/>
            </a:xfrm>
            <a:custGeom>
              <a:avLst/>
              <a:gdLst>
                <a:gd name="connsiteX0" fmla="*/ 5157 w 1714976"/>
                <a:gd name="connsiteY0" fmla="*/ 1181 h 96620"/>
                <a:gd name="connsiteX1" fmla="*/ 1262 w 1714976"/>
                <a:gd name="connsiteY1" fmla="*/ 1181 h 96620"/>
                <a:gd name="connsiteX2" fmla="*/ 1408251 w 1714976"/>
                <a:gd name="connsiteY2" fmla="*/ 97802 h 96620"/>
                <a:gd name="connsiteX3" fmla="*/ 1716238 w 1714976"/>
                <a:gd name="connsiteY3" fmla="*/ 97802 h 96620"/>
              </a:gdLst>
              <a:ahLst/>
              <a:cxnLst>
                <a:cxn ang="0">
                  <a:pos x="connsiteX0" y="connsiteY0"/>
                </a:cxn>
                <a:cxn ang="0">
                  <a:pos x="connsiteX1" y="connsiteY1"/>
                </a:cxn>
                <a:cxn ang="0">
                  <a:pos x="connsiteX2" y="connsiteY2"/>
                </a:cxn>
                <a:cxn ang="0">
                  <a:pos x="connsiteX3" y="connsiteY3"/>
                </a:cxn>
              </a:cxnLst>
              <a:rect l="l" t="t" r="r" b="b"/>
              <a:pathLst>
                <a:path w="1714976" h="96620">
                  <a:moveTo>
                    <a:pt x="5157" y="1181"/>
                  </a:moveTo>
                  <a:lnTo>
                    <a:pt x="1262" y="1181"/>
                  </a:lnTo>
                  <a:moveTo>
                    <a:pt x="1408251" y="97802"/>
                  </a:moveTo>
                  <a:lnTo>
                    <a:pt x="1716238" y="97802"/>
                  </a:lnTo>
                </a:path>
              </a:pathLst>
            </a:custGeom>
            <a:solidFill>
              <a:srgbClr val="FFE342"/>
            </a:solidFill>
            <a:ln w="9525" cap="flat">
              <a:solidFill>
                <a:srgbClr val="2F2F2F"/>
              </a:solidFill>
              <a:prstDash val="solid"/>
              <a:miter/>
            </a:ln>
          </p:spPr>
          <p:txBody>
            <a:bodyPr rtlCol="0" anchor="ctr"/>
            <a:lstStyle/>
            <a:p>
              <a:endParaRPr lang="en-GB"/>
            </a:p>
          </p:txBody>
        </p:sp>
        <p:sp>
          <p:nvSpPr>
            <p:cNvPr id="2405" name="Freeform: Shape 2404">
              <a:extLst>
                <a:ext uri="{FF2B5EF4-FFF2-40B4-BE49-F238E27FC236}">
                  <a16:creationId xmlns:a16="http://schemas.microsoft.com/office/drawing/2014/main" id="{940B2DFC-F5C4-D5A8-43B6-E07750874243}"/>
                </a:ext>
              </a:extLst>
            </p:cNvPr>
            <p:cNvSpPr/>
            <p:nvPr/>
          </p:nvSpPr>
          <p:spPr>
            <a:xfrm>
              <a:off x="6408089" y="4067202"/>
              <a:ext cx="106806" cy="69357"/>
            </a:xfrm>
            <a:custGeom>
              <a:avLst/>
              <a:gdLst>
                <a:gd name="connsiteX0" fmla="*/ 1262 w 106806"/>
                <a:gd name="connsiteY0" fmla="*/ 35860 h 69357"/>
                <a:gd name="connsiteX1" fmla="*/ 108069 w 106806"/>
                <a:gd name="connsiteY1" fmla="*/ 1181 h 69357"/>
                <a:gd name="connsiteX2" fmla="*/ 108069 w 106806"/>
                <a:gd name="connsiteY2" fmla="*/ 70538 h 69357"/>
              </a:gdLst>
              <a:ahLst/>
              <a:cxnLst>
                <a:cxn ang="0">
                  <a:pos x="connsiteX0" y="connsiteY0"/>
                </a:cxn>
                <a:cxn ang="0">
                  <a:pos x="connsiteX1" y="connsiteY1"/>
                </a:cxn>
                <a:cxn ang="0">
                  <a:pos x="connsiteX2" y="connsiteY2"/>
                </a:cxn>
              </a:cxnLst>
              <a:rect l="l" t="t" r="r" b="b"/>
              <a:pathLst>
                <a:path w="106806" h="69357">
                  <a:moveTo>
                    <a:pt x="1262" y="35860"/>
                  </a:moveTo>
                  <a:lnTo>
                    <a:pt x="108069" y="1181"/>
                  </a:lnTo>
                  <a:lnTo>
                    <a:pt x="108069" y="70538"/>
                  </a:lnTo>
                  <a:close/>
                </a:path>
              </a:pathLst>
            </a:custGeom>
            <a:solidFill>
              <a:srgbClr val="FFE342"/>
            </a:solidFill>
            <a:ln w="9525" cap="flat">
              <a:solidFill>
                <a:srgbClr val="2F2F2F"/>
              </a:solidFill>
              <a:prstDash val="solid"/>
              <a:miter/>
            </a:ln>
          </p:spPr>
          <p:txBody>
            <a:bodyPr rtlCol="0" anchor="ctr"/>
            <a:lstStyle/>
            <a:p>
              <a:endParaRPr lang="en-GB"/>
            </a:p>
          </p:txBody>
        </p:sp>
        <p:sp>
          <p:nvSpPr>
            <p:cNvPr id="2406" name="Freeform: Shape 2405">
              <a:extLst>
                <a:ext uri="{FF2B5EF4-FFF2-40B4-BE49-F238E27FC236}">
                  <a16:creationId xmlns:a16="http://schemas.microsoft.com/office/drawing/2014/main" id="{B42AF6AB-3A00-8C1C-7048-ECB152EB8215}"/>
                </a:ext>
              </a:extLst>
            </p:cNvPr>
            <p:cNvSpPr/>
            <p:nvPr/>
          </p:nvSpPr>
          <p:spPr>
            <a:xfrm>
              <a:off x="6826628" y="4098211"/>
              <a:ext cx="3744" cy="7190"/>
            </a:xfrm>
            <a:custGeom>
              <a:avLst/>
              <a:gdLst>
                <a:gd name="connsiteX0" fmla="*/ 5007 w 3744"/>
                <a:gd name="connsiteY0" fmla="*/ 4851 h 7190"/>
                <a:gd name="connsiteX1" fmla="*/ 5007 w 3744"/>
                <a:gd name="connsiteY1" fmla="*/ 8371 h 7190"/>
                <a:gd name="connsiteX2" fmla="*/ 1262 w 3744"/>
                <a:gd name="connsiteY2" fmla="*/ 8371 h 7190"/>
                <a:gd name="connsiteX3" fmla="*/ 1262 w 3744"/>
                <a:gd name="connsiteY3" fmla="*/ 1181 h 7190"/>
                <a:gd name="connsiteX4" fmla="*/ 5007 w 3744"/>
                <a:gd name="connsiteY4" fmla="*/ 1181 h 71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4" h="7190">
                  <a:moveTo>
                    <a:pt x="5007" y="4851"/>
                  </a:moveTo>
                  <a:lnTo>
                    <a:pt x="5007" y="8371"/>
                  </a:lnTo>
                  <a:lnTo>
                    <a:pt x="1262" y="8371"/>
                  </a:lnTo>
                  <a:lnTo>
                    <a:pt x="1262" y="1181"/>
                  </a:lnTo>
                  <a:lnTo>
                    <a:pt x="5007" y="1181"/>
                  </a:lnTo>
                  <a:close/>
                </a:path>
              </a:pathLst>
            </a:custGeom>
            <a:solidFill>
              <a:srgbClr val="3A414A"/>
            </a:solidFill>
            <a:ln w="374" cap="flat">
              <a:solidFill>
                <a:srgbClr val="3A414A"/>
              </a:solidFill>
              <a:prstDash val="solid"/>
              <a:miter/>
            </a:ln>
          </p:spPr>
          <p:txBody>
            <a:bodyPr rtlCol="0" anchor="ctr"/>
            <a:lstStyle/>
            <a:p>
              <a:endParaRPr lang="en-GB"/>
            </a:p>
          </p:txBody>
        </p:sp>
        <p:sp>
          <p:nvSpPr>
            <p:cNvPr id="2407" name="Freeform: Shape 2406">
              <a:extLst>
                <a:ext uri="{FF2B5EF4-FFF2-40B4-BE49-F238E27FC236}">
                  <a16:creationId xmlns:a16="http://schemas.microsoft.com/office/drawing/2014/main" id="{E7222C5D-B84E-5E2D-56CE-8C8C4BB7C07F}"/>
                </a:ext>
              </a:extLst>
            </p:cNvPr>
            <p:cNvSpPr/>
            <p:nvPr/>
          </p:nvSpPr>
          <p:spPr>
            <a:xfrm>
              <a:off x="6762663" y="4101881"/>
              <a:ext cx="3744" cy="7489"/>
            </a:xfrm>
            <a:custGeom>
              <a:avLst/>
              <a:gdLst>
                <a:gd name="connsiteX0" fmla="*/ 1262 w 3744"/>
                <a:gd name="connsiteY0" fmla="*/ 1181 h 7489"/>
                <a:gd name="connsiteX1" fmla="*/ 5007 w 3744"/>
                <a:gd name="connsiteY1" fmla="*/ 1181 h 7489"/>
              </a:gdLst>
              <a:ahLst/>
              <a:cxnLst>
                <a:cxn ang="0">
                  <a:pos x="connsiteX0" y="connsiteY0"/>
                </a:cxn>
                <a:cxn ang="0">
                  <a:pos x="connsiteX1" y="connsiteY1"/>
                </a:cxn>
              </a:cxnLst>
              <a:rect l="l" t="t" r="r" b="b"/>
              <a:pathLst>
                <a:path w="3744" h="7489">
                  <a:moveTo>
                    <a:pt x="1262" y="1181"/>
                  </a:moveTo>
                  <a:lnTo>
                    <a:pt x="5007" y="1181"/>
                  </a:lnTo>
                </a:path>
              </a:pathLst>
            </a:custGeom>
            <a:noFill/>
            <a:ln w="7486" cap="flat">
              <a:solidFill>
                <a:srgbClr val="3A414A"/>
              </a:solidFill>
              <a:prstDash val="solid"/>
              <a:miter/>
            </a:ln>
          </p:spPr>
          <p:txBody>
            <a:bodyPr rtlCol="0" anchor="ctr"/>
            <a:lstStyle/>
            <a:p>
              <a:endParaRPr lang="en-GB"/>
            </a:p>
          </p:txBody>
        </p:sp>
        <p:sp>
          <p:nvSpPr>
            <p:cNvPr id="2408" name="Freeform: Shape 2407">
              <a:extLst>
                <a:ext uri="{FF2B5EF4-FFF2-40B4-BE49-F238E27FC236}">
                  <a16:creationId xmlns:a16="http://schemas.microsoft.com/office/drawing/2014/main" id="{AC11A31E-FF60-C839-CC81-67009189DED2}"/>
                </a:ext>
              </a:extLst>
            </p:cNvPr>
            <p:cNvSpPr/>
            <p:nvPr/>
          </p:nvSpPr>
          <p:spPr>
            <a:xfrm>
              <a:off x="6711432" y="4067202"/>
              <a:ext cx="106806" cy="69357"/>
            </a:xfrm>
            <a:custGeom>
              <a:avLst/>
              <a:gdLst>
                <a:gd name="connsiteX0" fmla="*/ 108069 w 106806"/>
                <a:gd name="connsiteY0" fmla="*/ 35860 h 69357"/>
                <a:gd name="connsiteX1" fmla="*/ 1262 w 106806"/>
                <a:gd name="connsiteY1" fmla="*/ 70538 h 69357"/>
                <a:gd name="connsiteX2" fmla="*/ 1262 w 106806"/>
                <a:gd name="connsiteY2" fmla="*/ 1181 h 69357"/>
              </a:gdLst>
              <a:ahLst/>
              <a:cxnLst>
                <a:cxn ang="0">
                  <a:pos x="connsiteX0" y="connsiteY0"/>
                </a:cxn>
                <a:cxn ang="0">
                  <a:pos x="connsiteX1" y="connsiteY1"/>
                </a:cxn>
                <a:cxn ang="0">
                  <a:pos x="connsiteX2" y="connsiteY2"/>
                </a:cxn>
              </a:cxnLst>
              <a:rect l="l" t="t" r="r" b="b"/>
              <a:pathLst>
                <a:path w="106806" h="69357">
                  <a:moveTo>
                    <a:pt x="108069" y="35860"/>
                  </a:moveTo>
                  <a:lnTo>
                    <a:pt x="1262" y="70538"/>
                  </a:lnTo>
                  <a:lnTo>
                    <a:pt x="1262" y="1181"/>
                  </a:lnTo>
                  <a:close/>
                </a:path>
              </a:pathLst>
            </a:custGeom>
            <a:solidFill>
              <a:srgbClr val="FFE342"/>
            </a:solidFill>
            <a:ln w="9525" cap="flat">
              <a:solidFill>
                <a:srgbClr val="2F2F2F"/>
              </a:solidFill>
              <a:prstDash val="solid"/>
              <a:miter/>
            </a:ln>
          </p:spPr>
          <p:txBody>
            <a:bodyPr rtlCol="0" anchor="ctr"/>
            <a:lstStyle/>
            <a:p>
              <a:endParaRPr lang="en-GB"/>
            </a:p>
          </p:txBody>
        </p:sp>
        <p:sp>
          <p:nvSpPr>
            <p:cNvPr id="2409" name="Freeform: Shape 2408">
              <a:extLst>
                <a:ext uri="{FF2B5EF4-FFF2-40B4-BE49-F238E27FC236}">
                  <a16:creationId xmlns:a16="http://schemas.microsoft.com/office/drawing/2014/main" id="{E3475007-5C4C-2A44-FD38-A781AC49D11F}"/>
                </a:ext>
              </a:extLst>
            </p:cNvPr>
            <p:cNvSpPr/>
            <p:nvPr/>
          </p:nvSpPr>
          <p:spPr>
            <a:xfrm>
              <a:off x="6762663" y="4101881"/>
              <a:ext cx="3894" cy="7489"/>
            </a:xfrm>
            <a:custGeom>
              <a:avLst/>
              <a:gdLst>
                <a:gd name="connsiteX0" fmla="*/ 5157 w 3894"/>
                <a:gd name="connsiteY0" fmla="*/ 1181 h 7489"/>
                <a:gd name="connsiteX1" fmla="*/ 1262 w 3894"/>
                <a:gd name="connsiteY1" fmla="*/ 1181 h 7489"/>
              </a:gdLst>
              <a:ahLst/>
              <a:cxnLst>
                <a:cxn ang="0">
                  <a:pos x="connsiteX0" y="connsiteY0"/>
                </a:cxn>
                <a:cxn ang="0">
                  <a:pos x="connsiteX1" y="connsiteY1"/>
                </a:cxn>
              </a:cxnLst>
              <a:rect l="l" t="t" r="r" b="b"/>
              <a:pathLst>
                <a:path w="3894" h="7489">
                  <a:moveTo>
                    <a:pt x="5157" y="1181"/>
                  </a:moveTo>
                  <a:lnTo>
                    <a:pt x="1262" y="1181"/>
                  </a:lnTo>
                </a:path>
              </a:pathLst>
            </a:custGeom>
            <a:noFill/>
            <a:ln w="7486" cap="flat">
              <a:solidFill>
                <a:srgbClr val="3A414A"/>
              </a:solidFill>
              <a:prstDash val="solid"/>
              <a:miter/>
            </a:ln>
          </p:spPr>
          <p:txBody>
            <a:bodyPr rtlCol="0" anchor="ctr"/>
            <a:lstStyle/>
            <a:p>
              <a:endParaRPr lang="en-GB"/>
            </a:p>
          </p:txBody>
        </p:sp>
        <p:sp>
          <p:nvSpPr>
            <p:cNvPr id="2426" name="Freeform: Shape 2425">
              <a:extLst>
                <a:ext uri="{FF2B5EF4-FFF2-40B4-BE49-F238E27FC236}">
                  <a16:creationId xmlns:a16="http://schemas.microsoft.com/office/drawing/2014/main" id="{6CC423B9-40D3-B24E-E4FE-D7478C43CBAF}"/>
                </a:ext>
              </a:extLst>
            </p:cNvPr>
            <p:cNvSpPr/>
            <p:nvPr/>
          </p:nvSpPr>
          <p:spPr>
            <a:xfrm>
              <a:off x="6615036" y="5000676"/>
              <a:ext cx="146054" cy="146054"/>
            </a:xfrm>
            <a:custGeom>
              <a:avLst/>
              <a:gdLst>
                <a:gd name="connsiteX0" fmla="*/ 147316 w 146054"/>
                <a:gd name="connsiteY0" fmla="*/ 74208 h 146054"/>
                <a:gd name="connsiteX1" fmla="*/ 74289 w 146054"/>
                <a:gd name="connsiteY1" fmla="*/ 147235 h 146054"/>
                <a:gd name="connsiteX2" fmla="*/ 1262 w 146054"/>
                <a:gd name="connsiteY2" fmla="*/ 74208 h 146054"/>
                <a:gd name="connsiteX3" fmla="*/ 74289 w 146054"/>
                <a:gd name="connsiteY3" fmla="*/ 1181 h 146054"/>
                <a:gd name="connsiteX4" fmla="*/ 147316 w 146054"/>
                <a:gd name="connsiteY4" fmla="*/ 74208 h 1460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054" h="146054">
                  <a:moveTo>
                    <a:pt x="147316" y="74208"/>
                  </a:moveTo>
                  <a:cubicBezTo>
                    <a:pt x="147316" y="114504"/>
                    <a:pt x="114660" y="147235"/>
                    <a:pt x="74289" y="147235"/>
                  </a:cubicBezTo>
                  <a:cubicBezTo>
                    <a:pt x="33993" y="147235"/>
                    <a:pt x="1262" y="114504"/>
                    <a:pt x="1262" y="74208"/>
                  </a:cubicBezTo>
                  <a:cubicBezTo>
                    <a:pt x="1262" y="33912"/>
                    <a:pt x="33993" y="1181"/>
                    <a:pt x="74289" y="1181"/>
                  </a:cubicBezTo>
                  <a:cubicBezTo>
                    <a:pt x="114735" y="1181"/>
                    <a:pt x="147316" y="33912"/>
                    <a:pt x="147316" y="74208"/>
                  </a:cubicBezTo>
                  <a:close/>
                </a:path>
              </a:pathLst>
            </a:custGeom>
            <a:solidFill>
              <a:srgbClr val="FFFFFF"/>
            </a:solidFill>
            <a:ln w="14971" cap="flat">
              <a:solidFill>
                <a:srgbClr val="3A414A"/>
              </a:solidFill>
              <a:prstDash val="solid"/>
              <a:miter/>
            </a:ln>
          </p:spPr>
          <p:txBody>
            <a:bodyPr rtlCol="0" anchor="ctr"/>
            <a:lstStyle/>
            <a:p>
              <a:endParaRPr lang="en-GB"/>
            </a:p>
          </p:txBody>
        </p:sp>
        <p:sp>
          <p:nvSpPr>
            <p:cNvPr id="2427" name="Freeform: Shape 2426">
              <a:extLst>
                <a:ext uri="{FF2B5EF4-FFF2-40B4-BE49-F238E27FC236}">
                  <a16:creationId xmlns:a16="http://schemas.microsoft.com/office/drawing/2014/main" id="{F62490F3-658E-F6C7-4C76-E2524FB79105}"/>
                </a:ext>
              </a:extLst>
            </p:cNvPr>
            <p:cNvSpPr/>
            <p:nvPr/>
          </p:nvSpPr>
          <p:spPr>
            <a:xfrm>
              <a:off x="6538264" y="5146730"/>
              <a:ext cx="299598" cy="438162"/>
            </a:xfrm>
            <a:custGeom>
              <a:avLst/>
              <a:gdLst>
                <a:gd name="connsiteX0" fmla="*/ 151061 w 299598"/>
                <a:gd name="connsiteY0" fmla="*/ 1181 h 438162"/>
                <a:gd name="connsiteX1" fmla="*/ 151061 w 299598"/>
                <a:gd name="connsiteY1" fmla="*/ 160717 h 438162"/>
                <a:gd name="connsiteX2" fmla="*/ 175329 w 299598"/>
                <a:gd name="connsiteY2" fmla="*/ 243481 h 438162"/>
                <a:gd name="connsiteX3" fmla="*/ 300860 w 299598"/>
                <a:gd name="connsiteY3" fmla="*/ 439344 h 438162"/>
                <a:gd name="connsiteX4" fmla="*/ 151061 w 299598"/>
                <a:gd name="connsiteY4" fmla="*/ 205657 h 438162"/>
                <a:gd name="connsiteX5" fmla="*/ 1262 w 299598"/>
                <a:gd name="connsiteY5" fmla="*/ 439344 h 438162"/>
                <a:gd name="connsiteX6" fmla="*/ 1262 w 299598"/>
                <a:gd name="connsiteY6" fmla="*/ 74208 h 438162"/>
                <a:gd name="connsiteX7" fmla="*/ 300860 w 299598"/>
                <a:gd name="connsiteY7" fmla="*/ 74208 h 438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9598" h="438162">
                  <a:moveTo>
                    <a:pt x="151061" y="1181"/>
                  </a:moveTo>
                  <a:lnTo>
                    <a:pt x="151061" y="160717"/>
                  </a:lnTo>
                  <a:cubicBezTo>
                    <a:pt x="151069" y="190055"/>
                    <a:pt x="159490" y="218779"/>
                    <a:pt x="175329" y="243481"/>
                  </a:cubicBezTo>
                  <a:lnTo>
                    <a:pt x="300860" y="439344"/>
                  </a:lnTo>
                  <a:moveTo>
                    <a:pt x="151061" y="205657"/>
                  </a:moveTo>
                  <a:lnTo>
                    <a:pt x="1262" y="439344"/>
                  </a:lnTo>
                  <a:moveTo>
                    <a:pt x="1262" y="74208"/>
                  </a:moveTo>
                  <a:lnTo>
                    <a:pt x="300860" y="74208"/>
                  </a:lnTo>
                </a:path>
              </a:pathLst>
            </a:custGeom>
            <a:noFill/>
            <a:ln w="14971" cap="flat">
              <a:solidFill>
                <a:srgbClr val="3A414A"/>
              </a:solidFill>
              <a:prstDash val="solid"/>
              <a:miter/>
            </a:ln>
          </p:spPr>
          <p:txBody>
            <a:bodyPr rtlCol="0" anchor="ctr"/>
            <a:lstStyle/>
            <a:p>
              <a:endParaRPr lang="en-GB"/>
            </a:p>
          </p:txBody>
        </p:sp>
        <p:sp>
          <p:nvSpPr>
            <p:cNvPr id="2428" name="Freeform: Shape 2427">
              <a:extLst>
                <a:ext uri="{FF2B5EF4-FFF2-40B4-BE49-F238E27FC236}">
                  <a16:creationId xmlns:a16="http://schemas.microsoft.com/office/drawing/2014/main" id="{CD678552-BDE5-5EF7-2940-699DAEADA2EF}"/>
                </a:ext>
              </a:extLst>
            </p:cNvPr>
            <p:cNvSpPr/>
            <p:nvPr/>
          </p:nvSpPr>
          <p:spPr>
            <a:xfrm>
              <a:off x="6538264" y="5000676"/>
              <a:ext cx="299598" cy="748996"/>
            </a:xfrm>
            <a:custGeom>
              <a:avLst/>
              <a:gdLst>
                <a:gd name="connsiteX0" fmla="*/ 1262 w 299598"/>
                <a:gd name="connsiteY0" fmla="*/ 46121 h 748996"/>
                <a:gd name="connsiteX1" fmla="*/ 46202 w 299598"/>
                <a:gd name="connsiteY1" fmla="*/ 1181 h 748996"/>
                <a:gd name="connsiteX2" fmla="*/ 255921 w 299598"/>
                <a:gd name="connsiteY2" fmla="*/ 1181 h 748996"/>
                <a:gd name="connsiteX3" fmla="*/ 300860 w 299598"/>
                <a:gd name="connsiteY3" fmla="*/ 46121 h 748996"/>
                <a:gd name="connsiteX4" fmla="*/ 300860 w 299598"/>
                <a:gd name="connsiteY4" fmla="*/ 705237 h 748996"/>
                <a:gd name="connsiteX5" fmla="*/ 255921 w 299598"/>
                <a:gd name="connsiteY5" fmla="*/ 750177 h 748996"/>
                <a:gd name="connsiteX6" fmla="*/ 46202 w 299598"/>
                <a:gd name="connsiteY6" fmla="*/ 750177 h 748996"/>
                <a:gd name="connsiteX7" fmla="*/ 1262 w 299598"/>
                <a:gd name="connsiteY7" fmla="*/ 705237 h 748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9598" h="748996">
                  <a:moveTo>
                    <a:pt x="1262" y="46121"/>
                  </a:moveTo>
                  <a:cubicBezTo>
                    <a:pt x="1262" y="21299"/>
                    <a:pt x="21382" y="1181"/>
                    <a:pt x="46202" y="1181"/>
                  </a:cubicBezTo>
                  <a:lnTo>
                    <a:pt x="255921" y="1181"/>
                  </a:lnTo>
                  <a:cubicBezTo>
                    <a:pt x="280740" y="1181"/>
                    <a:pt x="300860" y="21299"/>
                    <a:pt x="300860" y="46121"/>
                  </a:cubicBezTo>
                  <a:lnTo>
                    <a:pt x="300860" y="705237"/>
                  </a:lnTo>
                  <a:cubicBezTo>
                    <a:pt x="300860" y="730059"/>
                    <a:pt x="280740" y="750177"/>
                    <a:pt x="255921" y="750177"/>
                  </a:cubicBezTo>
                  <a:lnTo>
                    <a:pt x="46202" y="750177"/>
                  </a:lnTo>
                  <a:cubicBezTo>
                    <a:pt x="21382" y="750177"/>
                    <a:pt x="1262" y="730059"/>
                    <a:pt x="1262" y="705237"/>
                  </a:cubicBezTo>
                  <a:close/>
                </a:path>
              </a:pathLst>
            </a:custGeom>
            <a:noFill/>
            <a:ln w="7486" cap="flat">
              <a:noFill/>
              <a:prstDash val="solid"/>
              <a:miter/>
            </a:ln>
          </p:spPr>
          <p:txBody>
            <a:bodyPr rtlCol="0" anchor="ctr"/>
            <a:lstStyle/>
            <a:p>
              <a:endParaRPr lang="en-GB"/>
            </a:p>
          </p:txBody>
        </p:sp>
        <p:grpSp>
          <p:nvGrpSpPr>
            <p:cNvPr id="2429" name="Graphic 1898">
              <a:extLst>
                <a:ext uri="{FF2B5EF4-FFF2-40B4-BE49-F238E27FC236}">
                  <a16:creationId xmlns:a16="http://schemas.microsoft.com/office/drawing/2014/main" id="{D0FEF329-1C3B-2267-D5A5-655E605FAA55}"/>
                </a:ext>
              </a:extLst>
            </p:cNvPr>
            <p:cNvGrpSpPr/>
            <p:nvPr/>
          </p:nvGrpSpPr>
          <p:grpSpPr>
            <a:xfrm>
              <a:off x="6247126" y="5625042"/>
              <a:ext cx="892764" cy="155065"/>
              <a:chOff x="9834291" y="5581727"/>
              <a:chExt cx="892764" cy="155065"/>
            </a:xfrm>
            <a:solidFill>
              <a:srgbClr val="000000"/>
            </a:solidFill>
          </p:grpSpPr>
          <p:grpSp>
            <p:nvGrpSpPr>
              <p:cNvPr id="2430" name="Graphic 1898">
                <a:extLst>
                  <a:ext uri="{FF2B5EF4-FFF2-40B4-BE49-F238E27FC236}">
                    <a16:creationId xmlns:a16="http://schemas.microsoft.com/office/drawing/2014/main" id="{C6BBF0EE-213E-64DD-6EC4-32DC9FF99B0C}"/>
                  </a:ext>
                </a:extLst>
              </p:cNvPr>
              <p:cNvGrpSpPr/>
              <p:nvPr/>
            </p:nvGrpSpPr>
            <p:grpSpPr>
              <a:xfrm>
                <a:off x="9834291" y="5581727"/>
                <a:ext cx="171563" cy="121094"/>
                <a:chOff x="9834291" y="5581727"/>
                <a:chExt cx="171563" cy="121094"/>
              </a:xfrm>
              <a:solidFill>
                <a:srgbClr val="000000"/>
              </a:solidFill>
            </p:grpSpPr>
            <p:sp>
              <p:nvSpPr>
                <p:cNvPr id="2431" name="Freeform: Shape 2430">
                  <a:extLst>
                    <a:ext uri="{FF2B5EF4-FFF2-40B4-BE49-F238E27FC236}">
                      <a16:creationId xmlns:a16="http://schemas.microsoft.com/office/drawing/2014/main" id="{8D924B68-5783-18B3-E41C-AB56B8FB2337}"/>
                    </a:ext>
                  </a:extLst>
                </p:cNvPr>
                <p:cNvSpPr/>
                <p:nvPr/>
              </p:nvSpPr>
              <p:spPr>
                <a:xfrm>
                  <a:off x="9834291" y="5581727"/>
                  <a:ext cx="74525" cy="121094"/>
                </a:xfrm>
                <a:custGeom>
                  <a:avLst/>
                  <a:gdLst>
                    <a:gd name="connsiteX0" fmla="*/ 590 w 74525"/>
                    <a:gd name="connsiteY0" fmla="*/ 122474 h 121094"/>
                    <a:gd name="connsiteX1" fmla="*/ 590 w 74525"/>
                    <a:gd name="connsiteY1" fmla="*/ 1380 h 121094"/>
                    <a:gd name="connsiteX2" fmla="*/ 74384 w 74525"/>
                    <a:gd name="connsiteY2" fmla="*/ 1380 h 121094"/>
                    <a:gd name="connsiteX3" fmla="*/ 74384 w 74525"/>
                    <a:gd name="connsiteY3" fmla="*/ 15034 h 121094"/>
                    <a:gd name="connsiteX4" fmla="*/ 16031 w 74525"/>
                    <a:gd name="connsiteY4" fmla="*/ 15034 h 121094"/>
                    <a:gd name="connsiteX5" fmla="*/ 16031 w 74525"/>
                    <a:gd name="connsiteY5" fmla="*/ 54531 h 121094"/>
                    <a:gd name="connsiteX6" fmla="*/ 70402 w 74525"/>
                    <a:gd name="connsiteY6" fmla="*/ 54531 h 121094"/>
                    <a:gd name="connsiteX7" fmla="*/ 70402 w 74525"/>
                    <a:gd name="connsiteY7" fmla="*/ 68185 h 121094"/>
                    <a:gd name="connsiteX8" fmla="*/ 16031 w 74525"/>
                    <a:gd name="connsiteY8" fmla="*/ 68185 h 121094"/>
                    <a:gd name="connsiteX9" fmla="*/ 16031 w 74525"/>
                    <a:gd name="connsiteY9" fmla="*/ 108821 h 121094"/>
                    <a:gd name="connsiteX10" fmla="*/ 75115 w 74525"/>
                    <a:gd name="connsiteY10" fmla="*/ 108821 h 121094"/>
                    <a:gd name="connsiteX11" fmla="*/ 75115 w 74525"/>
                    <a:gd name="connsiteY11" fmla="*/ 122474 h 121094"/>
                    <a:gd name="connsiteX12" fmla="*/ 590 w 74525"/>
                    <a:gd name="connsiteY12" fmla="*/ 122474 h 121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4525" h="121094">
                      <a:moveTo>
                        <a:pt x="590" y="122474"/>
                      </a:moveTo>
                      <a:lnTo>
                        <a:pt x="590" y="1380"/>
                      </a:lnTo>
                      <a:lnTo>
                        <a:pt x="74384" y="1380"/>
                      </a:lnTo>
                      <a:lnTo>
                        <a:pt x="74384" y="15034"/>
                      </a:lnTo>
                      <a:lnTo>
                        <a:pt x="16031" y="15034"/>
                      </a:lnTo>
                      <a:lnTo>
                        <a:pt x="16031" y="54531"/>
                      </a:lnTo>
                      <a:lnTo>
                        <a:pt x="70402" y="54531"/>
                      </a:lnTo>
                      <a:lnTo>
                        <a:pt x="70402" y="68185"/>
                      </a:lnTo>
                      <a:lnTo>
                        <a:pt x="16031" y="68185"/>
                      </a:lnTo>
                      <a:lnTo>
                        <a:pt x="16031" y="108821"/>
                      </a:lnTo>
                      <a:lnTo>
                        <a:pt x="75115" y="108821"/>
                      </a:lnTo>
                      <a:lnTo>
                        <a:pt x="75115" y="122474"/>
                      </a:lnTo>
                      <a:lnTo>
                        <a:pt x="590" y="122474"/>
                      </a:lnTo>
                    </a:path>
                  </a:pathLst>
                </a:custGeom>
                <a:solidFill>
                  <a:srgbClr val="000000"/>
                </a:solidFill>
                <a:ln w="81" cap="flat">
                  <a:noFill/>
                  <a:prstDash val="solid"/>
                  <a:miter/>
                </a:ln>
              </p:spPr>
              <p:txBody>
                <a:bodyPr rtlCol="0" anchor="ctr"/>
                <a:lstStyle/>
                <a:p>
                  <a:endParaRPr lang="en-GB"/>
                </a:p>
              </p:txBody>
            </p:sp>
            <p:sp>
              <p:nvSpPr>
                <p:cNvPr id="2432" name="Freeform: Shape 2431">
                  <a:extLst>
                    <a:ext uri="{FF2B5EF4-FFF2-40B4-BE49-F238E27FC236}">
                      <a16:creationId xmlns:a16="http://schemas.microsoft.com/office/drawing/2014/main" id="{7C2543FD-1C1A-6C06-38CF-88B09A1EBCBE}"/>
                    </a:ext>
                  </a:extLst>
                </p:cNvPr>
                <p:cNvSpPr/>
                <p:nvPr/>
              </p:nvSpPr>
              <p:spPr>
                <a:xfrm>
                  <a:off x="9934336" y="5581727"/>
                  <a:ext cx="71518" cy="121094"/>
                </a:xfrm>
                <a:custGeom>
                  <a:avLst/>
                  <a:gdLst>
                    <a:gd name="connsiteX0" fmla="*/ 621 w 71518"/>
                    <a:gd name="connsiteY0" fmla="*/ 122474 h 121094"/>
                    <a:gd name="connsiteX1" fmla="*/ 621 w 71518"/>
                    <a:gd name="connsiteY1" fmla="*/ 1380 h 121094"/>
                    <a:gd name="connsiteX2" fmla="*/ 16063 w 71518"/>
                    <a:gd name="connsiteY2" fmla="*/ 1380 h 121094"/>
                    <a:gd name="connsiteX3" fmla="*/ 16063 w 71518"/>
                    <a:gd name="connsiteY3" fmla="*/ 108821 h 121094"/>
                    <a:gd name="connsiteX4" fmla="*/ 72140 w 71518"/>
                    <a:gd name="connsiteY4" fmla="*/ 108821 h 121094"/>
                    <a:gd name="connsiteX5" fmla="*/ 72140 w 71518"/>
                    <a:gd name="connsiteY5" fmla="*/ 122474 h 121094"/>
                    <a:gd name="connsiteX6" fmla="*/ 621 w 71518"/>
                    <a:gd name="connsiteY6" fmla="*/ 122474 h 121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518" h="121094">
                      <a:moveTo>
                        <a:pt x="621" y="122474"/>
                      </a:moveTo>
                      <a:lnTo>
                        <a:pt x="621" y="1380"/>
                      </a:lnTo>
                      <a:lnTo>
                        <a:pt x="16063" y="1380"/>
                      </a:lnTo>
                      <a:lnTo>
                        <a:pt x="16063" y="108821"/>
                      </a:lnTo>
                      <a:lnTo>
                        <a:pt x="72140" y="108821"/>
                      </a:lnTo>
                      <a:lnTo>
                        <a:pt x="72140" y="122474"/>
                      </a:lnTo>
                      <a:lnTo>
                        <a:pt x="621" y="122474"/>
                      </a:lnTo>
                    </a:path>
                  </a:pathLst>
                </a:custGeom>
                <a:solidFill>
                  <a:srgbClr val="000000"/>
                </a:solidFill>
                <a:ln w="81" cap="flat">
                  <a:noFill/>
                  <a:prstDash val="solid"/>
                  <a:miter/>
                </a:ln>
              </p:spPr>
              <p:txBody>
                <a:bodyPr rtlCol="0" anchor="ctr"/>
                <a:lstStyle/>
                <a:p>
                  <a:endParaRPr lang="en-GB"/>
                </a:p>
              </p:txBody>
            </p:sp>
          </p:grpSp>
          <p:grpSp>
            <p:nvGrpSpPr>
              <p:cNvPr id="2433" name="Graphic 1898">
                <a:extLst>
                  <a:ext uri="{FF2B5EF4-FFF2-40B4-BE49-F238E27FC236}">
                    <a16:creationId xmlns:a16="http://schemas.microsoft.com/office/drawing/2014/main" id="{B757BFD6-4118-180E-8722-2C93C6EE115A}"/>
                  </a:ext>
                </a:extLst>
              </p:cNvPr>
              <p:cNvGrpSpPr/>
              <p:nvPr/>
            </p:nvGrpSpPr>
            <p:grpSpPr>
              <a:xfrm>
                <a:off x="10069084" y="5590342"/>
                <a:ext cx="657971" cy="146450"/>
                <a:chOff x="10069084" y="5590342"/>
                <a:chExt cx="657971" cy="146450"/>
              </a:xfrm>
              <a:solidFill>
                <a:srgbClr val="000000"/>
              </a:solidFill>
            </p:grpSpPr>
            <p:sp>
              <p:nvSpPr>
                <p:cNvPr id="2434" name="Freeform: Shape 2433">
                  <a:extLst>
                    <a:ext uri="{FF2B5EF4-FFF2-40B4-BE49-F238E27FC236}">
                      <a16:creationId xmlns:a16="http://schemas.microsoft.com/office/drawing/2014/main" id="{920789BE-51A4-63E3-05EC-6C40EDDC45FA}"/>
                    </a:ext>
                  </a:extLst>
                </p:cNvPr>
                <p:cNvSpPr/>
                <p:nvPr/>
              </p:nvSpPr>
              <p:spPr>
                <a:xfrm>
                  <a:off x="10069084" y="5610823"/>
                  <a:ext cx="82896" cy="93949"/>
                </a:xfrm>
                <a:custGeom>
                  <a:avLst/>
                  <a:gdLst>
                    <a:gd name="connsiteX0" fmla="*/ 42013 w 82896"/>
                    <a:gd name="connsiteY0" fmla="*/ 95141 h 93949"/>
                    <a:gd name="connsiteX1" fmla="*/ 646 w 82896"/>
                    <a:gd name="connsiteY1" fmla="*/ 48328 h 93949"/>
                    <a:gd name="connsiteX2" fmla="*/ 42013 w 82896"/>
                    <a:gd name="connsiteY2" fmla="*/ 1191 h 93949"/>
                    <a:gd name="connsiteX3" fmla="*/ 83543 w 82896"/>
                    <a:gd name="connsiteY3" fmla="*/ 48328 h 93949"/>
                    <a:gd name="connsiteX4" fmla="*/ 42013 w 82896"/>
                    <a:gd name="connsiteY4" fmla="*/ 95141 h 93949"/>
                    <a:gd name="connsiteX5" fmla="*/ 42013 w 82896"/>
                    <a:gd name="connsiteY5" fmla="*/ 82056 h 93949"/>
                    <a:gd name="connsiteX6" fmla="*/ 68751 w 82896"/>
                    <a:gd name="connsiteY6" fmla="*/ 48328 h 93949"/>
                    <a:gd name="connsiteX7" fmla="*/ 42013 w 82896"/>
                    <a:gd name="connsiteY7" fmla="*/ 14276 h 93949"/>
                    <a:gd name="connsiteX8" fmla="*/ 15519 w 82896"/>
                    <a:gd name="connsiteY8" fmla="*/ 48328 h 93949"/>
                    <a:gd name="connsiteX9" fmla="*/ 42013 w 82896"/>
                    <a:gd name="connsiteY9" fmla="*/ 82056 h 93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2896" h="93949">
                      <a:moveTo>
                        <a:pt x="42013" y="95141"/>
                      </a:moveTo>
                      <a:cubicBezTo>
                        <a:pt x="17307" y="95141"/>
                        <a:pt x="646" y="76367"/>
                        <a:pt x="646" y="48328"/>
                      </a:cubicBezTo>
                      <a:cubicBezTo>
                        <a:pt x="646" y="19883"/>
                        <a:pt x="17307" y="1191"/>
                        <a:pt x="42013" y="1191"/>
                      </a:cubicBezTo>
                      <a:cubicBezTo>
                        <a:pt x="66801" y="1191"/>
                        <a:pt x="83543" y="19883"/>
                        <a:pt x="83543" y="48328"/>
                      </a:cubicBezTo>
                      <a:cubicBezTo>
                        <a:pt x="83543" y="76367"/>
                        <a:pt x="66801" y="95141"/>
                        <a:pt x="42013" y="95141"/>
                      </a:cubicBezTo>
                      <a:close/>
                      <a:moveTo>
                        <a:pt x="42013" y="82056"/>
                      </a:moveTo>
                      <a:cubicBezTo>
                        <a:pt x="60380" y="82056"/>
                        <a:pt x="68751" y="66208"/>
                        <a:pt x="68751" y="48328"/>
                      </a:cubicBezTo>
                      <a:cubicBezTo>
                        <a:pt x="68751" y="30286"/>
                        <a:pt x="60380" y="14276"/>
                        <a:pt x="42013" y="14276"/>
                      </a:cubicBezTo>
                      <a:cubicBezTo>
                        <a:pt x="23890" y="14276"/>
                        <a:pt x="15519" y="30205"/>
                        <a:pt x="15519" y="48328"/>
                      </a:cubicBezTo>
                      <a:cubicBezTo>
                        <a:pt x="15519" y="66208"/>
                        <a:pt x="23890" y="82056"/>
                        <a:pt x="42013" y="82056"/>
                      </a:cubicBezTo>
                    </a:path>
                  </a:pathLst>
                </a:custGeom>
                <a:solidFill>
                  <a:srgbClr val="000000"/>
                </a:solidFill>
                <a:ln w="81" cap="flat">
                  <a:noFill/>
                  <a:prstDash val="solid"/>
                  <a:miter/>
                </a:ln>
              </p:spPr>
              <p:txBody>
                <a:bodyPr rtlCol="0" anchor="ctr"/>
                <a:lstStyle/>
                <a:p>
                  <a:endParaRPr lang="en-GB"/>
                </a:p>
              </p:txBody>
            </p:sp>
            <p:sp>
              <p:nvSpPr>
                <p:cNvPr id="2435" name="Freeform: Shape 2434">
                  <a:extLst>
                    <a:ext uri="{FF2B5EF4-FFF2-40B4-BE49-F238E27FC236}">
                      <a16:creationId xmlns:a16="http://schemas.microsoft.com/office/drawing/2014/main" id="{35231454-2C24-4C34-8221-B8F9598E9BE1}"/>
                    </a:ext>
                  </a:extLst>
                </p:cNvPr>
                <p:cNvSpPr/>
                <p:nvPr/>
              </p:nvSpPr>
              <p:spPr>
                <a:xfrm>
                  <a:off x="10173274" y="5610823"/>
                  <a:ext cx="80621" cy="125970"/>
                </a:xfrm>
                <a:custGeom>
                  <a:avLst/>
                  <a:gdLst>
                    <a:gd name="connsiteX0" fmla="*/ 620 w 80621"/>
                    <a:gd name="connsiteY0" fmla="*/ 126967 h 125970"/>
                    <a:gd name="connsiteX1" fmla="*/ 620 w 80621"/>
                    <a:gd name="connsiteY1" fmla="*/ 2134 h 125970"/>
                    <a:gd name="connsiteX2" fmla="*/ 14761 w 80621"/>
                    <a:gd name="connsiteY2" fmla="*/ 2134 h 125970"/>
                    <a:gd name="connsiteX3" fmla="*/ 14761 w 80621"/>
                    <a:gd name="connsiteY3" fmla="*/ 16682 h 125970"/>
                    <a:gd name="connsiteX4" fmla="*/ 16386 w 80621"/>
                    <a:gd name="connsiteY4" fmla="*/ 16682 h 125970"/>
                    <a:gd name="connsiteX5" fmla="*/ 42718 w 80621"/>
                    <a:gd name="connsiteY5" fmla="*/ 996 h 125970"/>
                    <a:gd name="connsiteX6" fmla="*/ 81241 w 80621"/>
                    <a:gd name="connsiteY6" fmla="*/ 47808 h 125970"/>
                    <a:gd name="connsiteX7" fmla="*/ 42800 w 80621"/>
                    <a:gd name="connsiteY7" fmla="*/ 94946 h 125970"/>
                    <a:gd name="connsiteX8" fmla="*/ 16386 w 80621"/>
                    <a:gd name="connsiteY8" fmla="*/ 78935 h 125970"/>
                    <a:gd name="connsiteX9" fmla="*/ 15249 w 80621"/>
                    <a:gd name="connsiteY9" fmla="*/ 78935 h 125970"/>
                    <a:gd name="connsiteX10" fmla="*/ 15249 w 80621"/>
                    <a:gd name="connsiteY10" fmla="*/ 126967 h 125970"/>
                    <a:gd name="connsiteX11" fmla="*/ 620 w 80621"/>
                    <a:gd name="connsiteY11" fmla="*/ 126967 h 125970"/>
                    <a:gd name="connsiteX12" fmla="*/ 40605 w 80621"/>
                    <a:gd name="connsiteY12" fmla="*/ 81861 h 125970"/>
                    <a:gd name="connsiteX13" fmla="*/ 66368 w 80621"/>
                    <a:gd name="connsiteY13" fmla="*/ 47646 h 125970"/>
                    <a:gd name="connsiteX14" fmla="*/ 40605 w 80621"/>
                    <a:gd name="connsiteY14" fmla="*/ 14081 h 125970"/>
                    <a:gd name="connsiteX15" fmla="*/ 15086 w 80621"/>
                    <a:gd name="connsiteY15" fmla="*/ 47646 h 125970"/>
                    <a:gd name="connsiteX16" fmla="*/ 40605 w 80621"/>
                    <a:gd name="connsiteY16" fmla="*/ 81861 h 125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0621" h="125970">
                      <a:moveTo>
                        <a:pt x="620" y="126967"/>
                      </a:moveTo>
                      <a:lnTo>
                        <a:pt x="620" y="2134"/>
                      </a:lnTo>
                      <a:lnTo>
                        <a:pt x="14761" y="2134"/>
                      </a:lnTo>
                      <a:lnTo>
                        <a:pt x="14761" y="16682"/>
                      </a:lnTo>
                      <a:lnTo>
                        <a:pt x="16386" y="16682"/>
                      </a:lnTo>
                      <a:cubicBezTo>
                        <a:pt x="19393" y="11887"/>
                        <a:pt x="25001" y="996"/>
                        <a:pt x="42718" y="996"/>
                      </a:cubicBezTo>
                      <a:cubicBezTo>
                        <a:pt x="65393" y="996"/>
                        <a:pt x="81241" y="19038"/>
                        <a:pt x="81241" y="47808"/>
                      </a:cubicBezTo>
                      <a:cubicBezTo>
                        <a:pt x="81241" y="76741"/>
                        <a:pt x="65474" y="94946"/>
                        <a:pt x="42800" y="94946"/>
                      </a:cubicBezTo>
                      <a:cubicBezTo>
                        <a:pt x="25489" y="94946"/>
                        <a:pt x="19393" y="83974"/>
                        <a:pt x="16386" y="78935"/>
                      </a:cubicBezTo>
                      <a:lnTo>
                        <a:pt x="15249" y="78935"/>
                      </a:lnTo>
                      <a:lnTo>
                        <a:pt x="15249" y="126967"/>
                      </a:lnTo>
                      <a:lnTo>
                        <a:pt x="620" y="126967"/>
                      </a:lnTo>
                      <a:close/>
                      <a:moveTo>
                        <a:pt x="40605" y="81861"/>
                      </a:moveTo>
                      <a:cubicBezTo>
                        <a:pt x="57591" y="81861"/>
                        <a:pt x="66368" y="66745"/>
                        <a:pt x="66368" y="47646"/>
                      </a:cubicBezTo>
                      <a:cubicBezTo>
                        <a:pt x="66368" y="28791"/>
                        <a:pt x="57835" y="14081"/>
                        <a:pt x="40605" y="14081"/>
                      </a:cubicBezTo>
                      <a:cubicBezTo>
                        <a:pt x="23863" y="14081"/>
                        <a:pt x="15086" y="27572"/>
                        <a:pt x="15086" y="47646"/>
                      </a:cubicBezTo>
                      <a:cubicBezTo>
                        <a:pt x="15086" y="67882"/>
                        <a:pt x="24107" y="81861"/>
                        <a:pt x="40605" y="81861"/>
                      </a:cubicBezTo>
                    </a:path>
                  </a:pathLst>
                </a:custGeom>
                <a:solidFill>
                  <a:srgbClr val="000000"/>
                </a:solidFill>
                <a:ln w="81" cap="flat">
                  <a:noFill/>
                  <a:prstDash val="solid"/>
                  <a:miter/>
                </a:ln>
              </p:spPr>
              <p:txBody>
                <a:bodyPr rtlCol="0" anchor="ctr"/>
                <a:lstStyle/>
                <a:p>
                  <a:endParaRPr lang="en-GB"/>
                </a:p>
              </p:txBody>
            </p:sp>
            <p:sp>
              <p:nvSpPr>
                <p:cNvPr id="2436" name="Freeform: Shape 2435">
                  <a:extLst>
                    <a:ext uri="{FF2B5EF4-FFF2-40B4-BE49-F238E27FC236}">
                      <a16:creationId xmlns:a16="http://schemas.microsoft.com/office/drawing/2014/main" id="{ED79138A-BBC7-F398-FE4C-19951B6CDA0A}"/>
                    </a:ext>
                  </a:extLst>
                </p:cNvPr>
                <p:cNvSpPr/>
                <p:nvPr/>
              </p:nvSpPr>
              <p:spPr>
                <a:xfrm>
                  <a:off x="10270799" y="5610823"/>
                  <a:ext cx="80458" cy="93949"/>
                </a:xfrm>
                <a:custGeom>
                  <a:avLst/>
                  <a:gdLst>
                    <a:gd name="connsiteX0" fmla="*/ 43274 w 80458"/>
                    <a:gd name="connsiteY0" fmla="*/ 95141 h 93949"/>
                    <a:gd name="connsiteX1" fmla="*/ 688 w 80458"/>
                    <a:gd name="connsiteY1" fmla="*/ 48491 h 93949"/>
                    <a:gd name="connsiteX2" fmla="*/ 41567 w 80458"/>
                    <a:gd name="connsiteY2" fmla="*/ 1191 h 93949"/>
                    <a:gd name="connsiteX3" fmla="*/ 81146 w 80458"/>
                    <a:gd name="connsiteY3" fmla="*/ 46622 h 93949"/>
                    <a:gd name="connsiteX4" fmla="*/ 81146 w 80458"/>
                    <a:gd name="connsiteY4" fmla="*/ 52717 h 93949"/>
                    <a:gd name="connsiteX5" fmla="*/ 15479 w 80458"/>
                    <a:gd name="connsiteY5" fmla="*/ 52717 h 93949"/>
                    <a:gd name="connsiteX6" fmla="*/ 43355 w 80458"/>
                    <a:gd name="connsiteY6" fmla="*/ 82137 h 93949"/>
                    <a:gd name="connsiteX7" fmla="*/ 65542 w 80458"/>
                    <a:gd name="connsiteY7" fmla="*/ 68159 h 93949"/>
                    <a:gd name="connsiteX8" fmla="*/ 79683 w 80458"/>
                    <a:gd name="connsiteY8" fmla="*/ 72060 h 93949"/>
                    <a:gd name="connsiteX9" fmla="*/ 43274 w 80458"/>
                    <a:gd name="connsiteY9" fmla="*/ 95141 h 93949"/>
                    <a:gd name="connsiteX10" fmla="*/ 15560 w 80458"/>
                    <a:gd name="connsiteY10" fmla="*/ 40364 h 93949"/>
                    <a:gd name="connsiteX11" fmla="*/ 66274 w 80458"/>
                    <a:gd name="connsiteY11" fmla="*/ 40364 h 93949"/>
                    <a:gd name="connsiteX12" fmla="*/ 41567 w 80458"/>
                    <a:gd name="connsiteY12" fmla="*/ 14194 h 93949"/>
                    <a:gd name="connsiteX13" fmla="*/ 15560 w 80458"/>
                    <a:gd name="connsiteY13" fmla="*/ 40364 h 93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0458" h="93949">
                      <a:moveTo>
                        <a:pt x="43274" y="95141"/>
                      </a:moveTo>
                      <a:cubicBezTo>
                        <a:pt x="16942" y="95141"/>
                        <a:pt x="688" y="76448"/>
                        <a:pt x="688" y="48491"/>
                      </a:cubicBezTo>
                      <a:cubicBezTo>
                        <a:pt x="688" y="20615"/>
                        <a:pt x="16780" y="1191"/>
                        <a:pt x="41567" y="1191"/>
                      </a:cubicBezTo>
                      <a:cubicBezTo>
                        <a:pt x="60829" y="1191"/>
                        <a:pt x="81146" y="13057"/>
                        <a:pt x="81146" y="46622"/>
                      </a:cubicBezTo>
                      <a:lnTo>
                        <a:pt x="81146" y="52717"/>
                      </a:lnTo>
                      <a:lnTo>
                        <a:pt x="15479" y="52717"/>
                      </a:lnTo>
                      <a:cubicBezTo>
                        <a:pt x="16211" y="71735"/>
                        <a:pt x="27263" y="82137"/>
                        <a:pt x="43355" y="82137"/>
                      </a:cubicBezTo>
                      <a:cubicBezTo>
                        <a:pt x="54083" y="82137"/>
                        <a:pt x="62129" y="77424"/>
                        <a:pt x="65542" y="68159"/>
                      </a:cubicBezTo>
                      <a:lnTo>
                        <a:pt x="79683" y="72060"/>
                      </a:lnTo>
                      <a:cubicBezTo>
                        <a:pt x="75457" y="85794"/>
                        <a:pt x="61885" y="95141"/>
                        <a:pt x="43274" y="95141"/>
                      </a:cubicBezTo>
                      <a:close/>
                      <a:moveTo>
                        <a:pt x="15560" y="40364"/>
                      </a:moveTo>
                      <a:lnTo>
                        <a:pt x="66274" y="40364"/>
                      </a:lnTo>
                      <a:cubicBezTo>
                        <a:pt x="64892" y="24922"/>
                        <a:pt x="56521" y="14194"/>
                        <a:pt x="41567" y="14194"/>
                      </a:cubicBezTo>
                      <a:cubicBezTo>
                        <a:pt x="25963" y="14194"/>
                        <a:pt x="16454" y="26466"/>
                        <a:pt x="15560" y="40364"/>
                      </a:cubicBezTo>
                    </a:path>
                  </a:pathLst>
                </a:custGeom>
                <a:solidFill>
                  <a:srgbClr val="000000"/>
                </a:solidFill>
                <a:ln w="81" cap="flat">
                  <a:noFill/>
                  <a:prstDash val="solid"/>
                  <a:miter/>
                </a:ln>
              </p:spPr>
              <p:txBody>
                <a:bodyPr rtlCol="0" anchor="ctr"/>
                <a:lstStyle/>
                <a:p>
                  <a:endParaRPr lang="en-GB"/>
                </a:p>
              </p:txBody>
            </p:sp>
            <p:sp>
              <p:nvSpPr>
                <p:cNvPr id="2437" name="Freeform: Shape 2436">
                  <a:extLst>
                    <a:ext uri="{FF2B5EF4-FFF2-40B4-BE49-F238E27FC236}">
                      <a16:creationId xmlns:a16="http://schemas.microsoft.com/office/drawing/2014/main" id="{CF3F7FDD-8539-965D-1592-DC9A8B85201C}"/>
                    </a:ext>
                  </a:extLst>
                </p:cNvPr>
                <p:cNvSpPr/>
                <p:nvPr/>
              </p:nvSpPr>
              <p:spPr>
                <a:xfrm>
                  <a:off x="10372226" y="5610660"/>
                  <a:ext cx="46080" cy="92161"/>
                </a:xfrm>
                <a:custGeom>
                  <a:avLst/>
                  <a:gdLst>
                    <a:gd name="connsiteX0" fmla="*/ 857 w 46080"/>
                    <a:gd name="connsiteY0" fmla="*/ 93366 h 92161"/>
                    <a:gd name="connsiteX1" fmla="*/ 857 w 46080"/>
                    <a:gd name="connsiteY1" fmla="*/ 2504 h 92161"/>
                    <a:gd name="connsiteX2" fmla="*/ 14998 w 46080"/>
                    <a:gd name="connsiteY2" fmla="*/ 2504 h 92161"/>
                    <a:gd name="connsiteX3" fmla="*/ 14998 w 46080"/>
                    <a:gd name="connsiteY3" fmla="*/ 16483 h 92161"/>
                    <a:gd name="connsiteX4" fmla="*/ 15973 w 46080"/>
                    <a:gd name="connsiteY4" fmla="*/ 16483 h 92161"/>
                    <a:gd name="connsiteX5" fmla="*/ 39542 w 46080"/>
                    <a:gd name="connsiteY5" fmla="*/ 1204 h 92161"/>
                    <a:gd name="connsiteX6" fmla="*/ 46937 w 46080"/>
                    <a:gd name="connsiteY6" fmla="*/ 1448 h 92161"/>
                    <a:gd name="connsiteX7" fmla="*/ 46937 w 46080"/>
                    <a:gd name="connsiteY7" fmla="*/ 16158 h 92161"/>
                    <a:gd name="connsiteX8" fmla="*/ 38160 w 46080"/>
                    <a:gd name="connsiteY8" fmla="*/ 15345 h 92161"/>
                    <a:gd name="connsiteX9" fmla="*/ 15485 w 46080"/>
                    <a:gd name="connsiteY9" fmla="*/ 36476 h 92161"/>
                    <a:gd name="connsiteX10" fmla="*/ 15485 w 46080"/>
                    <a:gd name="connsiteY10" fmla="*/ 93366 h 92161"/>
                    <a:gd name="connsiteX11" fmla="*/ 857 w 46080"/>
                    <a:gd name="connsiteY11" fmla="*/ 93366 h 92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6080" h="92161">
                      <a:moveTo>
                        <a:pt x="857" y="93366"/>
                      </a:moveTo>
                      <a:lnTo>
                        <a:pt x="857" y="2504"/>
                      </a:lnTo>
                      <a:lnTo>
                        <a:pt x="14998" y="2504"/>
                      </a:lnTo>
                      <a:lnTo>
                        <a:pt x="14998" y="16483"/>
                      </a:lnTo>
                      <a:lnTo>
                        <a:pt x="15973" y="16483"/>
                      </a:lnTo>
                      <a:cubicBezTo>
                        <a:pt x="19305" y="7299"/>
                        <a:pt x="28733" y="1204"/>
                        <a:pt x="39542" y="1204"/>
                      </a:cubicBezTo>
                      <a:cubicBezTo>
                        <a:pt x="41655" y="1204"/>
                        <a:pt x="45231" y="1366"/>
                        <a:pt x="46937" y="1448"/>
                      </a:cubicBezTo>
                      <a:lnTo>
                        <a:pt x="46937" y="16158"/>
                      </a:lnTo>
                      <a:cubicBezTo>
                        <a:pt x="46043" y="15995"/>
                        <a:pt x="42061" y="15345"/>
                        <a:pt x="38160" y="15345"/>
                      </a:cubicBezTo>
                      <a:cubicBezTo>
                        <a:pt x="25075" y="15345"/>
                        <a:pt x="15485" y="24204"/>
                        <a:pt x="15485" y="36476"/>
                      </a:cubicBezTo>
                      <a:lnTo>
                        <a:pt x="15485" y="93366"/>
                      </a:lnTo>
                      <a:lnTo>
                        <a:pt x="857" y="93366"/>
                      </a:lnTo>
                    </a:path>
                  </a:pathLst>
                </a:custGeom>
                <a:solidFill>
                  <a:srgbClr val="000000"/>
                </a:solidFill>
                <a:ln w="81" cap="flat">
                  <a:noFill/>
                  <a:prstDash val="solid"/>
                  <a:miter/>
                </a:ln>
              </p:spPr>
              <p:txBody>
                <a:bodyPr rtlCol="0" anchor="ctr"/>
                <a:lstStyle/>
                <a:p>
                  <a:endParaRPr lang="en-GB"/>
                </a:p>
              </p:txBody>
            </p:sp>
            <p:sp>
              <p:nvSpPr>
                <p:cNvPr id="2438" name="Freeform: Shape 2437">
                  <a:extLst>
                    <a:ext uri="{FF2B5EF4-FFF2-40B4-BE49-F238E27FC236}">
                      <a16:creationId xmlns:a16="http://schemas.microsoft.com/office/drawing/2014/main" id="{43525F68-514D-3612-A3AA-AA1FFCED5A45}"/>
                    </a:ext>
                  </a:extLst>
                </p:cNvPr>
                <p:cNvSpPr/>
                <p:nvPr/>
              </p:nvSpPr>
              <p:spPr>
                <a:xfrm>
                  <a:off x="10429359" y="5610823"/>
                  <a:ext cx="73306" cy="94112"/>
                </a:xfrm>
                <a:custGeom>
                  <a:avLst/>
                  <a:gdLst>
                    <a:gd name="connsiteX0" fmla="*/ 31731 w 73306"/>
                    <a:gd name="connsiteY0" fmla="*/ 95302 h 94112"/>
                    <a:gd name="connsiteX1" fmla="*/ 766 w 73306"/>
                    <a:gd name="connsiteY1" fmla="*/ 67345 h 94112"/>
                    <a:gd name="connsiteX2" fmla="*/ 36119 w 73306"/>
                    <a:gd name="connsiteY2" fmla="*/ 40607 h 94112"/>
                    <a:gd name="connsiteX3" fmla="*/ 59444 w 73306"/>
                    <a:gd name="connsiteY3" fmla="*/ 31829 h 94112"/>
                    <a:gd name="connsiteX4" fmla="*/ 40427 w 73306"/>
                    <a:gd name="connsiteY4" fmla="*/ 14031 h 94112"/>
                    <a:gd name="connsiteX5" fmla="*/ 17427 w 73306"/>
                    <a:gd name="connsiteY5" fmla="*/ 27359 h 94112"/>
                    <a:gd name="connsiteX6" fmla="*/ 3367 w 73306"/>
                    <a:gd name="connsiteY6" fmla="*/ 22727 h 94112"/>
                    <a:gd name="connsiteX7" fmla="*/ 40021 w 73306"/>
                    <a:gd name="connsiteY7" fmla="*/ 1190 h 94112"/>
                    <a:gd name="connsiteX8" fmla="*/ 74073 w 73306"/>
                    <a:gd name="connsiteY8" fmla="*/ 33292 h 94112"/>
                    <a:gd name="connsiteX9" fmla="*/ 74073 w 73306"/>
                    <a:gd name="connsiteY9" fmla="*/ 93189 h 94112"/>
                    <a:gd name="connsiteX10" fmla="*/ 59688 w 73306"/>
                    <a:gd name="connsiteY10" fmla="*/ 93189 h 94112"/>
                    <a:gd name="connsiteX11" fmla="*/ 59688 w 73306"/>
                    <a:gd name="connsiteY11" fmla="*/ 80836 h 94112"/>
                    <a:gd name="connsiteX12" fmla="*/ 58713 w 73306"/>
                    <a:gd name="connsiteY12" fmla="*/ 80836 h 94112"/>
                    <a:gd name="connsiteX13" fmla="*/ 31731 w 73306"/>
                    <a:gd name="connsiteY13" fmla="*/ 95302 h 94112"/>
                    <a:gd name="connsiteX14" fmla="*/ 34250 w 73306"/>
                    <a:gd name="connsiteY14" fmla="*/ 82380 h 94112"/>
                    <a:gd name="connsiteX15" fmla="*/ 59444 w 73306"/>
                    <a:gd name="connsiteY15" fmla="*/ 60356 h 94112"/>
                    <a:gd name="connsiteX16" fmla="*/ 59444 w 73306"/>
                    <a:gd name="connsiteY16" fmla="*/ 47758 h 94112"/>
                    <a:gd name="connsiteX17" fmla="*/ 35469 w 73306"/>
                    <a:gd name="connsiteY17" fmla="*/ 52960 h 94112"/>
                    <a:gd name="connsiteX18" fmla="*/ 15477 w 73306"/>
                    <a:gd name="connsiteY18" fmla="*/ 68076 h 94112"/>
                    <a:gd name="connsiteX19" fmla="*/ 34250 w 73306"/>
                    <a:gd name="connsiteY19" fmla="*/ 82380 h 9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3306" h="94112">
                      <a:moveTo>
                        <a:pt x="31731" y="95302"/>
                      </a:moveTo>
                      <a:cubicBezTo>
                        <a:pt x="14501" y="95302"/>
                        <a:pt x="766" y="85225"/>
                        <a:pt x="766" y="67345"/>
                      </a:cubicBezTo>
                      <a:cubicBezTo>
                        <a:pt x="766" y="46539"/>
                        <a:pt x="19296" y="42720"/>
                        <a:pt x="36119" y="40607"/>
                      </a:cubicBezTo>
                      <a:cubicBezTo>
                        <a:pt x="52536" y="38412"/>
                        <a:pt x="59444" y="39306"/>
                        <a:pt x="59444" y="31829"/>
                      </a:cubicBezTo>
                      <a:cubicBezTo>
                        <a:pt x="59444" y="20533"/>
                        <a:pt x="53024" y="14031"/>
                        <a:pt x="40427" y="14031"/>
                      </a:cubicBezTo>
                      <a:cubicBezTo>
                        <a:pt x="27342" y="14031"/>
                        <a:pt x="20272" y="21020"/>
                        <a:pt x="17427" y="27359"/>
                      </a:cubicBezTo>
                      <a:lnTo>
                        <a:pt x="3367" y="22727"/>
                      </a:lnTo>
                      <a:cubicBezTo>
                        <a:pt x="10356" y="6229"/>
                        <a:pt x="25961" y="1190"/>
                        <a:pt x="40021" y="1190"/>
                      </a:cubicBezTo>
                      <a:cubicBezTo>
                        <a:pt x="52211" y="1190"/>
                        <a:pt x="74073" y="4929"/>
                        <a:pt x="74073" y="33292"/>
                      </a:cubicBezTo>
                      <a:lnTo>
                        <a:pt x="74073" y="93189"/>
                      </a:lnTo>
                      <a:lnTo>
                        <a:pt x="59688" y="93189"/>
                      </a:lnTo>
                      <a:lnTo>
                        <a:pt x="59688" y="80836"/>
                      </a:lnTo>
                      <a:lnTo>
                        <a:pt x="58713" y="80836"/>
                      </a:lnTo>
                      <a:cubicBezTo>
                        <a:pt x="55625" y="87256"/>
                        <a:pt x="47091" y="95302"/>
                        <a:pt x="31731" y="95302"/>
                      </a:cubicBezTo>
                      <a:close/>
                      <a:moveTo>
                        <a:pt x="34250" y="82380"/>
                      </a:moveTo>
                      <a:cubicBezTo>
                        <a:pt x="50423" y="82380"/>
                        <a:pt x="59444" y="71490"/>
                        <a:pt x="59444" y="60356"/>
                      </a:cubicBezTo>
                      <a:lnTo>
                        <a:pt x="59444" y="47758"/>
                      </a:lnTo>
                      <a:cubicBezTo>
                        <a:pt x="57006" y="50603"/>
                        <a:pt x="41077" y="52228"/>
                        <a:pt x="35469" y="52960"/>
                      </a:cubicBezTo>
                      <a:cubicBezTo>
                        <a:pt x="24823" y="54341"/>
                        <a:pt x="15477" y="57755"/>
                        <a:pt x="15477" y="68076"/>
                      </a:cubicBezTo>
                      <a:cubicBezTo>
                        <a:pt x="15477" y="77504"/>
                        <a:pt x="23360" y="82380"/>
                        <a:pt x="34250" y="82380"/>
                      </a:cubicBezTo>
                    </a:path>
                  </a:pathLst>
                </a:custGeom>
                <a:solidFill>
                  <a:srgbClr val="000000"/>
                </a:solidFill>
                <a:ln w="81" cap="flat">
                  <a:noFill/>
                  <a:prstDash val="solid"/>
                  <a:miter/>
                </a:ln>
              </p:spPr>
              <p:txBody>
                <a:bodyPr rtlCol="0" anchor="ctr"/>
                <a:lstStyle/>
                <a:p>
                  <a:endParaRPr lang="en-GB"/>
                </a:p>
              </p:txBody>
            </p:sp>
            <p:sp>
              <p:nvSpPr>
                <p:cNvPr id="2439" name="Freeform: Shape 2438">
                  <a:extLst>
                    <a:ext uri="{FF2B5EF4-FFF2-40B4-BE49-F238E27FC236}">
                      <a16:creationId xmlns:a16="http://schemas.microsoft.com/office/drawing/2014/main" id="{156BE852-2791-4348-8B36-E52102998224}"/>
                    </a:ext>
                  </a:extLst>
                </p:cNvPr>
                <p:cNvSpPr/>
                <p:nvPr/>
              </p:nvSpPr>
              <p:spPr>
                <a:xfrm>
                  <a:off x="10517132" y="5590342"/>
                  <a:ext cx="49494" cy="113617"/>
                </a:xfrm>
                <a:custGeom>
                  <a:avLst/>
                  <a:gdLst>
                    <a:gd name="connsiteX0" fmla="*/ 47968 w 49494"/>
                    <a:gd name="connsiteY0" fmla="*/ 22939 h 113617"/>
                    <a:gd name="connsiteX1" fmla="*/ 47968 w 49494"/>
                    <a:gd name="connsiteY1" fmla="*/ 35455 h 113617"/>
                    <a:gd name="connsiteX2" fmla="*/ 29276 w 49494"/>
                    <a:gd name="connsiteY2" fmla="*/ 35455 h 113617"/>
                    <a:gd name="connsiteX3" fmla="*/ 29276 w 49494"/>
                    <a:gd name="connsiteY3" fmla="*/ 90231 h 113617"/>
                    <a:gd name="connsiteX4" fmla="*/ 40003 w 49494"/>
                    <a:gd name="connsiteY4" fmla="*/ 101934 h 113617"/>
                    <a:gd name="connsiteX5" fmla="*/ 47480 w 49494"/>
                    <a:gd name="connsiteY5" fmla="*/ 100959 h 113617"/>
                    <a:gd name="connsiteX6" fmla="*/ 50487 w 49494"/>
                    <a:gd name="connsiteY6" fmla="*/ 113312 h 113617"/>
                    <a:gd name="connsiteX7" fmla="*/ 39597 w 49494"/>
                    <a:gd name="connsiteY7" fmla="*/ 114938 h 113617"/>
                    <a:gd name="connsiteX8" fmla="*/ 14647 w 49494"/>
                    <a:gd name="connsiteY8" fmla="*/ 91369 h 113617"/>
                    <a:gd name="connsiteX9" fmla="*/ 14647 w 49494"/>
                    <a:gd name="connsiteY9" fmla="*/ 35455 h 113617"/>
                    <a:gd name="connsiteX10" fmla="*/ 993 w 49494"/>
                    <a:gd name="connsiteY10" fmla="*/ 35455 h 113617"/>
                    <a:gd name="connsiteX11" fmla="*/ 993 w 49494"/>
                    <a:gd name="connsiteY11" fmla="*/ 22939 h 113617"/>
                    <a:gd name="connsiteX12" fmla="*/ 14647 w 49494"/>
                    <a:gd name="connsiteY12" fmla="*/ 22939 h 113617"/>
                    <a:gd name="connsiteX13" fmla="*/ 14647 w 49494"/>
                    <a:gd name="connsiteY13" fmla="*/ 1321 h 113617"/>
                    <a:gd name="connsiteX14" fmla="*/ 29276 w 49494"/>
                    <a:gd name="connsiteY14" fmla="*/ 1321 h 113617"/>
                    <a:gd name="connsiteX15" fmla="*/ 29276 w 49494"/>
                    <a:gd name="connsiteY15" fmla="*/ 22939 h 113617"/>
                    <a:gd name="connsiteX16" fmla="*/ 47968 w 49494"/>
                    <a:gd name="connsiteY16" fmla="*/ 22939 h 113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9494" h="113617">
                      <a:moveTo>
                        <a:pt x="47968" y="22939"/>
                      </a:moveTo>
                      <a:lnTo>
                        <a:pt x="47968" y="35455"/>
                      </a:lnTo>
                      <a:lnTo>
                        <a:pt x="29276" y="35455"/>
                      </a:lnTo>
                      <a:lnTo>
                        <a:pt x="29276" y="90231"/>
                      </a:lnTo>
                      <a:cubicBezTo>
                        <a:pt x="29276" y="98359"/>
                        <a:pt x="32283" y="101934"/>
                        <a:pt x="40003" y="101934"/>
                      </a:cubicBezTo>
                      <a:cubicBezTo>
                        <a:pt x="41873" y="101934"/>
                        <a:pt x="45042" y="101447"/>
                        <a:pt x="47480" y="100959"/>
                      </a:cubicBezTo>
                      <a:lnTo>
                        <a:pt x="50487" y="113312"/>
                      </a:lnTo>
                      <a:cubicBezTo>
                        <a:pt x="47480" y="114369"/>
                        <a:pt x="43335" y="114938"/>
                        <a:pt x="39597" y="114938"/>
                      </a:cubicBezTo>
                      <a:cubicBezTo>
                        <a:pt x="23912" y="114938"/>
                        <a:pt x="14647" y="106242"/>
                        <a:pt x="14647" y="91369"/>
                      </a:cubicBezTo>
                      <a:lnTo>
                        <a:pt x="14647" y="35455"/>
                      </a:lnTo>
                      <a:lnTo>
                        <a:pt x="993" y="35455"/>
                      </a:lnTo>
                      <a:lnTo>
                        <a:pt x="993" y="22939"/>
                      </a:lnTo>
                      <a:lnTo>
                        <a:pt x="14647" y="22939"/>
                      </a:lnTo>
                      <a:lnTo>
                        <a:pt x="14647" y="1321"/>
                      </a:lnTo>
                      <a:lnTo>
                        <a:pt x="29276" y="1321"/>
                      </a:lnTo>
                      <a:lnTo>
                        <a:pt x="29276" y="22939"/>
                      </a:lnTo>
                      <a:lnTo>
                        <a:pt x="47968" y="22939"/>
                      </a:lnTo>
                    </a:path>
                  </a:pathLst>
                </a:custGeom>
                <a:solidFill>
                  <a:srgbClr val="000000"/>
                </a:solidFill>
                <a:ln w="81" cap="flat">
                  <a:noFill/>
                  <a:prstDash val="solid"/>
                  <a:miter/>
                </a:ln>
              </p:spPr>
              <p:txBody>
                <a:bodyPr rtlCol="0" anchor="ctr"/>
                <a:lstStyle/>
                <a:p>
                  <a:endParaRPr lang="en-GB"/>
                </a:p>
              </p:txBody>
            </p:sp>
            <p:sp>
              <p:nvSpPr>
                <p:cNvPr id="2440" name="Freeform: Shape 2439">
                  <a:extLst>
                    <a:ext uri="{FF2B5EF4-FFF2-40B4-BE49-F238E27FC236}">
                      <a16:creationId xmlns:a16="http://schemas.microsoft.com/office/drawing/2014/main" id="{8D91E2A0-CCD0-C8CC-218E-1FFEC6A63D92}"/>
                    </a:ext>
                  </a:extLst>
                </p:cNvPr>
                <p:cNvSpPr/>
                <p:nvPr/>
              </p:nvSpPr>
              <p:spPr>
                <a:xfrm>
                  <a:off x="10576785" y="5610823"/>
                  <a:ext cx="82896" cy="93949"/>
                </a:xfrm>
                <a:custGeom>
                  <a:avLst/>
                  <a:gdLst>
                    <a:gd name="connsiteX0" fmla="*/ 42081 w 82896"/>
                    <a:gd name="connsiteY0" fmla="*/ 95141 h 93949"/>
                    <a:gd name="connsiteX1" fmla="*/ 714 w 82896"/>
                    <a:gd name="connsiteY1" fmla="*/ 48328 h 93949"/>
                    <a:gd name="connsiteX2" fmla="*/ 42081 w 82896"/>
                    <a:gd name="connsiteY2" fmla="*/ 1191 h 93949"/>
                    <a:gd name="connsiteX3" fmla="*/ 83611 w 82896"/>
                    <a:gd name="connsiteY3" fmla="*/ 48328 h 93949"/>
                    <a:gd name="connsiteX4" fmla="*/ 42081 w 82896"/>
                    <a:gd name="connsiteY4" fmla="*/ 95141 h 93949"/>
                    <a:gd name="connsiteX5" fmla="*/ 42081 w 82896"/>
                    <a:gd name="connsiteY5" fmla="*/ 82056 h 93949"/>
                    <a:gd name="connsiteX6" fmla="*/ 68819 w 82896"/>
                    <a:gd name="connsiteY6" fmla="*/ 48328 h 93949"/>
                    <a:gd name="connsiteX7" fmla="*/ 42081 w 82896"/>
                    <a:gd name="connsiteY7" fmla="*/ 14276 h 93949"/>
                    <a:gd name="connsiteX8" fmla="*/ 15586 w 82896"/>
                    <a:gd name="connsiteY8" fmla="*/ 48328 h 93949"/>
                    <a:gd name="connsiteX9" fmla="*/ 42081 w 82896"/>
                    <a:gd name="connsiteY9" fmla="*/ 82056 h 93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2896" h="93949">
                      <a:moveTo>
                        <a:pt x="42081" y="95141"/>
                      </a:moveTo>
                      <a:cubicBezTo>
                        <a:pt x="17374" y="95141"/>
                        <a:pt x="714" y="76367"/>
                        <a:pt x="714" y="48328"/>
                      </a:cubicBezTo>
                      <a:cubicBezTo>
                        <a:pt x="714" y="19883"/>
                        <a:pt x="17374" y="1191"/>
                        <a:pt x="42081" y="1191"/>
                      </a:cubicBezTo>
                      <a:cubicBezTo>
                        <a:pt x="66869" y="1191"/>
                        <a:pt x="83611" y="19883"/>
                        <a:pt x="83611" y="48328"/>
                      </a:cubicBezTo>
                      <a:cubicBezTo>
                        <a:pt x="83611" y="76367"/>
                        <a:pt x="66869" y="95141"/>
                        <a:pt x="42081" y="95141"/>
                      </a:cubicBezTo>
                      <a:close/>
                      <a:moveTo>
                        <a:pt x="42081" y="82056"/>
                      </a:moveTo>
                      <a:cubicBezTo>
                        <a:pt x="60448" y="82056"/>
                        <a:pt x="68819" y="66208"/>
                        <a:pt x="68819" y="48328"/>
                      </a:cubicBezTo>
                      <a:cubicBezTo>
                        <a:pt x="68819" y="30286"/>
                        <a:pt x="60448" y="14276"/>
                        <a:pt x="42081" y="14276"/>
                      </a:cubicBezTo>
                      <a:cubicBezTo>
                        <a:pt x="23957" y="14276"/>
                        <a:pt x="15586" y="30205"/>
                        <a:pt x="15586" y="48328"/>
                      </a:cubicBezTo>
                      <a:cubicBezTo>
                        <a:pt x="15586" y="66208"/>
                        <a:pt x="23957" y="82056"/>
                        <a:pt x="42081" y="82056"/>
                      </a:cubicBezTo>
                    </a:path>
                  </a:pathLst>
                </a:custGeom>
                <a:solidFill>
                  <a:srgbClr val="000000"/>
                </a:solidFill>
                <a:ln w="81" cap="flat">
                  <a:noFill/>
                  <a:prstDash val="solid"/>
                  <a:miter/>
                </a:ln>
              </p:spPr>
              <p:txBody>
                <a:bodyPr rtlCol="0" anchor="ctr"/>
                <a:lstStyle/>
                <a:p>
                  <a:endParaRPr lang="en-GB"/>
                </a:p>
              </p:txBody>
            </p:sp>
            <p:sp>
              <p:nvSpPr>
                <p:cNvPr id="2441" name="Freeform: Shape 2440">
                  <a:extLst>
                    <a:ext uri="{FF2B5EF4-FFF2-40B4-BE49-F238E27FC236}">
                      <a16:creationId xmlns:a16="http://schemas.microsoft.com/office/drawing/2014/main" id="{C9F809D8-EA06-C2B3-EC5C-745AEAD14972}"/>
                    </a:ext>
                  </a:extLst>
                </p:cNvPr>
                <p:cNvSpPr/>
                <p:nvPr/>
              </p:nvSpPr>
              <p:spPr>
                <a:xfrm>
                  <a:off x="10680975" y="5610660"/>
                  <a:ext cx="46080" cy="92161"/>
                </a:xfrm>
                <a:custGeom>
                  <a:avLst/>
                  <a:gdLst>
                    <a:gd name="connsiteX0" fmla="*/ 898 w 46080"/>
                    <a:gd name="connsiteY0" fmla="*/ 93366 h 92161"/>
                    <a:gd name="connsiteX1" fmla="*/ 898 w 46080"/>
                    <a:gd name="connsiteY1" fmla="*/ 2504 h 92161"/>
                    <a:gd name="connsiteX2" fmla="*/ 15039 w 46080"/>
                    <a:gd name="connsiteY2" fmla="*/ 2504 h 92161"/>
                    <a:gd name="connsiteX3" fmla="*/ 15039 w 46080"/>
                    <a:gd name="connsiteY3" fmla="*/ 16483 h 92161"/>
                    <a:gd name="connsiteX4" fmla="*/ 16014 w 46080"/>
                    <a:gd name="connsiteY4" fmla="*/ 16483 h 92161"/>
                    <a:gd name="connsiteX5" fmla="*/ 39583 w 46080"/>
                    <a:gd name="connsiteY5" fmla="*/ 1204 h 92161"/>
                    <a:gd name="connsiteX6" fmla="*/ 46979 w 46080"/>
                    <a:gd name="connsiteY6" fmla="*/ 1448 h 92161"/>
                    <a:gd name="connsiteX7" fmla="*/ 46979 w 46080"/>
                    <a:gd name="connsiteY7" fmla="*/ 16158 h 92161"/>
                    <a:gd name="connsiteX8" fmla="*/ 38201 w 46080"/>
                    <a:gd name="connsiteY8" fmla="*/ 15345 h 92161"/>
                    <a:gd name="connsiteX9" fmla="*/ 15527 w 46080"/>
                    <a:gd name="connsiteY9" fmla="*/ 36476 h 92161"/>
                    <a:gd name="connsiteX10" fmla="*/ 15527 w 46080"/>
                    <a:gd name="connsiteY10" fmla="*/ 93366 h 92161"/>
                    <a:gd name="connsiteX11" fmla="*/ 898 w 46080"/>
                    <a:gd name="connsiteY11" fmla="*/ 93366 h 92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6080" h="92161">
                      <a:moveTo>
                        <a:pt x="898" y="93366"/>
                      </a:moveTo>
                      <a:lnTo>
                        <a:pt x="898" y="2504"/>
                      </a:lnTo>
                      <a:lnTo>
                        <a:pt x="15039" y="2504"/>
                      </a:lnTo>
                      <a:lnTo>
                        <a:pt x="15039" y="16483"/>
                      </a:lnTo>
                      <a:lnTo>
                        <a:pt x="16014" y="16483"/>
                      </a:lnTo>
                      <a:cubicBezTo>
                        <a:pt x="19346" y="7299"/>
                        <a:pt x="28774" y="1204"/>
                        <a:pt x="39583" y="1204"/>
                      </a:cubicBezTo>
                      <a:cubicBezTo>
                        <a:pt x="41696" y="1204"/>
                        <a:pt x="45272" y="1366"/>
                        <a:pt x="46979" y="1448"/>
                      </a:cubicBezTo>
                      <a:lnTo>
                        <a:pt x="46979" y="16158"/>
                      </a:lnTo>
                      <a:cubicBezTo>
                        <a:pt x="46085" y="15995"/>
                        <a:pt x="42102" y="15345"/>
                        <a:pt x="38201" y="15345"/>
                      </a:cubicBezTo>
                      <a:cubicBezTo>
                        <a:pt x="25117" y="15345"/>
                        <a:pt x="15527" y="24204"/>
                        <a:pt x="15527" y="36476"/>
                      </a:cubicBezTo>
                      <a:lnTo>
                        <a:pt x="15527" y="93366"/>
                      </a:lnTo>
                      <a:lnTo>
                        <a:pt x="898" y="93366"/>
                      </a:lnTo>
                    </a:path>
                  </a:pathLst>
                </a:custGeom>
                <a:solidFill>
                  <a:srgbClr val="000000"/>
                </a:solidFill>
                <a:ln w="81" cap="flat">
                  <a:noFill/>
                  <a:prstDash val="solid"/>
                  <a:miter/>
                </a:ln>
              </p:spPr>
              <p:txBody>
                <a:bodyPr rtlCol="0" anchor="ctr"/>
                <a:lstStyle/>
                <a:p>
                  <a:endParaRPr lang="en-GB"/>
                </a:p>
              </p:txBody>
            </p:sp>
          </p:grpSp>
        </p:grpSp>
        <p:sp>
          <p:nvSpPr>
            <p:cNvPr id="2448" name="Freeform: Shape 2447">
              <a:extLst>
                <a:ext uri="{FF2B5EF4-FFF2-40B4-BE49-F238E27FC236}">
                  <a16:creationId xmlns:a16="http://schemas.microsoft.com/office/drawing/2014/main" id="{58123015-D019-5BE1-FBFD-F59A3DA2BBFE}"/>
                </a:ext>
              </a:extLst>
            </p:cNvPr>
            <p:cNvSpPr/>
            <p:nvPr/>
          </p:nvSpPr>
          <p:spPr>
            <a:xfrm>
              <a:off x="5433495" y="5749672"/>
              <a:ext cx="2696385" cy="449397"/>
            </a:xfrm>
            <a:custGeom>
              <a:avLst/>
              <a:gdLst>
                <a:gd name="connsiteX0" fmla="*/ 1262 w 2696385"/>
                <a:gd name="connsiteY0" fmla="*/ 46121 h 449397"/>
                <a:gd name="connsiteX1" fmla="*/ 46202 w 2696385"/>
                <a:gd name="connsiteY1" fmla="*/ 1181 h 449397"/>
                <a:gd name="connsiteX2" fmla="*/ 2652708 w 2696385"/>
                <a:gd name="connsiteY2" fmla="*/ 1181 h 449397"/>
                <a:gd name="connsiteX3" fmla="*/ 2697648 w 2696385"/>
                <a:gd name="connsiteY3" fmla="*/ 46121 h 449397"/>
                <a:gd name="connsiteX4" fmla="*/ 2697648 w 2696385"/>
                <a:gd name="connsiteY4" fmla="*/ 405639 h 449397"/>
                <a:gd name="connsiteX5" fmla="*/ 2652708 w 2696385"/>
                <a:gd name="connsiteY5" fmla="*/ 450579 h 449397"/>
                <a:gd name="connsiteX6" fmla="*/ 46202 w 2696385"/>
                <a:gd name="connsiteY6" fmla="*/ 450579 h 449397"/>
                <a:gd name="connsiteX7" fmla="*/ 1262 w 2696385"/>
                <a:gd name="connsiteY7" fmla="*/ 405639 h 449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96385" h="449397">
                  <a:moveTo>
                    <a:pt x="1262" y="46121"/>
                  </a:moveTo>
                  <a:cubicBezTo>
                    <a:pt x="1262" y="21299"/>
                    <a:pt x="21380" y="1181"/>
                    <a:pt x="46202" y="1181"/>
                  </a:cubicBezTo>
                  <a:lnTo>
                    <a:pt x="2652708" y="1181"/>
                  </a:lnTo>
                  <a:cubicBezTo>
                    <a:pt x="2677530" y="1181"/>
                    <a:pt x="2697648" y="21299"/>
                    <a:pt x="2697648" y="46121"/>
                  </a:cubicBezTo>
                  <a:lnTo>
                    <a:pt x="2697648" y="405639"/>
                  </a:lnTo>
                  <a:cubicBezTo>
                    <a:pt x="2697648" y="430461"/>
                    <a:pt x="2677530" y="450579"/>
                    <a:pt x="2652708" y="450579"/>
                  </a:cubicBezTo>
                  <a:lnTo>
                    <a:pt x="46202" y="450579"/>
                  </a:lnTo>
                  <a:cubicBezTo>
                    <a:pt x="21380" y="450579"/>
                    <a:pt x="1262" y="430461"/>
                    <a:pt x="1262" y="405639"/>
                  </a:cubicBezTo>
                  <a:close/>
                </a:path>
              </a:pathLst>
            </a:custGeom>
            <a:noFill/>
            <a:ln w="7486" cap="flat">
              <a:noFill/>
              <a:prstDash val="solid"/>
              <a:miter/>
            </a:ln>
          </p:spPr>
          <p:txBody>
            <a:bodyPr rtlCol="0" anchor="ctr"/>
            <a:lstStyle/>
            <a:p>
              <a:endParaRPr lang="en-GB"/>
            </a:p>
          </p:txBody>
        </p:sp>
        <p:grpSp>
          <p:nvGrpSpPr>
            <p:cNvPr id="2450" name="Graphic 1898">
              <a:extLst>
                <a:ext uri="{FF2B5EF4-FFF2-40B4-BE49-F238E27FC236}">
                  <a16:creationId xmlns:a16="http://schemas.microsoft.com/office/drawing/2014/main" id="{B8F37DCB-9CC4-6370-9D3B-55BC307D0265}"/>
                </a:ext>
              </a:extLst>
            </p:cNvPr>
            <p:cNvGrpSpPr/>
            <p:nvPr/>
          </p:nvGrpSpPr>
          <p:grpSpPr>
            <a:xfrm>
              <a:off x="5438584" y="5845378"/>
              <a:ext cx="491073" cy="124572"/>
              <a:chOff x="9025749" y="5802063"/>
              <a:chExt cx="491073" cy="124572"/>
            </a:xfrm>
            <a:solidFill>
              <a:srgbClr val="000000"/>
            </a:solidFill>
          </p:grpSpPr>
          <p:sp>
            <p:nvSpPr>
              <p:cNvPr id="2451" name="Freeform: Shape 2450">
                <a:extLst>
                  <a:ext uri="{FF2B5EF4-FFF2-40B4-BE49-F238E27FC236}">
                    <a16:creationId xmlns:a16="http://schemas.microsoft.com/office/drawing/2014/main" id="{C2EEB959-B1F4-1B5E-A1EF-3602CB37DFD3}"/>
                  </a:ext>
                </a:extLst>
              </p:cNvPr>
              <p:cNvSpPr/>
              <p:nvPr/>
            </p:nvSpPr>
            <p:spPr>
              <a:xfrm>
                <a:off x="9025749" y="5802063"/>
                <a:ext cx="85107" cy="96875"/>
              </a:xfrm>
              <a:custGeom>
                <a:avLst/>
                <a:gdLst>
                  <a:gd name="connsiteX0" fmla="*/ 414 w 85107"/>
                  <a:gd name="connsiteY0" fmla="*/ 98283 h 96875"/>
                  <a:gd name="connsiteX1" fmla="*/ 35589 w 85107"/>
                  <a:gd name="connsiteY1" fmla="*/ 1408 h 96875"/>
                  <a:gd name="connsiteX2" fmla="*/ 49892 w 85107"/>
                  <a:gd name="connsiteY2" fmla="*/ 1408 h 96875"/>
                  <a:gd name="connsiteX3" fmla="*/ 85522 w 85107"/>
                  <a:gd name="connsiteY3" fmla="*/ 98283 h 96875"/>
                  <a:gd name="connsiteX4" fmla="*/ 72518 w 85107"/>
                  <a:gd name="connsiteY4" fmla="*/ 98283 h 96875"/>
                  <a:gd name="connsiteX5" fmla="*/ 62831 w 85107"/>
                  <a:gd name="connsiteY5" fmla="*/ 71236 h 96875"/>
                  <a:gd name="connsiteX6" fmla="*/ 22910 w 85107"/>
                  <a:gd name="connsiteY6" fmla="*/ 71236 h 96875"/>
                  <a:gd name="connsiteX7" fmla="*/ 13548 w 85107"/>
                  <a:gd name="connsiteY7" fmla="*/ 98283 h 96875"/>
                  <a:gd name="connsiteX8" fmla="*/ 414 w 85107"/>
                  <a:gd name="connsiteY8" fmla="*/ 98283 h 96875"/>
                  <a:gd name="connsiteX9" fmla="*/ 26681 w 85107"/>
                  <a:gd name="connsiteY9" fmla="*/ 60443 h 96875"/>
                  <a:gd name="connsiteX10" fmla="*/ 58995 w 85107"/>
                  <a:gd name="connsiteY10" fmla="*/ 60443 h 96875"/>
                  <a:gd name="connsiteX11" fmla="*/ 42675 w 85107"/>
                  <a:gd name="connsiteY11" fmla="*/ 11290 h 96875"/>
                  <a:gd name="connsiteX12" fmla="*/ 26681 w 85107"/>
                  <a:gd name="connsiteY12" fmla="*/ 60443 h 96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5107" h="96875">
                    <a:moveTo>
                      <a:pt x="414" y="98283"/>
                    </a:moveTo>
                    <a:lnTo>
                      <a:pt x="35589" y="1408"/>
                    </a:lnTo>
                    <a:lnTo>
                      <a:pt x="49892" y="1408"/>
                    </a:lnTo>
                    <a:lnTo>
                      <a:pt x="85522" y="98283"/>
                    </a:lnTo>
                    <a:lnTo>
                      <a:pt x="72518" y="98283"/>
                    </a:lnTo>
                    <a:lnTo>
                      <a:pt x="62831" y="71236"/>
                    </a:lnTo>
                    <a:lnTo>
                      <a:pt x="22910" y="71236"/>
                    </a:lnTo>
                    <a:lnTo>
                      <a:pt x="13548" y="98283"/>
                    </a:lnTo>
                    <a:lnTo>
                      <a:pt x="414" y="98283"/>
                    </a:lnTo>
                    <a:close/>
                    <a:moveTo>
                      <a:pt x="26681" y="60443"/>
                    </a:moveTo>
                    <a:lnTo>
                      <a:pt x="58995" y="60443"/>
                    </a:lnTo>
                    <a:cubicBezTo>
                      <a:pt x="52298" y="41588"/>
                      <a:pt x="49567" y="35087"/>
                      <a:pt x="42675" y="11290"/>
                    </a:cubicBezTo>
                    <a:cubicBezTo>
                      <a:pt x="35654" y="35802"/>
                      <a:pt x="33248" y="41198"/>
                      <a:pt x="26681" y="60443"/>
                    </a:cubicBezTo>
                  </a:path>
                </a:pathLst>
              </a:custGeom>
              <a:solidFill>
                <a:srgbClr val="000000"/>
              </a:solidFill>
              <a:ln w="65" cap="flat">
                <a:noFill/>
                <a:prstDash val="solid"/>
                <a:miter/>
              </a:ln>
            </p:spPr>
            <p:txBody>
              <a:bodyPr rtlCol="0" anchor="ctr"/>
              <a:lstStyle/>
              <a:p>
                <a:endParaRPr lang="en-GB"/>
              </a:p>
            </p:txBody>
          </p:sp>
          <p:sp>
            <p:nvSpPr>
              <p:cNvPr id="2452" name="Freeform: Shape 2451">
                <a:extLst>
                  <a:ext uri="{FF2B5EF4-FFF2-40B4-BE49-F238E27FC236}">
                    <a16:creationId xmlns:a16="http://schemas.microsoft.com/office/drawing/2014/main" id="{12931319-52F9-D4D3-DDFB-DB9AC35FE07D}"/>
                  </a:ext>
                </a:extLst>
              </p:cNvPr>
              <p:cNvSpPr/>
              <p:nvPr/>
            </p:nvSpPr>
            <p:spPr>
              <a:xfrm>
                <a:off x="9124509" y="5825339"/>
                <a:ext cx="58125" cy="73599"/>
              </a:xfrm>
              <a:custGeom>
                <a:avLst/>
                <a:gdLst>
                  <a:gd name="connsiteX0" fmla="*/ 12230 w 58125"/>
                  <a:gd name="connsiteY0" fmla="*/ 31268 h 73599"/>
                  <a:gd name="connsiteX1" fmla="*/ 12230 w 58125"/>
                  <a:gd name="connsiteY1" fmla="*/ 74830 h 73599"/>
                  <a:gd name="connsiteX2" fmla="*/ 527 w 58125"/>
                  <a:gd name="connsiteY2" fmla="*/ 74830 h 73599"/>
                  <a:gd name="connsiteX3" fmla="*/ 527 w 58125"/>
                  <a:gd name="connsiteY3" fmla="*/ 2141 h 73599"/>
                  <a:gd name="connsiteX4" fmla="*/ 11775 w 58125"/>
                  <a:gd name="connsiteY4" fmla="*/ 2141 h 73599"/>
                  <a:gd name="connsiteX5" fmla="*/ 11840 w 58125"/>
                  <a:gd name="connsiteY5" fmla="*/ 15599 h 73599"/>
                  <a:gd name="connsiteX6" fmla="*/ 34076 w 58125"/>
                  <a:gd name="connsiteY6" fmla="*/ 1230 h 73599"/>
                  <a:gd name="connsiteX7" fmla="*/ 58652 w 58125"/>
                  <a:gd name="connsiteY7" fmla="*/ 28667 h 73599"/>
                  <a:gd name="connsiteX8" fmla="*/ 58652 w 58125"/>
                  <a:gd name="connsiteY8" fmla="*/ 74830 h 73599"/>
                  <a:gd name="connsiteX9" fmla="*/ 46949 w 58125"/>
                  <a:gd name="connsiteY9" fmla="*/ 74830 h 73599"/>
                  <a:gd name="connsiteX10" fmla="*/ 46949 w 58125"/>
                  <a:gd name="connsiteY10" fmla="*/ 29643 h 73599"/>
                  <a:gd name="connsiteX11" fmla="*/ 30565 w 58125"/>
                  <a:gd name="connsiteY11" fmla="*/ 11763 h 73599"/>
                  <a:gd name="connsiteX12" fmla="*/ 12230 w 58125"/>
                  <a:gd name="connsiteY12" fmla="*/ 31268 h 73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125" h="73599">
                    <a:moveTo>
                      <a:pt x="12230" y="31268"/>
                    </a:moveTo>
                    <a:lnTo>
                      <a:pt x="12230" y="74830"/>
                    </a:lnTo>
                    <a:lnTo>
                      <a:pt x="527" y="74830"/>
                    </a:lnTo>
                    <a:lnTo>
                      <a:pt x="527" y="2141"/>
                    </a:lnTo>
                    <a:lnTo>
                      <a:pt x="11775" y="2141"/>
                    </a:lnTo>
                    <a:lnTo>
                      <a:pt x="11840" y="15599"/>
                    </a:lnTo>
                    <a:cubicBezTo>
                      <a:pt x="16521" y="5326"/>
                      <a:pt x="24323" y="1230"/>
                      <a:pt x="34076" y="1230"/>
                    </a:cubicBezTo>
                    <a:cubicBezTo>
                      <a:pt x="48770" y="1230"/>
                      <a:pt x="58652" y="10268"/>
                      <a:pt x="58652" y="28667"/>
                    </a:cubicBezTo>
                    <a:lnTo>
                      <a:pt x="58652" y="74830"/>
                    </a:lnTo>
                    <a:lnTo>
                      <a:pt x="46949" y="74830"/>
                    </a:lnTo>
                    <a:lnTo>
                      <a:pt x="46949" y="29643"/>
                    </a:lnTo>
                    <a:cubicBezTo>
                      <a:pt x="46949" y="18460"/>
                      <a:pt x="40708" y="11763"/>
                      <a:pt x="30565" y="11763"/>
                    </a:cubicBezTo>
                    <a:cubicBezTo>
                      <a:pt x="20097" y="11763"/>
                      <a:pt x="12230" y="18850"/>
                      <a:pt x="12230" y="31268"/>
                    </a:cubicBezTo>
                  </a:path>
                </a:pathLst>
              </a:custGeom>
              <a:solidFill>
                <a:srgbClr val="000000"/>
              </a:solidFill>
              <a:ln w="65" cap="flat">
                <a:noFill/>
                <a:prstDash val="solid"/>
                <a:miter/>
              </a:ln>
            </p:spPr>
            <p:txBody>
              <a:bodyPr rtlCol="0" anchor="ctr"/>
              <a:lstStyle/>
              <a:p>
                <a:endParaRPr lang="en-GB"/>
              </a:p>
            </p:txBody>
          </p:sp>
          <p:sp>
            <p:nvSpPr>
              <p:cNvPr id="2453" name="Freeform: Shape 2452">
                <a:extLst>
                  <a:ext uri="{FF2B5EF4-FFF2-40B4-BE49-F238E27FC236}">
                    <a16:creationId xmlns:a16="http://schemas.microsoft.com/office/drawing/2014/main" id="{5A92708C-4AA5-03D6-A0D7-58861D54D54E}"/>
                  </a:ext>
                </a:extLst>
              </p:cNvPr>
              <p:cNvSpPr/>
              <p:nvPr/>
            </p:nvSpPr>
            <p:spPr>
              <a:xfrm>
                <a:off x="9198759" y="5825339"/>
                <a:ext cx="58645" cy="75289"/>
              </a:xfrm>
              <a:custGeom>
                <a:avLst/>
                <a:gdLst>
                  <a:gd name="connsiteX0" fmla="*/ 25373 w 58645"/>
                  <a:gd name="connsiteY0" fmla="*/ 76507 h 75289"/>
                  <a:gd name="connsiteX1" fmla="*/ 601 w 58645"/>
                  <a:gd name="connsiteY1" fmla="*/ 54141 h 75289"/>
                  <a:gd name="connsiteX2" fmla="*/ 28884 w 58645"/>
                  <a:gd name="connsiteY2" fmla="*/ 32751 h 75289"/>
                  <a:gd name="connsiteX3" fmla="*/ 47544 w 58645"/>
                  <a:gd name="connsiteY3" fmla="*/ 25729 h 75289"/>
                  <a:gd name="connsiteX4" fmla="*/ 32330 w 58645"/>
                  <a:gd name="connsiteY4" fmla="*/ 11490 h 75289"/>
                  <a:gd name="connsiteX5" fmla="*/ 13930 w 58645"/>
                  <a:gd name="connsiteY5" fmla="*/ 22153 h 75289"/>
                  <a:gd name="connsiteX6" fmla="*/ 2682 w 58645"/>
                  <a:gd name="connsiteY6" fmla="*/ 18447 h 75289"/>
                  <a:gd name="connsiteX7" fmla="*/ 32004 w 58645"/>
                  <a:gd name="connsiteY7" fmla="*/ 1217 h 75289"/>
                  <a:gd name="connsiteX8" fmla="*/ 59247 w 58645"/>
                  <a:gd name="connsiteY8" fmla="*/ 26899 h 75289"/>
                  <a:gd name="connsiteX9" fmla="*/ 59247 w 58645"/>
                  <a:gd name="connsiteY9" fmla="*/ 74817 h 75289"/>
                  <a:gd name="connsiteX10" fmla="*/ 47739 w 58645"/>
                  <a:gd name="connsiteY10" fmla="*/ 74817 h 75289"/>
                  <a:gd name="connsiteX11" fmla="*/ 47739 w 58645"/>
                  <a:gd name="connsiteY11" fmla="*/ 64934 h 75289"/>
                  <a:gd name="connsiteX12" fmla="*/ 46958 w 58645"/>
                  <a:gd name="connsiteY12" fmla="*/ 64934 h 75289"/>
                  <a:gd name="connsiteX13" fmla="*/ 25373 w 58645"/>
                  <a:gd name="connsiteY13" fmla="*/ 76507 h 75289"/>
                  <a:gd name="connsiteX14" fmla="*/ 27388 w 58645"/>
                  <a:gd name="connsiteY14" fmla="*/ 66169 h 75289"/>
                  <a:gd name="connsiteX15" fmla="*/ 47544 w 58645"/>
                  <a:gd name="connsiteY15" fmla="*/ 48550 h 75289"/>
                  <a:gd name="connsiteX16" fmla="*/ 47544 w 58645"/>
                  <a:gd name="connsiteY16" fmla="*/ 38472 h 75289"/>
                  <a:gd name="connsiteX17" fmla="*/ 28363 w 58645"/>
                  <a:gd name="connsiteY17" fmla="*/ 42633 h 75289"/>
                  <a:gd name="connsiteX18" fmla="*/ 12369 w 58645"/>
                  <a:gd name="connsiteY18" fmla="*/ 54726 h 75289"/>
                  <a:gd name="connsiteX19" fmla="*/ 27388 w 58645"/>
                  <a:gd name="connsiteY19" fmla="*/ 66169 h 75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8645" h="75289">
                    <a:moveTo>
                      <a:pt x="25373" y="76507"/>
                    </a:moveTo>
                    <a:cubicBezTo>
                      <a:pt x="11589" y="76507"/>
                      <a:pt x="601" y="68445"/>
                      <a:pt x="601" y="54141"/>
                    </a:cubicBezTo>
                    <a:cubicBezTo>
                      <a:pt x="601" y="37497"/>
                      <a:pt x="15425" y="34441"/>
                      <a:pt x="28884" y="32751"/>
                    </a:cubicBezTo>
                    <a:cubicBezTo>
                      <a:pt x="42017" y="30995"/>
                      <a:pt x="47544" y="31710"/>
                      <a:pt x="47544" y="25729"/>
                    </a:cubicBezTo>
                    <a:cubicBezTo>
                      <a:pt x="47544" y="16691"/>
                      <a:pt x="42407" y="11490"/>
                      <a:pt x="32330" y="11490"/>
                    </a:cubicBezTo>
                    <a:cubicBezTo>
                      <a:pt x="21862" y="11490"/>
                      <a:pt x="16205" y="17082"/>
                      <a:pt x="13930" y="22153"/>
                    </a:cubicBezTo>
                    <a:lnTo>
                      <a:pt x="2682" y="18447"/>
                    </a:lnTo>
                    <a:cubicBezTo>
                      <a:pt x="8273" y="5248"/>
                      <a:pt x="20756" y="1217"/>
                      <a:pt x="32004" y="1217"/>
                    </a:cubicBezTo>
                    <a:cubicBezTo>
                      <a:pt x="41757" y="1217"/>
                      <a:pt x="59247" y="4208"/>
                      <a:pt x="59247" y="26899"/>
                    </a:cubicBezTo>
                    <a:lnTo>
                      <a:pt x="59247" y="74817"/>
                    </a:lnTo>
                    <a:lnTo>
                      <a:pt x="47739" y="74817"/>
                    </a:lnTo>
                    <a:lnTo>
                      <a:pt x="47739" y="64934"/>
                    </a:lnTo>
                    <a:lnTo>
                      <a:pt x="46958" y="64934"/>
                    </a:lnTo>
                    <a:cubicBezTo>
                      <a:pt x="44488" y="70070"/>
                      <a:pt x="37661" y="76507"/>
                      <a:pt x="25373" y="76507"/>
                    </a:cubicBezTo>
                    <a:close/>
                    <a:moveTo>
                      <a:pt x="27388" y="66169"/>
                    </a:moveTo>
                    <a:cubicBezTo>
                      <a:pt x="40327" y="66169"/>
                      <a:pt x="47544" y="57457"/>
                      <a:pt x="47544" y="48550"/>
                    </a:cubicBezTo>
                    <a:lnTo>
                      <a:pt x="47544" y="38472"/>
                    </a:lnTo>
                    <a:cubicBezTo>
                      <a:pt x="45593" y="40748"/>
                      <a:pt x="32850" y="42048"/>
                      <a:pt x="28363" y="42633"/>
                    </a:cubicBezTo>
                    <a:cubicBezTo>
                      <a:pt x="19846" y="43739"/>
                      <a:pt x="12369" y="46469"/>
                      <a:pt x="12369" y="54726"/>
                    </a:cubicBezTo>
                    <a:cubicBezTo>
                      <a:pt x="12369" y="62268"/>
                      <a:pt x="18676" y="66169"/>
                      <a:pt x="27388" y="66169"/>
                    </a:cubicBezTo>
                  </a:path>
                </a:pathLst>
              </a:custGeom>
              <a:solidFill>
                <a:srgbClr val="000000"/>
              </a:solidFill>
              <a:ln w="65" cap="flat">
                <a:noFill/>
                <a:prstDash val="solid"/>
                <a:miter/>
              </a:ln>
            </p:spPr>
            <p:txBody>
              <a:bodyPr rtlCol="0" anchor="ctr"/>
              <a:lstStyle/>
              <a:p>
                <a:endParaRPr lang="en-GB"/>
              </a:p>
            </p:txBody>
          </p:sp>
          <p:sp>
            <p:nvSpPr>
              <p:cNvPr id="2454" name="Freeform: Shape 2453">
                <a:extLst>
                  <a:ext uri="{FF2B5EF4-FFF2-40B4-BE49-F238E27FC236}">
                    <a16:creationId xmlns:a16="http://schemas.microsoft.com/office/drawing/2014/main" id="{E371CCD8-2C10-A46E-96BE-68FC5EE69424}"/>
                  </a:ext>
                </a:extLst>
              </p:cNvPr>
              <p:cNvSpPr/>
              <p:nvPr/>
            </p:nvSpPr>
            <p:spPr>
              <a:xfrm>
                <a:off x="9277949" y="5802063"/>
                <a:ext cx="11703" cy="96875"/>
              </a:xfrm>
              <a:custGeom>
                <a:avLst/>
                <a:gdLst>
                  <a:gd name="connsiteX0" fmla="*/ 12605 w 11703"/>
                  <a:gd name="connsiteY0" fmla="*/ 1408 h 96875"/>
                  <a:gd name="connsiteX1" fmla="*/ 12605 w 11703"/>
                  <a:gd name="connsiteY1" fmla="*/ 98283 h 96875"/>
                  <a:gd name="connsiteX2" fmla="*/ 902 w 11703"/>
                  <a:gd name="connsiteY2" fmla="*/ 98283 h 96875"/>
                  <a:gd name="connsiteX3" fmla="*/ 902 w 11703"/>
                  <a:gd name="connsiteY3" fmla="*/ 1408 h 96875"/>
                  <a:gd name="connsiteX4" fmla="*/ 12605 w 11703"/>
                  <a:gd name="connsiteY4" fmla="*/ 1408 h 968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703" h="96875">
                    <a:moveTo>
                      <a:pt x="12605" y="1408"/>
                    </a:moveTo>
                    <a:lnTo>
                      <a:pt x="12605" y="98283"/>
                    </a:lnTo>
                    <a:lnTo>
                      <a:pt x="902" y="98283"/>
                    </a:lnTo>
                    <a:lnTo>
                      <a:pt x="902" y="1408"/>
                    </a:lnTo>
                    <a:lnTo>
                      <a:pt x="12605" y="1408"/>
                    </a:lnTo>
                  </a:path>
                </a:pathLst>
              </a:custGeom>
              <a:solidFill>
                <a:srgbClr val="000000"/>
              </a:solidFill>
              <a:ln w="65" cap="flat">
                <a:noFill/>
                <a:prstDash val="solid"/>
                <a:miter/>
              </a:ln>
            </p:spPr>
            <p:txBody>
              <a:bodyPr rtlCol="0" anchor="ctr"/>
              <a:lstStyle/>
              <a:p>
                <a:endParaRPr lang="en-GB"/>
              </a:p>
            </p:txBody>
          </p:sp>
          <p:sp>
            <p:nvSpPr>
              <p:cNvPr id="2455" name="Freeform: Shape 2454">
                <a:extLst>
                  <a:ext uri="{FF2B5EF4-FFF2-40B4-BE49-F238E27FC236}">
                    <a16:creationId xmlns:a16="http://schemas.microsoft.com/office/drawing/2014/main" id="{449BCEA8-8651-6896-1A79-DE5701E38B1C}"/>
                  </a:ext>
                </a:extLst>
              </p:cNvPr>
              <p:cNvSpPr/>
              <p:nvPr/>
            </p:nvSpPr>
            <p:spPr>
              <a:xfrm>
                <a:off x="9304086" y="5826250"/>
                <a:ext cx="67812" cy="100386"/>
              </a:xfrm>
              <a:custGeom>
                <a:avLst/>
                <a:gdLst>
                  <a:gd name="connsiteX0" fmla="*/ 6173 w 67812"/>
                  <a:gd name="connsiteY0" fmla="*/ 100033 h 100386"/>
                  <a:gd name="connsiteX1" fmla="*/ 9164 w 67812"/>
                  <a:gd name="connsiteY1" fmla="*/ 89891 h 100386"/>
                  <a:gd name="connsiteX2" fmla="*/ 26263 w 67812"/>
                  <a:gd name="connsiteY2" fmla="*/ 80138 h 100386"/>
                  <a:gd name="connsiteX3" fmla="*/ 28344 w 67812"/>
                  <a:gd name="connsiteY3" fmla="*/ 74091 h 100386"/>
                  <a:gd name="connsiteX4" fmla="*/ 581 w 67812"/>
                  <a:gd name="connsiteY4" fmla="*/ 1012 h 100386"/>
                  <a:gd name="connsiteX5" fmla="*/ 13390 w 67812"/>
                  <a:gd name="connsiteY5" fmla="*/ 1012 h 100386"/>
                  <a:gd name="connsiteX6" fmla="*/ 34455 w 67812"/>
                  <a:gd name="connsiteY6" fmla="*/ 62778 h 100386"/>
                  <a:gd name="connsiteX7" fmla="*/ 55651 w 67812"/>
                  <a:gd name="connsiteY7" fmla="*/ 1012 h 100386"/>
                  <a:gd name="connsiteX8" fmla="*/ 68394 w 67812"/>
                  <a:gd name="connsiteY8" fmla="*/ 1012 h 100386"/>
                  <a:gd name="connsiteX9" fmla="*/ 36471 w 67812"/>
                  <a:gd name="connsiteY9" fmla="*/ 84559 h 100386"/>
                  <a:gd name="connsiteX10" fmla="*/ 14755 w 67812"/>
                  <a:gd name="connsiteY10" fmla="*/ 101399 h 100386"/>
                  <a:gd name="connsiteX11" fmla="*/ 6173 w 67812"/>
                  <a:gd name="connsiteY11" fmla="*/ 100033 h 1003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7812" h="100386">
                    <a:moveTo>
                      <a:pt x="6173" y="100033"/>
                    </a:moveTo>
                    <a:lnTo>
                      <a:pt x="9164" y="89891"/>
                    </a:lnTo>
                    <a:cubicBezTo>
                      <a:pt x="16966" y="92231"/>
                      <a:pt x="22492" y="91126"/>
                      <a:pt x="26263" y="80138"/>
                    </a:cubicBezTo>
                    <a:lnTo>
                      <a:pt x="28344" y="74091"/>
                    </a:lnTo>
                    <a:lnTo>
                      <a:pt x="581" y="1012"/>
                    </a:lnTo>
                    <a:lnTo>
                      <a:pt x="13390" y="1012"/>
                    </a:lnTo>
                    <a:cubicBezTo>
                      <a:pt x="20347" y="21363"/>
                      <a:pt x="28799" y="41323"/>
                      <a:pt x="34455" y="62778"/>
                    </a:cubicBezTo>
                    <a:cubicBezTo>
                      <a:pt x="40112" y="41258"/>
                      <a:pt x="48694" y="21363"/>
                      <a:pt x="55651" y="1012"/>
                    </a:cubicBezTo>
                    <a:lnTo>
                      <a:pt x="68394" y="1012"/>
                    </a:lnTo>
                    <a:lnTo>
                      <a:pt x="36471" y="84559"/>
                    </a:lnTo>
                    <a:cubicBezTo>
                      <a:pt x="32050" y="96132"/>
                      <a:pt x="25028" y="101399"/>
                      <a:pt x="14755" y="101399"/>
                    </a:cubicBezTo>
                    <a:cubicBezTo>
                      <a:pt x="10594" y="101399"/>
                      <a:pt x="7408" y="100618"/>
                      <a:pt x="6173" y="100033"/>
                    </a:cubicBezTo>
                  </a:path>
                </a:pathLst>
              </a:custGeom>
              <a:solidFill>
                <a:srgbClr val="000000"/>
              </a:solidFill>
              <a:ln w="65" cap="flat">
                <a:noFill/>
                <a:prstDash val="solid"/>
                <a:miter/>
              </a:ln>
            </p:spPr>
            <p:txBody>
              <a:bodyPr rtlCol="0" anchor="ctr"/>
              <a:lstStyle/>
              <a:p>
                <a:endParaRPr lang="en-GB"/>
              </a:p>
            </p:txBody>
          </p:sp>
          <p:sp>
            <p:nvSpPr>
              <p:cNvPr id="2456" name="Freeform: Shape 2455">
                <a:extLst>
                  <a:ext uri="{FF2B5EF4-FFF2-40B4-BE49-F238E27FC236}">
                    <a16:creationId xmlns:a16="http://schemas.microsoft.com/office/drawing/2014/main" id="{5B1F40EB-24D4-0DA3-AA90-37ADC3EAC060}"/>
                  </a:ext>
                </a:extLst>
              </p:cNvPr>
              <p:cNvSpPr/>
              <p:nvPr/>
            </p:nvSpPr>
            <p:spPr>
              <a:xfrm>
                <a:off x="9382432" y="5825339"/>
                <a:ext cx="56629" cy="75159"/>
              </a:xfrm>
              <a:custGeom>
                <a:avLst/>
                <a:gdLst>
                  <a:gd name="connsiteX0" fmla="*/ 28580 w 56629"/>
                  <a:gd name="connsiteY0" fmla="*/ 76378 h 75159"/>
                  <a:gd name="connsiteX1" fmla="*/ 623 w 56629"/>
                  <a:gd name="connsiteY1" fmla="*/ 57198 h 75159"/>
                  <a:gd name="connsiteX2" fmla="*/ 11741 w 56629"/>
                  <a:gd name="connsiteY2" fmla="*/ 54532 h 75159"/>
                  <a:gd name="connsiteX3" fmla="*/ 28450 w 56629"/>
                  <a:gd name="connsiteY3" fmla="*/ 66105 h 75159"/>
                  <a:gd name="connsiteX4" fmla="*/ 45095 w 56629"/>
                  <a:gd name="connsiteY4" fmla="*/ 55118 h 75159"/>
                  <a:gd name="connsiteX5" fmla="*/ 34432 w 56629"/>
                  <a:gd name="connsiteY5" fmla="*/ 45105 h 75159"/>
                  <a:gd name="connsiteX6" fmla="*/ 22339 w 56629"/>
                  <a:gd name="connsiteY6" fmla="*/ 42244 h 75159"/>
                  <a:gd name="connsiteX7" fmla="*/ 2834 w 56629"/>
                  <a:gd name="connsiteY7" fmla="*/ 22414 h 75159"/>
                  <a:gd name="connsiteX8" fmla="*/ 29751 w 56629"/>
                  <a:gd name="connsiteY8" fmla="*/ 1218 h 75159"/>
                  <a:gd name="connsiteX9" fmla="*/ 55888 w 56629"/>
                  <a:gd name="connsiteY9" fmla="*/ 18708 h 75159"/>
                  <a:gd name="connsiteX10" fmla="*/ 45290 w 56629"/>
                  <a:gd name="connsiteY10" fmla="*/ 21439 h 75159"/>
                  <a:gd name="connsiteX11" fmla="*/ 29816 w 56629"/>
                  <a:gd name="connsiteY11" fmla="*/ 11166 h 75159"/>
                  <a:gd name="connsiteX12" fmla="*/ 14667 w 56629"/>
                  <a:gd name="connsiteY12" fmla="*/ 21699 h 75159"/>
                  <a:gd name="connsiteX13" fmla="*/ 26890 w 56629"/>
                  <a:gd name="connsiteY13" fmla="*/ 32102 h 75159"/>
                  <a:gd name="connsiteX14" fmla="*/ 37878 w 56629"/>
                  <a:gd name="connsiteY14" fmla="*/ 34702 h 75159"/>
                  <a:gd name="connsiteX15" fmla="*/ 57253 w 56629"/>
                  <a:gd name="connsiteY15" fmla="*/ 54337 h 75159"/>
                  <a:gd name="connsiteX16" fmla="*/ 28580 w 56629"/>
                  <a:gd name="connsiteY16" fmla="*/ 76378 h 75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6629" h="75159">
                    <a:moveTo>
                      <a:pt x="28580" y="76378"/>
                    </a:moveTo>
                    <a:cubicBezTo>
                      <a:pt x="13626" y="76378"/>
                      <a:pt x="3224" y="69746"/>
                      <a:pt x="623" y="57198"/>
                    </a:cubicBezTo>
                    <a:lnTo>
                      <a:pt x="11741" y="54532"/>
                    </a:lnTo>
                    <a:cubicBezTo>
                      <a:pt x="13822" y="62529"/>
                      <a:pt x="19738" y="66105"/>
                      <a:pt x="28450" y="66105"/>
                    </a:cubicBezTo>
                    <a:cubicBezTo>
                      <a:pt x="38593" y="66105"/>
                      <a:pt x="45095" y="61099"/>
                      <a:pt x="45095" y="55118"/>
                    </a:cubicBezTo>
                    <a:cubicBezTo>
                      <a:pt x="45095" y="50111"/>
                      <a:pt x="41584" y="46795"/>
                      <a:pt x="34432" y="45105"/>
                    </a:cubicBezTo>
                    <a:lnTo>
                      <a:pt x="22339" y="42244"/>
                    </a:lnTo>
                    <a:cubicBezTo>
                      <a:pt x="9140" y="39123"/>
                      <a:pt x="2834" y="32622"/>
                      <a:pt x="2834" y="22414"/>
                    </a:cubicBezTo>
                    <a:cubicBezTo>
                      <a:pt x="2834" y="9931"/>
                      <a:pt x="14277" y="1218"/>
                      <a:pt x="29751" y="1218"/>
                    </a:cubicBezTo>
                    <a:cubicBezTo>
                      <a:pt x="44705" y="1218"/>
                      <a:pt x="52572" y="8500"/>
                      <a:pt x="55888" y="18708"/>
                    </a:cubicBezTo>
                    <a:lnTo>
                      <a:pt x="45290" y="21439"/>
                    </a:lnTo>
                    <a:cubicBezTo>
                      <a:pt x="43274" y="16237"/>
                      <a:pt x="39178" y="11166"/>
                      <a:pt x="29816" y="11166"/>
                    </a:cubicBezTo>
                    <a:cubicBezTo>
                      <a:pt x="21168" y="11166"/>
                      <a:pt x="14667" y="15652"/>
                      <a:pt x="14667" y="21699"/>
                    </a:cubicBezTo>
                    <a:cubicBezTo>
                      <a:pt x="14667" y="27095"/>
                      <a:pt x="18373" y="30086"/>
                      <a:pt x="26890" y="32102"/>
                    </a:cubicBezTo>
                    <a:lnTo>
                      <a:pt x="37878" y="34702"/>
                    </a:lnTo>
                    <a:cubicBezTo>
                      <a:pt x="51076" y="37823"/>
                      <a:pt x="57253" y="44390"/>
                      <a:pt x="57253" y="54337"/>
                    </a:cubicBezTo>
                    <a:cubicBezTo>
                      <a:pt x="57253" y="67081"/>
                      <a:pt x="45615" y="76378"/>
                      <a:pt x="28580" y="76378"/>
                    </a:cubicBezTo>
                  </a:path>
                </a:pathLst>
              </a:custGeom>
              <a:solidFill>
                <a:srgbClr val="000000"/>
              </a:solidFill>
              <a:ln w="65" cap="flat">
                <a:noFill/>
                <a:prstDash val="solid"/>
                <a:miter/>
              </a:ln>
            </p:spPr>
            <p:txBody>
              <a:bodyPr rtlCol="0" anchor="ctr"/>
              <a:lstStyle/>
              <a:p>
                <a:endParaRPr lang="en-GB"/>
              </a:p>
            </p:txBody>
          </p:sp>
          <p:sp>
            <p:nvSpPr>
              <p:cNvPr id="2457" name="Freeform: Shape 2456">
                <a:extLst>
                  <a:ext uri="{FF2B5EF4-FFF2-40B4-BE49-F238E27FC236}">
                    <a16:creationId xmlns:a16="http://schemas.microsoft.com/office/drawing/2014/main" id="{6F713C58-CF7C-BA04-7D52-28D5D03A9E91}"/>
                  </a:ext>
                </a:extLst>
              </p:cNvPr>
              <p:cNvSpPr/>
              <p:nvPr/>
            </p:nvSpPr>
            <p:spPr>
              <a:xfrm>
                <a:off x="9452455" y="5825339"/>
                <a:ext cx="64366" cy="75159"/>
              </a:xfrm>
              <a:custGeom>
                <a:avLst/>
                <a:gdLst>
                  <a:gd name="connsiteX0" fmla="*/ 34646 w 64366"/>
                  <a:gd name="connsiteY0" fmla="*/ 76378 h 75159"/>
                  <a:gd name="connsiteX1" fmla="*/ 577 w 64366"/>
                  <a:gd name="connsiteY1" fmla="*/ 39058 h 75159"/>
                  <a:gd name="connsiteX2" fmla="*/ 33281 w 64366"/>
                  <a:gd name="connsiteY2" fmla="*/ 1218 h 75159"/>
                  <a:gd name="connsiteX3" fmla="*/ 64944 w 64366"/>
                  <a:gd name="connsiteY3" fmla="*/ 37563 h 75159"/>
                  <a:gd name="connsiteX4" fmla="*/ 64944 w 64366"/>
                  <a:gd name="connsiteY4" fmla="*/ 42439 h 75159"/>
                  <a:gd name="connsiteX5" fmla="*/ 12411 w 64366"/>
                  <a:gd name="connsiteY5" fmla="*/ 42439 h 75159"/>
                  <a:gd name="connsiteX6" fmla="*/ 34711 w 64366"/>
                  <a:gd name="connsiteY6" fmla="*/ 65975 h 75159"/>
                  <a:gd name="connsiteX7" fmla="*/ 52461 w 64366"/>
                  <a:gd name="connsiteY7" fmla="*/ 54792 h 75159"/>
                  <a:gd name="connsiteX8" fmla="*/ 63774 w 64366"/>
                  <a:gd name="connsiteY8" fmla="*/ 57913 h 75159"/>
                  <a:gd name="connsiteX9" fmla="*/ 34646 w 64366"/>
                  <a:gd name="connsiteY9" fmla="*/ 76378 h 75159"/>
                  <a:gd name="connsiteX10" fmla="*/ 12476 w 64366"/>
                  <a:gd name="connsiteY10" fmla="*/ 32557 h 75159"/>
                  <a:gd name="connsiteX11" fmla="*/ 53046 w 64366"/>
                  <a:gd name="connsiteY11" fmla="*/ 32557 h 75159"/>
                  <a:gd name="connsiteX12" fmla="*/ 33281 w 64366"/>
                  <a:gd name="connsiteY12" fmla="*/ 11621 h 75159"/>
                  <a:gd name="connsiteX13" fmla="*/ 12476 w 64366"/>
                  <a:gd name="connsiteY13" fmla="*/ 32557 h 75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4366" h="75159">
                    <a:moveTo>
                      <a:pt x="34646" y="76378"/>
                    </a:moveTo>
                    <a:cubicBezTo>
                      <a:pt x="13581" y="76378"/>
                      <a:pt x="577" y="61424"/>
                      <a:pt x="577" y="39058"/>
                    </a:cubicBezTo>
                    <a:cubicBezTo>
                      <a:pt x="577" y="16757"/>
                      <a:pt x="13451" y="1218"/>
                      <a:pt x="33281" y="1218"/>
                    </a:cubicBezTo>
                    <a:cubicBezTo>
                      <a:pt x="48690" y="1218"/>
                      <a:pt x="64944" y="10711"/>
                      <a:pt x="64944" y="37563"/>
                    </a:cubicBezTo>
                    <a:lnTo>
                      <a:pt x="64944" y="42439"/>
                    </a:lnTo>
                    <a:lnTo>
                      <a:pt x="12411" y="42439"/>
                    </a:lnTo>
                    <a:cubicBezTo>
                      <a:pt x="12996" y="57653"/>
                      <a:pt x="21838" y="65975"/>
                      <a:pt x="34711" y="65975"/>
                    </a:cubicBezTo>
                    <a:cubicBezTo>
                      <a:pt x="43294" y="65975"/>
                      <a:pt x="49730" y="62204"/>
                      <a:pt x="52461" y="54792"/>
                    </a:cubicBezTo>
                    <a:lnTo>
                      <a:pt x="63774" y="57913"/>
                    </a:lnTo>
                    <a:cubicBezTo>
                      <a:pt x="60393" y="68901"/>
                      <a:pt x="49535" y="76378"/>
                      <a:pt x="34646" y="76378"/>
                    </a:cubicBezTo>
                    <a:close/>
                    <a:moveTo>
                      <a:pt x="12476" y="32557"/>
                    </a:moveTo>
                    <a:lnTo>
                      <a:pt x="53046" y="32557"/>
                    </a:lnTo>
                    <a:cubicBezTo>
                      <a:pt x="51941" y="20203"/>
                      <a:pt x="45244" y="11621"/>
                      <a:pt x="33281" y="11621"/>
                    </a:cubicBezTo>
                    <a:cubicBezTo>
                      <a:pt x="20798" y="11621"/>
                      <a:pt x="13191" y="21439"/>
                      <a:pt x="12476" y="32557"/>
                    </a:cubicBezTo>
                  </a:path>
                </a:pathLst>
              </a:custGeom>
              <a:solidFill>
                <a:srgbClr val="000000"/>
              </a:solidFill>
              <a:ln w="65" cap="flat">
                <a:noFill/>
                <a:prstDash val="solid"/>
                <a:miter/>
              </a:ln>
            </p:spPr>
            <p:txBody>
              <a:bodyPr rtlCol="0" anchor="ctr"/>
              <a:lstStyle/>
              <a:p>
                <a:endParaRPr lang="en-GB"/>
              </a:p>
            </p:txBody>
          </p:sp>
        </p:grpSp>
        <p:grpSp>
          <p:nvGrpSpPr>
            <p:cNvPr id="2458" name="Graphic 1898">
              <a:extLst>
                <a:ext uri="{FF2B5EF4-FFF2-40B4-BE49-F238E27FC236}">
                  <a16:creationId xmlns:a16="http://schemas.microsoft.com/office/drawing/2014/main" id="{F64EB6DA-E226-1D3D-1D75-D10B8DEC2A59}"/>
                </a:ext>
              </a:extLst>
            </p:cNvPr>
            <p:cNvGrpSpPr/>
            <p:nvPr/>
          </p:nvGrpSpPr>
          <p:grpSpPr>
            <a:xfrm>
              <a:off x="5979461" y="5845378"/>
              <a:ext cx="218847" cy="98565"/>
              <a:chOff x="9566626" y="5802063"/>
              <a:chExt cx="218847" cy="98565"/>
            </a:xfrm>
            <a:solidFill>
              <a:srgbClr val="000000"/>
            </a:solidFill>
          </p:grpSpPr>
          <p:sp>
            <p:nvSpPr>
              <p:cNvPr id="2459" name="Freeform: Shape 2458">
                <a:extLst>
                  <a:ext uri="{FF2B5EF4-FFF2-40B4-BE49-F238E27FC236}">
                    <a16:creationId xmlns:a16="http://schemas.microsoft.com/office/drawing/2014/main" id="{7AD8CDC9-CDC8-0495-10FB-639E41F87709}"/>
                  </a:ext>
                </a:extLst>
              </p:cNvPr>
              <p:cNvSpPr/>
              <p:nvPr/>
            </p:nvSpPr>
            <p:spPr>
              <a:xfrm>
                <a:off x="9566626" y="5825339"/>
                <a:ext cx="58645" cy="75289"/>
              </a:xfrm>
              <a:custGeom>
                <a:avLst/>
                <a:gdLst>
                  <a:gd name="connsiteX0" fmla="*/ 25422 w 58645"/>
                  <a:gd name="connsiteY0" fmla="*/ 76507 h 75289"/>
                  <a:gd name="connsiteX1" fmla="*/ 650 w 58645"/>
                  <a:gd name="connsiteY1" fmla="*/ 54141 h 75289"/>
                  <a:gd name="connsiteX2" fmla="*/ 28933 w 58645"/>
                  <a:gd name="connsiteY2" fmla="*/ 32751 h 75289"/>
                  <a:gd name="connsiteX3" fmla="*/ 47593 w 58645"/>
                  <a:gd name="connsiteY3" fmla="*/ 25729 h 75289"/>
                  <a:gd name="connsiteX4" fmla="*/ 32379 w 58645"/>
                  <a:gd name="connsiteY4" fmla="*/ 11490 h 75289"/>
                  <a:gd name="connsiteX5" fmla="*/ 13979 w 58645"/>
                  <a:gd name="connsiteY5" fmla="*/ 22153 h 75289"/>
                  <a:gd name="connsiteX6" fmla="*/ 2731 w 58645"/>
                  <a:gd name="connsiteY6" fmla="*/ 18447 h 75289"/>
                  <a:gd name="connsiteX7" fmla="*/ 32054 w 58645"/>
                  <a:gd name="connsiteY7" fmla="*/ 1217 h 75289"/>
                  <a:gd name="connsiteX8" fmla="*/ 59296 w 58645"/>
                  <a:gd name="connsiteY8" fmla="*/ 26899 h 75289"/>
                  <a:gd name="connsiteX9" fmla="*/ 59296 w 58645"/>
                  <a:gd name="connsiteY9" fmla="*/ 74817 h 75289"/>
                  <a:gd name="connsiteX10" fmla="*/ 47788 w 58645"/>
                  <a:gd name="connsiteY10" fmla="*/ 74817 h 75289"/>
                  <a:gd name="connsiteX11" fmla="*/ 47788 w 58645"/>
                  <a:gd name="connsiteY11" fmla="*/ 64934 h 75289"/>
                  <a:gd name="connsiteX12" fmla="*/ 47007 w 58645"/>
                  <a:gd name="connsiteY12" fmla="*/ 64934 h 75289"/>
                  <a:gd name="connsiteX13" fmla="*/ 25422 w 58645"/>
                  <a:gd name="connsiteY13" fmla="*/ 76507 h 75289"/>
                  <a:gd name="connsiteX14" fmla="*/ 27437 w 58645"/>
                  <a:gd name="connsiteY14" fmla="*/ 66169 h 75289"/>
                  <a:gd name="connsiteX15" fmla="*/ 47593 w 58645"/>
                  <a:gd name="connsiteY15" fmla="*/ 48550 h 75289"/>
                  <a:gd name="connsiteX16" fmla="*/ 47593 w 58645"/>
                  <a:gd name="connsiteY16" fmla="*/ 38472 h 75289"/>
                  <a:gd name="connsiteX17" fmla="*/ 28413 w 58645"/>
                  <a:gd name="connsiteY17" fmla="*/ 42633 h 75289"/>
                  <a:gd name="connsiteX18" fmla="*/ 12418 w 58645"/>
                  <a:gd name="connsiteY18" fmla="*/ 54726 h 75289"/>
                  <a:gd name="connsiteX19" fmla="*/ 27437 w 58645"/>
                  <a:gd name="connsiteY19" fmla="*/ 66169 h 75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8645" h="75289">
                    <a:moveTo>
                      <a:pt x="25422" y="76507"/>
                    </a:moveTo>
                    <a:cubicBezTo>
                      <a:pt x="11638" y="76507"/>
                      <a:pt x="650" y="68445"/>
                      <a:pt x="650" y="54141"/>
                    </a:cubicBezTo>
                    <a:cubicBezTo>
                      <a:pt x="650" y="37497"/>
                      <a:pt x="15474" y="34441"/>
                      <a:pt x="28933" y="32751"/>
                    </a:cubicBezTo>
                    <a:cubicBezTo>
                      <a:pt x="42066" y="30995"/>
                      <a:pt x="47593" y="31710"/>
                      <a:pt x="47593" y="25729"/>
                    </a:cubicBezTo>
                    <a:cubicBezTo>
                      <a:pt x="47593" y="16691"/>
                      <a:pt x="42456" y="11490"/>
                      <a:pt x="32379" y="11490"/>
                    </a:cubicBezTo>
                    <a:cubicBezTo>
                      <a:pt x="21911" y="11490"/>
                      <a:pt x="16254" y="17082"/>
                      <a:pt x="13979" y="22153"/>
                    </a:cubicBezTo>
                    <a:lnTo>
                      <a:pt x="2731" y="18447"/>
                    </a:lnTo>
                    <a:cubicBezTo>
                      <a:pt x="8322" y="5248"/>
                      <a:pt x="20806" y="1217"/>
                      <a:pt x="32054" y="1217"/>
                    </a:cubicBezTo>
                    <a:cubicBezTo>
                      <a:pt x="41806" y="1217"/>
                      <a:pt x="59296" y="4208"/>
                      <a:pt x="59296" y="26899"/>
                    </a:cubicBezTo>
                    <a:lnTo>
                      <a:pt x="59296" y="74817"/>
                    </a:lnTo>
                    <a:lnTo>
                      <a:pt x="47788" y="74817"/>
                    </a:lnTo>
                    <a:lnTo>
                      <a:pt x="47788" y="64934"/>
                    </a:lnTo>
                    <a:lnTo>
                      <a:pt x="47007" y="64934"/>
                    </a:lnTo>
                    <a:cubicBezTo>
                      <a:pt x="44537" y="70070"/>
                      <a:pt x="37710" y="76507"/>
                      <a:pt x="25422" y="76507"/>
                    </a:cubicBezTo>
                    <a:close/>
                    <a:moveTo>
                      <a:pt x="27437" y="66169"/>
                    </a:moveTo>
                    <a:cubicBezTo>
                      <a:pt x="40376" y="66169"/>
                      <a:pt x="47593" y="57457"/>
                      <a:pt x="47593" y="48550"/>
                    </a:cubicBezTo>
                    <a:lnTo>
                      <a:pt x="47593" y="38472"/>
                    </a:lnTo>
                    <a:cubicBezTo>
                      <a:pt x="45642" y="40748"/>
                      <a:pt x="32899" y="42048"/>
                      <a:pt x="28413" y="42633"/>
                    </a:cubicBezTo>
                    <a:cubicBezTo>
                      <a:pt x="19895" y="43739"/>
                      <a:pt x="12418" y="46469"/>
                      <a:pt x="12418" y="54726"/>
                    </a:cubicBezTo>
                    <a:cubicBezTo>
                      <a:pt x="12418" y="62268"/>
                      <a:pt x="18725" y="66169"/>
                      <a:pt x="27437" y="66169"/>
                    </a:cubicBezTo>
                  </a:path>
                </a:pathLst>
              </a:custGeom>
              <a:solidFill>
                <a:srgbClr val="000000"/>
              </a:solidFill>
              <a:ln w="65" cap="flat">
                <a:noFill/>
                <a:prstDash val="solid"/>
                <a:miter/>
              </a:ln>
            </p:spPr>
            <p:txBody>
              <a:bodyPr rtlCol="0" anchor="ctr"/>
              <a:lstStyle/>
              <a:p>
                <a:endParaRPr lang="en-GB"/>
              </a:p>
            </p:txBody>
          </p:sp>
          <p:sp>
            <p:nvSpPr>
              <p:cNvPr id="2460" name="Freeform: Shape 2459">
                <a:extLst>
                  <a:ext uri="{FF2B5EF4-FFF2-40B4-BE49-F238E27FC236}">
                    <a16:creationId xmlns:a16="http://schemas.microsoft.com/office/drawing/2014/main" id="{BA38E591-1395-16BD-FB66-2128A500BF01}"/>
                  </a:ext>
                </a:extLst>
              </p:cNvPr>
              <p:cNvSpPr/>
              <p:nvPr/>
            </p:nvSpPr>
            <p:spPr>
              <a:xfrm>
                <a:off x="9645817" y="5825339"/>
                <a:ext cx="58125" cy="73599"/>
              </a:xfrm>
              <a:custGeom>
                <a:avLst/>
                <a:gdLst>
                  <a:gd name="connsiteX0" fmla="*/ 12300 w 58125"/>
                  <a:gd name="connsiteY0" fmla="*/ 31268 h 73599"/>
                  <a:gd name="connsiteX1" fmla="*/ 12300 w 58125"/>
                  <a:gd name="connsiteY1" fmla="*/ 74830 h 73599"/>
                  <a:gd name="connsiteX2" fmla="*/ 597 w 58125"/>
                  <a:gd name="connsiteY2" fmla="*/ 74830 h 73599"/>
                  <a:gd name="connsiteX3" fmla="*/ 597 w 58125"/>
                  <a:gd name="connsiteY3" fmla="*/ 2141 h 73599"/>
                  <a:gd name="connsiteX4" fmla="*/ 11845 w 58125"/>
                  <a:gd name="connsiteY4" fmla="*/ 2141 h 73599"/>
                  <a:gd name="connsiteX5" fmla="*/ 11910 w 58125"/>
                  <a:gd name="connsiteY5" fmla="*/ 15599 h 73599"/>
                  <a:gd name="connsiteX6" fmla="*/ 34146 w 58125"/>
                  <a:gd name="connsiteY6" fmla="*/ 1230 h 73599"/>
                  <a:gd name="connsiteX7" fmla="*/ 58722 w 58125"/>
                  <a:gd name="connsiteY7" fmla="*/ 28667 h 73599"/>
                  <a:gd name="connsiteX8" fmla="*/ 58722 w 58125"/>
                  <a:gd name="connsiteY8" fmla="*/ 74830 h 73599"/>
                  <a:gd name="connsiteX9" fmla="*/ 47019 w 58125"/>
                  <a:gd name="connsiteY9" fmla="*/ 74830 h 73599"/>
                  <a:gd name="connsiteX10" fmla="*/ 47019 w 58125"/>
                  <a:gd name="connsiteY10" fmla="*/ 29643 h 73599"/>
                  <a:gd name="connsiteX11" fmla="*/ 30635 w 58125"/>
                  <a:gd name="connsiteY11" fmla="*/ 11763 h 73599"/>
                  <a:gd name="connsiteX12" fmla="*/ 12300 w 58125"/>
                  <a:gd name="connsiteY12" fmla="*/ 31268 h 73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125" h="73599">
                    <a:moveTo>
                      <a:pt x="12300" y="31268"/>
                    </a:moveTo>
                    <a:lnTo>
                      <a:pt x="12300" y="74830"/>
                    </a:lnTo>
                    <a:lnTo>
                      <a:pt x="597" y="74830"/>
                    </a:lnTo>
                    <a:lnTo>
                      <a:pt x="597" y="2141"/>
                    </a:lnTo>
                    <a:lnTo>
                      <a:pt x="11845" y="2141"/>
                    </a:lnTo>
                    <a:lnTo>
                      <a:pt x="11910" y="15599"/>
                    </a:lnTo>
                    <a:cubicBezTo>
                      <a:pt x="16591" y="5326"/>
                      <a:pt x="24393" y="1230"/>
                      <a:pt x="34146" y="1230"/>
                    </a:cubicBezTo>
                    <a:cubicBezTo>
                      <a:pt x="48839" y="1230"/>
                      <a:pt x="58722" y="10268"/>
                      <a:pt x="58722" y="28667"/>
                    </a:cubicBezTo>
                    <a:lnTo>
                      <a:pt x="58722" y="74830"/>
                    </a:lnTo>
                    <a:lnTo>
                      <a:pt x="47019" y="74830"/>
                    </a:lnTo>
                    <a:lnTo>
                      <a:pt x="47019" y="29643"/>
                    </a:lnTo>
                    <a:cubicBezTo>
                      <a:pt x="47019" y="18460"/>
                      <a:pt x="40777" y="11763"/>
                      <a:pt x="30635" y="11763"/>
                    </a:cubicBezTo>
                    <a:cubicBezTo>
                      <a:pt x="20167" y="11763"/>
                      <a:pt x="12300" y="18850"/>
                      <a:pt x="12300" y="31268"/>
                    </a:cubicBezTo>
                  </a:path>
                </a:pathLst>
              </a:custGeom>
              <a:solidFill>
                <a:srgbClr val="000000"/>
              </a:solidFill>
              <a:ln w="65" cap="flat">
                <a:noFill/>
                <a:prstDash val="solid"/>
                <a:miter/>
              </a:ln>
            </p:spPr>
            <p:txBody>
              <a:bodyPr rtlCol="0" anchor="ctr"/>
              <a:lstStyle/>
              <a:p>
                <a:endParaRPr lang="en-GB"/>
              </a:p>
            </p:txBody>
          </p:sp>
          <p:sp>
            <p:nvSpPr>
              <p:cNvPr id="2461" name="Freeform: Shape 2460">
                <a:extLst>
                  <a:ext uri="{FF2B5EF4-FFF2-40B4-BE49-F238E27FC236}">
                    <a16:creationId xmlns:a16="http://schemas.microsoft.com/office/drawing/2014/main" id="{D032416E-E564-2D61-443D-B146212F1155}"/>
                  </a:ext>
                </a:extLst>
              </p:cNvPr>
              <p:cNvSpPr/>
              <p:nvPr/>
            </p:nvSpPr>
            <p:spPr>
              <a:xfrm>
                <a:off x="9720976" y="5802063"/>
                <a:ext cx="64496" cy="98435"/>
              </a:xfrm>
              <a:custGeom>
                <a:avLst/>
                <a:gdLst>
                  <a:gd name="connsiteX0" fmla="*/ 31365 w 64496"/>
                  <a:gd name="connsiteY0" fmla="*/ 99832 h 98435"/>
                  <a:gd name="connsiteX1" fmla="*/ 612 w 64496"/>
                  <a:gd name="connsiteY1" fmla="*/ 62122 h 98435"/>
                  <a:gd name="connsiteX2" fmla="*/ 31430 w 64496"/>
                  <a:gd name="connsiteY2" fmla="*/ 24672 h 98435"/>
                  <a:gd name="connsiteX3" fmla="*/ 52496 w 64496"/>
                  <a:gd name="connsiteY3" fmla="*/ 37220 h 98435"/>
                  <a:gd name="connsiteX4" fmla="*/ 53406 w 64496"/>
                  <a:gd name="connsiteY4" fmla="*/ 37220 h 98435"/>
                  <a:gd name="connsiteX5" fmla="*/ 53406 w 64496"/>
                  <a:gd name="connsiteY5" fmla="*/ 1396 h 98435"/>
                  <a:gd name="connsiteX6" fmla="*/ 65109 w 64496"/>
                  <a:gd name="connsiteY6" fmla="*/ 1396 h 98435"/>
                  <a:gd name="connsiteX7" fmla="*/ 65109 w 64496"/>
                  <a:gd name="connsiteY7" fmla="*/ 98271 h 98435"/>
                  <a:gd name="connsiteX8" fmla="*/ 53796 w 64496"/>
                  <a:gd name="connsiteY8" fmla="*/ 98271 h 98435"/>
                  <a:gd name="connsiteX9" fmla="*/ 53796 w 64496"/>
                  <a:gd name="connsiteY9" fmla="*/ 87023 h 98435"/>
                  <a:gd name="connsiteX10" fmla="*/ 52496 w 64496"/>
                  <a:gd name="connsiteY10" fmla="*/ 87023 h 98435"/>
                  <a:gd name="connsiteX11" fmla="*/ 31365 w 64496"/>
                  <a:gd name="connsiteY11" fmla="*/ 99832 h 98435"/>
                  <a:gd name="connsiteX12" fmla="*/ 33121 w 64496"/>
                  <a:gd name="connsiteY12" fmla="*/ 89364 h 98435"/>
                  <a:gd name="connsiteX13" fmla="*/ 53536 w 64496"/>
                  <a:gd name="connsiteY13" fmla="*/ 61992 h 98435"/>
                  <a:gd name="connsiteX14" fmla="*/ 33121 w 64496"/>
                  <a:gd name="connsiteY14" fmla="*/ 35140 h 98435"/>
                  <a:gd name="connsiteX15" fmla="*/ 12510 w 64496"/>
                  <a:gd name="connsiteY15" fmla="*/ 61992 h 98435"/>
                  <a:gd name="connsiteX16" fmla="*/ 33121 w 64496"/>
                  <a:gd name="connsiteY16" fmla="*/ 89364 h 98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4496" h="98435">
                    <a:moveTo>
                      <a:pt x="31365" y="99832"/>
                    </a:moveTo>
                    <a:cubicBezTo>
                      <a:pt x="13226" y="99832"/>
                      <a:pt x="612" y="85268"/>
                      <a:pt x="612" y="62122"/>
                    </a:cubicBezTo>
                    <a:cubicBezTo>
                      <a:pt x="612" y="39106"/>
                      <a:pt x="13291" y="24672"/>
                      <a:pt x="31430" y="24672"/>
                    </a:cubicBezTo>
                    <a:cubicBezTo>
                      <a:pt x="45604" y="24672"/>
                      <a:pt x="50090" y="33384"/>
                      <a:pt x="52496" y="37220"/>
                    </a:cubicBezTo>
                    <a:lnTo>
                      <a:pt x="53406" y="37220"/>
                    </a:lnTo>
                    <a:lnTo>
                      <a:pt x="53406" y="1396"/>
                    </a:lnTo>
                    <a:lnTo>
                      <a:pt x="65109" y="1396"/>
                    </a:lnTo>
                    <a:lnTo>
                      <a:pt x="65109" y="98271"/>
                    </a:lnTo>
                    <a:lnTo>
                      <a:pt x="53796" y="98271"/>
                    </a:lnTo>
                    <a:lnTo>
                      <a:pt x="53796" y="87023"/>
                    </a:lnTo>
                    <a:lnTo>
                      <a:pt x="52496" y="87023"/>
                    </a:lnTo>
                    <a:cubicBezTo>
                      <a:pt x="50090" y="91054"/>
                      <a:pt x="45214" y="99832"/>
                      <a:pt x="31365" y="99832"/>
                    </a:cubicBezTo>
                    <a:close/>
                    <a:moveTo>
                      <a:pt x="33121" y="89364"/>
                    </a:moveTo>
                    <a:cubicBezTo>
                      <a:pt x="46319" y="89364"/>
                      <a:pt x="53536" y="78181"/>
                      <a:pt x="53536" y="61992"/>
                    </a:cubicBezTo>
                    <a:cubicBezTo>
                      <a:pt x="53536" y="45933"/>
                      <a:pt x="46514" y="35140"/>
                      <a:pt x="33121" y="35140"/>
                    </a:cubicBezTo>
                    <a:cubicBezTo>
                      <a:pt x="19337" y="35140"/>
                      <a:pt x="12510" y="46908"/>
                      <a:pt x="12510" y="61992"/>
                    </a:cubicBezTo>
                    <a:cubicBezTo>
                      <a:pt x="12510" y="77271"/>
                      <a:pt x="19532" y="89364"/>
                      <a:pt x="33121" y="89364"/>
                    </a:cubicBezTo>
                  </a:path>
                </a:pathLst>
              </a:custGeom>
              <a:solidFill>
                <a:srgbClr val="000000"/>
              </a:solidFill>
              <a:ln w="65" cap="flat">
                <a:noFill/>
                <a:prstDash val="solid"/>
                <a:miter/>
              </a:ln>
            </p:spPr>
            <p:txBody>
              <a:bodyPr rtlCol="0" anchor="ctr"/>
              <a:lstStyle/>
              <a:p>
                <a:endParaRPr lang="en-GB"/>
              </a:p>
            </p:txBody>
          </p:sp>
        </p:grpSp>
        <p:grpSp>
          <p:nvGrpSpPr>
            <p:cNvPr id="2462" name="Graphic 1898">
              <a:extLst>
                <a:ext uri="{FF2B5EF4-FFF2-40B4-BE49-F238E27FC236}">
                  <a16:creationId xmlns:a16="http://schemas.microsoft.com/office/drawing/2014/main" id="{49666E2C-E37A-A2C1-ACE8-88A242E726E7}"/>
                </a:ext>
              </a:extLst>
            </p:cNvPr>
            <p:cNvGrpSpPr/>
            <p:nvPr/>
          </p:nvGrpSpPr>
          <p:grpSpPr>
            <a:xfrm>
              <a:off x="6252792" y="5845378"/>
              <a:ext cx="570589" cy="124052"/>
              <a:chOff x="9839957" y="5802063"/>
              <a:chExt cx="570589" cy="124052"/>
            </a:xfrm>
            <a:solidFill>
              <a:srgbClr val="000000"/>
            </a:solidFill>
          </p:grpSpPr>
          <p:sp>
            <p:nvSpPr>
              <p:cNvPr id="2463" name="Freeform: Shape 2462">
                <a:extLst>
                  <a:ext uri="{FF2B5EF4-FFF2-40B4-BE49-F238E27FC236}">
                    <a16:creationId xmlns:a16="http://schemas.microsoft.com/office/drawing/2014/main" id="{FF6B2B1E-C907-C67E-9B80-2E8415B269E0}"/>
                  </a:ext>
                </a:extLst>
              </p:cNvPr>
              <p:cNvSpPr/>
              <p:nvPr/>
            </p:nvSpPr>
            <p:spPr>
              <a:xfrm>
                <a:off x="9839957" y="5825339"/>
                <a:ext cx="62806" cy="75159"/>
              </a:xfrm>
              <a:custGeom>
                <a:avLst/>
                <a:gdLst>
                  <a:gd name="connsiteX0" fmla="*/ 33735 w 62806"/>
                  <a:gd name="connsiteY0" fmla="*/ 76378 h 75159"/>
                  <a:gd name="connsiteX1" fmla="*/ 641 w 62806"/>
                  <a:gd name="connsiteY1" fmla="*/ 38928 h 75159"/>
                  <a:gd name="connsiteX2" fmla="*/ 33735 w 62806"/>
                  <a:gd name="connsiteY2" fmla="*/ 1218 h 75159"/>
                  <a:gd name="connsiteX3" fmla="*/ 63187 w 62806"/>
                  <a:gd name="connsiteY3" fmla="*/ 21309 h 75159"/>
                  <a:gd name="connsiteX4" fmla="*/ 51940 w 62806"/>
                  <a:gd name="connsiteY4" fmla="*/ 24495 h 75159"/>
                  <a:gd name="connsiteX5" fmla="*/ 33735 w 62806"/>
                  <a:gd name="connsiteY5" fmla="*/ 11686 h 75159"/>
                  <a:gd name="connsiteX6" fmla="*/ 12539 w 62806"/>
                  <a:gd name="connsiteY6" fmla="*/ 38928 h 75159"/>
                  <a:gd name="connsiteX7" fmla="*/ 33735 w 62806"/>
                  <a:gd name="connsiteY7" fmla="*/ 65910 h 75159"/>
                  <a:gd name="connsiteX8" fmla="*/ 52265 w 62806"/>
                  <a:gd name="connsiteY8" fmla="*/ 52517 h 75159"/>
                  <a:gd name="connsiteX9" fmla="*/ 63448 w 62806"/>
                  <a:gd name="connsiteY9" fmla="*/ 55703 h 75159"/>
                  <a:gd name="connsiteX10" fmla="*/ 33735 w 62806"/>
                  <a:gd name="connsiteY10" fmla="*/ 76378 h 75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2806" h="75159">
                    <a:moveTo>
                      <a:pt x="33735" y="76378"/>
                    </a:moveTo>
                    <a:cubicBezTo>
                      <a:pt x="13970" y="76378"/>
                      <a:pt x="641" y="61359"/>
                      <a:pt x="641" y="38928"/>
                    </a:cubicBezTo>
                    <a:cubicBezTo>
                      <a:pt x="641" y="16172"/>
                      <a:pt x="13970" y="1218"/>
                      <a:pt x="33735" y="1218"/>
                    </a:cubicBezTo>
                    <a:cubicBezTo>
                      <a:pt x="47778" y="1218"/>
                      <a:pt x="59221" y="8630"/>
                      <a:pt x="63187" y="21309"/>
                    </a:cubicBezTo>
                    <a:lnTo>
                      <a:pt x="51940" y="24495"/>
                    </a:lnTo>
                    <a:cubicBezTo>
                      <a:pt x="49794" y="17018"/>
                      <a:pt x="43292" y="11686"/>
                      <a:pt x="33735" y="11686"/>
                    </a:cubicBezTo>
                    <a:cubicBezTo>
                      <a:pt x="19236" y="11686"/>
                      <a:pt x="12539" y="24429"/>
                      <a:pt x="12539" y="38928"/>
                    </a:cubicBezTo>
                    <a:cubicBezTo>
                      <a:pt x="12539" y="53232"/>
                      <a:pt x="19236" y="65910"/>
                      <a:pt x="33735" y="65910"/>
                    </a:cubicBezTo>
                    <a:cubicBezTo>
                      <a:pt x="43487" y="65910"/>
                      <a:pt x="50119" y="60384"/>
                      <a:pt x="52265" y="52517"/>
                    </a:cubicBezTo>
                    <a:lnTo>
                      <a:pt x="63448" y="55703"/>
                    </a:lnTo>
                    <a:cubicBezTo>
                      <a:pt x="59547" y="68641"/>
                      <a:pt x="47973" y="76378"/>
                      <a:pt x="33735" y="76378"/>
                    </a:cubicBezTo>
                  </a:path>
                </a:pathLst>
              </a:custGeom>
              <a:solidFill>
                <a:srgbClr val="000000"/>
              </a:solidFill>
              <a:ln w="65" cap="flat">
                <a:noFill/>
                <a:prstDash val="solid"/>
                <a:miter/>
              </a:ln>
            </p:spPr>
            <p:txBody>
              <a:bodyPr rtlCol="0" anchor="ctr"/>
              <a:lstStyle/>
              <a:p>
                <a:endParaRPr lang="en-GB"/>
              </a:p>
            </p:txBody>
          </p:sp>
          <p:sp>
            <p:nvSpPr>
              <p:cNvPr id="2464" name="Freeform: Shape 2463">
                <a:extLst>
                  <a:ext uri="{FF2B5EF4-FFF2-40B4-BE49-F238E27FC236}">
                    <a16:creationId xmlns:a16="http://schemas.microsoft.com/office/drawing/2014/main" id="{5E141B7D-CECB-53E2-8FB0-CAEF8270FCBB}"/>
                  </a:ext>
                </a:extLst>
              </p:cNvPr>
              <p:cNvSpPr/>
              <p:nvPr/>
            </p:nvSpPr>
            <p:spPr>
              <a:xfrm>
                <a:off x="9916027" y="5825339"/>
                <a:ext cx="66317" cy="75159"/>
              </a:xfrm>
              <a:custGeom>
                <a:avLst/>
                <a:gdLst>
                  <a:gd name="connsiteX0" fmla="*/ 33718 w 66317"/>
                  <a:gd name="connsiteY0" fmla="*/ 76378 h 75159"/>
                  <a:gd name="connsiteX1" fmla="*/ 624 w 66317"/>
                  <a:gd name="connsiteY1" fmla="*/ 38928 h 75159"/>
                  <a:gd name="connsiteX2" fmla="*/ 33718 w 66317"/>
                  <a:gd name="connsiteY2" fmla="*/ 1218 h 75159"/>
                  <a:gd name="connsiteX3" fmla="*/ 66942 w 66317"/>
                  <a:gd name="connsiteY3" fmla="*/ 38928 h 75159"/>
                  <a:gd name="connsiteX4" fmla="*/ 33718 w 66317"/>
                  <a:gd name="connsiteY4" fmla="*/ 76378 h 75159"/>
                  <a:gd name="connsiteX5" fmla="*/ 33718 w 66317"/>
                  <a:gd name="connsiteY5" fmla="*/ 65910 h 75159"/>
                  <a:gd name="connsiteX6" fmla="*/ 55109 w 66317"/>
                  <a:gd name="connsiteY6" fmla="*/ 38928 h 75159"/>
                  <a:gd name="connsiteX7" fmla="*/ 33718 w 66317"/>
                  <a:gd name="connsiteY7" fmla="*/ 11686 h 75159"/>
                  <a:gd name="connsiteX8" fmla="*/ 12523 w 66317"/>
                  <a:gd name="connsiteY8" fmla="*/ 38928 h 75159"/>
                  <a:gd name="connsiteX9" fmla="*/ 33718 w 66317"/>
                  <a:gd name="connsiteY9" fmla="*/ 65910 h 75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317" h="75159">
                    <a:moveTo>
                      <a:pt x="33718" y="76378"/>
                    </a:moveTo>
                    <a:cubicBezTo>
                      <a:pt x="13953" y="76378"/>
                      <a:pt x="624" y="61359"/>
                      <a:pt x="624" y="38928"/>
                    </a:cubicBezTo>
                    <a:cubicBezTo>
                      <a:pt x="624" y="16172"/>
                      <a:pt x="13953" y="1218"/>
                      <a:pt x="33718" y="1218"/>
                    </a:cubicBezTo>
                    <a:cubicBezTo>
                      <a:pt x="53548" y="1218"/>
                      <a:pt x="66942" y="16172"/>
                      <a:pt x="66942" y="38928"/>
                    </a:cubicBezTo>
                    <a:cubicBezTo>
                      <a:pt x="66942" y="61359"/>
                      <a:pt x="53548" y="76378"/>
                      <a:pt x="33718" y="76378"/>
                    </a:cubicBezTo>
                    <a:close/>
                    <a:moveTo>
                      <a:pt x="33718" y="65910"/>
                    </a:moveTo>
                    <a:cubicBezTo>
                      <a:pt x="48412" y="65910"/>
                      <a:pt x="55109" y="53232"/>
                      <a:pt x="55109" y="38928"/>
                    </a:cubicBezTo>
                    <a:cubicBezTo>
                      <a:pt x="55109" y="24495"/>
                      <a:pt x="48412" y="11686"/>
                      <a:pt x="33718" y="11686"/>
                    </a:cubicBezTo>
                    <a:cubicBezTo>
                      <a:pt x="19219" y="11686"/>
                      <a:pt x="12523" y="24429"/>
                      <a:pt x="12523" y="38928"/>
                    </a:cubicBezTo>
                    <a:cubicBezTo>
                      <a:pt x="12523" y="53232"/>
                      <a:pt x="19219" y="65910"/>
                      <a:pt x="33718" y="65910"/>
                    </a:cubicBezTo>
                  </a:path>
                </a:pathLst>
              </a:custGeom>
              <a:solidFill>
                <a:srgbClr val="000000"/>
              </a:solidFill>
              <a:ln w="65" cap="flat">
                <a:noFill/>
                <a:prstDash val="solid"/>
                <a:miter/>
              </a:ln>
            </p:spPr>
            <p:txBody>
              <a:bodyPr rtlCol="0" anchor="ctr"/>
              <a:lstStyle/>
              <a:p>
                <a:endParaRPr lang="en-GB"/>
              </a:p>
            </p:txBody>
          </p:sp>
          <p:sp>
            <p:nvSpPr>
              <p:cNvPr id="2465" name="Freeform: Shape 2464">
                <a:extLst>
                  <a:ext uri="{FF2B5EF4-FFF2-40B4-BE49-F238E27FC236}">
                    <a16:creationId xmlns:a16="http://schemas.microsoft.com/office/drawing/2014/main" id="{E6C740D7-AB4B-F06F-303F-856AF003093C}"/>
                  </a:ext>
                </a:extLst>
              </p:cNvPr>
              <p:cNvSpPr/>
              <p:nvPr/>
            </p:nvSpPr>
            <p:spPr>
              <a:xfrm>
                <a:off x="9999379" y="5824949"/>
                <a:ext cx="96095" cy="73989"/>
              </a:xfrm>
              <a:custGeom>
                <a:avLst/>
                <a:gdLst>
                  <a:gd name="connsiteX0" fmla="*/ 355 w 96095"/>
                  <a:gd name="connsiteY0" fmla="*/ 75223 h 73989"/>
                  <a:gd name="connsiteX1" fmla="*/ 355 w 96095"/>
                  <a:gd name="connsiteY1" fmla="*/ 2534 h 73989"/>
                  <a:gd name="connsiteX2" fmla="*/ 11733 w 96095"/>
                  <a:gd name="connsiteY2" fmla="*/ 2534 h 73989"/>
                  <a:gd name="connsiteX3" fmla="*/ 11798 w 96095"/>
                  <a:gd name="connsiteY3" fmla="*/ 15862 h 73989"/>
                  <a:gd name="connsiteX4" fmla="*/ 32148 w 96095"/>
                  <a:gd name="connsiteY4" fmla="*/ 1233 h 73989"/>
                  <a:gd name="connsiteX5" fmla="*/ 50678 w 96095"/>
                  <a:gd name="connsiteY5" fmla="*/ 16057 h 73989"/>
                  <a:gd name="connsiteX6" fmla="*/ 73564 w 96095"/>
                  <a:gd name="connsiteY6" fmla="*/ 1233 h 73989"/>
                  <a:gd name="connsiteX7" fmla="*/ 96450 w 96095"/>
                  <a:gd name="connsiteY7" fmla="*/ 26200 h 73989"/>
                  <a:gd name="connsiteX8" fmla="*/ 96450 w 96095"/>
                  <a:gd name="connsiteY8" fmla="*/ 75223 h 73989"/>
                  <a:gd name="connsiteX9" fmla="*/ 84682 w 96095"/>
                  <a:gd name="connsiteY9" fmla="*/ 75223 h 73989"/>
                  <a:gd name="connsiteX10" fmla="*/ 84682 w 96095"/>
                  <a:gd name="connsiteY10" fmla="*/ 26525 h 73989"/>
                  <a:gd name="connsiteX11" fmla="*/ 70053 w 96095"/>
                  <a:gd name="connsiteY11" fmla="*/ 11896 h 73989"/>
                  <a:gd name="connsiteX12" fmla="*/ 54254 w 96095"/>
                  <a:gd name="connsiteY12" fmla="*/ 27760 h 73989"/>
                  <a:gd name="connsiteX13" fmla="*/ 54254 w 96095"/>
                  <a:gd name="connsiteY13" fmla="*/ 75223 h 73989"/>
                  <a:gd name="connsiteX14" fmla="*/ 42551 w 96095"/>
                  <a:gd name="connsiteY14" fmla="*/ 75223 h 73989"/>
                  <a:gd name="connsiteX15" fmla="*/ 42551 w 96095"/>
                  <a:gd name="connsiteY15" fmla="*/ 25355 h 73989"/>
                  <a:gd name="connsiteX16" fmla="*/ 28312 w 96095"/>
                  <a:gd name="connsiteY16" fmla="*/ 11896 h 73989"/>
                  <a:gd name="connsiteX17" fmla="*/ 12058 w 96095"/>
                  <a:gd name="connsiteY17" fmla="*/ 29451 h 73989"/>
                  <a:gd name="connsiteX18" fmla="*/ 12058 w 96095"/>
                  <a:gd name="connsiteY18" fmla="*/ 75223 h 73989"/>
                  <a:gd name="connsiteX19" fmla="*/ 355 w 96095"/>
                  <a:gd name="connsiteY19" fmla="*/ 75223 h 739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96095" h="73989">
                    <a:moveTo>
                      <a:pt x="355" y="75223"/>
                    </a:moveTo>
                    <a:lnTo>
                      <a:pt x="355" y="2534"/>
                    </a:lnTo>
                    <a:lnTo>
                      <a:pt x="11733" y="2534"/>
                    </a:lnTo>
                    <a:lnTo>
                      <a:pt x="11798" y="15862"/>
                    </a:lnTo>
                    <a:cubicBezTo>
                      <a:pt x="15374" y="6045"/>
                      <a:pt x="23566" y="1233"/>
                      <a:pt x="32148" y="1233"/>
                    </a:cubicBezTo>
                    <a:cubicBezTo>
                      <a:pt x="41705" y="1233"/>
                      <a:pt x="48077" y="7085"/>
                      <a:pt x="50678" y="16057"/>
                    </a:cubicBezTo>
                    <a:cubicBezTo>
                      <a:pt x="54124" y="6890"/>
                      <a:pt x="63031" y="1233"/>
                      <a:pt x="73564" y="1233"/>
                    </a:cubicBezTo>
                    <a:cubicBezTo>
                      <a:pt x="86177" y="1233"/>
                      <a:pt x="96450" y="9360"/>
                      <a:pt x="96450" y="26200"/>
                    </a:cubicBezTo>
                    <a:lnTo>
                      <a:pt x="96450" y="75223"/>
                    </a:lnTo>
                    <a:lnTo>
                      <a:pt x="84682" y="75223"/>
                    </a:lnTo>
                    <a:lnTo>
                      <a:pt x="84682" y="26525"/>
                    </a:lnTo>
                    <a:cubicBezTo>
                      <a:pt x="84682" y="16057"/>
                      <a:pt x="77855" y="11896"/>
                      <a:pt x="70053" y="11896"/>
                    </a:cubicBezTo>
                    <a:cubicBezTo>
                      <a:pt x="60235" y="11896"/>
                      <a:pt x="54254" y="18593"/>
                      <a:pt x="54254" y="27760"/>
                    </a:cubicBezTo>
                    <a:lnTo>
                      <a:pt x="54254" y="75223"/>
                    </a:lnTo>
                    <a:lnTo>
                      <a:pt x="42551" y="75223"/>
                    </a:lnTo>
                    <a:lnTo>
                      <a:pt x="42551" y="25355"/>
                    </a:lnTo>
                    <a:cubicBezTo>
                      <a:pt x="42551" y="17292"/>
                      <a:pt x="36504" y="11896"/>
                      <a:pt x="28312" y="11896"/>
                    </a:cubicBezTo>
                    <a:cubicBezTo>
                      <a:pt x="19795" y="11896"/>
                      <a:pt x="12058" y="17878"/>
                      <a:pt x="12058" y="29451"/>
                    </a:cubicBezTo>
                    <a:lnTo>
                      <a:pt x="12058" y="75223"/>
                    </a:lnTo>
                    <a:lnTo>
                      <a:pt x="355" y="75223"/>
                    </a:lnTo>
                  </a:path>
                </a:pathLst>
              </a:custGeom>
              <a:solidFill>
                <a:srgbClr val="000000"/>
              </a:solidFill>
              <a:ln w="65" cap="flat">
                <a:noFill/>
                <a:prstDash val="solid"/>
                <a:miter/>
              </a:ln>
            </p:spPr>
            <p:txBody>
              <a:bodyPr rtlCol="0" anchor="ctr"/>
              <a:lstStyle/>
              <a:p>
                <a:endParaRPr lang="en-GB"/>
              </a:p>
            </p:txBody>
          </p:sp>
          <p:sp>
            <p:nvSpPr>
              <p:cNvPr id="2466" name="Freeform: Shape 2465">
                <a:extLst>
                  <a:ext uri="{FF2B5EF4-FFF2-40B4-BE49-F238E27FC236}">
                    <a16:creationId xmlns:a16="http://schemas.microsoft.com/office/drawing/2014/main" id="{F4344146-F7A1-1807-90EA-8CCDE562955D}"/>
                  </a:ext>
                </a:extLst>
              </p:cNvPr>
              <p:cNvSpPr/>
              <p:nvPr/>
            </p:nvSpPr>
            <p:spPr>
              <a:xfrm>
                <a:off x="10116020" y="5825339"/>
                <a:ext cx="64496" cy="100776"/>
              </a:xfrm>
              <a:custGeom>
                <a:avLst/>
                <a:gdLst>
                  <a:gd name="connsiteX0" fmla="*/ 611 w 64496"/>
                  <a:gd name="connsiteY0" fmla="*/ 101800 h 100776"/>
                  <a:gd name="connsiteX1" fmla="*/ 611 w 64496"/>
                  <a:gd name="connsiteY1" fmla="*/ 1933 h 100776"/>
                  <a:gd name="connsiteX2" fmla="*/ 11924 w 64496"/>
                  <a:gd name="connsiteY2" fmla="*/ 1933 h 100776"/>
                  <a:gd name="connsiteX3" fmla="*/ 11924 w 64496"/>
                  <a:gd name="connsiteY3" fmla="*/ 13571 h 100776"/>
                  <a:gd name="connsiteX4" fmla="*/ 13224 w 64496"/>
                  <a:gd name="connsiteY4" fmla="*/ 13571 h 100776"/>
                  <a:gd name="connsiteX5" fmla="*/ 34290 w 64496"/>
                  <a:gd name="connsiteY5" fmla="*/ 1023 h 100776"/>
                  <a:gd name="connsiteX6" fmla="*/ 65108 w 64496"/>
                  <a:gd name="connsiteY6" fmla="*/ 38473 h 100776"/>
                  <a:gd name="connsiteX7" fmla="*/ 34355 w 64496"/>
                  <a:gd name="connsiteY7" fmla="*/ 76183 h 100776"/>
                  <a:gd name="connsiteX8" fmla="*/ 13224 w 64496"/>
                  <a:gd name="connsiteY8" fmla="*/ 63374 h 100776"/>
                  <a:gd name="connsiteX9" fmla="*/ 12314 w 64496"/>
                  <a:gd name="connsiteY9" fmla="*/ 63374 h 100776"/>
                  <a:gd name="connsiteX10" fmla="*/ 12314 w 64496"/>
                  <a:gd name="connsiteY10" fmla="*/ 101800 h 100776"/>
                  <a:gd name="connsiteX11" fmla="*/ 611 w 64496"/>
                  <a:gd name="connsiteY11" fmla="*/ 101800 h 100776"/>
                  <a:gd name="connsiteX12" fmla="*/ 32599 w 64496"/>
                  <a:gd name="connsiteY12" fmla="*/ 65715 h 100776"/>
                  <a:gd name="connsiteX13" fmla="*/ 53210 w 64496"/>
                  <a:gd name="connsiteY13" fmla="*/ 38343 h 100776"/>
                  <a:gd name="connsiteX14" fmla="*/ 32599 w 64496"/>
                  <a:gd name="connsiteY14" fmla="*/ 11491 h 100776"/>
                  <a:gd name="connsiteX15" fmla="*/ 12184 w 64496"/>
                  <a:gd name="connsiteY15" fmla="*/ 38343 h 100776"/>
                  <a:gd name="connsiteX16" fmla="*/ 32599 w 64496"/>
                  <a:gd name="connsiteY16" fmla="*/ 65715 h 100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4496" h="100776">
                    <a:moveTo>
                      <a:pt x="611" y="101800"/>
                    </a:moveTo>
                    <a:lnTo>
                      <a:pt x="611" y="1933"/>
                    </a:lnTo>
                    <a:lnTo>
                      <a:pt x="11924" y="1933"/>
                    </a:lnTo>
                    <a:lnTo>
                      <a:pt x="11924" y="13571"/>
                    </a:lnTo>
                    <a:lnTo>
                      <a:pt x="13224" y="13571"/>
                    </a:lnTo>
                    <a:cubicBezTo>
                      <a:pt x="15630" y="9735"/>
                      <a:pt x="20116" y="1023"/>
                      <a:pt x="34290" y="1023"/>
                    </a:cubicBezTo>
                    <a:cubicBezTo>
                      <a:pt x="52430" y="1023"/>
                      <a:pt x="65108" y="15457"/>
                      <a:pt x="65108" y="38473"/>
                    </a:cubicBezTo>
                    <a:cubicBezTo>
                      <a:pt x="65108" y="61619"/>
                      <a:pt x="52495" y="76183"/>
                      <a:pt x="34355" y="76183"/>
                    </a:cubicBezTo>
                    <a:cubicBezTo>
                      <a:pt x="20506" y="76183"/>
                      <a:pt x="15630" y="67406"/>
                      <a:pt x="13224" y="63374"/>
                    </a:cubicBezTo>
                    <a:lnTo>
                      <a:pt x="12314" y="63374"/>
                    </a:lnTo>
                    <a:lnTo>
                      <a:pt x="12314" y="101800"/>
                    </a:lnTo>
                    <a:lnTo>
                      <a:pt x="611" y="101800"/>
                    </a:lnTo>
                    <a:close/>
                    <a:moveTo>
                      <a:pt x="32599" y="65715"/>
                    </a:moveTo>
                    <a:cubicBezTo>
                      <a:pt x="46188" y="65715"/>
                      <a:pt x="53210" y="53622"/>
                      <a:pt x="53210" y="38343"/>
                    </a:cubicBezTo>
                    <a:cubicBezTo>
                      <a:pt x="53210" y="23259"/>
                      <a:pt x="46383" y="11491"/>
                      <a:pt x="32599" y="11491"/>
                    </a:cubicBezTo>
                    <a:cubicBezTo>
                      <a:pt x="19206" y="11491"/>
                      <a:pt x="12184" y="22284"/>
                      <a:pt x="12184" y="38343"/>
                    </a:cubicBezTo>
                    <a:cubicBezTo>
                      <a:pt x="12184" y="54532"/>
                      <a:pt x="19401" y="65715"/>
                      <a:pt x="32599" y="65715"/>
                    </a:cubicBezTo>
                  </a:path>
                </a:pathLst>
              </a:custGeom>
              <a:solidFill>
                <a:srgbClr val="000000"/>
              </a:solidFill>
              <a:ln w="65" cap="flat">
                <a:noFill/>
                <a:prstDash val="solid"/>
                <a:miter/>
              </a:ln>
            </p:spPr>
            <p:txBody>
              <a:bodyPr rtlCol="0" anchor="ctr"/>
              <a:lstStyle/>
              <a:p>
                <a:endParaRPr lang="en-GB"/>
              </a:p>
            </p:txBody>
          </p:sp>
          <p:sp>
            <p:nvSpPr>
              <p:cNvPr id="2467" name="Freeform: Shape 2466">
                <a:extLst>
                  <a:ext uri="{FF2B5EF4-FFF2-40B4-BE49-F238E27FC236}">
                    <a16:creationId xmlns:a16="http://schemas.microsoft.com/office/drawing/2014/main" id="{E7938A78-FBBC-6DD8-1CF5-63CC83A099AF}"/>
                  </a:ext>
                </a:extLst>
              </p:cNvPr>
              <p:cNvSpPr/>
              <p:nvPr/>
            </p:nvSpPr>
            <p:spPr>
              <a:xfrm>
                <a:off x="10197551" y="5802063"/>
                <a:ext cx="11703" cy="96875"/>
              </a:xfrm>
              <a:custGeom>
                <a:avLst/>
                <a:gdLst>
                  <a:gd name="connsiteX0" fmla="*/ 12727 w 11703"/>
                  <a:gd name="connsiteY0" fmla="*/ 1408 h 96875"/>
                  <a:gd name="connsiteX1" fmla="*/ 12727 w 11703"/>
                  <a:gd name="connsiteY1" fmla="*/ 98283 h 96875"/>
                  <a:gd name="connsiteX2" fmla="*/ 1024 w 11703"/>
                  <a:gd name="connsiteY2" fmla="*/ 98283 h 96875"/>
                  <a:gd name="connsiteX3" fmla="*/ 1024 w 11703"/>
                  <a:gd name="connsiteY3" fmla="*/ 1408 h 96875"/>
                  <a:gd name="connsiteX4" fmla="*/ 12727 w 11703"/>
                  <a:gd name="connsiteY4" fmla="*/ 1408 h 968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703" h="96875">
                    <a:moveTo>
                      <a:pt x="12727" y="1408"/>
                    </a:moveTo>
                    <a:lnTo>
                      <a:pt x="12727" y="98283"/>
                    </a:lnTo>
                    <a:lnTo>
                      <a:pt x="1024" y="98283"/>
                    </a:lnTo>
                    <a:lnTo>
                      <a:pt x="1024" y="1408"/>
                    </a:lnTo>
                    <a:lnTo>
                      <a:pt x="12727" y="1408"/>
                    </a:lnTo>
                  </a:path>
                </a:pathLst>
              </a:custGeom>
              <a:solidFill>
                <a:srgbClr val="000000"/>
              </a:solidFill>
              <a:ln w="65" cap="flat">
                <a:noFill/>
                <a:prstDash val="solid"/>
                <a:miter/>
              </a:ln>
            </p:spPr>
            <p:txBody>
              <a:bodyPr rtlCol="0" anchor="ctr"/>
              <a:lstStyle/>
              <a:p>
                <a:endParaRPr lang="en-GB"/>
              </a:p>
            </p:txBody>
          </p:sp>
          <p:sp>
            <p:nvSpPr>
              <p:cNvPr id="2468" name="Freeform: Shape 2467">
                <a:extLst>
                  <a:ext uri="{FF2B5EF4-FFF2-40B4-BE49-F238E27FC236}">
                    <a16:creationId xmlns:a16="http://schemas.microsoft.com/office/drawing/2014/main" id="{20B5FC8E-FD45-A161-3D47-CBA6A23413BC}"/>
                  </a:ext>
                </a:extLst>
              </p:cNvPr>
              <p:cNvSpPr/>
              <p:nvPr/>
            </p:nvSpPr>
            <p:spPr>
              <a:xfrm>
                <a:off x="10226289" y="5825339"/>
                <a:ext cx="64366" cy="75159"/>
              </a:xfrm>
              <a:custGeom>
                <a:avLst/>
                <a:gdLst>
                  <a:gd name="connsiteX0" fmla="*/ 34750 w 64366"/>
                  <a:gd name="connsiteY0" fmla="*/ 76378 h 75159"/>
                  <a:gd name="connsiteX1" fmla="*/ 681 w 64366"/>
                  <a:gd name="connsiteY1" fmla="*/ 39058 h 75159"/>
                  <a:gd name="connsiteX2" fmla="*/ 33384 w 64366"/>
                  <a:gd name="connsiteY2" fmla="*/ 1218 h 75159"/>
                  <a:gd name="connsiteX3" fmla="*/ 65048 w 64366"/>
                  <a:gd name="connsiteY3" fmla="*/ 37563 h 75159"/>
                  <a:gd name="connsiteX4" fmla="*/ 65048 w 64366"/>
                  <a:gd name="connsiteY4" fmla="*/ 42439 h 75159"/>
                  <a:gd name="connsiteX5" fmla="*/ 12514 w 64366"/>
                  <a:gd name="connsiteY5" fmla="*/ 42439 h 75159"/>
                  <a:gd name="connsiteX6" fmla="*/ 34815 w 64366"/>
                  <a:gd name="connsiteY6" fmla="*/ 65975 h 75159"/>
                  <a:gd name="connsiteX7" fmla="*/ 52564 w 64366"/>
                  <a:gd name="connsiteY7" fmla="*/ 54792 h 75159"/>
                  <a:gd name="connsiteX8" fmla="*/ 63877 w 64366"/>
                  <a:gd name="connsiteY8" fmla="*/ 57913 h 75159"/>
                  <a:gd name="connsiteX9" fmla="*/ 34750 w 64366"/>
                  <a:gd name="connsiteY9" fmla="*/ 76378 h 75159"/>
                  <a:gd name="connsiteX10" fmla="*/ 12579 w 64366"/>
                  <a:gd name="connsiteY10" fmla="*/ 32557 h 75159"/>
                  <a:gd name="connsiteX11" fmla="*/ 53150 w 64366"/>
                  <a:gd name="connsiteY11" fmla="*/ 32557 h 75159"/>
                  <a:gd name="connsiteX12" fmla="*/ 33384 w 64366"/>
                  <a:gd name="connsiteY12" fmla="*/ 11621 h 75159"/>
                  <a:gd name="connsiteX13" fmla="*/ 12579 w 64366"/>
                  <a:gd name="connsiteY13" fmla="*/ 32557 h 75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4366" h="75159">
                    <a:moveTo>
                      <a:pt x="34750" y="76378"/>
                    </a:moveTo>
                    <a:cubicBezTo>
                      <a:pt x="13684" y="76378"/>
                      <a:pt x="681" y="61424"/>
                      <a:pt x="681" y="39058"/>
                    </a:cubicBezTo>
                    <a:cubicBezTo>
                      <a:pt x="681" y="16757"/>
                      <a:pt x="13554" y="1218"/>
                      <a:pt x="33384" y="1218"/>
                    </a:cubicBezTo>
                    <a:cubicBezTo>
                      <a:pt x="48793" y="1218"/>
                      <a:pt x="65048" y="10711"/>
                      <a:pt x="65048" y="37563"/>
                    </a:cubicBezTo>
                    <a:lnTo>
                      <a:pt x="65048" y="42439"/>
                    </a:lnTo>
                    <a:lnTo>
                      <a:pt x="12514" y="42439"/>
                    </a:lnTo>
                    <a:cubicBezTo>
                      <a:pt x="13099" y="57653"/>
                      <a:pt x="21941" y="65975"/>
                      <a:pt x="34815" y="65975"/>
                    </a:cubicBezTo>
                    <a:cubicBezTo>
                      <a:pt x="43397" y="65975"/>
                      <a:pt x="49834" y="62204"/>
                      <a:pt x="52564" y="54792"/>
                    </a:cubicBezTo>
                    <a:lnTo>
                      <a:pt x="63877" y="57913"/>
                    </a:lnTo>
                    <a:cubicBezTo>
                      <a:pt x="60496" y="68901"/>
                      <a:pt x="49639" y="76378"/>
                      <a:pt x="34750" y="76378"/>
                    </a:cubicBezTo>
                    <a:close/>
                    <a:moveTo>
                      <a:pt x="12579" y="32557"/>
                    </a:moveTo>
                    <a:lnTo>
                      <a:pt x="53150" y="32557"/>
                    </a:lnTo>
                    <a:cubicBezTo>
                      <a:pt x="52044" y="20203"/>
                      <a:pt x="45347" y="11621"/>
                      <a:pt x="33384" y="11621"/>
                    </a:cubicBezTo>
                    <a:cubicBezTo>
                      <a:pt x="20901" y="11621"/>
                      <a:pt x="13294" y="21439"/>
                      <a:pt x="12579" y="32557"/>
                    </a:cubicBezTo>
                  </a:path>
                </a:pathLst>
              </a:custGeom>
              <a:solidFill>
                <a:srgbClr val="000000"/>
              </a:solidFill>
              <a:ln w="65" cap="flat">
                <a:noFill/>
                <a:prstDash val="solid"/>
                <a:miter/>
              </a:ln>
            </p:spPr>
            <p:txBody>
              <a:bodyPr rtlCol="0" anchor="ctr"/>
              <a:lstStyle/>
              <a:p>
                <a:endParaRPr lang="en-GB"/>
              </a:p>
            </p:txBody>
          </p:sp>
          <p:sp>
            <p:nvSpPr>
              <p:cNvPr id="2469" name="Freeform: Shape 2468">
                <a:extLst>
                  <a:ext uri="{FF2B5EF4-FFF2-40B4-BE49-F238E27FC236}">
                    <a16:creationId xmlns:a16="http://schemas.microsoft.com/office/drawing/2014/main" id="{DB6C8F50-9F18-ED9B-D0FE-9797028A65DF}"/>
                  </a:ext>
                </a:extLst>
              </p:cNvPr>
              <p:cNvSpPr/>
              <p:nvPr/>
            </p:nvSpPr>
            <p:spPr>
              <a:xfrm>
                <a:off x="10298457" y="5808955"/>
                <a:ext cx="39595" cy="90893"/>
              </a:xfrm>
              <a:custGeom>
                <a:avLst/>
                <a:gdLst>
                  <a:gd name="connsiteX0" fmla="*/ 38543 w 39595"/>
                  <a:gd name="connsiteY0" fmla="*/ 18643 h 90893"/>
                  <a:gd name="connsiteX1" fmla="*/ 38543 w 39595"/>
                  <a:gd name="connsiteY1" fmla="*/ 28655 h 90893"/>
                  <a:gd name="connsiteX2" fmla="*/ 23589 w 39595"/>
                  <a:gd name="connsiteY2" fmla="*/ 28655 h 90893"/>
                  <a:gd name="connsiteX3" fmla="*/ 23589 w 39595"/>
                  <a:gd name="connsiteY3" fmla="*/ 72477 h 90893"/>
                  <a:gd name="connsiteX4" fmla="*/ 32171 w 39595"/>
                  <a:gd name="connsiteY4" fmla="*/ 81839 h 90893"/>
                  <a:gd name="connsiteX5" fmla="*/ 38153 w 39595"/>
                  <a:gd name="connsiteY5" fmla="*/ 81059 h 90893"/>
                  <a:gd name="connsiteX6" fmla="*/ 40559 w 39595"/>
                  <a:gd name="connsiteY6" fmla="*/ 90942 h 90893"/>
                  <a:gd name="connsiteX7" fmla="*/ 31846 w 39595"/>
                  <a:gd name="connsiteY7" fmla="*/ 92242 h 90893"/>
                  <a:gd name="connsiteX8" fmla="*/ 11886 w 39595"/>
                  <a:gd name="connsiteY8" fmla="*/ 73387 h 90893"/>
                  <a:gd name="connsiteX9" fmla="*/ 11886 w 39595"/>
                  <a:gd name="connsiteY9" fmla="*/ 28655 h 90893"/>
                  <a:gd name="connsiteX10" fmla="*/ 963 w 39595"/>
                  <a:gd name="connsiteY10" fmla="*/ 28655 h 90893"/>
                  <a:gd name="connsiteX11" fmla="*/ 963 w 39595"/>
                  <a:gd name="connsiteY11" fmla="*/ 18643 h 90893"/>
                  <a:gd name="connsiteX12" fmla="*/ 11886 w 39595"/>
                  <a:gd name="connsiteY12" fmla="*/ 18643 h 90893"/>
                  <a:gd name="connsiteX13" fmla="*/ 11886 w 39595"/>
                  <a:gd name="connsiteY13" fmla="*/ 1348 h 90893"/>
                  <a:gd name="connsiteX14" fmla="*/ 23589 w 39595"/>
                  <a:gd name="connsiteY14" fmla="*/ 1348 h 90893"/>
                  <a:gd name="connsiteX15" fmla="*/ 23589 w 39595"/>
                  <a:gd name="connsiteY15" fmla="*/ 18643 h 90893"/>
                  <a:gd name="connsiteX16" fmla="*/ 38543 w 39595"/>
                  <a:gd name="connsiteY16" fmla="*/ 18643 h 90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9595" h="90893">
                    <a:moveTo>
                      <a:pt x="38543" y="18643"/>
                    </a:moveTo>
                    <a:lnTo>
                      <a:pt x="38543" y="28655"/>
                    </a:lnTo>
                    <a:lnTo>
                      <a:pt x="23589" y="28655"/>
                    </a:lnTo>
                    <a:lnTo>
                      <a:pt x="23589" y="72477"/>
                    </a:lnTo>
                    <a:cubicBezTo>
                      <a:pt x="23589" y="78979"/>
                      <a:pt x="25995" y="81839"/>
                      <a:pt x="32171" y="81839"/>
                    </a:cubicBezTo>
                    <a:cubicBezTo>
                      <a:pt x="33667" y="81839"/>
                      <a:pt x="36202" y="81449"/>
                      <a:pt x="38153" y="81059"/>
                    </a:cubicBezTo>
                    <a:lnTo>
                      <a:pt x="40559" y="90942"/>
                    </a:lnTo>
                    <a:cubicBezTo>
                      <a:pt x="38153" y="91787"/>
                      <a:pt x="34837" y="92242"/>
                      <a:pt x="31846" y="92242"/>
                    </a:cubicBezTo>
                    <a:cubicBezTo>
                      <a:pt x="19298" y="92242"/>
                      <a:pt x="11886" y="85285"/>
                      <a:pt x="11886" y="73387"/>
                    </a:cubicBezTo>
                    <a:lnTo>
                      <a:pt x="11886" y="28655"/>
                    </a:lnTo>
                    <a:lnTo>
                      <a:pt x="963" y="28655"/>
                    </a:lnTo>
                    <a:lnTo>
                      <a:pt x="963" y="18643"/>
                    </a:lnTo>
                    <a:lnTo>
                      <a:pt x="11886" y="18643"/>
                    </a:lnTo>
                    <a:lnTo>
                      <a:pt x="11886" y="1348"/>
                    </a:lnTo>
                    <a:lnTo>
                      <a:pt x="23589" y="1348"/>
                    </a:lnTo>
                    <a:lnTo>
                      <a:pt x="23589" y="18643"/>
                    </a:lnTo>
                    <a:lnTo>
                      <a:pt x="38543" y="18643"/>
                    </a:lnTo>
                  </a:path>
                </a:pathLst>
              </a:custGeom>
              <a:solidFill>
                <a:srgbClr val="000000"/>
              </a:solidFill>
              <a:ln w="65" cap="flat">
                <a:noFill/>
                <a:prstDash val="solid"/>
                <a:miter/>
              </a:ln>
            </p:spPr>
            <p:txBody>
              <a:bodyPr rtlCol="0" anchor="ctr"/>
              <a:lstStyle/>
              <a:p>
                <a:endParaRPr lang="en-GB"/>
              </a:p>
            </p:txBody>
          </p:sp>
          <p:sp>
            <p:nvSpPr>
              <p:cNvPr id="2470" name="Freeform: Shape 2469">
                <a:extLst>
                  <a:ext uri="{FF2B5EF4-FFF2-40B4-BE49-F238E27FC236}">
                    <a16:creationId xmlns:a16="http://schemas.microsoft.com/office/drawing/2014/main" id="{1A5CA327-36F6-301E-B483-651AFC39C3DF}"/>
                  </a:ext>
                </a:extLst>
              </p:cNvPr>
              <p:cNvSpPr/>
              <p:nvPr/>
            </p:nvSpPr>
            <p:spPr>
              <a:xfrm>
                <a:off x="10346180" y="5825339"/>
                <a:ext cx="64366" cy="75159"/>
              </a:xfrm>
              <a:custGeom>
                <a:avLst/>
                <a:gdLst>
                  <a:gd name="connsiteX0" fmla="*/ 34766 w 64366"/>
                  <a:gd name="connsiteY0" fmla="*/ 76378 h 75159"/>
                  <a:gd name="connsiteX1" fmla="*/ 697 w 64366"/>
                  <a:gd name="connsiteY1" fmla="*/ 39058 h 75159"/>
                  <a:gd name="connsiteX2" fmla="*/ 33400 w 64366"/>
                  <a:gd name="connsiteY2" fmla="*/ 1218 h 75159"/>
                  <a:gd name="connsiteX3" fmla="*/ 65064 w 64366"/>
                  <a:gd name="connsiteY3" fmla="*/ 37563 h 75159"/>
                  <a:gd name="connsiteX4" fmla="*/ 65064 w 64366"/>
                  <a:gd name="connsiteY4" fmla="*/ 42439 h 75159"/>
                  <a:gd name="connsiteX5" fmla="*/ 12530 w 64366"/>
                  <a:gd name="connsiteY5" fmla="*/ 42439 h 75159"/>
                  <a:gd name="connsiteX6" fmla="*/ 34831 w 64366"/>
                  <a:gd name="connsiteY6" fmla="*/ 65975 h 75159"/>
                  <a:gd name="connsiteX7" fmla="*/ 52580 w 64366"/>
                  <a:gd name="connsiteY7" fmla="*/ 54792 h 75159"/>
                  <a:gd name="connsiteX8" fmla="*/ 63893 w 64366"/>
                  <a:gd name="connsiteY8" fmla="*/ 57913 h 75159"/>
                  <a:gd name="connsiteX9" fmla="*/ 34766 w 64366"/>
                  <a:gd name="connsiteY9" fmla="*/ 76378 h 75159"/>
                  <a:gd name="connsiteX10" fmla="*/ 12595 w 64366"/>
                  <a:gd name="connsiteY10" fmla="*/ 32557 h 75159"/>
                  <a:gd name="connsiteX11" fmla="*/ 53166 w 64366"/>
                  <a:gd name="connsiteY11" fmla="*/ 32557 h 75159"/>
                  <a:gd name="connsiteX12" fmla="*/ 33400 w 64366"/>
                  <a:gd name="connsiteY12" fmla="*/ 11621 h 75159"/>
                  <a:gd name="connsiteX13" fmla="*/ 12595 w 64366"/>
                  <a:gd name="connsiteY13" fmla="*/ 32557 h 75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4366" h="75159">
                    <a:moveTo>
                      <a:pt x="34766" y="76378"/>
                    </a:moveTo>
                    <a:cubicBezTo>
                      <a:pt x="13700" y="76378"/>
                      <a:pt x="697" y="61424"/>
                      <a:pt x="697" y="39058"/>
                    </a:cubicBezTo>
                    <a:cubicBezTo>
                      <a:pt x="697" y="16757"/>
                      <a:pt x="13570" y="1218"/>
                      <a:pt x="33400" y="1218"/>
                    </a:cubicBezTo>
                    <a:cubicBezTo>
                      <a:pt x="48809" y="1218"/>
                      <a:pt x="65064" y="10711"/>
                      <a:pt x="65064" y="37563"/>
                    </a:cubicBezTo>
                    <a:lnTo>
                      <a:pt x="65064" y="42439"/>
                    </a:lnTo>
                    <a:lnTo>
                      <a:pt x="12530" y="42439"/>
                    </a:lnTo>
                    <a:cubicBezTo>
                      <a:pt x="13115" y="57653"/>
                      <a:pt x="21957" y="65975"/>
                      <a:pt x="34831" y="65975"/>
                    </a:cubicBezTo>
                    <a:cubicBezTo>
                      <a:pt x="43413" y="65975"/>
                      <a:pt x="49850" y="62204"/>
                      <a:pt x="52580" y="54792"/>
                    </a:cubicBezTo>
                    <a:lnTo>
                      <a:pt x="63893" y="57913"/>
                    </a:lnTo>
                    <a:cubicBezTo>
                      <a:pt x="60512" y="68901"/>
                      <a:pt x="49655" y="76378"/>
                      <a:pt x="34766" y="76378"/>
                    </a:cubicBezTo>
                    <a:close/>
                    <a:moveTo>
                      <a:pt x="12595" y="32557"/>
                    </a:moveTo>
                    <a:lnTo>
                      <a:pt x="53166" y="32557"/>
                    </a:lnTo>
                    <a:cubicBezTo>
                      <a:pt x="52060" y="20203"/>
                      <a:pt x="45363" y="11621"/>
                      <a:pt x="33400" y="11621"/>
                    </a:cubicBezTo>
                    <a:cubicBezTo>
                      <a:pt x="20917" y="11621"/>
                      <a:pt x="13310" y="21439"/>
                      <a:pt x="12595" y="32557"/>
                    </a:cubicBezTo>
                  </a:path>
                </a:pathLst>
              </a:custGeom>
              <a:solidFill>
                <a:srgbClr val="000000"/>
              </a:solidFill>
              <a:ln w="65" cap="flat">
                <a:noFill/>
                <a:prstDash val="solid"/>
                <a:miter/>
              </a:ln>
            </p:spPr>
            <p:txBody>
              <a:bodyPr rtlCol="0" anchor="ctr"/>
              <a:lstStyle/>
              <a:p>
                <a:endParaRPr lang="en-GB"/>
              </a:p>
            </p:txBody>
          </p:sp>
        </p:grpSp>
        <p:grpSp>
          <p:nvGrpSpPr>
            <p:cNvPr id="2471" name="Graphic 1898">
              <a:extLst>
                <a:ext uri="{FF2B5EF4-FFF2-40B4-BE49-F238E27FC236}">
                  <a16:creationId xmlns:a16="http://schemas.microsoft.com/office/drawing/2014/main" id="{AF064E21-F58D-296B-0427-C201841674EF}"/>
                </a:ext>
              </a:extLst>
            </p:cNvPr>
            <p:cNvGrpSpPr/>
            <p:nvPr/>
          </p:nvGrpSpPr>
          <p:grpSpPr>
            <a:xfrm>
              <a:off x="6875395" y="5840827"/>
              <a:ext cx="221318" cy="102987"/>
              <a:chOff x="10462560" y="5797512"/>
              <a:chExt cx="221318" cy="102987"/>
            </a:xfrm>
            <a:solidFill>
              <a:srgbClr val="000000"/>
            </a:solidFill>
          </p:grpSpPr>
          <p:sp>
            <p:nvSpPr>
              <p:cNvPr id="2472" name="Freeform: Shape 2471">
                <a:extLst>
                  <a:ext uri="{FF2B5EF4-FFF2-40B4-BE49-F238E27FC236}">
                    <a16:creationId xmlns:a16="http://schemas.microsoft.com/office/drawing/2014/main" id="{79C31806-C3CC-B8E4-0E3D-BB51F39E21EF}"/>
                  </a:ext>
                </a:extLst>
              </p:cNvPr>
              <p:cNvSpPr/>
              <p:nvPr/>
            </p:nvSpPr>
            <p:spPr>
              <a:xfrm>
                <a:off x="10462560" y="5798878"/>
                <a:ext cx="16319" cy="100061"/>
              </a:xfrm>
              <a:custGeom>
                <a:avLst/>
                <a:gdLst>
                  <a:gd name="connsiteX0" fmla="*/ 3269 w 16319"/>
                  <a:gd name="connsiteY0" fmla="*/ 101493 h 100061"/>
                  <a:gd name="connsiteX1" fmla="*/ 3269 w 16319"/>
                  <a:gd name="connsiteY1" fmla="*/ 28804 h 100061"/>
                  <a:gd name="connsiteX2" fmla="*/ 14972 w 16319"/>
                  <a:gd name="connsiteY2" fmla="*/ 28804 h 100061"/>
                  <a:gd name="connsiteX3" fmla="*/ 14972 w 16319"/>
                  <a:gd name="connsiteY3" fmla="*/ 101493 h 100061"/>
                  <a:gd name="connsiteX4" fmla="*/ 3269 w 16319"/>
                  <a:gd name="connsiteY4" fmla="*/ 101493 h 100061"/>
                  <a:gd name="connsiteX5" fmla="*/ 9186 w 16319"/>
                  <a:gd name="connsiteY5" fmla="*/ 16906 h 100061"/>
                  <a:gd name="connsiteX6" fmla="*/ 1059 w 16319"/>
                  <a:gd name="connsiteY6" fmla="*/ 9169 h 100061"/>
                  <a:gd name="connsiteX7" fmla="*/ 9186 w 16319"/>
                  <a:gd name="connsiteY7" fmla="*/ 1432 h 100061"/>
                  <a:gd name="connsiteX8" fmla="*/ 17378 w 16319"/>
                  <a:gd name="connsiteY8" fmla="*/ 9169 h 100061"/>
                  <a:gd name="connsiteX9" fmla="*/ 9186 w 16319"/>
                  <a:gd name="connsiteY9" fmla="*/ 16906 h 100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319" h="100061">
                    <a:moveTo>
                      <a:pt x="3269" y="101493"/>
                    </a:moveTo>
                    <a:lnTo>
                      <a:pt x="3269" y="28804"/>
                    </a:lnTo>
                    <a:lnTo>
                      <a:pt x="14972" y="28804"/>
                    </a:lnTo>
                    <a:lnTo>
                      <a:pt x="14972" y="101493"/>
                    </a:lnTo>
                    <a:lnTo>
                      <a:pt x="3269" y="101493"/>
                    </a:lnTo>
                    <a:close/>
                    <a:moveTo>
                      <a:pt x="9186" y="16906"/>
                    </a:moveTo>
                    <a:cubicBezTo>
                      <a:pt x="4765" y="16906"/>
                      <a:pt x="1059" y="13460"/>
                      <a:pt x="1059" y="9169"/>
                    </a:cubicBezTo>
                    <a:cubicBezTo>
                      <a:pt x="1059" y="4878"/>
                      <a:pt x="4765" y="1432"/>
                      <a:pt x="9186" y="1432"/>
                    </a:cubicBezTo>
                    <a:cubicBezTo>
                      <a:pt x="13672" y="1432"/>
                      <a:pt x="17378" y="4878"/>
                      <a:pt x="17378" y="9169"/>
                    </a:cubicBezTo>
                    <a:cubicBezTo>
                      <a:pt x="17378" y="13460"/>
                      <a:pt x="13672" y="16906"/>
                      <a:pt x="9186" y="16906"/>
                    </a:cubicBezTo>
                  </a:path>
                </a:pathLst>
              </a:custGeom>
              <a:solidFill>
                <a:srgbClr val="000000"/>
              </a:solidFill>
              <a:ln w="65" cap="flat">
                <a:noFill/>
                <a:prstDash val="solid"/>
                <a:miter/>
              </a:ln>
            </p:spPr>
            <p:txBody>
              <a:bodyPr rtlCol="0" anchor="ctr"/>
              <a:lstStyle/>
              <a:p>
                <a:endParaRPr lang="en-GB"/>
              </a:p>
            </p:txBody>
          </p:sp>
          <p:sp>
            <p:nvSpPr>
              <p:cNvPr id="2473" name="Freeform: Shape 2472">
                <a:extLst>
                  <a:ext uri="{FF2B5EF4-FFF2-40B4-BE49-F238E27FC236}">
                    <a16:creationId xmlns:a16="http://schemas.microsoft.com/office/drawing/2014/main" id="{7A0359E6-5210-0E8B-6EA7-FBB93021D946}"/>
                  </a:ext>
                </a:extLst>
              </p:cNvPr>
              <p:cNvSpPr/>
              <p:nvPr/>
            </p:nvSpPr>
            <p:spPr>
              <a:xfrm>
                <a:off x="10497019" y="5825339"/>
                <a:ext cx="58125" cy="73599"/>
              </a:xfrm>
              <a:custGeom>
                <a:avLst/>
                <a:gdLst>
                  <a:gd name="connsiteX0" fmla="*/ 12414 w 58125"/>
                  <a:gd name="connsiteY0" fmla="*/ 31268 h 73599"/>
                  <a:gd name="connsiteX1" fmla="*/ 12414 w 58125"/>
                  <a:gd name="connsiteY1" fmla="*/ 74830 h 73599"/>
                  <a:gd name="connsiteX2" fmla="*/ 710 w 58125"/>
                  <a:gd name="connsiteY2" fmla="*/ 74830 h 73599"/>
                  <a:gd name="connsiteX3" fmla="*/ 710 w 58125"/>
                  <a:gd name="connsiteY3" fmla="*/ 2141 h 73599"/>
                  <a:gd name="connsiteX4" fmla="*/ 11958 w 58125"/>
                  <a:gd name="connsiteY4" fmla="*/ 2141 h 73599"/>
                  <a:gd name="connsiteX5" fmla="*/ 12023 w 58125"/>
                  <a:gd name="connsiteY5" fmla="*/ 15599 h 73599"/>
                  <a:gd name="connsiteX6" fmla="*/ 34259 w 58125"/>
                  <a:gd name="connsiteY6" fmla="*/ 1230 h 73599"/>
                  <a:gd name="connsiteX7" fmla="*/ 58836 w 58125"/>
                  <a:gd name="connsiteY7" fmla="*/ 28667 h 73599"/>
                  <a:gd name="connsiteX8" fmla="*/ 58836 w 58125"/>
                  <a:gd name="connsiteY8" fmla="*/ 74830 h 73599"/>
                  <a:gd name="connsiteX9" fmla="*/ 47133 w 58125"/>
                  <a:gd name="connsiteY9" fmla="*/ 74830 h 73599"/>
                  <a:gd name="connsiteX10" fmla="*/ 47133 w 58125"/>
                  <a:gd name="connsiteY10" fmla="*/ 29643 h 73599"/>
                  <a:gd name="connsiteX11" fmla="*/ 30748 w 58125"/>
                  <a:gd name="connsiteY11" fmla="*/ 11763 h 73599"/>
                  <a:gd name="connsiteX12" fmla="*/ 12414 w 58125"/>
                  <a:gd name="connsiteY12" fmla="*/ 31268 h 73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125" h="73599">
                    <a:moveTo>
                      <a:pt x="12414" y="31268"/>
                    </a:moveTo>
                    <a:lnTo>
                      <a:pt x="12414" y="74830"/>
                    </a:lnTo>
                    <a:lnTo>
                      <a:pt x="710" y="74830"/>
                    </a:lnTo>
                    <a:lnTo>
                      <a:pt x="710" y="2141"/>
                    </a:lnTo>
                    <a:lnTo>
                      <a:pt x="11958" y="2141"/>
                    </a:lnTo>
                    <a:lnTo>
                      <a:pt x="12023" y="15599"/>
                    </a:lnTo>
                    <a:cubicBezTo>
                      <a:pt x="16705" y="5326"/>
                      <a:pt x="24507" y="1230"/>
                      <a:pt x="34259" y="1230"/>
                    </a:cubicBezTo>
                    <a:cubicBezTo>
                      <a:pt x="48953" y="1230"/>
                      <a:pt x="58836" y="10268"/>
                      <a:pt x="58836" y="28667"/>
                    </a:cubicBezTo>
                    <a:lnTo>
                      <a:pt x="58836" y="74830"/>
                    </a:lnTo>
                    <a:lnTo>
                      <a:pt x="47133" y="74830"/>
                    </a:lnTo>
                    <a:lnTo>
                      <a:pt x="47133" y="29643"/>
                    </a:lnTo>
                    <a:cubicBezTo>
                      <a:pt x="47133" y="18460"/>
                      <a:pt x="40891" y="11763"/>
                      <a:pt x="30748" y="11763"/>
                    </a:cubicBezTo>
                    <a:cubicBezTo>
                      <a:pt x="20281" y="11763"/>
                      <a:pt x="12414" y="18850"/>
                      <a:pt x="12414" y="31268"/>
                    </a:cubicBezTo>
                  </a:path>
                </a:pathLst>
              </a:custGeom>
              <a:solidFill>
                <a:srgbClr val="000000"/>
              </a:solidFill>
              <a:ln w="65" cap="flat">
                <a:noFill/>
                <a:prstDash val="solid"/>
                <a:miter/>
              </a:ln>
            </p:spPr>
            <p:txBody>
              <a:bodyPr rtlCol="0" anchor="ctr"/>
              <a:lstStyle/>
              <a:p>
                <a:endParaRPr lang="en-GB"/>
              </a:p>
            </p:txBody>
          </p:sp>
          <p:sp>
            <p:nvSpPr>
              <p:cNvPr id="2474" name="Freeform: Shape 2473">
                <a:extLst>
                  <a:ext uri="{FF2B5EF4-FFF2-40B4-BE49-F238E27FC236}">
                    <a16:creationId xmlns:a16="http://schemas.microsoft.com/office/drawing/2014/main" id="{DE3B5020-8EDE-54D0-28B7-4F4AB9BC5A48}"/>
                  </a:ext>
                </a:extLst>
              </p:cNvPr>
              <p:cNvSpPr/>
              <p:nvPr/>
            </p:nvSpPr>
            <p:spPr>
              <a:xfrm>
                <a:off x="10566717" y="5797512"/>
                <a:ext cx="45902" cy="101426"/>
              </a:xfrm>
              <a:custGeom>
                <a:avLst/>
                <a:gdLst>
                  <a:gd name="connsiteX0" fmla="*/ 43732 w 45902"/>
                  <a:gd name="connsiteY0" fmla="*/ 30180 h 101426"/>
                  <a:gd name="connsiteX1" fmla="*/ 43732 w 45902"/>
                  <a:gd name="connsiteY1" fmla="*/ 40193 h 101426"/>
                  <a:gd name="connsiteX2" fmla="*/ 26958 w 45902"/>
                  <a:gd name="connsiteY2" fmla="*/ 40193 h 101426"/>
                  <a:gd name="connsiteX3" fmla="*/ 26958 w 45902"/>
                  <a:gd name="connsiteY3" fmla="*/ 102869 h 101426"/>
                  <a:gd name="connsiteX4" fmla="*/ 15255 w 45902"/>
                  <a:gd name="connsiteY4" fmla="*/ 102869 h 101426"/>
                  <a:gd name="connsiteX5" fmla="*/ 15255 w 45902"/>
                  <a:gd name="connsiteY5" fmla="*/ 40193 h 101426"/>
                  <a:gd name="connsiteX6" fmla="*/ 951 w 45902"/>
                  <a:gd name="connsiteY6" fmla="*/ 40193 h 101426"/>
                  <a:gd name="connsiteX7" fmla="*/ 951 w 45902"/>
                  <a:gd name="connsiteY7" fmla="*/ 30180 h 101426"/>
                  <a:gd name="connsiteX8" fmla="*/ 15255 w 45902"/>
                  <a:gd name="connsiteY8" fmla="*/ 30180 h 101426"/>
                  <a:gd name="connsiteX9" fmla="*/ 15255 w 45902"/>
                  <a:gd name="connsiteY9" fmla="*/ 20492 h 101426"/>
                  <a:gd name="connsiteX10" fmla="*/ 35930 w 45902"/>
                  <a:gd name="connsiteY10" fmla="*/ 1442 h 101426"/>
                  <a:gd name="connsiteX11" fmla="*/ 46853 w 45902"/>
                  <a:gd name="connsiteY11" fmla="*/ 3393 h 101426"/>
                  <a:gd name="connsiteX12" fmla="*/ 43602 w 45902"/>
                  <a:gd name="connsiteY12" fmla="*/ 13406 h 101426"/>
                  <a:gd name="connsiteX13" fmla="*/ 37296 w 45902"/>
                  <a:gd name="connsiteY13" fmla="*/ 12300 h 101426"/>
                  <a:gd name="connsiteX14" fmla="*/ 26958 w 45902"/>
                  <a:gd name="connsiteY14" fmla="*/ 23093 h 101426"/>
                  <a:gd name="connsiteX15" fmla="*/ 26958 w 45902"/>
                  <a:gd name="connsiteY15" fmla="*/ 30180 h 101426"/>
                  <a:gd name="connsiteX16" fmla="*/ 43732 w 45902"/>
                  <a:gd name="connsiteY16" fmla="*/ 30180 h 101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5902" h="101426">
                    <a:moveTo>
                      <a:pt x="43732" y="30180"/>
                    </a:moveTo>
                    <a:lnTo>
                      <a:pt x="43732" y="40193"/>
                    </a:lnTo>
                    <a:lnTo>
                      <a:pt x="26958" y="40193"/>
                    </a:lnTo>
                    <a:lnTo>
                      <a:pt x="26958" y="102869"/>
                    </a:lnTo>
                    <a:lnTo>
                      <a:pt x="15255" y="102869"/>
                    </a:lnTo>
                    <a:lnTo>
                      <a:pt x="15255" y="40193"/>
                    </a:lnTo>
                    <a:lnTo>
                      <a:pt x="951" y="40193"/>
                    </a:lnTo>
                    <a:lnTo>
                      <a:pt x="951" y="30180"/>
                    </a:lnTo>
                    <a:lnTo>
                      <a:pt x="15255" y="30180"/>
                    </a:lnTo>
                    <a:lnTo>
                      <a:pt x="15255" y="20492"/>
                    </a:lnTo>
                    <a:cubicBezTo>
                      <a:pt x="15255" y="7879"/>
                      <a:pt x="25332" y="1442"/>
                      <a:pt x="35930" y="1442"/>
                    </a:cubicBezTo>
                    <a:cubicBezTo>
                      <a:pt x="41457" y="1442"/>
                      <a:pt x="45098" y="2613"/>
                      <a:pt x="46853" y="3393"/>
                    </a:cubicBezTo>
                    <a:lnTo>
                      <a:pt x="43602" y="13406"/>
                    </a:lnTo>
                    <a:cubicBezTo>
                      <a:pt x="42367" y="13015"/>
                      <a:pt x="40546" y="12300"/>
                      <a:pt x="37296" y="12300"/>
                    </a:cubicBezTo>
                    <a:cubicBezTo>
                      <a:pt x="30079" y="12300"/>
                      <a:pt x="26958" y="16071"/>
                      <a:pt x="26958" y="23093"/>
                    </a:cubicBezTo>
                    <a:lnTo>
                      <a:pt x="26958" y="30180"/>
                    </a:lnTo>
                    <a:lnTo>
                      <a:pt x="43732" y="30180"/>
                    </a:lnTo>
                  </a:path>
                </a:pathLst>
              </a:custGeom>
              <a:solidFill>
                <a:srgbClr val="000000"/>
              </a:solidFill>
              <a:ln w="65" cap="flat">
                <a:noFill/>
                <a:prstDash val="solid"/>
                <a:miter/>
              </a:ln>
            </p:spPr>
            <p:txBody>
              <a:bodyPr rtlCol="0" anchor="ctr"/>
              <a:lstStyle/>
              <a:p>
                <a:endParaRPr lang="en-GB"/>
              </a:p>
            </p:txBody>
          </p:sp>
          <p:sp>
            <p:nvSpPr>
              <p:cNvPr id="2475" name="Freeform: Shape 2474">
                <a:extLst>
                  <a:ext uri="{FF2B5EF4-FFF2-40B4-BE49-F238E27FC236}">
                    <a16:creationId xmlns:a16="http://schemas.microsoft.com/office/drawing/2014/main" id="{D7B758D4-89E6-ED8D-6715-492AB3DC34DE}"/>
                  </a:ext>
                </a:extLst>
              </p:cNvPr>
              <p:cNvSpPr/>
              <p:nvPr/>
            </p:nvSpPr>
            <p:spPr>
              <a:xfrm>
                <a:off x="10617561" y="5825339"/>
                <a:ext cx="66317" cy="75159"/>
              </a:xfrm>
              <a:custGeom>
                <a:avLst/>
                <a:gdLst>
                  <a:gd name="connsiteX0" fmla="*/ 33812 w 66317"/>
                  <a:gd name="connsiteY0" fmla="*/ 76378 h 75159"/>
                  <a:gd name="connsiteX1" fmla="*/ 718 w 66317"/>
                  <a:gd name="connsiteY1" fmla="*/ 38928 h 75159"/>
                  <a:gd name="connsiteX2" fmla="*/ 33812 w 66317"/>
                  <a:gd name="connsiteY2" fmla="*/ 1218 h 75159"/>
                  <a:gd name="connsiteX3" fmla="*/ 67036 w 66317"/>
                  <a:gd name="connsiteY3" fmla="*/ 38928 h 75159"/>
                  <a:gd name="connsiteX4" fmla="*/ 33812 w 66317"/>
                  <a:gd name="connsiteY4" fmla="*/ 76378 h 75159"/>
                  <a:gd name="connsiteX5" fmla="*/ 33812 w 66317"/>
                  <a:gd name="connsiteY5" fmla="*/ 65910 h 75159"/>
                  <a:gd name="connsiteX6" fmla="*/ 55202 w 66317"/>
                  <a:gd name="connsiteY6" fmla="*/ 38928 h 75159"/>
                  <a:gd name="connsiteX7" fmla="*/ 33812 w 66317"/>
                  <a:gd name="connsiteY7" fmla="*/ 11686 h 75159"/>
                  <a:gd name="connsiteX8" fmla="*/ 12616 w 66317"/>
                  <a:gd name="connsiteY8" fmla="*/ 38928 h 75159"/>
                  <a:gd name="connsiteX9" fmla="*/ 33812 w 66317"/>
                  <a:gd name="connsiteY9" fmla="*/ 65910 h 75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317" h="75159">
                    <a:moveTo>
                      <a:pt x="33812" y="76378"/>
                    </a:moveTo>
                    <a:cubicBezTo>
                      <a:pt x="14047" y="76378"/>
                      <a:pt x="718" y="61359"/>
                      <a:pt x="718" y="38928"/>
                    </a:cubicBezTo>
                    <a:cubicBezTo>
                      <a:pt x="718" y="16172"/>
                      <a:pt x="14047" y="1218"/>
                      <a:pt x="33812" y="1218"/>
                    </a:cubicBezTo>
                    <a:cubicBezTo>
                      <a:pt x="53642" y="1218"/>
                      <a:pt x="67036" y="16172"/>
                      <a:pt x="67036" y="38928"/>
                    </a:cubicBezTo>
                    <a:cubicBezTo>
                      <a:pt x="67036" y="61359"/>
                      <a:pt x="53642" y="76378"/>
                      <a:pt x="33812" y="76378"/>
                    </a:cubicBezTo>
                    <a:close/>
                    <a:moveTo>
                      <a:pt x="33812" y="65910"/>
                    </a:moveTo>
                    <a:cubicBezTo>
                      <a:pt x="48506" y="65910"/>
                      <a:pt x="55202" y="53232"/>
                      <a:pt x="55202" y="38928"/>
                    </a:cubicBezTo>
                    <a:cubicBezTo>
                      <a:pt x="55202" y="24495"/>
                      <a:pt x="48506" y="11686"/>
                      <a:pt x="33812" y="11686"/>
                    </a:cubicBezTo>
                    <a:cubicBezTo>
                      <a:pt x="19313" y="11686"/>
                      <a:pt x="12616" y="24429"/>
                      <a:pt x="12616" y="38928"/>
                    </a:cubicBezTo>
                    <a:cubicBezTo>
                      <a:pt x="12616" y="53232"/>
                      <a:pt x="19313" y="65910"/>
                      <a:pt x="33812" y="65910"/>
                    </a:cubicBezTo>
                  </a:path>
                </a:pathLst>
              </a:custGeom>
              <a:solidFill>
                <a:srgbClr val="000000"/>
              </a:solidFill>
              <a:ln w="65" cap="flat">
                <a:noFill/>
                <a:prstDash val="solid"/>
                <a:miter/>
              </a:ln>
            </p:spPr>
            <p:txBody>
              <a:bodyPr rtlCol="0" anchor="ctr"/>
              <a:lstStyle/>
              <a:p>
                <a:endParaRPr lang="en-GB"/>
              </a:p>
            </p:txBody>
          </p:sp>
        </p:grpSp>
        <p:grpSp>
          <p:nvGrpSpPr>
            <p:cNvPr id="2476" name="Graphic 1898">
              <a:extLst>
                <a:ext uri="{FF2B5EF4-FFF2-40B4-BE49-F238E27FC236}">
                  <a16:creationId xmlns:a16="http://schemas.microsoft.com/office/drawing/2014/main" id="{214E5FF0-345A-DF50-5B41-2D9635069A99}"/>
                </a:ext>
              </a:extLst>
            </p:cNvPr>
            <p:cNvGrpSpPr/>
            <p:nvPr/>
          </p:nvGrpSpPr>
          <p:grpSpPr>
            <a:xfrm>
              <a:off x="7145476" y="5842193"/>
              <a:ext cx="248689" cy="100971"/>
              <a:chOff x="10732641" y="5798878"/>
              <a:chExt cx="248689" cy="100971"/>
            </a:xfrm>
            <a:solidFill>
              <a:srgbClr val="000000"/>
            </a:solidFill>
          </p:grpSpPr>
          <p:sp>
            <p:nvSpPr>
              <p:cNvPr id="2477" name="Freeform: Shape 2476">
                <a:extLst>
                  <a:ext uri="{FF2B5EF4-FFF2-40B4-BE49-F238E27FC236}">
                    <a16:creationId xmlns:a16="http://schemas.microsoft.com/office/drawing/2014/main" id="{724C601C-819B-CE3F-82F9-01F8FAF63368}"/>
                  </a:ext>
                </a:extLst>
              </p:cNvPr>
              <p:cNvSpPr/>
              <p:nvPr/>
            </p:nvSpPr>
            <p:spPr>
              <a:xfrm>
                <a:off x="10732641" y="5826250"/>
                <a:ext cx="99866" cy="72689"/>
              </a:xfrm>
              <a:custGeom>
                <a:avLst/>
                <a:gdLst>
                  <a:gd name="connsiteX0" fmla="*/ 22553 w 99866"/>
                  <a:gd name="connsiteY0" fmla="*/ 73912 h 72689"/>
                  <a:gd name="connsiteX1" fmla="*/ 512 w 99866"/>
                  <a:gd name="connsiteY1" fmla="*/ 1223 h 72689"/>
                  <a:gd name="connsiteX2" fmla="*/ 12930 w 99866"/>
                  <a:gd name="connsiteY2" fmla="*/ 1223 h 72689"/>
                  <a:gd name="connsiteX3" fmla="*/ 28729 w 99866"/>
                  <a:gd name="connsiteY3" fmla="*/ 61364 h 72689"/>
                  <a:gd name="connsiteX4" fmla="*/ 44333 w 99866"/>
                  <a:gd name="connsiteY4" fmla="*/ 1223 h 72689"/>
                  <a:gd name="connsiteX5" fmla="*/ 56817 w 99866"/>
                  <a:gd name="connsiteY5" fmla="*/ 1223 h 72689"/>
                  <a:gd name="connsiteX6" fmla="*/ 72096 w 99866"/>
                  <a:gd name="connsiteY6" fmla="*/ 61169 h 72689"/>
                  <a:gd name="connsiteX7" fmla="*/ 87960 w 99866"/>
                  <a:gd name="connsiteY7" fmla="*/ 1223 h 72689"/>
                  <a:gd name="connsiteX8" fmla="*/ 100378 w 99866"/>
                  <a:gd name="connsiteY8" fmla="*/ 1223 h 72689"/>
                  <a:gd name="connsiteX9" fmla="*/ 78337 w 99866"/>
                  <a:gd name="connsiteY9" fmla="*/ 73912 h 72689"/>
                  <a:gd name="connsiteX10" fmla="*/ 66699 w 99866"/>
                  <a:gd name="connsiteY10" fmla="*/ 73912 h 72689"/>
                  <a:gd name="connsiteX11" fmla="*/ 50445 w 99866"/>
                  <a:gd name="connsiteY11" fmla="*/ 14552 h 72689"/>
                  <a:gd name="connsiteX12" fmla="*/ 34191 w 99866"/>
                  <a:gd name="connsiteY12" fmla="*/ 73912 h 72689"/>
                  <a:gd name="connsiteX13" fmla="*/ 22553 w 99866"/>
                  <a:gd name="connsiteY13" fmla="*/ 73912 h 726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9866" h="72689">
                    <a:moveTo>
                      <a:pt x="22553" y="73912"/>
                    </a:moveTo>
                    <a:lnTo>
                      <a:pt x="512" y="1223"/>
                    </a:lnTo>
                    <a:lnTo>
                      <a:pt x="12930" y="1223"/>
                    </a:lnTo>
                    <a:cubicBezTo>
                      <a:pt x="18717" y="22614"/>
                      <a:pt x="23658" y="37633"/>
                      <a:pt x="28729" y="61364"/>
                    </a:cubicBezTo>
                    <a:cubicBezTo>
                      <a:pt x="33605" y="38413"/>
                      <a:pt x="38742" y="22289"/>
                      <a:pt x="44333" y="1223"/>
                    </a:cubicBezTo>
                    <a:lnTo>
                      <a:pt x="56817" y="1223"/>
                    </a:lnTo>
                    <a:cubicBezTo>
                      <a:pt x="62343" y="22354"/>
                      <a:pt x="67284" y="37893"/>
                      <a:pt x="72096" y="61169"/>
                    </a:cubicBezTo>
                    <a:cubicBezTo>
                      <a:pt x="77102" y="38153"/>
                      <a:pt x="82303" y="22289"/>
                      <a:pt x="87960" y="1223"/>
                    </a:cubicBezTo>
                    <a:lnTo>
                      <a:pt x="100378" y="1223"/>
                    </a:lnTo>
                    <a:lnTo>
                      <a:pt x="78337" y="73912"/>
                    </a:lnTo>
                    <a:lnTo>
                      <a:pt x="66699" y="73912"/>
                    </a:lnTo>
                    <a:cubicBezTo>
                      <a:pt x="61108" y="53952"/>
                      <a:pt x="55256" y="35552"/>
                      <a:pt x="50445" y="14552"/>
                    </a:cubicBezTo>
                    <a:cubicBezTo>
                      <a:pt x="45569" y="35682"/>
                      <a:pt x="39847" y="53887"/>
                      <a:pt x="34191" y="73912"/>
                    </a:cubicBezTo>
                    <a:lnTo>
                      <a:pt x="22553" y="73912"/>
                    </a:lnTo>
                  </a:path>
                </a:pathLst>
              </a:custGeom>
              <a:solidFill>
                <a:srgbClr val="000000"/>
              </a:solidFill>
              <a:ln w="65" cap="flat">
                <a:noFill/>
                <a:prstDash val="solid"/>
                <a:miter/>
              </a:ln>
            </p:spPr>
            <p:txBody>
              <a:bodyPr rtlCol="0" anchor="ctr"/>
              <a:lstStyle/>
              <a:p>
                <a:endParaRPr lang="en-GB"/>
              </a:p>
            </p:txBody>
          </p:sp>
          <p:sp>
            <p:nvSpPr>
              <p:cNvPr id="2478" name="Freeform: Shape 2477">
                <a:extLst>
                  <a:ext uri="{FF2B5EF4-FFF2-40B4-BE49-F238E27FC236}">
                    <a16:creationId xmlns:a16="http://schemas.microsoft.com/office/drawing/2014/main" id="{B52AB660-BFB9-A5AB-E1F7-CAE98CAD9198}"/>
                  </a:ext>
                </a:extLst>
              </p:cNvPr>
              <p:cNvSpPr/>
              <p:nvPr/>
            </p:nvSpPr>
            <p:spPr>
              <a:xfrm>
                <a:off x="10845121" y="5798878"/>
                <a:ext cx="16319" cy="100061"/>
              </a:xfrm>
              <a:custGeom>
                <a:avLst/>
                <a:gdLst>
                  <a:gd name="connsiteX0" fmla="*/ 3320 w 16319"/>
                  <a:gd name="connsiteY0" fmla="*/ 101493 h 100061"/>
                  <a:gd name="connsiteX1" fmla="*/ 3320 w 16319"/>
                  <a:gd name="connsiteY1" fmla="*/ 28804 h 100061"/>
                  <a:gd name="connsiteX2" fmla="*/ 15023 w 16319"/>
                  <a:gd name="connsiteY2" fmla="*/ 28804 h 100061"/>
                  <a:gd name="connsiteX3" fmla="*/ 15023 w 16319"/>
                  <a:gd name="connsiteY3" fmla="*/ 101493 h 100061"/>
                  <a:gd name="connsiteX4" fmla="*/ 3320 w 16319"/>
                  <a:gd name="connsiteY4" fmla="*/ 101493 h 100061"/>
                  <a:gd name="connsiteX5" fmla="*/ 9237 w 16319"/>
                  <a:gd name="connsiteY5" fmla="*/ 16906 h 100061"/>
                  <a:gd name="connsiteX6" fmla="*/ 1110 w 16319"/>
                  <a:gd name="connsiteY6" fmla="*/ 9169 h 100061"/>
                  <a:gd name="connsiteX7" fmla="*/ 9237 w 16319"/>
                  <a:gd name="connsiteY7" fmla="*/ 1432 h 100061"/>
                  <a:gd name="connsiteX8" fmla="*/ 17429 w 16319"/>
                  <a:gd name="connsiteY8" fmla="*/ 9169 h 100061"/>
                  <a:gd name="connsiteX9" fmla="*/ 9237 w 16319"/>
                  <a:gd name="connsiteY9" fmla="*/ 16906 h 100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319" h="100061">
                    <a:moveTo>
                      <a:pt x="3320" y="101493"/>
                    </a:moveTo>
                    <a:lnTo>
                      <a:pt x="3320" y="28804"/>
                    </a:lnTo>
                    <a:lnTo>
                      <a:pt x="15023" y="28804"/>
                    </a:lnTo>
                    <a:lnTo>
                      <a:pt x="15023" y="101493"/>
                    </a:lnTo>
                    <a:lnTo>
                      <a:pt x="3320" y="101493"/>
                    </a:lnTo>
                    <a:close/>
                    <a:moveTo>
                      <a:pt x="9237" y="16906"/>
                    </a:moveTo>
                    <a:cubicBezTo>
                      <a:pt x="4816" y="16906"/>
                      <a:pt x="1110" y="13460"/>
                      <a:pt x="1110" y="9169"/>
                    </a:cubicBezTo>
                    <a:cubicBezTo>
                      <a:pt x="1110" y="4878"/>
                      <a:pt x="4816" y="1432"/>
                      <a:pt x="9237" y="1432"/>
                    </a:cubicBezTo>
                    <a:cubicBezTo>
                      <a:pt x="13723" y="1432"/>
                      <a:pt x="17429" y="4878"/>
                      <a:pt x="17429" y="9169"/>
                    </a:cubicBezTo>
                    <a:cubicBezTo>
                      <a:pt x="17429" y="13460"/>
                      <a:pt x="13723" y="16906"/>
                      <a:pt x="9237" y="16906"/>
                    </a:cubicBezTo>
                  </a:path>
                </a:pathLst>
              </a:custGeom>
              <a:solidFill>
                <a:srgbClr val="000000"/>
              </a:solidFill>
              <a:ln w="65" cap="flat">
                <a:noFill/>
                <a:prstDash val="solid"/>
                <a:miter/>
              </a:ln>
            </p:spPr>
            <p:txBody>
              <a:bodyPr rtlCol="0" anchor="ctr"/>
              <a:lstStyle/>
              <a:p>
                <a:endParaRPr lang="en-GB"/>
              </a:p>
            </p:txBody>
          </p:sp>
          <p:sp>
            <p:nvSpPr>
              <p:cNvPr id="2479" name="Freeform: Shape 2478">
                <a:extLst>
                  <a:ext uri="{FF2B5EF4-FFF2-40B4-BE49-F238E27FC236}">
                    <a16:creationId xmlns:a16="http://schemas.microsoft.com/office/drawing/2014/main" id="{A137ADF5-04AE-0861-4C77-4FF9D2F04339}"/>
                  </a:ext>
                </a:extLst>
              </p:cNvPr>
              <p:cNvSpPr/>
              <p:nvPr/>
            </p:nvSpPr>
            <p:spPr>
              <a:xfrm>
                <a:off x="10870608" y="5808955"/>
                <a:ext cx="39595" cy="90893"/>
              </a:xfrm>
              <a:custGeom>
                <a:avLst/>
                <a:gdLst>
                  <a:gd name="connsiteX0" fmla="*/ 38619 w 39595"/>
                  <a:gd name="connsiteY0" fmla="*/ 18643 h 90893"/>
                  <a:gd name="connsiteX1" fmla="*/ 38619 w 39595"/>
                  <a:gd name="connsiteY1" fmla="*/ 28655 h 90893"/>
                  <a:gd name="connsiteX2" fmla="*/ 23666 w 39595"/>
                  <a:gd name="connsiteY2" fmla="*/ 28655 h 90893"/>
                  <a:gd name="connsiteX3" fmla="*/ 23666 w 39595"/>
                  <a:gd name="connsiteY3" fmla="*/ 72477 h 90893"/>
                  <a:gd name="connsiteX4" fmla="*/ 32248 w 39595"/>
                  <a:gd name="connsiteY4" fmla="*/ 81839 h 90893"/>
                  <a:gd name="connsiteX5" fmla="*/ 38229 w 39595"/>
                  <a:gd name="connsiteY5" fmla="*/ 81059 h 90893"/>
                  <a:gd name="connsiteX6" fmla="*/ 40635 w 39595"/>
                  <a:gd name="connsiteY6" fmla="*/ 90942 h 90893"/>
                  <a:gd name="connsiteX7" fmla="*/ 31923 w 39595"/>
                  <a:gd name="connsiteY7" fmla="*/ 92242 h 90893"/>
                  <a:gd name="connsiteX8" fmla="*/ 11962 w 39595"/>
                  <a:gd name="connsiteY8" fmla="*/ 73387 h 90893"/>
                  <a:gd name="connsiteX9" fmla="*/ 11962 w 39595"/>
                  <a:gd name="connsiteY9" fmla="*/ 28655 h 90893"/>
                  <a:gd name="connsiteX10" fmla="*/ 1040 w 39595"/>
                  <a:gd name="connsiteY10" fmla="*/ 28655 h 90893"/>
                  <a:gd name="connsiteX11" fmla="*/ 1040 w 39595"/>
                  <a:gd name="connsiteY11" fmla="*/ 18643 h 90893"/>
                  <a:gd name="connsiteX12" fmla="*/ 11962 w 39595"/>
                  <a:gd name="connsiteY12" fmla="*/ 18643 h 90893"/>
                  <a:gd name="connsiteX13" fmla="*/ 11962 w 39595"/>
                  <a:gd name="connsiteY13" fmla="*/ 1348 h 90893"/>
                  <a:gd name="connsiteX14" fmla="*/ 23666 w 39595"/>
                  <a:gd name="connsiteY14" fmla="*/ 1348 h 90893"/>
                  <a:gd name="connsiteX15" fmla="*/ 23666 w 39595"/>
                  <a:gd name="connsiteY15" fmla="*/ 18643 h 90893"/>
                  <a:gd name="connsiteX16" fmla="*/ 38619 w 39595"/>
                  <a:gd name="connsiteY16" fmla="*/ 18643 h 90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9595" h="90893">
                    <a:moveTo>
                      <a:pt x="38619" y="18643"/>
                    </a:moveTo>
                    <a:lnTo>
                      <a:pt x="38619" y="28655"/>
                    </a:lnTo>
                    <a:lnTo>
                      <a:pt x="23666" y="28655"/>
                    </a:lnTo>
                    <a:lnTo>
                      <a:pt x="23666" y="72477"/>
                    </a:lnTo>
                    <a:cubicBezTo>
                      <a:pt x="23666" y="78979"/>
                      <a:pt x="26071" y="81839"/>
                      <a:pt x="32248" y="81839"/>
                    </a:cubicBezTo>
                    <a:cubicBezTo>
                      <a:pt x="33743" y="81839"/>
                      <a:pt x="36279" y="81449"/>
                      <a:pt x="38229" y="81059"/>
                    </a:cubicBezTo>
                    <a:lnTo>
                      <a:pt x="40635" y="90942"/>
                    </a:lnTo>
                    <a:cubicBezTo>
                      <a:pt x="38229" y="91787"/>
                      <a:pt x="34914" y="92242"/>
                      <a:pt x="31923" y="92242"/>
                    </a:cubicBezTo>
                    <a:cubicBezTo>
                      <a:pt x="19374" y="92242"/>
                      <a:pt x="11962" y="85285"/>
                      <a:pt x="11962" y="73387"/>
                    </a:cubicBezTo>
                    <a:lnTo>
                      <a:pt x="11962" y="28655"/>
                    </a:lnTo>
                    <a:lnTo>
                      <a:pt x="1040" y="28655"/>
                    </a:lnTo>
                    <a:lnTo>
                      <a:pt x="1040" y="18643"/>
                    </a:lnTo>
                    <a:lnTo>
                      <a:pt x="11962" y="18643"/>
                    </a:lnTo>
                    <a:lnTo>
                      <a:pt x="11962" y="1348"/>
                    </a:lnTo>
                    <a:lnTo>
                      <a:pt x="23666" y="1348"/>
                    </a:lnTo>
                    <a:lnTo>
                      <a:pt x="23666" y="18643"/>
                    </a:lnTo>
                    <a:lnTo>
                      <a:pt x="38619" y="18643"/>
                    </a:lnTo>
                  </a:path>
                </a:pathLst>
              </a:custGeom>
              <a:solidFill>
                <a:srgbClr val="000000"/>
              </a:solidFill>
              <a:ln w="65" cap="flat">
                <a:noFill/>
                <a:prstDash val="solid"/>
                <a:miter/>
              </a:ln>
            </p:spPr>
            <p:txBody>
              <a:bodyPr rtlCol="0" anchor="ctr"/>
              <a:lstStyle/>
              <a:p>
                <a:endParaRPr lang="en-GB"/>
              </a:p>
            </p:txBody>
          </p:sp>
          <p:sp>
            <p:nvSpPr>
              <p:cNvPr id="2480" name="Freeform: Shape 2479">
                <a:extLst>
                  <a:ext uri="{FF2B5EF4-FFF2-40B4-BE49-F238E27FC236}">
                    <a16:creationId xmlns:a16="http://schemas.microsoft.com/office/drawing/2014/main" id="{D4572069-A9B6-D762-88A2-EAAA161623B9}"/>
                  </a:ext>
                </a:extLst>
              </p:cNvPr>
              <p:cNvSpPr/>
              <p:nvPr/>
            </p:nvSpPr>
            <p:spPr>
              <a:xfrm>
                <a:off x="10923141" y="5802063"/>
                <a:ext cx="58190" cy="96875"/>
              </a:xfrm>
              <a:custGeom>
                <a:avLst/>
                <a:gdLst>
                  <a:gd name="connsiteX0" fmla="*/ 12470 w 58190"/>
                  <a:gd name="connsiteY0" fmla="*/ 54722 h 96875"/>
                  <a:gd name="connsiteX1" fmla="*/ 12470 w 58190"/>
                  <a:gd name="connsiteY1" fmla="*/ 98283 h 96875"/>
                  <a:gd name="connsiteX2" fmla="*/ 767 w 58190"/>
                  <a:gd name="connsiteY2" fmla="*/ 98283 h 96875"/>
                  <a:gd name="connsiteX3" fmla="*/ 767 w 58190"/>
                  <a:gd name="connsiteY3" fmla="*/ 1408 h 96875"/>
                  <a:gd name="connsiteX4" fmla="*/ 12470 w 58190"/>
                  <a:gd name="connsiteY4" fmla="*/ 1408 h 96875"/>
                  <a:gd name="connsiteX5" fmla="*/ 12470 w 58190"/>
                  <a:gd name="connsiteY5" fmla="*/ 38207 h 96875"/>
                  <a:gd name="connsiteX6" fmla="*/ 34316 w 58190"/>
                  <a:gd name="connsiteY6" fmla="*/ 24684 h 96875"/>
                  <a:gd name="connsiteX7" fmla="*/ 58957 w 58190"/>
                  <a:gd name="connsiteY7" fmla="*/ 52121 h 96875"/>
                  <a:gd name="connsiteX8" fmla="*/ 58957 w 58190"/>
                  <a:gd name="connsiteY8" fmla="*/ 98283 h 96875"/>
                  <a:gd name="connsiteX9" fmla="*/ 47189 w 58190"/>
                  <a:gd name="connsiteY9" fmla="*/ 98283 h 96875"/>
                  <a:gd name="connsiteX10" fmla="*/ 47189 w 58190"/>
                  <a:gd name="connsiteY10" fmla="*/ 53096 h 96875"/>
                  <a:gd name="connsiteX11" fmla="*/ 30805 w 58190"/>
                  <a:gd name="connsiteY11" fmla="*/ 35217 h 96875"/>
                  <a:gd name="connsiteX12" fmla="*/ 12470 w 58190"/>
                  <a:gd name="connsiteY12" fmla="*/ 54722 h 96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190" h="96875">
                    <a:moveTo>
                      <a:pt x="12470" y="54722"/>
                    </a:moveTo>
                    <a:lnTo>
                      <a:pt x="12470" y="98283"/>
                    </a:lnTo>
                    <a:lnTo>
                      <a:pt x="767" y="98283"/>
                    </a:lnTo>
                    <a:lnTo>
                      <a:pt x="767" y="1408"/>
                    </a:lnTo>
                    <a:lnTo>
                      <a:pt x="12470" y="1408"/>
                    </a:lnTo>
                    <a:lnTo>
                      <a:pt x="12470" y="38207"/>
                    </a:lnTo>
                    <a:cubicBezTo>
                      <a:pt x="17216" y="28520"/>
                      <a:pt x="24823" y="24684"/>
                      <a:pt x="34316" y="24684"/>
                    </a:cubicBezTo>
                    <a:cubicBezTo>
                      <a:pt x="49010" y="24684"/>
                      <a:pt x="58957" y="33721"/>
                      <a:pt x="58957" y="52121"/>
                    </a:cubicBezTo>
                    <a:lnTo>
                      <a:pt x="58957" y="98283"/>
                    </a:lnTo>
                    <a:lnTo>
                      <a:pt x="47189" y="98283"/>
                    </a:lnTo>
                    <a:lnTo>
                      <a:pt x="47189" y="53096"/>
                    </a:lnTo>
                    <a:cubicBezTo>
                      <a:pt x="47189" y="41913"/>
                      <a:pt x="40947" y="35217"/>
                      <a:pt x="30805" y="35217"/>
                    </a:cubicBezTo>
                    <a:cubicBezTo>
                      <a:pt x="20337" y="35217"/>
                      <a:pt x="12470" y="42303"/>
                      <a:pt x="12470" y="54722"/>
                    </a:cubicBezTo>
                  </a:path>
                </a:pathLst>
              </a:custGeom>
              <a:solidFill>
                <a:srgbClr val="000000"/>
              </a:solidFill>
              <a:ln w="65" cap="flat">
                <a:noFill/>
                <a:prstDash val="solid"/>
                <a:miter/>
              </a:ln>
            </p:spPr>
            <p:txBody>
              <a:bodyPr rtlCol="0" anchor="ctr"/>
              <a:lstStyle/>
              <a:p>
                <a:endParaRPr lang="en-GB"/>
              </a:p>
            </p:txBody>
          </p:sp>
        </p:grpSp>
        <p:grpSp>
          <p:nvGrpSpPr>
            <p:cNvPr id="2481" name="Graphic 1898">
              <a:extLst>
                <a:ext uri="{FF2B5EF4-FFF2-40B4-BE49-F238E27FC236}">
                  <a16:creationId xmlns:a16="http://schemas.microsoft.com/office/drawing/2014/main" id="{4C6CB3EF-CD25-3788-88C7-F871EE3F20E9}"/>
                </a:ext>
              </a:extLst>
            </p:cNvPr>
            <p:cNvGrpSpPr/>
            <p:nvPr/>
          </p:nvGrpSpPr>
          <p:grpSpPr>
            <a:xfrm>
              <a:off x="7453593" y="5845378"/>
              <a:ext cx="231265" cy="96875"/>
              <a:chOff x="11040758" y="5802063"/>
              <a:chExt cx="231265" cy="96875"/>
            </a:xfrm>
            <a:solidFill>
              <a:srgbClr val="000000"/>
            </a:solidFill>
          </p:grpSpPr>
          <p:sp>
            <p:nvSpPr>
              <p:cNvPr id="2482" name="Freeform: Shape 2481">
                <a:extLst>
                  <a:ext uri="{FF2B5EF4-FFF2-40B4-BE49-F238E27FC236}">
                    <a16:creationId xmlns:a16="http://schemas.microsoft.com/office/drawing/2014/main" id="{4DC87373-1F90-BC67-593F-3719D54455EA}"/>
                  </a:ext>
                </a:extLst>
              </p:cNvPr>
              <p:cNvSpPr/>
              <p:nvPr/>
            </p:nvSpPr>
            <p:spPr>
              <a:xfrm>
                <a:off x="11040758" y="5802063"/>
                <a:ext cx="69958" cy="96875"/>
              </a:xfrm>
              <a:custGeom>
                <a:avLst/>
                <a:gdLst>
                  <a:gd name="connsiteX0" fmla="*/ 671 w 69958"/>
                  <a:gd name="connsiteY0" fmla="*/ 98283 h 96875"/>
                  <a:gd name="connsiteX1" fmla="*/ 671 w 69958"/>
                  <a:gd name="connsiteY1" fmla="*/ 1408 h 96875"/>
                  <a:gd name="connsiteX2" fmla="*/ 33830 w 69958"/>
                  <a:gd name="connsiteY2" fmla="*/ 1408 h 96875"/>
                  <a:gd name="connsiteX3" fmla="*/ 66858 w 69958"/>
                  <a:gd name="connsiteY3" fmla="*/ 31316 h 96875"/>
                  <a:gd name="connsiteX4" fmla="*/ 48914 w 69958"/>
                  <a:gd name="connsiteY4" fmla="*/ 58428 h 96875"/>
                  <a:gd name="connsiteX5" fmla="*/ 70629 w 69958"/>
                  <a:gd name="connsiteY5" fmla="*/ 98283 h 96875"/>
                  <a:gd name="connsiteX6" fmla="*/ 56325 w 69958"/>
                  <a:gd name="connsiteY6" fmla="*/ 98283 h 96875"/>
                  <a:gd name="connsiteX7" fmla="*/ 36170 w 69958"/>
                  <a:gd name="connsiteY7" fmla="*/ 60638 h 96875"/>
                  <a:gd name="connsiteX8" fmla="*/ 13024 w 69958"/>
                  <a:gd name="connsiteY8" fmla="*/ 60703 h 96875"/>
                  <a:gd name="connsiteX9" fmla="*/ 13024 w 69958"/>
                  <a:gd name="connsiteY9" fmla="*/ 98283 h 96875"/>
                  <a:gd name="connsiteX10" fmla="*/ 671 w 69958"/>
                  <a:gd name="connsiteY10" fmla="*/ 98283 h 96875"/>
                  <a:gd name="connsiteX11" fmla="*/ 13024 w 69958"/>
                  <a:gd name="connsiteY11" fmla="*/ 49715 h 96875"/>
                  <a:gd name="connsiteX12" fmla="*/ 33309 w 69958"/>
                  <a:gd name="connsiteY12" fmla="*/ 49715 h 96875"/>
                  <a:gd name="connsiteX13" fmla="*/ 54570 w 69958"/>
                  <a:gd name="connsiteY13" fmla="*/ 31316 h 96875"/>
                  <a:gd name="connsiteX14" fmla="*/ 33179 w 69958"/>
                  <a:gd name="connsiteY14" fmla="*/ 12266 h 96875"/>
                  <a:gd name="connsiteX15" fmla="*/ 13024 w 69958"/>
                  <a:gd name="connsiteY15" fmla="*/ 12266 h 96875"/>
                  <a:gd name="connsiteX16" fmla="*/ 13024 w 69958"/>
                  <a:gd name="connsiteY16" fmla="*/ 49715 h 96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9958" h="96875">
                    <a:moveTo>
                      <a:pt x="671" y="98283"/>
                    </a:moveTo>
                    <a:lnTo>
                      <a:pt x="671" y="1408"/>
                    </a:lnTo>
                    <a:lnTo>
                      <a:pt x="33830" y="1408"/>
                    </a:lnTo>
                    <a:cubicBezTo>
                      <a:pt x="56456" y="1408"/>
                      <a:pt x="66858" y="14021"/>
                      <a:pt x="66858" y="31316"/>
                    </a:cubicBezTo>
                    <a:cubicBezTo>
                      <a:pt x="66858" y="44189"/>
                      <a:pt x="61137" y="54137"/>
                      <a:pt x="48914" y="58428"/>
                    </a:cubicBezTo>
                    <a:lnTo>
                      <a:pt x="70629" y="98283"/>
                    </a:lnTo>
                    <a:lnTo>
                      <a:pt x="56325" y="98283"/>
                    </a:lnTo>
                    <a:lnTo>
                      <a:pt x="36170" y="60638"/>
                    </a:lnTo>
                    <a:cubicBezTo>
                      <a:pt x="28563" y="60768"/>
                      <a:pt x="20696" y="60638"/>
                      <a:pt x="13024" y="60703"/>
                    </a:cubicBezTo>
                    <a:lnTo>
                      <a:pt x="13024" y="98283"/>
                    </a:lnTo>
                    <a:lnTo>
                      <a:pt x="671" y="98283"/>
                    </a:lnTo>
                    <a:close/>
                    <a:moveTo>
                      <a:pt x="13024" y="49715"/>
                    </a:moveTo>
                    <a:lnTo>
                      <a:pt x="33309" y="49715"/>
                    </a:lnTo>
                    <a:cubicBezTo>
                      <a:pt x="48588" y="49715"/>
                      <a:pt x="54570" y="42694"/>
                      <a:pt x="54570" y="31316"/>
                    </a:cubicBezTo>
                    <a:cubicBezTo>
                      <a:pt x="54570" y="19808"/>
                      <a:pt x="48588" y="12266"/>
                      <a:pt x="33179" y="12266"/>
                    </a:cubicBezTo>
                    <a:lnTo>
                      <a:pt x="13024" y="12266"/>
                    </a:lnTo>
                    <a:lnTo>
                      <a:pt x="13024" y="49715"/>
                    </a:lnTo>
                  </a:path>
                </a:pathLst>
              </a:custGeom>
              <a:solidFill>
                <a:srgbClr val="000000"/>
              </a:solidFill>
              <a:ln w="65" cap="flat">
                <a:noFill/>
                <a:prstDash val="solid"/>
                <a:miter/>
              </a:ln>
            </p:spPr>
            <p:txBody>
              <a:bodyPr rtlCol="0" anchor="ctr"/>
              <a:lstStyle/>
              <a:p>
                <a:endParaRPr lang="en-GB"/>
              </a:p>
            </p:txBody>
          </p:sp>
          <p:sp>
            <p:nvSpPr>
              <p:cNvPr id="2483" name="Freeform: Shape 2482">
                <a:extLst>
                  <a:ext uri="{FF2B5EF4-FFF2-40B4-BE49-F238E27FC236}">
                    <a16:creationId xmlns:a16="http://schemas.microsoft.com/office/drawing/2014/main" id="{AAAD9FE4-34B8-27F7-2180-12CF1F81BFC4}"/>
                  </a:ext>
                </a:extLst>
              </p:cNvPr>
              <p:cNvSpPr/>
              <p:nvPr/>
            </p:nvSpPr>
            <p:spPr>
              <a:xfrm>
                <a:off x="11121120" y="5802063"/>
                <a:ext cx="73209" cy="96875"/>
              </a:xfrm>
              <a:custGeom>
                <a:avLst/>
                <a:gdLst>
                  <a:gd name="connsiteX0" fmla="*/ 739 w 73209"/>
                  <a:gd name="connsiteY0" fmla="*/ 12331 h 96875"/>
                  <a:gd name="connsiteX1" fmla="*/ 739 w 73209"/>
                  <a:gd name="connsiteY1" fmla="*/ 1408 h 96875"/>
                  <a:gd name="connsiteX2" fmla="*/ 73948 w 73209"/>
                  <a:gd name="connsiteY2" fmla="*/ 1408 h 96875"/>
                  <a:gd name="connsiteX3" fmla="*/ 73948 w 73209"/>
                  <a:gd name="connsiteY3" fmla="*/ 12331 h 96875"/>
                  <a:gd name="connsiteX4" fmla="*/ 43585 w 73209"/>
                  <a:gd name="connsiteY4" fmla="*/ 12331 h 96875"/>
                  <a:gd name="connsiteX5" fmla="*/ 43585 w 73209"/>
                  <a:gd name="connsiteY5" fmla="*/ 98283 h 96875"/>
                  <a:gd name="connsiteX6" fmla="*/ 31232 w 73209"/>
                  <a:gd name="connsiteY6" fmla="*/ 98283 h 96875"/>
                  <a:gd name="connsiteX7" fmla="*/ 31232 w 73209"/>
                  <a:gd name="connsiteY7" fmla="*/ 12331 h 96875"/>
                  <a:gd name="connsiteX8" fmla="*/ 739 w 73209"/>
                  <a:gd name="connsiteY8" fmla="*/ 12331 h 96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209" h="96875">
                    <a:moveTo>
                      <a:pt x="739" y="12331"/>
                    </a:moveTo>
                    <a:lnTo>
                      <a:pt x="739" y="1408"/>
                    </a:lnTo>
                    <a:lnTo>
                      <a:pt x="73948" y="1408"/>
                    </a:lnTo>
                    <a:lnTo>
                      <a:pt x="73948" y="12331"/>
                    </a:lnTo>
                    <a:lnTo>
                      <a:pt x="43585" y="12331"/>
                    </a:lnTo>
                    <a:lnTo>
                      <a:pt x="43585" y="98283"/>
                    </a:lnTo>
                    <a:lnTo>
                      <a:pt x="31232" y="98283"/>
                    </a:lnTo>
                    <a:lnTo>
                      <a:pt x="31232" y="12331"/>
                    </a:lnTo>
                    <a:lnTo>
                      <a:pt x="739" y="12331"/>
                    </a:lnTo>
                  </a:path>
                </a:pathLst>
              </a:custGeom>
              <a:solidFill>
                <a:srgbClr val="000000"/>
              </a:solidFill>
              <a:ln w="65" cap="flat">
                <a:noFill/>
                <a:prstDash val="solid"/>
                <a:miter/>
              </a:ln>
            </p:spPr>
            <p:txBody>
              <a:bodyPr rtlCol="0" anchor="ctr"/>
              <a:lstStyle/>
              <a:p>
                <a:endParaRPr lang="en-GB"/>
              </a:p>
            </p:txBody>
          </p:sp>
          <p:sp>
            <p:nvSpPr>
              <p:cNvPr id="2484" name="Freeform: Shape 2483">
                <a:extLst>
                  <a:ext uri="{FF2B5EF4-FFF2-40B4-BE49-F238E27FC236}">
                    <a16:creationId xmlns:a16="http://schemas.microsoft.com/office/drawing/2014/main" id="{908297B9-D2A9-7DE7-16D2-7C5DC705E98A}"/>
                  </a:ext>
                </a:extLst>
              </p:cNvPr>
              <p:cNvSpPr/>
              <p:nvPr/>
            </p:nvSpPr>
            <p:spPr>
              <a:xfrm>
                <a:off x="11212404" y="5802063"/>
                <a:ext cx="59620" cy="96875"/>
              </a:xfrm>
              <a:custGeom>
                <a:avLst/>
                <a:gdLst>
                  <a:gd name="connsiteX0" fmla="*/ 773 w 59620"/>
                  <a:gd name="connsiteY0" fmla="*/ 98283 h 96875"/>
                  <a:gd name="connsiteX1" fmla="*/ 773 w 59620"/>
                  <a:gd name="connsiteY1" fmla="*/ 1408 h 96875"/>
                  <a:gd name="connsiteX2" fmla="*/ 59808 w 59620"/>
                  <a:gd name="connsiteY2" fmla="*/ 1408 h 96875"/>
                  <a:gd name="connsiteX3" fmla="*/ 59808 w 59620"/>
                  <a:gd name="connsiteY3" fmla="*/ 12331 h 96875"/>
                  <a:gd name="connsiteX4" fmla="*/ 13126 w 59620"/>
                  <a:gd name="connsiteY4" fmla="*/ 12331 h 96875"/>
                  <a:gd name="connsiteX5" fmla="*/ 13126 w 59620"/>
                  <a:gd name="connsiteY5" fmla="*/ 43929 h 96875"/>
                  <a:gd name="connsiteX6" fmla="*/ 56622 w 59620"/>
                  <a:gd name="connsiteY6" fmla="*/ 43929 h 96875"/>
                  <a:gd name="connsiteX7" fmla="*/ 56622 w 59620"/>
                  <a:gd name="connsiteY7" fmla="*/ 54852 h 96875"/>
                  <a:gd name="connsiteX8" fmla="*/ 13126 w 59620"/>
                  <a:gd name="connsiteY8" fmla="*/ 54852 h 96875"/>
                  <a:gd name="connsiteX9" fmla="*/ 13126 w 59620"/>
                  <a:gd name="connsiteY9" fmla="*/ 87360 h 96875"/>
                  <a:gd name="connsiteX10" fmla="*/ 60393 w 59620"/>
                  <a:gd name="connsiteY10" fmla="*/ 87360 h 96875"/>
                  <a:gd name="connsiteX11" fmla="*/ 60393 w 59620"/>
                  <a:gd name="connsiteY11" fmla="*/ 98283 h 96875"/>
                  <a:gd name="connsiteX12" fmla="*/ 773 w 59620"/>
                  <a:gd name="connsiteY12" fmla="*/ 98283 h 96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9620" h="96875">
                    <a:moveTo>
                      <a:pt x="773" y="98283"/>
                    </a:moveTo>
                    <a:lnTo>
                      <a:pt x="773" y="1408"/>
                    </a:lnTo>
                    <a:lnTo>
                      <a:pt x="59808" y="1408"/>
                    </a:lnTo>
                    <a:lnTo>
                      <a:pt x="59808" y="12331"/>
                    </a:lnTo>
                    <a:lnTo>
                      <a:pt x="13126" y="12331"/>
                    </a:lnTo>
                    <a:lnTo>
                      <a:pt x="13126" y="43929"/>
                    </a:lnTo>
                    <a:lnTo>
                      <a:pt x="56622" y="43929"/>
                    </a:lnTo>
                    <a:lnTo>
                      <a:pt x="56622" y="54852"/>
                    </a:lnTo>
                    <a:lnTo>
                      <a:pt x="13126" y="54852"/>
                    </a:lnTo>
                    <a:lnTo>
                      <a:pt x="13126" y="87360"/>
                    </a:lnTo>
                    <a:lnTo>
                      <a:pt x="60393" y="87360"/>
                    </a:lnTo>
                    <a:lnTo>
                      <a:pt x="60393" y="98283"/>
                    </a:lnTo>
                    <a:lnTo>
                      <a:pt x="773" y="98283"/>
                    </a:lnTo>
                  </a:path>
                </a:pathLst>
              </a:custGeom>
              <a:solidFill>
                <a:srgbClr val="000000"/>
              </a:solidFill>
              <a:ln w="65" cap="flat">
                <a:noFill/>
                <a:prstDash val="solid"/>
                <a:miter/>
              </a:ln>
            </p:spPr>
            <p:txBody>
              <a:bodyPr rtlCol="0" anchor="ctr"/>
              <a:lstStyle/>
              <a:p>
                <a:endParaRPr lang="en-GB"/>
              </a:p>
            </p:txBody>
          </p:sp>
        </p:grpSp>
        <p:sp>
          <p:nvSpPr>
            <p:cNvPr id="2485" name="Freeform: Shape 2484">
              <a:extLst>
                <a:ext uri="{FF2B5EF4-FFF2-40B4-BE49-F238E27FC236}">
                  <a16:creationId xmlns:a16="http://schemas.microsoft.com/office/drawing/2014/main" id="{E6A33153-C055-0C8D-B751-11FCE9C5138F}"/>
                </a:ext>
              </a:extLst>
            </p:cNvPr>
            <p:cNvSpPr/>
            <p:nvPr/>
          </p:nvSpPr>
          <p:spPr>
            <a:xfrm>
              <a:off x="7729875" y="5868441"/>
              <a:ext cx="62741" cy="62806"/>
            </a:xfrm>
            <a:custGeom>
              <a:avLst/>
              <a:gdLst>
                <a:gd name="connsiteX0" fmla="*/ 26469 w 62741"/>
                <a:gd name="connsiteY0" fmla="*/ 64561 h 62806"/>
                <a:gd name="connsiteX1" fmla="*/ 26469 w 62741"/>
                <a:gd name="connsiteY1" fmla="*/ 38294 h 62806"/>
                <a:gd name="connsiteX2" fmla="*/ 592 w 62741"/>
                <a:gd name="connsiteY2" fmla="*/ 38294 h 62806"/>
                <a:gd name="connsiteX3" fmla="*/ 592 w 62741"/>
                <a:gd name="connsiteY3" fmla="*/ 27956 h 62806"/>
                <a:gd name="connsiteX4" fmla="*/ 26469 w 62741"/>
                <a:gd name="connsiteY4" fmla="*/ 27956 h 62806"/>
                <a:gd name="connsiteX5" fmla="*/ 26469 w 62741"/>
                <a:gd name="connsiteY5" fmla="*/ 1754 h 62806"/>
                <a:gd name="connsiteX6" fmla="*/ 37456 w 62741"/>
                <a:gd name="connsiteY6" fmla="*/ 1754 h 62806"/>
                <a:gd name="connsiteX7" fmla="*/ 37456 w 62741"/>
                <a:gd name="connsiteY7" fmla="*/ 27956 h 62806"/>
                <a:gd name="connsiteX8" fmla="*/ 63333 w 62741"/>
                <a:gd name="connsiteY8" fmla="*/ 27956 h 62806"/>
                <a:gd name="connsiteX9" fmla="*/ 63333 w 62741"/>
                <a:gd name="connsiteY9" fmla="*/ 38294 h 62806"/>
                <a:gd name="connsiteX10" fmla="*/ 37456 w 62741"/>
                <a:gd name="connsiteY10" fmla="*/ 38294 h 62806"/>
                <a:gd name="connsiteX11" fmla="*/ 37456 w 62741"/>
                <a:gd name="connsiteY11" fmla="*/ 64561 h 62806"/>
                <a:gd name="connsiteX12" fmla="*/ 26469 w 62741"/>
                <a:gd name="connsiteY12" fmla="*/ 64561 h 62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2741" h="62806">
                  <a:moveTo>
                    <a:pt x="26469" y="64561"/>
                  </a:moveTo>
                  <a:lnTo>
                    <a:pt x="26469" y="38294"/>
                  </a:lnTo>
                  <a:lnTo>
                    <a:pt x="592" y="38294"/>
                  </a:lnTo>
                  <a:lnTo>
                    <a:pt x="592" y="27956"/>
                  </a:lnTo>
                  <a:lnTo>
                    <a:pt x="26469" y="27956"/>
                  </a:lnTo>
                  <a:lnTo>
                    <a:pt x="26469" y="1754"/>
                  </a:lnTo>
                  <a:lnTo>
                    <a:pt x="37456" y="1754"/>
                  </a:lnTo>
                  <a:lnTo>
                    <a:pt x="37456" y="27956"/>
                  </a:lnTo>
                  <a:lnTo>
                    <a:pt x="63333" y="27956"/>
                  </a:lnTo>
                  <a:lnTo>
                    <a:pt x="63333" y="38294"/>
                  </a:lnTo>
                  <a:lnTo>
                    <a:pt x="37456" y="38294"/>
                  </a:lnTo>
                  <a:lnTo>
                    <a:pt x="37456" y="64561"/>
                  </a:lnTo>
                  <a:lnTo>
                    <a:pt x="26469" y="64561"/>
                  </a:lnTo>
                </a:path>
              </a:pathLst>
            </a:custGeom>
            <a:solidFill>
              <a:srgbClr val="000000"/>
            </a:solidFill>
            <a:ln w="65" cap="flat">
              <a:noFill/>
              <a:prstDash val="solid"/>
              <a:miter/>
            </a:ln>
          </p:spPr>
          <p:txBody>
            <a:bodyPr rtlCol="0" anchor="ctr"/>
            <a:lstStyle/>
            <a:p>
              <a:endParaRPr lang="en-GB"/>
            </a:p>
          </p:txBody>
        </p:sp>
        <p:grpSp>
          <p:nvGrpSpPr>
            <p:cNvPr id="2486" name="Graphic 1898">
              <a:extLst>
                <a:ext uri="{FF2B5EF4-FFF2-40B4-BE49-F238E27FC236}">
                  <a16:creationId xmlns:a16="http://schemas.microsoft.com/office/drawing/2014/main" id="{DE82F5D1-1ABA-343E-F197-3AC1655AC0DE}"/>
                </a:ext>
              </a:extLst>
            </p:cNvPr>
            <p:cNvGrpSpPr/>
            <p:nvPr/>
          </p:nvGrpSpPr>
          <p:grpSpPr>
            <a:xfrm>
              <a:off x="7868268" y="5844078"/>
              <a:ext cx="252526" cy="99476"/>
              <a:chOff x="11455433" y="5800763"/>
              <a:chExt cx="252526" cy="99476"/>
            </a:xfrm>
            <a:solidFill>
              <a:srgbClr val="000000"/>
            </a:solidFill>
          </p:grpSpPr>
          <p:sp>
            <p:nvSpPr>
              <p:cNvPr id="2487" name="Freeform: Shape 2486">
                <a:extLst>
                  <a:ext uri="{FF2B5EF4-FFF2-40B4-BE49-F238E27FC236}">
                    <a16:creationId xmlns:a16="http://schemas.microsoft.com/office/drawing/2014/main" id="{C2D9107A-366D-6D9A-24F0-862D90207B58}"/>
                  </a:ext>
                </a:extLst>
              </p:cNvPr>
              <p:cNvSpPr/>
              <p:nvPr/>
            </p:nvSpPr>
            <p:spPr>
              <a:xfrm>
                <a:off x="11455433" y="5802063"/>
                <a:ext cx="57215" cy="96875"/>
              </a:xfrm>
              <a:custGeom>
                <a:avLst/>
                <a:gdLst>
                  <a:gd name="connsiteX0" fmla="*/ 823 w 57215"/>
                  <a:gd name="connsiteY0" fmla="*/ 98283 h 96875"/>
                  <a:gd name="connsiteX1" fmla="*/ 823 w 57215"/>
                  <a:gd name="connsiteY1" fmla="*/ 1408 h 96875"/>
                  <a:gd name="connsiteX2" fmla="*/ 13177 w 57215"/>
                  <a:gd name="connsiteY2" fmla="*/ 1408 h 96875"/>
                  <a:gd name="connsiteX3" fmla="*/ 13177 w 57215"/>
                  <a:gd name="connsiteY3" fmla="*/ 87360 h 96875"/>
                  <a:gd name="connsiteX4" fmla="*/ 58038 w 57215"/>
                  <a:gd name="connsiteY4" fmla="*/ 87360 h 96875"/>
                  <a:gd name="connsiteX5" fmla="*/ 58038 w 57215"/>
                  <a:gd name="connsiteY5" fmla="*/ 98283 h 96875"/>
                  <a:gd name="connsiteX6" fmla="*/ 823 w 57215"/>
                  <a:gd name="connsiteY6" fmla="*/ 98283 h 96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215" h="96875">
                    <a:moveTo>
                      <a:pt x="823" y="98283"/>
                    </a:moveTo>
                    <a:lnTo>
                      <a:pt x="823" y="1408"/>
                    </a:lnTo>
                    <a:lnTo>
                      <a:pt x="13177" y="1408"/>
                    </a:lnTo>
                    <a:lnTo>
                      <a:pt x="13177" y="87360"/>
                    </a:lnTo>
                    <a:lnTo>
                      <a:pt x="58038" y="87360"/>
                    </a:lnTo>
                    <a:lnTo>
                      <a:pt x="58038" y="98283"/>
                    </a:lnTo>
                    <a:lnTo>
                      <a:pt x="823" y="98283"/>
                    </a:lnTo>
                  </a:path>
                </a:pathLst>
              </a:custGeom>
              <a:solidFill>
                <a:srgbClr val="000000"/>
              </a:solidFill>
              <a:ln w="65" cap="flat">
                <a:noFill/>
                <a:prstDash val="solid"/>
                <a:miter/>
              </a:ln>
            </p:spPr>
            <p:txBody>
              <a:bodyPr rtlCol="0" anchor="ctr"/>
              <a:lstStyle/>
              <a:p>
                <a:endParaRPr lang="en-GB"/>
              </a:p>
            </p:txBody>
          </p:sp>
          <p:sp>
            <p:nvSpPr>
              <p:cNvPr id="2488" name="Freeform: Shape 2487">
                <a:extLst>
                  <a:ext uri="{FF2B5EF4-FFF2-40B4-BE49-F238E27FC236}">
                    <a16:creationId xmlns:a16="http://schemas.microsoft.com/office/drawing/2014/main" id="{6F23071D-D8C7-EF0B-42F3-C4EE98263C76}"/>
                  </a:ext>
                </a:extLst>
              </p:cNvPr>
              <p:cNvSpPr/>
              <p:nvPr/>
            </p:nvSpPr>
            <p:spPr>
              <a:xfrm>
                <a:off x="11530722" y="5802063"/>
                <a:ext cx="75549" cy="96875"/>
              </a:xfrm>
              <a:custGeom>
                <a:avLst/>
                <a:gdLst>
                  <a:gd name="connsiteX0" fmla="*/ 694 w 75549"/>
                  <a:gd name="connsiteY0" fmla="*/ 98283 h 96875"/>
                  <a:gd name="connsiteX1" fmla="*/ 694 w 75549"/>
                  <a:gd name="connsiteY1" fmla="*/ 1408 h 96875"/>
                  <a:gd name="connsiteX2" fmla="*/ 13047 w 75549"/>
                  <a:gd name="connsiteY2" fmla="*/ 1408 h 96875"/>
                  <a:gd name="connsiteX3" fmla="*/ 13047 w 75549"/>
                  <a:gd name="connsiteY3" fmla="*/ 43279 h 96875"/>
                  <a:gd name="connsiteX4" fmla="*/ 63890 w 75549"/>
                  <a:gd name="connsiteY4" fmla="*/ 43279 h 96875"/>
                  <a:gd name="connsiteX5" fmla="*/ 63890 w 75549"/>
                  <a:gd name="connsiteY5" fmla="*/ 1408 h 96875"/>
                  <a:gd name="connsiteX6" fmla="*/ 76243 w 75549"/>
                  <a:gd name="connsiteY6" fmla="*/ 1408 h 96875"/>
                  <a:gd name="connsiteX7" fmla="*/ 76243 w 75549"/>
                  <a:gd name="connsiteY7" fmla="*/ 98283 h 96875"/>
                  <a:gd name="connsiteX8" fmla="*/ 63890 w 75549"/>
                  <a:gd name="connsiteY8" fmla="*/ 98283 h 96875"/>
                  <a:gd name="connsiteX9" fmla="*/ 63890 w 75549"/>
                  <a:gd name="connsiteY9" fmla="*/ 54202 h 96875"/>
                  <a:gd name="connsiteX10" fmla="*/ 13047 w 75549"/>
                  <a:gd name="connsiteY10" fmla="*/ 54202 h 96875"/>
                  <a:gd name="connsiteX11" fmla="*/ 13047 w 75549"/>
                  <a:gd name="connsiteY11" fmla="*/ 98283 h 96875"/>
                  <a:gd name="connsiteX12" fmla="*/ 694 w 75549"/>
                  <a:gd name="connsiteY12" fmla="*/ 98283 h 96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5549" h="96875">
                    <a:moveTo>
                      <a:pt x="694" y="98283"/>
                    </a:moveTo>
                    <a:lnTo>
                      <a:pt x="694" y="1408"/>
                    </a:lnTo>
                    <a:lnTo>
                      <a:pt x="13047" y="1408"/>
                    </a:lnTo>
                    <a:lnTo>
                      <a:pt x="13047" y="43279"/>
                    </a:lnTo>
                    <a:lnTo>
                      <a:pt x="63890" y="43279"/>
                    </a:lnTo>
                    <a:lnTo>
                      <a:pt x="63890" y="1408"/>
                    </a:lnTo>
                    <a:lnTo>
                      <a:pt x="76243" y="1408"/>
                    </a:lnTo>
                    <a:lnTo>
                      <a:pt x="76243" y="98283"/>
                    </a:lnTo>
                    <a:lnTo>
                      <a:pt x="63890" y="98283"/>
                    </a:lnTo>
                    <a:lnTo>
                      <a:pt x="63890" y="54202"/>
                    </a:lnTo>
                    <a:lnTo>
                      <a:pt x="13047" y="54202"/>
                    </a:lnTo>
                    <a:lnTo>
                      <a:pt x="13047" y="98283"/>
                    </a:lnTo>
                    <a:lnTo>
                      <a:pt x="694" y="98283"/>
                    </a:lnTo>
                  </a:path>
                </a:pathLst>
              </a:custGeom>
              <a:solidFill>
                <a:srgbClr val="000000"/>
              </a:solidFill>
              <a:ln w="65" cap="flat">
                <a:noFill/>
                <a:prstDash val="solid"/>
                <a:miter/>
              </a:ln>
            </p:spPr>
            <p:txBody>
              <a:bodyPr rtlCol="0" anchor="ctr"/>
              <a:lstStyle/>
              <a:p>
                <a:endParaRPr lang="en-GB"/>
              </a:p>
            </p:txBody>
          </p:sp>
          <p:sp>
            <p:nvSpPr>
              <p:cNvPr id="2489" name="Freeform: Shape 2488">
                <a:extLst>
                  <a:ext uri="{FF2B5EF4-FFF2-40B4-BE49-F238E27FC236}">
                    <a16:creationId xmlns:a16="http://schemas.microsoft.com/office/drawing/2014/main" id="{4E12B48A-C51D-9B8E-71EC-F7A5F36AC94C}"/>
                  </a:ext>
                </a:extLst>
              </p:cNvPr>
              <p:cNvSpPr/>
              <p:nvPr/>
            </p:nvSpPr>
            <p:spPr>
              <a:xfrm>
                <a:off x="11625907" y="5800763"/>
                <a:ext cx="82051" cy="99476"/>
              </a:xfrm>
              <a:custGeom>
                <a:avLst/>
                <a:gdLst>
                  <a:gd name="connsiteX0" fmla="*/ 43691 w 82051"/>
                  <a:gd name="connsiteY0" fmla="*/ 100884 h 99476"/>
                  <a:gd name="connsiteX1" fmla="*/ 715 w 82051"/>
                  <a:gd name="connsiteY1" fmla="*/ 51211 h 99476"/>
                  <a:gd name="connsiteX2" fmla="*/ 43691 w 82051"/>
                  <a:gd name="connsiteY2" fmla="*/ 1408 h 99476"/>
                  <a:gd name="connsiteX3" fmla="*/ 82766 w 82051"/>
                  <a:gd name="connsiteY3" fmla="*/ 33201 h 99476"/>
                  <a:gd name="connsiteX4" fmla="*/ 70413 w 82051"/>
                  <a:gd name="connsiteY4" fmla="*/ 33201 h 99476"/>
                  <a:gd name="connsiteX5" fmla="*/ 43691 w 82051"/>
                  <a:gd name="connsiteY5" fmla="*/ 12851 h 99476"/>
                  <a:gd name="connsiteX6" fmla="*/ 12743 w 82051"/>
                  <a:gd name="connsiteY6" fmla="*/ 51211 h 99476"/>
                  <a:gd name="connsiteX7" fmla="*/ 43691 w 82051"/>
                  <a:gd name="connsiteY7" fmla="*/ 89441 h 99476"/>
                  <a:gd name="connsiteX8" fmla="*/ 70413 w 82051"/>
                  <a:gd name="connsiteY8" fmla="*/ 69090 h 99476"/>
                  <a:gd name="connsiteX9" fmla="*/ 82766 w 82051"/>
                  <a:gd name="connsiteY9" fmla="*/ 69090 h 99476"/>
                  <a:gd name="connsiteX10" fmla="*/ 43691 w 82051"/>
                  <a:gd name="connsiteY10" fmla="*/ 100884 h 99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2051" h="99476">
                    <a:moveTo>
                      <a:pt x="43691" y="100884"/>
                    </a:moveTo>
                    <a:cubicBezTo>
                      <a:pt x="18855" y="100884"/>
                      <a:pt x="715" y="81899"/>
                      <a:pt x="715" y="51211"/>
                    </a:cubicBezTo>
                    <a:cubicBezTo>
                      <a:pt x="715" y="20458"/>
                      <a:pt x="18855" y="1408"/>
                      <a:pt x="43691" y="1408"/>
                    </a:cubicBezTo>
                    <a:cubicBezTo>
                      <a:pt x="63326" y="1408"/>
                      <a:pt x="79320" y="13241"/>
                      <a:pt x="82766" y="33201"/>
                    </a:cubicBezTo>
                    <a:lnTo>
                      <a:pt x="70413" y="33201"/>
                    </a:lnTo>
                    <a:cubicBezTo>
                      <a:pt x="67682" y="19938"/>
                      <a:pt x="56304" y="12851"/>
                      <a:pt x="43691" y="12851"/>
                    </a:cubicBezTo>
                    <a:cubicBezTo>
                      <a:pt x="26267" y="12851"/>
                      <a:pt x="12743" y="26374"/>
                      <a:pt x="12743" y="51211"/>
                    </a:cubicBezTo>
                    <a:cubicBezTo>
                      <a:pt x="12743" y="75982"/>
                      <a:pt x="26332" y="89441"/>
                      <a:pt x="43691" y="89441"/>
                    </a:cubicBezTo>
                    <a:cubicBezTo>
                      <a:pt x="56369" y="89441"/>
                      <a:pt x="67682" y="82289"/>
                      <a:pt x="70413" y="69090"/>
                    </a:cubicBezTo>
                    <a:lnTo>
                      <a:pt x="82766" y="69090"/>
                    </a:lnTo>
                    <a:cubicBezTo>
                      <a:pt x="79385" y="88791"/>
                      <a:pt x="63521" y="100884"/>
                      <a:pt x="43691" y="100884"/>
                    </a:cubicBezTo>
                  </a:path>
                </a:pathLst>
              </a:custGeom>
              <a:solidFill>
                <a:srgbClr val="000000"/>
              </a:solidFill>
              <a:ln w="65" cap="flat">
                <a:noFill/>
                <a:prstDash val="solid"/>
                <a:miter/>
              </a:ln>
            </p:spPr>
            <p:txBody>
              <a:bodyPr rtlCol="0" anchor="ctr"/>
              <a:lstStyle/>
              <a:p>
                <a:endParaRPr lang="en-GB"/>
              </a:p>
            </p:txBody>
          </p:sp>
        </p:grpSp>
        <p:grpSp>
          <p:nvGrpSpPr>
            <p:cNvPr id="2490" name="Graphic 1898">
              <a:extLst>
                <a:ext uri="{FF2B5EF4-FFF2-40B4-BE49-F238E27FC236}">
                  <a16:creationId xmlns:a16="http://schemas.microsoft.com/office/drawing/2014/main" id="{406706CE-AFA6-A0CD-F812-C76456556C9D}"/>
                </a:ext>
              </a:extLst>
            </p:cNvPr>
            <p:cNvGrpSpPr/>
            <p:nvPr/>
          </p:nvGrpSpPr>
          <p:grpSpPr>
            <a:xfrm>
              <a:off x="5903716" y="6003302"/>
              <a:ext cx="302914" cy="127238"/>
              <a:chOff x="9490881" y="5959987"/>
              <a:chExt cx="302914" cy="127238"/>
            </a:xfrm>
            <a:solidFill>
              <a:srgbClr val="000000"/>
            </a:solidFill>
          </p:grpSpPr>
          <p:sp>
            <p:nvSpPr>
              <p:cNvPr id="2491" name="Freeform: Shape 2490">
                <a:extLst>
                  <a:ext uri="{FF2B5EF4-FFF2-40B4-BE49-F238E27FC236}">
                    <a16:creationId xmlns:a16="http://schemas.microsoft.com/office/drawing/2014/main" id="{05519A13-F479-C946-1E07-0DB547FE1DC8}"/>
                  </a:ext>
                </a:extLst>
              </p:cNvPr>
              <p:cNvSpPr/>
              <p:nvPr/>
            </p:nvSpPr>
            <p:spPr>
              <a:xfrm>
                <a:off x="9490881" y="5986449"/>
                <a:ext cx="64496" cy="100776"/>
              </a:xfrm>
              <a:custGeom>
                <a:avLst/>
                <a:gdLst>
                  <a:gd name="connsiteX0" fmla="*/ 528 w 64496"/>
                  <a:gd name="connsiteY0" fmla="*/ 101821 h 100776"/>
                  <a:gd name="connsiteX1" fmla="*/ 528 w 64496"/>
                  <a:gd name="connsiteY1" fmla="*/ 1955 h 100776"/>
                  <a:gd name="connsiteX2" fmla="*/ 11841 w 64496"/>
                  <a:gd name="connsiteY2" fmla="*/ 1955 h 100776"/>
                  <a:gd name="connsiteX3" fmla="*/ 11841 w 64496"/>
                  <a:gd name="connsiteY3" fmla="*/ 13593 h 100776"/>
                  <a:gd name="connsiteX4" fmla="*/ 13141 w 64496"/>
                  <a:gd name="connsiteY4" fmla="*/ 13593 h 100776"/>
                  <a:gd name="connsiteX5" fmla="*/ 34206 w 64496"/>
                  <a:gd name="connsiteY5" fmla="*/ 1045 h 100776"/>
                  <a:gd name="connsiteX6" fmla="*/ 65024 w 64496"/>
                  <a:gd name="connsiteY6" fmla="*/ 38494 h 100776"/>
                  <a:gd name="connsiteX7" fmla="*/ 34271 w 64496"/>
                  <a:gd name="connsiteY7" fmla="*/ 76204 h 100776"/>
                  <a:gd name="connsiteX8" fmla="*/ 13141 w 64496"/>
                  <a:gd name="connsiteY8" fmla="*/ 63396 h 100776"/>
                  <a:gd name="connsiteX9" fmla="*/ 12231 w 64496"/>
                  <a:gd name="connsiteY9" fmla="*/ 63396 h 100776"/>
                  <a:gd name="connsiteX10" fmla="*/ 12231 w 64496"/>
                  <a:gd name="connsiteY10" fmla="*/ 101821 h 100776"/>
                  <a:gd name="connsiteX11" fmla="*/ 528 w 64496"/>
                  <a:gd name="connsiteY11" fmla="*/ 101821 h 100776"/>
                  <a:gd name="connsiteX12" fmla="*/ 32516 w 64496"/>
                  <a:gd name="connsiteY12" fmla="*/ 65737 h 100776"/>
                  <a:gd name="connsiteX13" fmla="*/ 53126 w 64496"/>
                  <a:gd name="connsiteY13" fmla="*/ 38364 h 100776"/>
                  <a:gd name="connsiteX14" fmla="*/ 32516 w 64496"/>
                  <a:gd name="connsiteY14" fmla="*/ 11512 h 100776"/>
                  <a:gd name="connsiteX15" fmla="*/ 12101 w 64496"/>
                  <a:gd name="connsiteY15" fmla="*/ 38364 h 100776"/>
                  <a:gd name="connsiteX16" fmla="*/ 32516 w 64496"/>
                  <a:gd name="connsiteY16" fmla="*/ 65737 h 100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4496" h="100776">
                    <a:moveTo>
                      <a:pt x="528" y="101821"/>
                    </a:moveTo>
                    <a:lnTo>
                      <a:pt x="528" y="1955"/>
                    </a:lnTo>
                    <a:lnTo>
                      <a:pt x="11841" y="1955"/>
                    </a:lnTo>
                    <a:lnTo>
                      <a:pt x="11841" y="13593"/>
                    </a:lnTo>
                    <a:lnTo>
                      <a:pt x="13141" y="13593"/>
                    </a:lnTo>
                    <a:cubicBezTo>
                      <a:pt x="15547" y="9757"/>
                      <a:pt x="20033" y="1045"/>
                      <a:pt x="34206" y="1045"/>
                    </a:cubicBezTo>
                    <a:cubicBezTo>
                      <a:pt x="52346" y="1045"/>
                      <a:pt x="65024" y="15478"/>
                      <a:pt x="65024" y="38494"/>
                    </a:cubicBezTo>
                    <a:cubicBezTo>
                      <a:pt x="65024" y="61641"/>
                      <a:pt x="52411" y="76204"/>
                      <a:pt x="34271" y="76204"/>
                    </a:cubicBezTo>
                    <a:cubicBezTo>
                      <a:pt x="20423" y="76204"/>
                      <a:pt x="15547" y="67427"/>
                      <a:pt x="13141" y="63396"/>
                    </a:cubicBezTo>
                    <a:lnTo>
                      <a:pt x="12231" y="63396"/>
                    </a:lnTo>
                    <a:lnTo>
                      <a:pt x="12231" y="101821"/>
                    </a:lnTo>
                    <a:lnTo>
                      <a:pt x="528" y="101821"/>
                    </a:lnTo>
                    <a:close/>
                    <a:moveTo>
                      <a:pt x="32516" y="65737"/>
                    </a:moveTo>
                    <a:cubicBezTo>
                      <a:pt x="46105" y="65737"/>
                      <a:pt x="53126" y="53643"/>
                      <a:pt x="53126" y="38364"/>
                    </a:cubicBezTo>
                    <a:cubicBezTo>
                      <a:pt x="53126" y="23280"/>
                      <a:pt x="46300" y="11512"/>
                      <a:pt x="32516" y="11512"/>
                    </a:cubicBezTo>
                    <a:cubicBezTo>
                      <a:pt x="19122" y="11512"/>
                      <a:pt x="12101" y="22305"/>
                      <a:pt x="12101" y="38364"/>
                    </a:cubicBezTo>
                    <a:cubicBezTo>
                      <a:pt x="12101" y="54554"/>
                      <a:pt x="19318" y="65737"/>
                      <a:pt x="32516" y="65737"/>
                    </a:cubicBezTo>
                  </a:path>
                </a:pathLst>
              </a:custGeom>
              <a:solidFill>
                <a:srgbClr val="000000"/>
              </a:solidFill>
              <a:ln w="65" cap="flat">
                <a:noFill/>
                <a:prstDash val="solid"/>
                <a:miter/>
              </a:ln>
            </p:spPr>
            <p:txBody>
              <a:bodyPr rtlCol="0" anchor="ctr"/>
              <a:lstStyle/>
              <a:p>
                <a:endParaRPr lang="en-GB"/>
              </a:p>
            </p:txBody>
          </p:sp>
          <p:sp>
            <p:nvSpPr>
              <p:cNvPr id="2492" name="Freeform: Shape 2491">
                <a:extLst>
                  <a:ext uri="{FF2B5EF4-FFF2-40B4-BE49-F238E27FC236}">
                    <a16:creationId xmlns:a16="http://schemas.microsoft.com/office/drawing/2014/main" id="{02D4A8CC-38AA-08C7-8A4B-9E7B009E823F}"/>
                  </a:ext>
                </a:extLst>
              </p:cNvPr>
              <p:cNvSpPr/>
              <p:nvPr/>
            </p:nvSpPr>
            <p:spPr>
              <a:xfrm>
                <a:off x="9568901" y="5986449"/>
                <a:ext cx="66317" cy="75159"/>
              </a:xfrm>
              <a:custGeom>
                <a:avLst/>
                <a:gdLst>
                  <a:gd name="connsiteX0" fmla="*/ 33672 w 66317"/>
                  <a:gd name="connsiteY0" fmla="*/ 76400 h 75159"/>
                  <a:gd name="connsiteX1" fmla="*/ 578 w 66317"/>
                  <a:gd name="connsiteY1" fmla="*/ 38950 h 75159"/>
                  <a:gd name="connsiteX2" fmla="*/ 33672 w 66317"/>
                  <a:gd name="connsiteY2" fmla="*/ 1240 h 75159"/>
                  <a:gd name="connsiteX3" fmla="*/ 66896 w 66317"/>
                  <a:gd name="connsiteY3" fmla="*/ 38950 h 75159"/>
                  <a:gd name="connsiteX4" fmla="*/ 33672 w 66317"/>
                  <a:gd name="connsiteY4" fmla="*/ 76400 h 75159"/>
                  <a:gd name="connsiteX5" fmla="*/ 33672 w 66317"/>
                  <a:gd name="connsiteY5" fmla="*/ 65932 h 75159"/>
                  <a:gd name="connsiteX6" fmla="*/ 55062 w 66317"/>
                  <a:gd name="connsiteY6" fmla="*/ 38950 h 75159"/>
                  <a:gd name="connsiteX7" fmla="*/ 33672 w 66317"/>
                  <a:gd name="connsiteY7" fmla="*/ 11708 h 75159"/>
                  <a:gd name="connsiteX8" fmla="*/ 12476 w 66317"/>
                  <a:gd name="connsiteY8" fmla="*/ 38950 h 75159"/>
                  <a:gd name="connsiteX9" fmla="*/ 33672 w 66317"/>
                  <a:gd name="connsiteY9" fmla="*/ 65932 h 75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317" h="75159">
                    <a:moveTo>
                      <a:pt x="33672" y="76400"/>
                    </a:moveTo>
                    <a:cubicBezTo>
                      <a:pt x="13907" y="76400"/>
                      <a:pt x="578" y="61381"/>
                      <a:pt x="578" y="38950"/>
                    </a:cubicBezTo>
                    <a:cubicBezTo>
                      <a:pt x="578" y="16194"/>
                      <a:pt x="13907" y="1240"/>
                      <a:pt x="33672" y="1240"/>
                    </a:cubicBezTo>
                    <a:cubicBezTo>
                      <a:pt x="53502" y="1240"/>
                      <a:pt x="66896" y="16194"/>
                      <a:pt x="66896" y="38950"/>
                    </a:cubicBezTo>
                    <a:cubicBezTo>
                      <a:pt x="66896" y="61381"/>
                      <a:pt x="53502" y="76400"/>
                      <a:pt x="33672" y="76400"/>
                    </a:cubicBezTo>
                    <a:close/>
                    <a:moveTo>
                      <a:pt x="33672" y="65932"/>
                    </a:moveTo>
                    <a:cubicBezTo>
                      <a:pt x="48366" y="65932"/>
                      <a:pt x="55062" y="53254"/>
                      <a:pt x="55062" y="38950"/>
                    </a:cubicBezTo>
                    <a:cubicBezTo>
                      <a:pt x="55062" y="24516"/>
                      <a:pt x="48366" y="11708"/>
                      <a:pt x="33672" y="11708"/>
                    </a:cubicBezTo>
                    <a:cubicBezTo>
                      <a:pt x="19173" y="11708"/>
                      <a:pt x="12476" y="24451"/>
                      <a:pt x="12476" y="38950"/>
                    </a:cubicBezTo>
                    <a:cubicBezTo>
                      <a:pt x="12476" y="53254"/>
                      <a:pt x="19173" y="65932"/>
                      <a:pt x="33672" y="65932"/>
                    </a:cubicBezTo>
                  </a:path>
                </a:pathLst>
              </a:custGeom>
              <a:solidFill>
                <a:srgbClr val="000000"/>
              </a:solidFill>
              <a:ln w="65" cap="flat">
                <a:noFill/>
                <a:prstDash val="solid"/>
                <a:miter/>
              </a:ln>
            </p:spPr>
            <p:txBody>
              <a:bodyPr rtlCol="0" anchor="ctr"/>
              <a:lstStyle/>
              <a:p>
                <a:endParaRPr lang="en-GB"/>
              </a:p>
            </p:txBody>
          </p:sp>
          <p:sp>
            <p:nvSpPr>
              <p:cNvPr id="2493" name="Freeform: Shape 2492">
                <a:extLst>
                  <a:ext uri="{FF2B5EF4-FFF2-40B4-BE49-F238E27FC236}">
                    <a16:creationId xmlns:a16="http://schemas.microsoft.com/office/drawing/2014/main" id="{710F635E-4C94-0D3E-FA74-FE50BAC8395B}"/>
                  </a:ext>
                </a:extLst>
              </p:cNvPr>
              <p:cNvSpPr/>
              <p:nvPr/>
            </p:nvSpPr>
            <p:spPr>
              <a:xfrm>
                <a:off x="9650042" y="5959987"/>
                <a:ext cx="16319" cy="100061"/>
              </a:xfrm>
              <a:custGeom>
                <a:avLst/>
                <a:gdLst>
                  <a:gd name="connsiteX0" fmla="*/ 3161 w 16319"/>
                  <a:gd name="connsiteY0" fmla="*/ 101515 h 100061"/>
                  <a:gd name="connsiteX1" fmla="*/ 3161 w 16319"/>
                  <a:gd name="connsiteY1" fmla="*/ 28826 h 100061"/>
                  <a:gd name="connsiteX2" fmla="*/ 14864 w 16319"/>
                  <a:gd name="connsiteY2" fmla="*/ 28826 h 100061"/>
                  <a:gd name="connsiteX3" fmla="*/ 14864 w 16319"/>
                  <a:gd name="connsiteY3" fmla="*/ 101515 h 100061"/>
                  <a:gd name="connsiteX4" fmla="*/ 3161 w 16319"/>
                  <a:gd name="connsiteY4" fmla="*/ 101515 h 100061"/>
                  <a:gd name="connsiteX5" fmla="*/ 9077 w 16319"/>
                  <a:gd name="connsiteY5" fmla="*/ 16928 h 100061"/>
                  <a:gd name="connsiteX6" fmla="*/ 950 w 16319"/>
                  <a:gd name="connsiteY6" fmla="*/ 9191 h 100061"/>
                  <a:gd name="connsiteX7" fmla="*/ 9077 w 16319"/>
                  <a:gd name="connsiteY7" fmla="*/ 1454 h 100061"/>
                  <a:gd name="connsiteX8" fmla="*/ 17269 w 16319"/>
                  <a:gd name="connsiteY8" fmla="*/ 9191 h 100061"/>
                  <a:gd name="connsiteX9" fmla="*/ 9077 w 16319"/>
                  <a:gd name="connsiteY9" fmla="*/ 16928 h 100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319" h="100061">
                    <a:moveTo>
                      <a:pt x="3161" y="101515"/>
                    </a:moveTo>
                    <a:lnTo>
                      <a:pt x="3161" y="28826"/>
                    </a:lnTo>
                    <a:lnTo>
                      <a:pt x="14864" y="28826"/>
                    </a:lnTo>
                    <a:lnTo>
                      <a:pt x="14864" y="101515"/>
                    </a:lnTo>
                    <a:lnTo>
                      <a:pt x="3161" y="101515"/>
                    </a:lnTo>
                    <a:close/>
                    <a:moveTo>
                      <a:pt x="9077" y="16928"/>
                    </a:moveTo>
                    <a:cubicBezTo>
                      <a:pt x="4656" y="16928"/>
                      <a:pt x="950" y="13482"/>
                      <a:pt x="950" y="9191"/>
                    </a:cubicBezTo>
                    <a:cubicBezTo>
                      <a:pt x="950" y="4899"/>
                      <a:pt x="4656" y="1454"/>
                      <a:pt x="9077" y="1454"/>
                    </a:cubicBezTo>
                    <a:cubicBezTo>
                      <a:pt x="13563" y="1454"/>
                      <a:pt x="17269" y="4899"/>
                      <a:pt x="17269" y="9191"/>
                    </a:cubicBezTo>
                    <a:cubicBezTo>
                      <a:pt x="17269" y="13482"/>
                      <a:pt x="13563" y="16928"/>
                      <a:pt x="9077" y="16928"/>
                    </a:cubicBezTo>
                  </a:path>
                </a:pathLst>
              </a:custGeom>
              <a:solidFill>
                <a:srgbClr val="000000"/>
              </a:solidFill>
              <a:ln w="65" cap="flat">
                <a:noFill/>
                <a:prstDash val="solid"/>
                <a:miter/>
              </a:ln>
            </p:spPr>
            <p:txBody>
              <a:bodyPr rtlCol="0" anchor="ctr"/>
              <a:lstStyle/>
              <a:p>
                <a:endParaRPr lang="en-GB"/>
              </a:p>
            </p:txBody>
          </p:sp>
          <p:sp>
            <p:nvSpPr>
              <p:cNvPr id="2494" name="Freeform: Shape 2493">
                <a:extLst>
                  <a:ext uri="{FF2B5EF4-FFF2-40B4-BE49-F238E27FC236}">
                    <a16:creationId xmlns:a16="http://schemas.microsoft.com/office/drawing/2014/main" id="{3760D98F-A70C-DA0D-9DEC-8B0C31A9DCED}"/>
                  </a:ext>
                </a:extLst>
              </p:cNvPr>
              <p:cNvSpPr/>
              <p:nvPr/>
            </p:nvSpPr>
            <p:spPr>
              <a:xfrm>
                <a:off x="9684501" y="5986449"/>
                <a:ext cx="58125" cy="73599"/>
              </a:xfrm>
              <a:custGeom>
                <a:avLst/>
                <a:gdLst>
                  <a:gd name="connsiteX0" fmla="*/ 12305 w 58125"/>
                  <a:gd name="connsiteY0" fmla="*/ 31290 h 73599"/>
                  <a:gd name="connsiteX1" fmla="*/ 12305 w 58125"/>
                  <a:gd name="connsiteY1" fmla="*/ 74851 h 73599"/>
                  <a:gd name="connsiteX2" fmla="*/ 602 w 58125"/>
                  <a:gd name="connsiteY2" fmla="*/ 74851 h 73599"/>
                  <a:gd name="connsiteX3" fmla="*/ 602 w 58125"/>
                  <a:gd name="connsiteY3" fmla="*/ 2162 h 73599"/>
                  <a:gd name="connsiteX4" fmla="*/ 11850 w 58125"/>
                  <a:gd name="connsiteY4" fmla="*/ 2162 h 73599"/>
                  <a:gd name="connsiteX5" fmla="*/ 11915 w 58125"/>
                  <a:gd name="connsiteY5" fmla="*/ 15621 h 73599"/>
                  <a:gd name="connsiteX6" fmla="*/ 34151 w 58125"/>
                  <a:gd name="connsiteY6" fmla="*/ 1252 h 73599"/>
                  <a:gd name="connsiteX7" fmla="*/ 58727 w 58125"/>
                  <a:gd name="connsiteY7" fmla="*/ 28689 h 73599"/>
                  <a:gd name="connsiteX8" fmla="*/ 58727 w 58125"/>
                  <a:gd name="connsiteY8" fmla="*/ 74851 h 73599"/>
                  <a:gd name="connsiteX9" fmla="*/ 47024 w 58125"/>
                  <a:gd name="connsiteY9" fmla="*/ 74851 h 73599"/>
                  <a:gd name="connsiteX10" fmla="*/ 47024 w 58125"/>
                  <a:gd name="connsiteY10" fmla="*/ 29664 h 73599"/>
                  <a:gd name="connsiteX11" fmla="*/ 30640 w 58125"/>
                  <a:gd name="connsiteY11" fmla="*/ 11785 h 73599"/>
                  <a:gd name="connsiteX12" fmla="*/ 12305 w 58125"/>
                  <a:gd name="connsiteY12" fmla="*/ 31290 h 73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125" h="73599">
                    <a:moveTo>
                      <a:pt x="12305" y="31290"/>
                    </a:moveTo>
                    <a:lnTo>
                      <a:pt x="12305" y="74851"/>
                    </a:lnTo>
                    <a:lnTo>
                      <a:pt x="602" y="74851"/>
                    </a:lnTo>
                    <a:lnTo>
                      <a:pt x="602" y="2162"/>
                    </a:lnTo>
                    <a:lnTo>
                      <a:pt x="11850" y="2162"/>
                    </a:lnTo>
                    <a:lnTo>
                      <a:pt x="11915" y="15621"/>
                    </a:lnTo>
                    <a:cubicBezTo>
                      <a:pt x="16596" y="5348"/>
                      <a:pt x="24398" y="1252"/>
                      <a:pt x="34151" y="1252"/>
                    </a:cubicBezTo>
                    <a:cubicBezTo>
                      <a:pt x="48845" y="1252"/>
                      <a:pt x="58727" y="10289"/>
                      <a:pt x="58727" y="28689"/>
                    </a:cubicBezTo>
                    <a:lnTo>
                      <a:pt x="58727" y="74851"/>
                    </a:lnTo>
                    <a:lnTo>
                      <a:pt x="47024" y="74851"/>
                    </a:lnTo>
                    <a:lnTo>
                      <a:pt x="47024" y="29664"/>
                    </a:lnTo>
                    <a:cubicBezTo>
                      <a:pt x="47024" y="18481"/>
                      <a:pt x="40783" y="11785"/>
                      <a:pt x="30640" y="11785"/>
                    </a:cubicBezTo>
                    <a:cubicBezTo>
                      <a:pt x="20172" y="11785"/>
                      <a:pt x="12305" y="18871"/>
                      <a:pt x="12305" y="31290"/>
                    </a:cubicBezTo>
                  </a:path>
                </a:pathLst>
              </a:custGeom>
              <a:solidFill>
                <a:srgbClr val="000000"/>
              </a:solidFill>
              <a:ln w="65" cap="flat">
                <a:noFill/>
                <a:prstDash val="solid"/>
                <a:miter/>
              </a:ln>
            </p:spPr>
            <p:txBody>
              <a:bodyPr rtlCol="0" anchor="ctr"/>
              <a:lstStyle/>
              <a:p>
                <a:endParaRPr lang="en-GB"/>
              </a:p>
            </p:txBody>
          </p:sp>
          <p:sp>
            <p:nvSpPr>
              <p:cNvPr id="2495" name="Freeform: Shape 2494">
                <a:extLst>
                  <a:ext uri="{FF2B5EF4-FFF2-40B4-BE49-F238E27FC236}">
                    <a16:creationId xmlns:a16="http://schemas.microsoft.com/office/drawing/2014/main" id="{15F28924-DD00-1578-F8CA-BDAC5EC23480}"/>
                  </a:ext>
                </a:extLst>
              </p:cNvPr>
              <p:cNvSpPr/>
              <p:nvPr/>
            </p:nvSpPr>
            <p:spPr>
              <a:xfrm>
                <a:off x="9754200" y="5970064"/>
                <a:ext cx="39595" cy="90893"/>
              </a:xfrm>
              <a:custGeom>
                <a:avLst/>
                <a:gdLst>
                  <a:gd name="connsiteX0" fmla="*/ 38470 w 39595"/>
                  <a:gd name="connsiteY0" fmla="*/ 18664 h 90893"/>
                  <a:gd name="connsiteX1" fmla="*/ 38470 w 39595"/>
                  <a:gd name="connsiteY1" fmla="*/ 28677 h 90893"/>
                  <a:gd name="connsiteX2" fmla="*/ 23517 w 39595"/>
                  <a:gd name="connsiteY2" fmla="*/ 28677 h 90893"/>
                  <a:gd name="connsiteX3" fmla="*/ 23517 w 39595"/>
                  <a:gd name="connsiteY3" fmla="*/ 72498 h 90893"/>
                  <a:gd name="connsiteX4" fmla="*/ 32099 w 39595"/>
                  <a:gd name="connsiteY4" fmla="*/ 81861 h 90893"/>
                  <a:gd name="connsiteX5" fmla="*/ 38080 w 39595"/>
                  <a:gd name="connsiteY5" fmla="*/ 81081 h 90893"/>
                  <a:gd name="connsiteX6" fmla="*/ 40486 w 39595"/>
                  <a:gd name="connsiteY6" fmla="*/ 90963 h 90893"/>
                  <a:gd name="connsiteX7" fmla="*/ 31774 w 39595"/>
                  <a:gd name="connsiteY7" fmla="*/ 92264 h 90893"/>
                  <a:gd name="connsiteX8" fmla="*/ 11813 w 39595"/>
                  <a:gd name="connsiteY8" fmla="*/ 73409 h 90893"/>
                  <a:gd name="connsiteX9" fmla="*/ 11813 w 39595"/>
                  <a:gd name="connsiteY9" fmla="*/ 28677 h 90893"/>
                  <a:gd name="connsiteX10" fmla="*/ 891 w 39595"/>
                  <a:gd name="connsiteY10" fmla="*/ 28677 h 90893"/>
                  <a:gd name="connsiteX11" fmla="*/ 891 w 39595"/>
                  <a:gd name="connsiteY11" fmla="*/ 18664 h 90893"/>
                  <a:gd name="connsiteX12" fmla="*/ 11813 w 39595"/>
                  <a:gd name="connsiteY12" fmla="*/ 18664 h 90893"/>
                  <a:gd name="connsiteX13" fmla="*/ 11813 w 39595"/>
                  <a:gd name="connsiteY13" fmla="*/ 1370 h 90893"/>
                  <a:gd name="connsiteX14" fmla="*/ 23517 w 39595"/>
                  <a:gd name="connsiteY14" fmla="*/ 1370 h 90893"/>
                  <a:gd name="connsiteX15" fmla="*/ 23517 w 39595"/>
                  <a:gd name="connsiteY15" fmla="*/ 18664 h 90893"/>
                  <a:gd name="connsiteX16" fmla="*/ 38470 w 39595"/>
                  <a:gd name="connsiteY16" fmla="*/ 18664 h 90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9595" h="90893">
                    <a:moveTo>
                      <a:pt x="38470" y="18664"/>
                    </a:moveTo>
                    <a:lnTo>
                      <a:pt x="38470" y="28677"/>
                    </a:lnTo>
                    <a:lnTo>
                      <a:pt x="23517" y="28677"/>
                    </a:lnTo>
                    <a:lnTo>
                      <a:pt x="23517" y="72498"/>
                    </a:lnTo>
                    <a:cubicBezTo>
                      <a:pt x="23517" y="79000"/>
                      <a:pt x="25922" y="81861"/>
                      <a:pt x="32099" y="81861"/>
                    </a:cubicBezTo>
                    <a:cubicBezTo>
                      <a:pt x="33594" y="81861"/>
                      <a:pt x="36130" y="81471"/>
                      <a:pt x="38080" y="81081"/>
                    </a:cubicBezTo>
                    <a:lnTo>
                      <a:pt x="40486" y="90963"/>
                    </a:lnTo>
                    <a:cubicBezTo>
                      <a:pt x="38080" y="91808"/>
                      <a:pt x="34764" y="92264"/>
                      <a:pt x="31774" y="92264"/>
                    </a:cubicBezTo>
                    <a:cubicBezTo>
                      <a:pt x="19225" y="92264"/>
                      <a:pt x="11813" y="85307"/>
                      <a:pt x="11813" y="73409"/>
                    </a:cubicBezTo>
                    <a:lnTo>
                      <a:pt x="11813" y="28677"/>
                    </a:lnTo>
                    <a:lnTo>
                      <a:pt x="891" y="28677"/>
                    </a:lnTo>
                    <a:lnTo>
                      <a:pt x="891" y="18664"/>
                    </a:lnTo>
                    <a:lnTo>
                      <a:pt x="11813" y="18664"/>
                    </a:lnTo>
                    <a:lnTo>
                      <a:pt x="11813" y="1370"/>
                    </a:lnTo>
                    <a:lnTo>
                      <a:pt x="23517" y="1370"/>
                    </a:lnTo>
                    <a:lnTo>
                      <a:pt x="23517" y="18664"/>
                    </a:lnTo>
                    <a:lnTo>
                      <a:pt x="38470" y="18664"/>
                    </a:lnTo>
                  </a:path>
                </a:pathLst>
              </a:custGeom>
              <a:solidFill>
                <a:srgbClr val="000000"/>
              </a:solidFill>
              <a:ln w="65" cap="flat">
                <a:noFill/>
                <a:prstDash val="solid"/>
                <a:miter/>
              </a:ln>
            </p:spPr>
            <p:txBody>
              <a:bodyPr rtlCol="0" anchor="ctr"/>
              <a:lstStyle/>
              <a:p>
                <a:endParaRPr lang="en-GB"/>
              </a:p>
            </p:txBody>
          </p:sp>
        </p:grpSp>
        <p:sp>
          <p:nvSpPr>
            <p:cNvPr id="2496" name="Freeform: Shape 2495">
              <a:extLst>
                <a:ext uri="{FF2B5EF4-FFF2-40B4-BE49-F238E27FC236}">
                  <a16:creationId xmlns:a16="http://schemas.microsoft.com/office/drawing/2014/main" id="{60A48AE6-1E37-22E0-847D-0A90F5E4D933}"/>
                </a:ext>
              </a:extLst>
            </p:cNvPr>
            <p:cNvSpPr/>
            <p:nvPr/>
          </p:nvSpPr>
          <p:spPr>
            <a:xfrm>
              <a:off x="6261226" y="6008853"/>
              <a:ext cx="61701" cy="98175"/>
            </a:xfrm>
            <a:custGeom>
              <a:avLst/>
              <a:gdLst>
                <a:gd name="connsiteX0" fmla="*/ 639 w 61701"/>
                <a:gd name="connsiteY0" fmla="*/ 100101 h 98175"/>
                <a:gd name="connsiteX1" fmla="*/ 639 w 61701"/>
                <a:gd name="connsiteY1" fmla="*/ 91194 h 98175"/>
                <a:gd name="connsiteX2" fmla="*/ 32822 w 61701"/>
                <a:gd name="connsiteY2" fmla="*/ 56279 h 98175"/>
                <a:gd name="connsiteX3" fmla="*/ 49011 w 61701"/>
                <a:gd name="connsiteY3" fmla="*/ 29102 h 98175"/>
                <a:gd name="connsiteX4" fmla="*/ 30807 w 61701"/>
                <a:gd name="connsiteY4" fmla="*/ 12653 h 98175"/>
                <a:gd name="connsiteX5" fmla="*/ 12732 w 61701"/>
                <a:gd name="connsiteY5" fmla="*/ 30728 h 98175"/>
                <a:gd name="connsiteX6" fmla="*/ 899 w 61701"/>
                <a:gd name="connsiteY6" fmla="*/ 30728 h 98175"/>
                <a:gd name="connsiteX7" fmla="*/ 31132 w 61701"/>
                <a:gd name="connsiteY7" fmla="*/ 1925 h 98175"/>
                <a:gd name="connsiteX8" fmla="*/ 60714 w 61701"/>
                <a:gd name="connsiteY8" fmla="*/ 28972 h 98175"/>
                <a:gd name="connsiteX9" fmla="*/ 38869 w 61701"/>
                <a:gd name="connsiteY9" fmla="*/ 65902 h 98175"/>
                <a:gd name="connsiteX10" fmla="*/ 17673 w 61701"/>
                <a:gd name="connsiteY10" fmla="*/ 88463 h 98175"/>
                <a:gd name="connsiteX11" fmla="*/ 17673 w 61701"/>
                <a:gd name="connsiteY11" fmla="*/ 89243 h 98175"/>
                <a:gd name="connsiteX12" fmla="*/ 62340 w 61701"/>
                <a:gd name="connsiteY12" fmla="*/ 89243 h 98175"/>
                <a:gd name="connsiteX13" fmla="*/ 62340 w 61701"/>
                <a:gd name="connsiteY13" fmla="*/ 100101 h 98175"/>
                <a:gd name="connsiteX14" fmla="*/ 639 w 61701"/>
                <a:gd name="connsiteY14" fmla="*/ 100101 h 98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1701" h="98175">
                  <a:moveTo>
                    <a:pt x="639" y="100101"/>
                  </a:moveTo>
                  <a:lnTo>
                    <a:pt x="639" y="91194"/>
                  </a:lnTo>
                  <a:lnTo>
                    <a:pt x="32822" y="56279"/>
                  </a:lnTo>
                  <a:cubicBezTo>
                    <a:pt x="43550" y="44641"/>
                    <a:pt x="49011" y="38010"/>
                    <a:pt x="49011" y="29102"/>
                  </a:cubicBezTo>
                  <a:cubicBezTo>
                    <a:pt x="49011" y="18960"/>
                    <a:pt x="41144" y="12653"/>
                    <a:pt x="30807" y="12653"/>
                  </a:cubicBezTo>
                  <a:cubicBezTo>
                    <a:pt x="19754" y="12653"/>
                    <a:pt x="12732" y="19805"/>
                    <a:pt x="12732" y="30728"/>
                  </a:cubicBezTo>
                  <a:lnTo>
                    <a:pt x="899" y="30728"/>
                  </a:lnTo>
                  <a:cubicBezTo>
                    <a:pt x="899" y="13563"/>
                    <a:pt x="13902" y="1925"/>
                    <a:pt x="31132" y="1925"/>
                  </a:cubicBezTo>
                  <a:cubicBezTo>
                    <a:pt x="48426" y="1925"/>
                    <a:pt x="60714" y="13823"/>
                    <a:pt x="60714" y="28972"/>
                  </a:cubicBezTo>
                  <a:cubicBezTo>
                    <a:pt x="60714" y="39440"/>
                    <a:pt x="55968" y="47697"/>
                    <a:pt x="38869" y="65902"/>
                  </a:cubicBezTo>
                  <a:lnTo>
                    <a:pt x="17673" y="88463"/>
                  </a:lnTo>
                  <a:lnTo>
                    <a:pt x="17673" y="89243"/>
                  </a:lnTo>
                  <a:lnTo>
                    <a:pt x="62340" y="89243"/>
                  </a:lnTo>
                  <a:lnTo>
                    <a:pt x="62340" y="100101"/>
                  </a:lnTo>
                  <a:lnTo>
                    <a:pt x="639" y="100101"/>
                  </a:lnTo>
                </a:path>
              </a:pathLst>
            </a:custGeom>
            <a:solidFill>
              <a:srgbClr val="000000"/>
            </a:solidFill>
            <a:ln w="65" cap="flat">
              <a:noFill/>
              <a:prstDash val="solid"/>
              <a:miter/>
            </a:ln>
          </p:spPr>
          <p:txBody>
            <a:bodyPr rtlCol="0" anchor="ctr"/>
            <a:lstStyle/>
            <a:p>
              <a:endParaRPr lang="en-GB"/>
            </a:p>
          </p:txBody>
        </p:sp>
        <p:grpSp>
          <p:nvGrpSpPr>
            <p:cNvPr id="2497" name="Graphic 1898">
              <a:extLst>
                <a:ext uri="{FF2B5EF4-FFF2-40B4-BE49-F238E27FC236}">
                  <a16:creationId xmlns:a16="http://schemas.microsoft.com/office/drawing/2014/main" id="{4B894FDD-9E6A-314A-7DA4-7E7BBC3EC366}"/>
                </a:ext>
              </a:extLst>
            </p:cNvPr>
            <p:cNvGrpSpPr/>
            <p:nvPr/>
          </p:nvGrpSpPr>
          <p:grpSpPr>
            <a:xfrm>
              <a:off x="6372164" y="6006487"/>
              <a:ext cx="258247" cy="98565"/>
              <a:chOff x="9959329" y="5963172"/>
              <a:chExt cx="258247" cy="98565"/>
            </a:xfrm>
            <a:solidFill>
              <a:srgbClr val="000000"/>
            </a:solidFill>
          </p:grpSpPr>
          <p:sp>
            <p:nvSpPr>
              <p:cNvPr id="2498" name="Freeform: Shape 2497">
                <a:extLst>
                  <a:ext uri="{FF2B5EF4-FFF2-40B4-BE49-F238E27FC236}">
                    <a16:creationId xmlns:a16="http://schemas.microsoft.com/office/drawing/2014/main" id="{F4951429-6E51-2F41-3316-B169A776C306}"/>
                  </a:ext>
                </a:extLst>
              </p:cNvPr>
              <p:cNvSpPr/>
              <p:nvPr/>
            </p:nvSpPr>
            <p:spPr>
              <a:xfrm>
                <a:off x="9959329" y="5963172"/>
                <a:ext cx="64496" cy="98435"/>
              </a:xfrm>
              <a:custGeom>
                <a:avLst/>
                <a:gdLst>
                  <a:gd name="connsiteX0" fmla="*/ 31397 w 64496"/>
                  <a:gd name="connsiteY0" fmla="*/ 99853 h 98435"/>
                  <a:gd name="connsiteX1" fmla="*/ 644 w 64496"/>
                  <a:gd name="connsiteY1" fmla="*/ 62143 h 98435"/>
                  <a:gd name="connsiteX2" fmla="*/ 31462 w 64496"/>
                  <a:gd name="connsiteY2" fmla="*/ 24693 h 98435"/>
                  <a:gd name="connsiteX3" fmla="*/ 52528 w 64496"/>
                  <a:gd name="connsiteY3" fmla="*/ 37242 h 98435"/>
                  <a:gd name="connsiteX4" fmla="*/ 53438 w 64496"/>
                  <a:gd name="connsiteY4" fmla="*/ 37242 h 98435"/>
                  <a:gd name="connsiteX5" fmla="*/ 53438 w 64496"/>
                  <a:gd name="connsiteY5" fmla="*/ 1417 h 98435"/>
                  <a:gd name="connsiteX6" fmla="*/ 65141 w 64496"/>
                  <a:gd name="connsiteY6" fmla="*/ 1417 h 98435"/>
                  <a:gd name="connsiteX7" fmla="*/ 65141 w 64496"/>
                  <a:gd name="connsiteY7" fmla="*/ 98293 h 98435"/>
                  <a:gd name="connsiteX8" fmla="*/ 53828 w 64496"/>
                  <a:gd name="connsiteY8" fmla="*/ 98293 h 98435"/>
                  <a:gd name="connsiteX9" fmla="*/ 53828 w 64496"/>
                  <a:gd name="connsiteY9" fmla="*/ 87045 h 98435"/>
                  <a:gd name="connsiteX10" fmla="*/ 52528 w 64496"/>
                  <a:gd name="connsiteY10" fmla="*/ 87045 h 98435"/>
                  <a:gd name="connsiteX11" fmla="*/ 31397 w 64496"/>
                  <a:gd name="connsiteY11" fmla="*/ 99853 h 98435"/>
                  <a:gd name="connsiteX12" fmla="*/ 33153 w 64496"/>
                  <a:gd name="connsiteY12" fmla="*/ 89385 h 98435"/>
                  <a:gd name="connsiteX13" fmla="*/ 53568 w 64496"/>
                  <a:gd name="connsiteY13" fmla="*/ 62013 h 98435"/>
                  <a:gd name="connsiteX14" fmla="*/ 33153 w 64496"/>
                  <a:gd name="connsiteY14" fmla="*/ 35161 h 98435"/>
                  <a:gd name="connsiteX15" fmla="*/ 12542 w 64496"/>
                  <a:gd name="connsiteY15" fmla="*/ 62013 h 98435"/>
                  <a:gd name="connsiteX16" fmla="*/ 33153 w 64496"/>
                  <a:gd name="connsiteY16" fmla="*/ 89385 h 98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4496" h="98435">
                    <a:moveTo>
                      <a:pt x="31397" y="99853"/>
                    </a:moveTo>
                    <a:cubicBezTo>
                      <a:pt x="13257" y="99853"/>
                      <a:pt x="644" y="85289"/>
                      <a:pt x="644" y="62143"/>
                    </a:cubicBezTo>
                    <a:cubicBezTo>
                      <a:pt x="644" y="39127"/>
                      <a:pt x="13322" y="24693"/>
                      <a:pt x="31462" y="24693"/>
                    </a:cubicBezTo>
                    <a:cubicBezTo>
                      <a:pt x="45636" y="24693"/>
                      <a:pt x="50122" y="33406"/>
                      <a:pt x="52528" y="37242"/>
                    </a:cubicBezTo>
                    <a:lnTo>
                      <a:pt x="53438" y="37242"/>
                    </a:lnTo>
                    <a:lnTo>
                      <a:pt x="53438" y="1417"/>
                    </a:lnTo>
                    <a:lnTo>
                      <a:pt x="65141" y="1417"/>
                    </a:lnTo>
                    <a:lnTo>
                      <a:pt x="65141" y="98293"/>
                    </a:lnTo>
                    <a:lnTo>
                      <a:pt x="53828" y="98293"/>
                    </a:lnTo>
                    <a:lnTo>
                      <a:pt x="53828" y="87045"/>
                    </a:lnTo>
                    <a:lnTo>
                      <a:pt x="52528" y="87045"/>
                    </a:lnTo>
                    <a:cubicBezTo>
                      <a:pt x="50122" y="91076"/>
                      <a:pt x="45246" y="99853"/>
                      <a:pt x="31397" y="99853"/>
                    </a:cubicBezTo>
                    <a:close/>
                    <a:moveTo>
                      <a:pt x="33153" y="89385"/>
                    </a:moveTo>
                    <a:cubicBezTo>
                      <a:pt x="46351" y="89385"/>
                      <a:pt x="53568" y="78202"/>
                      <a:pt x="53568" y="62013"/>
                    </a:cubicBezTo>
                    <a:cubicBezTo>
                      <a:pt x="53568" y="45954"/>
                      <a:pt x="46546" y="35161"/>
                      <a:pt x="33153" y="35161"/>
                    </a:cubicBezTo>
                    <a:cubicBezTo>
                      <a:pt x="19369" y="35161"/>
                      <a:pt x="12542" y="46929"/>
                      <a:pt x="12542" y="62013"/>
                    </a:cubicBezTo>
                    <a:cubicBezTo>
                      <a:pt x="12542" y="77292"/>
                      <a:pt x="19564" y="89385"/>
                      <a:pt x="33153" y="89385"/>
                    </a:cubicBezTo>
                  </a:path>
                </a:pathLst>
              </a:custGeom>
              <a:solidFill>
                <a:srgbClr val="000000"/>
              </a:solidFill>
              <a:ln w="65" cap="flat">
                <a:noFill/>
                <a:prstDash val="solid"/>
                <a:miter/>
              </a:ln>
            </p:spPr>
            <p:txBody>
              <a:bodyPr rtlCol="0" anchor="ctr"/>
              <a:lstStyle/>
              <a:p>
                <a:endParaRPr lang="en-GB"/>
              </a:p>
            </p:txBody>
          </p:sp>
          <p:sp>
            <p:nvSpPr>
              <p:cNvPr id="2499" name="Freeform: Shape 2498">
                <a:extLst>
                  <a:ext uri="{FF2B5EF4-FFF2-40B4-BE49-F238E27FC236}">
                    <a16:creationId xmlns:a16="http://schemas.microsoft.com/office/drawing/2014/main" id="{F42A2B65-874D-58CE-F950-2F7370D64C5D}"/>
                  </a:ext>
                </a:extLst>
              </p:cNvPr>
              <p:cNvSpPr/>
              <p:nvPr/>
            </p:nvSpPr>
            <p:spPr>
              <a:xfrm>
                <a:off x="10039950" y="5986449"/>
                <a:ext cx="58645" cy="75289"/>
              </a:xfrm>
              <a:custGeom>
                <a:avLst/>
                <a:gdLst>
                  <a:gd name="connsiteX0" fmla="*/ 25485 w 58645"/>
                  <a:gd name="connsiteY0" fmla="*/ 76529 h 75289"/>
                  <a:gd name="connsiteX1" fmla="*/ 714 w 58645"/>
                  <a:gd name="connsiteY1" fmla="*/ 54163 h 75289"/>
                  <a:gd name="connsiteX2" fmla="*/ 28996 w 58645"/>
                  <a:gd name="connsiteY2" fmla="*/ 32772 h 75289"/>
                  <a:gd name="connsiteX3" fmla="*/ 47656 w 58645"/>
                  <a:gd name="connsiteY3" fmla="*/ 25750 h 75289"/>
                  <a:gd name="connsiteX4" fmla="*/ 32442 w 58645"/>
                  <a:gd name="connsiteY4" fmla="*/ 11512 h 75289"/>
                  <a:gd name="connsiteX5" fmla="*/ 14042 w 58645"/>
                  <a:gd name="connsiteY5" fmla="*/ 22174 h 75289"/>
                  <a:gd name="connsiteX6" fmla="*/ 2794 w 58645"/>
                  <a:gd name="connsiteY6" fmla="*/ 18468 h 75289"/>
                  <a:gd name="connsiteX7" fmla="*/ 32117 w 58645"/>
                  <a:gd name="connsiteY7" fmla="*/ 1239 h 75289"/>
                  <a:gd name="connsiteX8" fmla="*/ 59359 w 58645"/>
                  <a:gd name="connsiteY8" fmla="*/ 26921 h 75289"/>
                  <a:gd name="connsiteX9" fmla="*/ 59359 w 58645"/>
                  <a:gd name="connsiteY9" fmla="*/ 74838 h 75289"/>
                  <a:gd name="connsiteX10" fmla="*/ 47851 w 58645"/>
                  <a:gd name="connsiteY10" fmla="*/ 74838 h 75289"/>
                  <a:gd name="connsiteX11" fmla="*/ 47851 w 58645"/>
                  <a:gd name="connsiteY11" fmla="*/ 64956 h 75289"/>
                  <a:gd name="connsiteX12" fmla="*/ 47071 w 58645"/>
                  <a:gd name="connsiteY12" fmla="*/ 64956 h 75289"/>
                  <a:gd name="connsiteX13" fmla="*/ 25485 w 58645"/>
                  <a:gd name="connsiteY13" fmla="*/ 76529 h 75289"/>
                  <a:gd name="connsiteX14" fmla="*/ 27501 w 58645"/>
                  <a:gd name="connsiteY14" fmla="*/ 66191 h 75289"/>
                  <a:gd name="connsiteX15" fmla="*/ 47656 w 58645"/>
                  <a:gd name="connsiteY15" fmla="*/ 48571 h 75289"/>
                  <a:gd name="connsiteX16" fmla="*/ 47656 w 58645"/>
                  <a:gd name="connsiteY16" fmla="*/ 38494 h 75289"/>
                  <a:gd name="connsiteX17" fmla="*/ 28476 w 58645"/>
                  <a:gd name="connsiteY17" fmla="*/ 42655 h 75289"/>
                  <a:gd name="connsiteX18" fmla="*/ 12482 w 58645"/>
                  <a:gd name="connsiteY18" fmla="*/ 54748 h 75289"/>
                  <a:gd name="connsiteX19" fmla="*/ 27501 w 58645"/>
                  <a:gd name="connsiteY19" fmla="*/ 66191 h 75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8645" h="75289">
                    <a:moveTo>
                      <a:pt x="25485" y="76529"/>
                    </a:moveTo>
                    <a:cubicBezTo>
                      <a:pt x="11701" y="76529"/>
                      <a:pt x="714" y="68467"/>
                      <a:pt x="714" y="54163"/>
                    </a:cubicBezTo>
                    <a:cubicBezTo>
                      <a:pt x="714" y="37518"/>
                      <a:pt x="15537" y="34463"/>
                      <a:pt x="28996" y="32772"/>
                    </a:cubicBezTo>
                    <a:cubicBezTo>
                      <a:pt x="42129" y="31017"/>
                      <a:pt x="47656" y="31732"/>
                      <a:pt x="47656" y="25750"/>
                    </a:cubicBezTo>
                    <a:cubicBezTo>
                      <a:pt x="47656" y="16713"/>
                      <a:pt x="42519" y="11512"/>
                      <a:pt x="32442" y="11512"/>
                    </a:cubicBezTo>
                    <a:cubicBezTo>
                      <a:pt x="21974" y="11512"/>
                      <a:pt x="16318" y="17103"/>
                      <a:pt x="14042" y="22174"/>
                    </a:cubicBezTo>
                    <a:lnTo>
                      <a:pt x="2794" y="18468"/>
                    </a:lnTo>
                    <a:cubicBezTo>
                      <a:pt x="8386" y="5270"/>
                      <a:pt x="20869" y="1239"/>
                      <a:pt x="32117" y="1239"/>
                    </a:cubicBezTo>
                    <a:cubicBezTo>
                      <a:pt x="41869" y="1239"/>
                      <a:pt x="59359" y="4230"/>
                      <a:pt x="59359" y="26921"/>
                    </a:cubicBezTo>
                    <a:lnTo>
                      <a:pt x="59359" y="74838"/>
                    </a:lnTo>
                    <a:lnTo>
                      <a:pt x="47851" y="74838"/>
                    </a:lnTo>
                    <a:lnTo>
                      <a:pt x="47851" y="64956"/>
                    </a:lnTo>
                    <a:lnTo>
                      <a:pt x="47071" y="64956"/>
                    </a:lnTo>
                    <a:cubicBezTo>
                      <a:pt x="44600" y="70092"/>
                      <a:pt x="37773" y="76529"/>
                      <a:pt x="25485" y="76529"/>
                    </a:cubicBezTo>
                    <a:close/>
                    <a:moveTo>
                      <a:pt x="27501" y="66191"/>
                    </a:moveTo>
                    <a:cubicBezTo>
                      <a:pt x="40439" y="66191"/>
                      <a:pt x="47656" y="57479"/>
                      <a:pt x="47656" y="48571"/>
                    </a:cubicBezTo>
                    <a:lnTo>
                      <a:pt x="47656" y="38494"/>
                    </a:lnTo>
                    <a:cubicBezTo>
                      <a:pt x="45705" y="40769"/>
                      <a:pt x="32962" y="42070"/>
                      <a:pt x="28476" y="42655"/>
                    </a:cubicBezTo>
                    <a:cubicBezTo>
                      <a:pt x="19959" y="43760"/>
                      <a:pt x="12482" y="46491"/>
                      <a:pt x="12482" y="54748"/>
                    </a:cubicBezTo>
                    <a:cubicBezTo>
                      <a:pt x="12482" y="62290"/>
                      <a:pt x="18788" y="66191"/>
                      <a:pt x="27501" y="66191"/>
                    </a:cubicBezTo>
                  </a:path>
                </a:pathLst>
              </a:custGeom>
              <a:solidFill>
                <a:srgbClr val="000000"/>
              </a:solidFill>
              <a:ln w="65" cap="flat">
                <a:noFill/>
                <a:prstDash val="solid"/>
                <a:miter/>
              </a:ln>
            </p:spPr>
            <p:txBody>
              <a:bodyPr rtlCol="0" anchor="ctr"/>
              <a:lstStyle/>
              <a:p>
                <a:endParaRPr lang="en-GB"/>
              </a:p>
            </p:txBody>
          </p:sp>
          <p:sp>
            <p:nvSpPr>
              <p:cNvPr id="2500" name="Freeform: Shape 2499">
                <a:extLst>
                  <a:ext uri="{FF2B5EF4-FFF2-40B4-BE49-F238E27FC236}">
                    <a16:creationId xmlns:a16="http://schemas.microsoft.com/office/drawing/2014/main" id="{C03A7D68-AE68-4E51-A1A3-7C23DF78465D}"/>
                  </a:ext>
                </a:extLst>
              </p:cNvPr>
              <p:cNvSpPr/>
              <p:nvPr/>
            </p:nvSpPr>
            <p:spPr>
              <a:xfrm>
                <a:off x="10110168" y="5970064"/>
                <a:ext cx="39595" cy="90893"/>
              </a:xfrm>
              <a:custGeom>
                <a:avLst/>
                <a:gdLst>
                  <a:gd name="connsiteX0" fmla="*/ 38518 w 39595"/>
                  <a:gd name="connsiteY0" fmla="*/ 18664 h 90893"/>
                  <a:gd name="connsiteX1" fmla="*/ 38518 w 39595"/>
                  <a:gd name="connsiteY1" fmla="*/ 28677 h 90893"/>
                  <a:gd name="connsiteX2" fmla="*/ 23564 w 39595"/>
                  <a:gd name="connsiteY2" fmla="*/ 28677 h 90893"/>
                  <a:gd name="connsiteX3" fmla="*/ 23564 w 39595"/>
                  <a:gd name="connsiteY3" fmla="*/ 72498 h 90893"/>
                  <a:gd name="connsiteX4" fmla="*/ 32146 w 39595"/>
                  <a:gd name="connsiteY4" fmla="*/ 81861 h 90893"/>
                  <a:gd name="connsiteX5" fmla="*/ 38128 w 39595"/>
                  <a:gd name="connsiteY5" fmla="*/ 81081 h 90893"/>
                  <a:gd name="connsiteX6" fmla="*/ 40533 w 39595"/>
                  <a:gd name="connsiteY6" fmla="*/ 90963 h 90893"/>
                  <a:gd name="connsiteX7" fmla="*/ 31821 w 39595"/>
                  <a:gd name="connsiteY7" fmla="*/ 92264 h 90893"/>
                  <a:gd name="connsiteX8" fmla="*/ 11861 w 39595"/>
                  <a:gd name="connsiteY8" fmla="*/ 73409 h 90893"/>
                  <a:gd name="connsiteX9" fmla="*/ 11861 w 39595"/>
                  <a:gd name="connsiteY9" fmla="*/ 28677 h 90893"/>
                  <a:gd name="connsiteX10" fmla="*/ 938 w 39595"/>
                  <a:gd name="connsiteY10" fmla="*/ 28677 h 90893"/>
                  <a:gd name="connsiteX11" fmla="*/ 938 w 39595"/>
                  <a:gd name="connsiteY11" fmla="*/ 18664 h 90893"/>
                  <a:gd name="connsiteX12" fmla="*/ 11861 w 39595"/>
                  <a:gd name="connsiteY12" fmla="*/ 18664 h 90893"/>
                  <a:gd name="connsiteX13" fmla="*/ 11861 w 39595"/>
                  <a:gd name="connsiteY13" fmla="*/ 1370 h 90893"/>
                  <a:gd name="connsiteX14" fmla="*/ 23564 w 39595"/>
                  <a:gd name="connsiteY14" fmla="*/ 1370 h 90893"/>
                  <a:gd name="connsiteX15" fmla="*/ 23564 w 39595"/>
                  <a:gd name="connsiteY15" fmla="*/ 18664 h 90893"/>
                  <a:gd name="connsiteX16" fmla="*/ 38518 w 39595"/>
                  <a:gd name="connsiteY16" fmla="*/ 18664 h 90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9595" h="90893">
                    <a:moveTo>
                      <a:pt x="38518" y="18664"/>
                    </a:moveTo>
                    <a:lnTo>
                      <a:pt x="38518" y="28677"/>
                    </a:lnTo>
                    <a:lnTo>
                      <a:pt x="23564" y="28677"/>
                    </a:lnTo>
                    <a:lnTo>
                      <a:pt x="23564" y="72498"/>
                    </a:lnTo>
                    <a:cubicBezTo>
                      <a:pt x="23564" y="79000"/>
                      <a:pt x="25970" y="81861"/>
                      <a:pt x="32146" y="81861"/>
                    </a:cubicBezTo>
                    <a:cubicBezTo>
                      <a:pt x="33642" y="81861"/>
                      <a:pt x="36177" y="81471"/>
                      <a:pt x="38128" y="81081"/>
                    </a:cubicBezTo>
                    <a:lnTo>
                      <a:pt x="40533" y="90963"/>
                    </a:lnTo>
                    <a:cubicBezTo>
                      <a:pt x="38128" y="91808"/>
                      <a:pt x="34812" y="92264"/>
                      <a:pt x="31821" y="92264"/>
                    </a:cubicBezTo>
                    <a:cubicBezTo>
                      <a:pt x="19273" y="92264"/>
                      <a:pt x="11861" y="85307"/>
                      <a:pt x="11861" y="73409"/>
                    </a:cubicBezTo>
                    <a:lnTo>
                      <a:pt x="11861" y="28677"/>
                    </a:lnTo>
                    <a:lnTo>
                      <a:pt x="938" y="28677"/>
                    </a:lnTo>
                    <a:lnTo>
                      <a:pt x="938" y="18664"/>
                    </a:lnTo>
                    <a:lnTo>
                      <a:pt x="11861" y="18664"/>
                    </a:lnTo>
                    <a:lnTo>
                      <a:pt x="11861" y="1370"/>
                    </a:lnTo>
                    <a:lnTo>
                      <a:pt x="23564" y="1370"/>
                    </a:lnTo>
                    <a:lnTo>
                      <a:pt x="23564" y="18664"/>
                    </a:lnTo>
                    <a:lnTo>
                      <a:pt x="38518" y="18664"/>
                    </a:lnTo>
                  </a:path>
                </a:pathLst>
              </a:custGeom>
              <a:solidFill>
                <a:srgbClr val="000000"/>
              </a:solidFill>
              <a:ln w="65" cap="flat">
                <a:noFill/>
                <a:prstDash val="solid"/>
                <a:miter/>
              </a:ln>
            </p:spPr>
            <p:txBody>
              <a:bodyPr rtlCol="0" anchor="ctr"/>
              <a:lstStyle/>
              <a:p>
                <a:endParaRPr lang="en-GB"/>
              </a:p>
            </p:txBody>
          </p:sp>
          <p:sp>
            <p:nvSpPr>
              <p:cNvPr id="2501" name="Freeform: Shape 2500">
                <a:extLst>
                  <a:ext uri="{FF2B5EF4-FFF2-40B4-BE49-F238E27FC236}">
                    <a16:creationId xmlns:a16="http://schemas.microsoft.com/office/drawing/2014/main" id="{2944E6C5-6AD1-9CF8-1561-5766F1BDC533}"/>
                  </a:ext>
                </a:extLst>
              </p:cNvPr>
              <p:cNvSpPr/>
              <p:nvPr/>
            </p:nvSpPr>
            <p:spPr>
              <a:xfrm>
                <a:off x="10158931" y="5986449"/>
                <a:ext cx="58645" cy="75289"/>
              </a:xfrm>
              <a:custGeom>
                <a:avLst/>
                <a:gdLst>
                  <a:gd name="connsiteX0" fmla="*/ 25501 w 58645"/>
                  <a:gd name="connsiteY0" fmla="*/ 76529 h 75289"/>
                  <a:gd name="connsiteX1" fmla="*/ 729 w 58645"/>
                  <a:gd name="connsiteY1" fmla="*/ 54163 h 75289"/>
                  <a:gd name="connsiteX2" fmla="*/ 29012 w 58645"/>
                  <a:gd name="connsiteY2" fmla="*/ 32772 h 75289"/>
                  <a:gd name="connsiteX3" fmla="*/ 47672 w 58645"/>
                  <a:gd name="connsiteY3" fmla="*/ 25750 h 75289"/>
                  <a:gd name="connsiteX4" fmla="*/ 32458 w 58645"/>
                  <a:gd name="connsiteY4" fmla="*/ 11512 h 75289"/>
                  <a:gd name="connsiteX5" fmla="*/ 14058 w 58645"/>
                  <a:gd name="connsiteY5" fmla="*/ 22174 h 75289"/>
                  <a:gd name="connsiteX6" fmla="*/ 2810 w 58645"/>
                  <a:gd name="connsiteY6" fmla="*/ 18468 h 75289"/>
                  <a:gd name="connsiteX7" fmla="*/ 32133 w 58645"/>
                  <a:gd name="connsiteY7" fmla="*/ 1239 h 75289"/>
                  <a:gd name="connsiteX8" fmla="*/ 59375 w 58645"/>
                  <a:gd name="connsiteY8" fmla="*/ 26921 h 75289"/>
                  <a:gd name="connsiteX9" fmla="*/ 59375 w 58645"/>
                  <a:gd name="connsiteY9" fmla="*/ 74838 h 75289"/>
                  <a:gd name="connsiteX10" fmla="*/ 47867 w 58645"/>
                  <a:gd name="connsiteY10" fmla="*/ 74838 h 75289"/>
                  <a:gd name="connsiteX11" fmla="*/ 47867 w 58645"/>
                  <a:gd name="connsiteY11" fmla="*/ 64956 h 75289"/>
                  <a:gd name="connsiteX12" fmla="*/ 47087 w 58645"/>
                  <a:gd name="connsiteY12" fmla="*/ 64956 h 75289"/>
                  <a:gd name="connsiteX13" fmla="*/ 25501 w 58645"/>
                  <a:gd name="connsiteY13" fmla="*/ 76529 h 75289"/>
                  <a:gd name="connsiteX14" fmla="*/ 27516 w 58645"/>
                  <a:gd name="connsiteY14" fmla="*/ 66191 h 75289"/>
                  <a:gd name="connsiteX15" fmla="*/ 47672 w 58645"/>
                  <a:gd name="connsiteY15" fmla="*/ 48571 h 75289"/>
                  <a:gd name="connsiteX16" fmla="*/ 47672 w 58645"/>
                  <a:gd name="connsiteY16" fmla="*/ 38494 h 75289"/>
                  <a:gd name="connsiteX17" fmla="*/ 28492 w 58645"/>
                  <a:gd name="connsiteY17" fmla="*/ 42655 h 75289"/>
                  <a:gd name="connsiteX18" fmla="*/ 12497 w 58645"/>
                  <a:gd name="connsiteY18" fmla="*/ 54748 h 75289"/>
                  <a:gd name="connsiteX19" fmla="*/ 27516 w 58645"/>
                  <a:gd name="connsiteY19" fmla="*/ 66191 h 75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8645" h="75289">
                    <a:moveTo>
                      <a:pt x="25501" y="76529"/>
                    </a:moveTo>
                    <a:cubicBezTo>
                      <a:pt x="11717" y="76529"/>
                      <a:pt x="729" y="68467"/>
                      <a:pt x="729" y="54163"/>
                    </a:cubicBezTo>
                    <a:cubicBezTo>
                      <a:pt x="729" y="37518"/>
                      <a:pt x="15553" y="34463"/>
                      <a:pt x="29012" y="32772"/>
                    </a:cubicBezTo>
                    <a:cubicBezTo>
                      <a:pt x="42145" y="31017"/>
                      <a:pt x="47672" y="31732"/>
                      <a:pt x="47672" y="25750"/>
                    </a:cubicBezTo>
                    <a:cubicBezTo>
                      <a:pt x="47672" y="16713"/>
                      <a:pt x="42535" y="11512"/>
                      <a:pt x="32458" y="11512"/>
                    </a:cubicBezTo>
                    <a:cubicBezTo>
                      <a:pt x="21990" y="11512"/>
                      <a:pt x="16333" y="17103"/>
                      <a:pt x="14058" y="22174"/>
                    </a:cubicBezTo>
                    <a:lnTo>
                      <a:pt x="2810" y="18468"/>
                    </a:lnTo>
                    <a:cubicBezTo>
                      <a:pt x="8401" y="5270"/>
                      <a:pt x="20885" y="1239"/>
                      <a:pt x="32133" y="1239"/>
                    </a:cubicBezTo>
                    <a:cubicBezTo>
                      <a:pt x="41885" y="1239"/>
                      <a:pt x="59375" y="4230"/>
                      <a:pt x="59375" y="26921"/>
                    </a:cubicBezTo>
                    <a:lnTo>
                      <a:pt x="59375" y="74838"/>
                    </a:lnTo>
                    <a:lnTo>
                      <a:pt x="47867" y="74838"/>
                    </a:lnTo>
                    <a:lnTo>
                      <a:pt x="47867" y="64956"/>
                    </a:lnTo>
                    <a:lnTo>
                      <a:pt x="47087" y="64956"/>
                    </a:lnTo>
                    <a:cubicBezTo>
                      <a:pt x="44616" y="70092"/>
                      <a:pt x="37789" y="76529"/>
                      <a:pt x="25501" y="76529"/>
                    </a:cubicBezTo>
                    <a:close/>
                    <a:moveTo>
                      <a:pt x="27516" y="66191"/>
                    </a:moveTo>
                    <a:cubicBezTo>
                      <a:pt x="40455" y="66191"/>
                      <a:pt x="47672" y="57479"/>
                      <a:pt x="47672" y="48571"/>
                    </a:cubicBezTo>
                    <a:lnTo>
                      <a:pt x="47672" y="38494"/>
                    </a:lnTo>
                    <a:cubicBezTo>
                      <a:pt x="45721" y="40769"/>
                      <a:pt x="32978" y="42070"/>
                      <a:pt x="28492" y="42655"/>
                    </a:cubicBezTo>
                    <a:cubicBezTo>
                      <a:pt x="19974" y="43760"/>
                      <a:pt x="12497" y="46491"/>
                      <a:pt x="12497" y="54748"/>
                    </a:cubicBezTo>
                    <a:cubicBezTo>
                      <a:pt x="12497" y="62290"/>
                      <a:pt x="18804" y="66191"/>
                      <a:pt x="27516" y="66191"/>
                    </a:cubicBezTo>
                  </a:path>
                </a:pathLst>
              </a:custGeom>
              <a:solidFill>
                <a:srgbClr val="000000"/>
              </a:solidFill>
              <a:ln w="65" cap="flat">
                <a:noFill/>
                <a:prstDash val="solid"/>
                <a:miter/>
              </a:ln>
            </p:spPr>
            <p:txBody>
              <a:bodyPr rtlCol="0" anchor="ctr"/>
              <a:lstStyle/>
              <a:p>
                <a:endParaRPr lang="en-GB"/>
              </a:p>
            </p:txBody>
          </p:sp>
        </p:grpSp>
        <p:grpSp>
          <p:nvGrpSpPr>
            <p:cNvPr id="2502" name="Graphic 1898">
              <a:extLst>
                <a:ext uri="{FF2B5EF4-FFF2-40B4-BE49-F238E27FC236}">
                  <a16:creationId xmlns:a16="http://schemas.microsoft.com/office/drawing/2014/main" id="{1BEB5D60-90B9-1074-D2BF-98E44265ABE1}"/>
                </a:ext>
              </a:extLst>
            </p:cNvPr>
            <p:cNvGrpSpPr/>
            <p:nvPr/>
          </p:nvGrpSpPr>
          <p:grpSpPr>
            <a:xfrm>
              <a:off x="6686196" y="6003302"/>
              <a:ext cx="92584" cy="100061"/>
              <a:chOff x="10273361" y="5959987"/>
              <a:chExt cx="92584" cy="100061"/>
            </a:xfrm>
            <a:solidFill>
              <a:srgbClr val="000000"/>
            </a:solidFill>
          </p:grpSpPr>
          <p:sp>
            <p:nvSpPr>
              <p:cNvPr id="2503" name="Freeform: Shape 2502">
                <a:extLst>
                  <a:ext uri="{FF2B5EF4-FFF2-40B4-BE49-F238E27FC236}">
                    <a16:creationId xmlns:a16="http://schemas.microsoft.com/office/drawing/2014/main" id="{DE4E3ED4-BEDF-1C6A-56B9-98583516569E}"/>
                  </a:ext>
                </a:extLst>
              </p:cNvPr>
              <p:cNvSpPr/>
              <p:nvPr/>
            </p:nvSpPr>
            <p:spPr>
              <a:xfrm>
                <a:off x="10273361" y="5959987"/>
                <a:ext cx="16319" cy="100061"/>
              </a:xfrm>
              <a:custGeom>
                <a:avLst/>
                <a:gdLst>
                  <a:gd name="connsiteX0" fmla="*/ 3244 w 16319"/>
                  <a:gd name="connsiteY0" fmla="*/ 101515 h 100061"/>
                  <a:gd name="connsiteX1" fmla="*/ 3244 w 16319"/>
                  <a:gd name="connsiteY1" fmla="*/ 28826 h 100061"/>
                  <a:gd name="connsiteX2" fmla="*/ 14947 w 16319"/>
                  <a:gd name="connsiteY2" fmla="*/ 28826 h 100061"/>
                  <a:gd name="connsiteX3" fmla="*/ 14947 w 16319"/>
                  <a:gd name="connsiteY3" fmla="*/ 101515 h 100061"/>
                  <a:gd name="connsiteX4" fmla="*/ 3244 w 16319"/>
                  <a:gd name="connsiteY4" fmla="*/ 101515 h 100061"/>
                  <a:gd name="connsiteX5" fmla="*/ 9160 w 16319"/>
                  <a:gd name="connsiteY5" fmla="*/ 16928 h 100061"/>
                  <a:gd name="connsiteX6" fmla="*/ 1033 w 16319"/>
                  <a:gd name="connsiteY6" fmla="*/ 9191 h 100061"/>
                  <a:gd name="connsiteX7" fmla="*/ 9160 w 16319"/>
                  <a:gd name="connsiteY7" fmla="*/ 1454 h 100061"/>
                  <a:gd name="connsiteX8" fmla="*/ 17353 w 16319"/>
                  <a:gd name="connsiteY8" fmla="*/ 9191 h 100061"/>
                  <a:gd name="connsiteX9" fmla="*/ 9160 w 16319"/>
                  <a:gd name="connsiteY9" fmla="*/ 16928 h 100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319" h="100061">
                    <a:moveTo>
                      <a:pt x="3244" y="101515"/>
                    </a:moveTo>
                    <a:lnTo>
                      <a:pt x="3244" y="28826"/>
                    </a:lnTo>
                    <a:lnTo>
                      <a:pt x="14947" y="28826"/>
                    </a:lnTo>
                    <a:lnTo>
                      <a:pt x="14947" y="101515"/>
                    </a:lnTo>
                    <a:lnTo>
                      <a:pt x="3244" y="101515"/>
                    </a:lnTo>
                    <a:close/>
                    <a:moveTo>
                      <a:pt x="9160" y="16928"/>
                    </a:moveTo>
                    <a:cubicBezTo>
                      <a:pt x="4739" y="16928"/>
                      <a:pt x="1033" y="13482"/>
                      <a:pt x="1033" y="9191"/>
                    </a:cubicBezTo>
                    <a:cubicBezTo>
                      <a:pt x="1033" y="4899"/>
                      <a:pt x="4739" y="1454"/>
                      <a:pt x="9160" y="1454"/>
                    </a:cubicBezTo>
                    <a:cubicBezTo>
                      <a:pt x="13647" y="1454"/>
                      <a:pt x="17353" y="4899"/>
                      <a:pt x="17353" y="9191"/>
                    </a:cubicBezTo>
                    <a:cubicBezTo>
                      <a:pt x="17353" y="13482"/>
                      <a:pt x="13647" y="16928"/>
                      <a:pt x="9160" y="16928"/>
                    </a:cubicBezTo>
                  </a:path>
                </a:pathLst>
              </a:custGeom>
              <a:solidFill>
                <a:srgbClr val="000000"/>
              </a:solidFill>
              <a:ln w="65" cap="flat">
                <a:noFill/>
                <a:prstDash val="solid"/>
                <a:miter/>
              </a:ln>
            </p:spPr>
            <p:txBody>
              <a:bodyPr rtlCol="0" anchor="ctr"/>
              <a:lstStyle/>
              <a:p>
                <a:endParaRPr lang="en-GB"/>
              </a:p>
            </p:txBody>
          </p:sp>
          <p:sp>
            <p:nvSpPr>
              <p:cNvPr id="2504" name="Freeform: Shape 2503">
                <a:extLst>
                  <a:ext uri="{FF2B5EF4-FFF2-40B4-BE49-F238E27FC236}">
                    <a16:creationId xmlns:a16="http://schemas.microsoft.com/office/drawing/2014/main" id="{32B5FFEC-0F1F-5AA2-02F0-25BE00669314}"/>
                  </a:ext>
                </a:extLst>
              </p:cNvPr>
              <p:cNvSpPr/>
              <p:nvPr/>
            </p:nvSpPr>
            <p:spPr>
              <a:xfrm>
                <a:off x="10307820" y="5986449"/>
                <a:ext cx="58125" cy="73599"/>
              </a:xfrm>
              <a:custGeom>
                <a:avLst/>
                <a:gdLst>
                  <a:gd name="connsiteX0" fmla="*/ 12388 w 58125"/>
                  <a:gd name="connsiteY0" fmla="*/ 31290 h 73599"/>
                  <a:gd name="connsiteX1" fmla="*/ 12388 w 58125"/>
                  <a:gd name="connsiteY1" fmla="*/ 74851 h 73599"/>
                  <a:gd name="connsiteX2" fmla="*/ 685 w 58125"/>
                  <a:gd name="connsiteY2" fmla="*/ 74851 h 73599"/>
                  <a:gd name="connsiteX3" fmla="*/ 685 w 58125"/>
                  <a:gd name="connsiteY3" fmla="*/ 2162 h 73599"/>
                  <a:gd name="connsiteX4" fmla="*/ 11933 w 58125"/>
                  <a:gd name="connsiteY4" fmla="*/ 2162 h 73599"/>
                  <a:gd name="connsiteX5" fmla="*/ 11998 w 58125"/>
                  <a:gd name="connsiteY5" fmla="*/ 15621 h 73599"/>
                  <a:gd name="connsiteX6" fmla="*/ 34234 w 58125"/>
                  <a:gd name="connsiteY6" fmla="*/ 1252 h 73599"/>
                  <a:gd name="connsiteX7" fmla="*/ 58810 w 58125"/>
                  <a:gd name="connsiteY7" fmla="*/ 28689 h 73599"/>
                  <a:gd name="connsiteX8" fmla="*/ 58810 w 58125"/>
                  <a:gd name="connsiteY8" fmla="*/ 74851 h 73599"/>
                  <a:gd name="connsiteX9" fmla="*/ 47107 w 58125"/>
                  <a:gd name="connsiteY9" fmla="*/ 74851 h 73599"/>
                  <a:gd name="connsiteX10" fmla="*/ 47107 w 58125"/>
                  <a:gd name="connsiteY10" fmla="*/ 29664 h 73599"/>
                  <a:gd name="connsiteX11" fmla="*/ 30723 w 58125"/>
                  <a:gd name="connsiteY11" fmla="*/ 11785 h 73599"/>
                  <a:gd name="connsiteX12" fmla="*/ 12388 w 58125"/>
                  <a:gd name="connsiteY12" fmla="*/ 31290 h 73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125" h="73599">
                    <a:moveTo>
                      <a:pt x="12388" y="31290"/>
                    </a:moveTo>
                    <a:lnTo>
                      <a:pt x="12388" y="74851"/>
                    </a:lnTo>
                    <a:lnTo>
                      <a:pt x="685" y="74851"/>
                    </a:lnTo>
                    <a:lnTo>
                      <a:pt x="685" y="2162"/>
                    </a:lnTo>
                    <a:lnTo>
                      <a:pt x="11933" y="2162"/>
                    </a:lnTo>
                    <a:lnTo>
                      <a:pt x="11998" y="15621"/>
                    </a:lnTo>
                    <a:cubicBezTo>
                      <a:pt x="16679" y="5348"/>
                      <a:pt x="24481" y="1252"/>
                      <a:pt x="34234" y="1252"/>
                    </a:cubicBezTo>
                    <a:cubicBezTo>
                      <a:pt x="48928" y="1252"/>
                      <a:pt x="58810" y="10289"/>
                      <a:pt x="58810" y="28689"/>
                    </a:cubicBezTo>
                    <a:lnTo>
                      <a:pt x="58810" y="74851"/>
                    </a:lnTo>
                    <a:lnTo>
                      <a:pt x="47107" y="74851"/>
                    </a:lnTo>
                    <a:lnTo>
                      <a:pt x="47107" y="29664"/>
                    </a:lnTo>
                    <a:cubicBezTo>
                      <a:pt x="47107" y="18481"/>
                      <a:pt x="40866" y="11785"/>
                      <a:pt x="30723" y="11785"/>
                    </a:cubicBezTo>
                    <a:cubicBezTo>
                      <a:pt x="20255" y="11785"/>
                      <a:pt x="12388" y="18871"/>
                      <a:pt x="12388" y="31290"/>
                    </a:cubicBezTo>
                  </a:path>
                </a:pathLst>
              </a:custGeom>
              <a:solidFill>
                <a:srgbClr val="000000"/>
              </a:solidFill>
              <a:ln w="65" cap="flat">
                <a:noFill/>
                <a:prstDash val="solid"/>
                <a:miter/>
              </a:ln>
            </p:spPr>
            <p:txBody>
              <a:bodyPr rtlCol="0" anchor="ctr"/>
              <a:lstStyle/>
              <a:p>
                <a:endParaRPr lang="en-GB"/>
              </a:p>
            </p:txBody>
          </p:sp>
        </p:grpSp>
        <p:grpSp>
          <p:nvGrpSpPr>
            <p:cNvPr id="2505" name="Graphic 1898">
              <a:extLst>
                <a:ext uri="{FF2B5EF4-FFF2-40B4-BE49-F238E27FC236}">
                  <a16:creationId xmlns:a16="http://schemas.microsoft.com/office/drawing/2014/main" id="{5808CD4D-393D-0600-3982-AB25B43657DE}"/>
                </a:ext>
              </a:extLst>
            </p:cNvPr>
            <p:cNvGrpSpPr/>
            <p:nvPr/>
          </p:nvGrpSpPr>
          <p:grpSpPr>
            <a:xfrm>
              <a:off x="6836775" y="6006487"/>
              <a:ext cx="263123" cy="98435"/>
              <a:chOff x="10423940" y="5963172"/>
              <a:chExt cx="263123" cy="98435"/>
            </a:xfrm>
            <a:solidFill>
              <a:srgbClr val="000000"/>
            </a:solidFill>
          </p:grpSpPr>
          <p:sp>
            <p:nvSpPr>
              <p:cNvPr id="2506" name="Freeform: Shape 2505">
                <a:extLst>
                  <a:ext uri="{FF2B5EF4-FFF2-40B4-BE49-F238E27FC236}">
                    <a16:creationId xmlns:a16="http://schemas.microsoft.com/office/drawing/2014/main" id="{7F8AE8E0-4026-94DC-8EBC-5EF2EAAC6C51}"/>
                  </a:ext>
                </a:extLst>
              </p:cNvPr>
              <p:cNvSpPr/>
              <p:nvPr/>
            </p:nvSpPr>
            <p:spPr>
              <a:xfrm>
                <a:off x="10423940" y="5963172"/>
                <a:ext cx="64496" cy="98435"/>
              </a:xfrm>
              <a:custGeom>
                <a:avLst/>
                <a:gdLst>
                  <a:gd name="connsiteX0" fmla="*/ 34396 w 64496"/>
                  <a:gd name="connsiteY0" fmla="*/ 99853 h 98435"/>
                  <a:gd name="connsiteX1" fmla="*/ 13265 w 64496"/>
                  <a:gd name="connsiteY1" fmla="*/ 87045 h 98435"/>
                  <a:gd name="connsiteX2" fmla="*/ 11965 w 64496"/>
                  <a:gd name="connsiteY2" fmla="*/ 87045 h 98435"/>
                  <a:gd name="connsiteX3" fmla="*/ 11965 w 64496"/>
                  <a:gd name="connsiteY3" fmla="*/ 98293 h 98435"/>
                  <a:gd name="connsiteX4" fmla="*/ 652 w 64496"/>
                  <a:gd name="connsiteY4" fmla="*/ 98293 h 98435"/>
                  <a:gd name="connsiteX5" fmla="*/ 652 w 64496"/>
                  <a:gd name="connsiteY5" fmla="*/ 1417 h 98435"/>
                  <a:gd name="connsiteX6" fmla="*/ 12355 w 64496"/>
                  <a:gd name="connsiteY6" fmla="*/ 1417 h 98435"/>
                  <a:gd name="connsiteX7" fmla="*/ 12355 w 64496"/>
                  <a:gd name="connsiteY7" fmla="*/ 37242 h 98435"/>
                  <a:gd name="connsiteX8" fmla="*/ 13265 w 64496"/>
                  <a:gd name="connsiteY8" fmla="*/ 37242 h 98435"/>
                  <a:gd name="connsiteX9" fmla="*/ 34331 w 64496"/>
                  <a:gd name="connsiteY9" fmla="*/ 24693 h 98435"/>
                  <a:gd name="connsiteX10" fmla="*/ 65149 w 64496"/>
                  <a:gd name="connsiteY10" fmla="*/ 62143 h 98435"/>
                  <a:gd name="connsiteX11" fmla="*/ 34396 w 64496"/>
                  <a:gd name="connsiteY11" fmla="*/ 99853 h 98435"/>
                  <a:gd name="connsiteX12" fmla="*/ 32641 w 64496"/>
                  <a:gd name="connsiteY12" fmla="*/ 89385 h 98435"/>
                  <a:gd name="connsiteX13" fmla="*/ 53251 w 64496"/>
                  <a:gd name="connsiteY13" fmla="*/ 62013 h 98435"/>
                  <a:gd name="connsiteX14" fmla="*/ 32641 w 64496"/>
                  <a:gd name="connsiteY14" fmla="*/ 35161 h 98435"/>
                  <a:gd name="connsiteX15" fmla="*/ 12225 w 64496"/>
                  <a:gd name="connsiteY15" fmla="*/ 62013 h 98435"/>
                  <a:gd name="connsiteX16" fmla="*/ 32641 w 64496"/>
                  <a:gd name="connsiteY16" fmla="*/ 89385 h 98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4496" h="98435">
                    <a:moveTo>
                      <a:pt x="34396" y="99853"/>
                    </a:moveTo>
                    <a:cubicBezTo>
                      <a:pt x="20547" y="99853"/>
                      <a:pt x="15671" y="91076"/>
                      <a:pt x="13265" y="87045"/>
                    </a:cubicBezTo>
                    <a:lnTo>
                      <a:pt x="11965" y="87045"/>
                    </a:lnTo>
                    <a:lnTo>
                      <a:pt x="11965" y="98293"/>
                    </a:lnTo>
                    <a:lnTo>
                      <a:pt x="652" y="98293"/>
                    </a:lnTo>
                    <a:lnTo>
                      <a:pt x="652" y="1417"/>
                    </a:lnTo>
                    <a:lnTo>
                      <a:pt x="12355" y="1417"/>
                    </a:lnTo>
                    <a:lnTo>
                      <a:pt x="12355" y="37242"/>
                    </a:lnTo>
                    <a:lnTo>
                      <a:pt x="13265" y="37242"/>
                    </a:lnTo>
                    <a:cubicBezTo>
                      <a:pt x="15671" y="33406"/>
                      <a:pt x="20157" y="24693"/>
                      <a:pt x="34331" y="24693"/>
                    </a:cubicBezTo>
                    <a:cubicBezTo>
                      <a:pt x="52471" y="24693"/>
                      <a:pt x="65149" y="39127"/>
                      <a:pt x="65149" y="62143"/>
                    </a:cubicBezTo>
                    <a:cubicBezTo>
                      <a:pt x="65149" y="85289"/>
                      <a:pt x="52536" y="99853"/>
                      <a:pt x="34396" y="99853"/>
                    </a:cubicBezTo>
                    <a:close/>
                    <a:moveTo>
                      <a:pt x="32641" y="89385"/>
                    </a:moveTo>
                    <a:cubicBezTo>
                      <a:pt x="46229" y="89385"/>
                      <a:pt x="53251" y="77292"/>
                      <a:pt x="53251" y="62013"/>
                    </a:cubicBezTo>
                    <a:cubicBezTo>
                      <a:pt x="53251" y="46929"/>
                      <a:pt x="46424" y="35161"/>
                      <a:pt x="32641" y="35161"/>
                    </a:cubicBezTo>
                    <a:cubicBezTo>
                      <a:pt x="19247" y="35161"/>
                      <a:pt x="12225" y="45954"/>
                      <a:pt x="12225" y="62013"/>
                    </a:cubicBezTo>
                    <a:cubicBezTo>
                      <a:pt x="12225" y="78202"/>
                      <a:pt x="19442" y="89385"/>
                      <a:pt x="32641" y="89385"/>
                    </a:cubicBezTo>
                  </a:path>
                </a:pathLst>
              </a:custGeom>
              <a:solidFill>
                <a:srgbClr val="000000"/>
              </a:solidFill>
              <a:ln w="65" cap="flat">
                <a:noFill/>
                <a:prstDash val="solid"/>
                <a:miter/>
              </a:ln>
            </p:spPr>
            <p:txBody>
              <a:bodyPr rtlCol="0" anchor="ctr"/>
              <a:lstStyle/>
              <a:p>
                <a:endParaRPr lang="en-GB"/>
              </a:p>
            </p:txBody>
          </p:sp>
          <p:sp>
            <p:nvSpPr>
              <p:cNvPr id="2507" name="Freeform: Shape 2506">
                <a:extLst>
                  <a:ext uri="{FF2B5EF4-FFF2-40B4-BE49-F238E27FC236}">
                    <a16:creationId xmlns:a16="http://schemas.microsoft.com/office/drawing/2014/main" id="{AEF62A04-6638-FDF2-9A9D-B3ECB6C97E11}"/>
                  </a:ext>
                </a:extLst>
              </p:cNvPr>
              <p:cNvSpPr/>
              <p:nvPr/>
            </p:nvSpPr>
            <p:spPr>
              <a:xfrm>
                <a:off x="10501961" y="5986449"/>
                <a:ext cx="66317" cy="75159"/>
              </a:xfrm>
              <a:custGeom>
                <a:avLst/>
                <a:gdLst>
                  <a:gd name="connsiteX0" fmla="*/ 33796 w 66317"/>
                  <a:gd name="connsiteY0" fmla="*/ 76400 h 75159"/>
                  <a:gd name="connsiteX1" fmla="*/ 703 w 66317"/>
                  <a:gd name="connsiteY1" fmla="*/ 38950 h 75159"/>
                  <a:gd name="connsiteX2" fmla="*/ 33796 w 66317"/>
                  <a:gd name="connsiteY2" fmla="*/ 1240 h 75159"/>
                  <a:gd name="connsiteX3" fmla="*/ 67020 w 66317"/>
                  <a:gd name="connsiteY3" fmla="*/ 38950 h 75159"/>
                  <a:gd name="connsiteX4" fmla="*/ 33796 w 66317"/>
                  <a:gd name="connsiteY4" fmla="*/ 76400 h 75159"/>
                  <a:gd name="connsiteX5" fmla="*/ 33796 w 66317"/>
                  <a:gd name="connsiteY5" fmla="*/ 65932 h 75159"/>
                  <a:gd name="connsiteX6" fmla="*/ 55187 w 66317"/>
                  <a:gd name="connsiteY6" fmla="*/ 38950 h 75159"/>
                  <a:gd name="connsiteX7" fmla="*/ 33796 w 66317"/>
                  <a:gd name="connsiteY7" fmla="*/ 11708 h 75159"/>
                  <a:gd name="connsiteX8" fmla="*/ 12601 w 66317"/>
                  <a:gd name="connsiteY8" fmla="*/ 38950 h 75159"/>
                  <a:gd name="connsiteX9" fmla="*/ 33796 w 66317"/>
                  <a:gd name="connsiteY9" fmla="*/ 65932 h 75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317" h="75159">
                    <a:moveTo>
                      <a:pt x="33796" y="76400"/>
                    </a:moveTo>
                    <a:cubicBezTo>
                      <a:pt x="14031" y="76400"/>
                      <a:pt x="703" y="61381"/>
                      <a:pt x="703" y="38950"/>
                    </a:cubicBezTo>
                    <a:cubicBezTo>
                      <a:pt x="703" y="16194"/>
                      <a:pt x="14031" y="1240"/>
                      <a:pt x="33796" y="1240"/>
                    </a:cubicBezTo>
                    <a:cubicBezTo>
                      <a:pt x="53627" y="1240"/>
                      <a:pt x="67020" y="16194"/>
                      <a:pt x="67020" y="38950"/>
                    </a:cubicBezTo>
                    <a:cubicBezTo>
                      <a:pt x="67020" y="61381"/>
                      <a:pt x="53627" y="76400"/>
                      <a:pt x="33796" y="76400"/>
                    </a:cubicBezTo>
                    <a:close/>
                    <a:moveTo>
                      <a:pt x="33796" y="65932"/>
                    </a:moveTo>
                    <a:cubicBezTo>
                      <a:pt x="48490" y="65932"/>
                      <a:pt x="55187" y="53254"/>
                      <a:pt x="55187" y="38950"/>
                    </a:cubicBezTo>
                    <a:cubicBezTo>
                      <a:pt x="55187" y="24516"/>
                      <a:pt x="48490" y="11708"/>
                      <a:pt x="33796" y="11708"/>
                    </a:cubicBezTo>
                    <a:cubicBezTo>
                      <a:pt x="19298" y="11708"/>
                      <a:pt x="12601" y="24451"/>
                      <a:pt x="12601" y="38950"/>
                    </a:cubicBezTo>
                    <a:cubicBezTo>
                      <a:pt x="12601" y="53254"/>
                      <a:pt x="19298" y="65932"/>
                      <a:pt x="33796" y="65932"/>
                    </a:cubicBezTo>
                  </a:path>
                </a:pathLst>
              </a:custGeom>
              <a:solidFill>
                <a:srgbClr val="000000"/>
              </a:solidFill>
              <a:ln w="65" cap="flat">
                <a:noFill/>
                <a:prstDash val="solid"/>
                <a:miter/>
              </a:ln>
            </p:spPr>
            <p:txBody>
              <a:bodyPr rtlCol="0" anchor="ctr"/>
              <a:lstStyle/>
              <a:p>
                <a:endParaRPr lang="en-GB"/>
              </a:p>
            </p:txBody>
          </p:sp>
          <p:sp>
            <p:nvSpPr>
              <p:cNvPr id="2508" name="Freeform: Shape 2507">
                <a:extLst>
                  <a:ext uri="{FF2B5EF4-FFF2-40B4-BE49-F238E27FC236}">
                    <a16:creationId xmlns:a16="http://schemas.microsoft.com/office/drawing/2014/main" id="{13779162-2F13-2B09-5C42-7F76D52A697B}"/>
                  </a:ext>
                </a:extLst>
              </p:cNvPr>
              <p:cNvSpPr/>
              <p:nvPr/>
            </p:nvSpPr>
            <p:spPr>
              <a:xfrm>
                <a:off x="10576340" y="5970064"/>
                <a:ext cx="39595" cy="90893"/>
              </a:xfrm>
              <a:custGeom>
                <a:avLst/>
                <a:gdLst>
                  <a:gd name="connsiteX0" fmla="*/ 38580 w 39595"/>
                  <a:gd name="connsiteY0" fmla="*/ 18664 h 90893"/>
                  <a:gd name="connsiteX1" fmla="*/ 38580 w 39595"/>
                  <a:gd name="connsiteY1" fmla="*/ 28677 h 90893"/>
                  <a:gd name="connsiteX2" fmla="*/ 23626 w 39595"/>
                  <a:gd name="connsiteY2" fmla="*/ 28677 h 90893"/>
                  <a:gd name="connsiteX3" fmla="*/ 23626 w 39595"/>
                  <a:gd name="connsiteY3" fmla="*/ 72498 h 90893"/>
                  <a:gd name="connsiteX4" fmla="*/ 32209 w 39595"/>
                  <a:gd name="connsiteY4" fmla="*/ 81861 h 90893"/>
                  <a:gd name="connsiteX5" fmla="*/ 38190 w 39595"/>
                  <a:gd name="connsiteY5" fmla="*/ 81081 h 90893"/>
                  <a:gd name="connsiteX6" fmla="*/ 40596 w 39595"/>
                  <a:gd name="connsiteY6" fmla="*/ 90963 h 90893"/>
                  <a:gd name="connsiteX7" fmla="*/ 31883 w 39595"/>
                  <a:gd name="connsiteY7" fmla="*/ 92264 h 90893"/>
                  <a:gd name="connsiteX8" fmla="*/ 11923 w 39595"/>
                  <a:gd name="connsiteY8" fmla="*/ 73409 h 90893"/>
                  <a:gd name="connsiteX9" fmla="*/ 11923 w 39595"/>
                  <a:gd name="connsiteY9" fmla="*/ 28677 h 90893"/>
                  <a:gd name="connsiteX10" fmla="*/ 1000 w 39595"/>
                  <a:gd name="connsiteY10" fmla="*/ 28677 h 90893"/>
                  <a:gd name="connsiteX11" fmla="*/ 1000 w 39595"/>
                  <a:gd name="connsiteY11" fmla="*/ 18664 h 90893"/>
                  <a:gd name="connsiteX12" fmla="*/ 11923 w 39595"/>
                  <a:gd name="connsiteY12" fmla="*/ 18664 h 90893"/>
                  <a:gd name="connsiteX13" fmla="*/ 11923 w 39595"/>
                  <a:gd name="connsiteY13" fmla="*/ 1370 h 90893"/>
                  <a:gd name="connsiteX14" fmla="*/ 23626 w 39595"/>
                  <a:gd name="connsiteY14" fmla="*/ 1370 h 90893"/>
                  <a:gd name="connsiteX15" fmla="*/ 23626 w 39595"/>
                  <a:gd name="connsiteY15" fmla="*/ 18664 h 90893"/>
                  <a:gd name="connsiteX16" fmla="*/ 38580 w 39595"/>
                  <a:gd name="connsiteY16" fmla="*/ 18664 h 90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9595" h="90893">
                    <a:moveTo>
                      <a:pt x="38580" y="18664"/>
                    </a:moveTo>
                    <a:lnTo>
                      <a:pt x="38580" y="28677"/>
                    </a:lnTo>
                    <a:lnTo>
                      <a:pt x="23626" y="28677"/>
                    </a:lnTo>
                    <a:lnTo>
                      <a:pt x="23626" y="72498"/>
                    </a:lnTo>
                    <a:cubicBezTo>
                      <a:pt x="23626" y="79000"/>
                      <a:pt x="26032" y="81861"/>
                      <a:pt x="32209" y="81861"/>
                    </a:cubicBezTo>
                    <a:cubicBezTo>
                      <a:pt x="33704" y="81861"/>
                      <a:pt x="36240" y="81471"/>
                      <a:pt x="38190" y="81081"/>
                    </a:cubicBezTo>
                    <a:lnTo>
                      <a:pt x="40596" y="90963"/>
                    </a:lnTo>
                    <a:cubicBezTo>
                      <a:pt x="38190" y="91808"/>
                      <a:pt x="34874" y="92264"/>
                      <a:pt x="31883" y="92264"/>
                    </a:cubicBezTo>
                    <a:cubicBezTo>
                      <a:pt x="19335" y="92264"/>
                      <a:pt x="11923" y="85307"/>
                      <a:pt x="11923" y="73409"/>
                    </a:cubicBezTo>
                    <a:lnTo>
                      <a:pt x="11923" y="28677"/>
                    </a:lnTo>
                    <a:lnTo>
                      <a:pt x="1000" y="28677"/>
                    </a:lnTo>
                    <a:lnTo>
                      <a:pt x="1000" y="18664"/>
                    </a:lnTo>
                    <a:lnTo>
                      <a:pt x="11923" y="18664"/>
                    </a:lnTo>
                    <a:lnTo>
                      <a:pt x="11923" y="1370"/>
                    </a:lnTo>
                    <a:lnTo>
                      <a:pt x="23626" y="1370"/>
                    </a:lnTo>
                    <a:lnTo>
                      <a:pt x="23626" y="18664"/>
                    </a:lnTo>
                    <a:lnTo>
                      <a:pt x="38580" y="18664"/>
                    </a:lnTo>
                  </a:path>
                </a:pathLst>
              </a:custGeom>
              <a:solidFill>
                <a:srgbClr val="000000"/>
              </a:solidFill>
              <a:ln w="65" cap="flat">
                <a:noFill/>
                <a:prstDash val="solid"/>
                <a:miter/>
              </a:ln>
            </p:spPr>
            <p:txBody>
              <a:bodyPr rtlCol="0" anchor="ctr"/>
              <a:lstStyle/>
              <a:p>
                <a:endParaRPr lang="en-GB"/>
              </a:p>
            </p:txBody>
          </p:sp>
          <p:sp>
            <p:nvSpPr>
              <p:cNvPr id="2509" name="Freeform: Shape 2508">
                <a:extLst>
                  <a:ext uri="{FF2B5EF4-FFF2-40B4-BE49-F238E27FC236}">
                    <a16:creationId xmlns:a16="http://schemas.microsoft.com/office/drawing/2014/main" id="{427CA8EF-8DAC-B538-CAB5-83F3AACCF057}"/>
                  </a:ext>
                </a:extLst>
              </p:cNvPr>
              <p:cNvSpPr/>
              <p:nvPr/>
            </p:nvSpPr>
            <p:spPr>
              <a:xfrm>
                <a:off x="10628874" y="5963172"/>
                <a:ext cx="58190" cy="96875"/>
              </a:xfrm>
              <a:custGeom>
                <a:avLst/>
                <a:gdLst>
                  <a:gd name="connsiteX0" fmla="*/ 12431 w 58190"/>
                  <a:gd name="connsiteY0" fmla="*/ 54743 h 96875"/>
                  <a:gd name="connsiteX1" fmla="*/ 12431 w 58190"/>
                  <a:gd name="connsiteY1" fmla="*/ 98305 h 96875"/>
                  <a:gd name="connsiteX2" fmla="*/ 728 w 58190"/>
                  <a:gd name="connsiteY2" fmla="*/ 98305 h 96875"/>
                  <a:gd name="connsiteX3" fmla="*/ 728 w 58190"/>
                  <a:gd name="connsiteY3" fmla="*/ 1429 h 96875"/>
                  <a:gd name="connsiteX4" fmla="*/ 12431 w 58190"/>
                  <a:gd name="connsiteY4" fmla="*/ 1429 h 96875"/>
                  <a:gd name="connsiteX5" fmla="*/ 12431 w 58190"/>
                  <a:gd name="connsiteY5" fmla="*/ 38229 h 96875"/>
                  <a:gd name="connsiteX6" fmla="*/ 34276 w 58190"/>
                  <a:gd name="connsiteY6" fmla="*/ 24705 h 96875"/>
                  <a:gd name="connsiteX7" fmla="*/ 58918 w 58190"/>
                  <a:gd name="connsiteY7" fmla="*/ 52143 h 96875"/>
                  <a:gd name="connsiteX8" fmla="*/ 58918 w 58190"/>
                  <a:gd name="connsiteY8" fmla="*/ 98305 h 96875"/>
                  <a:gd name="connsiteX9" fmla="*/ 47150 w 58190"/>
                  <a:gd name="connsiteY9" fmla="*/ 98305 h 96875"/>
                  <a:gd name="connsiteX10" fmla="*/ 47150 w 58190"/>
                  <a:gd name="connsiteY10" fmla="*/ 53118 h 96875"/>
                  <a:gd name="connsiteX11" fmla="*/ 30765 w 58190"/>
                  <a:gd name="connsiteY11" fmla="*/ 35238 h 96875"/>
                  <a:gd name="connsiteX12" fmla="*/ 12431 w 58190"/>
                  <a:gd name="connsiteY12" fmla="*/ 54743 h 96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190" h="96875">
                    <a:moveTo>
                      <a:pt x="12431" y="54743"/>
                    </a:moveTo>
                    <a:lnTo>
                      <a:pt x="12431" y="98305"/>
                    </a:lnTo>
                    <a:lnTo>
                      <a:pt x="728" y="98305"/>
                    </a:lnTo>
                    <a:lnTo>
                      <a:pt x="728" y="1429"/>
                    </a:lnTo>
                    <a:lnTo>
                      <a:pt x="12431" y="1429"/>
                    </a:lnTo>
                    <a:lnTo>
                      <a:pt x="12431" y="38229"/>
                    </a:lnTo>
                    <a:cubicBezTo>
                      <a:pt x="17177" y="28541"/>
                      <a:pt x="24784" y="24705"/>
                      <a:pt x="34276" y="24705"/>
                    </a:cubicBezTo>
                    <a:cubicBezTo>
                      <a:pt x="48970" y="24705"/>
                      <a:pt x="58918" y="33743"/>
                      <a:pt x="58918" y="52143"/>
                    </a:cubicBezTo>
                    <a:lnTo>
                      <a:pt x="58918" y="98305"/>
                    </a:lnTo>
                    <a:lnTo>
                      <a:pt x="47150" y="98305"/>
                    </a:lnTo>
                    <a:lnTo>
                      <a:pt x="47150" y="53118"/>
                    </a:lnTo>
                    <a:cubicBezTo>
                      <a:pt x="47150" y="41935"/>
                      <a:pt x="40908" y="35238"/>
                      <a:pt x="30765" y="35238"/>
                    </a:cubicBezTo>
                    <a:cubicBezTo>
                      <a:pt x="20298" y="35238"/>
                      <a:pt x="12431" y="42325"/>
                      <a:pt x="12431" y="54743"/>
                    </a:cubicBezTo>
                  </a:path>
                </a:pathLst>
              </a:custGeom>
              <a:solidFill>
                <a:srgbClr val="000000"/>
              </a:solidFill>
              <a:ln w="65" cap="flat">
                <a:noFill/>
                <a:prstDash val="solid"/>
                <a:miter/>
              </a:ln>
            </p:spPr>
            <p:txBody>
              <a:bodyPr rtlCol="0" anchor="ctr"/>
              <a:lstStyle/>
              <a:p>
                <a:endParaRPr lang="en-GB"/>
              </a:p>
            </p:txBody>
          </p:sp>
        </p:grpSp>
        <p:grpSp>
          <p:nvGrpSpPr>
            <p:cNvPr id="2510" name="Graphic 1898">
              <a:extLst>
                <a:ext uri="{FF2B5EF4-FFF2-40B4-BE49-F238E27FC236}">
                  <a16:creationId xmlns:a16="http://schemas.microsoft.com/office/drawing/2014/main" id="{7C853AD1-B9C9-EE27-7717-7C9CBB37FE11}"/>
                </a:ext>
              </a:extLst>
            </p:cNvPr>
            <p:cNvGrpSpPr/>
            <p:nvPr/>
          </p:nvGrpSpPr>
          <p:grpSpPr>
            <a:xfrm>
              <a:off x="7154644" y="6013379"/>
              <a:ext cx="508562" cy="117680"/>
              <a:chOff x="10741809" y="5970064"/>
              <a:chExt cx="508562" cy="117680"/>
            </a:xfrm>
            <a:solidFill>
              <a:srgbClr val="000000"/>
            </a:solidFill>
          </p:grpSpPr>
          <p:sp>
            <p:nvSpPr>
              <p:cNvPr id="2511" name="Freeform: Shape 2510">
                <a:extLst>
                  <a:ext uri="{FF2B5EF4-FFF2-40B4-BE49-F238E27FC236}">
                    <a16:creationId xmlns:a16="http://schemas.microsoft.com/office/drawing/2014/main" id="{ED0585C3-E354-1585-62DA-42E8783B6F6E}"/>
                  </a:ext>
                </a:extLst>
              </p:cNvPr>
              <p:cNvSpPr/>
              <p:nvPr/>
            </p:nvSpPr>
            <p:spPr>
              <a:xfrm>
                <a:off x="10741809" y="5986449"/>
                <a:ext cx="56629" cy="75159"/>
              </a:xfrm>
              <a:custGeom>
                <a:avLst/>
                <a:gdLst>
                  <a:gd name="connsiteX0" fmla="*/ 28762 w 56629"/>
                  <a:gd name="connsiteY0" fmla="*/ 76400 h 75159"/>
                  <a:gd name="connsiteX1" fmla="*/ 805 w 56629"/>
                  <a:gd name="connsiteY1" fmla="*/ 57220 h 75159"/>
                  <a:gd name="connsiteX2" fmla="*/ 11922 w 56629"/>
                  <a:gd name="connsiteY2" fmla="*/ 54554 h 75159"/>
                  <a:gd name="connsiteX3" fmla="*/ 28632 w 56629"/>
                  <a:gd name="connsiteY3" fmla="*/ 66127 h 75159"/>
                  <a:gd name="connsiteX4" fmla="*/ 45276 w 56629"/>
                  <a:gd name="connsiteY4" fmla="*/ 55139 h 75159"/>
                  <a:gd name="connsiteX5" fmla="*/ 34613 w 56629"/>
                  <a:gd name="connsiteY5" fmla="*/ 45126 h 75159"/>
                  <a:gd name="connsiteX6" fmla="*/ 22520 w 56629"/>
                  <a:gd name="connsiteY6" fmla="*/ 42266 h 75159"/>
                  <a:gd name="connsiteX7" fmla="*/ 3015 w 56629"/>
                  <a:gd name="connsiteY7" fmla="*/ 22435 h 75159"/>
                  <a:gd name="connsiteX8" fmla="*/ 29932 w 56629"/>
                  <a:gd name="connsiteY8" fmla="*/ 1240 h 75159"/>
                  <a:gd name="connsiteX9" fmla="*/ 56069 w 56629"/>
                  <a:gd name="connsiteY9" fmla="*/ 18730 h 75159"/>
                  <a:gd name="connsiteX10" fmla="*/ 45471 w 56629"/>
                  <a:gd name="connsiteY10" fmla="*/ 21460 h 75159"/>
                  <a:gd name="connsiteX11" fmla="*/ 29997 w 56629"/>
                  <a:gd name="connsiteY11" fmla="*/ 11188 h 75159"/>
                  <a:gd name="connsiteX12" fmla="*/ 14848 w 56629"/>
                  <a:gd name="connsiteY12" fmla="*/ 21720 h 75159"/>
                  <a:gd name="connsiteX13" fmla="*/ 27071 w 56629"/>
                  <a:gd name="connsiteY13" fmla="*/ 32123 h 75159"/>
                  <a:gd name="connsiteX14" fmla="*/ 38059 w 56629"/>
                  <a:gd name="connsiteY14" fmla="*/ 34724 h 75159"/>
                  <a:gd name="connsiteX15" fmla="*/ 57434 w 56629"/>
                  <a:gd name="connsiteY15" fmla="*/ 54359 h 75159"/>
                  <a:gd name="connsiteX16" fmla="*/ 28762 w 56629"/>
                  <a:gd name="connsiteY16" fmla="*/ 76400 h 75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6629" h="75159">
                    <a:moveTo>
                      <a:pt x="28762" y="76400"/>
                    </a:moveTo>
                    <a:cubicBezTo>
                      <a:pt x="13808" y="76400"/>
                      <a:pt x="3405" y="69768"/>
                      <a:pt x="805" y="57220"/>
                    </a:cubicBezTo>
                    <a:lnTo>
                      <a:pt x="11922" y="54554"/>
                    </a:lnTo>
                    <a:cubicBezTo>
                      <a:pt x="14003" y="62551"/>
                      <a:pt x="19920" y="66127"/>
                      <a:pt x="28632" y="66127"/>
                    </a:cubicBezTo>
                    <a:cubicBezTo>
                      <a:pt x="38775" y="66127"/>
                      <a:pt x="45276" y="61121"/>
                      <a:pt x="45276" y="55139"/>
                    </a:cubicBezTo>
                    <a:cubicBezTo>
                      <a:pt x="45276" y="50133"/>
                      <a:pt x="41765" y="46817"/>
                      <a:pt x="34613" y="45126"/>
                    </a:cubicBezTo>
                    <a:lnTo>
                      <a:pt x="22520" y="42266"/>
                    </a:lnTo>
                    <a:cubicBezTo>
                      <a:pt x="9322" y="39145"/>
                      <a:pt x="3015" y="32643"/>
                      <a:pt x="3015" y="22435"/>
                    </a:cubicBezTo>
                    <a:cubicBezTo>
                      <a:pt x="3015" y="9952"/>
                      <a:pt x="14458" y="1240"/>
                      <a:pt x="29932" y="1240"/>
                    </a:cubicBezTo>
                    <a:cubicBezTo>
                      <a:pt x="44886" y="1240"/>
                      <a:pt x="52753" y="8522"/>
                      <a:pt x="56069" y="18730"/>
                    </a:cubicBezTo>
                    <a:lnTo>
                      <a:pt x="45471" y="21460"/>
                    </a:lnTo>
                    <a:cubicBezTo>
                      <a:pt x="43456" y="16259"/>
                      <a:pt x="39360" y="11188"/>
                      <a:pt x="29997" y="11188"/>
                    </a:cubicBezTo>
                    <a:cubicBezTo>
                      <a:pt x="21350" y="11188"/>
                      <a:pt x="14848" y="15674"/>
                      <a:pt x="14848" y="21720"/>
                    </a:cubicBezTo>
                    <a:cubicBezTo>
                      <a:pt x="14848" y="27117"/>
                      <a:pt x="18554" y="30107"/>
                      <a:pt x="27071" y="32123"/>
                    </a:cubicBezTo>
                    <a:lnTo>
                      <a:pt x="38059" y="34724"/>
                    </a:lnTo>
                    <a:cubicBezTo>
                      <a:pt x="51258" y="37845"/>
                      <a:pt x="57434" y="44411"/>
                      <a:pt x="57434" y="54359"/>
                    </a:cubicBezTo>
                    <a:cubicBezTo>
                      <a:pt x="57434" y="67102"/>
                      <a:pt x="45796" y="76400"/>
                      <a:pt x="28762" y="76400"/>
                    </a:cubicBezTo>
                  </a:path>
                </a:pathLst>
              </a:custGeom>
              <a:solidFill>
                <a:srgbClr val="000000"/>
              </a:solidFill>
              <a:ln w="65" cap="flat">
                <a:noFill/>
                <a:prstDash val="solid"/>
                <a:miter/>
              </a:ln>
            </p:spPr>
            <p:txBody>
              <a:bodyPr rtlCol="0" anchor="ctr"/>
              <a:lstStyle/>
              <a:p>
                <a:endParaRPr lang="en-GB"/>
              </a:p>
            </p:txBody>
          </p:sp>
          <p:sp>
            <p:nvSpPr>
              <p:cNvPr id="2512" name="Freeform: Shape 2511">
                <a:extLst>
                  <a:ext uri="{FF2B5EF4-FFF2-40B4-BE49-F238E27FC236}">
                    <a16:creationId xmlns:a16="http://schemas.microsoft.com/office/drawing/2014/main" id="{EBB1375A-934A-5860-B49A-EF90F338C641}"/>
                  </a:ext>
                </a:extLst>
              </p:cNvPr>
              <p:cNvSpPr/>
              <p:nvPr/>
            </p:nvSpPr>
            <p:spPr>
              <a:xfrm>
                <a:off x="10808581" y="5987359"/>
                <a:ext cx="67812" cy="100386"/>
              </a:xfrm>
              <a:custGeom>
                <a:avLst/>
                <a:gdLst>
                  <a:gd name="connsiteX0" fmla="*/ 6374 w 67812"/>
                  <a:gd name="connsiteY0" fmla="*/ 100055 h 100386"/>
                  <a:gd name="connsiteX1" fmla="*/ 9364 w 67812"/>
                  <a:gd name="connsiteY1" fmla="*/ 89912 h 100386"/>
                  <a:gd name="connsiteX2" fmla="*/ 26464 w 67812"/>
                  <a:gd name="connsiteY2" fmla="*/ 80159 h 100386"/>
                  <a:gd name="connsiteX3" fmla="*/ 28545 w 67812"/>
                  <a:gd name="connsiteY3" fmla="*/ 74113 h 100386"/>
                  <a:gd name="connsiteX4" fmla="*/ 782 w 67812"/>
                  <a:gd name="connsiteY4" fmla="*/ 1034 h 100386"/>
                  <a:gd name="connsiteX5" fmla="*/ 13591 w 67812"/>
                  <a:gd name="connsiteY5" fmla="*/ 1034 h 100386"/>
                  <a:gd name="connsiteX6" fmla="*/ 34656 w 67812"/>
                  <a:gd name="connsiteY6" fmla="*/ 62800 h 100386"/>
                  <a:gd name="connsiteX7" fmla="*/ 55852 w 67812"/>
                  <a:gd name="connsiteY7" fmla="*/ 1034 h 100386"/>
                  <a:gd name="connsiteX8" fmla="*/ 68595 w 67812"/>
                  <a:gd name="connsiteY8" fmla="*/ 1034 h 100386"/>
                  <a:gd name="connsiteX9" fmla="*/ 36672 w 67812"/>
                  <a:gd name="connsiteY9" fmla="*/ 84581 h 100386"/>
                  <a:gd name="connsiteX10" fmla="*/ 14956 w 67812"/>
                  <a:gd name="connsiteY10" fmla="*/ 101420 h 100386"/>
                  <a:gd name="connsiteX11" fmla="*/ 6374 w 67812"/>
                  <a:gd name="connsiteY11" fmla="*/ 100055 h 1003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7812" h="100386">
                    <a:moveTo>
                      <a:pt x="6374" y="100055"/>
                    </a:moveTo>
                    <a:lnTo>
                      <a:pt x="9364" y="89912"/>
                    </a:lnTo>
                    <a:cubicBezTo>
                      <a:pt x="17167" y="92253"/>
                      <a:pt x="22693" y="91147"/>
                      <a:pt x="26464" y="80159"/>
                    </a:cubicBezTo>
                    <a:lnTo>
                      <a:pt x="28545" y="74113"/>
                    </a:lnTo>
                    <a:lnTo>
                      <a:pt x="782" y="1034"/>
                    </a:lnTo>
                    <a:lnTo>
                      <a:pt x="13591" y="1034"/>
                    </a:lnTo>
                    <a:cubicBezTo>
                      <a:pt x="20547" y="21384"/>
                      <a:pt x="29000" y="41344"/>
                      <a:pt x="34656" y="62800"/>
                    </a:cubicBezTo>
                    <a:cubicBezTo>
                      <a:pt x="40313" y="41279"/>
                      <a:pt x="48895" y="21384"/>
                      <a:pt x="55852" y="1034"/>
                    </a:cubicBezTo>
                    <a:lnTo>
                      <a:pt x="68595" y="1034"/>
                    </a:lnTo>
                    <a:lnTo>
                      <a:pt x="36672" y="84581"/>
                    </a:lnTo>
                    <a:cubicBezTo>
                      <a:pt x="32250" y="96154"/>
                      <a:pt x="25229" y="101420"/>
                      <a:pt x="14956" y="101420"/>
                    </a:cubicBezTo>
                    <a:cubicBezTo>
                      <a:pt x="10795" y="101420"/>
                      <a:pt x="7609" y="100640"/>
                      <a:pt x="6374" y="100055"/>
                    </a:cubicBezTo>
                  </a:path>
                </a:pathLst>
              </a:custGeom>
              <a:solidFill>
                <a:srgbClr val="000000"/>
              </a:solidFill>
              <a:ln w="65" cap="flat">
                <a:noFill/>
                <a:prstDash val="solid"/>
                <a:miter/>
              </a:ln>
            </p:spPr>
            <p:txBody>
              <a:bodyPr rtlCol="0" anchor="ctr"/>
              <a:lstStyle/>
              <a:p>
                <a:endParaRPr lang="en-GB"/>
              </a:p>
            </p:txBody>
          </p:sp>
          <p:sp>
            <p:nvSpPr>
              <p:cNvPr id="2513" name="Freeform: Shape 2512">
                <a:extLst>
                  <a:ext uri="{FF2B5EF4-FFF2-40B4-BE49-F238E27FC236}">
                    <a16:creationId xmlns:a16="http://schemas.microsoft.com/office/drawing/2014/main" id="{46151425-F395-D4B7-7200-BA9728806A4C}"/>
                  </a:ext>
                </a:extLst>
              </p:cNvPr>
              <p:cNvSpPr/>
              <p:nvPr/>
            </p:nvSpPr>
            <p:spPr>
              <a:xfrm>
                <a:off x="10886927" y="5986449"/>
                <a:ext cx="56629" cy="75159"/>
              </a:xfrm>
              <a:custGeom>
                <a:avLst/>
                <a:gdLst>
                  <a:gd name="connsiteX0" fmla="*/ 28781 w 56629"/>
                  <a:gd name="connsiteY0" fmla="*/ 76400 h 75159"/>
                  <a:gd name="connsiteX1" fmla="*/ 824 w 56629"/>
                  <a:gd name="connsiteY1" fmla="*/ 57220 h 75159"/>
                  <a:gd name="connsiteX2" fmla="*/ 11942 w 56629"/>
                  <a:gd name="connsiteY2" fmla="*/ 54554 h 75159"/>
                  <a:gd name="connsiteX3" fmla="*/ 28651 w 56629"/>
                  <a:gd name="connsiteY3" fmla="*/ 66127 h 75159"/>
                  <a:gd name="connsiteX4" fmla="*/ 45296 w 56629"/>
                  <a:gd name="connsiteY4" fmla="*/ 55139 h 75159"/>
                  <a:gd name="connsiteX5" fmla="*/ 34633 w 56629"/>
                  <a:gd name="connsiteY5" fmla="*/ 45126 h 75159"/>
                  <a:gd name="connsiteX6" fmla="*/ 22540 w 56629"/>
                  <a:gd name="connsiteY6" fmla="*/ 42266 h 75159"/>
                  <a:gd name="connsiteX7" fmla="*/ 3035 w 56629"/>
                  <a:gd name="connsiteY7" fmla="*/ 22435 h 75159"/>
                  <a:gd name="connsiteX8" fmla="*/ 29952 w 56629"/>
                  <a:gd name="connsiteY8" fmla="*/ 1240 h 75159"/>
                  <a:gd name="connsiteX9" fmla="*/ 56088 w 56629"/>
                  <a:gd name="connsiteY9" fmla="*/ 18730 h 75159"/>
                  <a:gd name="connsiteX10" fmla="*/ 45491 w 56629"/>
                  <a:gd name="connsiteY10" fmla="*/ 21460 h 75159"/>
                  <a:gd name="connsiteX11" fmla="*/ 30017 w 56629"/>
                  <a:gd name="connsiteY11" fmla="*/ 11188 h 75159"/>
                  <a:gd name="connsiteX12" fmla="*/ 14868 w 56629"/>
                  <a:gd name="connsiteY12" fmla="*/ 21720 h 75159"/>
                  <a:gd name="connsiteX13" fmla="*/ 27091 w 56629"/>
                  <a:gd name="connsiteY13" fmla="*/ 32123 h 75159"/>
                  <a:gd name="connsiteX14" fmla="*/ 38079 w 56629"/>
                  <a:gd name="connsiteY14" fmla="*/ 34724 h 75159"/>
                  <a:gd name="connsiteX15" fmla="*/ 57454 w 56629"/>
                  <a:gd name="connsiteY15" fmla="*/ 54359 h 75159"/>
                  <a:gd name="connsiteX16" fmla="*/ 28781 w 56629"/>
                  <a:gd name="connsiteY16" fmla="*/ 76400 h 75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6629" h="75159">
                    <a:moveTo>
                      <a:pt x="28781" y="76400"/>
                    </a:moveTo>
                    <a:cubicBezTo>
                      <a:pt x="13827" y="76400"/>
                      <a:pt x="3425" y="69768"/>
                      <a:pt x="824" y="57220"/>
                    </a:cubicBezTo>
                    <a:lnTo>
                      <a:pt x="11942" y="54554"/>
                    </a:lnTo>
                    <a:cubicBezTo>
                      <a:pt x="14022" y="62551"/>
                      <a:pt x="19939" y="66127"/>
                      <a:pt x="28651" y="66127"/>
                    </a:cubicBezTo>
                    <a:cubicBezTo>
                      <a:pt x="38794" y="66127"/>
                      <a:pt x="45296" y="61121"/>
                      <a:pt x="45296" y="55139"/>
                    </a:cubicBezTo>
                    <a:cubicBezTo>
                      <a:pt x="45296" y="50133"/>
                      <a:pt x="41785" y="46817"/>
                      <a:pt x="34633" y="45126"/>
                    </a:cubicBezTo>
                    <a:lnTo>
                      <a:pt x="22540" y="42266"/>
                    </a:lnTo>
                    <a:cubicBezTo>
                      <a:pt x="9341" y="39145"/>
                      <a:pt x="3035" y="32643"/>
                      <a:pt x="3035" y="22435"/>
                    </a:cubicBezTo>
                    <a:cubicBezTo>
                      <a:pt x="3035" y="9952"/>
                      <a:pt x="14478" y="1240"/>
                      <a:pt x="29952" y="1240"/>
                    </a:cubicBezTo>
                    <a:cubicBezTo>
                      <a:pt x="44906" y="1240"/>
                      <a:pt x="52773" y="8522"/>
                      <a:pt x="56088" y="18730"/>
                    </a:cubicBezTo>
                    <a:lnTo>
                      <a:pt x="45491" y="21460"/>
                    </a:lnTo>
                    <a:cubicBezTo>
                      <a:pt x="43475" y="16259"/>
                      <a:pt x="39379" y="11188"/>
                      <a:pt x="30017" y="11188"/>
                    </a:cubicBezTo>
                    <a:cubicBezTo>
                      <a:pt x="21369" y="11188"/>
                      <a:pt x="14868" y="15674"/>
                      <a:pt x="14868" y="21720"/>
                    </a:cubicBezTo>
                    <a:cubicBezTo>
                      <a:pt x="14868" y="27117"/>
                      <a:pt x="18574" y="30107"/>
                      <a:pt x="27091" y="32123"/>
                    </a:cubicBezTo>
                    <a:lnTo>
                      <a:pt x="38079" y="34724"/>
                    </a:lnTo>
                    <a:cubicBezTo>
                      <a:pt x="51277" y="37845"/>
                      <a:pt x="57454" y="44411"/>
                      <a:pt x="57454" y="54359"/>
                    </a:cubicBezTo>
                    <a:cubicBezTo>
                      <a:pt x="57454" y="67102"/>
                      <a:pt x="45816" y="76400"/>
                      <a:pt x="28781" y="76400"/>
                    </a:cubicBezTo>
                  </a:path>
                </a:pathLst>
              </a:custGeom>
              <a:solidFill>
                <a:srgbClr val="000000"/>
              </a:solidFill>
              <a:ln w="65" cap="flat">
                <a:noFill/>
                <a:prstDash val="solid"/>
                <a:miter/>
              </a:ln>
            </p:spPr>
            <p:txBody>
              <a:bodyPr rtlCol="0" anchor="ctr"/>
              <a:lstStyle/>
              <a:p>
                <a:endParaRPr lang="en-GB"/>
              </a:p>
            </p:txBody>
          </p:sp>
          <p:sp>
            <p:nvSpPr>
              <p:cNvPr id="2514" name="Freeform: Shape 2513">
                <a:extLst>
                  <a:ext uri="{FF2B5EF4-FFF2-40B4-BE49-F238E27FC236}">
                    <a16:creationId xmlns:a16="http://schemas.microsoft.com/office/drawing/2014/main" id="{BEA338A8-1EDF-9E4E-F746-02B4D8FCEBD2}"/>
                  </a:ext>
                </a:extLst>
              </p:cNvPr>
              <p:cNvSpPr/>
              <p:nvPr/>
            </p:nvSpPr>
            <p:spPr>
              <a:xfrm>
                <a:off x="10951489" y="5970064"/>
                <a:ext cx="39595" cy="90893"/>
              </a:xfrm>
              <a:custGeom>
                <a:avLst/>
                <a:gdLst>
                  <a:gd name="connsiteX0" fmla="*/ 38630 w 39595"/>
                  <a:gd name="connsiteY0" fmla="*/ 18664 h 90893"/>
                  <a:gd name="connsiteX1" fmla="*/ 38630 w 39595"/>
                  <a:gd name="connsiteY1" fmla="*/ 28677 h 90893"/>
                  <a:gd name="connsiteX2" fmla="*/ 23676 w 39595"/>
                  <a:gd name="connsiteY2" fmla="*/ 28677 h 90893"/>
                  <a:gd name="connsiteX3" fmla="*/ 23676 w 39595"/>
                  <a:gd name="connsiteY3" fmla="*/ 72498 h 90893"/>
                  <a:gd name="connsiteX4" fmla="*/ 32259 w 39595"/>
                  <a:gd name="connsiteY4" fmla="*/ 81861 h 90893"/>
                  <a:gd name="connsiteX5" fmla="*/ 38240 w 39595"/>
                  <a:gd name="connsiteY5" fmla="*/ 81081 h 90893"/>
                  <a:gd name="connsiteX6" fmla="*/ 40646 w 39595"/>
                  <a:gd name="connsiteY6" fmla="*/ 90963 h 90893"/>
                  <a:gd name="connsiteX7" fmla="*/ 31934 w 39595"/>
                  <a:gd name="connsiteY7" fmla="*/ 92264 h 90893"/>
                  <a:gd name="connsiteX8" fmla="*/ 11973 w 39595"/>
                  <a:gd name="connsiteY8" fmla="*/ 73409 h 90893"/>
                  <a:gd name="connsiteX9" fmla="*/ 11973 w 39595"/>
                  <a:gd name="connsiteY9" fmla="*/ 28677 h 90893"/>
                  <a:gd name="connsiteX10" fmla="*/ 1050 w 39595"/>
                  <a:gd name="connsiteY10" fmla="*/ 28677 h 90893"/>
                  <a:gd name="connsiteX11" fmla="*/ 1050 w 39595"/>
                  <a:gd name="connsiteY11" fmla="*/ 18664 h 90893"/>
                  <a:gd name="connsiteX12" fmla="*/ 11973 w 39595"/>
                  <a:gd name="connsiteY12" fmla="*/ 18664 h 90893"/>
                  <a:gd name="connsiteX13" fmla="*/ 11973 w 39595"/>
                  <a:gd name="connsiteY13" fmla="*/ 1370 h 90893"/>
                  <a:gd name="connsiteX14" fmla="*/ 23676 w 39595"/>
                  <a:gd name="connsiteY14" fmla="*/ 1370 h 90893"/>
                  <a:gd name="connsiteX15" fmla="*/ 23676 w 39595"/>
                  <a:gd name="connsiteY15" fmla="*/ 18664 h 90893"/>
                  <a:gd name="connsiteX16" fmla="*/ 38630 w 39595"/>
                  <a:gd name="connsiteY16" fmla="*/ 18664 h 90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9595" h="90893">
                    <a:moveTo>
                      <a:pt x="38630" y="18664"/>
                    </a:moveTo>
                    <a:lnTo>
                      <a:pt x="38630" y="28677"/>
                    </a:lnTo>
                    <a:lnTo>
                      <a:pt x="23676" y="28677"/>
                    </a:lnTo>
                    <a:lnTo>
                      <a:pt x="23676" y="72498"/>
                    </a:lnTo>
                    <a:cubicBezTo>
                      <a:pt x="23676" y="79000"/>
                      <a:pt x="26082" y="81861"/>
                      <a:pt x="32259" y="81861"/>
                    </a:cubicBezTo>
                    <a:cubicBezTo>
                      <a:pt x="33754" y="81861"/>
                      <a:pt x="36290" y="81471"/>
                      <a:pt x="38240" y="81081"/>
                    </a:cubicBezTo>
                    <a:lnTo>
                      <a:pt x="40646" y="90963"/>
                    </a:lnTo>
                    <a:cubicBezTo>
                      <a:pt x="38240" y="91808"/>
                      <a:pt x="34924" y="92264"/>
                      <a:pt x="31934" y="92264"/>
                    </a:cubicBezTo>
                    <a:cubicBezTo>
                      <a:pt x="19385" y="92264"/>
                      <a:pt x="11973" y="85307"/>
                      <a:pt x="11973" y="73409"/>
                    </a:cubicBezTo>
                    <a:lnTo>
                      <a:pt x="11973" y="28677"/>
                    </a:lnTo>
                    <a:lnTo>
                      <a:pt x="1050" y="28677"/>
                    </a:lnTo>
                    <a:lnTo>
                      <a:pt x="1050" y="18664"/>
                    </a:lnTo>
                    <a:lnTo>
                      <a:pt x="11973" y="18664"/>
                    </a:lnTo>
                    <a:lnTo>
                      <a:pt x="11973" y="1370"/>
                    </a:lnTo>
                    <a:lnTo>
                      <a:pt x="23676" y="1370"/>
                    </a:lnTo>
                    <a:lnTo>
                      <a:pt x="23676" y="18664"/>
                    </a:lnTo>
                    <a:lnTo>
                      <a:pt x="38630" y="18664"/>
                    </a:lnTo>
                  </a:path>
                </a:pathLst>
              </a:custGeom>
              <a:solidFill>
                <a:srgbClr val="000000"/>
              </a:solidFill>
              <a:ln w="65" cap="flat">
                <a:noFill/>
                <a:prstDash val="solid"/>
                <a:miter/>
              </a:ln>
            </p:spPr>
            <p:txBody>
              <a:bodyPr rtlCol="0" anchor="ctr"/>
              <a:lstStyle/>
              <a:p>
                <a:endParaRPr lang="en-GB"/>
              </a:p>
            </p:txBody>
          </p:sp>
          <p:sp>
            <p:nvSpPr>
              <p:cNvPr id="2515" name="Freeform: Shape 2514">
                <a:extLst>
                  <a:ext uri="{FF2B5EF4-FFF2-40B4-BE49-F238E27FC236}">
                    <a16:creationId xmlns:a16="http://schemas.microsoft.com/office/drawing/2014/main" id="{C484A277-58FD-E4E9-E95A-010F69F098B3}"/>
                  </a:ext>
                </a:extLst>
              </p:cNvPr>
              <p:cNvSpPr/>
              <p:nvPr/>
            </p:nvSpPr>
            <p:spPr>
              <a:xfrm>
                <a:off x="10999211" y="5986449"/>
                <a:ext cx="64366" cy="75159"/>
              </a:xfrm>
              <a:custGeom>
                <a:avLst/>
                <a:gdLst>
                  <a:gd name="connsiteX0" fmla="*/ 34853 w 64366"/>
                  <a:gd name="connsiteY0" fmla="*/ 76400 h 75159"/>
                  <a:gd name="connsiteX1" fmla="*/ 784 w 64366"/>
                  <a:gd name="connsiteY1" fmla="*/ 39080 h 75159"/>
                  <a:gd name="connsiteX2" fmla="*/ 33488 w 64366"/>
                  <a:gd name="connsiteY2" fmla="*/ 1240 h 75159"/>
                  <a:gd name="connsiteX3" fmla="*/ 65151 w 64366"/>
                  <a:gd name="connsiteY3" fmla="*/ 37584 h 75159"/>
                  <a:gd name="connsiteX4" fmla="*/ 65151 w 64366"/>
                  <a:gd name="connsiteY4" fmla="*/ 42461 h 75159"/>
                  <a:gd name="connsiteX5" fmla="*/ 12617 w 64366"/>
                  <a:gd name="connsiteY5" fmla="*/ 42461 h 75159"/>
                  <a:gd name="connsiteX6" fmla="*/ 34918 w 64366"/>
                  <a:gd name="connsiteY6" fmla="*/ 65997 h 75159"/>
                  <a:gd name="connsiteX7" fmla="*/ 52668 w 64366"/>
                  <a:gd name="connsiteY7" fmla="*/ 54814 h 75159"/>
                  <a:gd name="connsiteX8" fmla="*/ 63981 w 64366"/>
                  <a:gd name="connsiteY8" fmla="*/ 57935 h 75159"/>
                  <a:gd name="connsiteX9" fmla="*/ 34853 w 64366"/>
                  <a:gd name="connsiteY9" fmla="*/ 76400 h 75159"/>
                  <a:gd name="connsiteX10" fmla="*/ 12682 w 64366"/>
                  <a:gd name="connsiteY10" fmla="*/ 32578 h 75159"/>
                  <a:gd name="connsiteX11" fmla="*/ 53253 w 64366"/>
                  <a:gd name="connsiteY11" fmla="*/ 32578 h 75159"/>
                  <a:gd name="connsiteX12" fmla="*/ 33488 w 64366"/>
                  <a:gd name="connsiteY12" fmla="*/ 11643 h 75159"/>
                  <a:gd name="connsiteX13" fmla="*/ 12682 w 64366"/>
                  <a:gd name="connsiteY13" fmla="*/ 32578 h 75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4366" h="75159">
                    <a:moveTo>
                      <a:pt x="34853" y="76400"/>
                    </a:moveTo>
                    <a:cubicBezTo>
                      <a:pt x="13787" y="76400"/>
                      <a:pt x="784" y="61446"/>
                      <a:pt x="784" y="39080"/>
                    </a:cubicBezTo>
                    <a:cubicBezTo>
                      <a:pt x="784" y="16779"/>
                      <a:pt x="13657" y="1240"/>
                      <a:pt x="33488" y="1240"/>
                    </a:cubicBezTo>
                    <a:cubicBezTo>
                      <a:pt x="48897" y="1240"/>
                      <a:pt x="65151" y="10732"/>
                      <a:pt x="65151" y="37584"/>
                    </a:cubicBezTo>
                    <a:lnTo>
                      <a:pt x="65151" y="42461"/>
                    </a:lnTo>
                    <a:lnTo>
                      <a:pt x="12617" y="42461"/>
                    </a:lnTo>
                    <a:cubicBezTo>
                      <a:pt x="13202" y="57675"/>
                      <a:pt x="22045" y="65997"/>
                      <a:pt x="34918" y="65997"/>
                    </a:cubicBezTo>
                    <a:cubicBezTo>
                      <a:pt x="43500" y="65997"/>
                      <a:pt x="49937" y="62226"/>
                      <a:pt x="52668" y="54814"/>
                    </a:cubicBezTo>
                    <a:lnTo>
                      <a:pt x="63981" y="57935"/>
                    </a:lnTo>
                    <a:cubicBezTo>
                      <a:pt x="60600" y="68923"/>
                      <a:pt x="49742" y="76400"/>
                      <a:pt x="34853" y="76400"/>
                    </a:cubicBezTo>
                    <a:close/>
                    <a:moveTo>
                      <a:pt x="12682" y="32578"/>
                    </a:moveTo>
                    <a:lnTo>
                      <a:pt x="53253" y="32578"/>
                    </a:lnTo>
                    <a:cubicBezTo>
                      <a:pt x="52147" y="20225"/>
                      <a:pt x="45451" y="11643"/>
                      <a:pt x="33488" y="11643"/>
                    </a:cubicBezTo>
                    <a:cubicBezTo>
                      <a:pt x="21004" y="11643"/>
                      <a:pt x="13397" y="21460"/>
                      <a:pt x="12682" y="32578"/>
                    </a:cubicBezTo>
                  </a:path>
                </a:pathLst>
              </a:custGeom>
              <a:solidFill>
                <a:srgbClr val="000000"/>
              </a:solidFill>
              <a:ln w="65" cap="flat">
                <a:noFill/>
                <a:prstDash val="solid"/>
                <a:miter/>
              </a:ln>
            </p:spPr>
            <p:txBody>
              <a:bodyPr rtlCol="0" anchor="ctr"/>
              <a:lstStyle/>
              <a:p>
                <a:endParaRPr lang="en-GB"/>
              </a:p>
            </p:txBody>
          </p:sp>
          <p:sp>
            <p:nvSpPr>
              <p:cNvPr id="2516" name="Freeform: Shape 2515">
                <a:extLst>
                  <a:ext uri="{FF2B5EF4-FFF2-40B4-BE49-F238E27FC236}">
                    <a16:creationId xmlns:a16="http://schemas.microsoft.com/office/drawing/2014/main" id="{AF7CAA4A-6EF6-C72E-D769-E0C6CB58401B}"/>
                  </a:ext>
                </a:extLst>
              </p:cNvPr>
              <p:cNvSpPr/>
              <p:nvPr/>
            </p:nvSpPr>
            <p:spPr>
              <a:xfrm>
                <a:off x="11080352" y="5986058"/>
                <a:ext cx="96095" cy="73989"/>
              </a:xfrm>
              <a:custGeom>
                <a:avLst/>
                <a:gdLst>
                  <a:gd name="connsiteX0" fmla="*/ 499 w 96095"/>
                  <a:gd name="connsiteY0" fmla="*/ 75244 h 73989"/>
                  <a:gd name="connsiteX1" fmla="*/ 499 w 96095"/>
                  <a:gd name="connsiteY1" fmla="*/ 2555 h 73989"/>
                  <a:gd name="connsiteX2" fmla="*/ 11877 w 96095"/>
                  <a:gd name="connsiteY2" fmla="*/ 2555 h 73989"/>
                  <a:gd name="connsiteX3" fmla="*/ 11942 w 96095"/>
                  <a:gd name="connsiteY3" fmla="*/ 15884 h 73989"/>
                  <a:gd name="connsiteX4" fmla="*/ 32292 w 96095"/>
                  <a:gd name="connsiteY4" fmla="*/ 1255 h 73989"/>
                  <a:gd name="connsiteX5" fmla="*/ 50822 w 96095"/>
                  <a:gd name="connsiteY5" fmla="*/ 16079 h 73989"/>
                  <a:gd name="connsiteX6" fmla="*/ 73708 w 96095"/>
                  <a:gd name="connsiteY6" fmla="*/ 1255 h 73989"/>
                  <a:gd name="connsiteX7" fmla="*/ 96594 w 96095"/>
                  <a:gd name="connsiteY7" fmla="*/ 26221 h 73989"/>
                  <a:gd name="connsiteX8" fmla="*/ 96594 w 96095"/>
                  <a:gd name="connsiteY8" fmla="*/ 75244 h 73989"/>
                  <a:gd name="connsiteX9" fmla="*/ 84826 w 96095"/>
                  <a:gd name="connsiteY9" fmla="*/ 75244 h 73989"/>
                  <a:gd name="connsiteX10" fmla="*/ 84826 w 96095"/>
                  <a:gd name="connsiteY10" fmla="*/ 26546 h 73989"/>
                  <a:gd name="connsiteX11" fmla="*/ 70197 w 96095"/>
                  <a:gd name="connsiteY11" fmla="*/ 11918 h 73989"/>
                  <a:gd name="connsiteX12" fmla="*/ 54398 w 96095"/>
                  <a:gd name="connsiteY12" fmla="*/ 27782 h 73989"/>
                  <a:gd name="connsiteX13" fmla="*/ 54398 w 96095"/>
                  <a:gd name="connsiteY13" fmla="*/ 75244 h 73989"/>
                  <a:gd name="connsiteX14" fmla="*/ 42695 w 96095"/>
                  <a:gd name="connsiteY14" fmla="*/ 75244 h 73989"/>
                  <a:gd name="connsiteX15" fmla="*/ 42695 w 96095"/>
                  <a:gd name="connsiteY15" fmla="*/ 25376 h 73989"/>
                  <a:gd name="connsiteX16" fmla="*/ 28456 w 96095"/>
                  <a:gd name="connsiteY16" fmla="*/ 11918 h 73989"/>
                  <a:gd name="connsiteX17" fmla="*/ 12202 w 96095"/>
                  <a:gd name="connsiteY17" fmla="*/ 29472 h 73989"/>
                  <a:gd name="connsiteX18" fmla="*/ 12202 w 96095"/>
                  <a:gd name="connsiteY18" fmla="*/ 75244 h 73989"/>
                  <a:gd name="connsiteX19" fmla="*/ 499 w 96095"/>
                  <a:gd name="connsiteY19" fmla="*/ 75244 h 739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96095" h="73989">
                    <a:moveTo>
                      <a:pt x="499" y="75244"/>
                    </a:moveTo>
                    <a:lnTo>
                      <a:pt x="499" y="2555"/>
                    </a:lnTo>
                    <a:lnTo>
                      <a:pt x="11877" y="2555"/>
                    </a:lnTo>
                    <a:lnTo>
                      <a:pt x="11942" y="15884"/>
                    </a:lnTo>
                    <a:cubicBezTo>
                      <a:pt x="15518" y="6066"/>
                      <a:pt x="23710" y="1255"/>
                      <a:pt x="32292" y="1255"/>
                    </a:cubicBezTo>
                    <a:cubicBezTo>
                      <a:pt x="41850" y="1255"/>
                      <a:pt x="48221" y="7106"/>
                      <a:pt x="50822" y="16079"/>
                    </a:cubicBezTo>
                    <a:cubicBezTo>
                      <a:pt x="54268" y="6911"/>
                      <a:pt x="63175" y="1255"/>
                      <a:pt x="73708" y="1255"/>
                    </a:cubicBezTo>
                    <a:cubicBezTo>
                      <a:pt x="86321" y="1255"/>
                      <a:pt x="96594" y="9382"/>
                      <a:pt x="96594" y="26221"/>
                    </a:cubicBezTo>
                    <a:lnTo>
                      <a:pt x="96594" y="75244"/>
                    </a:lnTo>
                    <a:lnTo>
                      <a:pt x="84826" y="75244"/>
                    </a:lnTo>
                    <a:lnTo>
                      <a:pt x="84826" y="26546"/>
                    </a:lnTo>
                    <a:cubicBezTo>
                      <a:pt x="84826" y="16079"/>
                      <a:pt x="77999" y="11918"/>
                      <a:pt x="70197" y="11918"/>
                    </a:cubicBezTo>
                    <a:cubicBezTo>
                      <a:pt x="60380" y="11918"/>
                      <a:pt x="54398" y="18614"/>
                      <a:pt x="54398" y="27782"/>
                    </a:cubicBezTo>
                    <a:lnTo>
                      <a:pt x="54398" y="75244"/>
                    </a:lnTo>
                    <a:lnTo>
                      <a:pt x="42695" y="75244"/>
                    </a:lnTo>
                    <a:lnTo>
                      <a:pt x="42695" y="25376"/>
                    </a:lnTo>
                    <a:cubicBezTo>
                      <a:pt x="42695" y="17314"/>
                      <a:pt x="36648" y="11918"/>
                      <a:pt x="28456" y="11918"/>
                    </a:cubicBezTo>
                    <a:cubicBezTo>
                      <a:pt x="19939" y="11918"/>
                      <a:pt x="12202" y="17899"/>
                      <a:pt x="12202" y="29472"/>
                    </a:cubicBezTo>
                    <a:lnTo>
                      <a:pt x="12202" y="75244"/>
                    </a:lnTo>
                    <a:lnTo>
                      <a:pt x="499" y="75244"/>
                    </a:lnTo>
                  </a:path>
                </a:pathLst>
              </a:custGeom>
              <a:solidFill>
                <a:srgbClr val="000000"/>
              </a:solidFill>
              <a:ln w="65" cap="flat">
                <a:noFill/>
                <a:prstDash val="solid"/>
                <a:miter/>
              </a:ln>
            </p:spPr>
            <p:txBody>
              <a:bodyPr rtlCol="0" anchor="ctr"/>
              <a:lstStyle/>
              <a:p>
                <a:endParaRPr lang="en-GB"/>
              </a:p>
            </p:txBody>
          </p:sp>
          <p:sp>
            <p:nvSpPr>
              <p:cNvPr id="2517" name="Freeform: Shape 2516">
                <a:extLst>
                  <a:ext uri="{FF2B5EF4-FFF2-40B4-BE49-F238E27FC236}">
                    <a16:creationId xmlns:a16="http://schemas.microsoft.com/office/drawing/2014/main" id="{8632CA3E-313C-97BF-7CF5-A07124735B8F}"/>
                  </a:ext>
                </a:extLst>
              </p:cNvPr>
              <p:cNvSpPr/>
              <p:nvPr/>
            </p:nvSpPr>
            <p:spPr>
              <a:xfrm>
                <a:off x="11193742" y="5986449"/>
                <a:ext cx="56629" cy="75159"/>
              </a:xfrm>
              <a:custGeom>
                <a:avLst/>
                <a:gdLst>
                  <a:gd name="connsiteX0" fmla="*/ 28822 w 56629"/>
                  <a:gd name="connsiteY0" fmla="*/ 76400 h 75159"/>
                  <a:gd name="connsiteX1" fmla="*/ 865 w 56629"/>
                  <a:gd name="connsiteY1" fmla="*/ 57220 h 75159"/>
                  <a:gd name="connsiteX2" fmla="*/ 11983 w 56629"/>
                  <a:gd name="connsiteY2" fmla="*/ 54554 h 75159"/>
                  <a:gd name="connsiteX3" fmla="*/ 28692 w 56629"/>
                  <a:gd name="connsiteY3" fmla="*/ 66127 h 75159"/>
                  <a:gd name="connsiteX4" fmla="*/ 45337 w 56629"/>
                  <a:gd name="connsiteY4" fmla="*/ 55139 h 75159"/>
                  <a:gd name="connsiteX5" fmla="*/ 34674 w 56629"/>
                  <a:gd name="connsiteY5" fmla="*/ 45126 h 75159"/>
                  <a:gd name="connsiteX6" fmla="*/ 22581 w 56629"/>
                  <a:gd name="connsiteY6" fmla="*/ 42266 h 75159"/>
                  <a:gd name="connsiteX7" fmla="*/ 3075 w 56629"/>
                  <a:gd name="connsiteY7" fmla="*/ 22435 h 75159"/>
                  <a:gd name="connsiteX8" fmla="*/ 29993 w 56629"/>
                  <a:gd name="connsiteY8" fmla="*/ 1240 h 75159"/>
                  <a:gd name="connsiteX9" fmla="*/ 56129 w 56629"/>
                  <a:gd name="connsiteY9" fmla="*/ 18730 h 75159"/>
                  <a:gd name="connsiteX10" fmla="*/ 45532 w 56629"/>
                  <a:gd name="connsiteY10" fmla="*/ 21460 h 75159"/>
                  <a:gd name="connsiteX11" fmla="*/ 30058 w 56629"/>
                  <a:gd name="connsiteY11" fmla="*/ 11188 h 75159"/>
                  <a:gd name="connsiteX12" fmla="*/ 14909 w 56629"/>
                  <a:gd name="connsiteY12" fmla="*/ 21720 h 75159"/>
                  <a:gd name="connsiteX13" fmla="*/ 27132 w 56629"/>
                  <a:gd name="connsiteY13" fmla="*/ 32123 h 75159"/>
                  <a:gd name="connsiteX14" fmla="*/ 38120 w 56629"/>
                  <a:gd name="connsiteY14" fmla="*/ 34724 h 75159"/>
                  <a:gd name="connsiteX15" fmla="*/ 57495 w 56629"/>
                  <a:gd name="connsiteY15" fmla="*/ 54359 h 75159"/>
                  <a:gd name="connsiteX16" fmla="*/ 28822 w 56629"/>
                  <a:gd name="connsiteY16" fmla="*/ 76400 h 75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6629" h="75159">
                    <a:moveTo>
                      <a:pt x="28822" y="76400"/>
                    </a:moveTo>
                    <a:cubicBezTo>
                      <a:pt x="13868" y="76400"/>
                      <a:pt x="3466" y="69768"/>
                      <a:pt x="865" y="57220"/>
                    </a:cubicBezTo>
                    <a:lnTo>
                      <a:pt x="11983" y="54554"/>
                    </a:lnTo>
                    <a:cubicBezTo>
                      <a:pt x="14063" y="62551"/>
                      <a:pt x="19980" y="66127"/>
                      <a:pt x="28692" y="66127"/>
                    </a:cubicBezTo>
                    <a:cubicBezTo>
                      <a:pt x="38835" y="66127"/>
                      <a:pt x="45337" y="61121"/>
                      <a:pt x="45337" y="55139"/>
                    </a:cubicBezTo>
                    <a:cubicBezTo>
                      <a:pt x="45337" y="50133"/>
                      <a:pt x="41826" y="46817"/>
                      <a:pt x="34674" y="45126"/>
                    </a:cubicBezTo>
                    <a:lnTo>
                      <a:pt x="22581" y="42266"/>
                    </a:lnTo>
                    <a:cubicBezTo>
                      <a:pt x="9382" y="39145"/>
                      <a:pt x="3075" y="32643"/>
                      <a:pt x="3075" y="22435"/>
                    </a:cubicBezTo>
                    <a:cubicBezTo>
                      <a:pt x="3075" y="9952"/>
                      <a:pt x="14518" y="1240"/>
                      <a:pt x="29993" y="1240"/>
                    </a:cubicBezTo>
                    <a:cubicBezTo>
                      <a:pt x="44946" y="1240"/>
                      <a:pt x="52814" y="8522"/>
                      <a:pt x="56129" y="18730"/>
                    </a:cubicBezTo>
                    <a:lnTo>
                      <a:pt x="45532" y="21460"/>
                    </a:lnTo>
                    <a:cubicBezTo>
                      <a:pt x="43516" y="16259"/>
                      <a:pt x="39420" y="11188"/>
                      <a:pt x="30058" y="11188"/>
                    </a:cubicBezTo>
                    <a:cubicBezTo>
                      <a:pt x="21410" y="11188"/>
                      <a:pt x="14909" y="15674"/>
                      <a:pt x="14909" y="21720"/>
                    </a:cubicBezTo>
                    <a:cubicBezTo>
                      <a:pt x="14909" y="27117"/>
                      <a:pt x="18615" y="30107"/>
                      <a:pt x="27132" y="32123"/>
                    </a:cubicBezTo>
                    <a:lnTo>
                      <a:pt x="38120" y="34724"/>
                    </a:lnTo>
                    <a:cubicBezTo>
                      <a:pt x="51318" y="37845"/>
                      <a:pt x="57495" y="44411"/>
                      <a:pt x="57495" y="54359"/>
                    </a:cubicBezTo>
                    <a:cubicBezTo>
                      <a:pt x="57495" y="67102"/>
                      <a:pt x="45857" y="76400"/>
                      <a:pt x="28822" y="76400"/>
                    </a:cubicBezTo>
                  </a:path>
                </a:pathLst>
              </a:custGeom>
              <a:solidFill>
                <a:srgbClr val="000000"/>
              </a:solidFill>
              <a:ln w="65" cap="flat">
                <a:noFill/>
                <a:prstDash val="solid"/>
                <a:miter/>
              </a:ln>
            </p:spPr>
            <p:txBody>
              <a:bodyPr rtlCol="0" anchor="ctr"/>
              <a:lstStyle/>
              <a:p>
                <a:endParaRPr lang="en-GB"/>
              </a:p>
            </p:txBody>
          </p:sp>
        </p:grpSp>
        <p:sp>
          <p:nvSpPr>
            <p:cNvPr id="2518" name="Freeform: Shape 2517">
              <a:extLst>
                <a:ext uri="{FF2B5EF4-FFF2-40B4-BE49-F238E27FC236}">
                  <a16:creationId xmlns:a16="http://schemas.microsoft.com/office/drawing/2014/main" id="{35E3B55B-562D-210E-9FB5-C3A5C67A2964}"/>
                </a:ext>
              </a:extLst>
            </p:cNvPr>
            <p:cNvSpPr/>
            <p:nvPr/>
          </p:nvSpPr>
          <p:spPr>
            <a:xfrm>
              <a:off x="4882983" y="4101881"/>
              <a:ext cx="1202138" cy="1629066"/>
            </a:xfrm>
            <a:custGeom>
              <a:avLst/>
              <a:gdLst>
                <a:gd name="connsiteX0" fmla="*/ 178175 w 1202138"/>
                <a:gd name="connsiteY0" fmla="*/ 1181 h 1629066"/>
                <a:gd name="connsiteX1" fmla="*/ 46202 w 1202138"/>
                <a:gd name="connsiteY1" fmla="*/ 1181 h 1629066"/>
                <a:gd name="connsiteX2" fmla="*/ 1262 w 1202138"/>
                <a:gd name="connsiteY2" fmla="*/ 46121 h 1629066"/>
                <a:gd name="connsiteX3" fmla="*/ 1262 w 1202138"/>
                <a:gd name="connsiteY3" fmla="*/ 1585308 h 1629066"/>
                <a:gd name="connsiteX4" fmla="*/ 46202 w 1202138"/>
                <a:gd name="connsiteY4" fmla="*/ 1630247 h 1629066"/>
                <a:gd name="connsiteX5" fmla="*/ 1203401 w 1202138"/>
                <a:gd name="connsiteY5" fmla="*/ 1630247 h 1629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02138" h="1629066">
                  <a:moveTo>
                    <a:pt x="178175" y="1181"/>
                  </a:moveTo>
                  <a:lnTo>
                    <a:pt x="46202" y="1181"/>
                  </a:lnTo>
                  <a:cubicBezTo>
                    <a:pt x="21380" y="1181"/>
                    <a:pt x="1262" y="21299"/>
                    <a:pt x="1262" y="46121"/>
                  </a:cubicBezTo>
                  <a:lnTo>
                    <a:pt x="1262" y="1585308"/>
                  </a:lnTo>
                  <a:cubicBezTo>
                    <a:pt x="1262" y="1610130"/>
                    <a:pt x="21380" y="1630247"/>
                    <a:pt x="46202" y="1630247"/>
                  </a:cubicBezTo>
                  <a:lnTo>
                    <a:pt x="1203401" y="1630247"/>
                  </a:lnTo>
                </a:path>
              </a:pathLst>
            </a:custGeom>
            <a:noFill/>
            <a:ln w="7486" cap="flat">
              <a:solidFill>
                <a:srgbClr val="3A414A"/>
              </a:solidFill>
              <a:prstDash val="solid"/>
              <a:miter/>
            </a:ln>
          </p:spPr>
          <p:txBody>
            <a:bodyPr rtlCol="0" anchor="ctr"/>
            <a:lstStyle/>
            <a:p>
              <a:endParaRPr lang="en-GB"/>
            </a:p>
          </p:txBody>
        </p:sp>
        <p:sp>
          <p:nvSpPr>
            <p:cNvPr id="2519" name="Freeform: Shape 2518">
              <a:extLst>
                <a:ext uri="{FF2B5EF4-FFF2-40B4-BE49-F238E27FC236}">
                  <a16:creationId xmlns:a16="http://schemas.microsoft.com/office/drawing/2014/main" id="{3AC172AE-6492-227B-FFF1-86D103385E76}"/>
                </a:ext>
              </a:extLst>
            </p:cNvPr>
            <p:cNvSpPr/>
            <p:nvPr/>
          </p:nvSpPr>
          <p:spPr>
            <a:xfrm>
              <a:off x="5063641" y="4067202"/>
              <a:ext cx="106806" cy="69357"/>
            </a:xfrm>
            <a:custGeom>
              <a:avLst/>
              <a:gdLst>
                <a:gd name="connsiteX0" fmla="*/ 108069 w 106806"/>
                <a:gd name="connsiteY0" fmla="*/ 35860 h 69357"/>
                <a:gd name="connsiteX1" fmla="*/ 1262 w 106806"/>
                <a:gd name="connsiteY1" fmla="*/ 70538 h 69357"/>
                <a:gd name="connsiteX2" fmla="*/ 1262 w 106806"/>
                <a:gd name="connsiteY2" fmla="*/ 1181 h 69357"/>
              </a:gdLst>
              <a:ahLst/>
              <a:cxnLst>
                <a:cxn ang="0">
                  <a:pos x="connsiteX0" y="connsiteY0"/>
                </a:cxn>
                <a:cxn ang="0">
                  <a:pos x="connsiteX1" y="connsiteY1"/>
                </a:cxn>
                <a:cxn ang="0">
                  <a:pos x="connsiteX2" y="connsiteY2"/>
                </a:cxn>
              </a:cxnLst>
              <a:rect l="l" t="t" r="r" b="b"/>
              <a:pathLst>
                <a:path w="106806" h="69357">
                  <a:moveTo>
                    <a:pt x="108069" y="35860"/>
                  </a:moveTo>
                  <a:lnTo>
                    <a:pt x="1262" y="70538"/>
                  </a:lnTo>
                  <a:lnTo>
                    <a:pt x="1262" y="1181"/>
                  </a:lnTo>
                  <a:close/>
                </a:path>
              </a:pathLst>
            </a:custGeom>
            <a:solidFill>
              <a:srgbClr val="3A414A"/>
            </a:solidFill>
            <a:ln w="7486" cap="flat">
              <a:solidFill>
                <a:srgbClr val="3A414A"/>
              </a:solidFill>
              <a:prstDash val="solid"/>
              <a:miter/>
            </a:ln>
          </p:spPr>
          <p:txBody>
            <a:bodyPr rtlCol="0" anchor="ctr"/>
            <a:lstStyle/>
            <a:p>
              <a:endParaRPr lang="en-GB"/>
            </a:p>
          </p:txBody>
        </p:sp>
        <p:sp>
          <p:nvSpPr>
            <p:cNvPr id="2520" name="Freeform: Shape 2519">
              <a:extLst>
                <a:ext uri="{FF2B5EF4-FFF2-40B4-BE49-F238E27FC236}">
                  <a16:creationId xmlns:a16="http://schemas.microsoft.com/office/drawing/2014/main" id="{D15D8C4A-1F3D-F8F0-2868-D8A1F97B2635}"/>
                </a:ext>
              </a:extLst>
            </p:cNvPr>
            <p:cNvSpPr/>
            <p:nvPr/>
          </p:nvSpPr>
          <p:spPr>
            <a:xfrm>
              <a:off x="6085122" y="4101881"/>
              <a:ext cx="2258222" cy="1629066"/>
            </a:xfrm>
            <a:custGeom>
              <a:avLst/>
              <a:gdLst>
                <a:gd name="connsiteX0" fmla="*/ 1262 w 2258222"/>
                <a:gd name="connsiteY0" fmla="*/ 1630247 h 1629066"/>
                <a:gd name="connsiteX1" fmla="*/ 5007 w 2258222"/>
                <a:gd name="connsiteY1" fmla="*/ 1630247 h 1629066"/>
                <a:gd name="connsiteX2" fmla="*/ 2082572 w 2258222"/>
                <a:gd name="connsiteY2" fmla="*/ 1181 h 1629066"/>
                <a:gd name="connsiteX3" fmla="*/ 2214545 w 2258222"/>
                <a:gd name="connsiteY3" fmla="*/ 1181 h 1629066"/>
                <a:gd name="connsiteX4" fmla="*/ 2259485 w 2258222"/>
                <a:gd name="connsiteY4" fmla="*/ 46121 h 1629066"/>
                <a:gd name="connsiteX5" fmla="*/ 2259485 w 2258222"/>
                <a:gd name="connsiteY5" fmla="*/ 1585308 h 1629066"/>
                <a:gd name="connsiteX6" fmla="*/ 2214545 w 2258222"/>
                <a:gd name="connsiteY6" fmla="*/ 1630247 h 1629066"/>
                <a:gd name="connsiteX7" fmla="*/ 1207146 w 2258222"/>
                <a:gd name="connsiteY7" fmla="*/ 1630247 h 1629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58222" h="1629066">
                  <a:moveTo>
                    <a:pt x="1262" y="1630247"/>
                  </a:moveTo>
                  <a:lnTo>
                    <a:pt x="5007" y="1630247"/>
                  </a:lnTo>
                  <a:moveTo>
                    <a:pt x="2082572" y="1181"/>
                  </a:moveTo>
                  <a:lnTo>
                    <a:pt x="2214545" y="1181"/>
                  </a:lnTo>
                  <a:cubicBezTo>
                    <a:pt x="2239367" y="1181"/>
                    <a:pt x="2259485" y="21299"/>
                    <a:pt x="2259485" y="46121"/>
                  </a:cubicBezTo>
                  <a:lnTo>
                    <a:pt x="2259485" y="1585308"/>
                  </a:lnTo>
                  <a:cubicBezTo>
                    <a:pt x="2259485" y="1610130"/>
                    <a:pt x="2239367" y="1630247"/>
                    <a:pt x="2214545" y="1630247"/>
                  </a:cubicBezTo>
                  <a:lnTo>
                    <a:pt x="1207146" y="1630247"/>
                  </a:lnTo>
                </a:path>
              </a:pathLst>
            </a:custGeom>
            <a:noFill/>
            <a:ln w="7486" cap="flat">
              <a:solidFill>
                <a:srgbClr val="3A414A"/>
              </a:solidFill>
              <a:prstDash val="solid"/>
              <a:miter/>
            </a:ln>
          </p:spPr>
          <p:txBody>
            <a:bodyPr rtlCol="0" anchor="ctr"/>
            <a:lstStyle/>
            <a:p>
              <a:endParaRPr lang="en-GB"/>
            </a:p>
          </p:txBody>
        </p:sp>
        <p:sp>
          <p:nvSpPr>
            <p:cNvPr id="2521" name="Freeform: Shape 2520">
              <a:extLst>
                <a:ext uri="{FF2B5EF4-FFF2-40B4-BE49-F238E27FC236}">
                  <a16:creationId xmlns:a16="http://schemas.microsoft.com/office/drawing/2014/main" id="{5CC896D9-886E-A942-EEA7-9D1A6AC66DC3}"/>
                </a:ext>
              </a:extLst>
            </p:cNvPr>
            <p:cNvSpPr/>
            <p:nvPr/>
          </p:nvSpPr>
          <p:spPr>
            <a:xfrm>
              <a:off x="8055880" y="4067202"/>
              <a:ext cx="106806" cy="69357"/>
            </a:xfrm>
            <a:custGeom>
              <a:avLst/>
              <a:gdLst>
                <a:gd name="connsiteX0" fmla="*/ 1262 w 106806"/>
                <a:gd name="connsiteY0" fmla="*/ 35860 h 69357"/>
                <a:gd name="connsiteX1" fmla="*/ 108069 w 106806"/>
                <a:gd name="connsiteY1" fmla="*/ 1181 h 69357"/>
                <a:gd name="connsiteX2" fmla="*/ 108069 w 106806"/>
                <a:gd name="connsiteY2" fmla="*/ 70538 h 69357"/>
              </a:gdLst>
              <a:ahLst/>
              <a:cxnLst>
                <a:cxn ang="0">
                  <a:pos x="connsiteX0" y="connsiteY0"/>
                </a:cxn>
                <a:cxn ang="0">
                  <a:pos x="connsiteX1" y="connsiteY1"/>
                </a:cxn>
                <a:cxn ang="0">
                  <a:pos x="connsiteX2" y="connsiteY2"/>
                </a:cxn>
              </a:cxnLst>
              <a:rect l="l" t="t" r="r" b="b"/>
              <a:pathLst>
                <a:path w="106806" h="69357">
                  <a:moveTo>
                    <a:pt x="1262" y="35860"/>
                  </a:moveTo>
                  <a:lnTo>
                    <a:pt x="108069" y="1181"/>
                  </a:lnTo>
                  <a:lnTo>
                    <a:pt x="108069" y="70538"/>
                  </a:lnTo>
                  <a:close/>
                </a:path>
              </a:pathLst>
            </a:custGeom>
            <a:solidFill>
              <a:srgbClr val="3A414A"/>
            </a:solidFill>
            <a:ln w="7486" cap="flat">
              <a:solidFill>
                <a:srgbClr val="3A414A"/>
              </a:solidFill>
              <a:prstDash val="solid"/>
              <a:miter/>
            </a:ln>
          </p:spPr>
          <p:txBody>
            <a:bodyPr rtlCol="0" anchor="ctr"/>
            <a:lstStyle/>
            <a:p>
              <a:endParaRPr lang="en-GB"/>
            </a:p>
          </p:txBody>
        </p:sp>
        <p:sp>
          <p:nvSpPr>
            <p:cNvPr id="2522" name="Freeform: Shape 2521">
              <a:extLst>
                <a:ext uri="{FF2B5EF4-FFF2-40B4-BE49-F238E27FC236}">
                  <a16:creationId xmlns:a16="http://schemas.microsoft.com/office/drawing/2014/main" id="{EEF425CC-209E-848F-5170-5680FFDFE685}"/>
                </a:ext>
              </a:extLst>
            </p:cNvPr>
            <p:cNvSpPr/>
            <p:nvPr/>
          </p:nvSpPr>
          <p:spPr>
            <a:xfrm>
              <a:off x="5789268" y="4581238"/>
              <a:ext cx="1501737" cy="1149708"/>
            </a:xfrm>
            <a:custGeom>
              <a:avLst/>
              <a:gdLst>
                <a:gd name="connsiteX0" fmla="*/ 1502999 w 1501737"/>
                <a:gd name="connsiteY0" fmla="*/ 1150890 h 1149708"/>
                <a:gd name="connsiteX1" fmla="*/ 1499254 w 1501737"/>
                <a:gd name="connsiteY1" fmla="*/ 1150890 h 1149708"/>
                <a:gd name="connsiteX2" fmla="*/ 1262 w 1501737"/>
                <a:gd name="connsiteY2" fmla="*/ 1181 h 1149708"/>
                <a:gd name="connsiteX3" fmla="*/ 1262 w 1501737"/>
                <a:gd name="connsiteY3" fmla="*/ 806352 h 1149708"/>
                <a:gd name="connsiteX4" fmla="*/ 46202 w 1501737"/>
                <a:gd name="connsiteY4" fmla="*/ 851292 h 1149708"/>
                <a:gd name="connsiteX5" fmla="*/ 477773 w 1501737"/>
                <a:gd name="connsiteY5" fmla="*/ 851292 h 11497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01737" h="1149708">
                  <a:moveTo>
                    <a:pt x="1502999" y="1150890"/>
                  </a:moveTo>
                  <a:lnTo>
                    <a:pt x="1499254" y="1150890"/>
                  </a:lnTo>
                  <a:moveTo>
                    <a:pt x="1262" y="1181"/>
                  </a:moveTo>
                  <a:lnTo>
                    <a:pt x="1262" y="806352"/>
                  </a:lnTo>
                  <a:cubicBezTo>
                    <a:pt x="1262" y="831174"/>
                    <a:pt x="21382" y="851292"/>
                    <a:pt x="46202" y="851292"/>
                  </a:cubicBezTo>
                  <a:lnTo>
                    <a:pt x="477773" y="851292"/>
                  </a:lnTo>
                </a:path>
              </a:pathLst>
            </a:custGeom>
            <a:noFill/>
            <a:ln w="7486" cap="flat">
              <a:solidFill>
                <a:srgbClr val="3A414A"/>
              </a:solidFill>
              <a:prstDash val="solid"/>
              <a:miter/>
            </a:ln>
          </p:spPr>
          <p:txBody>
            <a:bodyPr rtlCol="0" anchor="ctr"/>
            <a:lstStyle/>
            <a:p>
              <a:endParaRPr lang="en-GB"/>
            </a:p>
          </p:txBody>
        </p:sp>
        <p:sp>
          <p:nvSpPr>
            <p:cNvPr id="2523" name="Freeform: Shape 2522">
              <a:extLst>
                <a:ext uri="{FF2B5EF4-FFF2-40B4-BE49-F238E27FC236}">
                  <a16:creationId xmlns:a16="http://schemas.microsoft.com/office/drawing/2014/main" id="{C9B15DB9-4A70-D91F-F629-7FEAE9EB4FFA}"/>
                </a:ext>
              </a:extLst>
            </p:cNvPr>
            <p:cNvSpPr/>
            <p:nvPr/>
          </p:nvSpPr>
          <p:spPr>
            <a:xfrm>
              <a:off x="5785748" y="4577493"/>
              <a:ext cx="7040" cy="3744"/>
            </a:xfrm>
            <a:custGeom>
              <a:avLst/>
              <a:gdLst>
                <a:gd name="connsiteX0" fmla="*/ 4782 w 7040"/>
                <a:gd name="connsiteY0" fmla="*/ 1181 h 3744"/>
                <a:gd name="connsiteX1" fmla="*/ 8303 w 7040"/>
                <a:gd name="connsiteY1" fmla="*/ 1181 h 3744"/>
                <a:gd name="connsiteX2" fmla="*/ 8303 w 7040"/>
                <a:gd name="connsiteY2" fmla="*/ 4926 h 3744"/>
                <a:gd name="connsiteX3" fmla="*/ 1262 w 7040"/>
                <a:gd name="connsiteY3" fmla="*/ 4926 h 3744"/>
                <a:gd name="connsiteX4" fmla="*/ 1262 w 7040"/>
                <a:gd name="connsiteY4" fmla="*/ 1181 h 37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40" h="3744">
                  <a:moveTo>
                    <a:pt x="4782" y="1181"/>
                  </a:moveTo>
                  <a:lnTo>
                    <a:pt x="8303" y="1181"/>
                  </a:lnTo>
                  <a:lnTo>
                    <a:pt x="8303" y="4926"/>
                  </a:lnTo>
                  <a:lnTo>
                    <a:pt x="1262" y="4926"/>
                  </a:lnTo>
                  <a:lnTo>
                    <a:pt x="1262" y="1181"/>
                  </a:lnTo>
                  <a:close/>
                </a:path>
              </a:pathLst>
            </a:custGeom>
            <a:solidFill>
              <a:srgbClr val="3A414A"/>
            </a:solidFill>
            <a:ln w="374" cap="flat">
              <a:solidFill>
                <a:srgbClr val="3A414A"/>
              </a:solidFill>
              <a:prstDash val="solid"/>
              <a:miter/>
            </a:ln>
          </p:spPr>
          <p:txBody>
            <a:bodyPr rtlCol="0" anchor="ctr"/>
            <a:lstStyle/>
            <a:p>
              <a:endParaRPr lang="en-GB"/>
            </a:p>
          </p:txBody>
        </p:sp>
        <p:sp>
          <p:nvSpPr>
            <p:cNvPr id="2524" name="Freeform: Shape 2523">
              <a:extLst>
                <a:ext uri="{FF2B5EF4-FFF2-40B4-BE49-F238E27FC236}">
                  <a16:creationId xmlns:a16="http://schemas.microsoft.com/office/drawing/2014/main" id="{68343294-E202-39C6-A417-16BF1EDA0258}"/>
                </a:ext>
              </a:extLst>
            </p:cNvPr>
            <p:cNvSpPr/>
            <p:nvPr/>
          </p:nvSpPr>
          <p:spPr>
            <a:xfrm>
              <a:off x="6269524" y="5396670"/>
              <a:ext cx="106806" cy="69357"/>
            </a:xfrm>
            <a:custGeom>
              <a:avLst/>
              <a:gdLst>
                <a:gd name="connsiteX0" fmla="*/ 108069 w 106806"/>
                <a:gd name="connsiteY0" fmla="*/ 35860 h 69357"/>
                <a:gd name="connsiteX1" fmla="*/ 1262 w 106806"/>
                <a:gd name="connsiteY1" fmla="*/ 70538 h 69357"/>
                <a:gd name="connsiteX2" fmla="*/ 1262 w 106806"/>
                <a:gd name="connsiteY2" fmla="*/ 1181 h 69357"/>
              </a:gdLst>
              <a:ahLst/>
              <a:cxnLst>
                <a:cxn ang="0">
                  <a:pos x="connsiteX0" y="connsiteY0"/>
                </a:cxn>
                <a:cxn ang="0">
                  <a:pos x="connsiteX1" y="connsiteY1"/>
                </a:cxn>
                <a:cxn ang="0">
                  <a:pos x="connsiteX2" y="connsiteY2"/>
                </a:cxn>
              </a:cxnLst>
              <a:rect l="l" t="t" r="r" b="b"/>
              <a:pathLst>
                <a:path w="106806" h="69357">
                  <a:moveTo>
                    <a:pt x="108069" y="35860"/>
                  </a:moveTo>
                  <a:lnTo>
                    <a:pt x="1262" y="70538"/>
                  </a:lnTo>
                  <a:lnTo>
                    <a:pt x="1262" y="1181"/>
                  </a:lnTo>
                  <a:close/>
                </a:path>
              </a:pathLst>
            </a:custGeom>
            <a:solidFill>
              <a:srgbClr val="3A414A"/>
            </a:solidFill>
            <a:ln w="7486" cap="flat">
              <a:solidFill>
                <a:srgbClr val="3A414A"/>
              </a:solidFill>
              <a:prstDash val="solid"/>
              <a:miter/>
            </a:ln>
          </p:spPr>
          <p:txBody>
            <a:bodyPr rtlCol="0" anchor="ctr"/>
            <a:lstStyle/>
            <a:p>
              <a:endParaRPr lang="en-GB"/>
            </a:p>
          </p:txBody>
        </p:sp>
        <p:sp>
          <p:nvSpPr>
            <p:cNvPr id="2525" name="Freeform: Shape 2524">
              <a:extLst>
                <a:ext uri="{FF2B5EF4-FFF2-40B4-BE49-F238E27FC236}">
                  <a16:creationId xmlns:a16="http://schemas.microsoft.com/office/drawing/2014/main" id="{CAD7CCFA-FA30-3792-22BC-68B81503AC6C}"/>
                </a:ext>
              </a:extLst>
            </p:cNvPr>
            <p:cNvSpPr/>
            <p:nvPr/>
          </p:nvSpPr>
          <p:spPr>
            <a:xfrm>
              <a:off x="7110347" y="4562513"/>
              <a:ext cx="326712" cy="868835"/>
            </a:xfrm>
            <a:custGeom>
              <a:avLst/>
              <a:gdLst>
                <a:gd name="connsiteX0" fmla="*/ 327974 w 326712"/>
                <a:gd name="connsiteY0" fmla="*/ 1181 h 868835"/>
                <a:gd name="connsiteX1" fmla="*/ 327974 w 326712"/>
                <a:gd name="connsiteY1" fmla="*/ 825077 h 868835"/>
                <a:gd name="connsiteX2" fmla="*/ 283034 w 326712"/>
                <a:gd name="connsiteY2" fmla="*/ 870016 h 868835"/>
                <a:gd name="connsiteX3" fmla="*/ 1262 w 326712"/>
                <a:gd name="connsiteY3" fmla="*/ 870016 h 868835"/>
              </a:gdLst>
              <a:ahLst/>
              <a:cxnLst>
                <a:cxn ang="0">
                  <a:pos x="connsiteX0" y="connsiteY0"/>
                </a:cxn>
                <a:cxn ang="0">
                  <a:pos x="connsiteX1" y="connsiteY1"/>
                </a:cxn>
                <a:cxn ang="0">
                  <a:pos x="connsiteX2" y="connsiteY2"/>
                </a:cxn>
                <a:cxn ang="0">
                  <a:pos x="connsiteX3" y="connsiteY3"/>
                </a:cxn>
              </a:cxnLst>
              <a:rect l="l" t="t" r="r" b="b"/>
              <a:pathLst>
                <a:path w="326712" h="868835">
                  <a:moveTo>
                    <a:pt x="327974" y="1181"/>
                  </a:moveTo>
                  <a:lnTo>
                    <a:pt x="327974" y="825077"/>
                  </a:lnTo>
                  <a:cubicBezTo>
                    <a:pt x="327974" y="849899"/>
                    <a:pt x="307856" y="870016"/>
                    <a:pt x="283034" y="870016"/>
                  </a:cubicBezTo>
                  <a:lnTo>
                    <a:pt x="1262" y="870016"/>
                  </a:lnTo>
                </a:path>
              </a:pathLst>
            </a:custGeom>
            <a:noFill/>
            <a:ln w="7486" cap="flat">
              <a:solidFill>
                <a:srgbClr val="3A414A"/>
              </a:solidFill>
              <a:prstDash val="solid"/>
              <a:miter/>
            </a:ln>
          </p:spPr>
          <p:txBody>
            <a:bodyPr rtlCol="0" anchor="ctr"/>
            <a:lstStyle/>
            <a:p>
              <a:endParaRPr lang="en-GB"/>
            </a:p>
          </p:txBody>
        </p:sp>
        <p:sp>
          <p:nvSpPr>
            <p:cNvPr id="2526" name="Freeform: Shape 2525">
              <a:extLst>
                <a:ext uri="{FF2B5EF4-FFF2-40B4-BE49-F238E27FC236}">
                  <a16:creationId xmlns:a16="http://schemas.microsoft.com/office/drawing/2014/main" id="{3D3C3CB3-E06B-1989-1520-925D450D54D7}"/>
                </a:ext>
              </a:extLst>
            </p:cNvPr>
            <p:cNvSpPr/>
            <p:nvPr/>
          </p:nvSpPr>
          <p:spPr>
            <a:xfrm>
              <a:off x="7433539" y="4558768"/>
              <a:ext cx="7040" cy="3744"/>
            </a:xfrm>
            <a:custGeom>
              <a:avLst/>
              <a:gdLst>
                <a:gd name="connsiteX0" fmla="*/ 4782 w 7040"/>
                <a:gd name="connsiteY0" fmla="*/ 1181 h 3744"/>
                <a:gd name="connsiteX1" fmla="*/ 8303 w 7040"/>
                <a:gd name="connsiteY1" fmla="*/ 1181 h 3744"/>
                <a:gd name="connsiteX2" fmla="*/ 8303 w 7040"/>
                <a:gd name="connsiteY2" fmla="*/ 4926 h 3744"/>
                <a:gd name="connsiteX3" fmla="*/ 1262 w 7040"/>
                <a:gd name="connsiteY3" fmla="*/ 4926 h 3744"/>
                <a:gd name="connsiteX4" fmla="*/ 1262 w 7040"/>
                <a:gd name="connsiteY4" fmla="*/ 1181 h 37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40" h="3744">
                  <a:moveTo>
                    <a:pt x="4782" y="1181"/>
                  </a:moveTo>
                  <a:lnTo>
                    <a:pt x="8303" y="1181"/>
                  </a:lnTo>
                  <a:lnTo>
                    <a:pt x="8303" y="4926"/>
                  </a:lnTo>
                  <a:lnTo>
                    <a:pt x="1262" y="4926"/>
                  </a:lnTo>
                  <a:lnTo>
                    <a:pt x="1262" y="1181"/>
                  </a:lnTo>
                  <a:close/>
                </a:path>
              </a:pathLst>
            </a:custGeom>
            <a:solidFill>
              <a:srgbClr val="3A414A"/>
            </a:solidFill>
            <a:ln w="374" cap="flat">
              <a:solidFill>
                <a:srgbClr val="3A414A"/>
              </a:solidFill>
              <a:prstDash val="solid"/>
              <a:miter/>
            </a:ln>
          </p:spPr>
          <p:txBody>
            <a:bodyPr rtlCol="0" anchor="ctr"/>
            <a:lstStyle/>
            <a:p>
              <a:endParaRPr lang="en-GB"/>
            </a:p>
          </p:txBody>
        </p:sp>
        <p:sp>
          <p:nvSpPr>
            <p:cNvPr id="2527" name="Freeform: Shape 2526">
              <a:extLst>
                <a:ext uri="{FF2B5EF4-FFF2-40B4-BE49-F238E27FC236}">
                  <a16:creationId xmlns:a16="http://schemas.microsoft.com/office/drawing/2014/main" id="{FD87D896-6F87-E6DF-B146-8D5979C4E529}"/>
                </a:ext>
              </a:extLst>
            </p:cNvPr>
            <p:cNvSpPr/>
            <p:nvPr/>
          </p:nvSpPr>
          <p:spPr>
            <a:xfrm>
              <a:off x="6999795" y="5396670"/>
              <a:ext cx="106806" cy="69357"/>
            </a:xfrm>
            <a:custGeom>
              <a:avLst/>
              <a:gdLst>
                <a:gd name="connsiteX0" fmla="*/ 1262 w 106806"/>
                <a:gd name="connsiteY0" fmla="*/ 35860 h 69357"/>
                <a:gd name="connsiteX1" fmla="*/ 108069 w 106806"/>
                <a:gd name="connsiteY1" fmla="*/ 1181 h 69357"/>
                <a:gd name="connsiteX2" fmla="*/ 108069 w 106806"/>
                <a:gd name="connsiteY2" fmla="*/ 70538 h 69357"/>
              </a:gdLst>
              <a:ahLst/>
              <a:cxnLst>
                <a:cxn ang="0">
                  <a:pos x="connsiteX0" y="connsiteY0"/>
                </a:cxn>
                <a:cxn ang="0">
                  <a:pos x="connsiteX1" y="connsiteY1"/>
                </a:cxn>
                <a:cxn ang="0">
                  <a:pos x="connsiteX2" y="connsiteY2"/>
                </a:cxn>
              </a:cxnLst>
              <a:rect l="l" t="t" r="r" b="b"/>
              <a:pathLst>
                <a:path w="106806" h="69357">
                  <a:moveTo>
                    <a:pt x="1262" y="35860"/>
                  </a:moveTo>
                  <a:lnTo>
                    <a:pt x="108069" y="1181"/>
                  </a:lnTo>
                  <a:lnTo>
                    <a:pt x="108069" y="70538"/>
                  </a:lnTo>
                  <a:close/>
                </a:path>
              </a:pathLst>
            </a:custGeom>
            <a:solidFill>
              <a:srgbClr val="3A414A"/>
            </a:solidFill>
            <a:ln w="7486" cap="flat">
              <a:solidFill>
                <a:srgbClr val="3A414A"/>
              </a:solidFill>
              <a:prstDash val="solid"/>
              <a:miter/>
            </a:ln>
          </p:spPr>
          <p:txBody>
            <a:bodyPr rtlCol="0" anchor="ctr"/>
            <a:lstStyle/>
            <a:p>
              <a:endParaRPr lang="en-GB"/>
            </a:p>
          </p:txBody>
        </p:sp>
        <p:sp>
          <p:nvSpPr>
            <p:cNvPr id="2543" name="TextBox 2542">
              <a:extLst>
                <a:ext uri="{FF2B5EF4-FFF2-40B4-BE49-F238E27FC236}">
                  <a16:creationId xmlns:a16="http://schemas.microsoft.com/office/drawing/2014/main" id="{D11A2B48-1332-5548-6CE5-33DDFA693313}"/>
                </a:ext>
              </a:extLst>
            </p:cNvPr>
            <p:cNvSpPr txBox="1"/>
            <p:nvPr/>
          </p:nvSpPr>
          <p:spPr>
            <a:xfrm>
              <a:off x="6390668" y="3829584"/>
              <a:ext cx="457947" cy="161583"/>
            </a:xfrm>
            <a:prstGeom prst="rect">
              <a:avLst/>
            </a:prstGeom>
            <a:solidFill>
              <a:srgbClr val="FFE342"/>
            </a:solidFill>
          </p:spPr>
          <p:txBody>
            <a:bodyPr wrap="square" lIns="0" tIns="0" rIns="0" bIns="0" rtlCol="0" anchor="t">
              <a:spAutoFit/>
            </a:bodyPr>
            <a:lstStyle/>
            <a:p>
              <a:pPr algn="ctr"/>
              <a:r>
                <a:rPr lang="en-US" sz="1050" dirty="0">
                  <a:solidFill>
                    <a:schemeClr val="tx2"/>
                  </a:solidFill>
                  <a:latin typeface="inter"/>
                </a:rPr>
                <a:t>AFT link</a:t>
              </a:r>
            </a:p>
          </p:txBody>
        </p:sp>
      </p:grpSp>
      <p:grpSp>
        <p:nvGrpSpPr>
          <p:cNvPr id="28" name="Group 27">
            <a:extLst>
              <a:ext uri="{FF2B5EF4-FFF2-40B4-BE49-F238E27FC236}">
                <a16:creationId xmlns:a16="http://schemas.microsoft.com/office/drawing/2014/main" id="{91CB902A-C656-B4D9-EC9C-4ECE0408A616}"/>
              </a:ext>
            </a:extLst>
          </p:cNvPr>
          <p:cNvGrpSpPr/>
          <p:nvPr/>
        </p:nvGrpSpPr>
        <p:grpSpPr>
          <a:xfrm>
            <a:off x="4494394" y="141414"/>
            <a:ext cx="2420212" cy="1232780"/>
            <a:chOff x="7295952" y="43188"/>
            <a:chExt cx="2550145" cy="1283272"/>
          </a:xfrm>
        </p:grpSpPr>
        <p:sp>
          <p:nvSpPr>
            <p:cNvPr id="8" name="TextBox 7">
              <a:extLst>
                <a:ext uri="{FF2B5EF4-FFF2-40B4-BE49-F238E27FC236}">
                  <a16:creationId xmlns:a16="http://schemas.microsoft.com/office/drawing/2014/main" id="{28227A45-9953-0E98-AEC6-54EEB2A15E79}"/>
                </a:ext>
              </a:extLst>
            </p:cNvPr>
            <p:cNvSpPr txBox="1"/>
            <p:nvPr/>
          </p:nvSpPr>
          <p:spPr>
            <a:xfrm>
              <a:off x="7768738" y="145952"/>
              <a:ext cx="1518622" cy="336932"/>
            </a:xfrm>
            <a:prstGeom prst="roundRect">
              <a:avLst/>
            </a:prstGeom>
            <a:ln/>
          </p:spPr>
          <p:style>
            <a:lnRef idx="2">
              <a:schemeClr val="accent1"/>
            </a:lnRef>
            <a:fillRef idx="1">
              <a:schemeClr val="lt1"/>
            </a:fillRef>
            <a:effectRef idx="0">
              <a:schemeClr val="accent1"/>
            </a:effectRef>
            <a:fontRef idx="minor">
              <a:schemeClr val="dk1"/>
            </a:fontRef>
          </p:style>
          <p:txBody>
            <a:bodyPr wrap="square" lIns="0" tIns="0" rIns="0" bIns="0" rtlCol="0">
              <a:spAutoFit/>
            </a:bodyPr>
            <a:lstStyle/>
            <a:p>
              <a:pPr algn="ctr"/>
              <a:r>
                <a:rPr lang="fr-CH" sz="1100" b="1" dirty="0"/>
                <a:t>ELECTRICAL PERTURBATION</a:t>
              </a:r>
              <a:endParaRPr lang="en-GB" sz="1100" b="1" dirty="0"/>
            </a:p>
          </p:txBody>
        </p:sp>
        <p:sp>
          <p:nvSpPr>
            <p:cNvPr id="11" name="TextBox 10">
              <a:extLst>
                <a:ext uri="{FF2B5EF4-FFF2-40B4-BE49-F238E27FC236}">
                  <a16:creationId xmlns:a16="http://schemas.microsoft.com/office/drawing/2014/main" id="{C3E84ED6-46BD-1316-B2E1-42D8AB83B44D}"/>
                </a:ext>
              </a:extLst>
            </p:cNvPr>
            <p:cNvSpPr txBox="1"/>
            <p:nvPr/>
          </p:nvSpPr>
          <p:spPr>
            <a:xfrm>
              <a:off x="8728623" y="951889"/>
              <a:ext cx="1117474" cy="374571"/>
            </a:xfrm>
            <a:prstGeom prst="roundRect">
              <a:avLst/>
            </a:prstGeom>
            <a:ln>
              <a:solidFill>
                <a:schemeClr val="bg2">
                  <a:lumMod val="75000"/>
                </a:schemeClr>
              </a:solidFill>
            </a:ln>
            <a:effectLst/>
          </p:spPr>
          <p:style>
            <a:lnRef idx="2">
              <a:schemeClr val="accent1"/>
            </a:lnRef>
            <a:fillRef idx="1">
              <a:schemeClr val="lt1"/>
            </a:fillRef>
            <a:effectRef idx="0">
              <a:schemeClr val="accent1"/>
            </a:effectRef>
            <a:fontRef idx="minor">
              <a:schemeClr val="dk1"/>
            </a:fontRef>
          </p:style>
          <p:txBody>
            <a:bodyPr wrap="square" lIns="0" tIns="0" rIns="0" bIns="0" rtlCol="0">
              <a:spAutoFit/>
            </a:bodyPr>
            <a:lstStyle/>
            <a:p>
              <a:pPr algn="ctr"/>
              <a:r>
                <a:rPr lang="fr-CH" sz="1100" dirty="0">
                  <a:solidFill>
                    <a:srgbClr val="BFBFBF"/>
                  </a:solidFill>
                </a:rPr>
                <a:t>NO IMPACT ON BEAM</a:t>
              </a:r>
              <a:endParaRPr lang="en-GB" sz="1100" dirty="0">
                <a:solidFill>
                  <a:srgbClr val="BFBFBF"/>
                </a:solidFill>
              </a:endParaRPr>
            </a:p>
          </p:txBody>
        </p:sp>
        <p:sp>
          <p:nvSpPr>
            <p:cNvPr id="12" name="Arrow: Right 11">
              <a:extLst>
                <a:ext uri="{FF2B5EF4-FFF2-40B4-BE49-F238E27FC236}">
                  <a16:creationId xmlns:a16="http://schemas.microsoft.com/office/drawing/2014/main" id="{9890474D-9C5A-D72B-E9E5-3F5165C6A45E}"/>
                </a:ext>
              </a:extLst>
            </p:cNvPr>
            <p:cNvSpPr/>
            <p:nvPr/>
          </p:nvSpPr>
          <p:spPr>
            <a:xfrm rot="19749904" flipH="1">
              <a:off x="7970207" y="656256"/>
              <a:ext cx="575646" cy="111238"/>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200"/>
            </a:p>
          </p:txBody>
        </p:sp>
        <p:pic>
          <p:nvPicPr>
            <p:cNvPr id="13" name="Picture 12">
              <a:extLst>
                <a:ext uri="{FF2B5EF4-FFF2-40B4-BE49-F238E27FC236}">
                  <a16:creationId xmlns:a16="http://schemas.microsoft.com/office/drawing/2014/main" id="{3C35535B-644F-D5DF-719D-4FF6831F5EAB}"/>
                </a:ext>
              </a:extLst>
            </p:cNvPr>
            <p:cNvPicPr>
              <a:picLocks noChangeAspect="1"/>
            </p:cNvPicPr>
            <p:nvPr/>
          </p:nvPicPr>
          <p:blipFill>
            <a:blip r:embed="rId3"/>
            <a:stretch>
              <a:fillRect/>
            </a:stretch>
          </p:blipFill>
          <p:spPr>
            <a:xfrm>
              <a:off x="7531659" y="43188"/>
              <a:ext cx="474157" cy="533725"/>
            </a:xfrm>
            <a:prstGeom prst="rect">
              <a:avLst/>
            </a:prstGeom>
          </p:spPr>
        </p:pic>
        <p:sp>
          <p:nvSpPr>
            <p:cNvPr id="16" name="TextBox 15">
              <a:extLst>
                <a:ext uri="{FF2B5EF4-FFF2-40B4-BE49-F238E27FC236}">
                  <a16:creationId xmlns:a16="http://schemas.microsoft.com/office/drawing/2014/main" id="{2A6D51D8-6C1A-9807-85A4-B344A2D953B6}"/>
                </a:ext>
              </a:extLst>
            </p:cNvPr>
            <p:cNvSpPr txBox="1"/>
            <p:nvPr/>
          </p:nvSpPr>
          <p:spPr>
            <a:xfrm>
              <a:off x="7295952" y="933070"/>
              <a:ext cx="1117474" cy="374571"/>
            </a:xfrm>
            <a:prstGeom prst="roundRect">
              <a:avLst/>
            </a:prstGeom>
            <a:ln/>
            <a:effectLst>
              <a:glow rad="101600">
                <a:srgbClr val="FFE342">
                  <a:alpha val="60000"/>
                </a:srgbClr>
              </a:glow>
            </a:effectLst>
          </p:spPr>
          <p:style>
            <a:lnRef idx="2">
              <a:schemeClr val="accent1"/>
            </a:lnRef>
            <a:fillRef idx="1">
              <a:schemeClr val="lt1"/>
            </a:fillRef>
            <a:effectRef idx="0">
              <a:schemeClr val="accent1"/>
            </a:effectRef>
            <a:fontRef idx="minor">
              <a:schemeClr val="dk1"/>
            </a:fontRef>
          </p:style>
          <p:txBody>
            <a:bodyPr wrap="square" lIns="0" tIns="0" rIns="0" bIns="0" rtlCol="0">
              <a:spAutoFit/>
            </a:bodyPr>
            <a:lstStyle/>
            <a:p>
              <a:pPr algn="ctr"/>
              <a:r>
                <a:rPr lang="fr-CH" sz="1100" dirty="0"/>
                <a:t>IMPACT ON BEAM</a:t>
              </a:r>
              <a:endParaRPr lang="en-GB" sz="1100" dirty="0"/>
            </a:p>
          </p:txBody>
        </p:sp>
        <p:sp>
          <p:nvSpPr>
            <p:cNvPr id="17" name="Arrow: Right 16">
              <a:extLst>
                <a:ext uri="{FF2B5EF4-FFF2-40B4-BE49-F238E27FC236}">
                  <a16:creationId xmlns:a16="http://schemas.microsoft.com/office/drawing/2014/main" id="{94E6D17E-EEA7-E387-64DB-4CFA742E0520}"/>
                </a:ext>
              </a:extLst>
            </p:cNvPr>
            <p:cNvSpPr/>
            <p:nvPr/>
          </p:nvSpPr>
          <p:spPr>
            <a:xfrm rot="1850096">
              <a:off x="8551232" y="656256"/>
              <a:ext cx="575646" cy="111238"/>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200"/>
            </a:p>
          </p:txBody>
        </p:sp>
      </p:grpSp>
      <p:grpSp>
        <p:nvGrpSpPr>
          <p:cNvPr id="18" name="Group 17">
            <a:extLst>
              <a:ext uri="{FF2B5EF4-FFF2-40B4-BE49-F238E27FC236}">
                <a16:creationId xmlns:a16="http://schemas.microsoft.com/office/drawing/2014/main" id="{5BE1FDED-A5C6-9ED1-0E76-F54AB029BA07}"/>
              </a:ext>
            </a:extLst>
          </p:cNvPr>
          <p:cNvGrpSpPr/>
          <p:nvPr/>
        </p:nvGrpSpPr>
        <p:grpSpPr>
          <a:xfrm>
            <a:off x="370318" y="1098889"/>
            <a:ext cx="4989290" cy="5053486"/>
            <a:chOff x="713768" y="917555"/>
            <a:chExt cx="4989290" cy="5053486"/>
          </a:xfrm>
        </p:grpSpPr>
        <p:sp>
          <p:nvSpPr>
            <p:cNvPr id="19" name="Rounded Rectangle 52">
              <a:extLst>
                <a:ext uri="{FF2B5EF4-FFF2-40B4-BE49-F238E27FC236}">
                  <a16:creationId xmlns:a16="http://schemas.microsoft.com/office/drawing/2014/main" id="{958C52DD-E1B6-D8DA-C5A0-126305C8B42D}"/>
                </a:ext>
              </a:extLst>
            </p:cNvPr>
            <p:cNvSpPr/>
            <p:nvPr/>
          </p:nvSpPr>
          <p:spPr>
            <a:xfrm rot="5400000">
              <a:off x="2330975" y="2973243"/>
              <a:ext cx="2162365" cy="3833230"/>
            </a:xfrm>
            <a:prstGeom prst="roundRect">
              <a:avLst/>
            </a:prstGeom>
            <a:solidFill>
              <a:srgbClr val="0F9ED5">
                <a:lumMod val="20000"/>
                <a:lumOff val="80000"/>
                <a:alpha val="50000"/>
              </a:srgbClr>
            </a:solidFill>
            <a:ln>
              <a:noFill/>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p:txBody>
        </p:sp>
        <p:sp>
          <p:nvSpPr>
            <p:cNvPr id="20" name="Rounded Rectangle 52">
              <a:extLst>
                <a:ext uri="{FF2B5EF4-FFF2-40B4-BE49-F238E27FC236}">
                  <a16:creationId xmlns:a16="http://schemas.microsoft.com/office/drawing/2014/main" id="{461296FB-C16E-915B-9DAB-8A1463B059C5}"/>
                </a:ext>
              </a:extLst>
            </p:cNvPr>
            <p:cNvSpPr/>
            <p:nvPr/>
          </p:nvSpPr>
          <p:spPr>
            <a:xfrm>
              <a:off x="2269680" y="1257300"/>
              <a:ext cx="779229" cy="2610553"/>
            </a:xfrm>
            <a:prstGeom prst="roundRect">
              <a:avLst/>
            </a:prstGeom>
            <a:solidFill>
              <a:schemeClr val="accent3">
                <a:lumMod val="20000"/>
                <a:lumOff val="80000"/>
                <a:alpha val="50000"/>
              </a:schemeClr>
            </a:solidFill>
            <a:ln>
              <a:noFill/>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p:txBody>
        </p:sp>
        <p:sp>
          <p:nvSpPr>
            <p:cNvPr id="21" name="Rounded Rectangle 52">
              <a:extLst>
                <a:ext uri="{FF2B5EF4-FFF2-40B4-BE49-F238E27FC236}">
                  <a16:creationId xmlns:a16="http://schemas.microsoft.com/office/drawing/2014/main" id="{66A54DD2-8DBA-F837-DC2C-55497F4D63FD}"/>
                </a:ext>
              </a:extLst>
            </p:cNvPr>
            <p:cNvSpPr/>
            <p:nvPr/>
          </p:nvSpPr>
          <p:spPr>
            <a:xfrm>
              <a:off x="3816901" y="1274817"/>
              <a:ext cx="779229" cy="2610553"/>
            </a:xfrm>
            <a:prstGeom prst="roundRect">
              <a:avLst/>
            </a:prstGeom>
            <a:solidFill>
              <a:srgbClr val="D9F2D0">
                <a:alpha val="49804"/>
              </a:srgbClr>
            </a:solidFill>
            <a:ln>
              <a:noFill/>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p:txBody>
        </p:sp>
        <p:sp>
          <p:nvSpPr>
            <p:cNvPr id="22" name="Rounded Rectangle 52">
              <a:extLst>
                <a:ext uri="{FF2B5EF4-FFF2-40B4-BE49-F238E27FC236}">
                  <a16:creationId xmlns:a16="http://schemas.microsoft.com/office/drawing/2014/main" id="{A8DF882E-AC7F-A61B-B3D5-2C6711835365}"/>
                </a:ext>
              </a:extLst>
            </p:cNvPr>
            <p:cNvSpPr/>
            <p:nvPr/>
          </p:nvSpPr>
          <p:spPr>
            <a:xfrm>
              <a:off x="713768" y="1947756"/>
              <a:ext cx="779229" cy="933335"/>
            </a:xfrm>
            <a:prstGeom prst="roundRect">
              <a:avLst/>
            </a:prstGeom>
            <a:solidFill>
              <a:schemeClr val="accent5">
                <a:lumMod val="20000"/>
                <a:lumOff val="80000"/>
                <a:alpha val="50000"/>
              </a:schemeClr>
            </a:solidFill>
            <a:ln>
              <a:noFill/>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p:txBody>
        </p:sp>
        <p:sp>
          <p:nvSpPr>
            <p:cNvPr id="23" name="Rounded Rectangle 52">
              <a:extLst>
                <a:ext uri="{FF2B5EF4-FFF2-40B4-BE49-F238E27FC236}">
                  <a16:creationId xmlns:a16="http://schemas.microsoft.com/office/drawing/2014/main" id="{3B0334BB-053C-75C3-8E11-882D6C2D945E}"/>
                </a:ext>
              </a:extLst>
            </p:cNvPr>
            <p:cNvSpPr/>
            <p:nvPr/>
          </p:nvSpPr>
          <p:spPr>
            <a:xfrm>
              <a:off x="4106861" y="5583183"/>
              <a:ext cx="304801" cy="174625"/>
            </a:xfrm>
            <a:prstGeom prst="roundRect">
              <a:avLst/>
            </a:prstGeom>
            <a:solidFill>
              <a:schemeClr val="accent5">
                <a:lumMod val="20000"/>
                <a:lumOff val="80000"/>
                <a:alpha val="50000"/>
              </a:schemeClr>
            </a:solidFill>
            <a:ln>
              <a:noFill/>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p:txBody>
        </p:sp>
        <p:pic>
          <p:nvPicPr>
            <p:cNvPr id="24" name="Graphic 23">
              <a:extLst>
                <a:ext uri="{FF2B5EF4-FFF2-40B4-BE49-F238E27FC236}">
                  <a16:creationId xmlns:a16="http://schemas.microsoft.com/office/drawing/2014/main" id="{A52C1405-60D1-D73A-81A4-2C118E671568}"/>
                </a:ext>
              </a:extLst>
            </p:cNvPr>
            <p:cNvPicPr>
              <a:picLocks noChangeAspect="1"/>
            </p:cNvPicPr>
            <p:nvPr/>
          </p:nvPicPr>
          <p:blipFill>
            <a:blip r:embed="rId4">
              <a:extLst>
                <a:ext uri="{96DAC541-7B7A-43D3-8B79-37D633B846F1}">
                  <asvg:svgBlip xmlns:asvg="http://schemas.microsoft.com/office/drawing/2016/SVG/main" r:embed="rId5"/>
                </a:ext>
              </a:extLst>
            </a:blip>
            <a:srcRect r="55652"/>
            <a:stretch/>
          </p:blipFill>
          <p:spPr>
            <a:xfrm>
              <a:off x="915230" y="917555"/>
              <a:ext cx="4787828" cy="5053486"/>
            </a:xfrm>
            <a:prstGeom prst="rect">
              <a:avLst/>
            </a:prstGeom>
          </p:spPr>
        </p:pic>
      </p:grpSp>
      <p:sp>
        <p:nvSpPr>
          <p:cNvPr id="30" name="Title 1">
            <a:extLst>
              <a:ext uri="{FF2B5EF4-FFF2-40B4-BE49-F238E27FC236}">
                <a16:creationId xmlns:a16="http://schemas.microsoft.com/office/drawing/2014/main" id="{278E3496-3EAE-FCC3-83BF-0D7BE3803C09}"/>
              </a:ext>
            </a:extLst>
          </p:cNvPr>
          <p:cNvSpPr txBox="1">
            <a:spLocks/>
          </p:cNvSpPr>
          <p:nvPr/>
        </p:nvSpPr>
        <p:spPr>
          <a:xfrm>
            <a:off x="2233952" y="289910"/>
            <a:ext cx="1632653" cy="685451"/>
          </a:xfrm>
          <a:prstGeom prst="rect">
            <a:avLst/>
          </a:prstGeom>
          <a:ln>
            <a:noFill/>
          </a:ln>
        </p:spPr>
        <p:txBody>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fr-CH" sz="2400" dirty="0" err="1"/>
              <a:t>Current</a:t>
            </a:r>
            <a:r>
              <a:rPr lang="fr-CH" sz="2400" dirty="0"/>
              <a:t> </a:t>
            </a:r>
            <a:r>
              <a:rPr lang="fr-CH" sz="2400" dirty="0" err="1"/>
              <a:t>status</a:t>
            </a:r>
            <a:endParaRPr lang="en-US" sz="2400" dirty="0"/>
          </a:p>
        </p:txBody>
      </p:sp>
      <p:sp>
        <p:nvSpPr>
          <p:cNvPr id="32" name="Arrow: Right 31">
            <a:extLst>
              <a:ext uri="{FF2B5EF4-FFF2-40B4-BE49-F238E27FC236}">
                <a16:creationId xmlns:a16="http://schemas.microsoft.com/office/drawing/2014/main" id="{6EC001BE-4D29-D409-C702-0DF8828F8433}"/>
              </a:ext>
            </a:extLst>
          </p:cNvPr>
          <p:cNvSpPr/>
          <p:nvPr/>
        </p:nvSpPr>
        <p:spPr>
          <a:xfrm>
            <a:off x="5203370" y="3587931"/>
            <a:ext cx="1001486" cy="365125"/>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5820870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3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01C01C-0BC8-3220-B5DF-A04A19D35451}"/>
            </a:ext>
          </a:extLst>
        </p:cNvPr>
        <p:cNvGrpSpPr/>
        <p:nvPr/>
      </p:nvGrpSpPr>
      <p:grpSpPr>
        <a:xfrm>
          <a:off x="0" y="0"/>
          <a:ext cx="0" cy="0"/>
          <a:chOff x="0" y="0"/>
          <a:chExt cx="0" cy="0"/>
        </a:xfrm>
      </p:grpSpPr>
      <p:sp>
        <p:nvSpPr>
          <p:cNvPr id="10" name="Rounded Rectangle 52">
            <a:extLst>
              <a:ext uri="{FF2B5EF4-FFF2-40B4-BE49-F238E27FC236}">
                <a16:creationId xmlns:a16="http://schemas.microsoft.com/office/drawing/2014/main" id="{834B0718-FC5D-3D42-A7A2-B7E0F5024B66}"/>
              </a:ext>
            </a:extLst>
          </p:cNvPr>
          <p:cNvSpPr/>
          <p:nvPr/>
        </p:nvSpPr>
        <p:spPr>
          <a:xfrm>
            <a:off x="2285002" y="2699207"/>
            <a:ext cx="779229" cy="933335"/>
          </a:xfrm>
          <a:prstGeom prst="roundRect">
            <a:avLst/>
          </a:prstGeom>
          <a:solidFill>
            <a:srgbClr val="0F9ED5">
              <a:lumMod val="20000"/>
              <a:lumOff val="80000"/>
              <a:alpha val="50000"/>
            </a:srgbClr>
          </a:solidFill>
          <a:ln>
            <a:noFill/>
          </a:ln>
          <a:effectLst/>
        </p:spPr>
        <p:txBody>
          <a:bodyPr rtlCol="0" anchor="ctr"/>
          <a:lstStyle/>
          <a:p>
            <a:pPr algn="ctr"/>
            <a:endParaRPr lang="en-GB" kern="0">
              <a:solidFill>
                <a:srgbClr val="FFFFFF"/>
              </a:solidFill>
              <a:latin typeface="Calibri" panose="020F0502020204030204"/>
            </a:endParaRPr>
          </a:p>
          <a:p>
            <a:pPr algn="ctr"/>
            <a:endParaRPr lang="en-GB" kern="0">
              <a:solidFill>
                <a:srgbClr val="FFFFFF"/>
              </a:solidFill>
              <a:latin typeface="Calibri" panose="020F0502020204030204"/>
            </a:endParaRPr>
          </a:p>
          <a:p>
            <a:pPr algn="ctr"/>
            <a:endParaRPr lang="en-GB" kern="0">
              <a:solidFill>
                <a:srgbClr val="FFFFFF"/>
              </a:solidFill>
              <a:latin typeface="Calibri" panose="020F0502020204030204"/>
            </a:endParaRPr>
          </a:p>
          <a:p>
            <a:pPr algn="ctr"/>
            <a:endParaRPr lang="en-GB" kern="0">
              <a:solidFill>
                <a:srgbClr val="FFFFFF"/>
              </a:solidFill>
              <a:latin typeface="Calibri" panose="020F0502020204030204"/>
            </a:endParaRPr>
          </a:p>
          <a:p>
            <a:pPr algn="ctr"/>
            <a:endParaRPr lang="en-GB" kern="0">
              <a:solidFill>
                <a:srgbClr val="FFFFFF"/>
              </a:solidFill>
              <a:latin typeface="Calibri" panose="020F0502020204030204"/>
            </a:endParaRPr>
          </a:p>
          <a:p>
            <a:pPr algn="ctr"/>
            <a:endParaRPr lang="en-GB" kern="0">
              <a:solidFill>
                <a:srgbClr val="FFFFFF"/>
              </a:solidFill>
              <a:latin typeface="Calibri" panose="020F0502020204030204"/>
            </a:endParaRPr>
          </a:p>
          <a:p>
            <a:pPr algn="ctr"/>
            <a:endParaRPr lang="en-GB" kern="0">
              <a:solidFill>
                <a:srgbClr val="FFFFFF"/>
              </a:solidFill>
              <a:latin typeface="Calibri" panose="020F0502020204030204"/>
            </a:endParaRPr>
          </a:p>
          <a:p>
            <a:pPr algn="ctr"/>
            <a:endParaRPr lang="en-GB" kern="0">
              <a:solidFill>
                <a:srgbClr val="FFFFFF"/>
              </a:solidFill>
              <a:latin typeface="Calibri" panose="020F0502020204030204"/>
            </a:endParaRPr>
          </a:p>
          <a:p>
            <a:pPr algn="ctr"/>
            <a:endParaRPr lang="en-GB" kern="0">
              <a:solidFill>
                <a:srgbClr val="FFFFFF"/>
              </a:solidFill>
              <a:latin typeface="Calibri" panose="020F0502020204030204"/>
            </a:endParaRPr>
          </a:p>
          <a:p>
            <a:pPr algn="ctr"/>
            <a:endParaRPr lang="en-GB" kern="0">
              <a:solidFill>
                <a:srgbClr val="FFFFFF"/>
              </a:solidFill>
              <a:latin typeface="Calibri" panose="020F0502020204030204"/>
            </a:endParaRPr>
          </a:p>
          <a:p>
            <a:pPr algn="ctr"/>
            <a:endParaRPr lang="en-GB" kern="0">
              <a:solidFill>
                <a:srgbClr val="FFFFFF"/>
              </a:solidFill>
              <a:latin typeface="Calibri" panose="020F0502020204030204"/>
            </a:endParaRPr>
          </a:p>
          <a:p>
            <a:pPr algn="ctr"/>
            <a:endParaRPr lang="en-GB" kern="0">
              <a:solidFill>
                <a:srgbClr val="FFFFFF"/>
              </a:solidFill>
              <a:latin typeface="Calibri" panose="020F0502020204030204"/>
            </a:endParaRPr>
          </a:p>
          <a:p>
            <a:pPr algn="ctr"/>
            <a:endParaRPr lang="en-GB" kern="0">
              <a:solidFill>
                <a:srgbClr val="FFFFFF"/>
              </a:solidFill>
              <a:latin typeface="Calibri" panose="020F0502020204030204"/>
            </a:endParaRPr>
          </a:p>
          <a:p>
            <a:pPr algn="ctr"/>
            <a:endParaRPr lang="en-GB" kern="0">
              <a:solidFill>
                <a:srgbClr val="FFFFFF"/>
              </a:solidFill>
              <a:latin typeface="Calibri" panose="020F0502020204030204"/>
            </a:endParaRPr>
          </a:p>
          <a:p>
            <a:pPr algn="ctr"/>
            <a:endParaRPr lang="en-GB" kern="0">
              <a:solidFill>
                <a:srgbClr val="FFFFFF"/>
              </a:solidFill>
              <a:latin typeface="Calibri" panose="020F0502020204030204"/>
            </a:endParaRPr>
          </a:p>
          <a:p>
            <a:pPr algn="ctr"/>
            <a:endParaRPr lang="en-GB" kern="0">
              <a:solidFill>
                <a:srgbClr val="FFFFFF"/>
              </a:solidFill>
              <a:latin typeface="Calibri" panose="020F0502020204030204"/>
            </a:endParaRPr>
          </a:p>
          <a:p>
            <a:pPr algn="ctr"/>
            <a:endParaRPr lang="en-GB" kern="0">
              <a:solidFill>
                <a:srgbClr val="FFFFFF"/>
              </a:solidFill>
              <a:latin typeface="Calibri" panose="020F0502020204030204"/>
            </a:endParaRPr>
          </a:p>
          <a:p>
            <a:pPr algn="ctr"/>
            <a:endParaRPr lang="en-GB" kern="0">
              <a:solidFill>
                <a:srgbClr val="FFFFFF"/>
              </a:solidFill>
              <a:latin typeface="Calibri" panose="020F0502020204030204"/>
            </a:endParaRPr>
          </a:p>
          <a:p>
            <a:pPr algn="ctr"/>
            <a:endParaRPr lang="en-GB" kern="0">
              <a:solidFill>
                <a:srgbClr val="FFFFFF"/>
              </a:solidFill>
              <a:latin typeface="Calibri" panose="020F0502020204030204"/>
            </a:endParaRPr>
          </a:p>
          <a:p>
            <a:pPr algn="ctr"/>
            <a:endParaRPr lang="en-GB" kern="0">
              <a:solidFill>
                <a:srgbClr val="FFFFFF"/>
              </a:solidFill>
              <a:latin typeface="Calibri" panose="020F0502020204030204"/>
            </a:endParaRPr>
          </a:p>
        </p:txBody>
      </p:sp>
      <p:sp>
        <p:nvSpPr>
          <p:cNvPr id="8" name="Rounded Rectangle 52">
            <a:extLst>
              <a:ext uri="{FF2B5EF4-FFF2-40B4-BE49-F238E27FC236}">
                <a16:creationId xmlns:a16="http://schemas.microsoft.com/office/drawing/2014/main" id="{1CAE0A3B-F902-8C19-F2C8-4DD4077802FF}"/>
              </a:ext>
            </a:extLst>
          </p:cNvPr>
          <p:cNvSpPr/>
          <p:nvPr/>
        </p:nvSpPr>
        <p:spPr>
          <a:xfrm>
            <a:off x="664962" y="2699208"/>
            <a:ext cx="779229" cy="933335"/>
          </a:xfrm>
          <a:prstGeom prst="roundRect">
            <a:avLst/>
          </a:prstGeom>
          <a:solidFill>
            <a:schemeClr val="accent5">
              <a:lumMod val="20000"/>
              <a:lumOff val="80000"/>
              <a:alpha val="50000"/>
            </a:schemeClr>
          </a:solidFill>
          <a:ln>
            <a:noFill/>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p:txBody>
      </p:sp>
      <p:sp>
        <p:nvSpPr>
          <p:cNvPr id="7" name="Freeform: Shape 6">
            <a:extLst>
              <a:ext uri="{FF2B5EF4-FFF2-40B4-BE49-F238E27FC236}">
                <a16:creationId xmlns:a16="http://schemas.microsoft.com/office/drawing/2014/main" id="{6F4AB696-B3B6-091A-F71B-5CD7CE769A71}"/>
              </a:ext>
            </a:extLst>
          </p:cNvPr>
          <p:cNvSpPr/>
          <p:nvPr/>
        </p:nvSpPr>
        <p:spPr>
          <a:xfrm>
            <a:off x="1240833" y="1647822"/>
            <a:ext cx="1157232" cy="867913"/>
          </a:xfrm>
          <a:custGeom>
            <a:avLst/>
            <a:gdLst>
              <a:gd name="connsiteX0" fmla="*/ 1158494 w 1157232"/>
              <a:gd name="connsiteY0" fmla="*/ 435138 h 867913"/>
              <a:gd name="connsiteX1" fmla="*/ 579878 w 1157232"/>
              <a:gd name="connsiteY1" fmla="*/ 869095 h 867913"/>
              <a:gd name="connsiteX2" fmla="*/ 1262 w 1157232"/>
              <a:gd name="connsiteY2" fmla="*/ 435138 h 867913"/>
              <a:gd name="connsiteX3" fmla="*/ 579878 w 1157232"/>
              <a:gd name="connsiteY3" fmla="*/ 1181 h 867913"/>
              <a:gd name="connsiteX4" fmla="*/ 1158494 w 1157232"/>
              <a:gd name="connsiteY4" fmla="*/ 435138 h 8679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7232" h="867913">
                <a:moveTo>
                  <a:pt x="1158494" y="435138"/>
                </a:moveTo>
                <a:cubicBezTo>
                  <a:pt x="1158494" y="674827"/>
                  <a:pt x="899419" y="869095"/>
                  <a:pt x="579878" y="869095"/>
                </a:cubicBezTo>
                <a:cubicBezTo>
                  <a:pt x="260337" y="869095"/>
                  <a:pt x="1262" y="674827"/>
                  <a:pt x="1262" y="435138"/>
                </a:cubicBezTo>
                <a:cubicBezTo>
                  <a:pt x="1262" y="195449"/>
                  <a:pt x="260337" y="1181"/>
                  <a:pt x="579878" y="1181"/>
                </a:cubicBezTo>
                <a:cubicBezTo>
                  <a:pt x="899419" y="1181"/>
                  <a:pt x="1158494" y="195449"/>
                  <a:pt x="1158494" y="435138"/>
                </a:cubicBezTo>
                <a:close/>
              </a:path>
            </a:pathLst>
          </a:custGeom>
          <a:solidFill>
            <a:srgbClr val="FFFFFF"/>
          </a:solidFill>
          <a:ln w="6316" cap="flat">
            <a:solidFill>
              <a:srgbClr val="3A414A"/>
            </a:solidFill>
            <a:prstDash val="solid"/>
            <a:miter/>
          </a:ln>
        </p:spPr>
        <p:txBody>
          <a:bodyPr rtlCol="0" anchor="ctr"/>
          <a:lstStyle/>
          <a:p>
            <a:endParaRPr lang="en-GB"/>
          </a:p>
        </p:txBody>
      </p:sp>
      <p:sp>
        <p:nvSpPr>
          <p:cNvPr id="13" name="Title 1">
            <a:extLst>
              <a:ext uri="{FF2B5EF4-FFF2-40B4-BE49-F238E27FC236}">
                <a16:creationId xmlns:a16="http://schemas.microsoft.com/office/drawing/2014/main" id="{EE956011-9AD8-6D2D-734D-E3F425DC53D9}"/>
              </a:ext>
            </a:extLst>
          </p:cNvPr>
          <p:cNvSpPr>
            <a:spLocks noGrp="1"/>
          </p:cNvSpPr>
          <p:nvPr>
            <p:ph type="title"/>
          </p:nvPr>
        </p:nvSpPr>
        <p:spPr>
          <a:xfrm>
            <a:off x="407988" y="373593"/>
            <a:ext cx="11376025" cy="640755"/>
          </a:xfrm>
        </p:spPr>
        <p:txBody>
          <a:bodyPr/>
          <a:lstStyle/>
          <a:p>
            <a:r>
              <a:rPr lang="fr-CH" dirty="0"/>
              <a:t>EAM </a:t>
            </a:r>
            <a:r>
              <a:rPr lang="en-US" dirty="0"/>
              <a:t>Additional Requirement</a:t>
            </a:r>
            <a:endParaRPr lang="en-US" u="sng" dirty="0"/>
          </a:p>
        </p:txBody>
      </p:sp>
      <p:sp>
        <p:nvSpPr>
          <p:cNvPr id="4" name="Date Placeholder 3">
            <a:extLst>
              <a:ext uri="{FF2B5EF4-FFF2-40B4-BE49-F238E27FC236}">
                <a16:creationId xmlns:a16="http://schemas.microsoft.com/office/drawing/2014/main" id="{D9E1E51F-F564-9DA6-B1BF-6724B3D9020B}"/>
              </a:ext>
            </a:extLst>
          </p:cNvPr>
          <p:cNvSpPr>
            <a:spLocks noGrp="1"/>
          </p:cNvSpPr>
          <p:nvPr>
            <p:ph type="dt" sz="half" idx="10"/>
          </p:nvPr>
        </p:nvSpPr>
        <p:spPr>
          <a:xfrm>
            <a:off x="3287688" y="6378349"/>
            <a:ext cx="828700" cy="365125"/>
          </a:xfrm>
        </p:spPr>
        <p:txBody>
          <a:bodyPr anchor="ctr">
            <a:normAutofit/>
          </a:bodyPr>
          <a:lstStyle/>
          <a:p>
            <a:pPr>
              <a:spcAft>
                <a:spcPts val="600"/>
              </a:spcAft>
            </a:pPr>
            <a:r>
              <a:rPr lang="en-US"/>
              <a:t>2025-06-04</a:t>
            </a:r>
          </a:p>
        </p:txBody>
      </p:sp>
      <p:sp>
        <p:nvSpPr>
          <p:cNvPr id="5" name="Footer Placeholder 4">
            <a:extLst>
              <a:ext uri="{FF2B5EF4-FFF2-40B4-BE49-F238E27FC236}">
                <a16:creationId xmlns:a16="http://schemas.microsoft.com/office/drawing/2014/main" id="{1E31671D-14F3-DCFE-033B-38D4BD88DB4D}"/>
              </a:ext>
            </a:extLst>
          </p:cNvPr>
          <p:cNvSpPr>
            <a:spLocks noGrp="1"/>
          </p:cNvSpPr>
          <p:nvPr>
            <p:ph type="ftr" sz="quarter" idx="11"/>
          </p:nvPr>
        </p:nvSpPr>
        <p:spPr>
          <a:xfrm>
            <a:off x="4259262" y="6383848"/>
            <a:ext cx="6572221" cy="365125"/>
          </a:xfrm>
        </p:spPr>
        <p:txBody>
          <a:bodyPr anchor="ctr">
            <a:normAutofit/>
          </a:bodyPr>
          <a:lstStyle/>
          <a:p>
            <a:pPr>
              <a:spcAft>
                <a:spcPts val="600"/>
              </a:spcAft>
            </a:pPr>
            <a:r>
              <a:rPr lang="en-US"/>
              <a:t>I. Amundarain, P. Penades ▪ EAM, AFT and PMU events data integration</a:t>
            </a:r>
          </a:p>
        </p:txBody>
      </p:sp>
      <p:sp>
        <p:nvSpPr>
          <p:cNvPr id="6" name="Slide Number Placeholder 5">
            <a:extLst>
              <a:ext uri="{FF2B5EF4-FFF2-40B4-BE49-F238E27FC236}">
                <a16:creationId xmlns:a16="http://schemas.microsoft.com/office/drawing/2014/main" id="{E4FC8D35-AB9D-E747-FFD2-974644E33809}"/>
              </a:ext>
            </a:extLst>
          </p:cNvPr>
          <p:cNvSpPr>
            <a:spLocks noGrp="1"/>
          </p:cNvSpPr>
          <p:nvPr>
            <p:ph type="sldNum" sz="quarter" idx="12"/>
          </p:nvPr>
        </p:nvSpPr>
        <p:spPr>
          <a:xfrm>
            <a:off x="11107546" y="6383848"/>
            <a:ext cx="681254" cy="365125"/>
          </a:xfrm>
        </p:spPr>
        <p:txBody>
          <a:bodyPr anchor="ctr">
            <a:normAutofit/>
          </a:bodyPr>
          <a:lstStyle/>
          <a:p>
            <a:pPr>
              <a:spcAft>
                <a:spcPts val="600"/>
              </a:spcAft>
            </a:pPr>
            <a:fld id="{36B5EA5A-BC32-A742-B11B-8E7414D5B535}" type="slidenum">
              <a:rPr lang="en-US" smtClean="0"/>
              <a:pPr>
                <a:spcAft>
                  <a:spcPts val="600"/>
                </a:spcAft>
              </a:pPr>
              <a:t>3</a:t>
            </a:fld>
            <a:endParaRPr lang="en-US"/>
          </a:p>
        </p:txBody>
      </p:sp>
      <p:sp>
        <p:nvSpPr>
          <p:cNvPr id="33" name="Freeform: Shape 32">
            <a:extLst>
              <a:ext uri="{FF2B5EF4-FFF2-40B4-BE49-F238E27FC236}">
                <a16:creationId xmlns:a16="http://schemas.microsoft.com/office/drawing/2014/main" id="{0E9AFFD0-316B-8C3C-5E94-5AE0ACC24B78}"/>
              </a:ext>
            </a:extLst>
          </p:cNvPr>
          <p:cNvSpPr/>
          <p:nvPr/>
        </p:nvSpPr>
        <p:spPr>
          <a:xfrm>
            <a:off x="1065821" y="2099626"/>
            <a:ext cx="175012" cy="640755"/>
          </a:xfrm>
          <a:custGeom>
            <a:avLst/>
            <a:gdLst>
              <a:gd name="connsiteX0" fmla="*/ 174557 w 173295"/>
              <a:gd name="connsiteY0" fmla="*/ 1181 h 597413"/>
              <a:gd name="connsiteX1" fmla="*/ 44658 w 173295"/>
              <a:gd name="connsiteY1" fmla="*/ 1181 h 597413"/>
              <a:gd name="connsiteX2" fmla="*/ 1262 w 173295"/>
              <a:gd name="connsiteY2" fmla="*/ 44577 h 597413"/>
              <a:gd name="connsiteX3" fmla="*/ 1262 w 173295"/>
              <a:gd name="connsiteY3" fmla="*/ 598595 h 597413"/>
            </a:gdLst>
            <a:ahLst/>
            <a:cxnLst>
              <a:cxn ang="0">
                <a:pos x="connsiteX0" y="connsiteY0"/>
              </a:cxn>
              <a:cxn ang="0">
                <a:pos x="connsiteX1" y="connsiteY1"/>
              </a:cxn>
              <a:cxn ang="0">
                <a:pos x="connsiteX2" y="connsiteY2"/>
              </a:cxn>
              <a:cxn ang="0">
                <a:pos x="connsiteX3" y="connsiteY3"/>
              </a:cxn>
            </a:cxnLst>
            <a:rect l="l" t="t" r="r" b="b"/>
            <a:pathLst>
              <a:path w="173295" h="597413">
                <a:moveTo>
                  <a:pt x="174557" y="1181"/>
                </a:moveTo>
                <a:lnTo>
                  <a:pt x="44658" y="1181"/>
                </a:lnTo>
                <a:cubicBezTo>
                  <a:pt x="20691" y="1181"/>
                  <a:pt x="1262" y="20636"/>
                  <a:pt x="1262" y="44577"/>
                </a:cubicBezTo>
                <a:lnTo>
                  <a:pt x="1262" y="598595"/>
                </a:lnTo>
              </a:path>
            </a:pathLst>
          </a:custGeom>
          <a:noFill/>
          <a:ln w="3158" cap="flat">
            <a:solidFill>
              <a:srgbClr val="3A414A"/>
            </a:solidFill>
            <a:prstDash val="solid"/>
            <a:miter/>
          </a:ln>
        </p:spPr>
        <p:txBody>
          <a:bodyPr rtlCol="0" anchor="ctr"/>
          <a:lstStyle/>
          <a:p>
            <a:endParaRPr lang="en-GB"/>
          </a:p>
        </p:txBody>
      </p:sp>
      <p:sp>
        <p:nvSpPr>
          <p:cNvPr id="35" name="Freeform: Shape 34">
            <a:extLst>
              <a:ext uri="{FF2B5EF4-FFF2-40B4-BE49-F238E27FC236}">
                <a16:creationId xmlns:a16="http://schemas.microsoft.com/office/drawing/2014/main" id="{F76593F6-E172-594C-9F37-1924E4583ABF}"/>
              </a:ext>
            </a:extLst>
          </p:cNvPr>
          <p:cNvSpPr/>
          <p:nvPr/>
        </p:nvSpPr>
        <p:spPr>
          <a:xfrm>
            <a:off x="1028200" y="2676015"/>
            <a:ext cx="67119" cy="103137"/>
          </a:xfrm>
          <a:custGeom>
            <a:avLst/>
            <a:gdLst>
              <a:gd name="connsiteX0" fmla="*/ 34822 w 67119"/>
              <a:gd name="connsiteY0" fmla="*/ 104318 h 103137"/>
              <a:gd name="connsiteX1" fmla="*/ 1262 w 67119"/>
              <a:gd name="connsiteY1" fmla="*/ 1181 h 103137"/>
              <a:gd name="connsiteX2" fmla="*/ 68381 w 67119"/>
              <a:gd name="connsiteY2" fmla="*/ 1181 h 103137"/>
            </a:gdLst>
            <a:ahLst/>
            <a:cxnLst>
              <a:cxn ang="0">
                <a:pos x="connsiteX0" y="connsiteY0"/>
              </a:cxn>
              <a:cxn ang="0">
                <a:pos x="connsiteX1" y="connsiteY1"/>
              </a:cxn>
              <a:cxn ang="0">
                <a:pos x="connsiteX2" y="connsiteY2"/>
              </a:cxn>
            </a:cxnLst>
            <a:rect l="l" t="t" r="r" b="b"/>
            <a:pathLst>
              <a:path w="67119" h="103137">
                <a:moveTo>
                  <a:pt x="34822" y="104318"/>
                </a:moveTo>
                <a:lnTo>
                  <a:pt x="1262" y="1181"/>
                </a:lnTo>
                <a:lnTo>
                  <a:pt x="68381" y="1181"/>
                </a:lnTo>
                <a:close/>
              </a:path>
            </a:pathLst>
          </a:custGeom>
          <a:solidFill>
            <a:srgbClr val="3A414A"/>
          </a:solidFill>
          <a:ln w="3158" cap="flat">
            <a:solidFill>
              <a:srgbClr val="3A414A"/>
            </a:solidFill>
            <a:prstDash val="solid"/>
            <a:miter/>
          </a:ln>
        </p:spPr>
        <p:txBody>
          <a:bodyPr rtlCol="0" anchor="ctr"/>
          <a:lstStyle/>
          <a:p>
            <a:endParaRPr lang="en-GB"/>
          </a:p>
        </p:txBody>
      </p:sp>
      <p:sp>
        <p:nvSpPr>
          <p:cNvPr id="36" name="Freeform: Shape 35">
            <a:extLst>
              <a:ext uri="{FF2B5EF4-FFF2-40B4-BE49-F238E27FC236}">
                <a16:creationId xmlns:a16="http://schemas.microsoft.com/office/drawing/2014/main" id="{4CBB6091-C9CE-E170-C2AE-9E93F49420FB}"/>
              </a:ext>
            </a:extLst>
          </p:cNvPr>
          <p:cNvSpPr/>
          <p:nvPr/>
        </p:nvSpPr>
        <p:spPr>
          <a:xfrm>
            <a:off x="2582436" y="2825056"/>
            <a:ext cx="141037" cy="141035"/>
          </a:xfrm>
          <a:custGeom>
            <a:avLst/>
            <a:gdLst>
              <a:gd name="connsiteX0" fmla="*/ 142300 w 141037"/>
              <a:gd name="connsiteY0" fmla="*/ 71699 h 141035"/>
              <a:gd name="connsiteX1" fmla="*/ 71781 w 141037"/>
              <a:gd name="connsiteY1" fmla="*/ 142217 h 141035"/>
              <a:gd name="connsiteX2" fmla="*/ 1262 w 141037"/>
              <a:gd name="connsiteY2" fmla="*/ 71699 h 141035"/>
              <a:gd name="connsiteX3" fmla="*/ 71781 w 141037"/>
              <a:gd name="connsiteY3" fmla="*/ 1181 h 141035"/>
              <a:gd name="connsiteX4" fmla="*/ 142300 w 141037"/>
              <a:gd name="connsiteY4" fmla="*/ 71699 h 1410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037" h="141035">
                <a:moveTo>
                  <a:pt x="142300" y="71699"/>
                </a:moveTo>
                <a:cubicBezTo>
                  <a:pt x="142300" y="110610"/>
                  <a:pt x="110765" y="142217"/>
                  <a:pt x="71781" y="142217"/>
                </a:cubicBezTo>
                <a:cubicBezTo>
                  <a:pt x="32724" y="142217"/>
                  <a:pt x="1262" y="110610"/>
                  <a:pt x="1262" y="71699"/>
                </a:cubicBezTo>
                <a:cubicBezTo>
                  <a:pt x="1262" y="32787"/>
                  <a:pt x="32797" y="1181"/>
                  <a:pt x="71781" y="1181"/>
                </a:cubicBezTo>
                <a:cubicBezTo>
                  <a:pt x="110837" y="1181"/>
                  <a:pt x="142300" y="32787"/>
                  <a:pt x="142300" y="71699"/>
                </a:cubicBezTo>
                <a:close/>
              </a:path>
            </a:pathLst>
          </a:custGeom>
          <a:solidFill>
            <a:srgbClr val="FFFFFF"/>
          </a:solidFill>
          <a:ln w="6316" cap="flat">
            <a:solidFill>
              <a:srgbClr val="3A414A"/>
            </a:solidFill>
            <a:prstDash val="solid"/>
            <a:miter/>
          </a:ln>
        </p:spPr>
        <p:txBody>
          <a:bodyPr rtlCol="0" anchor="ctr"/>
          <a:lstStyle/>
          <a:p>
            <a:endParaRPr lang="en-GB"/>
          </a:p>
        </p:txBody>
      </p:sp>
      <p:sp>
        <p:nvSpPr>
          <p:cNvPr id="38" name="Freeform: Shape 37">
            <a:extLst>
              <a:ext uri="{FF2B5EF4-FFF2-40B4-BE49-F238E27FC236}">
                <a16:creationId xmlns:a16="http://schemas.microsoft.com/office/drawing/2014/main" id="{1EAB3A31-A115-F0C2-4668-8E2B1CA85570}"/>
              </a:ext>
            </a:extLst>
          </p:cNvPr>
          <p:cNvSpPr/>
          <p:nvPr/>
        </p:nvSpPr>
        <p:spPr>
          <a:xfrm>
            <a:off x="2508301" y="2825056"/>
            <a:ext cx="289308" cy="723261"/>
          </a:xfrm>
          <a:custGeom>
            <a:avLst/>
            <a:gdLst>
              <a:gd name="connsiteX0" fmla="*/ 1262 w 289308"/>
              <a:gd name="connsiteY0" fmla="*/ 44577 h 723261"/>
              <a:gd name="connsiteX1" fmla="*/ 44658 w 289308"/>
              <a:gd name="connsiteY1" fmla="*/ 1181 h 723261"/>
              <a:gd name="connsiteX2" fmla="*/ 247174 w 289308"/>
              <a:gd name="connsiteY2" fmla="*/ 1181 h 723261"/>
              <a:gd name="connsiteX3" fmla="*/ 290570 w 289308"/>
              <a:gd name="connsiteY3" fmla="*/ 44577 h 723261"/>
              <a:gd name="connsiteX4" fmla="*/ 290570 w 289308"/>
              <a:gd name="connsiteY4" fmla="*/ 681047 h 723261"/>
              <a:gd name="connsiteX5" fmla="*/ 247174 w 289308"/>
              <a:gd name="connsiteY5" fmla="*/ 724442 h 723261"/>
              <a:gd name="connsiteX6" fmla="*/ 44658 w 289308"/>
              <a:gd name="connsiteY6" fmla="*/ 724442 h 723261"/>
              <a:gd name="connsiteX7" fmla="*/ 1262 w 289308"/>
              <a:gd name="connsiteY7" fmla="*/ 681047 h 723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308" h="723261">
                <a:moveTo>
                  <a:pt x="1262" y="44577"/>
                </a:moveTo>
                <a:cubicBezTo>
                  <a:pt x="1262" y="20637"/>
                  <a:pt x="20689" y="1181"/>
                  <a:pt x="44658" y="1181"/>
                </a:cubicBezTo>
                <a:lnTo>
                  <a:pt x="247174" y="1181"/>
                </a:lnTo>
                <a:cubicBezTo>
                  <a:pt x="271141" y="1181"/>
                  <a:pt x="290570" y="20637"/>
                  <a:pt x="290570" y="44577"/>
                </a:cubicBezTo>
                <a:lnTo>
                  <a:pt x="290570" y="681047"/>
                </a:lnTo>
                <a:cubicBezTo>
                  <a:pt x="290570" y="705016"/>
                  <a:pt x="271141" y="724442"/>
                  <a:pt x="247174" y="724442"/>
                </a:cubicBezTo>
                <a:lnTo>
                  <a:pt x="44658" y="724442"/>
                </a:lnTo>
                <a:cubicBezTo>
                  <a:pt x="20689" y="724442"/>
                  <a:pt x="1262" y="705016"/>
                  <a:pt x="1262" y="681047"/>
                </a:cubicBezTo>
                <a:close/>
              </a:path>
            </a:pathLst>
          </a:custGeom>
          <a:noFill/>
          <a:ln w="3158" cap="flat">
            <a:noFill/>
            <a:prstDash val="solid"/>
            <a:miter/>
          </a:ln>
        </p:spPr>
        <p:txBody>
          <a:bodyPr rtlCol="0" anchor="ctr"/>
          <a:lstStyle/>
          <a:p>
            <a:endParaRPr lang="en-GB"/>
          </a:p>
        </p:txBody>
      </p:sp>
      <p:sp>
        <p:nvSpPr>
          <p:cNvPr id="55" name="Freeform: Shape 54">
            <a:extLst>
              <a:ext uri="{FF2B5EF4-FFF2-40B4-BE49-F238E27FC236}">
                <a16:creationId xmlns:a16="http://schemas.microsoft.com/office/drawing/2014/main" id="{4AE5EB17-DB2C-BA9B-A3F5-3C939D86657E}"/>
              </a:ext>
            </a:extLst>
          </p:cNvPr>
          <p:cNvSpPr/>
          <p:nvPr/>
        </p:nvSpPr>
        <p:spPr>
          <a:xfrm>
            <a:off x="991242" y="2825056"/>
            <a:ext cx="141037" cy="141035"/>
          </a:xfrm>
          <a:custGeom>
            <a:avLst/>
            <a:gdLst>
              <a:gd name="connsiteX0" fmla="*/ 142300 w 141037"/>
              <a:gd name="connsiteY0" fmla="*/ 71699 h 141035"/>
              <a:gd name="connsiteX1" fmla="*/ 71781 w 141037"/>
              <a:gd name="connsiteY1" fmla="*/ 142217 h 141035"/>
              <a:gd name="connsiteX2" fmla="*/ 1262 w 141037"/>
              <a:gd name="connsiteY2" fmla="*/ 71699 h 141035"/>
              <a:gd name="connsiteX3" fmla="*/ 71781 w 141037"/>
              <a:gd name="connsiteY3" fmla="*/ 1181 h 141035"/>
              <a:gd name="connsiteX4" fmla="*/ 142300 w 141037"/>
              <a:gd name="connsiteY4" fmla="*/ 71699 h 1410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037" h="141035">
                <a:moveTo>
                  <a:pt x="142300" y="71699"/>
                </a:moveTo>
                <a:cubicBezTo>
                  <a:pt x="142300" y="110610"/>
                  <a:pt x="110693" y="142217"/>
                  <a:pt x="71781" y="142217"/>
                </a:cubicBezTo>
                <a:cubicBezTo>
                  <a:pt x="32869" y="142217"/>
                  <a:pt x="1262" y="110610"/>
                  <a:pt x="1262" y="71699"/>
                </a:cubicBezTo>
                <a:cubicBezTo>
                  <a:pt x="1262" y="32787"/>
                  <a:pt x="32869" y="1181"/>
                  <a:pt x="71781" y="1181"/>
                </a:cubicBezTo>
                <a:cubicBezTo>
                  <a:pt x="110693" y="1181"/>
                  <a:pt x="142300" y="32787"/>
                  <a:pt x="142300" y="71699"/>
                </a:cubicBezTo>
                <a:close/>
              </a:path>
            </a:pathLst>
          </a:custGeom>
          <a:solidFill>
            <a:srgbClr val="FFFFFF"/>
          </a:solidFill>
          <a:ln w="6316" cap="flat">
            <a:solidFill>
              <a:srgbClr val="3A414A"/>
            </a:solidFill>
            <a:prstDash val="solid"/>
            <a:miter/>
          </a:ln>
        </p:spPr>
        <p:txBody>
          <a:bodyPr rtlCol="0" anchor="ctr"/>
          <a:lstStyle/>
          <a:p>
            <a:endParaRPr lang="en-GB"/>
          </a:p>
        </p:txBody>
      </p:sp>
      <p:sp>
        <p:nvSpPr>
          <p:cNvPr id="56" name="Freeform: Shape 55">
            <a:extLst>
              <a:ext uri="{FF2B5EF4-FFF2-40B4-BE49-F238E27FC236}">
                <a16:creationId xmlns:a16="http://schemas.microsoft.com/office/drawing/2014/main" id="{A4D18201-9744-E15C-51DF-B0D2FCB10D04}"/>
              </a:ext>
            </a:extLst>
          </p:cNvPr>
          <p:cNvSpPr/>
          <p:nvPr/>
        </p:nvSpPr>
        <p:spPr>
          <a:xfrm>
            <a:off x="917107" y="2966092"/>
            <a:ext cx="289308" cy="423107"/>
          </a:xfrm>
          <a:custGeom>
            <a:avLst/>
            <a:gdLst>
              <a:gd name="connsiteX0" fmla="*/ 145916 w 289308"/>
              <a:gd name="connsiteY0" fmla="*/ 1181 h 423107"/>
              <a:gd name="connsiteX1" fmla="*/ 145916 w 289308"/>
              <a:gd name="connsiteY1" fmla="*/ 155236 h 423107"/>
              <a:gd name="connsiteX2" fmla="*/ 169350 w 289308"/>
              <a:gd name="connsiteY2" fmla="*/ 235156 h 423107"/>
              <a:gd name="connsiteX3" fmla="*/ 290570 w 289308"/>
              <a:gd name="connsiteY3" fmla="*/ 424289 h 423107"/>
              <a:gd name="connsiteX4" fmla="*/ 145916 w 289308"/>
              <a:gd name="connsiteY4" fmla="*/ 198631 h 423107"/>
              <a:gd name="connsiteX5" fmla="*/ 1262 w 289308"/>
              <a:gd name="connsiteY5" fmla="*/ 424289 h 423107"/>
              <a:gd name="connsiteX6" fmla="*/ 1262 w 289308"/>
              <a:gd name="connsiteY6" fmla="*/ 71699 h 423107"/>
              <a:gd name="connsiteX7" fmla="*/ 290570 w 289308"/>
              <a:gd name="connsiteY7" fmla="*/ 71699 h 423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308" h="423107">
                <a:moveTo>
                  <a:pt x="145916" y="1181"/>
                </a:moveTo>
                <a:lnTo>
                  <a:pt x="145916" y="155236"/>
                </a:lnTo>
                <a:cubicBezTo>
                  <a:pt x="145923" y="183566"/>
                  <a:pt x="154053" y="211303"/>
                  <a:pt x="169350" y="235156"/>
                </a:cubicBezTo>
                <a:lnTo>
                  <a:pt x="290570" y="424289"/>
                </a:lnTo>
                <a:moveTo>
                  <a:pt x="145916" y="198631"/>
                </a:moveTo>
                <a:lnTo>
                  <a:pt x="1262" y="424289"/>
                </a:lnTo>
                <a:moveTo>
                  <a:pt x="1262" y="71699"/>
                </a:moveTo>
                <a:lnTo>
                  <a:pt x="290570" y="71699"/>
                </a:lnTo>
              </a:path>
            </a:pathLst>
          </a:custGeom>
          <a:noFill/>
          <a:ln w="6316" cap="flat">
            <a:solidFill>
              <a:srgbClr val="3A414A"/>
            </a:solidFill>
            <a:prstDash val="solid"/>
            <a:miter/>
          </a:ln>
        </p:spPr>
        <p:txBody>
          <a:bodyPr rtlCol="0" anchor="ctr"/>
          <a:lstStyle/>
          <a:p>
            <a:endParaRPr lang="en-GB"/>
          </a:p>
        </p:txBody>
      </p:sp>
      <p:sp>
        <p:nvSpPr>
          <p:cNvPr id="57" name="Freeform: Shape 56">
            <a:extLst>
              <a:ext uri="{FF2B5EF4-FFF2-40B4-BE49-F238E27FC236}">
                <a16:creationId xmlns:a16="http://schemas.microsoft.com/office/drawing/2014/main" id="{70D719EB-3170-6A44-E3F9-D8A1FE2A65CB}"/>
              </a:ext>
            </a:extLst>
          </p:cNvPr>
          <p:cNvSpPr/>
          <p:nvPr/>
        </p:nvSpPr>
        <p:spPr>
          <a:xfrm>
            <a:off x="917107" y="2825056"/>
            <a:ext cx="289308" cy="723261"/>
          </a:xfrm>
          <a:custGeom>
            <a:avLst/>
            <a:gdLst>
              <a:gd name="connsiteX0" fmla="*/ 1262 w 289308"/>
              <a:gd name="connsiteY0" fmla="*/ 44577 h 723261"/>
              <a:gd name="connsiteX1" fmla="*/ 44658 w 289308"/>
              <a:gd name="connsiteY1" fmla="*/ 1181 h 723261"/>
              <a:gd name="connsiteX2" fmla="*/ 247174 w 289308"/>
              <a:gd name="connsiteY2" fmla="*/ 1181 h 723261"/>
              <a:gd name="connsiteX3" fmla="*/ 290570 w 289308"/>
              <a:gd name="connsiteY3" fmla="*/ 44577 h 723261"/>
              <a:gd name="connsiteX4" fmla="*/ 290570 w 289308"/>
              <a:gd name="connsiteY4" fmla="*/ 681047 h 723261"/>
              <a:gd name="connsiteX5" fmla="*/ 247174 w 289308"/>
              <a:gd name="connsiteY5" fmla="*/ 724442 h 723261"/>
              <a:gd name="connsiteX6" fmla="*/ 44658 w 289308"/>
              <a:gd name="connsiteY6" fmla="*/ 724442 h 723261"/>
              <a:gd name="connsiteX7" fmla="*/ 1262 w 289308"/>
              <a:gd name="connsiteY7" fmla="*/ 681047 h 723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308" h="723261">
                <a:moveTo>
                  <a:pt x="1262" y="44577"/>
                </a:moveTo>
                <a:cubicBezTo>
                  <a:pt x="1262" y="20637"/>
                  <a:pt x="20689" y="1181"/>
                  <a:pt x="44658" y="1181"/>
                </a:cubicBezTo>
                <a:lnTo>
                  <a:pt x="247174" y="1181"/>
                </a:lnTo>
                <a:cubicBezTo>
                  <a:pt x="271143" y="1181"/>
                  <a:pt x="290570" y="20637"/>
                  <a:pt x="290570" y="44577"/>
                </a:cubicBezTo>
                <a:lnTo>
                  <a:pt x="290570" y="681047"/>
                </a:lnTo>
                <a:cubicBezTo>
                  <a:pt x="290570" y="705016"/>
                  <a:pt x="271143" y="724442"/>
                  <a:pt x="247174" y="724442"/>
                </a:cubicBezTo>
                <a:lnTo>
                  <a:pt x="44658" y="724442"/>
                </a:lnTo>
                <a:cubicBezTo>
                  <a:pt x="20689" y="724442"/>
                  <a:pt x="1262" y="705016"/>
                  <a:pt x="1262" y="681047"/>
                </a:cubicBezTo>
                <a:close/>
              </a:path>
            </a:pathLst>
          </a:custGeom>
          <a:noFill/>
          <a:ln w="3158" cap="flat">
            <a:noFill/>
            <a:prstDash val="solid"/>
            <a:miter/>
          </a:ln>
        </p:spPr>
        <p:txBody>
          <a:bodyPr rtlCol="0" anchor="ctr"/>
          <a:lstStyle/>
          <a:p>
            <a:endParaRPr lang="en-GB"/>
          </a:p>
        </p:txBody>
      </p:sp>
      <p:grpSp>
        <p:nvGrpSpPr>
          <p:cNvPr id="58" name="Graphic 19">
            <a:extLst>
              <a:ext uri="{FF2B5EF4-FFF2-40B4-BE49-F238E27FC236}">
                <a16:creationId xmlns:a16="http://schemas.microsoft.com/office/drawing/2014/main" id="{FB396B3A-A59B-C39F-870B-6D45D3AE3A70}"/>
              </a:ext>
            </a:extLst>
          </p:cNvPr>
          <p:cNvGrpSpPr/>
          <p:nvPr/>
        </p:nvGrpSpPr>
        <p:grpSpPr>
          <a:xfrm>
            <a:off x="923986" y="3427970"/>
            <a:ext cx="279153" cy="116933"/>
            <a:chOff x="7083415" y="2535803"/>
            <a:chExt cx="279153" cy="116933"/>
          </a:xfrm>
          <a:solidFill>
            <a:srgbClr val="000000"/>
          </a:solidFill>
        </p:grpSpPr>
        <p:sp>
          <p:nvSpPr>
            <p:cNvPr id="59" name="Freeform: Shape 58">
              <a:extLst>
                <a:ext uri="{FF2B5EF4-FFF2-40B4-BE49-F238E27FC236}">
                  <a16:creationId xmlns:a16="http://schemas.microsoft.com/office/drawing/2014/main" id="{4FE13427-BDC1-407F-279E-3408FC4AC0F8}"/>
                </a:ext>
              </a:extLst>
            </p:cNvPr>
            <p:cNvSpPr/>
            <p:nvPr/>
          </p:nvSpPr>
          <p:spPr>
            <a:xfrm>
              <a:off x="7083415" y="2535803"/>
              <a:ext cx="84444" cy="116933"/>
            </a:xfrm>
            <a:custGeom>
              <a:avLst/>
              <a:gdLst>
                <a:gd name="connsiteX0" fmla="*/ 211 w 84444"/>
                <a:gd name="connsiteY0" fmla="*/ 117931 h 116933"/>
                <a:gd name="connsiteX1" fmla="*/ 211 w 84444"/>
                <a:gd name="connsiteY1" fmla="*/ 997 h 116933"/>
                <a:gd name="connsiteX2" fmla="*/ 40236 w 84444"/>
                <a:gd name="connsiteY2" fmla="*/ 997 h 116933"/>
                <a:gd name="connsiteX3" fmla="*/ 80103 w 84444"/>
                <a:gd name="connsiteY3" fmla="*/ 37098 h 116933"/>
                <a:gd name="connsiteX4" fmla="*/ 58443 w 84444"/>
                <a:gd name="connsiteY4" fmla="*/ 69823 h 116933"/>
                <a:gd name="connsiteX5" fmla="*/ 84655 w 84444"/>
                <a:gd name="connsiteY5" fmla="*/ 117931 h 116933"/>
                <a:gd name="connsiteX6" fmla="*/ 67390 w 84444"/>
                <a:gd name="connsiteY6" fmla="*/ 117931 h 116933"/>
                <a:gd name="connsiteX7" fmla="*/ 43061 w 84444"/>
                <a:gd name="connsiteY7" fmla="*/ 72492 h 116933"/>
                <a:gd name="connsiteX8" fmla="*/ 15122 w 84444"/>
                <a:gd name="connsiteY8" fmla="*/ 72570 h 116933"/>
                <a:gd name="connsiteX9" fmla="*/ 15122 w 84444"/>
                <a:gd name="connsiteY9" fmla="*/ 117931 h 116933"/>
                <a:gd name="connsiteX10" fmla="*/ 211 w 84444"/>
                <a:gd name="connsiteY10" fmla="*/ 117931 h 116933"/>
                <a:gd name="connsiteX11" fmla="*/ 15122 w 84444"/>
                <a:gd name="connsiteY11" fmla="*/ 59307 h 116933"/>
                <a:gd name="connsiteX12" fmla="*/ 39608 w 84444"/>
                <a:gd name="connsiteY12" fmla="*/ 59307 h 116933"/>
                <a:gd name="connsiteX13" fmla="*/ 65271 w 84444"/>
                <a:gd name="connsiteY13" fmla="*/ 37098 h 116933"/>
                <a:gd name="connsiteX14" fmla="*/ 39451 w 84444"/>
                <a:gd name="connsiteY14" fmla="*/ 14103 h 116933"/>
                <a:gd name="connsiteX15" fmla="*/ 15122 w 84444"/>
                <a:gd name="connsiteY15" fmla="*/ 14103 h 116933"/>
                <a:gd name="connsiteX16" fmla="*/ 15122 w 84444"/>
                <a:gd name="connsiteY16" fmla="*/ 59307 h 116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4444" h="116933">
                  <a:moveTo>
                    <a:pt x="211" y="117931"/>
                  </a:moveTo>
                  <a:lnTo>
                    <a:pt x="211" y="997"/>
                  </a:lnTo>
                  <a:lnTo>
                    <a:pt x="40236" y="997"/>
                  </a:lnTo>
                  <a:cubicBezTo>
                    <a:pt x="67547" y="997"/>
                    <a:pt x="80103" y="16222"/>
                    <a:pt x="80103" y="37098"/>
                  </a:cubicBezTo>
                  <a:cubicBezTo>
                    <a:pt x="80103" y="52637"/>
                    <a:pt x="73197" y="64644"/>
                    <a:pt x="58443" y="69823"/>
                  </a:cubicBezTo>
                  <a:lnTo>
                    <a:pt x="84655" y="117931"/>
                  </a:lnTo>
                  <a:lnTo>
                    <a:pt x="67390" y="117931"/>
                  </a:lnTo>
                  <a:lnTo>
                    <a:pt x="43061" y="72492"/>
                  </a:lnTo>
                  <a:cubicBezTo>
                    <a:pt x="33879" y="72649"/>
                    <a:pt x="24383" y="72492"/>
                    <a:pt x="15122" y="72570"/>
                  </a:cubicBezTo>
                  <a:lnTo>
                    <a:pt x="15122" y="117931"/>
                  </a:lnTo>
                  <a:lnTo>
                    <a:pt x="211" y="117931"/>
                  </a:lnTo>
                  <a:close/>
                  <a:moveTo>
                    <a:pt x="15122" y="59307"/>
                  </a:moveTo>
                  <a:lnTo>
                    <a:pt x="39608" y="59307"/>
                  </a:lnTo>
                  <a:cubicBezTo>
                    <a:pt x="58050" y="59307"/>
                    <a:pt x="65271" y="50832"/>
                    <a:pt x="65271" y="37098"/>
                  </a:cubicBezTo>
                  <a:cubicBezTo>
                    <a:pt x="65271" y="23207"/>
                    <a:pt x="58050" y="14103"/>
                    <a:pt x="39451" y="14103"/>
                  </a:cubicBezTo>
                  <a:lnTo>
                    <a:pt x="15122" y="14103"/>
                  </a:lnTo>
                  <a:lnTo>
                    <a:pt x="15122" y="59307"/>
                  </a:lnTo>
                </a:path>
              </a:pathLst>
            </a:custGeom>
            <a:solidFill>
              <a:srgbClr val="000000"/>
            </a:solidFill>
            <a:ln w="34" cap="flat">
              <a:noFill/>
              <a:prstDash val="solid"/>
              <a:miter/>
            </a:ln>
          </p:spPr>
          <p:txBody>
            <a:bodyPr rtlCol="0" anchor="ctr"/>
            <a:lstStyle/>
            <a:p>
              <a:endParaRPr lang="en-GB"/>
            </a:p>
          </p:txBody>
        </p:sp>
        <p:sp>
          <p:nvSpPr>
            <p:cNvPr id="60" name="Freeform: Shape 59">
              <a:extLst>
                <a:ext uri="{FF2B5EF4-FFF2-40B4-BE49-F238E27FC236}">
                  <a16:creationId xmlns:a16="http://schemas.microsoft.com/office/drawing/2014/main" id="{EC45722F-9652-C2ED-5ECE-73A0E907F597}"/>
                </a:ext>
              </a:extLst>
            </p:cNvPr>
            <p:cNvSpPr/>
            <p:nvPr/>
          </p:nvSpPr>
          <p:spPr>
            <a:xfrm>
              <a:off x="7180416" y="2535803"/>
              <a:ext cx="88368" cy="116933"/>
            </a:xfrm>
            <a:custGeom>
              <a:avLst/>
              <a:gdLst>
                <a:gd name="connsiteX0" fmla="*/ 281 w 88368"/>
                <a:gd name="connsiteY0" fmla="*/ 14182 h 116933"/>
                <a:gd name="connsiteX1" fmla="*/ 281 w 88368"/>
                <a:gd name="connsiteY1" fmla="*/ 997 h 116933"/>
                <a:gd name="connsiteX2" fmla="*/ 88650 w 88368"/>
                <a:gd name="connsiteY2" fmla="*/ 997 h 116933"/>
                <a:gd name="connsiteX3" fmla="*/ 88650 w 88368"/>
                <a:gd name="connsiteY3" fmla="*/ 14182 h 116933"/>
                <a:gd name="connsiteX4" fmla="*/ 52000 w 88368"/>
                <a:gd name="connsiteY4" fmla="*/ 14182 h 116933"/>
                <a:gd name="connsiteX5" fmla="*/ 52000 w 88368"/>
                <a:gd name="connsiteY5" fmla="*/ 117931 h 116933"/>
                <a:gd name="connsiteX6" fmla="*/ 37089 w 88368"/>
                <a:gd name="connsiteY6" fmla="*/ 117931 h 116933"/>
                <a:gd name="connsiteX7" fmla="*/ 37089 w 88368"/>
                <a:gd name="connsiteY7" fmla="*/ 14182 h 116933"/>
                <a:gd name="connsiteX8" fmla="*/ 281 w 88368"/>
                <a:gd name="connsiteY8" fmla="*/ 14182 h 116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8368" h="116933">
                  <a:moveTo>
                    <a:pt x="281" y="14182"/>
                  </a:moveTo>
                  <a:lnTo>
                    <a:pt x="281" y="997"/>
                  </a:lnTo>
                  <a:lnTo>
                    <a:pt x="88650" y="997"/>
                  </a:lnTo>
                  <a:lnTo>
                    <a:pt x="88650" y="14182"/>
                  </a:lnTo>
                  <a:lnTo>
                    <a:pt x="52000" y="14182"/>
                  </a:lnTo>
                  <a:lnTo>
                    <a:pt x="52000" y="117931"/>
                  </a:lnTo>
                  <a:lnTo>
                    <a:pt x="37089" y="117931"/>
                  </a:lnTo>
                  <a:lnTo>
                    <a:pt x="37089" y="14182"/>
                  </a:lnTo>
                  <a:lnTo>
                    <a:pt x="281" y="14182"/>
                  </a:lnTo>
                </a:path>
              </a:pathLst>
            </a:custGeom>
            <a:solidFill>
              <a:srgbClr val="000000"/>
            </a:solidFill>
            <a:ln w="34" cap="flat">
              <a:noFill/>
              <a:prstDash val="solid"/>
              <a:miter/>
            </a:ln>
          </p:spPr>
          <p:txBody>
            <a:bodyPr rtlCol="0" anchor="ctr"/>
            <a:lstStyle/>
            <a:p>
              <a:endParaRPr lang="en-GB"/>
            </a:p>
          </p:txBody>
        </p:sp>
        <p:sp>
          <p:nvSpPr>
            <p:cNvPr id="61" name="Freeform: Shape 60">
              <a:extLst>
                <a:ext uri="{FF2B5EF4-FFF2-40B4-BE49-F238E27FC236}">
                  <a16:creationId xmlns:a16="http://schemas.microsoft.com/office/drawing/2014/main" id="{C2564162-A887-C375-2375-1D363EB1E816}"/>
                </a:ext>
              </a:extLst>
            </p:cNvPr>
            <p:cNvSpPr/>
            <p:nvPr/>
          </p:nvSpPr>
          <p:spPr>
            <a:xfrm>
              <a:off x="7290602" y="2535803"/>
              <a:ext cx="71966" cy="116933"/>
            </a:xfrm>
            <a:custGeom>
              <a:avLst/>
              <a:gdLst>
                <a:gd name="connsiteX0" fmla="*/ 318 w 71966"/>
                <a:gd name="connsiteY0" fmla="*/ 117931 h 116933"/>
                <a:gd name="connsiteX1" fmla="*/ 318 w 71966"/>
                <a:gd name="connsiteY1" fmla="*/ 997 h 116933"/>
                <a:gd name="connsiteX2" fmla="*/ 71578 w 71966"/>
                <a:gd name="connsiteY2" fmla="*/ 997 h 116933"/>
                <a:gd name="connsiteX3" fmla="*/ 71578 w 71966"/>
                <a:gd name="connsiteY3" fmla="*/ 14182 h 116933"/>
                <a:gd name="connsiteX4" fmla="*/ 15229 w 71966"/>
                <a:gd name="connsiteY4" fmla="*/ 14182 h 116933"/>
                <a:gd name="connsiteX5" fmla="*/ 15229 w 71966"/>
                <a:gd name="connsiteY5" fmla="*/ 52323 h 116933"/>
                <a:gd name="connsiteX6" fmla="*/ 67732 w 71966"/>
                <a:gd name="connsiteY6" fmla="*/ 52323 h 116933"/>
                <a:gd name="connsiteX7" fmla="*/ 67732 w 71966"/>
                <a:gd name="connsiteY7" fmla="*/ 65507 h 116933"/>
                <a:gd name="connsiteX8" fmla="*/ 15229 w 71966"/>
                <a:gd name="connsiteY8" fmla="*/ 65507 h 116933"/>
                <a:gd name="connsiteX9" fmla="*/ 15229 w 71966"/>
                <a:gd name="connsiteY9" fmla="*/ 104747 h 116933"/>
                <a:gd name="connsiteX10" fmla="*/ 72284 w 71966"/>
                <a:gd name="connsiteY10" fmla="*/ 104747 h 116933"/>
                <a:gd name="connsiteX11" fmla="*/ 72284 w 71966"/>
                <a:gd name="connsiteY11" fmla="*/ 117931 h 116933"/>
                <a:gd name="connsiteX12" fmla="*/ 318 w 71966"/>
                <a:gd name="connsiteY12" fmla="*/ 117931 h 116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1966" h="116933">
                  <a:moveTo>
                    <a:pt x="318" y="117931"/>
                  </a:moveTo>
                  <a:lnTo>
                    <a:pt x="318" y="997"/>
                  </a:lnTo>
                  <a:lnTo>
                    <a:pt x="71578" y="997"/>
                  </a:lnTo>
                  <a:lnTo>
                    <a:pt x="71578" y="14182"/>
                  </a:lnTo>
                  <a:lnTo>
                    <a:pt x="15229" y="14182"/>
                  </a:lnTo>
                  <a:lnTo>
                    <a:pt x="15229" y="52323"/>
                  </a:lnTo>
                  <a:lnTo>
                    <a:pt x="67732" y="52323"/>
                  </a:lnTo>
                  <a:lnTo>
                    <a:pt x="67732" y="65507"/>
                  </a:lnTo>
                  <a:lnTo>
                    <a:pt x="15229" y="65507"/>
                  </a:lnTo>
                  <a:lnTo>
                    <a:pt x="15229" y="104747"/>
                  </a:lnTo>
                  <a:lnTo>
                    <a:pt x="72284" y="104747"/>
                  </a:lnTo>
                  <a:lnTo>
                    <a:pt x="72284" y="117931"/>
                  </a:lnTo>
                  <a:lnTo>
                    <a:pt x="318" y="117931"/>
                  </a:lnTo>
                </a:path>
              </a:pathLst>
            </a:custGeom>
            <a:solidFill>
              <a:srgbClr val="000000"/>
            </a:solidFill>
            <a:ln w="34" cap="flat">
              <a:noFill/>
              <a:prstDash val="solid"/>
              <a:miter/>
            </a:ln>
          </p:spPr>
          <p:txBody>
            <a:bodyPr rtlCol="0" anchor="ctr"/>
            <a:lstStyle/>
            <a:p>
              <a:endParaRPr lang="en-GB"/>
            </a:p>
          </p:txBody>
        </p:sp>
      </p:grpSp>
      <p:sp>
        <p:nvSpPr>
          <p:cNvPr id="64" name="Freeform: Shape 63">
            <a:extLst>
              <a:ext uri="{FF2B5EF4-FFF2-40B4-BE49-F238E27FC236}">
                <a16:creationId xmlns:a16="http://schemas.microsoft.com/office/drawing/2014/main" id="{A59BD06A-9D67-CF48-A8DE-80772AD381A3}"/>
              </a:ext>
            </a:extLst>
          </p:cNvPr>
          <p:cNvSpPr/>
          <p:nvPr/>
        </p:nvSpPr>
        <p:spPr>
          <a:xfrm>
            <a:off x="1206415" y="3114361"/>
            <a:ext cx="1183414" cy="7232"/>
          </a:xfrm>
          <a:custGeom>
            <a:avLst/>
            <a:gdLst>
              <a:gd name="connsiteX0" fmla="*/ 4878 w 1183414"/>
              <a:gd name="connsiteY0" fmla="*/ 1181 h 7232"/>
              <a:gd name="connsiteX1" fmla="*/ 1184676 w 1183414"/>
              <a:gd name="connsiteY1" fmla="*/ 1181 h 7232"/>
              <a:gd name="connsiteX2" fmla="*/ 4878 w 1183414"/>
              <a:gd name="connsiteY2" fmla="*/ 1181 h 7232"/>
              <a:gd name="connsiteX3" fmla="*/ 1262 w 1183414"/>
              <a:gd name="connsiteY3" fmla="*/ 1181 h 7232"/>
            </a:gdLst>
            <a:ahLst/>
            <a:cxnLst>
              <a:cxn ang="0">
                <a:pos x="connsiteX0" y="connsiteY0"/>
              </a:cxn>
              <a:cxn ang="0">
                <a:pos x="connsiteX1" y="connsiteY1"/>
              </a:cxn>
              <a:cxn ang="0">
                <a:pos x="connsiteX2" y="connsiteY2"/>
              </a:cxn>
              <a:cxn ang="0">
                <a:pos x="connsiteX3" y="connsiteY3"/>
              </a:cxn>
            </a:cxnLst>
            <a:rect l="l" t="t" r="r" b="b"/>
            <a:pathLst>
              <a:path w="1183414" h="7232">
                <a:moveTo>
                  <a:pt x="4878" y="1181"/>
                </a:moveTo>
                <a:lnTo>
                  <a:pt x="1184676" y="1181"/>
                </a:lnTo>
                <a:moveTo>
                  <a:pt x="4878" y="1181"/>
                </a:moveTo>
                <a:lnTo>
                  <a:pt x="1262" y="1181"/>
                </a:lnTo>
              </a:path>
            </a:pathLst>
          </a:custGeom>
          <a:noFill/>
          <a:ln w="3158" cap="flat">
            <a:solidFill>
              <a:srgbClr val="3A414A"/>
            </a:solidFill>
            <a:prstDash val="solid"/>
            <a:miter/>
          </a:ln>
        </p:spPr>
        <p:txBody>
          <a:bodyPr rtlCol="0" anchor="ctr"/>
          <a:lstStyle/>
          <a:p>
            <a:endParaRPr lang="en-GB"/>
          </a:p>
        </p:txBody>
      </p:sp>
      <p:sp>
        <p:nvSpPr>
          <p:cNvPr id="65" name="Freeform: Shape 64">
            <a:extLst>
              <a:ext uri="{FF2B5EF4-FFF2-40B4-BE49-F238E27FC236}">
                <a16:creationId xmlns:a16="http://schemas.microsoft.com/office/drawing/2014/main" id="{39A0B933-BFB9-3C29-FAAC-3EE2151B3CEB}"/>
              </a:ext>
            </a:extLst>
          </p:cNvPr>
          <p:cNvSpPr/>
          <p:nvPr/>
        </p:nvSpPr>
        <p:spPr>
          <a:xfrm>
            <a:off x="2393446" y="3080874"/>
            <a:ext cx="103138" cy="66974"/>
          </a:xfrm>
          <a:custGeom>
            <a:avLst/>
            <a:gdLst>
              <a:gd name="connsiteX0" fmla="*/ 104400 w 103138"/>
              <a:gd name="connsiteY0" fmla="*/ 34668 h 66974"/>
              <a:gd name="connsiteX1" fmla="*/ 1262 w 103138"/>
              <a:gd name="connsiteY1" fmla="*/ 68155 h 66974"/>
              <a:gd name="connsiteX2" fmla="*/ 1262 w 103138"/>
              <a:gd name="connsiteY2" fmla="*/ 1181 h 66974"/>
            </a:gdLst>
            <a:ahLst/>
            <a:cxnLst>
              <a:cxn ang="0">
                <a:pos x="connsiteX0" y="connsiteY0"/>
              </a:cxn>
              <a:cxn ang="0">
                <a:pos x="connsiteX1" y="connsiteY1"/>
              </a:cxn>
              <a:cxn ang="0">
                <a:pos x="connsiteX2" y="connsiteY2"/>
              </a:cxn>
            </a:cxnLst>
            <a:rect l="l" t="t" r="r" b="b"/>
            <a:pathLst>
              <a:path w="103138" h="66974">
                <a:moveTo>
                  <a:pt x="104400" y="34668"/>
                </a:moveTo>
                <a:lnTo>
                  <a:pt x="1262" y="68155"/>
                </a:lnTo>
                <a:lnTo>
                  <a:pt x="1262" y="1181"/>
                </a:lnTo>
                <a:close/>
              </a:path>
            </a:pathLst>
          </a:custGeom>
          <a:solidFill>
            <a:srgbClr val="3A414A"/>
          </a:solidFill>
          <a:ln w="3158" cap="flat">
            <a:solidFill>
              <a:srgbClr val="3A414A"/>
            </a:solidFill>
            <a:prstDash val="solid"/>
            <a:miter/>
          </a:ln>
        </p:spPr>
        <p:txBody>
          <a:bodyPr rtlCol="0" anchor="ctr"/>
          <a:lstStyle/>
          <a:p>
            <a:endParaRPr lang="en-GB"/>
          </a:p>
        </p:txBody>
      </p:sp>
      <p:sp>
        <p:nvSpPr>
          <p:cNvPr id="93" name="Freeform: Shape 92">
            <a:extLst>
              <a:ext uri="{FF2B5EF4-FFF2-40B4-BE49-F238E27FC236}">
                <a16:creationId xmlns:a16="http://schemas.microsoft.com/office/drawing/2014/main" id="{C6768654-2CF4-7195-507B-8F2DFCC7DF45}"/>
              </a:ext>
            </a:extLst>
          </p:cNvPr>
          <p:cNvSpPr/>
          <p:nvPr/>
        </p:nvSpPr>
        <p:spPr>
          <a:xfrm>
            <a:off x="2652955" y="3551934"/>
            <a:ext cx="7232" cy="593942"/>
          </a:xfrm>
          <a:custGeom>
            <a:avLst/>
            <a:gdLst>
              <a:gd name="connsiteX0" fmla="*/ 1262 w 7232"/>
              <a:gd name="connsiteY0" fmla="*/ 1181 h 593942"/>
              <a:gd name="connsiteX1" fmla="*/ 1262 w 7232"/>
              <a:gd name="connsiteY1" fmla="*/ 595123 h 593942"/>
            </a:gdLst>
            <a:ahLst/>
            <a:cxnLst>
              <a:cxn ang="0">
                <a:pos x="connsiteX0" y="connsiteY0"/>
              </a:cxn>
              <a:cxn ang="0">
                <a:pos x="connsiteX1" y="connsiteY1"/>
              </a:cxn>
            </a:cxnLst>
            <a:rect l="l" t="t" r="r" b="b"/>
            <a:pathLst>
              <a:path w="7232" h="593942">
                <a:moveTo>
                  <a:pt x="1262" y="1181"/>
                </a:moveTo>
                <a:lnTo>
                  <a:pt x="1262" y="595123"/>
                </a:lnTo>
              </a:path>
            </a:pathLst>
          </a:custGeom>
          <a:noFill/>
          <a:ln w="3158" cap="flat">
            <a:solidFill>
              <a:srgbClr val="3A414A"/>
            </a:solidFill>
            <a:prstDash val="solid"/>
            <a:miter/>
          </a:ln>
        </p:spPr>
        <p:txBody>
          <a:bodyPr rtlCol="0" anchor="ctr"/>
          <a:lstStyle/>
          <a:p>
            <a:endParaRPr lang="en-GB"/>
          </a:p>
        </p:txBody>
      </p:sp>
      <p:sp>
        <p:nvSpPr>
          <p:cNvPr id="95" name="Freeform: Shape 94">
            <a:extLst>
              <a:ext uri="{FF2B5EF4-FFF2-40B4-BE49-F238E27FC236}">
                <a16:creationId xmlns:a16="http://schemas.microsoft.com/office/drawing/2014/main" id="{BFC955D6-E1C3-9C69-7B2A-EF9423A49DBF}"/>
              </a:ext>
            </a:extLst>
          </p:cNvPr>
          <p:cNvSpPr/>
          <p:nvPr/>
        </p:nvSpPr>
        <p:spPr>
          <a:xfrm>
            <a:off x="2619395" y="4149493"/>
            <a:ext cx="67119" cy="103137"/>
          </a:xfrm>
          <a:custGeom>
            <a:avLst/>
            <a:gdLst>
              <a:gd name="connsiteX0" fmla="*/ 34822 w 67119"/>
              <a:gd name="connsiteY0" fmla="*/ 104318 h 103137"/>
              <a:gd name="connsiteX1" fmla="*/ 1262 w 67119"/>
              <a:gd name="connsiteY1" fmla="*/ 1181 h 103137"/>
              <a:gd name="connsiteX2" fmla="*/ 68381 w 67119"/>
              <a:gd name="connsiteY2" fmla="*/ 1181 h 103137"/>
            </a:gdLst>
            <a:ahLst/>
            <a:cxnLst>
              <a:cxn ang="0">
                <a:pos x="connsiteX0" y="connsiteY0"/>
              </a:cxn>
              <a:cxn ang="0">
                <a:pos x="connsiteX1" y="connsiteY1"/>
              </a:cxn>
              <a:cxn ang="0">
                <a:pos x="connsiteX2" y="connsiteY2"/>
              </a:cxn>
            </a:cxnLst>
            <a:rect l="l" t="t" r="r" b="b"/>
            <a:pathLst>
              <a:path w="67119" h="103137">
                <a:moveTo>
                  <a:pt x="34822" y="104318"/>
                </a:moveTo>
                <a:lnTo>
                  <a:pt x="1262" y="1181"/>
                </a:lnTo>
                <a:lnTo>
                  <a:pt x="68381" y="1181"/>
                </a:lnTo>
                <a:close/>
              </a:path>
            </a:pathLst>
          </a:custGeom>
          <a:solidFill>
            <a:srgbClr val="3A414A"/>
          </a:solidFill>
          <a:ln w="3158" cap="flat">
            <a:solidFill>
              <a:srgbClr val="3A414A"/>
            </a:solidFill>
            <a:prstDash val="solid"/>
            <a:miter/>
          </a:ln>
        </p:spPr>
        <p:txBody>
          <a:bodyPr rtlCol="0" anchor="ctr"/>
          <a:lstStyle/>
          <a:p>
            <a:endParaRPr lang="en-GB"/>
          </a:p>
        </p:txBody>
      </p:sp>
      <p:sp>
        <p:nvSpPr>
          <p:cNvPr id="109" name="Freeform: Shape 108">
            <a:extLst>
              <a:ext uri="{FF2B5EF4-FFF2-40B4-BE49-F238E27FC236}">
                <a16:creationId xmlns:a16="http://schemas.microsoft.com/office/drawing/2014/main" id="{991BF898-96B7-7379-E219-503BC24A4DEA}"/>
              </a:ext>
            </a:extLst>
          </p:cNvPr>
          <p:cNvSpPr/>
          <p:nvPr/>
        </p:nvSpPr>
        <p:spPr>
          <a:xfrm>
            <a:off x="1405314" y="3259013"/>
            <a:ext cx="904087" cy="304854"/>
          </a:xfrm>
          <a:custGeom>
            <a:avLst/>
            <a:gdLst>
              <a:gd name="connsiteX0" fmla="*/ 1262 w 904087"/>
              <a:gd name="connsiteY0" fmla="*/ 44577 h 304854"/>
              <a:gd name="connsiteX1" fmla="*/ 44658 w 904087"/>
              <a:gd name="connsiteY1" fmla="*/ 1181 h 304854"/>
              <a:gd name="connsiteX2" fmla="*/ 861953 w 904087"/>
              <a:gd name="connsiteY2" fmla="*/ 1181 h 304854"/>
              <a:gd name="connsiteX3" fmla="*/ 905350 w 904087"/>
              <a:gd name="connsiteY3" fmla="*/ 44577 h 304854"/>
              <a:gd name="connsiteX4" fmla="*/ 905350 w 904087"/>
              <a:gd name="connsiteY4" fmla="*/ 262640 h 304854"/>
              <a:gd name="connsiteX5" fmla="*/ 861953 w 904087"/>
              <a:gd name="connsiteY5" fmla="*/ 306036 h 304854"/>
              <a:gd name="connsiteX6" fmla="*/ 44658 w 904087"/>
              <a:gd name="connsiteY6" fmla="*/ 306036 h 304854"/>
              <a:gd name="connsiteX7" fmla="*/ 1262 w 904087"/>
              <a:gd name="connsiteY7" fmla="*/ 262640 h 304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4087" h="304854">
                <a:moveTo>
                  <a:pt x="1262" y="44577"/>
                </a:moveTo>
                <a:cubicBezTo>
                  <a:pt x="1262" y="20608"/>
                  <a:pt x="20689" y="1181"/>
                  <a:pt x="44658" y="1181"/>
                </a:cubicBezTo>
                <a:lnTo>
                  <a:pt x="861953" y="1181"/>
                </a:lnTo>
                <a:cubicBezTo>
                  <a:pt x="885922" y="1181"/>
                  <a:pt x="905350" y="20608"/>
                  <a:pt x="905350" y="44577"/>
                </a:cubicBezTo>
                <a:lnTo>
                  <a:pt x="905350" y="262640"/>
                </a:lnTo>
                <a:cubicBezTo>
                  <a:pt x="905350" y="286609"/>
                  <a:pt x="885922" y="306036"/>
                  <a:pt x="861953" y="306036"/>
                </a:cubicBezTo>
                <a:lnTo>
                  <a:pt x="44658" y="306036"/>
                </a:lnTo>
                <a:cubicBezTo>
                  <a:pt x="20689" y="306036"/>
                  <a:pt x="1262" y="286609"/>
                  <a:pt x="1262" y="262640"/>
                </a:cubicBezTo>
                <a:close/>
              </a:path>
            </a:pathLst>
          </a:custGeom>
          <a:noFill/>
          <a:ln w="3158" cap="flat">
            <a:noFill/>
            <a:prstDash val="solid"/>
            <a:miter/>
          </a:ln>
        </p:spPr>
        <p:txBody>
          <a:bodyPr rtlCol="0" anchor="ctr"/>
          <a:lstStyle/>
          <a:p>
            <a:endParaRPr lang="en-GB"/>
          </a:p>
        </p:txBody>
      </p:sp>
      <p:sp>
        <p:nvSpPr>
          <p:cNvPr id="182" name="Freeform: Shape 181">
            <a:extLst>
              <a:ext uri="{FF2B5EF4-FFF2-40B4-BE49-F238E27FC236}">
                <a16:creationId xmlns:a16="http://schemas.microsoft.com/office/drawing/2014/main" id="{E9843AFE-EE0B-056D-72BA-6CE14931A46F}"/>
              </a:ext>
            </a:extLst>
          </p:cNvPr>
          <p:cNvSpPr/>
          <p:nvPr/>
        </p:nvSpPr>
        <p:spPr>
          <a:xfrm>
            <a:off x="2428527" y="3544903"/>
            <a:ext cx="328798" cy="503100"/>
          </a:xfrm>
          <a:custGeom>
            <a:avLst/>
            <a:gdLst>
              <a:gd name="connsiteX0" fmla="*/ 44658 w 328798"/>
              <a:gd name="connsiteY0" fmla="*/ 504282 h 503100"/>
              <a:gd name="connsiteX1" fmla="*/ 1262 w 328798"/>
              <a:gd name="connsiteY1" fmla="*/ 460886 h 503100"/>
              <a:gd name="connsiteX2" fmla="*/ 1262 w 328798"/>
              <a:gd name="connsiteY2" fmla="*/ 44577 h 503100"/>
              <a:gd name="connsiteX3" fmla="*/ 44658 w 328798"/>
              <a:gd name="connsiteY3" fmla="*/ 1181 h 503100"/>
              <a:gd name="connsiteX4" fmla="*/ 286664 w 328798"/>
              <a:gd name="connsiteY4" fmla="*/ 1181 h 503100"/>
              <a:gd name="connsiteX5" fmla="*/ 330061 w 328798"/>
              <a:gd name="connsiteY5" fmla="*/ 44577 h 503100"/>
              <a:gd name="connsiteX6" fmla="*/ 330061 w 328798"/>
              <a:gd name="connsiteY6" fmla="*/ 460886 h 503100"/>
              <a:gd name="connsiteX7" fmla="*/ 286664 w 328798"/>
              <a:gd name="connsiteY7" fmla="*/ 504282 h 503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8798" h="503100">
                <a:moveTo>
                  <a:pt x="44658" y="504282"/>
                </a:moveTo>
                <a:cubicBezTo>
                  <a:pt x="20689" y="504282"/>
                  <a:pt x="1262" y="484855"/>
                  <a:pt x="1262" y="460886"/>
                </a:cubicBezTo>
                <a:lnTo>
                  <a:pt x="1262" y="44577"/>
                </a:lnTo>
                <a:cubicBezTo>
                  <a:pt x="1262" y="20608"/>
                  <a:pt x="20689" y="1181"/>
                  <a:pt x="44658" y="1181"/>
                </a:cubicBezTo>
                <a:lnTo>
                  <a:pt x="286664" y="1181"/>
                </a:lnTo>
                <a:cubicBezTo>
                  <a:pt x="310631" y="1181"/>
                  <a:pt x="330061" y="20608"/>
                  <a:pt x="330061" y="44577"/>
                </a:cubicBezTo>
                <a:lnTo>
                  <a:pt x="330061" y="460886"/>
                </a:lnTo>
                <a:cubicBezTo>
                  <a:pt x="330061" y="484855"/>
                  <a:pt x="310631" y="504282"/>
                  <a:pt x="286664" y="504282"/>
                </a:cubicBezTo>
                <a:close/>
              </a:path>
            </a:pathLst>
          </a:custGeom>
          <a:noFill/>
          <a:ln w="3158" cap="flat">
            <a:noFill/>
            <a:prstDash val="solid"/>
            <a:miter/>
          </a:ln>
        </p:spPr>
        <p:txBody>
          <a:bodyPr rtlCol="0" anchor="ctr"/>
          <a:lstStyle/>
          <a:p>
            <a:endParaRPr lang="en-GB"/>
          </a:p>
        </p:txBody>
      </p:sp>
      <p:grpSp>
        <p:nvGrpSpPr>
          <p:cNvPr id="183" name="Graphic 19">
            <a:extLst>
              <a:ext uri="{FF2B5EF4-FFF2-40B4-BE49-F238E27FC236}">
                <a16:creationId xmlns:a16="http://schemas.microsoft.com/office/drawing/2014/main" id="{30A94D05-9A48-E3DC-ABE1-4BEEAF773F4F}"/>
              </a:ext>
            </a:extLst>
          </p:cNvPr>
          <p:cNvGrpSpPr/>
          <p:nvPr/>
        </p:nvGrpSpPr>
        <p:grpSpPr>
          <a:xfrm>
            <a:off x="2535549" y="3670781"/>
            <a:ext cx="278133" cy="390448"/>
            <a:chOff x="8668775" y="2710168"/>
            <a:chExt cx="278133" cy="390448"/>
          </a:xfrm>
          <a:solidFill>
            <a:srgbClr val="000000"/>
          </a:solidFill>
        </p:grpSpPr>
        <p:grpSp>
          <p:nvGrpSpPr>
            <p:cNvPr id="184" name="Graphic 19">
              <a:extLst>
                <a:ext uri="{FF2B5EF4-FFF2-40B4-BE49-F238E27FC236}">
                  <a16:creationId xmlns:a16="http://schemas.microsoft.com/office/drawing/2014/main" id="{BB44634A-8917-C0AF-90A8-97CB5BDE5965}"/>
                </a:ext>
              </a:extLst>
            </p:cNvPr>
            <p:cNvGrpSpPr/>
            <p:nvPr/>
          </p:nvGrpSpPr>
          <p:grpSpPr>
            <a:xfrm>
              <a:off x="8668775" y="2710168"/>
              <a:ext cx="96435" cy="390448"/>
              <a:chOff x="8668775" y="2710168"/>
              <a:chExt cx="96435" cy="390448"/>
            </a:xfrm>
            <a:solidFill>
              <a:srgbClr val="000000"/>
            </a:solidFill>
          </p:grpSpPr>
          <p:sp>
            <p:nvSpPr>
              <p:cNvPr id="189" name="Freeform: Shape 188">
                <a:extLst>
                  <a:ext uri="{FF2B5EF4-FFF2-40B4-BE49-F238E27FC236}">
                    <a16:creationId xmlns:a16="http://schemas.microsoft.com/office/drawing/2014/main" id="{5DB8FFE3-449E-4B43-96C0-D10E1C2BCA19}"/>
                  </a:ext>
                </a:extLst>
              </p:cNvPr>
              <p:cNvSpPr/>
              <p:nvPr/>
            </p:nvSpPr>
            <p:spPr>
              <a:xfrm rot="-5400000">
                <a:off x="8677187" y="3012971"/>
                <a:ext cx="79233" cy="96058"/>
              </a:xfrm>
              <a:custGeom>
                <a:avLst/>
                <a:gdLst>
                  <a:gd name="connsiteX0" fmla="*/ 41896 w 79233"/>
                  <a:gd name="connsiteY0" fmla="*/ 97120 h 96058"/>
                  <a:gd name="connsiteX1" fmla="*/ 396 w 79233"/>
                  <a:gd name="connsiteY1" fmla="*/ 49154 h 96058"/>
                  <a:gd name="connsiteX2" fmla="*/ 41896 w 79233"/>
                  <a:gd name="connsiteY2" fmla="*/ 1062 h 96058"/>
                  <a:gd name="connsiteX3" fmla="*/ 79629 w 79233"/>
                  <a:gd name="connsiteY3" fmla="*/ 31763 h 96058"/>
                  <a:gd name="connsiteX4" fmla="*/ 67700 w 79233"/>
                  <a:gd name="connsiteY4" fmla="*/ 31763 h 96058"/>
                  <a:gd name="connsiteX5" fmla="*/ 41896 w 79233"/>
                  <a:gd name="connsiteY5" fmla="*/ 12112 h 96058"/>
                  <a:gd name="connsiteX6" fmla="*/ 12011 w 79233"/>
                  <a:gd name="connsiteY6" fmla="*/ 49154 h 96058"/>
                  <a:gd name="connsiteX7" fmla="*/ 41896 w 79233"/>
                  <a:gd name="connsiteY7" fmla="*/ 86070 h 96058"/>
                  <a:gd name="connsiteX8" fmla="*/ 67700 w 79233"/>
                  <a:gd name="connsiteY8" fmla="*/ 66419 h 96058"/>
                  <a:gd name="connsiteX9" fmla="*/ 79629 w 79233"/>
                  <a:gd name="connsiteY9" fmla="*/ 66419 h 96058"/>
                  <a:gd name="connsiteX10" fmla="*/ 41896 w 79233"/>
                  <a:gd name="connsiteY10" fmla="*/ 97120 h 96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9233" h="96058">
                    <a:moveTo>
                      <a:pt x="41896" y="97120"/>
                    </a:moveTo>
                    <a:cubicBezTo>
                      <a:pt x="17912" y="97120"/>
                      <a:pt x="396" y="78788"/>
                      <a:pt x="396" y="49154"/>
                    </a:cubicBezTo>
                    <a:cubicBezTo>
                      <a:pt x="396" y="19457"/>
                      <a:pt x="17912" y="1062"/>
                      <a:pt x="41896" y="1062"/>
                    </a:cubicBezTo>
                    <a:cubicBezTo>
                      <a:pt x="60857" y="1062"/>
                      <a:pt x="76302" y="12489"/>
                      <a:pt x="79629" y="31763"/>
                    </a:cubicBezTo>
                    <a:lnTo>
                      <a:pt x="67700" y="31763"/>
                    </a:lnTo>
                    <a:cubicBezTo>
                      <a:pt x="65063" y="18955"/>
                      <a:pt x="54076" y="12112"/>
                      <a:pt x="41896" y="12112"/>
                    </a:cubicBezTo>
                    <a:cubicBezTo>
                      <a:pt x="25070" y="12112"/>
                      <a:pt x="12011" y="25171"/>
                      <a:pt x="12011" y="49154"/>
                    </a:cubicBezTo>
                    <a:cubicBezTo>
                      <a:pt x="12011" y="73074"/>
                      <a:pt x="25133" y="86070"/>
                      <a:pt x="41896" y="86070"/>
                    </a:cubicBezTo>
                    <a:cubicBezTo>
                      <a:pt x="54139" y="86070"/>
                      <a:pt x="65063" y="79164"/>
                      <a:pt x="67700" y="66419"/>
                    </a:cubicBezTo>
                    <a:lnTo>
                      <a:pt x="79629" y="66419"/>
                    </a:lnTo>
                    <a:cubicBezTo>
                      <a:pt x="76364" y="85443"/>
                      <a:pt x="61045" y="97120"/>
                      <a:pt x="41896" y="97120"/>
                    </a:cubicBezTo>
                  </a:path>
                </a:pathLst>
              </a:custGeom>
              <a:solidFill>
                <a:srgbClr val="000000"/>
              </a:solidFill>
              <a:ln w="27" cap="flat">
                <a:noFill/>
                <a:prstDash val="solid"/>
                <a:miter/>
              </a:ln>
            </p:spPr>
            <p:txBody>
              <a:bodyPr rtlCol="0" anchor="ctr"/>
              <a:lstStyle/>
              <a:p>
                <a:endParaRPr lang="en-GB"/>
              </a:p>
            </p:txBody>
          </p:sp>
          <p:sp>
            <p:nvSpPr>
              <p:cNvPr id="190" name="Freeform: Shape 189">
                <a:extLst>
                  <a:ext uri="{FF2B5EF4-FFF2-40B4-BE49-F238E27FC236}">
                    <a16:creationId xmlns:a16="http://schemas.microsoft.com/office/drawing/2014/main" id="{FBE362E2-5CB4-1398-793B-99071AFC9BBD}"/>
                  </a:ext>
                </a:extLst>
              </p:cNvPr>
              <p:cNvSpPr/>
              <p:nvPr/>
            </p:nvSpPr>
            <p:spPr>
              <a:xfrm rot="-5400000">
                <a:off x="8710180" y="2951036"/>
                <a:ext cx="35598" cy="71196"/>
              </a:xfrm>
              <a:custGeom>
                <a:avLst/>
                <a:gdLst>
                  <a:gd name="connsiteX0" fmla="*/ 709 w 35598"/>
                  <a:gd name="connsiteY0" fmla="*/ 72070 h 71196"/>
                  <a:gd name="connsiteX1" fmla="*/ 709 w 35598"/>
                  <a:gd name="connsiteY1" fmla="*/ 1878 h 71196"/>
                  <a:gd name="connsiteX2" fmla="*/ 11633 w 35598"/>
                  <a:gd name="connsiteY2" fmla="*/ 1878 h 71196"/>
                  <a:gd name="connsiteX3" fmla="*/ 11633 w 35598"/>
                  <a:gd name="connsiteY3" fmla="*/ 12677 h 71196"/>
                  <a:gd name="connsiteX4" fmla="*/ 12387 w 35598"/>
                  <a:gd name="connsiteY4" fmla="*/ 12677 h 71196"/>
                  <a:gd name="connsiteX5" fmla="*/ 30594 w 35598"/>
                  <a:gd name="connsiteY5" fmla="*/ 874 h 71196"/>
                  <a:gd name="connsiteX6" fmla="*/ 36307 w 35598"/>
                  <a:gd name="connsiteY6" fmla="*/ 1062 h 71196"/>
                  <a:gd name="connsiteX7" fmla="*/ 36307 w 35598"/>
                  <a:gd name="connsiteY7" fmla="*/ 12426 h 71196"/>
                  <a:gd name="connsiteX8" fmla="*/ 29527 w 35598"/>
                  <a:gd name="connsiteY8" fmla="*/ 11798 h 71196"/>
                  <a:gd name="connsiteX9" fmla="*/ 12010 w 35598"/>
                  <a:gd name="connsiteY9" fmla="*/ 28122 h 71196"/>
                  <a:gd name="connsiteX10" fmla="*/ 12010 w 35598"/>
                  <a:gd name="connsiteY10" fmla="*/ 72070 h 71196"/>
                  <a:gd name="connsiteX11" fmla="*/ 709 w 35598"/>
                  <a:gd name="connsiteY11" fmla="*/ 72070 h 71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5598" h="71196">
                    <a:moveTo>
                      <a:pt x="709" y="72070"/>
                    </a:moveTo>
                    <a:lnTo>
                      <a:pt x="709" y="1878"/>
                    </a:lnTo>
                    <a:lnTo>
                      <a:pt x="11633" y="1878"/>
                    </a:lnTo>
                    <a:lnTo>
                      <a:pt x="11633" y="12677"/>
                    </a:lnTo>
                    <a:lnTo>
                      <a:pt x="12387" y="12677"/>
                    </a:lnTo>
                    <a:cubicBezTo>
                      <a:pt x="14961" y="5582"/>
                      <a:pt x="22244" y="874"/>
                      <a:pt x="30594" y="874"/>
                    </a:cubicBezTo>
                    <a:cubicBezTo>
                      <a:pt x="32226" y="874"/>
                      <a:pt x="34989" y="999"/>
                      <a:pt x="36307" y="1062"/>
                    </a:cubicBezTo>
                    <a:lnTo>
                      <a:pt x="36307" y="12426"/>
                    </a:lnTo>
                    <a:cubicBezTo>
                      <a:pt x="35617" y="12300"/>
                      <a:pt x="32540" y="11798"/>
                      <a:pt x="29527" y="11798"/>
                    </a:cubicBezTo>
                    <a:cubicBezTo>
                      <a:pt x="19418" y="11798"/>
                      <a:pt x="12010" y="18641"/>
                      <a:pt x="12010" y="28122"/>
                    </a:cubicBezTo>
                    <a:lnTo>
                      <a:pt x="12010" y="72070"/>
                    </a:lnTo>
                    <a:lnTo>
                      <a:pt x="709" y="72070"/>
                    </a:lnTo>
                  </a:path>
                </a:pathLst>
              </a:custGeom>
              <a:solidFill>
                <a:srgbClr val="000000"/>
              </a:solidFill>
              <a:ln w="27" cap="flat">
                <a:noFill/>
                <a:prstDash val="solid"/>
                <a:miter/>
              </a:ln>
            </p:spPr>
            <p:txBody>
              <a:bodyPr rtlCol="0" anchor="ctr"/>
              <a:lstStyle/>
              <a:p>
                <a:endParaRPr lang="en-GB"/>
              </a:p>
            </p:txBody>
          </p:sp>
          <p:sp>
            <p:nvSpPr>
              <p:cNvPr id="191" name="Freeform: Shape 190">
                <a:extLst>
                  <a:ext uri="{FF2B5EF4-FFF2-40B4-BE49-F238E27FC236}">
                    <a16:creationId xmlns:a16="http://schemas.microsoft.com/office/drawing/2014/main" id="{1E458B9B-5313-E474-ABA5-53271C878474}"/>
                  </a:ext>
                </a:extLst>
              </p:cNvPr>
              <p:cNvSpPr/>
              <p:nvPr/>
            </p:nvSpPr>
            <p:spPr>
              <a:xfrm rot="-5400000">
                <a:off x="8697718" y="2894185"/>
                <a:ext cx="62156" cy="72577"/>
              </a:xfrm>
              <a:custGeom>
                <a:avLst/>
                <a:gdLst>
                  <a:gd name="connsiteX0" fmla="*/ 33450 w 62156"/>
                  <a:gd name="connsiteY0" fmla="*/ 73430 h 72577"/>
                  <a:gd name="connsiteX1" fmla="*/ 551 w 62156"/>
                  <a:gd name="connsiteY1" fmla="*/ 37393 h 72577"/>
                  <a:gd name="connsiteX2" fmla="*/ 32132 w 62156"/>
                  <a:gd name="connsiteY2" fmla="*/ 853 h 72577"/>
                  <a:gd name="connsiteX3" fmla="*/ 62707 w 62156"/>
                  <a:gd name="connsiteY3" fmla="*/ 35949 h 72577"/>
                  <a:gd name="connsiteX4" fmla="*/ 62707 w 62156"/>
                  <a:gd name="connsiteY4" fmla="*/ 40657 h 72577"/>
                  <a:gd name="connsiteX5" fmla="*/ 11978 w 62156"/>
                  <a:gd name="connsiteY5" fmla="*/ 40657 h 72577"/>
                  <a:gd name="connsiteX6" fmla="*/ 33513 w 62156"/>
                  <a:gd name="connsiteY6" fmla="*/ 63385 h 72577"/>
                  <a:gd name="connsiteX7" fmla="*/ 50653 w 62156"/>
                  <a:gd name="connsiteY7" fmla="*/ 52586 h 72577"/>
                  <a:gd name="connsiteX8" fmla="*/ 61577 w 62156"/>
                  <a:gd name="connsiteY8" fmla="*/ 55600 h 72577"/>
                  <a:gd name="connsiteX9" fmla="*/ 33450 w 62156"/>
                  <a:gd name="connsiteY9" fmla="*/ 73430 h 72577"/>
                  <a:gd name="connsiteX10" fmla="*/ 12041 w 62156"/>
                  <a:gd name="connsiteY10" fmla="*/ 31114 h 72577"/>
                  <a:gd name="connsiteX11" fmla="*/ 51218 w 62156"/>
                  <a:gd name="connsiteY11" fmla="*/ 31114 h 72577"/>
                  <a:gd name="connsiteX12" fmla="*/ 32132 w 62156"/>
                  <a:gd name="connsiteY12" fmla="*/ 10898 h 72577"/>
                  <a:gd name="connsiteX13" fmla="*/ 12041 w 62156"/>
                  <a:gd name="connsiteY13" fmla="*/ 31114 h 72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2156" h="72577">
                    <a:moveTo>
                      <a:pt x="33450" y="73430"/>
                    </a:moveTo>
                    <a:cubicBezTo>
                      <a:pt x="13108" y="73430"/>
                      <a:pt x="551" y="58990"/>
                      <a:pt x="551" y="37393"/>
                    </a:cubicBezTo>
                    <a:cubicBezTo>
                      <a:pt x="551" y="15858"/>
                      <a:pt x="12983" y="853"/>
                      <a:pt x="32132" y="853"/>
                    </a:cubicBezTo>
                    <a:cubicBezTo>
                      <a:pt x="47012" y="853"/>
                      <a:pt x="62707" y="10019"/>
                      <a:pt x="62707" y="35949"/>
                    </a:cubicBezTo>
                    <a:lnTo>
                      <a:pt x="62707" y="40657"/>
                    </a:lnTo>
                    <a:lnTo>
                      <a:pt x="11978" y="40657"/>
                    </a:lnTo>
                    <a:cubicBezTo>
                      <a:pt x="12543" y="55349"/>
                      <a:pt x="21082" y="63385"/>
                      <a:pt x="33513" y="63385"/>
                    </a:cubicBezTo>
                    <a:cubicBezTo>
                      <a:pt x="41800" y="63385"/>
                      <a:pt x="48016" y="59744"/>
                      <a:pt x="50653" y="52586"/>
                    </a:cubicBezTo>
                    <a:lnTo>
                      <a:pt x="61577" y="55600"/>
                    </a:lnTo>
                    <a:cubicBezTo>
                      <a:pt x="58313" y="66210"/>
                      <a:pt x="47828" y="73430"/>
                      <a:pt x="33450" y="73430"/>
                    </a:cubicBezTo>
                    <a:close/>
                    <a:moveTo>
                      <a:pt x="12041" y="31114"/>
                    </a:moveTo>
                    <a:lnTo>
                      <a:pt x="51218" y="31114"/>
                    </a:lnTo>
                    <a:cubicBezTo>
                      <a:pt x="50151" y="19186"/>
                      <a:pt x="43684" y="10898"/>
                      <a:pt x="32132" y="10898"/>
                    </a:cubicBezTo>
                    <a:cubicBezTo>
                      <a:pt x="20077" y="10898"/>
                      <a:pt x="12732" y="20378"/>
                      <a:pt x="12041" y="31114"/>
                    </a:cubicBezTo>
                  </a:path>
                </a:pathLst>
              </a:custGeom>
              <a:solidFill>
                <a:srgbClr val="000000"/>
              </a:solidFill>
              <a:ln w="27" cap="flat">
                <a:noFill/>
                <a:prstDash val="solid"/>
                <a:miter/>
              </a:ln>
            </p:spPr>
            <p:txBody>
              <a:bodyPr rtlCol="0" anchor="ctr"/>
              <a:lstStyle/>
              <a:p>
                <a:endParaRPr lang="en-GB"/>
              </a:p>
            </p:txBody>
          </p:sp>
          <p:sp>
            <p:nvSpPr>
              <p:cNvPr id="192" name="Freeform: Shape 191">
                <a:extLst>
                  <a:ext uri="{FF2B5EF4-FFF2-40B4-BE49-F238E27FC236}">
                    <a16:creationId xmlns:a16="http://schemas.microsoft.com/office/drawing/2014/main" id="{EDDCC098-00F0-F3EC-FC90-B0A599A2B89F}"/>
                  </a:ext>
                </a:extLst>
              </p:cNvPr>
              <p:cNvSpPr/>
              <p:nvPr/>
            </p:nvSpPr>
            <p:spPr>
              <a:xfrm rot="-5400000">
                <a:off x="8700543" y="2821545"/>
                <a:ext cx="56631" cy="72702"/>
              </a:xfrm>
              <a:custGeom>
                <a:avLst/>
                <a:gdLst>
                  <a:gd name="connsiteX0" fmla="*/ 24530 w 56631"/>
                  <a:gd name="connsiteY0" fmla="*/ 73545 h 72702"/>
                  <a:gd name="connsiteX1" fmla="*/ 609 w 56631"/>
                  <a:gd name="connsiteY1" fmla="*/ 51947 h 72702"/>
                  <a:gd name="connsiteX2" fmla="*/ 27920 w 56631"/>
                  <a:gd name="connsiteY2" fmla="*/ 31292 h 72702"/>
                  <a:gd name="connsiteX3" fmla="*/ 45939 w 56631"/>
                  <a:gd name="connsiteY3" fmla="*/ 24511 h 72702"/>
                  <a:gd name="connsiteX4" fmla="*/ 31248 w 56631"/>
                  <a:gd name="connsiteY4" fmla="*/ 10762 h 72702"/>
                  <a:gd name="connsiteX5" fmla="*/ 13480 w 56631"/>
                  <a:gd name="connsiteY5" fmla="*/ 21058 h 72702"/>
                  <a:gd name="connsiteX6" fmla="*/ 2619 w 56631"/>
                  <a:gd name="connsiteY6" fmla="*/ 17479 h 72702"/>
                  <a:gd name="connsiteX7" fmla="*/ 30934 w 56631"/>
                  <a:gd name="connsiteY7" fmla="*/ 842 h 72702"/>
                  <a:gd name="connsiteX8" fmla="*/ 57241 w 56631"/>
                  <a:gd name="connsiteY8" fmla="*/ 25641 h 72702"/>
                  <a:gd name="connsiteX9" fmla="*/ 57241 w 56631"/>
                  <a:gd name="connsiteY9" fmla="*/ 71912 h 72702"/>
                  <a:gd name="connsiteX10" fmla="*/ 46128 w 56631"/>
                  <a:gd name="connsiteY10" fmla="*/ 71912 h 72702"/>
                  <a:gd name="connsiteX11" fmla="*/ 46128 w 56631"/>
                  <a:gd name="connsiteY11" fmla="*/ 62369 h 72702"/>
                  <a:gd name="connsiteX12" fmla="*/ 45374 w 56631"/>
                  <a:gd name="connsiteY12" fmla="*/ 62369 h 72702"/>
                  <a:gd name="connsiteX13" fmla="*/ 24530 w 56631"/>
                  <a:gd name="connsiteY13" fmla="*/ 73545 h 72702"/>
                  <a:gd name="connsiteX14" fmla="*/ 26476 w 56631"/>
                  <a:gd name="connsiteY14" fmla="*/ 63562 h 72702"/>
                  <a:gd name="connsiteX15" fmla="*/ 45939 w 56631"/>
                  <a:gd name="connsiteY15" fmla="*/ 46548 h 72702"/>
                  <a:gd name="connsiteX16" fmla="*/ 45939 w 56631"/>
                  <a:gd name="connsiteY16" fmla="*/ 36817 h 72702"/>
                  <a:gd name="connsiteX17" fmla="*/ 27418 w 56631"/>
                  <a:gd name="connsiteY17" fmla="*/ 40835 h 72702"/>
                  <a:gd name="connsiteX18" fmla="*/ 11973 w 56631"/>
                  <a:gd name="connsiteY18" fmla="*/ 52512 h 72702"/>
                  <a:gd name="connsiteX19" fmla="*/ 26476 w 56631"/>
                  <a:gd name="connsiteY19" fmla="*/ 63562 h 7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6631" h="72702">
                    <a:moveTo>
                      <a:pt x="24530" y="73545"/>
                    </a:moveTo>
                    <a:cubicBezTo>
                      <a:pt x="11220" y="73545"/>
                      <a:pt x="609" y="65760"/>
                      <a:pt x="609" y="51947"/>
                    </a:cubicBezTo>
                    <a:cubicBezTo>
                      <a:pt x="609" y="35875"/>
                      <a:pt x="14924" y="32924"/>
                      <a:pt x="27920" y="31292"/>
                    </a:cubicBezTo>
                    <a:cubicBezTo>
                      <a:pt x="40603" y="29597"/>
                      <a:pt x="45939" y="30287"/>
                      <a:pt x="45939" y="24511"/>
                    </a:cubicBezTo>
                    <a:cubicBezTo>
                      <a:pt x="45939" y="15784"/>
                      <a:pt x="40979" y="10762"/>
                      <a:pt x="31248" y="10762"/>
                    </a:cubicBezTo>
                    <a:cubicBezTo>
                      <a:pt x="21140" y="10762"/>
                      <a:pt x="15678" y="16161"/>
                      <a:pt x="13480" y="21058"/>
                    </a:cubicBezTo>
                    <a:lnTo>
                      <a:pt x="2619" y="17479"/>
                    </a:lnTo>
                    <a:cubicBezTo>
                      <a:pt x="8018" y="4734"/>
                      <a:pt x="20072" y="842"/>
                      <a:pt x="30934" y="842"/>
                    </a:cubicBezTo>
                    <a:cubicBezTo>
                      <a:pt x="40352" y="842"/>
                      <a:pt x="57241" y="3730"/>
                      <a:pt x="57241" y="25641"/>
                    </a:cubicBezTo>
                    <a:lnTo>
                      <a:pt x="57241" y="71912"/>
                    </a:lnTo>
                    <a:lnTo>
                      <a:pt x="46128" y="71912"/>
                    </a:lnTo>
                    <a:lnTo>
                      <a:pt x="46128" y="62369"/>
                    </a:lnTo>
                    <a:lnTo>
                      <a:pt x="45374" y="62369"/>
                    </a:lnTo>
                    <a:cubicBezTo>
                      <a:pt x="42989" y="67329"/>
                      <a:pt x="36396" y="73545"/>
                      <a:pt x="24530" y="73545"/>
                    </a:cubicBezTo>
                    <a:close/>
                    <a:moveTo>
                      <a:pt x="26476" y="63562"/>
                    </a:moveTo>
                    <a:cubicBezTo>
                      <a:pt x="38970" y="63562"/>
                      <a:pt x="45939" y="55149"/>
                      <a:pt x="45939" y="46548"/>
                    </a:cubicBezTo>
                    <a:lnTo>
                      <a:pt x="45939" y="36817"/>
                    </a:lnTo>
                    <a:cubicBezTo>
                      <a:pt x="44056" y="39014"/>
                      <a:pt x="31750" y="40270"/>
                      <a:pt x="27418" y="40835"/>
                    </a:cubicBezTo>
                    <a:cubicBezTo>
                      <a:pt x="19193" y="41902"/>
                      <a:pt x="11973" y="44539"/>
                      <a:pt x="11973" y="52512"/>
                    </a:cubicBezTo>
                    <a:cubicBezTo>
                      <a:pt x="11973" y="59795"/>
                      <a:pt x="18063" y="63562"/>
                      <a:pt x="26476" y="63562"/>
                    </a:cubicBezTo>
                  </a:path>
                </a:pathLst>
              </a:custGeom>
              <a:solidFill>
                <a:srgbClr val="000000"/>
              </a:solidFill>
              <a:ln w="27" cap="flat">
                <a:noFill/>
                <a:prstDash val="solid"/>
                <a:miter/>
              </a:ln>
            </p:spPr>
            <p:txBody>
              <a:bodyPr rtlCol="0" anchor="ctr"/>
              <a:lstStyle/>
              <a:p>
                <a:endParaRPr lang="en-GB"/>
              </a:p>
            </p:txBody>
          </p:sp>
          <p:sp>
            <p:nvSpPr>
              <p:cNvPr id="193" name="Freeform: Shape 192">
                <a:extLst>
                  <a:ext uri="{FF2B5EF4-FFF2-40B4-BE49-F238E27FC236}">
                    <a16:creationId xmlns:a16="http://schemas.microsoft.com/office/drawing/2014/main" id="{85D6F267-9508-9766-C68A-7A623E686A18}"/>
                  </a:ext>
                </a:extLst>
              </p:cNvPr>
              <p:cNvSpPr/>
              <p:nvPr/>
            </p:nvSpPr>
            <p:spPr>
              <a:xfrm rot="-5400000">
                <a:off x="8701453" y="2755404"/>
                <a:ext cx="38235" cy="87770"/>
              </a:xfrm>
              <a:custGeom>
                <a:avLst/>
                <a:gdLst>
                  <a:gd name="connsiteX0" fmla="*/ 37114 w 38235"/>
                  <a:gd name="connsiteY0" fmla="*/ 17666 h 87770"/>
                  <a:gd name="connsiteX1" fmla="*/ 37114 w 38235"/>
                  <a:gd name="connsiteY1" fmla="*/ 27335 h 87770"/>
                  <a:gd name="connsiteX2" fmla="*/ 22674 w 38235"/>
                  <a:gd name="connsiteY2" fmla="*/ 27335 h 87770"/>
                  <a:gd name="connsiteX3" fmla="*/ 22674 w 38235"/>
                  <a:gd name="connsiteY3" fmla="*/ 69651 h 87770"/>
                  <a:gd name="connsiteX4" fmla="*/ 30961 w 38235"/>
                  <a:gd name="connsiteY4" fmla="*/ 78691 h 87770"/>
                  <a:gd name="connsiteX5" fmla="*/ 36737 w 38235"/>
                  <a:gd name="connsiteY5" fmla="*/ 77938 h 87770"/>
                  <a:gd name="connsiteX6" fmla="*/ 39060 w 38235"/>
                  <a:gd name="connsiteY6" fmla="*/ 87481 h 87770"/>
                  <a:gd name="connsiteX7" fmla="*/ 30647 w 38235"/>
                  <a:gd name="connsiteY7" fmla="*/ 88737 h 87770"/>
                  <a:gd name="connsiteX8" fmla="*/ 11372 w 38235"/>
                  <a:gd name="connsiteY8" fmla="*/ 70530 h 87770"/>
                  <a:gd name="connsiteX9" fmla="*/ 11372 w 38235"/>
                  <a:gd name="connsiteY9" fmla="*/ 27335 h 87770"/>
                  <a:gd name="connsiteX10" fmla="*/ 825 w 38235"/>
                  <a:gd name="connsiteY10" fmla="*/ 27335 h 87770"/>
                  <a:gd name="connsiteX11" fmla="*/ 825 w 38235"/>
                  <a:gd name="connsiteY11" fmla="*/ 17666 h 87770"/>
                  <a:gd name="connsiteX12" fmla="*/ 11372 w 38235"/>
                  <a:gd name="connsiteY12" fmla="*/ 17666 h 87770"/>
                  <a:gd name="connsiteX13" fmla="*/ 11372 w 38235"/>
                  <a:gd name="connsiteY13" fmla="*/ 966 h 87770"/>
                  <a:gd name="connsiteX14" fmla="*/ 22674 w 38235"/>
                  <a:gd name="connsiteY14" fmla="*/ 966 h 87770"/>
                  <a:gd name="connsiteX15" fmla="*/ 22674 w 38235"/>
                  <a:gd name="connsiteY15" fmla="*/ 17666 h 87770"/>
                  <a:gd name="connsiteX16" fmla="*/ 37114 w 38235"/>
                  <a:gd name="connsiteY16" fmla="*/ 17666 h 87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8235" h="87770">
                    <a:moveTo>
                      <a:pt x="37114" y="17666"/>
                    </a:moveTo>
                    <a:lnTo>
                      <a:pt x="37114" y="27335"/>
                    </a:lnTo>
                    <a:lnTo>
                      <a:pt x="22674" y="27335"/>
                    </a:lnTo>
                    <a:lnTo>
                      <a:pt x="22674" y="69651"/>
                    </a:lnTo>
                    <a:cubicBezTo>
                      <a:pt x="22674" y="75929"/>
                      <a:pt x="24997" y="78691"/>
                      <a:pt x="30961" y="78691"/>
                    </a:cubicBezTo>
                    <a:cubicBezTo>
                      <a:pt x="32405" y="78691"/>
                      <a:pt x="34854" y="78315"/>
                      <a:pt x="36737" y="77938"/>
                    </a:cubicBezTo>
                    <a:lnTo>
                      <a:pt x="39060" y="87481"/>
                    </a:lnTo>
                    <a:cubicBezTo>
                      <a:pt x="36737" y="88297"/>
                      <a:pt x="33535" y="88737"/>
                      <a:pt x="30647" y="88737"/>
                    </a:cubicBezTo>
                    <a:cubicBezTo>
                      <a:pt x="18530" y="88737"/>
                      <a:pt x="11372" y="82019"/>
                      <a:pt x="11372" y="70530"/>
                    </a:cubicBezTo>
                    <a:lnTo>
                      <a:pt x="11372" y="27335"/>
                    </a:lnTo>
                    <a:lnTo>
                      <a:pt x="825" y="27335"/>
                    </a:lnTo>
                    <a:lnTo>
                      <a:pt x="825" y="17666"/>
                    </a:lnTo>
                    <a:lnTo>
                      <a:pt x="11372" y="17666"/>
                    </a:lnTo>
                    <a:lnTo>
                      <a:pt x="11372" y="966"/>
                    </a:lnTo>
                    <a:lnTo>
                      <a:pt x="22674" y="966"/>
                    </a:lnTo>
                    <a:lnTo>
                      <a:pt x="22674" y="17666"/>
                    </a:lnTo>
                    <a:lnTo>
                      <a:pt x="37114" y="17666"/>
                    </a:lnTo>
                  </a:path>
                </a:pathLst>
              </a:custGeom>
              <a:solidFill>
                <a:srgbClr val="000000"/>
              </a:solidFill>
              <a:ln w="27" cap="flat">
                <a:noFill/>
                <a:prstDash val="solid"/>
                <a:miter/>
              </a:ln>
            </p:spPr>
            <p:txBody>
              <a:bodyPr rtlCol="0" anchor="ctr"/>
              <a:lstStyle/>
              <a:p>
                <a:endParaRPr lang="en-GB"/>
              </a:p>
            </p:txBody>
          </p:sp>
          <p:sp>
            <p:nvSpPr>
              <p:cNvPr id="194" name="Freeform: Shape 193">
                <a:extLst>
                  <a:ext uri="{FF2B5EF4-FFF2-40B4-BE49-F238E27FC236}">
                    <a16:creationId xmlns:a16="http://schemas.microsoft.com/office/drawing/2014/main" id="{7C0B94C7-EB9F-AC69-D6A0-226718AC24E0}"/>
                  </a:ext>
                </a:extLst>
              </p:cNvPr>
              <p:cNvSpPr/>
              <p:nvPr/>
            </p:nvSpPr>
            <p:spPr>
              <a:xfrm rot="-5400000">
                <a:off x="8697718" y="2704957"/>
                <a:ext cx="62156" cy="72577"/>
              </a:xfrm>
              <a:custGeom>
                <a:avLst/>
                <a:gdLst>
                  <a:gd name="connsiteX0" fmla="*/ 33450 w 62156"/>
                  <a:gd name="connsiteY0" fmla="*/ 73404 h 72577"/>
                  <a:gd name="connsiteX1" fmla="*/ 551 w 62156"/>
                  <a:gd name="connsiteY1" fmla="*/ 37367 h 72577"/>
                  <a:gd name="connsiteX2" fmla="*/ 32132 w 62156"/>
                  <a:gd name="connsiteY2" fmla="*/ 827 h 72577"/>
                  <a:gd name="connsiteX3" fmla="*/ 62707 w 62156"/>
                  <a:gd name="connsiteY3" fmla="*/ 35923 h 72577"/>
                  <a:gd name="connsiteX4" fmla="*/ 62707 w 62156"/>
                  <a:gd name="connsiteY4" fmla="*/ 40631 h 72577"/>
                  <a:gd name="connsiteX5" fmla="*/ 11978 w 62156"/>
                  <a:gd name="connsiteY5" fmla="*/ 40631 h 72577"/>
                  <a:gd name="connsiteX6" fmla="*/ 33513 w 62156"/>
                  <a:gd name="connsiteY6" fmla="*/ 63359 h 72577"/>
                  <a:gd name="connsiteX7" fmla="*/ 50653 w 62156"/>
                  <a:gd name="connsiteY7" fmla="*/ 52560 h 72577"/>
                  <a:gd name="connsiteX8" fmla="*/ 61577 w 62156"/>
                  <a:gd name="connsiteY8" fmla="*/ 55574 h 72577"/>
                  <a:gd name="connsiteX9" fmla="*/ 33450 w 62156"/>
                  <a:gd name="connsiteY9" fmla="*/ 73404 h 72577"/>
                  <a:gd name="connsiteX10" fmla="*/ 12041 w 62156"/>
                  <a:gd name="connsiteY10" fmla="*/ 31088 h 72577"/>
                  <a:gd name="connsiteX11" fmla="*/ 51218 w 62156"/>
                  <a:gd name="connsiteY11" fmla="*/ 31088 h 72577"/>
                  <a:gd name="connsiteX12" fmla="*/ 32132 w 62156"/>
                  <a:gd name="connsiteY12" fmla="*/ 10872 h 72577"/>
                  <a:gd name="connsiteX13" fmla="*/ 12041 w 62156"/>
                  <a:gd name="connsiteY13" fmla="*/ 31088 h 72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2156" h="72577">
                    <a:moveTo>
                      <a:pt x="33450" y="73404"/>
                    </a:moveTo>
                    <a:cubicBezTo>
                      <a:pt x="13108" y="73404"/>
                      <a:pt x="551" y="58964"/>
                      <a:pt x="551" y="37367"/>
                    </a:cubicBezTo>
                    <a:cubicBezTo>
                      <a:pt x="551" y="15832"/>
                      <a:pt x="12983" y="827"/>
                      <a:pt x="32132" y="827"/>
                    </a:cubicBezTo>
                    <a:cubicBezTo>
                      <a:pt x="47012" y="827"/>
                      <a:pt x="62707" y="9993"/>
                      <a:pt x="62707" y="35923"/>
                    </a:cubicBezTo>
                    <a:lnTo>
                      <a:pt x="62707" y="40631"/>
                    </a:lnTo>
                    <a:lnTo>
                      <a:pt x="11978" y="40631"/>
                    </a:lnTo>
                    <a:cubicBezTo>
                      <a:pt x="12543" y="55323"/>
                      <a:pt x="21082" y="63359"/>
                      <a:pt x="33513" y="63359"/>
                    </a:cubicBezTo>
                    <a:cubicBezTo>
                      <a:pt x="41800" y="63359"/>
                      <a:pt x="48016" y="59717"/>
                      <a:pt x="50653" y="52560"/>
                    </a:cubicBezTo>
                    <a:lnTo>
                      <a:pt x="61577" y="55574"/>
                    </a:lnTo>
                    <a:cubicBezTo>
                      <a:pt x="58313" y="66184"/>
                      <a:pt x="47828" y="73404"/>
                      <a:pt x="33450" y="73404"/>
                    </a:cubicBezTo>
                    <a:close/>
                    <a:moveTo>
                      <a:pt x="12041" y="31088"/>
                    </a:moveTo>
                    <a:lnTo>
                      <a:pt x="51218" y="31088"/>
                    </a:lnTo>
                    <a:cubicBezTo>
                      <a:pt x="50151" y="19159"/>
                      <a:pt x="43684" y="10872"/>
                      <a:pt x="32132" y="10872"/>
                    </a:cubicBezTo>
                    <a:cubicBezTo>
                      <a:pt x="20077" y="10872"/>
                      <a:pt x="12732" y="20352"/>
                      <a:pt x="12041" y="31088"/>
                    </a:cubicBezTo>
                  </a:path>
                </a:pathLst>
              </a:custGeom>
              <a:solidFill>
                <a:srgbClr val="000000"/>
              </a:solidFill>
              <a:ln w="27" cap="flat">
                <a:noFill/>
                <a:prstDash val="solid"/>
                <a:miter/>
              </a:ln>
            </p:spPr>
            <p:txBody>
              <a:bodyPr rtlCol="0" anchor="ctr"/>
              <a:lstStyle/>
              <a:p>
                <a:endParaRPr lang="en-GB"/>
              </a:p>
            </p:txBody>
          </p:sp>
        </p:grpSp>
        <p:grpSp>
          <p:nvGrpSpPr>
            <p:cNvPr id="185" name="Graphic 19">
              <a:extLst>
                <a:ext uri="{FF2B5EF4-FFF2-40B4-BE49-F238E27FC236}">
                  <a16:creationId xmlns:a16="http://schemas.microsoft.com/office/drawing/2014/main" id="{B8791C28-A991-6A45-54F8-220521BCEED7}"/>
                </a:ext>
              </a:extLst>
            </p:cNvPr>
            <p:cNvGrpSpPr/>
            <p:nvPr/>
          </p:nvGrpSpPr>
          <p:grpSpPr>
            <a:xfrm>
              <a:off x="8825612" y="2822460"/>
              <a:ext cx="121296" cy="167254"/>
              <a:chOff x="8825612" y="2822460"/>
              <a:chExt cx="121296" cy="167254"/>
            </a:xfrm>
            <a:solidFill>
              <a:srgbClr val="000000"/>
            </a:solidFill>
          </p:grpSpPr>
          <p:sp>
            <p:nvSpPr>
              <p:cNvPr id="186" name="Freeform: Shape 185">
                <a:extLst>
                  <a:ext uri="{FF2B5EF4-FFF2-40B4-BE49-F238E27FC236}">
                    <a16:creationId xmlns:a16="http://schemas.microsoft.com/office/drawing/2014/main" id="{38832892-019A-1BC0-7611-AD03AB2F50E0}"/>
                  </a:ext>
                </a:extLst>
              </p:cNvPr>
              <p:cNvSpPr/>
              <p:nvPr/>
            </p:nvSpPr>
            <p:spPr>
              <a:xfrm rot="-5400000">
                <a:off x="8866734" y="2937291"/>
                <a:ext cx="11301" cy="93546"/>
              </a:xfrm>
              <a:custGeom>
                <a:avLst/>
                <a:gdLst>
                  <a:gd name="connsiteX0" fmla="*/ 12223 w 11301"/>
                  <a:gd name="connsiteY0" fmla="*/ 1051 h 93546"/>
                  <a:gd name="connsiteX1" fmla="*/ 12223 w 11301"/>
                  <a:gd name="connsiteY1" fmla="*/ 94598 h 93546"/>
                  <a:gd name="connsiteX2" fmla="*/ 922 w 11301"/>
                  <a:gd name="connsiteY2" fmla="*/ 94598 h 93546"/>
                  <a:gd name="connsiteX3" fmla="*/ 922 w 11301"/>
                  <a:gd name="connsiteY3" fmla="*/ 1051 h 93546"/>
                  <a:gd name="connsiteX4" fmla="*/ 12223 w 11301"/>
                  <a:gd name="connsiteY4" fmla="*/ 1051 h 935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01" h="93546">
                    <a:moveTo>
                      <a:pt x="12223" y="1051"/>
                    </a:moveTo>
                    <a:lnTo>
                      <a:pt x="12223" y="94598"/>
                    </a:lnTo>
                    <a:lnTo>
                      <a:pt x="922" y="94598"/>
                    </a:lnTo>
                    <a:lnTo>
                      <a:pt x="922" y="1051"/>
                    </a:lnTo>
                    <a:lnTo>
                      <a:pt x="12223" y="1051"/>
                    </a:lnTo>
                  </a:path>
                </a:pathLst>
              </a:custGeom>
              <a:solidFill>
                <a:srgbClr val="000000"/>
              </a:solidFill>
              <a:ln w="27" cap="flat">
                <a:noFill/>
                <a:prstDash val="solid"/>
                <a:miter/>
              </a:ln>
            </p:spPr>
            <p:txBody>
              <a:bodyPr rtlCol="0" anchor="ctr"/>
              <a:lstStyle/>
              <a:p>
                <a:endParaRPr lang="en-GB"/>
              </a:p>
            </p:txBody>
          </p:sp>
          <p:sp>
            <p:nvSpPr>
              <p:cNvPr id="187" name="Freeform: Shape 186">
                <a:extLst>
                  <a:ext uri="{FF2B5EF4-FFF2-40B4-BE49-F238E27FC236}">
                    <a16:creationId xmlns:a16="http://schemas.microsoft.com/office/drawing/2014/main" id="{861B79CE-AAE9-6FEA-B80E-852C77120C3A}"/>
                  </a:ext>
                </a:extLst>
              </p:cNvPr>
              <p:cNvSpPr/>
              <p:nvPr/>
            </p:nvSpPr>
            <p:spPr>
              <a:xfrm rot="-5400000">
                <a:off x="8852356" y="2893657"/>
                <a:ext cx="64039" cy="72577"/>
              </a:xfrm>
              <a:custGeom>
                <a:avLst/>
                <a:gdLst>
                  <a:gd name="connsiteX0" fmla="*/ 32515 w 64039"/>
                  <a:gd name="connsiteY0" fmla="*/ 73430 h 72577"/>
                  <a:gd name="connsiteX1" fmla="*/ 558 w 64039"/>
                  <a:gd name="connsiteY1" fmla="*/ 37267 h 72577"/>
                  <a:gd name="connsiteX2" fmla="*/ 32515 w 64039"/>
                  <a:gd name="connsiteY2" fmla="*/ 853 h 72577"/>
                  <a:gd name="connsiteX3" fmla="*/ 64598 w 64039"/>
                  <a:gd name="connsiteY3" fmla="*/ 37267 h 72577"/>
                  <a:gd name="connsiteX4" fmla="*/ 32515 w 64039"/>
                  <a:gd name="connsiteY4" fmla="*/ 73430 h 72577"/>
                  <a:gd name="connsiteX5" fmla="*/ 32515 w 64039"/>
                  <a:gd name="connsiteY5" fmla="*/ 63322 h 72577"/>
                  <a:gd name="connsiteX6" fmla="*/ 53171 w 64039"/>
                  <a:gd name="connsiteY6" fmla="*/ 37267 h 72577"/>
                  <a:gd name="connsiteX7" fmla="*/ 32515 w 64039"/>
                  <a:gd name="connsiteY7" fmla="*/ 10961 h 72577"/>
                  <a:gd name="connsiteX8" fmla="*/ 12047 w 64039"/>
                  <a:gd name="connsiteY8" fmla="*/ 37267 h 72577"/>
                  <a:gd name="connsiteX9" fmla="*/ 32515 w 64039"/>
                  <a:gd name="connsiteY9" fmla="*/ 63322 h 72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039" h="72577">
                    <a:moveTo>
                      <a:pt x="32515" y="73430"/>
                    </a:moveTo>
                    <a:cubicBezTo>
                      <a:pt x="13429" y="73430"/>
                      <a:pt x="558" y="58927"/>
                      <a:pt x="558" y="37267"/>
                    </a:cubicBezTo>
                    <a:cubicBezTo>
                      <a:pt x="558" y="15293"/>
                      <a:pt x="13429" y="853"/>
                      <a:pt x="32515" y="853"/>
                    </a:cubicBezTo>
                    <a:cubicBezTo>
                      <a:pt x="51664" y="853"/>
                      <a:pt x="64598" y="15293"/>
                      <a:pt x="64598" y="37267"/>
                    </a:cubicBezTo>
                    <a:cubicBezTo>
                      <a:pt x="64598" y="58927"/>
                      <a:pt x="51664" y="73430"/>
                      <a:pt x="32515" y="73430"/>
                    </a:cubicBezTo>
                    <a:close/>
                    <a:moveTo>
                      <a:pt x="32515" y="63322"/>
                    </a:moveTo>
                    <a:cubicBezTo>
                      <a:pt x="46704" y="63322"/>
                      <a:pt x="53171" y="51079"/>
                      <a:pt x="53171" y="37267"/>
                    </a:cubicBezTo>
                    <a:cubicBezTo>
                      <a:pt x="53171" y="23329"/>
                      <a:pt x="46704" y="10961"/>
                      <a:pt x="32515" y="10961"/>
                    </a:cubicBezTo>
                    <a:cubicBezTo>
                      <a:pt x="18514" y="10961"/>
                      <a:pt x="12047" y="23266"/>
                      <a:pt x="12047" y="37267"/>
                    </a:cubicBezTo>
                    <a:cubicBezTo>
                      <a:pt x="12047" y="51079"/>
                      <a:pt x="18514" y="63322"/>
                      <a:pt x="32515" y="63322"/>
                    </a:cubicBezTo>
                  </a:path>
                </a:pathLst>
              </a:custGeom>
              <a:solidFill>
                <a:srgbClr val="000000"/>
              </a:solidFill>
              <a:ln w="27" cap="flat">
                <a:noFill/>
                <a:prstDash val="solid"/>
                <a:miter/>
              </a:ln>
            </p:spPr>
            <p:txBody>
              <a:bodyPr rtlCol="0" anchor="ctr"/>
              <a:lstStyle/>
              <a:p>
                <a:endParaRPr lang="en-GB"/>
              </a:p>
            </p:txBody>
          </p:sp>
          <p:sp>
            <p:nvSpPr>
              <p:cNvPr id="188" name="Freeform: Shape 187">
                <a:extLst>
                  <a:ext uri="{FF2B5EF4-FFF2-40B4-BE49-F238E27FC236}">
                    <a16:creationId xmlns:a16="http://schemas.microsoft.com/office/drawing/2014/main" id="{A328D5C2-9AD0-B81F-6C7C-A34A57B7DEEF}"/>
                  </a:ext>
                </a:extLst>
              </p:cNvPr>
              <p:cNvSpPr/>
              <p:nvPr/>
            </p:nvSpPr>
            <p:spPr>
              <a:xfrm rot="-5400000">
                <a:off x="8866294" y="2804254"/>
                <a:ext cx="62407" cy="98820"/>
              </a:xfrm>
              <a:custGeom>
                <a:avLst/>
                <a:gdLst>
                  <a:gd name="connsiteX0" fmla="*/ 32404 w 62407"/>
                  <a:gd name="connsiteY0" fmla="*/ 99454 h 98820"/>
                  <a:gd name="connsiteX1" fmla="*/ 3524 w 62407"/>
                  <a:gd name="connsiteY1" fmla="*/ 85139 h 98820"/>
                  <a:gd name="connsiteX2" fmla="*/ 12690 w 62407"/>
                  <a:gd name="connsiteY2" fmla="*/ 79238 h 98820"/>
                  <a:gd name="connsiteX3" fmla="*/ 32404 w 62407"/>
                  <a:gd name="connsiteY3" fmla="*/ 89597 h 98820"/>
                  <a:gd name="connsiteX4" fmla="*/ 51679 w 62407"/>
                  <a:gd name="connsiteY4" fmla="*/ 72897 h 98820"/>
                  <a:gd name="connsiteX5" fmla="*/ 51679 w 62407"/>
                  <a:gd name="connsiteY5" fmla="*/ 58833 h 98820"/>
                  <a:gd name="connsiteX6" fmla="*/ 50612 w 62407"/>
                  <a:gd name="connsiteY6" fmla="*/ 58833 h 98820"/>
                  <a:gd name="connsiteX7" fmla="*/ 30207 w 62407"/>
                  <a:gd name="connsiteY7" fmla="*/ 70574 h 98820"/>
                  <a:gd name="connsiteX8" fmla="*/ 573 w 62407"/>
                  <a:gd name="connsiteY8" fmla="*/ 36294 h 98820"/>
                  <a:gd name="connsiteX9" fmla="*/ 30458 w 62407"/>
                  <a:gd name="connsiteY9" fmla="*/ 633 h 98820"/>
                  <a:gd name="connsiteX10" fmla="*/ 50925 w 62407"/>
                  <a:gd name="connsiteY10" fmla="*/ 12750 h 98820"/>
                  <a:gd name="connsiteX11" fmla="*/ 51993 w 62407"/>
                  <a:gd name="connsiteY11" fmla="*/ 12750 h 98820"/>
                  <a:gd name="connsiteX12" fmla="*/ 51993 w 62407"/>
                  <a:gd name="connsiteY12" fmla="*/ 1512 h 98820"/>
                  <a:gd name="connsiteX13" fmla="*/ 62980 w 62407"/>
                  <a:gd name="connsiteY13" fmla="*/ 1512 h 98820"/>
                  <a:gd name="connsiteX14" fmla="*/ 62980 w 62407"/>
                  <a:gd name="connsiteY14" fmla="*/ 73525 h 98820"/>
                  <a:gd name="connsiteX15" fmla="*/ 32404 w 62407"/>
                  <a:gd name="connsiteY15" fmla="*/ 99454 h 98820"/>
                  <a:gd name="connsiteX16" fmla="*/ 32090 w 62407"/>
                  <a:gd name="connsiteY16" fmla="*/ 60528 h 98820"/>
                  <a:gd name="connsiteX17" fmla="*/ 51804 w 62407"/>
                  <a:gd name="connsiteY17" fmla="*/ 36043 h 98820"/>
                  <a:gd name="connsiteX18" fmla="*/ 32090 w 62407"/>
                  <a:gd name="connsiteY18" fmla="*/ 10741 h 98820"/>
                  <a:gd name="connsiteX19" fmla="*/ 12062 w 62407"/>
                  <a:gd name="connsiteY19" fmla="*/ 36043 h 98820"/>
                  <a:gd name="connsiteX20" fmla="*/ 32090 w 62407"/>
                  <a:gd name="connsiteY20" fmla="*/ 60528 h 98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2407" h="98820">
                    <a:moveTo>
                      <a:pt x="32404" y="99454"/>
                    </a:moveTo>
                    <a:cubicBezTo>
                      <a:pt x="16834" y="99454"/>
                      <a:pt x="7856" y="92862"/>
                      <a:pt x="3524" y="85139"/>
                    </a:cubicBezTo>
                    <a:lnTo>
                      <a:pt x="12690" y="79238"/>
                    </a:lnTo>
                    <a:cubicBezTo>
                      <a:pt x="15641" y="83319"/>
                      <a:pt x="20036" y="89597"/>
                      <a:pt x="32404" y="89597"/>
                    </a:cubicBezTo>
                    <a:cubicBezTo>
                      <a:pt x="43580" y="89597"/>
                      <a:pt x="51679" y="84449"/>
                      <a:pt x="51679" y="72897"/>
                    </a:cubicBezTo>
                    <a:lnTo>
                      <a:pt x="51679" y="58833"/>
                    </a:lnTo>
                    <a:lnTo>
                      <a:pt x="50612" y="58833"/>
                    </a:lnTo>
                    <a:cubicBezTo>
                      <a:pt x="48226" y="62851"/>
                      <a:pt x="43768" y="70574"/>
                      <a:pt x="30207" y="70574"/>
                    </a:cubicBezTo>
                    <a:cubicBezTo>
                      <a:pt x="13381" y="70574"/>
                      <a:pt x="573" y="58331"/>
                      <a:pt x="573" y="36294"/>
                    </a:cubicBezTo>
                    <a:cubicBezTo>
                      <a:pt x="573" y="14571"/>
                      <a:pt x="12941" y="633"/>
                      <a:pt x="30458" y="633"/>
                    </a:cubicBezTo>
                    <a:cubicBezTo>
                      <a:pt x="44019" y="633"/>
                      <a:pt x="48540" y="8983"/>
                      <a:pt x="50925" y="12750"/>
                    </a:cubicBezTo>
                    <a:lnTo>
                      <a:pt x="51993" y="12750"/>
                    </a:lnTo>
                    <a:lnTo>
                      <a:pt x="51993" y="1512"/>
                    </a:lnTo>
                    <a:lnTo>
                      <a:pt x="62980" y="1512"/>
                    </a:lnTo>
                    <a:lnTo>
                      <a:pt x="62980" y="73525"/>
                    </a:lnTo>
                    <a:cubicBezTo>
                      <a:pt x="62980" y="91669"/>
                      <a:pt x="49481" y="99454"/>
                      <a:pt x="32404" y="99454"/>
                    </a:cubicBezTo>
                    <a:close/>
                    <a:moveTo>
                      <a:pt x="32090" y="60528"/>
                    </a:moveTo>
                    <a:cubicBezTo>
                      <a:pt x="44835" y="60528"/>
                      <a:pt x="51804" y="51362"/>
                      <a:pt x="51804" y="36043"/>
                    </a:cubicBezTo>
                    <a:cubicBezTo>
                      <a:pt x="51804" y="21163"/>
                      <a:pt x="45024" y="10741"/>
                      <a:pt x="32090" y="10741"/>
                    </a:cubicBezTo>
                    <a:cubicBezTo>
                      <a:pt x="18717" y="10741"/>
                      <a:pt x="12062" y="22042"/>
                      <a:pt x="12062" y="36043"/>
                    </a:cubicBezTo>
                    <a:cubicBezTo>
                      <a:pt x="12062" y="50483"/>
                      <a:pt x="18906" y="60528"/>
                      <a:pt x="32090" y="60528"/>
                    </a:cubicBezTo>
                  </a:path>
                </a:pathLst>
              </a:custGeom>
              <a:solidFill>
                <a:srgbClr val="000000"/>
              </a:solidFill>
              <a:ln w="27" cap="flat">
                <a:noFill/>
                <a:prstDash val="solid"/>
                <a:miter/>
              </a:ln>
            </p:spPr>
            <p:txBody>
              <a:bodyPr rtlCol="0" anchor="ctr"/>
              <a:lstStyle/>
              <a:p>
                <a:endParaRPr lang="en-GB"/>
              </a:p>
            </p:txBody>
          </p:sp>
        </p:grpSp>
      </p:grpSp>
      <p:sp>
        <p:nvSpPr>
          <p:cNvPr id="207" name="Freeform: Shape 206">
            <a:extLst>
              <a:ext uri="{FF2B5EF4-FFF2-40B4-BE49-F238E27FC236}">
                <a16:creationId xmlns:a16="http://schemas.microsoft.com/office/drawing/2014/main" id="{7022A2EE-6775-CA36-6E0C-DF649FE0A65B}"/>
              </a:ext>
            </a:extLst>
          </p:cNvPr>
          <p:cNvSpPr/>
          <p:nvPr/>
        </p:nvSpPr>
        <p:spPr>
          <a:xfrm>
            <a:off x="2089040" y="4244888"/>
            <a:ext cx="1157232" cy="904076"/>
          </a:xfrm>
          <a:custGeom>
            <a:avLst/>
            <a:gdLst>
              <a:gd name="connsiteX0" fmla="*/ 1158494 w 1157232"/>
              <a:gd name="connsiteY0" fmla="*/ 453219 h 904076"/>
              <a:gd name="connsiteX1" fmla="*/ 579878 w 1157232"/>
              <a:gd name="connsiteY1" fmla="*/ 905258 h 904076"/>
              <a:gd name="connsiteX2" fmla="*/ 1262 w 1157232"/>
              <a:gd name="connsiteY2" fmla="*/ 453219 h 904076"/>
              <a:gd name="connsiteX3" fmla="*/ 579878 w 1157232"/>
              <a:gd name="connsiteY3" fmla="*/ 1181 h 904076"/>
              <a:gd name="connsiteX4" fmla="*/ 1158494 w 1157232"/>
              <a:gd name="connsiteY4" fmla="*/ 453219 h 9040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7232" h="904076">
                <a:moveTo>
                  <a:pt x="1158494" y="453219"/>
                </a:moveTo>
                <a:cubicBezTo>
                  <a:pt x="1158494" y="702889"/>
                  <a:pt x="899419" y="905258"/>
                  <a:pt x="579878" y="905258"/>
                </a:cubicBezTo>
                <a:cubicBezTo>
                  <a:pt x="260337" y="905258"/>
                  <a:pt x="1262" y="702889"/>
                  <a:pt x="1262" y="453219"/>
                </a:cubicBezTo>
                <a:cubicBezTo>
                  <a:pt x="1262" y="203549"/>
                  <a:pt x="260337" y="1181"/>
                  <a:pt x="579878" y="1181"/>
                </a:cubicBezTo>
                <a:cubicBezTo>
                  <a:pt x="899419" y="1181"/>
                  <a:pt x="1158494" y="203549"/>
                  <a:pt x="1158494" y="453219"/>
                </a:cubicBezTo>
                <a:close/>
              </a:path>
            </a:pathLst>
          </a:custGeom>
          <a:solidFill>
            <a:srgbClr val="FFE342"/>
          </a:solidFill>
          <a:ln w="12700" cap="flat">
            <a:solidFill>
              <a:srgbClr val="3A414A"/>
            </a:solidFill>
            <a:prstDash val="solid"/>
            <a:miter/>
          </a:ln>
          <a:effectLst/>
        </p:spPr>
        <p:txBody>
          <a:bodyPr rtlCol="0" anchor="ctr"/>
          <a:lstStyle/>
          <a:p>
            <a:endParaRPr lang="en-GB"/>
          </a:p>
        </p:txBody>
      </p:sp>
      <p:grpSp>
        <p:nvGrpSpPr>
          <p:cNvPr id="208" name="Graphic 19">
            <a:extLst>
              <a:ext uri="{FF2B5EF4-FFF2-40B4-BE49-F238E27FC236}">
                <a16:creationId xmlns:a16="http://schemas.microsoft.com/office/drawing/2014/main" id="{918E17D6-3925-8F2B-086C-A61B6E83A0F0}"/>
              </a:ext>
            </a:extLst>
          </p:cNvPr>
          <p:cNvGrpSpPr/>
          <p:nvPr/>
        </p:nvGrpSpPr>
        <p:grpSpPr>
          <a:xfrm>
            <a:off x="2282788" y="4611563"/>
            <a:ext cx="749395" cy="211932"/>
            <a:chOff x="8442217" y="3719396"/>
            <a:chExt cx="749395" cy="211932"/>
          </a:xfrm>
          <a:solidFill>
            <a:srgbClr val="000000"/>
          </a:solidFill>
        </p:grpSpPr>
        <p:grpSp>
          <p:nvGrpSpPr>
            <p:cNvPr id="209" name="Graphic 19">
              <a:extLst>
                <a:ext uri="{FF2B5EF4-FFF2-40B4-BE49-F238E27FC236}">
                  <a16:creationId xmlns:a16="http://schemas.microsoft.com/office/drawing/2014/main" id="{65F59BA4-F934-1E75-D25D-0DFA3F456DC5}"/>
                </a:ext>
              </a:extLst>
            </p:cNvPr>
            <p:cNvGrpSpPr/>
            <p:nvPr/>
          </p:nvGrpSpPr>
          <p:grpSpPr>
            <a:xfrm>
              <a:off x="8442217" y="3719396"/>
              <a:ext cx="244397" cy="88086"/>
              <a:chOff x="8442217" y="3719396"/>
              <a:chExt cx="244397" cy="88086"/>
            </a:xfrm>
            <a:solidFill>
              <a:srgbClr val="000000"/>
            </a:solidFill>
          </p:grpSpPr>
          <p:sp>
            <p:nvSpPr>
              <p:cNvPr id="233" name="Freeform: Shape 232">
                <a:extLst>
                  <a:ext uri="{FF2B5EF4-FFF2-40B4-BE49-F238E27FC236}">
                    <a16:creationId xmlns:a16="http://schemas.microsoft.com/office/drawing/2014/main" id="{0C247C27-C87A-92D0-2A3D-B0FA753D16AA}"/>
                  </a:ext>
                </a:extLst>
              </p:cNvPr>
              <p:cNvSpPr/>
              <p:nvPr/>
            </p:nvSpPr>
            <p:spPr>
              <a:xfrm>
                <a:off x="8442217" y="3719396"/>
                <a:ext cx="54211" cy="88086"/>
              </a:xfrm>
              <a:custGeom>
                <a:avLst/>
                <a:gdLst>
                  <a:gd name="connsiteX0" fmla="*/ 476 w 54211"/>
                  <a:gd name="connsiteY0" fmla="*/ 89245 h 88086"/>
                  <a:gd name="connsiteX1" fmla="*/ 476 w 54211"/>
                  <a:gd name="connsiteY1" fmla="*/ 1159 h 88086"/>
                  <a:gd name="connsiteX2" fmla="*/ 54156 w 54211"/>
                  <a:gd name="connsiteY2" fmla="*/ 1159 h 88086"/>
                  <a:gd name="connsiteX3" fmla="*/ 54156 w 54211"/>
                  <a:gd name="connsiteY3" fmla="*/ 11091 h 88086"/>
                  <a:gd name="connsiteX4" fmla="*/ 11709 w 54211"/>
                  <a:gd name="connsiteY4" fmla="*/ 11091 h 88086"/>
                  <a:gd name="connsiteX5" fmla="*/ 11709 w 54211"/>
                  <a:gd name="connsiteY5" fmla="*/ 39822 h 88086"/>
                  <a:gd name="connsiteX6" fmla="*/ 51259 w 54211"/>
                  <a:gd name="connsiteY6" fmla="*/ 39822 h 88086"/>
                  <a:gd name="connsiteX7" fmla="*/ 51259 w 54211"/>
                  <a:gd name="connsiteY7" fmla="*/ 49754 h 88086"/>
                  <a:gd name="connsiteX8" fmla="*/ 11709 w 54211"/>
                  <a:gd name="connsiteY8" fmla="*/ 49754 h 88086"/>
                  <a:gd name="connsiteX9" fmla="*/ 11709 w 54211"/>
                  <a:gd name="connsiteY9" fmla="*/ 79313 h 88086"/>
                  <a:gd name="connsiteX10" fmla="*/ 54688 w 54211"/>
                  <a:gd name="connsiteY10" fmla="*/ 79313 h 88086"/>
                  <a:gd name="connsiteX11" fmla="*/ 54688 w 54211"/>
                  <a:gd name="connsiteY11" fmla="*/ 89245 h 88086"/>
                  <a:gd name="connsiteX12" fmla="*/ 476 w 54211"/>
                  <a:gd name="connsiteY12" fmla="*/ 89245 h 88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4211" h="88086">
                    <a:moveTo>
                      <a:pt x="476" y="89245"/>
                    </a:moveTo>
                    <a:lnTo>
                      <a:pt x="476" y="1159"/>
                    </a:lnTo>
                    <a:lnTo>
                      <a:pt x="54156" y="1159"/>
                    </a:lnTo>
                    <a:lnTo>
                      <a:pt x="54156" y="11091"/>
                    </a:lnTo>
                    <a:lnTo>
                      <a:pt x="11709" y="11091"/>
                    </a:lnTo>
                    <a:lnTo>
                      <a:pt x="11709" y="39822"/>
                    </a:lnTo>
                    <a:lnTo>
                      <a:pt x="51259" y="39822"/>
                    </a:lnTo>
                    <a:lnTo>
                      <a:pt x="51259" y="49754"/>
                    </a:lnTo>
                    <a:lnTo>
                      <a:pt x="11709" y="49754"/>
                    </a:lnTo>
                    <a:lnTo>
                      <a:pt x="11709" y="79313"/>
                    </a:lnTo>
                    <a:lnTo>
                      <a:pt x="54688" y="79313"/>
                    </a:lnTo>
                    <a:lnTo>
                      <a:pt x="54688" y="89245"/>
                    </a:lnTo>
                    <a:lnTo>
                      <a:pt x="476" y="89245"/>
                    </a:lnTo>
                  </a:path>
                </a:pathLst>
              </a:custGeom>
              <a:solidFill>
                <a:srgbClr val="000000"/>
              </a:solidFill>
              <a:ln w="26" cap="flat">
                <a:noFill/>
                <a:prstDash val="solid"/>
                <a:miter/>
              </a:ln>
            </p:spPr>
            <p:txBody>
              <a:bodyPr rtlCol="0" anchor="ctr"/>
              <a:lstStyle/>
              <a:p>
                <a:endParaRPr lang="en-GB"/>
              </a:p>
            </p:txBody>
          </p:sp>
          <p:sp>
            <p:nvSpPr>
              <p:cNvPr id="234" name="Freeform: Shape 233">
                <a:extLst>
                  <a:ext uri="{FF2B5EF4-FFF2-40B4-BE49-F238E27FC236}">
                    <a16:creationId xmlns:a16="http://schemas.microsoft.com/office/drawing/2014/main" id="{E9F041BB-C91E-9727-1E34-3DC5E3902716}"/>
                  </a:ext>
                </a:extLst>
              </p:cNvPr>
              <p:cNvSpPr/>
              <p:nvPr/>
            </p:nvSpPr>
            <p:spPr>
              <a:xfrm>
                <a:off x="8507425" y="3719396"/>
                <a:ext cx="77386" cy="88086"/>
              </a:xfrm>
              <a:custGeom>
                <a:avLst/>
                <a:gdLst>
                  <a:gd name="connsiteX0" fmla="*/ 419 w 77386"/>
                  <a:gd name="connsiteY0" fmla="*/ 89245 h 88086"/>
                  <a:gd name="connsiteX1" fmla="*/ 32402 w 77386"/>
                  <a:gd name="connsiteY1" fmla="*/ 1159 h 88086"/>
                  <a:gd name="connsiteX2" fmla="*/ 45408 w 77386"/>
                  <a:gd name="connsiteY2" fmla="*/ 1159 h 88086"/>
                  <a:gd name="connsiteX3" fmla="*/ 77805 w 77386"/>
                  <a:gd name="connsiteY3" fmla="*/ 89245 h 88086"/>
                  <a:gd name="connsiteX4" fmla="*/ 65982 w 77386"/>
                  <a:gd name="connsiteY4" fmla="*/ 89245 h 88086"/>
                  <a:gd name="connsiteX5" fmla="*/ 57173 w 77386"/>
                  <a:gd name="connsiteY5" fmla="*/ 64652 h 88086"/>
                  <a:gd name="connsiteX6" fmla="*/ 20874 w 77386"/>
                  <a:gd name="connsiteY6" fmla="*/ 64652 h 88086"/>
                  <a:gd name="connsiteX7" fmla="*/ 12361 w 77386"/>
                  <a:gd name="connsiteY7" fmla="*/ 89245 h 88086"/>
                  <a:gd name="connsiteX8" fmla="*/ 419 w 77386"/>
                  <a:gd name="connsiteY8" fmla="*/ 89245 h 88086"/>
                  <a:gd name="connsiteX9" fmla="*/ 24303 w 77386"/>
                  <a:gd name="connsiteY9" fmla="*/ 54838 h 88086"/>
                  <a:gd name="connsiteX10" fmla="*/ 53685 w 77386"/>
                  <a:gd name="connsiteY10" fmla="*/ 54838 h 88086"/>
                  <a:gd name="connsiteX11" fmla="*/ 38846 w 77386"/>
                  <a:gd name="connsiteY11" fmla="*/ 10145 h 88086"/>
                  <a:gd name="connsiteX12" fmla="*/ 24303 w 77386"/>
                  <a:gd name="connsiteY12" fmla="*/ 54838 h 88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386" h="88086">
                    <a:moveTo>
                      <a:pt x="419" y="89245"/>
                    </a:moveTo>
                    <a:lnTo>
                      <a:pt x="32402" y="1159"/>
                    </a:lnTo>
                    <a:lnTo>
                      <a:pt x="45408" y="1159"/>
                    </a:lnTo>
                    <a:lnTo>
                      <a:pt x="77805" y="89245"/>
                    </a:lnTo>
                    <a:lnTo>
                      <a:pt x="65982" y="89245"/>
                    </a:lnTo>
                    <a:lnTo>
                      <a:pt x="57173" y="64652"/>
                    </a:lnTo>
                    <a:lnTo>
                      <a:pt x="20874" y="64652"/>
                    </a:lnTo>
                    <a:lnTo>
                      <a:pt x="12361" y="89245"/>
                    </a:lnTo>
                    <a:lnTo>
                      <a:pt x="419" y="89245"/>
                    </a:lnTo>
                    <a:close/>
                    <a:moveTo>
                      <a:pt x="24303" y="54838"/>
                    </a:moveTo>
                    <a:lnTo>
                      <a:pt x="53685" y="54838"/>
                    </a:lnTo>
                    <a:cubicBezTo>
                      <a:pt x="47596" y="37694"/>
                      <a:pt x="45113" y="31782"/>
                      <a:pt x="38846" y="10145"/>
                    </a:cubicBezTo>
                    <a:cubicBezTo>
                      <a:pt x="32461" y="32433"/>
                      <a:pt x="30274" y="37339"/>
                      <a:pt x="24303" y="54838"/>
                    </a:cubicBezTo>
                  </a:path>
                </a:pathLst>
              </a:custGeom>
              <a:solidFill>
                <a:srgbClr val="000000"/>
              </a:solidFill>
              <a:ln w="26" cap="flat">
                <a:noFill/>
                <a:prstDash val="solid"/>
                <a:miter/>
              </a:ln>
            </p:spPr>
            <p:txBody>
              <a:bodyPr rtlCol="0" anchor="ctr"/>
              <a:lstStyle/>
              <a:p>
                <a:endParaRPr lang="en-GB"/>
              </a:p>
            </p:txBody>
          </p:sp>
          <p:sp>
            <p:nvSpPr>
              <p:cNvPr id="235" name="Freeform: Shape 234">
                <a:extLst>
                  <a:ext uri="{FF2B5EF4-FFF2-40B4-BE49-F238E27FC236}">
                    <a16:creationId xmlns:a16="http://schemas.microsoft.com/office/drawing/2014/main" id="{19D877C2-E024-E63F-C271-6B7BACFD49B4}"/>
                  </a:ext>
                </a:extLst>
              </p:cNvPr>
              <p:cNvSpPr/>
              <p:nvPr/>
            </p:nvSpPr>
            <p:spPr>
              <a:xfrm>
                <a:off x="8598527" y="3719396"/>
                <a:ext cx="88087" cy="88086"/>
              </a:xfrm>
              <a:custGeom>
                <a:avLst/>
                <a:gdLst>
                  <a:gd name="connsiteX0" fmla="*/ 214 w 88087"/>
                  <a:gd name="connsiteY0" fmla="*/ 89245 h 88086"/>
                  <a:gd name="connsiteX1" fmla="*/ 214 w 88087"/>
                  <a:gd name="connsiteY1" fmla="*/ 1159 h 88086"/>
                  <a:gd name="connsiteX2" fmla="*/ 16176 w 88087"/>
                  <a:gd name="connsiteY2" fmla="*/ 1159 h 88086"/>
                  <a:gd name="connsiteX3" fmla="*/ 37872 w 88087"/>
                  <a:gd name="connsiteY3" fmla="*/ 56730 h 88086"/>
                  <a:gd name="connsiteX4" fmla="*/ 44375 w 88087"/>
                  <a:gd name="connsiteY4" fmla="*/ 76771 h 88086"/>
                  <a:gd name="connsiteX5" fmla="*/ 50878 w 88087"/>
                  <a:gd name="connsiteY5" fmla="*/ 56730 h 88086"/>
                  <a:gd name="connsiteX6" fmla="*/ 72279 w 88087"/>
                  <a:gd name="connsiteY6" fmla="*/ 1159 h 88086"/>
                  <a:gd name="connsiteX7" fmla="*/ 88301 w 88087"/>
                  <a:gd name="connsiteY7" fmla="*/ 1159 h 88086"/>
                  <a:gd name="connsiteX8" fmla="*/ 88301 w 88087"/>
                  <a:gd name="connsiteY8" fmla="*/ 89245 h 88086"/>
                  <a:gd name="connsiteX9" fmla="*/ 77245 w 88087"/>
                  <a:gd name="connsiteY9" fmla="*/ 89245 h 88086"/>
                  <a:gd name="connsiteX10" fmla="*/ 77659 w 88087"/>
                  <a:gd name="connsiteY10" fmla="*/ 13160 h 88086"/>
                  <a:gd name="connsiteX11" fmla="*/ 49105 w 88087"/>
                  <a:gd name="connsiteY11" fmla="*/ 89245 h 88086"/>
                  <a:gd name="connsiteX12" fmla="*/ 39350 w 88087"/>
                  <a:gd name="connsiteY12" fmla="*/ 89245 h 88086"/>
                  <a:gd name="connsiteX13" fmla="*/ 10500 w 88087"/>
                  <a:gd name="connsiteY13" fmla="*/ 13337 h 88086"/>
                  <a:gd name="connsiteX14" fmla="*/ 10914 w 88087"/>
                  <a:gd name="connsiteY14" fmla="*/ 89245 h 88086"/>
                  <a:gd name="connsiteX15" fmla="*/ 214 w 88087"/>
                  <a:gd name="connsiteY15" fmla="*/ 89245 h 88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8087" h="88086">
                    <a:moveTo>
                      <a:pt x="214" y="89245"/>
                    </a:moveTo>
                    <a:lnTo>
                      <a:pt x="214" y="1159"/>
                    </a:lnTo>
                    <a:lnTo>
                      <a:pt x="16176" y="1159"/>
                    </a:lnTo>
                    <a:lnTo>
                      <a:pt x="37872" y="56730"/>
                    </a:lnTo>
                    <a:cubicBezTo>
                      <a:pt x="39528" y="60987"/>
                      <a:pt x="42306" y="69618"/>
                      <a:pt x="44375" y="76771"/>
                    </a:cubicBezTo>
                    <a:cubicBezTo>
                      <a:pt x="46444" y="69854"/>
                      <a:pt x="49164" y="61164"/>
                      <a:pt x="50878" y="56730"/>
                    </a:cubicBezTo>
                    <a:lnTo>
                      <a:pt x="72279" y="1159"/>
                    </a:lnTo>
                    <a:lnTo>
                      <a:pt x="88301" y="1159"/>
                    </a:lnTo>
                    <a:lnTo>
                      <a:pt x="88301" y="89245"/>
                    </a:lnTo>
                    <a:lnTo>
                      <a:pt x="77245" y="89245"/>
                    </a:lnTo>
                    <a:cubicBezTo>
                      <a:pt x="77364" y="62760"/>
                      <a:pt x="76950" y="39763"/>
                      <a:pt x="77659" y="13160"/>
                    </a:cubicBezTo>
                    <a:cubicBezTo>
                      <a:pt x="68378" y="42542"/>
                      <a:pt x="59273" y="62169"/>
                      <a:pt x="49105" y="89245"/>
                    </a:cubicBezTo>
                    <a:lnTo>
                      <a:pt x="39350" y="89245"/>
                    </a:lnTo>
                    <a:cubicBezTo>
                      <a:pt x="28945" y="62169"/>
                      <a:pt x="19959" y="42897"/>
                      <a:pt x="10500" y="13337"/>
                    </a:cubicBezTo>
                    <a:cubicBezTo>
                      <a:pt x="11210" y="39231"/>
                      <a:pt x="10796" y="63174"/>
                      <a:pt x="10914" y="89245"/>
                    </a:cubicBezTo>
                    <a:lnTo>
                      <a:pt x="214" y="89245"/>
                    </a:lnTo>
                  </a:path>
                </a:pathLst>
              </a:custGeom>
              <a:solidFill>
                <a:srgbClr val="000000"/>
              </a:solidFill>
              <a:ln w="26" cap="flat">
                <a:noFill/>
                <a:prstDash val="solid"/>
                <a:miter/>
              </a:ln>
            </p:spPr>
            <p:txBody>
              <a:bodyPr rtlCol="0" anchor="ctr"/>
              <a:lstStyle/>
              <a:p>
                <a:endParaRPr lang="en-GB"/>
              </a:p>
            </p:txBody>
          </p:sp>
        </p:grpSp>
        <p:grpSp>
          <p:nvGrpSpPr>
            <p:cNvPr id="210" name="Graphic 19">
              <a:extLst>
                <a:ext uri="{FF2B5EF4-FFF2-40B4-BE49-F238E27FC236}">
                  <a16:creationId xmlns:a16="http://schemas.microsoft.com/office/drawing/2014/main" id="{DC38311F-2B75-4416-F510-EE397CF89F59}"/>
                </a:ext>
              </a:extLst>
            </p:cNvPr>
            <p:cNvGrpSpPr/>
            <p:nvPr/>
          </p:nvGrpSpPr>
          <p:grpSpPr>
            <a:xfrm>
              <a:off x="8740654" y="3719396"/>
              <a:ext cx="450958" cy="114215"/>
              <a:chOff x="8740654" y="3719396"/>
              <a:chExt cx="450958" cy="114215"/>
            </a:xfrm>
            <a:solidFill>
              <a:srgbClr val="000000"/>
            </a:solidFill>
          </p:grpSpPr>
          <p:sp>
            <p:nvSpPr>
              <p:cNvPr id="226" name="Freeform: Shape 225">
                <a:extLst>
                  <a:ext uri="{FF2B5EF4-FFF2-40B4-BE49-F238E27FC236}">
                    <a16:creationId xmlns:a16="http://schemas.microsoft.com/office/drawing/2014/main" id="{EF76C19A-7799-C986-09D0-8E42848FC029}"/>
                  </a:ext>
                </a:extLst>
              </p:cNvPr>
              <p:cNvSpPr/>
              <p:nvPr/>
            </p:nvSpPr>
            <p:spPr>
              <a:xfrm>
                <a:off x="8740654" y="3719396"/>
                <a:ext cx="10641" cy="88086"/>
              </a:xfrm>
              <a:custGeom>
                <a:avLst/>
                <a:gdLst>
                  <a:gd name="connsiteX0" fmla="*/ 11546 w 10641"/>
                  <a:gd name="connsiteY0" fmla="*/ 1159 h 88086"/>
                  <a:gd name="connsiteX1" fmla="*/ 11546 w 10641"/>
                  <a:gd name="connsiteY1" fmla="*/ 89245 h 88086"/>
                  <a:gd name="connsiteX2" fmla="*/ 905 w 10641"/>
                  <a:gd name="connsiteY2" fmla="*/ 89245 h 88086"/>
                  <a:gd name="connsiteX3" fmla="*/ 905 w 10641"/>
                  <a:gd name="connsiteY3" fmla="*/ 1159 h 88086"/>
                  <a:gd name="connsiteX4" fmla="*/ 11546 w 10641"/>
                  <a:gd name="connsiteY4" fmla="*/ 1159 h 880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41" h="88086">
                    <a:moveTo>
                      <a:pt x="11546" y="1159"/>
                    </a:moveTo>
                    <a:lnTo>
                      <a:pt x="11546" y="89245"/>
                    </a:lnTo>
                    <a:lnTo>
                      <a:pt x="905" y="89245"/>
                    </a:lnTo>
                    <a:lnTo>
                      <a:pt x="905" y="1159"/>
                    </a:lnTo>
                    <a:lnTo>
                      <a:pt x="11546" y="1159"/>
                    </a:lnTo>
                  </a:path>
                </a:pathLst>
              </a:custGeom>
              <a:solidFill>
                <a:srgbClr val="000000"/>
              </a:solidFill>
              <a:ln w="26" cap="flat">
                <a:noFill/>
                <a:prstDash val="solid"/>
                <a:miter/>
              </a:ln>
            </p:spPr>
            <p:txBody>
              <a:bodyPr rtlCol="0" anchor="ctr"/>
              <a:lstStyle/>
              <a:p>
                <a:endParaRPr lang="en-GB"/>
              </a:p>
            </p:txBody>
          </p:sp>
          <p:sp>
            <p:nvSpPr>
              <p:cNvPr id="227" name="Freeform: Shape 226">
                <a:extLst>
                  <a:ext uri="{FF2B5EF4-FFF2-40B4-BE49-F238E27FC236}">
                    <a16:creationId xmlns:a16="http://schemas.microsoft.com/office/drawing/2014/main" id="{EB62D3FB-47A3-EEDA-E3D4-E42BCAA44DA3}"/>
                  </a:ext>
                </a:extLst>
              </p:cNvPr>
              <p:cNvSpPr/>
              <p:nvPr/>
            </p:nvSpPr>
            <p:spPr>
              <a:xfrm>
                <a:off x="8766784" y="3740560"/>
                <a:ext cx="60301" cy="68340"/>
              </a:xfrm>
              <a:custGeom>
                <a:avLst/>
                <a:gdLst>
                  <a:gd name="connsiteX0" fmla="*/ 30637 w 60301"/>
                  <a:gd name="connsiteY0" fmla="*/ 69310 h 68340"/>
                  <a:gd name="connsiteX1" fmla="*/ 546 w 60301"/>
                  <a:gd name="connsiteY1" fmla="*/ 35258 h 68340"/>
                  <a:gd name="connsiteX2" fmla="*/ 30637 w 60301"/>
                  <a:gd name="connsiteY2" fmla="*/ 970 h 68340"/>
                  <a:gd name="connsiteX3" fmla="*/ 60847 w 60301"/>
                  <a:gd name="connsiteY3" fmla="*/ 35258 h 68340"/>
                  <a:gd name="connsiteX4" fmla="*/ 30637 w 60301"/>
                  <a:gd name="connsiteY4" fmla="*/ 69310 h 68340"/>
                  <a:gd name="connsiteX5" fmla="*/ 30637 w 60301"/>
                  <a:gd name="connsiteY5" fmla="*/ 59792 h 68340"/>
                  <a:gd name="connsiteX6" fmla="*/ 50087 w 60301"/>
                  <a:gd name="connsiteY6" fmla="*/ 35258 h 68340"/>
                  <a:gd name="connsiteX7" fmla="*/ 30637 w 60301"/>
                  <a:gd name="connsiteY7" fmla="*/ 10488 h 68340"/>
                  <a:gd name="connsiteX8" fmla="*/ 11365 w 60301"/>
                  <a:gd name="connsiteY8" fmla="*/ 35258 h 68340"/>
                  <a:gd name="connsiteX9" fmla="*/ 30637 w 60301"/>
                  <a:gd name="connsiteY9" fmla="*/ 59792 h 68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301" h="68340">
                    <a:moveTo>
                      <a:pt x="30637" y="69310"/>
                    </a:moveTo>
                    <a:cubicBezTo>
                      <a:pt x="12665" y="69310"/>
                      <a:pt x="546" y="55654"/>
                      <a:pt x="546" y="35258"/>
                    </a:cubicBezTo>
                    <a:cubicBezTo>
                      <a:pt x="546" y="14567"/>
                      <a:pt x="12665" y="970"/>
                      <a:pt x="30637" y="970"/>
                    </a:cubicBezTo>
                    <a:cubicBezTo>
                      <a:pt x="48669" y="970"/>
                      <a:pt x="60847" y="14567"/>
                      <a:pt x="60847" y="35258"/>
                    </a:cubicBezTo>
                    <a:cubicBezTo>
                      <a:pt x="60847" y="55654"/>
                      <a:pt x="48669" y="69310"/>
                      <a:pt x="30637" y="69310"/>
                    </a:cubicBezTo>
                    <a:close/>
                    <a:moveTo>
                      <a:pt x="30637" y="59792"/>
                    </a:moveTo>
                    <a:cubicBezTo>
                      <a:pt x="43998" y="59792"/>
                      <a:pt x="50087" y="48264"/>
                      <a:pt x="50087" y="35258"/>
                    </a:cubicBezTo>
                    <a:cubicBezTo>
                      <a:pt x="50087" y="22134"/>
                      <a:pt x="43998" y="10488"/>
                      <a:pt x="30637" y="10488"/>
                    </a:cubicBezTo>
                    <a:cubicBezTo>
                      <a:pt x="17454" y="10488"/>
                      <a:pt x="11365" y="22075"/>
                      <a:pt x="11365" y="35258"/>
                    </a:cubicBezTo>
                    <a:cubicBezTo>
                      <a:pt x="11365" y="48264"/>
                      <a:pt x="17454" y="59792"/>
                      <a:pt x="30637" y="59792"/>
                    </a:cubicBezTo>
                  </a:path>
                </a:pathLst>
              </a:custGeom>
              <a:solidFill>
                <a:srgbClr val="000000"/>
              </a:solidFill>
              <a:ln w="26" cap="flat">
                <a:noFill/>
                <a:prstDash val="solid"/>
                <a:miter/>
              </a:ln>
            </p:spPr>
            <p:txBody>
              <a:bodyPr rtlCol="0" anchor="ctr"/>
              <a:lstStyle/>
              <a:p>
                <a:endParaRPr lang="en-GB"/>
              </a:p>
            </p:txBody>
          </p:sp>
          <p:sp>
            <p:nvSpPr>
              <p:cNvPr id="228" name="Freeform: Shape 227">
                <a:extLst>
                  <a:ext uri="{FF2B5EF4-FFF2-40B4-BE49-F238E27FC236}">
                    <a16:creationId xmlns:a16="http://schemas.microsoft.com/office/drawing/2014/main" id="{F2C2EECC-A168-0780-3351-76F092A671AC}"/>
                  </a:ext>
                </a:extLst>
              </p:cNvPr>
              <p:cNvSpPr/>
              <p:nvPr/>
            </p:nvSpPr>
            <p:spPr>
              <a:xfrm>
                <a:off x="8839382" y="3740560"/>
                <a:ext cx="58764" cy="93051"/>
              </a:xfrm>
              <a:custGeom>
                <a:avLst/>
                <a:gdLst>
                  <a:gd name="connsiteX0" fmla="*/ 30542 w 58764"/>
                  <a:gd name="connsiteY0" fmla="*/ 93814 h 93051"/>
                  <a:gd name="connsiteX1" fmla="*/ 3347 w 58764"/>
                  <a:gd name="connsiteY1" fmla="*/ 80335 h 93051"/>
                  <a:gd name="connsiteX2" fmla="*/ 11979 w 58764"/>
                  <a:gd name="connsiteY2" fmla="*/ 74778 h 93051"/>
                  <a:gd name="connsiteX3" fmla="*/ 30542 w 58764"/>
                  <a:gd name="connsiteY3" fmla="*/ 84533 h 93051"/>
                  <a:gd name="connsiteX4" fmla="*/ 48692 w 58764"/>
                  <a:gd name="connsiteY4" fmla="*/ 68807 h 93051"/>
                  <a:gd name="connsiteX5" fmla="*/ 48692 w 58764"/>
                  <a:gd name="connsiteY5" fmla="*/ 55565 h 93051"/>
                  <a:gd name="connsiteX6" fmla="*/ 47687 w 58764"/>
                  <a:gd name="connsiteY6" fmla="*/ 55565 h 93051"/>
                  <a:gd name="connsiteX7" fmla="*/ 28473 w 58764"/>
                  <a:gd name="connsiteY7" fmla="*/ 66620 h 93051"/>
                  <a:gd name="connsiteX8" fmla="*/ 569 w 58764"/>
                  <a:gd name="connsiteY8" fmla="*/ 34341 h 93051"/>
                  <a:gd name="connsiteX9" fmla="*/ 28709 w 58764"/>
                  <a:gd name="connsiteY9" fmla="*/ 762 h 93051"/>
                  <a:gd name="connsiteX10" fmla="*/ 47982 w 58764"/>
                  <a:gd name="connsiteY10" fmla="*/ 12172 h 93051"/>
                  <a:gd name="connsiteX11" fmla="*/ 48987 w 58764"/>
                  <a:gd name="connsiteY11" fmla="*/ 12172 h 93051"/>
                  <a:gd name="connsiteX12" fmla="*/ 48987 w 58764"/>
                  <a:gd name="connsiteY12" fmla="*/ 1590 h 93051"/>
                  <a:gd name="connsiteX13" fmla="*/ 59333 w 58764"/>
                  <a:gd name="connsiteY13" fmla="*/ 1590 h 93051"/>
                  <a:gd name="connsiteX14" fmla="*/ 59333 w 58764"/>
                  <a:gd name="connsiteY14" fmla="*/ 69399 h 93051"/>
                  <a:gd name="connsiteX15" fmla="*/ 30542 w 58764"/>
                  <a:gd name="connsiteY15" fmla="*/ 93814 h 93051"/>
                  <a:gd name="connsiteX16" fmla="*/ 30246 w 58764"/>
                  <a:gd name="connsiteY16" fmla="*/ 57161 h 93051"/>
                  <a:gd name="connsiteX17" fmla="*/ 48810 w 58764"/>
                  <a:gd name="connsiteY17" fmla="*/ 34105 h 93051"/>
                  <a:gd name="connsiteX18" fmla="*/ 30246 w 58764"/>
                  <a:gd name="connsiteY18" fmla="*/ 10280 h 93051"/>
                  <a:gd name="connsiteX19" fmla="*/ 11388 w 58764"/>
                  <a:gd name="connsiteY19" fmla="*/ 34105 h 93051"/>
                  <a:gd name="connsiteX20" fmla="*/ 30246 w 58764"/>
                  <a:gd name="connsiteY20" fmla="*/ 57161 h 930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8764" h="93051">
                    <a:moveTo>
                      <a:pt x="30542" y="93814"/>
                    </a:moveTo>
                    <a:cubicBezTo>
                      <a:pt x="15881" y="93814"/>
                      <a:pt x="7427" y="87607"/>
                      <a:pt x="3347" y="80335"/>
                    </a:cubicBezTo>
                    <a:lnTo>
                      <a:pt x="11979" y="74778"/>
                    </a:lnTo>
                    <a:cubicBezTo>
                      <a:pt x="14757" y="78621"/>
                      <a:pt x="18896" y="84533"/>
                      <a:pt x="30542" y="84533"/>
                    </a:cubicBezTo>
                    <a:cubicBezTo>
                      <a:pt x="41065" y="84533"/>
                      <a:pt x="48692" y="79685"/>
                      <a:pt x="48692" y="68807"/>
                    </a:cubicBezTo>
                    <a:lnTo>
                      <a:pt x="48692" y="55565"/>
                    </a:lnTo>
                    <a:lnTo>
                      <a:pt x="47687" y="55565"/>
                    </a:lnTo>
                    <a:cubicBezTo>
                      <a:pt x="45440" y="59348"/>
                      <a:pt x="41243" y="66620"/>
                      <a:pt x="28473" y="66620"/>
                    </a:cubicBezTo>
                    <a:cubicBezTo>
                      <a:pt x="12629" y="66620"/>
                      <a:pt x="569" y="55092"/>
                      <a:pt x="569" y="34341"/>
                    </a:cubicBezTo>
                    <a:cubicBezTo>
                      <a:pt x="569" y="13887"/>
                      <a:pt x="12215" y="762"/>
                      <a:pt x="28709" y="762"/>
                    </a:cubicBezTo>
                    <a:cubicBezTo>
                      <a:pt x="41479" y="762"/>
                      <a:pt x="45736" y="8625"/>
                      <a:pt x="47982" y="12172"/>
                    </a:cubicBezTo>
                    <a:lnTo>
                      <a:pt x="48987" y="12172"/>
                    </a:lnTo>
                    <a:lnTo>
                      <a:pt x="48987" y="1590"/>
                    </a:lnTo>
                    <a:lnTo>
                      <a:pt x="59333" y="1590"/>
                    </a:lnTo>
                    <a:lnTo>
                      <a:pt x="59333" y="69399"/>
                    </a:lnTo>
                    <a:cubicBezTo>
                      <a:pt x="59333" y="86484"/>
                      <a:pt x="46622" y="93814"/>
                      <a:pt x="30542" y="93814"/>
                    </a:cubicBezTo>
                    <a:close/>
                    <a:moveTo>
                      <a:pt x="30246" y="57161"/>
                    </a:moveTo>
                    <a:cubicBezTo>
                      <a:pt x="42248" y="57161"/>
                      <a:pt x="48810" y="48530"/>
                      <a:pt x="48810" y="34105"/>
                    </a:cubicBezTo>
                    <a:cubicBezTo>
                      <a:pt x="48810" y="20094"/>
                      <a:pt x="42425" y="10280"/>
                      <a:pt x="30246" y="10280"/>
                    </a:cubicBezTo>
                    <a:cubicBezTo>
                      <a:pt x="17654" y="10280"/>
                      <a:pt x="11388" y="20922"/>
                      <a:pt x="11388" y="34105"/>
                    </a:cubicBezTo>
                    <a:cubicBezTo>
                      <a:pt x="11388" y="47702"/>
                      <a:pt x="17832" y="57161"/>
                      <a:pt x="30246" y="57161"/>
                    </a:cubicBezTo>
                  </a:path>
                </a:pathLst>
              </a:custGeom>
              <a:solidFill>
                <a:srgbClr val="000000"/>
              </a:solidFill>
              <a:ln w="26" cap="flat">
                <a:noFill/>
                <a:prstDash val="solid"/>
                <a:miter/>
              </a:ln>
            </p:spPr>
            <p:txBody>
              <a:bodyPr rtlCol="0" anchor="ctr"/>
              <a:lstStyle/>
              <a:p>
                <a:endParaRPr lang="en-GB"/>
              </a:p>
            </p:txBody>
          </p:sp>
          <p:sp>
            <p:nvSpPr>
              <p:cNvPr id="229" name="Freeform: Shape 228">
                <a:extLst>
                  <a:ext uri="{FF2B5EF4-FFF2-40B4-BE49-F238E27FC236}">
                    <a16:creationId xmlns:a16="http://schemas.microsoft.com/office/drawing/2014/main" id="{01CFC5AB-B50E-E55B-9D57-FB618A3ACD24}"/>
                  </a:ext>
                </a:extLst>
              </p:cNvPr>
              <p:cNvSpPr/>
              <p:nvPr/>
            </p:nvSpPr>
            <p:spPr>
              <a:xfrm>
                <a:off x="8916828" y="3719396"/>
                <a:ext cx="58645" cy="89504"/>
              </a:xfrm>
              <a:custGeom>
                <a:avLst/>
                <a:gdLst>
                  <a:gd name="connsiteX0" fmla="*/ 31209 w 58645"/>
                  <a:gd name="connsiteY0" fmla="*/ 90652 h 89504"/>
                  <a:gd name="connsiteX1" fmla="*/ 11996 w 58645"/>
                  <a:gd name="connsiteY1" fmla="*/ 79006 h 89504"/>
                  <a:gd name="connsiteX2" fmla="*/ 10813 w 58645"/>
                  <a:gd name="connsiteY2" fmla="*/ 79006 h 89504"/>
                  <a:gd name="connsiteX3" fmla="*/ 10813 w 58645"/>
                  <a:gd name="connsiteY3" fmla="*/ 89233 h 89504"/>
                  <a:gd name="connsiteX4" fmla="*/ 526 w 58645"/>
                  <a:gd name="connsiteY4" fmla="*/ 89233 h 89504"/>
                  <a:gd name="connsiteX5" fmla="*/ 526 w 58645"/>
                  <a:gd name="connsiteY5" fmla="*/ 1147 h 89504"/>
                  <a:gd name="connsiteX6" fmla="*/ 11168 w 58645"/>
                  <a:gd name="connsiteY6" fmla="*/ 1147 h 89504"/>
                  <a:gd name="connsiteX7" fmla="*/ 11168 w 58645"/>
                  <a:gd name="connsiteY7" fmla="*/ 33721 h 89504"/>
                  <a:gd name="connsiteX8" fmla="*/ 11996 w 58645"/>
                  <a:gd name="connsiteY8" fmla="*/ 33721 h 89504"/>
                  <a:gd name="connsiteX9" fmla="*/ 31150 w 58645"/>
                  <a:gd name="connsiteY9" fmla="*/ 22311 h 89504"/>
                  <a:gd name="connsiteX10" fmla="*/ 59172 w 58645"/>
                  <a:gd name="connsiteY10" fmla="*/ 56364 h 89504"/>
                  <a:gd name="connsiteX11" fmla="*/ 31209 w 58645"/>
                  <a:gd name="connsiteY11" fmla="*/ 90652 h 89504"/>
                  <a:gd name="connsiteX12" fmla="*/ 29613 w 58645"/>
                  <a:gd name="connsiteY12" fmla="*/ 81134 h 89504"/>
                  <a:gd name="connsiteX13" fmla="*/ 48354 w 58645"/>
                  <a:gd name="connsiteY13" fmla="*/ 56245 h 89504"/>
                  <a:gd name="connsiteX14" fmla="*/ 29613 w 58645"/>
                  <a:gd name="connsiteY14" fmla="*/ 31830 h 89504"/>
                  <a:gd name="connsiteX15" fmla="*/ 11050 w 58645"/>
                  <a:gd name="connsiteY15" fmla="*/ 56245 h 89504"/>
                  <a:gd name="connsiteX16" fmla="*/ 29613 w 58645"/>
                  <a:gd name="connsiteY16" fmla="*/ 81134 h 89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8645" h="89504">
                    <a:moveTo>
                      <a:pt x="31209" y="90652"/>
                    </a:moveTo>
                    <a:cubicBezTo>
                      <a:pt x="18617" y="90652"/>
                      <a:pt x="14183" y="82671"/>
                      <a:pt x="11996" y="79006"/>
                    </a:cubicBezTo>
                    <a:lnTo>
                      <a:pt x="10813" y="79006"/>
                    </a:lnTo>
                    <a:lnTo>
                      <a:pt x="10813" y="89233"/>
                    </a:lnTo>
                    <a:lnTo>
                      <a:pt x="526" y="89233"/>
                    </a:lnTo>
                    <a:lnTo>
                      <a:pt x="526" y="1147"/>
                    </a:lnTo>
                    <a:lnTo>
                      <a:pt x="11168" y="1147"/>
                    </a:lnTo>
                    <a:lnTo>
                      <a:pt x="11168" y="33721"/>
                    </a:lnTo>
                    <a:lnTo>
                      <a:pt x="11996" y="33721"/>
                    </a:lnTo>
                    <a:cubicBezTo>
                      <a:pt x="14183" y="30233"/>
                      <a:pt x="18262" y="22311"/>
                      <a:pt x="31150" y="22311"/>
                    </a:cubicBezTo>
                    <a:cubicBezTo>
                      <a:pt x="47644" y="22311"/>
                      <a:pt x="59172" y="35436"/>
                      <a:pt x="59172" y="56364"/>
                    </a:cubicBezTo>
                    <a:cubicBezTo>
                      <a:pt x="59172" y="77410"/>
                      <a:pt x="47703" y="90652"/>
                      <a:pt x="31209" y="90652"/>
                    </a:cubicBezTo>
                    <a:close/>
                    <a:moveTo>
                      <a:pt x="29613" y="81134"/>
                    </a:moveTo>
                    <a:cubicBezTo>
                      <a:pt x="41969" y="81134"/>
                      <a:pt x="48354" y="70138"/>
                      <a:pt x="48354" y="56245"/>
                    </a:cubicBezTo>
                    <a:cubicBezTo>
                      <a:pt x="48354" y="42530"/>
                      <a:pt x="42146" y="31830"/>
                      <a:pt x="29613" y="31830"/>
                    </a:cubicBezTo>
                    <a:cubicBezTo>
                      <a:pt x="17434" y="31830"/>
                      <a:pt x="11050" y="41643"/>
                      <a:pt x="11050" y="56245"/>
                    </a:cubicBezTo>
                    <a:cubicBezTo>
                      <a:pt x="11050" y="70966"/>
                      <a:pt x="17612" y="81134"/>
                      <a:pt x="29613" y="81134"/>
                    </a:cubicBezTo>
                  </a:path>
                </a:pathLst>
              </a:custGeom>
              <a:solidFill>
                <a:srgbClr val="000000"/>
              </a:solidFill>
              <a:ln w="26" cap="flat">
                <a:noFill/>
                <a:prstDash val="solid"/>
                <a:miter/>
              </a:ln>
            </p:spPr>
            <p:txBody>
              <a:bodyPr rtlCol="0" anchor="ctr"/>
              <a:lstStyle/>
              <a:p>
                <a:endParaRPr lang="en-GB"/>
              </a:p>
            </p:txBody>
          </p:sp>
          <p:sp>
            <p:nvSpPr>
              <p:cNvPr id="230" name="Freeform: Shape 229">
                <a:extLst>
                  <a:ext uri="{FF2B5EF4-FFF2-40B4-BE49-F238E27FC236}">
                    <a16:creationId xmlns:a16="http://schemas.microsoft.com/office/drawing/2014/main" id="{32B57694-F729-0D51-4FA8-C7284A504745}"/>
                  </a:ext>
                </a:extLst>
              </p:cNvPr>
              <p:cNvSpPr/>
              <p:nvPr/>
            </p:nvSpPr>
            <p:spPr>
              <a:xfrm>
                <a:off x="8987771" y="3740560"/>
                <a:ext cx="60301" cy="68340"/>
              </a:xfrm>
              <a:custGeom>
                <a:avLst/>
                <a:gdLst>
                  <a:gd name="connsiteX0" fmla="*/ 30668 w 60301"/>
                  <a:gd name="connsiteY0" fmla="*/ 69310 h 68340"/>
                  <a:gd name="connsiteX1" fmla="*/ 576 w 60301"/>
                  <a:gd name="connsiteY1" fmla="*/ 35258 h 68340"/>
                  <a:gd name="connsiteX2" fmla="*/ 30668 w 60301"/>
                  <a:gd name="connsiteY2" fmla="*/ 970 h 68340"/>
                  <a:gd name="connsiteX3" fmla="*/ 60878 w 60301"/>
                  <a:gd name="connsiteY3" fmla="*/ 35258 h 68340"/>
                  <a:gd name="connsiteX4" fmla="*/ 30668 w 60301"/>
                  <a:gd name="connsiteY4" fmla="*/ 69310 h 68340"/>
                  <a:gd name="connsiteX5" fmla="*/ 30668 w 60301"/>
                  <a:gd name="connsiteY5" fmla="*/ 59792 h 68340"/>
                  <a:gd name="connsiteX6" fmla="*/ 50118 w 60301"/>
                  <a:gd name="connsiteY6" fmla="*/ 35258 h 68340"/>
                  <a:gd name="connsiteX7" fmla="*/ 30668 w 60301"/>
                  <a:gd name="connsiteY7" fmla="*/ 10488 h 68340"/>
                  <a:gd name="connsiteX8" fmla="*/ 11395 w 60301"/>
                  <a:gd name="connsiteY8" fmla="*/ 35258 h 68340"/>
                  <a:gd name="connsiteX9" fmla="*/ 30668 w 60301"/>
                  <a:gd name="connsiteY9" fmla="*/ 59792 h 68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301" h="68340">
                    <a:moveTo>
                      <a:pt x="30668" y="69310"/>
                    </a:moveTo>
                    <a:cubicBezTo>
                      <a:pt x="12696" y="69310"/>
                      <a:pt x="576" y="55654"/>
                      <a:pt x="576" y="35258"/>
                    </a:cubicBezTo>
                    <a:cubicBezTo>
                      <a:pt x="576" y="14567"/>
                      <a:pt x="12696" y="970"/>
                      <a:pt x="30668" y="970"/>
                    </a:cubicBezTo>
                    <a:cubicBezTo>
                      <a:pt x="48699" y="970"/>
                      <a:pt x="60878" y="14567"/>
                      <a:pt x="60878" y="35258"/>
                    </a:cubicBezTo>
                    <a:cubicBezTo>
                      <a:pt x="60878" y="55654"/>
                      <a:pt x="48699" y="69310"/>
                      <a:pt x="30668" y="69310"/>
                    </a:cubicBezTo>
                    <a:close/>
                    <a:moveTo>
                      <a:pt x="30668" y="59792"/>
                    </a:moveTo>
                    <a:cubicBezTo>
                      <a:pt x="44029" y="59792"/>
                      <a:pt x="50118" y="48264"/>
                      <a:pt x="50118" y="35258"/>
                    </a:cubicBezTo>
                    <a:cubicBezTo>
                      <a:pt x="50118" y="22134"/>
                      <a:pt x="44029" y="10488"/>
                      <a:pt x="30668" y="10488"/>
                    </a:cubicBezTo>
                    <a:cubicBezTo>
                      <a:pt x="17484" y="10488"/>
                      <a:pt x="11395" y="22075"/>
                      <a:pt x="11395" y="35258"/>
                    </a:cubicBezTo>
                    <a:cubicBezTo>
                      <a:pt x="11395" y="48264"/>
                      <a:pt x="17484" y="59792"/>
                      <a:pt x="30668" y="59792"/>
                    </a:cubicBezTo>
                  </a:path>
                </a:pathLst>
              </a:custGeom>
              <a:solidFill>
                <a:srgbClr val="000000"/>
              </a:solidFill>
              <a:ln w="26" cap="flat">
                <a:noFill/>
                <a:prstDash val="solid"/>
                <a:miter/>
              </a:ln>
            </p:spPr>
            <p:txBody>
              <a:bodyPr rtlCol="0" anchor="ctr"/>
              <a:lstStyle/>
              <a:p>
                <a:endParaRPr lang="en-GB"/>
              </a:p>
            </p:txBody>
          </p:sp>
          <p:sp>
            <p:nvSpPr>
              <p:cNvPr id="231" name="Freeform: Shape 230">
                <a:extLst>
                  <a:ext uri="{FF2B5EF4-FFF2-40B4-BE49-F238E27FC236}">
                    <a16:creationId xmlns:a16="http://schemas.microsoft.com/office/drawing/2014/main" id="{8D0E0B60-24C2-B07C-69CC-12385E1D135A}"/>
                  </a:ext>
                </a:extLst>
              </p:cNvPr>
              <p:cNvSpPr/>
              <p:nvPr/>
            </p:nvSpPr>
            <p:spPr>
              <a:xfrm>
                <a:off x="9060368" y="3740560"/>
                <a:ext cx="60301" cy="68340"/>
              </a:xfrm>
              <a:custGeom>
                <a:avLst/>
                <a:gdLst>
                  <a:gd name="connsiteX0" fmla="*/ 30678 w 60301"/>
                  <a:gd name="connsiteY0" fmla="*/ 69310 h 68340"/>
                  <a:gd name="connsiteX1" fmla="*/ 586 w 60301"/>
                  <a:gd name="connsiteY1" fmla="*/ 35258 h 68340"/>
                  <a:gd name="connsiteX2" fmla="*/ 30678 w 60301"/>
                  <a:gd name="connsiteY2" fmla="*/ 970 h 68340"/>
                  <a:gd name="connsiteX3" fmla="*/ 60888 w 60301"/>
                  <a:gd name="connsiteY3" fmla="*/ 35258 h 68340"/>
                  <a:gd name="connsiteX4" fmla="*/ 30678 w 60301"/>
                  <a:gd name="connsiteY4" fmla="*/ 69310 h 68340"/>
                  <a:gd name="connsiteX5" fmla="*/ 30678 w 60301"/>
                  <a:gd name="connsiteY5" fmla="*/ 59792 h 68340"/>
                  <a:gd name="connsiteX6" fmla="*/ 50128 w 60301"/>
                  <a:gd name="connsiteY6" fmla="*/ 35258 h 68340"/>
                  <a:gd name="connsiteX7" fmla="*/ 30678 w 60301"/>
                  <a:gd name="connsiteY7" fmla="*/ 10488 h 68340"/>
                  <a:gd name="connsiteX8" fmla="*/ 11405 w 60301"/>
                  <a:gd name="connsiteY8" fmla="*/ 35258 h 68340"/>
                  <a:gd name="connsiteX9" fmla="*/ 30678 w 60301"/>
                  <a:gd name="connsiteY9" fmla="*/ 59792 h 68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301" h="68340">
                    <a:moveTo>
                      <a:pt x="30678" y="69310"/>
                    </a:moveTo>
                    <a:cubicBezTo>
                      <a:pt x="12706" y="69310"/>
                      <a:pt x="586" y="55654"/>
                      <a:pt x="586" y="35258"/>
                    </a:cubicBezTo>
                    <a:cubicBezTo>
                      <a:pt x="586" y="14567"/>
                      <a:pt x="12706" y="970"/>
                      <a:pt x="30678" y="970"/>
                    </a:cubicBezTo>
                    <a:cubicBezTo>
                      <a:pt x="48709" y="970"/>
                      <a:pt x="60888" y="14567"/>
                      <a:pt x="60888" y="35258"/>
                    </a:cubicBezTo>
                    <a:cubicBezTo>
                      <a:pt x="60888" y="55654"/>
                      <a:pt x="48709" y="69310"/>
                      <a:pt x="30678" y="69310"/>
                    </a:cubicBezTo>
                    <a:close/>
                    <a:moveTo>
                      <a:pt x="30678" y="59792"/>
                    </a:moveTo>
                    <a:cubicBezTo>
                      <a:pt x="44039" y="59792"/>
                      <a:pt x="50128" y="48264"/>
                      <a:pt x="50128" y="35258"/>
                    </a:cubicBezTo>
                    <a:cubicBezTo>
                      <a:pt x="50128" y="22134"/>
                      <a:pt x="44039" y="10488"/>
                      <a:pt x="30678" y="10488"/>
                    </a:cubicBezTo>
                    <a:cubicBezTo>
                      <a:pt x="17494" y="10488"/>
                      <a:pt x="11405" y="22075"/>
                      <a:pt x="11405" y="35258"/>
                    </a:cubicBezTo>
                    <a:cubicBezTo>
                      <a:pt x="11405" y="48264"/>
                      <a:pt x="17494" y="59792"/>
                      <a:pt x="30678" y="59792"/>
                    </a:cubicBezTo>
                  </a:path>
                </a:pathLst>
              </a:custGeom>
              <a:solidFill>
                <a:srgbClr val="000000"/>
              </a:solidFill>
              <a:ln w="26" cap="flat">
                <a:noFill/>
                <a:prstDash val="solid"/>
                <a:miter/>
              </a:ln>
            </p:spPr>
            <p:txBody>
              <a:bodyPr rtlCol="0" anchor="ctr"/>
              <a:lstStyle/>
              <a:p>
                <a:endParaRPr lang="en-GB"/>
              </a:p>
            </p:txBody>
          </p:sp>
          <p:sp>
            <p:nvSpPr>
              <p:cNvPr id="232" name="Freeform: Shape 231">
                <a:extLst>
                  <a:ext uri="{FF2B5EF4-FFF2-40B4-BE49-F238E27FC236}">
                    <a16:creationId xmlns:a16="http://schemas.microsoft.com/office/drawing/2014/main" id="{3D5071EC-ACB9-3778-4E88-A1B52A329C98}"/>
                  </a:ext>
                </a:extLst>
              </p:cNvPr>
              <p:cNvSpPr/>
              <p:nvPr/>
            </p:nvSpPr>
            <p:spPr>
              <a:xfrm>
                <a:off x="9136159" y="3719396"/>
                <a:ext cx="55453" cy="88086"/>
              </a:xfrm>
              <a:custGeom>
                <a:avLst/>
                <a:gdLst>
                  <a:gd name="connsiteX0" fmla="*/ 584 w 55453"/>
                  <a:gd name="connsiteY0" fmla="*/ 89245 h 88086"/>
                  <a:gd name="connsiteX1" fmla="*/ 584 w 55453"/>
                  <a:gd name="connsiteY1" fmla="*/ 1159 h 88086"/>
                  <a:gd name="connsiteX2" fmla="*/ 11225 w 55453"/>
                  <a:gd name="connsiteY2" fmla="*/ 1159 h 88086"/>
                  <a:gd name="connsiteX3" fmla="*/ 11225 w 55453"/>
                  <a:gd name="connsiteY3" fmla="*/ 52296 h 88086"/>
                  <a:gd name="connsiteX4" fmla="*/ 12526 w 55453"/>
                  <a:gd name="connsiteY4" fmla="*/ 52296 h 88086"/>
                  <a:gd name="connsiteX5" fmla="*/ 40784 w 55453"/>
                  <a:gd name="connsiteY5" fmla="*/ 23151 h 88086"/>
                  <a:gd name="connsiteX6" fmla="*/ 53968 w 55453"/>
                  <a:gd name="connsiteY6" fmla="*/ 23151 h 88086"/>
                  <a:gd name="connsiteX7" fmla="*/ 26300 w 55453"/>
                  <a:gd name="connsiteY7" fmla="*/ 51528 h 88086"/>
                  <a:gd name="connsiteX8" fmla="*/ 56037 w 55453"/>
                  <a:gd name="connsiteY8" fmla="*/ 89245 h 88086"/>
                  <a:gd name="connsiteX9" fmla="*/ 42381 w 55453"/>
                  <a:gd name="connsiteY9" fmla="*/ 89245 h 88086"/>
                  <a:gd name="connsiteX10" fmla="*/ 18201 w 55453"/>
                  <a:gd name="connsiteY10" fmla="*/ 58326 h 88086"/>
                  <a:gd name="connsiteX11" fmla="*/ 11225 w 55453"/>
                  <a:gd name="connsiteY11" fmla="*/ 64888 h 88086"/>
                  <a:gd name="connsiteX12" fmla="*/ 11225 w 55453"/>
                  <a:gd name="connsiteY12" fmla="*/ 89245 h 88086"/>
                  <a:gd name="connsiteX13" fmla="*/ 584 w 55453"/>
                  <a:gd name="connsiteY13" fmla="*/ 89245 h 88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5453" h="88086">
                    <a:moveTo>
                      <a:pt x="584" y="89245"/>
                    </a:moveTo>
                    <a:lnTo>
                      <a:pt x="584" y="1159"/>
                    </a:lnTo>
                    <a:lnTo>
                      <a:pt x="11225" y="1159"/>
                    </a:lnTo>
                    <a:lnTo>
                      <a:pt x="11225" y="52296"/>
                    </a:lnTo>
                    <a:lnTo>
                      <a:pt x="12526" y="52296"/>
                    </a:lnTo>
                    <a:lnTo>
                      <a:pt x="40784" y="23151"/>
                    </a:lnTo>
                    <a:lnTo>
                      <a:pt x="53968" y="23151"/>
                    </a:lnTo>
                    <a:lnTo>
                      <a:pt x="26300" y="51528"/>
                    </a:lnTo>
                    <a:lnTo>
                      <a:pt x="56037" y="89245"/>
                    </a:lnTo>
                    <a:lnTo>
                      <a:pt x="42381" y="89245"/>
                    </a:lnTo>
                    <a:lnTo>
                      <a:pt x="18201" y="58326"/>
                    </a:lnTo>
                    <a:lnTo>
                      <a:pt x="11225" y="64888"/>
                    </a:lnTo>
                    <a:lnTo>
                      <a:pt x="11225" y="89245"/>
                    </a:lnTo>
                    <a:lnTo>
                      <a:pt x="584" y="89245"/>
                    </a:lnTo>
                  </a:path>
                </a:pathLst>
              </a:custGeom>
              <a:solidFill>
                <a:srgbClr val="000000"/>
              </a:solidFill>
              <a:ln w="26" cap="flat">
                <a:noFill/>
                <a:prstDash val="solid"/>
                <a:miter/>
              </a:ln>
            </p:spPr>
            <p:txBody>
              <a:bodyPr rtlCol="0" anchor="ctr"/>
              <a:lstStyle/>
              <a:p>
                <a:endParaRPr lang="en-GB"/>
              </a:p>
            </p:txBody>
          </p:sp>
        </p:grpSp>
        <p:grpSp>
          <p:nvGrpSpPr>
            <p:cNvPr id="211" name="Graphic 19">
              <a:extLst>
                <a:ext uri="{FF2B5EF4-FFF2-40B4-BE49-F238E27FC236}">
                  <a16:creationId xmlns:a16="http://schemas.microsoft.com/office/drawing/2014/main" id="{95BEC465-FC48-88A1-26E0-5C4A19482566}"/>
                </a:ext>
              </a:extLst>
            </p:cNvPr>
            <p:cNvGrpSpPr/>
            <p:nvPr/>
          </p:nvGrpSpPr>
          <p:grpSpPr>
            <a:xfrm>
              <a:off x="8507082" y="3864935"/>
              <a:ext cx="278478" cy="66393"/>
              <a:chOff x="8507082" y="3864935"/>
              <a:chExt cx="278478" cy="66393"/>
            </a:xfrm>
            <a:solidFill>
              <a:srgbClr val="000000"/>
            </a:solidFill>
          </p:grpSpPr>
          <p:sp>
            <p:nvSpPr>
              <p:cNvPr id="220" name="Freeform: Shape 219">
                <a:extLst>
                  <a:ext uri="{FF2B5EF4-FFF2-40B4-BE49-F238E27FC236}">
                    <a16:creationId xmlns:a16="http://schemas.microsoft.com/office/drawing/2014/main" id="{72A73D1B-556F-1115-D6A0-4A9A8745373B}"/>
                  </a:ext>
                </a:extLst>
              </p:cNvPr>
              <p:cNvSpPr/>
              <p:nvPr/>
            </p:nvSpPr>
            <p:spPr>
              <a:xfrm>
                <a:off x="8507082" y="3876801"/>
                <a:ext cx="42096" cy="53302"/>
              </a:xfrm>
              <a:custGeom>
                <a:avLst/>
                <a:gdLst>
                  <a:gd name="connsiteX0" fmla="*/ 8994 w 42096"/>
                  <a:gd name="connsiteY0" fmla="*/ 22754 h 53302"/>
                  <a:gd name="connsiteX1" fmla="*/ 8994 w 42096"/>
                  <a:gd name="connsiteY1" fmla="*/ 54302 h 53302"/>
                  <a:gd name="connsiteX2" fmla="*/ 518 w 42096"/>
                  <a:gd name="connsiteY2" fmla="*/ 54302 h 53302"/>
                  <a:gd name="connsiteX3" fmla="*/ 518 w 42096"/>
                  <a:gd name="connsiteY3" fmla="*/ 1659 h 53302"/>
                  <a:gd name="connsiteX4" fmla="*/ 8664 w 42096"/>
                  <a:gd name="connsiteY4" fmla="*/ 1659 h 53302"/>
                  <a:gd name="connsiteX5" fmla="*/ 8711 w 42096"/>
                  <a:gd name="connsiteY5" fmla="*/ 11406 h 53302"/>
                  <a:gd name="connsiteX6" fmla="*/ 24815 w 42096"/>
                  <a:gd name="connsiteY6" fmla="*/ 999 h 53302"/>
                  <a:gd name="connsiteX7" fmla="*/ 42614 w 42096"/>
                  <a:gd name="connsiteY7" fmla="*/ 20870 h 53302"/>
                  <a:gd name="connsiteX8" fmla="*/ 42614 w 42096"/>
                  <a:gd name="connsiteY8" fmla="*/ 54302 h 53302"/>
                  <a:gd name="connsiteX9" fmla="*/ 34138 w 42096"/>
                  <a:gd name="connsiteY9" fmla="*/ 54302 h 53302"/>
                  <a:gd name="connsiteX10" fmla="*/ 34138 w 42096"/>
                  <a:gd name="connsiteY10" fmla="*/ 21577 h 53302"/>
                  <a:gd name="connsiteX11" fmla="*/ 22272 w 42096"/>
                  <a:gd name="connsiteY11" fmla="*/ 8628 h 53302"/>
                  <a:gd name="connsiteX12" fmla="*/ 8994 w 42096"/>
                  <a:gd name="connsiteY12" fmla="*/ 22754 h 53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096" h="53302">
                    <a:moveTo>
                      <a:pt x="8994" y="22754"/>
                    </a:moveTo>
                    <a:lnTo>
                      <a:pt x="8994" y="54302"/>
                    </a:lnTo>
                    <a:lnTo>
                      <a:pt x="518" y="54302"/>
                    </a:lnTo>
                    <a:lnTo>
                      <a:pt x="518" y="1659"/>
                    </a:lnTo>
                    <a:lnTo>
                      <a:pt x="8664" y="1659"/>
                    </a:lnTo>
                    <a:lnTo>
                      <a:pt x="8711" y="11406"/>
                    </a:lnTo>
                    <a:cubicBezTo>
                      <a:pt x="12101" y="3966"/>
                      <a:pt x="17752" y="999"/>
                      <a:pt x="24815" y="999"/>
                    </a:cubicBezTo>
                    <a:cubicBezTo>
                      <a:pt x="35457" y="999"/>
                      <a:pt x="42614" y="7545"/>
                      <a:pt x="42614" y="20870"/>
                    </a:cubicBezTo>
                    <a:lnTo>
                      <a:pt x="42614" y="54302"/>
                    </a:lnTo>
                    <a:lnTo>
                      <a:pt x="34138" y="54302"/>
                    </a:lnTo>
                    <a:lnTo>
                      <a:pt x="34138" y="21577"/>
                    </a:lnTo>
                    <a:cubicBezTo>
                      <a:pt x="34138" y="13478"/>
                      <a:pt x="29618" y="8628"/>
                      <a:pt x="22272" y="8628"/>
                    </a:cubicBezTo>
                    <a:cubicBezTo>
                      <a:pt x="14691" y="8628"/>
                      <a:pt x="8994" y="13760"/>
                      <a:pt x="8994" y="22754"/>
                    </a:cubicBezTo>
                  </a:path>
                </a:pathLst>
              </a:custGeom>
              <a:solidFill>
                <a:srgbClr val="000000"/>
              </a:solidFill>
              <a:ln w="21" cap="flat">
                <a:noFill/>
                <a:prstDash val="solid"/>
                <a:miter/>
              </a:ln>
            </p:spPr>
            <p:txBody>
              <a:bodyPr rtlCol="0" anchor="ctr"/>
              <a:lstStyle/>
              <a:p>
                <a:endParaRPr lang="en-GB"/>
              </a:p>
            </p:txBody>
          </p:sp>
          <p:sp>
            <p:nvSpPr>
              <p:cNvPr id="221" name="Freeform: Shape 220">
                <a:extLst>
                  <a:ext uri="{FF2B5EF4-FFF2-40B4-BE49-F238E27FC236}">
                    <a16:creationId xmlns:a16="http://schemas.microsoft.com/office/drawing/2014/main" id="{5FE2A652-275C-6996-31F7-F36F3D3C5EC5}"/>
                  </a:ext>
                </a:extLst>
              </p:cNvPr>
              <p:cNvSpPr/>
              <p:nvPr/>
            </p:nvSpPr>
            <p:spPr>
              <a:xfrm>
                <a:off x="8560856" y="3876801"/>
                <a:ext cx="42473" cy="54527"/>
              </a:xfrm>
              <a:custGeom>
                <a:avLst/>
                <a:gdLst>
                  <a:gd name="connsiteX0" fmla="*/ 18530 w 42473"/>
                  <a:gd name="connsiteY0" fmla="*/ 55514 h 54527"/>
                  <a:gd name="connsiteX1" fmla="*/ 589 w 42473"/>
                  <a:gd name="connsiteY1" fmla="*/ 39316 h 54527"/>
                  <a:gd name="connsiteX2" fmla="*/ 21072 w 42473"/>
                  <a:gd name="connsiteY2" fmla="*/ 23824 h 54527"/>
                  <a:gd name="connsiteX3" fmla="*/ 34587 w 42473"/>
                  <a:gd name="connsiteY3" fmla="*/ 18738 h 54527"/>
                  <a:gd name="connsiteX4" fmla="*/ 23568 w 42473"/>
                  <a:gd name="connsiteY4" fmla="*/ 8426 h 54527"/>
                  <a:gd name="connsiteX5" fmla="*/ 10242 w 42473"/>
                  <a:gd name="connsiteY5" fmla="*/ 16149 h 54527"/>
                  <a:gd name="connsiteX6" fmla="*/ 2096 w 42473"/>
                  <a:gd name="connsiteY6" fmla="*/ 13465 h 54527"/>
                  <a:gd name="connsiteX7" fmla="*/ 23333 w 42473"/>
                  <a:gd name="connsiteY7" fmla="*/ 987 h 54527"/>
                  <a:gd name="connsiteX8" fmla="*/ 43062 w 42473"/>
                  <a:gd name="connsiteY8" fmla="*/ 19586 h 54527"/>
                  <a:gd name="connsiteX9" fmla="*/ 43062 w 42473"/>
                  <a:gd name="connsiteY9" fmla="*/ 54289 h 54527"/>
                  <a:gd name="connsiteX10" fmla="*/ 34728 w 42473"/>
                  <a:gd name="connsiteY10" fmla="*/ 54289 h 54527"/>
                  <a:gd name="connsiteX11" fmla="*/ 34728 w 42473"/>
                  <a:gd name="connsiteY11" fmla="*/ 47132 h 54527"/>
                  <a:gd name="connsiteX12" fmla="*/ 34163 w 42473"/>
                  <a:gd name="connsiteY12" fmla="*/ 47132 h 54527"/>
                  <a:gd name="connsiteX13" fmla="*/ 18530 w 42473"/>
                  <a:gd name="connsiteY13" fmla="*/ 55514 h 54527"/>
                  <a:gd name="connsiteX14" fmla="*/ 19989 w 42473"/>
                  <a:gd name="connsiteY14" fmla="*/ 48027 h 54527"/>
                  <a:gd name="connsiteX15" fmla="*/ 34587 w 42473"/>
                  <a:gd name="connsiteY15" fmla="*/ 35266 h 54527"/>
                  <a:gd name="connsiteX16" fmla="*/ 34587 w 42473"/>
                  <a:gd name="connsiteY16" fmla="*/ 27968 h 54527"/>
                  <a:gd name="connsiteX17" fmla="*/ 20696 w 42473"/>
                  <a:gd name="connsiteY17" fmla="*/ 30981 h 54527"/>
                  <a:gd name="connsiteX18" fmla="*/ 9112 w 42473"/>
                  <a:gd name="connsiteY18" fmla="*/ 39739 h 54527"/>
                  <a:gd name="connsiteX19" fmla="*/ 19989 w 42473"/>
                  <a:gd name="connsiteY19" fmla="*/ 48027 h 54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2473" h="54527">
                    <a:moveTo>
                      <a:pt x="18530" y="55514"/>
                    </a:moveTo>
                    <a:cubicBezTo>
                      <a:pt x="8547" y="55514"/>
                      <a:pt x="589" y="49675"/>
                      <a:pt x="589" y="39316"/>
                    </a:cubicBezTo>
                    <a:cubicBezTo>
                      <a:pt x="589" y="27261"/>
                      <a:pt x="11325" y="25048"/>
                      <a:pt x="21072" y="23824"/>
                    </a:cubicBezTo>
                    <a:cubicBezTo>
                      <a:pt x="30584" y="22553"/>
                      <a:pt x="34587" y="23071"/>
                      <a:pt x="34587" y="18738"/>
                    </a:cubicBezTo>
                    <a:cubicBezTo>
                      <a:pt x="34587" y="12193"/>
                      <a:pt x="30867" y="8426"/>
                      <a:pt x="23568" y="8426"/>
                    </a:cubicBezTo>
                    <a:cubicBezTo>
                      <a:pt x="15987" y="8426"/>
                      <a:pt x="11890" y="12476"/>
                      <a:pt x="10242" y="16149"/>
                    </a:cubicBezTo>
                    <a:lnTo>
                      <a:pt x="2096" y="13465"/>
                    </a:lnTo>
                    <a:cubicBezTo>
                      <a:pt x="6146" y="3906"/>
                      <a:pt x="15186" y="987"/>
                      <a:pt x="23333" y="987"/>
                    </a:cubicBezTo>
                    <a:cubicBezTo>
                      <a:pt x="30396" y="987"/>
                      <a:pt x="43062" y="3153"/>
                      <a:pt x="43062" y="19586"/>
                    </a:cubicBezTo>
                    <a:lnTo>
                      <a:pt x="43062" y="54289"/>
                    </a:lnTo>
                    <a:lnTo>
                      <a:pt x="34728" y="54289"/>
                    </a:lnTo>
                    <a:lnTo>
                      <a:pt x="34728" y="47132"/>
                    </a:lnTo>
                    <a:lnTo>
                      <a:pt x="34163" y="47132"/>
                    </a:lnTo>
                    <a:cubicBezTo>
                      <a:pt x="32374" y="50852"/>
                      <a:pt x="27429" y="55514"/>
                      <a:pt x="18530" y="55514"/>
                    </a:cubicBezTo>
                    <a:close/>
                    <a:moveTo>
                      <a:pt x="19989" y="48027"/>
                    </a:moveTo>
                    <a:cubicBezTo>
                      <a:pt x="29360" y="48027"/>
                      <a:pt x="34587" y="41717"/>
                      <a:pt x="34587" y="35266"/>
                    </a:cubicBezTo>
                    <a:lnTo>
                      <a:pt x="34587" y="27968"/>
                    </a:lnTo>
                    <a:cubicBezTo>
                      <a:pt x="33174" y="29616"/>
                      <a:pt x="23945" y="30557"/>
                      <a:pt x="20696" y="30981"/>
                    </a:cubicBezTo>
                    <a:cubicBezTo>
                      <a:pt x="14527" y="31782"/>
                      <a:pt x="9112" y="33759"/>
                      <a:pt x="9112" y="39739"/>
                    </a:cubicBezTo>
                    <a:cubicBezTo>
                      <a:pt x="9112" y="45202"/>
                      <a:pt x="13680" y="48027"/>
                      <a:pt x="19989" y="48027"/>
                    </a:cubicBezTo>
                  </a:path>
                </a:pathLst>
              </a:custGeom>
              <a:solidFill>
                <a:srgbClr val="000000"/>
              </a:solidFill>
              <a:ln w="21" cap="flat">
                <a:noFill/>
                <a:prstDash val="solid"/>
                <a:miter/>
              </a:ln>
            </p:spPr>
            <p:txBody>
              <a:bodyPr rtlCol="0" anchor="ctr"/>
              <a:lstStyle/>
              <a:p>
                <a:endParaRPr lang="en-GB"/>
              </a:p>
            </p:txBody>
          </p:sp>
          <p:sp>
            <p:nvSpPr>
              <p:cNvPr id="222" name="Freeform: Shape 221">
                <a:extLst>
                  <a:ext uri="{FF2B5EF4-FFF2-40B4-BE49-F238E27FC236}">
                    <a16:creationId xmlns:a16="http://schemas.microsoft.com/office/drawing/2014/main" id="{68A86011-5FD6-CA5F-9B56-6C3427BEB992}"/>
                  </a:ext>
                </a:extLst>
              </p:cNvPr>
              <p:cNvSpPr/>
              <p:nvPr/>
            </p:nvSpPr>
            <p:spPr>
              <a:xfrm>
                <a:off x="8611712" y="3864935"/>
                <a:ext cx="28676" cy="65828"/>
              </a:xfrm>
              <a:custGeom>
                <a:avLst/>
                <a:gdLst>
                  <a:gd name="connsiteX0" fmla="*/ 28029 w 28676"/>
                  <a:gd name="connsiteY0" fmla="*/ 13643 h 65828"/>
                  <a:gd name="connsiteX1" fmla="*/ 28029 w 28676"/>
                  <a:gd name="connsiteY1" fmla="*/ 20894 h 65828"/>
                  <a:gd name="connsiteX2" fmla="*/ 17198 w 28676"/>
                  <a:gd name="connsiteY2" fmla="*/ 20894 h 65828"/>
                  <a:gd name="connsiteX3" fmla="*/ 17198 w 28676"/>
                  <a:gd name="connsiteY3" fmla="*/ 52631 h 65828"/>
                  <a:gd name="connsiteX4" fmla="*/ 23414 w 28676"/>
                  <a:gd name="connsiteY4" fmla="*/ 59412 h 65828"/>
                  <a:gd name="connsiteX5" fmla="*/ 27746 w 28676"/>
                  <a:gd name="connsiteY5" fmla="*/ 58847 h 65828"/>
                  <a:gd name="connsiteX6" fmla="*/ 29488 w 28676"/>
                  <a:gd name="connsiteY6" fmla="*/ 66004 h 65828"/>
                  <a:gd name="connsiteX7" fmla="*/ 23178 w 28676"/>
                  <a:gd name="connsiteY7" fmla="*/ 66946 h 65828"/>
                  <a:gd name="connsiteX8" fmla="*/ 8723 w 28676"/>
                  <a:gd name="connsiteY8" fmla="*/ 53290 h 65828"/>
                  <a:gd name="connsiteX9" fmla="*/ 8723 w 28676"/>
                  <a:gd name="connsiteY9" fmla="*/ 20894 h 65828"/>
                  <a:gd name="connsiteX10" fmla="*/ 812 w 28676"/>
                  <a:gd name="connsiteY10" fmla="*/ 20894 h 65828"/>
                  <a:gd name="connsiteX11" fmla="*/ 812 w 28676"/>
                  <a:gd name="connsiteY11" fmla="*/ 13643 h 65828"/>
                  <a:gd name="connsiteX12" fmla="*/ 8723 w 28676"/>
                  <a:gd name="connsiteY12" fmla="*/ 13643 h 65828"/>
                  <a:gd name="connsiteX13" fmla="*/ 8723 w 28676"/>
                  <a:gd name="connsiteY13" fmla="*/ 1118 h 65828"/>
                  <a:gd name="connsiteX14" fmla="*/ 17198 w 28676"/>
                  <a:gd name="connsiteY14" fmla="*/ 1118 h 65828"/>
                  <a:gd name="connsiteX15" fmla="*/ 17198 w 28676"/>
                  <a:gd name="connsiteY15" fmla="*/ 13643 h 65828"/>
                  <a:gd name="connsiteX16" fmla="*/ 28029 w 28676"/>
                  <a:gd name="connsiteY16" fmla="*/ 13643 h 65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676" h="65828">
                    <a:moveTo>
                      <a:pt x="28029" y="13643"/>
                    </a:moveTo>
                    <a:lnTo>
                      <a:pt x="28029" y="20894"/>
                    </a:lnTo>
                    <a:lnTo>
                      <a:pt x="17198" y="20894"/>
                    </a:lnTo>
                    <a:lnTo>
                      <a:pt x="17198" y="52631"/>
                    </a:lnTo>
                    <a:cubicBezTo>
                      <a:pt x="17198" y="57340"/>
                      <a:pt x="18941" y="59412"/>
                      <a:pt x="23414" y="59412"/>
                    </a:cubicBezTo>
                    <a:cubicBezTo>
                      <a:pt x="24497" y="59412"/>
                      <a:pt x="26333" y="59129"/>
                      <a:pt x="27746" y="58847"/>
                    </a:cubicBezTo>
                    <a:lnTo>
                      <a:pt x="29488" y="66004"/>
                    </a:lnTo>
                    <a:cubicBezTo>
                      <a:pt x="27746" y="66616"/>
                      <a:pt x="25345" y="66946"/>
                      <a:pt x="23178" y="66946"/>
                    </a:cubicBezTo>
                    <a:cubicBezTo>
                      <a:pt x="14091" y="66946"/>
                      <a:pt x="8723" y="61907"/>
                      <a:pt x="8723" y="53290"/>
                    </a:cubicBezTo>
                    <a:lnTo>
                      <a:pt x="8723" y="20894"/>
                    </a:lnTo>
                    <a:lnTo>
                      <a:pt x="812" y="20894"/>
                    </a:lnTo>
                    <a:lnTo>
                      <a:pt x="812" y="13643"/>
                    </a:lnTo>
                    <a:lnTo>
                      <a:pt x="8723" y="13643"/>
                    </a:lnTo>
                    <a:lnTo>
                      <a:pt x="8723" y="1118"/>
                    </a:lnTo>
                    <a:lnTo>
                      <a:pt x="17198" y="1118"/>
                    </a:lnTo>
                    <a:lnTo>
                      <a:pt x="17198" y="13643"/>
                    </a:lnTo>
                    <a:lnTo>
                      <a:pt x="28029" y="13643"/>
                    </a:lnTo>
                  </a:path>
                </a:pathLst>
              </a:custGeom>
              <a:solidFill>
                <a:srgbClr val="000000"/>
              </a:solidFill>
              <a:ln w="21" cap="flat">
                <a:noFill/>
                <a:prstDash val="solid"/>
                <a:miter/>
              </a:ln>
            </p:spPr>
            <p:txBody>
              <a:bodyPr rtlCol="0" anchor="ctr"/>
              <a:lstStyle/>
              <a:p>
                <a:endParaRPr lang="en-GB"/>
              </a:p>
            </p:txBody>
          </p:sp>
          <p:sp>
            <p:nvSpPr>
              <p:cNvPr id="223" name="Freeform: Shape 222">
                <a:extLst>
                  <a:ext uri="{FF2B5EF4-FFF2-40B4-BE49-F238E27FC236}">
                    <a16:creationId xmlns:a16="http://schemas.microsoft.com/office/drawing/2014/main" id="{A6BAEB63-5CFF-7A3C-9217-3AE384C4E8AF}"/>
                  </a:ext>
                </a:extLst>
              </p:cNvPr>
              <p:cNvSpPr/>
              <p:nvPr/>
            </p:nvSpPr>
            <p:spPr>
              <a:xfrm>
                <a:off x="8649759" y="3877460"/>
                <a:ext cx="42143" cy="53302"/>
              </a:xfrm>
              <a:custGeom>
                <a:avLst/>
                <a:gdLst>
                  <a:gd name="connsiteX0" fmla="*/ 18383 w 42143"/>
                  <a:gd name="connsiteY0" fmla="*/ 54288 h 53302"/>
                  <a:gd name="connsiteX1" fmla="*/ 537 w 42143"/>
                  <a:gd name="connsiteY1" fmla="*/ 34418 h 53302"/>
                  <a:gd name="connsiteX2" fmla="*/ 537 w 42143"/>
                  <a:gd name="connsiteY2" fmla="*/ 986 h 53302"/>
                  <a:gd name="connsiteX3" fmla="*/ 9013 w 42143"/>
                  <a:gd name="connsiteY3" fmla="*/ 986 h 53302"/>
                  <a:gd name="connsiteX4" fmla="*/ 9013 w 42143"/>
                  <a:gd name="connsiteY4" fmla="*/ 33711 h 53302"/>
                  <a:gd name="connsiteX5" fmla="*/ 20926 w 42143"/>
                  <a:gd name="connsiteY5" fmla="*/ 46660 h 53302"/>
                  <a:gd name="connsiteX6" fmla="*/ 34158 w 42143"/>
                  <a:gd name="connsiteY6" fmla="*/ 32534 h 53302"/>
                  <a:gd name="connsiteX7" fmla="*/ 34158 w 42143"/>
                  <a:gd name="connsiteY7" fmla="*/ 986 h 53302"/>
                  <a:gd name="connsiteX8" fmla="*/ 42681 w 42143"/>
                  <a:gd name="connsiteY8" fmla="*/ 986 h 53302"/>
                  <a:gd name="connsiteX9" fmla="*/ 42681 w 42143"/>
                  <a:gd name="connsiteY9" fmla="*/ 53629 h 53302"/>
                  <a:gd name="connsiteX10" fmla="*/ 34487 w 42143"/>
                  <a:gd name="connsiteY10" fmla="*/ 53629 h 53302"/>
                  <a:gd name="connsiteX11" fmla="*/ 34487 w 42143"/>
                  <a:gd name="connsiteY11" fmla="*/ 43788 h 53302"/>
                  <a:gd name="connsiteX12" fmla="*/ 18383 w 42143"/>
                  <a:gd name="connsiteY12" fmla="*/ 54288 h 53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143" h="53302">
                    <a:moveTo>
                      <a:pt x="18383" y="54288"/>
                    </a:moveTo>
                    <a:cubicBezTo>
                      <a:pt x="7741" y="54288"/>
                      <a:pt x="537" y="47743"/>
                      <a:pt x="537" y="34418"/>
                    </a:cubicBezTo>
                    <a:lnTo>
                      <a:pt x="537" y="986"/>
                    </a:lnTo>
                    <a:lnTo>
                      <a:pt x="9013" y="986"/>
                    </a:lnTo>
                    <a:lnTo>
                      <a:pt x="9013" y="33711"/>
                    </a:lnTo>
                    <a:cubicBezTo>
                      <a:pt x="9013" y="41810"/>
                      <a:pt x="13580" y="46660"/>
                      <a:pt x="20926" y="46660"/>
                    </a:cubicBezTo>
                    <a:cubicBezTo>
                      <a:pt x="28460" y="46660"/>
                      <a:pt x="34158" y="41528"/>
                      <a:pt x="34158" y="32534"/>
                    </a:cubicBezTo>
                    <a:lnTo>
                      <a:pt x="34158" y="986"/>
                    </a:lnTo>
                    <a:lnTo>
                      <a:pt x="42681" y="986"/>
                    </a:lnTo>
                    <a:lnTo>
                      <a:pt x="42681" y="53629"/>
                    </a:lnTo>
                    <a:lnTo>
                      <a:pt x="34487" y="53629"/>
                    </a:lnTo>
                    <a:lnTo>
                      <a:pt x="34487" y="43788"/>
                    </a:lnTo>
                    <a:cubicBezTo>
                      <a:pt x="31050" y="51463"/>
                      <a:pt x="25305" y="54288"/>
                      <a:pt x="18383" y="54288"/>
                    </a:cubicBezTo>
                  </a:path>
                </a:pathLst>
              </a:custGeom>
              <a:solidFill>
                <a:srgbClr val="000000"/>
              </a:solidFill>
              <a:ln w="21" cap="flat">
                <a:noFill/>
                <a:prstDash val="solid"/>
                <a:miter/>
              </a:ln>
            </p:spPr>
            <p:txBody>
              <a:bodyPr rtlCol="0" anchor="ctr"/>
              <a:lstStyle/>
              <a:p>
                <a:endParaRPr lang="en-GB"/>
              </a:p>
            </p:txBody>
          </p:sp>
          <p:sp>
            <p:nvSpPr>
              <p:cNvPr id="224" name="Freeform: Shape 223">
                <a:extLst>
                  <a:ext uri="{FF2B5EF4-FFF2-40B4-BE49-F238E27FC236}">
                    <a16:creationId xmlns:a16="http://schemas.microsoft.com/office/drawing/2014/main" id="{62E67629-1460-C75A-AFAE-CE8035F9BBA4}"/>
                  </a:ext>
                </a:extLst>
              </p:cNvPr>
              <p:cNvSpPr/>
              <p:nvPr/>
            </p:nvSpPr>
            <p:spPr>
              <a:xfrm>
                <a:off x="8706782" y="3876706"/>
                <a:ext cx="26698" cy="53397"/>
              </a:xfrm>
              <a:custGeom>
                <a:avLst/>
                <a:gdLst>
                  <a:gd name="connsiteX0" fmla="*/ 708 w 26698"/>
                  <a:gd name="connsiteY0" fmla="*/ 54398 h 53397"/>
                  <a:gd name="connsiteX1" fmla="*/ 708 w 26698"/>
                  <a:gd name="connsiteY1" fmla="*/ 1754 h 53397"/>
                  <a:gd name="connsiteX2" fmla="*/ 8901 w 26698"/>
                  <a:gd name="connsiteY2" fmla="*/ 1754 h 53397"/>
                  <a:gd name="connsiteX3" fmla="*/ 8901 w 26698"/>
                  <a:gd name="connsiteY3" fmla="*/ 9853 h 53397"/>
                  <a:gd name="connsiteX4" fmla="*/ 9466 w 26698"/>
                  <a:gd name="connsiteY4" fmla="*/ 9853 h 53397"/>
                  <a:gd name="connsiteX5" fmla="*/ 23122 w 26698"/>
                  <a:gd name="connsiteY5" fmla="*/ 1000 h 53397"/>
                  <a:gd name="connsiteX6" fmla="*/ 27407 w 26698"/>
                  <a:gd name="connsiteY6" fmla="*/ 1142 h 53397"/>
                  <a:gd name="connsiteX7" fmla="*/ 27407 w 26698"/>
                  <a:gd name="connsiteY7" fmla="*/ 9665 h 53397"/>
                  <a:gd name="connsiteX8" fmla="*/ 22321 w 26698"/>
                  <a:gd name="connsiteY8" fmla="*/ 9194 h 53397"/>
                  <a:gd name="connsiteX9" fmla="*/ 9184 w 26698"/>
                  <a:gd name="connsiteY9" fmla="*/ 21436 h 53397"/>
                  <a:gd name="connsiteX10" fmla="*/ 9184 w 26698"/>
                  <a:gd name="connsiteY10" fmla="*/ 54398 h 53397"/>
                  <a:gd name="connsiteX11" fmla="*/ 708 w 26698"/>
                  <a:gd name="connsiteY11" fmla="*/ 54398 h 53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698" h="53397">
                    <a:moveTo>
                      <a:pt x="708" y="54398"/>
                    </a:moveTo>
                    <a:lnTo>
                      <a:pt x="708" y="1754"/>
                    </a:lnTo>
                    <a:lnTo>
                      <a:pt x="8901" y="1754"/>
                    </a:lnTo>
                    <a:lnTo>
                      <a:pt x="8901" y="9853"/>
                    </a:lnTo>
                    <a:lnTo>
                      <a:pt x="9466" y="9853"/>
                    </a:lnTo>
                    <a:cubicBezTo>
                      <a:pt x="11397" y="4532"/>
                      <a:pt x="16859" y="1000"/>
                      <a:pt x="23122" y="1000"/>
                    </a:cubicBezTo>
                    <a:cubicBezTo>
                      <a:pt x="24346" y="1000"/>
                      <a:pt x="26418" y="1095"/>
                      <a:pt x="27407" y="1142"/>
                    </a:cubicBezTo>
                    <a:lnTo>
                      <a:pt x="27407" y="9665"/>
                    </a:lnTo>
                    <a:cubicBezTo>
                      <a:pt x="26889" y="9570"/>
                      <a:pt x="24581" y="9194"/>
                      <a:pt x="22321" y="9194"/>
                    </a:cubicBezTo>
                    <a:cubicBezTo>
                      <a:pt x="14740" y="9194"/>
                      <a:pt x="9184" y="14326"/>
                      <a:pt x="9184" y="21436"/>
                    </a:cubicBezTo>
                    <a:lnTo>
                      <a:pt x="9184" y="54398"/>
                    </a:lnTo>
                    <a:lnTo>
                      <a:pt x="708" y="54398"/>
                    </a:lnTo>
                  </a:path>
                </a:pathLst>
              </a:custGeom>
              <a:solidFill>
                <a:srgbClr val="000000"/>
              </a:solidFill>
              <a:ln w="21" cap="flat">
                <a:noFill/>
                <a:prstDash val="solid"/>
                <a:miter/>
              </a:ln>
            </p:spPr>
            <p:txBody>
              <a:bodyPr rtlCol="0" anchor="ctr"/>
              <a:lstStyle/>
              <a:p>
                <a:endParaRPr lang="en-GB"/>
              </a:p>
            </p:txBody>
          </p:sp>
          <p:sp>
            <p:nvSpPr>
              <p:cNvPr id="225" name="Freeform: Shape 224">
                <a:extLst>
                  <a:ext uri="{FF2B5EF4-FFF2-40B4-BE49-F238E27FC236}">
                    <a16:creationId xmlns:a16="http://schemas.microsoft.com/office/drawing/2014/main" id="{19C9E1E6-2217-96B4-4C78-846C6DE2FA12}"/>
                  </a:ext>
                </a:extLst>
              </p:cNvPr>
              <p:cNvSpPr/>
              <p:nvPr/>
            </p:nvSpPr>
            <p:spPr>
              <a:xfrm>
                <a:off x="8738943" y="3876801"/>
                <a:ext cx="46617" cy="54432"/>
              </a:xfrm>
              <a:custGeom>
                <a:avLst/>
                <a:gdLst>
                  <a:gd name="connsiteX0" fmla="*/ 25230 w 46617"/>
                  <a:gd name="connsiteY0" fmla="*/ 55421 h 54432"/>
                  <a:gd name="connsiteX1" fmla="*/ 556 w 46617"/>
                  <a:gd name="connsiteY1" fmla="*/ 28392 h 54432"/>
                  <a:gd name="connsiteX2" fmla="*/ 24241 w 46617"/>
                  <a:gd name="connsiteY2" fmla="*/ 988 h 54432"/>
                  <a:gd name="connsiteX3" fmla="*/ 47173 w 46617"/>
                  <a:gd name="connsiteY3" fmla="*/ 27309 h 54432"/>
                  <a:gd name="connsiteX4" fmla="*/ 47173 w 46617"/>
                  <a:gd name="connsiteY4" fmla="*/ 30841 h 54432"/>
                  <a:gd name="connsiteX5" fmla="*/ 9126 w 46617"/>
                  <a:gd name="connsiteY5" fmla="*/ 30841 h 54432"/>
                  <a:gd name="connsiteX6" fmla="*/ 25277 w 46617"/>
                  <a:gd name="connsiteY6" fmla="*/ 47887 h 54432"/>
                  <a:gd name="connsiteX7" fmla="*/ 38132 w 46617"/>
                  <a:gd name="connsiteY7" fmla="*/ 39788 h 54432"/>
                  <a:gd name="connsiteX8" fmla="*/ 46326 w 46617"/>
                  <a:gd name="connsiteY8" fmla="*/ 42048 h 54432"/>
                  <a:gd name="connsiteX9" fmla="*/ 25230 w 46617"/>
                  <a:gd name="connsiteY9" fmla="*/ 55421 h 54432"/>
                  <a:gd name="connsiteX10" fmla="*/ 9173 w 46617"/>
                  <a:gd name="connsiteY10" fmla="*/ 23684 h 54432"/>
                  <a:gd name="connsiteX11" fmla="*/ 38556 w 46617"/>
                  <a:gd name="connsiteY11" fmla="*/ 23684 h 54432"/>
                  <a:gd name="connsiteX12" fmla="*/ 24241 w 46617"/>
                  <a:gd name="connsiteY12" fmla="*/ 8522 h 54432"/>
                  <a:gd name="connsiteX13" fmla="*/ 9173 w 46617"/>
                  <a:gd name="connsiteY13" fmla="*/ 23684 h 54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6617" h="54432">
                    <a:moveTo>
                      <a:pt x="25230" y="55421"/>
                    </a:moveTo>
                    <a:cubicBezTo>
                      <a:pt x="9974" y="55421"/>
                      <a:pt x="556" y="44590"/>
                      <a:pt x="556" y="28392"/>
                    </a:cubicBezTo>
                    <a:cubicBezTo>
                      <a:pt x="556" y="12241"/>
                      <a:pt x="9879" y="988"/>
                      <a:pt x="24241" y="988"/>
                    </a:cubicBezTo>
                    <a:cubicBezTo>
                      <a:pt x="35401" y="988"/>
                      <a:pt x="47173" y="7862"/>
                      <a:pt x="47173" y="27309"/>
                    </a:cubicBezTo>
                    <a:lnTo>
                      <a:pt x="47173" y="30841"/>
                    </a:lnTo>
                    <a:lnTo>
                      <a:pt x="9126" y="30841"/>
                    </a:lnTo>
                    <a:cubicBezTo>
                      <a:pt x="9550" y="41859"/>
                      <a:pt x="15954" y="47887"/>
                      <a:pt x="25277" y="47887"/>
                    </a:cubicBezTo>
                    <a:cubicBezTo>
                      <a:pt x="31493" y="47887"/>
                      <a:pt x="36155" y="45155"/>
                      <a:pt x="38132" y="39788"/>
                    </a:cubicBezTo>
                    <a:lnTo>
                      <a:pt x="46326" y="42048"/>
                    </a:lnTo>
                    <a:cubicBezTo>
                      <a:pt x="43877" y="50005"/>
                      <a:pt x="36013" y="55421"/>
                      <a:pt x="25230" y="55421"/>
                    </a:cubicBezTo>
                    <a:close/>
                    <a:moveTo>
                      <a:pt x="9173" y="23684"/>
                    </a:moveTo>
                    <a:lnTo>
                      <a:pt x="38556" y="23684"/>
                    </a:lnTo>
                    <a:cubicBezTo>
                      <a:pt x="37756" y="14737"/>
                      <a:pt x="32905" y="8522"/>
                      <a:pt x="24241" y="8522"/>
                    </a:cubicBezTo>
                    <a:cubicBezTo>
                      <a:pt x="15200" y="8522"/>
                      <a:pt x="9691" y="15632"/>
                      <a:pt x="9173" y="23684"/>
                    </a:cubicBezTo>
                  </a:path>
                </a:pathLst>
              </a:custGeom>
              <a:solidFill>
                <a:srgbClr val="000000"/>
              </a:solidFill>
              <a:ln w="21" cap="flat">
                <a:noFill/>
                <a:prstDash val="solid"/>
                <a:miter/>
              </a:ln>
            </p:spPr>
            <p:txBody>
              <a:bodyPr rtlCol="0" anchor="ctr"/>
              <a:lstStyle/>
              <a:p>
                <a:endParaRPr lang="en-GB"/>
              </a:p>
            </p:txBody>
          </p:sp>
        </p:grpSp>
        <p:grpSp>
          <p:nvGrpSpPr>
            <p:cNvPr id="212" name="Graphic 19">
              <a:extLst>
                <a:ext uri="{FF2B5EF4-FFF2-40B4-BE49-F238E27FC236}">
                  <a16:creationId xmlns:a16="http://schemas.microsoft.com/office/drawing/2014/main" id="{D415C435-06AD-DCB6-092C-235156E1DE3F}"/>
                </a:ext>
              </a:extLst>
            </p:cNvPr>
            <p:cNvGrpSpPr/>
            <p:nvPr/>
          </p:nvGrpSpPr>
          <p:grpSpPr>
            <a:xfrm>
              <a:off x="8827276" y="3859943"/>
              <a:ext cx="288037" cy="71290"/>
              <a:chOff x="8827276" y="3859943"/>
              <a:chExt cx="288037" cy="71290"/>
            </a:xfrm>
            <a:solidFill>
              <a:srgbClr val="000000"/>
            </a:solidFill>
          </p:grpSpPr>
          <p:sp>
            <p:nvSpPr>
              <p:cNvPr id="213" name="Freeform: Shape 212">
                <a:extLst>
                  <a:ext uri="{FF2B5EF4-FFF2-40B4-BE49-F238E27FC236}">
                    <a16:creationId xmlns:a16="http://schemas.microsoft.com/office/drawing/2014/main" id="{3EE82B34-F1BF-C58B-B805-8D98F198C888}"/>
                  </a:ext>
                </a:extLst>
              </p:cNvPr>
              <p:cNvSpPr/>
              <p:nvPr/>
            </p:nvSpPr>
            <p:spPr>
              <a:xfrm>
                <a:off x="8827276" y="3859943"/>
                <a:ext cx="9135" cy="26698"/>
              </a:xfrm>
              <a:custGeom>
                <a:avLst/>
                <a:gdLst>
                  <a:gd name="connsiteX0" fmla="*/ 1894 w 9135"/>
                  <a:gd name="connsiteY0" fmla="*/ 28334 h 26698"/>
                  <a:gd name="connsiteX1" fmla="*/ 858 w 9135"/>
                  <a:gd name="connsiteY1" fmla="*/ 1636 h 26698"/>
                  <a:gd name="connsiteX2" fmla="*/ 9993 w 9135"/>
                  <a:gd name="connsiteY2" fmla="*/ 1636 h 26698"/>
                  <a:gd name="connsiteX3" fmla="*/ 8957 w 9135"/>
                  <a:gd name="connsiteY3" fmla="*/ 28334 h 26698"/>
                  <a:gd name="connsiteX4" fmla="*/ 1894 w 9135"/>
                  <a:gd name="connsiteY4" fmla="*/ 28334 h 266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35" h="26698">
                    <a:moveTo>
                      <a:pt x="1894" y="28334"/>
                    </a:moveTo>
                    <a:lnTo>
                      <a:pt x="858" y="1636"/>
                    </a:lnTo>
                    <a:lnTo>
                      <a:pt x="9993" y="1636"/>
                    </a:lnTo>
                    <a:lnTo>
                      <a:pt x="8957" y="28334"/>
                    </a:lnTo>
                    <a:lnTo>
                      <a:pt x="1894" y="28334"/>
                    </a:lnTo>
                  </a:path>
                </a:pathLst>
              </a:custGeom>
              <a:solidFill>
                <a:srgbClr val="000000"/>
              </a:solidFill>
              <a:ln w="21" cap="flat">
                <a:noFill/>
                <a:prstDash val="solid"/>
                <a:miter/>
              </a:ln>
            </p:spPr>
            <p:txBody>
              <a:bodyPr rtlCol="0" anchor="ctr"/>
              <a:lstStyle/>
              <a:p>
                <a:endParaRPr lang="en-GB"/>
              </a:p>
            </p:txBody>
          </p:sp>
          <p:sp>
            <p:nvSpPr>
              <p:cNvPr id="214" name="Freeform: Shape 213">
                <a:extLst>
                  <a:ext uri="{FF2B5EF4-FFF2-40B4-BE49-F238E27FC236}">
                    <a16:creationId xmlns:a16="http://schemas.microsoft.com/office/drawing/2014/main" id="{D373DA96-0270-6D49-4A19-0761F4EBBC0D}"/>
                  </a:ext>
                </a:extLst>
              </p:cNvPr>
              <p:cNvSpPr/>
              <p:nvPr/>
            </p:nvSpPr>
            <p:spPr>
              <a:xfrm>
                <a:off x="8849784" y="3876801"/>
                <a:ext cx="46617" cy="54432"/>
              </a:xfrm>
              <a:custGeom>
                <a:avLst/>
                <a:gdLst>
                  <a:gd name="connsiteX0" fmla="*/ 25245 w 46617"/>
                  <a:gd name="connsiteY0" fmla="*/ 55421 h 54432"/>
                  <a:gd name="connsiteX1" fmla="*/ 571 w 46617"/>
                  <a:gd name="connsiteY1" fmla="*/ 28392 h 54432"/>
                  <a:gd name="connsiteX2" fmla="*/ 24257 w 46617"/>
                  <a:gd name="connsiteY2" fmla="*/ 988 h 54432"/>
                  <a:gd name="connsiteX3" fmla="*/ 47188 w 46617"/>
                  <a:gd name="connsiteY3" fmla="*/ 27309 h 54432"/>
                  <a:gd name="connsiteX4" fmla="*/ 47188 w 46617"/>
                  <a:gd name="connsiteY4" fmla="*/ 30841 h 54432"/>
                  <a:gd name="connsiteX5" fmla="*/ 9141 w 46617"/>
                  <a:gd name="connsiteY5" fmla="*/ 30841 h 54432"/>
                  <a:gd name="connsiteX6" fmla="*/ 25293 w 46617"/>
                  <a:gd name="connsiteY6" fmla="*/ 47887 h 54432"/>
                  <a:gd name="connsiteX7" fmla="*/ 38148 w 46617"/>
                  <a:gd name="connsiteY7" fmla="*/ 39788 h 54432"/>
                  <a:gd name="connsiteX8" fmla="*/ 46341 w 46617"/>
                  <a:gd name="connsiteY8" fmla="*/ 42048 h 54432"/>
                  <a:gd name="connsiteX9" fmla="*/ 25245 w 46617"/>
                  <a:gd name="connsiteY9" fmla="*/ 55421 h 54432"/>
                  <a:gd name="connsiteX10" fmla="*/ 9188 w 46617"/>
                  <a:gd name="connsiteY10" fmla="*/ 23684 h 54432"/>
                  <a:gd name="connsiteX11" fmla="*/ 38571 w 46617"/>
                  <a:gd name="connsiteY11" fmla="*/ 23684 h 54432"/>
                  <a:gd name="connsiteX12" fmla="*/ 24257 w 46617"/>
                  <a:gd name="connsiteY12" fmla="*/ 8522 h 54432"/>
                  <a:gd name="connsiteX13" fmla="*/ 9188 w 46617"/>
                  <a:gd name="connsiteY13" fmla="*/ 23684 h 54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6617" h="54432">
                    <a:moveTo>
                      <a:pt x="25245" y="55421"/>
                    </a:moveTo>
                    <a:cubicBezTo>
                      <a:pt x="9989" y="55421"/>
                      <a:pt x="571" y="44590"/>
                      <a:pt x="571" y="28392"/>
                    </a:cubicBezTo>
                    <a:cubicBezTo>
                      <a:pt x="571" y="12241"/>
                      <a:pt x="9895" y="988"/>
                      <a:pt x="24257" y="988"/>
                    </a:cubicBezTo>
                    <a:cubicBezTo>
                      <a:pt x="35416" y="988"/>
                      <a:pt x="47188" y="7862"/>
                      <a:pt x="47188" y="27309"/>
                    </a:cubicBezTo>
                    <a:lnTo>
                      <a:pt x="47188" y="30841"/>
                    </a:lnTo>
                    <a:lnTo>
                      <a:pt x="9141" y="30841"/>
                    </a:lnTo>
                    <a:cubicBezTo>
                      <a:pt x="9565" y="41859"/>
                      <a:pt x="15969" y="47887"/>
                      <a:pt x="25293" y="47887"/>
                    </a:cubicBezTo>
                    <a:cubicBezTo>
                      <a:pt x="31508" y="47887"/>
                      <a:pt x="36170" y="45155"/>
                      <a:pt x="38148" y="39788"/>
                    </a:cubicBezTo>
                    <a:lnTo>
                      <a:pt x="46341" y="42048"/>
                    </a:lnTo>
                    <a:cubicBezTo>
                      <a:pt x="43892" y="50005"/>
                      <a:pt x="36029" y="55421"/>
                      <a:pt x="25245" y="55421"/>
                    </a:cubicBezTo>
                    <a:close/>
                    <a:moveTo>
                      <a:pt x="9188" y="23684"/>
                    </a:moveTo>
                    <a:lnTo>
                      <a:pt x="38571" y="23684"/>
                    </a:lnTo>
                    <a:cubicBezTo>
                      <a:pt x="37771" y="14737"/>
                      <a:pt x="32921" y="8522"/>
                      <a:pt x="24257" y="8522"/>
                    </a:cubicBezTo>
                    <a:cubicBezTo>
                      <a:pt x="15216" y="8522"/>
                      <a:pt x="9706" y="15632"/>
                      <a:pt x="9188" y="23684"/>
                    </a:cubicBezTo>
                  </a:path>
                </a:pathLst>
              </a:custGeom>
              <a:solidFill>
                <a:srgbClr val="000000"/>
              </a:solidFill>
              <a:ln w="21" cap="flat">
                <a:noFill/>
                <a:prstDash val="solid"/>
                <a:miter/>
              </a:ln>
            </p:spPr>
            <p:txBody>
              <a:bodyPr rtlCol="0" anchor="ctr"/>
              <a:lstStyle/>
              <a:p>
                <a:endParaRPr lang="en-GB"/>
              </a:p>
            </p:txBody>
          </p:sp>
          <p:sp>
            <p:nvSpPr>
              <p:cNvPr id="215" name="Freeform: Shape 214">
                <a:extLst>
                  <a:ext uri="{FF2B5EF4-FFF2-40B4-BE49-F238E27FC236}">
                    <a16:creationId xmlns:a16="http://schemas.microsoft.com/office/drawing/2014/main" id="{0762F4D5-5E87-D351-54D3-63B11EA3C0D1}"/>
                  </a:ext>
                </a:extLst>
              </p:cNvPr>
              <p:cNvSpPr/>
              <p:nvPr/>
            </p:nvSpPr>
            <p:spPr>
              <a:xfrm>
                <a:off x="8901769" y="3877460"/>
                <a:ext cx="49112" cy="52643"/>
              </a:xfrm>
              <a:custGeom>
                <a:avLst/>
                <a:gdLst>
                  <a:gd name="connsiteX0" fmla="*/ 20709 w 49112"/>
                  <a:gd name="connsiteY0" fmla="*/ 53636 h 52643"/>
                  <a:gd name="connsiteX1" fmla="*/ 602 w 49112"/>
                  <a:gd name="connsiteY1" fmla="*/ 993 h 52643"/>
                  <a:gd name="connsiteX2" fmla="*/ 9879 w 49112"/>
                  <a:gd name="connsiteY2" fmla="*/ 993 h 52643"/>
                  <a:gd name="connsiteX3" fmla="*/ 25182 w 49112"/>
                  <a:gd name="connsiteY3" fmla="*/ 45773 h 52643"/>
                  <a:gd name="connsiteX4" fmla="*/ 40439 w 49112"/>
                  <a:gd name="connsiteY4" fmla="*/ 993 h 52643"/>
                  <a:gd name="connsiteX5" fmla="*/ 49715 w 49112"/>
                  <a:gd name="connsiteY5" fmla="*/ 993 h 52643"/>
                  <a:gd name="connsiteX6" fmla="*/ 29608 w 49112"/>
                  <a:gd name="connsiteY6" fmla="*/ 53636 h 52643"/>
                  <a:gd name="connsiteX7" fmla="*/ 20709 w 49112"/>
                  <a:gd name="connsiteY7" fmla="*/ 53636 h 526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112" h="52643">
                    <a:moveTo>
                      <a:pt x="20709" y="53636"/>
                    </a:moveTo>
                    <a:lnTo>
                      <a:pt x="602" y="993"/>
                    </a:lnTo>
                    <a:lnTo>
                      <a:pt x="9879" y="993"/>
                    </a:lnTo>
                    <a:cubicBezTo>
                      <a:pt x="14917" y="15778"/>
                      <a:pt x="20991" y="30187"/>
                      <a:pt x="25182" y="45773"/>
                    </a:cubicBezTo>
                    <a:cubicBezTo>
                      <a:pt x="29279" y="30187"/>
                      <a:pt x="35400" y="15778"/>
                      <a:pt x="40439" y="993"/>
                    </a:cubicBezTo>
                    <a:lnTo>
                      <a:pt x="49715" y="993"/>
                    </a:lnTo>
                    <a:lnTo>
                      <a:pt x="29608" y="53636"/>
                    </a:lnTo>
                    <a:lnTo>
                      <a:pt x="20709" y="53636"/>
                    </a:lnTo>
                  </a:path>
                </a:pathLst>
              </a:custGeom>
              <a:solidFill>
                <a:srgbClr val="000000"/>
              </a:solidFill>
              <a:ln w="21" cap="flat">
                <a:noFill/>
                <a:prstDash val="solid"/>
                <a:miter/>
              </a:ln>
            </p:spPr>
            <p:txBody>
              <a:bodyPr rtlCol="0" anchor="ctr"/>
              <a:lstStyle/>
              <a:p>
                <a:endParaRPr lang="en-GB"/>
              </a:p>
            </p:txBody>
          </p:sp>
          <p:sp>
            <p:nvSpPr>
              <p:cNvPr id="216" name="Freeform: Shape 215">
                <a:extLst>
                  <a:ext uri="{FF2B5EF4-FFF2-40B4-BE49-F238E27FC236}">
                    <a16:creationId xmlns:a16="http://schemas.microsoft.com/office/drawing/2014/main" id="{DD1E2A1B-2397-E1EF-B8C8-268B06D1DD35}"/>
                  </a:ext>
                </a:extLst>
              </p:cNvPr>
              <p:cNvSpPr/>
              <p:nvPr/>
            </p:nvSpPr>
            <p:spPr>
              <a:xfrm>
                <a:off x="8956439" y="3876801"/>
                <a:ext cx="46617" cy="54432"/>
              </a:xfrm>
              <a:custGeom>
                <a:avLst/>
                <a:gdLst>
                  <a:gd name="connsiteX0" fmla="*/ 25260 w 46617"/>
                  <a:gd name="connsiteY0" fmla="*/ 55421 h 54432"/>
                  <a:gd name="connsiteX1" fmla="*/ 586 w 46617"/>
                  <a:gd name="connsiteY1" fmla="*/ 28392 h 54432"/>
                  <a:gd name="connsiteX2" fmla="*/ 24271 w 46617"/>
                  <a:gd name="connsiteY2" fmla="*/ 988 h 54432"/>
                  <a:gd name="connsiteX3" fmla="*/ 47203 w 46617"/>
                  <a:gd name="connsiteY3" fmla="*/ 27309 h 54432"/>
                  <a:gd name="connsiteX4" fmla="*/ 47203 w 46617"/>
                  <a:gd name="connsiteY4" fmla="*/ 30841 h 54432"/>
                  <a:gd name="connsiteX5" fmla="*/ 9156 w 46617"/>
                  <a:gd name="connsiteY5" fmla="*/ 30841 h 54432"/>
                  <a:gd name="connsiteX6" fmla="*/ 25307 w 46617"/>
                  <a:gd name="connsiteY6" fmla="*/ 47887 h 54432"/>
                  <a:gd name="connsiteX7" fmla="*/ 38162 w 46617"/>
                  <a:gd name="connsiteY7" fmla="*/ 39788 h 54432"/>
                  <a:gd name="connsiteX8" fmla="*/ 46356 w 46617"/>
                  <a:gd name="connsiteY8" fmla="*/ 42048 h 54432"/>
                  <a:gd name="connsiteX9" fmla="*/ 25260 w 46617"/>
                  <a:gd name="connsiteY9" fmla="*/ 55421 h 54432"/>
                  <a:gd name="connsiteX10" fmla="*/ 9203 w 46617"/>
                  <a:gd name="connsiteY10" fmla="*/ 23684 h 54432"/>
                  <a:gd name="connsiteX11" fmla="*/ 38586 w 46617"/>
                  <a:gd name="connsiteY11" fmla="*/ 23684 h 54432"/>
                  <a:gd name="connsiteX12" fmla="*/ 24271 w 46617"/>
                  <a:gd name="connsiteY12" fmla="*/ 8522 h 54432"/>
                  <a:gd name="connsiteX13" fmla="*/ 9203 w 46617"/>
                  <a:gd name="connsiteY13" fmla="*/ 23684 h 54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6617" h="54432">
                    <a:moveTo>
                      <a:pt x="25260" y="55421"/>
                    </a:moveTo>
                    <a:cubicBezTo>
                      <a:pt x="10004" y="55421"/>
                      <a:pt x="586" y="44590"/>
                      <a:pt x="586" y="28392"/>
                    </a:cubicBezTo>
                    <a:cubicBezTo>
                      <a:pt x="586" y="12241"/>
                      <a:pt x="9910" y="988"/>
                      <a:pt x="24271" y="988"/>
                    </a:cubicBezTo>
                    <a:cubicBezTo>
                      <a:pt x="35431" y="988"/>
                      <a:pt x="47203" y="7862"/>
                      <a:pt x="47203" y="27309"/>
                    </a:cubicBezTo>
                    <a:lnTo>
                      <a:pt x="47203" y="30841"/>
                    </a:lnTo>
                    <a:lnTo>
                      <a:pt x="9156" y="30841"/>
                    </a:lnTo>
                    <a:cubicBezTo>
                      <a:pt x="9580" y="41859"/>
                      <a:pt x="15984" y="47887"/>
                      <a:pt x="25307" y="47887"/>
                    </a:cubicBezTo>
                    <a:cubicBezTo>
                      <a:pt x="31523" y="47887"/>
                      <a:pt x="36185" y="45155"/>
                      <a:pt x="38162" y="39788"/>
                    </a:cubicBezTo>
                    <a:lnTo>
                      <a:pt x="46356" y="42048"/>
                    </a:lnTo>
                    <a:cubicBezTo>
                      <a:pt x="43907" y="50005"/>
                      <a:pt x="36043" y="55421"/>
                      <a:pt x="25260" y="55421"/>
                    </a:cubicBezTo>
                    <a:close/>
                    <a:moveTo>
                      <a:pt x="9203" y="23684"/>
                    </a:moveTo>
                    <a:lnTo>
                      <a:pt x="38586" y="23684"/>
                    </a:lnTo>
                    <a:cubicBezTo>
                      <a:pt x="37786" y="14737"/>
                      <a:pt x="32936" y="8522"/>
                      <a:pt x="24271" y="8522"/>
                    </a:cubicBezTo>
                    <a:cubicBezTo>
                      <a:pt x="15230" y="8522"/>
                      <a:pt x="9721" y="15632"/>
                      <a:pt x="9203" y="23684"/>
                    </a:cubicBezTo>
                  </a:path>
                </a:pathLst>
              </a:custGeom>
              <a:solidFill>
                <a:srgbClr val="000000"/>
              </a:solidFill>
              <a:ln w="21" cap="flat">
                <a:noFill/>
                <a:prstDash val="solid"/>
                <a:miter/>
              </a:ln>
            </p:spPr>
            <p:txBody>
              <a:bodyPr rtlCol="0" anchor="ctr"/>
              <a:lstStyle/>
              <a:p>
                <a:endParaRPr lang="en-GB"/>
              </a:p>
            </p:txBody>
          </p:sp>
          <p:sp>
            <p:nvSpPr>
              <p:cNvPr id="217" name="Freeform: Shape 216">
                <a:extLst>
                  <a:ext uri="{FF2B5EF4-FFF2-40B4-BE49-F238E27FC236}">
                    <a16:creationId xmlns:a16="http://schemas.microsoft.com/office/drawing/2014/main" id="{E79DE6C3-1DBD-F4AA-87FA-B37969FC2C0D}"/>
                  </a:ext>
                </a:extLst>
              </p:cNvPr>
              <p:cNvSpPr/>
              <p:nvPr/>
            </p:nvSpPr>
            <p:spPr>
              <a:xfrm>
                <a:off x="9015204" y="3876801"/>
                <a:ext cx="42096" cy="53302"/>
              </a:xfrm>
              <a:custGeom>
                <a:avLst/>
                <a:gdLst>
                  <a:gd name="connsiteX0" fmla="*/ 9064 w 42096"/>
                  <a:gd name="connsiteY0" fmla="*/ 22754 h 53302"/>
                  <a:gd name="connsiteX1" fmla="*/ 9064 w 42096"/>
                  <a:gd name="connsiteY1" fmla="*/ 54302 h 53302"/>
                  <a:gd name="connsiteX2" fmla="*/ 588 w 42096"/>
                  <a:gd name="connsiteY2" fmla="*/ 54302 h 53302"/>
                  <a:gd name="connsiteX3" fmla="*/ 588 w 42096"/>
                  <a:gd name="connsiteY3" fmla="*/ 1659 h 53302"/>
                  <a:gd name="connsiteX4" fmla="*/ 8734 w 42096"/>
                  <a:gd name="connsiteY4" fmla="*/ 1659 h 53302"/>
                  <a:gd name="connsiteX5" fmla="*/ 8781 w 42096"/>
                  <a:gd name="connsiteY5" fmla="*/ 11406 h 53302"/>
                  <a:gd name="connsiteX6" fmla="*/ 24885 w 42096"/>
                  <a:gd name="connsiteY6" fmla="*/ 999 h 53302"/>
                  <a:gd name="connsiteX7" fmla="*/ 42685 w 42096"/>
                  <a:gd name="connsiteY7" fmla="*/ 20870 h 53302"/>
                  <a:gd name="connsiteX8" fmla="*/ 42685 w 42096"/>
                  <a:gd name="connsiteY8" fmla="*/ 54302 h 53302"/>
                  <a:gd name="connsiteX9" fmla="*/ 34209 w 42096"/>
                  <a:gd name="connsiteY9" fmla="*/ 54302 h 53302"/>
                  <a:gd name="connsiteX10" fmla="*/ 34209 w 42096"/>
                  <a:gd name="connsiteY10" fmla="*/ 21577 h 53302"/>
                  <a:gd name="connsiteX11" fmla="*/ 22343 w 42096"/>
                  <a:gd name="connsiteY11" fmla="*/ 8628 h 53302"/>
                  <a:gd name="connsiteX12" fmla="*/ 9064 w 42096"/>
                  <a:gd name="connsiteY12" fmla="*/ 22754 h 53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096" h="53302">
                    <a:moveTo>
                      <a:pt x="9064" y="22754"/>
                    </a:moveTo>
                    <a:lnTo>
                      <a:pt x="9064" y="54302"/>
                    </a:lnTo>
                    <a:lnTo>
                      <a:pt x="588" y="54302"/>
                    </a:lnTo>
                    <a:lnTo>
                      <a:pt x="588" y="1659"/>
                    </a:lnTo>
                    <a:lnTo>
                      <a:pt x="8734" y="1659"/>
                    </a:lnTo>
                    <a:lnTo>
                      <a:pt x="8781" y="11406"/>
                    </a:lnTo>
                    <a:cubicBezTo>
                      <a:pt x="12172" y="3966"/>
                      <a:pt x="17822" y="999"/>
                      <a:pt x="24885" y="999"/>
                    </a:cubicBezTo>
                    <a:cubicBezTo>
                      <a:pt x="35527" y="999"/>
                      <a:pt x="42685" y="7545"/>
                      <a:pt x="42685" y="20870"/>
                    </a:cubicBezTo>
                    <a:lnTo>
                      <a:pt x="42685" y="54302"/>
                    </a:lnTo>
                    <a:lnTo>
                      <a:pt x="34209" y="54302"/>
                    </a:lnTo>
                    <a:lnTo>
                      <a:pt x="34209" y="21577"/>
                    </a:lnTo>
                    <a:cubicBezTo>
                      <a:pt x="34209" y="13478"/>
                      <a:pt x="29688" y="8628"/>
                      <a:pt x="22343" y="8628"/>
                    </a:cubicBezTo>
                    <a:cubicBezTo>
                      <a:pt x="14761" y="8628"/>
                      <a:pt x="9064" y="13760"/>
                      <a:pt x="9064" y="22754"/>
                    </a:cubicBezTo>
                  </a:path>
                </a:pathLst>
              </a:custGeom>
              <a:solidFill>
                <a:srgbClr val="000000"/>
              </a:solidFill>
              <a:ln w="21" cap="flat">
                <a:noFill/>
                <a:prstDash val="solid"/>
                <a:miter/>
              </a:ln>
            </p:spPr>
            <p:txBody>
              <a:bodyPr rtlCol="0" anchor="ctr"/>
              <a:lstStyle/>
              <a:p>
                <a:endParaRPr lang="en-GB"/>
              </a:p>
            </p:txBody>
          </p:sp>
          <p:sp>
            <p:nvSpPr>
              <p:cNvPr id="218" name="Freeform: Shape 217">
                <a:extLst>
                  <a:ext uri="{FF2B5EF4-FFF2-40B4-BE49-F238E27FC236}">
                    <a16:creationId xmlns:a16="http://schemas.microsoft.com/office/drawing/2014/main" id="{540D09AC-860A-BD40-5A69-9EDE0A28AB0B}"/>
                  </a:ext>
                </a:extLst>
              </p:cNvPr>
              <p:cNvSpPr/>
              <p:nvPr/>
            </p:nvSpPr>
            <p:spPr>
              <a:xfrm>
                <a:off x="9065682" y="3864935"/>
                <a:ext cx="28676" cy="65828"/>
              </a:xfrm>
              <a:custGeom>
                <a:avLst/>
                <a:gdLst>
                  <a:gd name="connsiteX0" fmla="*/ 28091 w 28676"/>
                  <a:gd name="connsiteY0" fmla="*/ 13643 h 65828"/>
                  <a:gd name="connsiteX1" fmla="*/ 28091 w 28676"/>
                  <a:gd name="connsiteY1" fmla="*/ 20894 h 65828"/>
                  <a:gd name="connsiteX2" fmla="*/ 17261 w 28676"/>
                  <a:gd name="connsiteY2" fmla="*/ 20894 h 65828"/>
                  <a:gd name="connsiteX3" fmla="*/ 17261 w 28676"/>
                  <a:gd name="connsiteY3" fmla="*/ 52631 h 65828"/>
                  <a:gd name="connsiteX4" fmla="*/ 23477 w 28676"/>
                  <a:gd name="connsiteY4" fmla="*/ 59412 h 65828"/>
                  <a:gd name="connsiteX5" fmla="*/ 27809 w 28676"/>
                  <a:gd name="connsiteY5" fmla="*/ 58847 h 65828"/>
                  <a:gd name="connsiteX6" fmla="*/ 29551 w 28676"/>
                  <a:gd name="connsiteY6" fmla="*/ 66004 h 65828"/>
                  <a:gd name="connsiteX7" fmla="*/ 23241 w 28676"/>
                  <a:gd name="connsiteY7" fmla="*/ 66946 h 65828"/>
                  <a:gd name="connsiteX8" fmla="*/ 8785 w 28676"/>
                  <a:gd name="connsiteY8" fmla="*/ 53290 h 65828"/>
                  <a:gd name="connsiteX9" fmla="*/ 8785 w 28676"/>
                  <a:gd name="connsiteY9" fmla="*/ 20894 h 65828"/>
                  <a:gd name="connsiteX10" fmla="*/ 875 w 28676"/>
                  <a:gd name="connsiteY10" fmla="*/ 20894 h 65828"/>
                  <a:gd name="connsiteX11" fmla="*/ 875 w 28676"/>
                  <a:gd name="connsiteY11" fmla="*/ 13643 h 65828"/>
                  <a:gd name="connsiteX12" fmla="*/ 8785 w 28676"/>
                  <a:gd name="connsiteY12" fmla="*/ 13643 h 65828"/>
                  <a:gd name="connsiteX13" fmla="*/ 8785 w 28676"/>
                  <a:gd name="connsiteY13" fmla="*/ 1118 h 65828"/>
                  <a:gd name="connsiteX14" fmla="*/ 17261 w 28676"/>
                  <a:gd name="connsiteY14" fmla="*/ 1118 h 65828"/>
                  <a:gd name="connsiteX15" fmla="*/ 17261 w 28676"/>
                  <a:gd name="connsiteY15" fmla="*/ 13643 h 65828"/>
                  <a:gd name="connsiteX16" fmla="*/ 28091 w 28676"/>
                  <a:gd name="connsiteY16" fmla="*/ 13643 h 65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676" h="65828">
                    <a:moveTo>
                      <a:pt x="28091" y="13643"/>
                    </a:moveTo>
                    <a:lnTo>
                      <a:pt x="28091" y="20894"/>
                    </a:lnTo>
                    <a:lnTo>
                      <a:pt x="17261" y="20894"/>
                    </a:lnTo>
                    <a:lnTo>
                      <a:pt x="17261" y="52631"/>
                    </a:lnTo>
                    <a:cubicBezTo>
                      <a:pt x="17261" y="57340"/>
                      <a:pt x="19003" y="59412"/>
                      <a:pt x="23477" y="59412"/>
                    </a:cubicBezTo>
                    <a:cubicBezTo>
                      <a:pt x="24560" y="59412"/>
                      <a:pt x="26396" y="59129"/>
                      <a:pt x="27809" y="58847"/>
                    </a:cubicBezTo>
                    <a:lnTo>
                      <a:pt x="29551" y="66004"/>
                    </a:lnTo>
                    <a:cubicBezTo>
                      <a:pt x="27809" y="66616"/>
                      <a:pt x="25407" y="66946"/>
                      <a:pt x="23241" y="66946"/>
                    </a:cubicBezTo>
                    <a:cubicBezTo>
                      <a:pt x="14153" y="66946"/>
                      <a:pt x="8785" y="61907"/>
                      <a:pt x="8785" y="53290"/>
                    </a:cubicBezTo>
                    <a:lnTo>
                      <a:pt x="8785" y="20894"/>
                    </a:lnTo>
                    <a:lnTo>
                      <a:pt x="875" y="20894"/>
                    </a:lnTo>
                    <a:lnTo>
                      <a:pt x="875" y="13643"/>
                    </a:lnTo>
                    <a:lnTo>
                      <a:pt x="8785" y="13643"/>
                    </a:lnTo>
                    <a:lnTo>
                      <a:pt x="8785" y="1118"/>
                    </a:lnTo>
                    <a:lnTo>
                      <a:pt x="17261" y="1118"/>
                    </a:lnTo>
                    <a:lnTo>
                      <a:pt x="17261" y="13643"/>
                    </a:lnTo>
                    <a:lnTo>
                      <a:pt x="28091" y="13643"/>
                    </a:lnTo>
                  </a:path>
                </a:pathLst>
              </a:custGeom>
              <a:solidFill>
                <a:srgbClr val="000000"/>
              </a:solidFill>
              <a:ln w="21" cap="flat">
                <a:noFill/>
                <a:prstDash val="solid"/>
                <a:miter/>
              </a:ln>
            </p:spPr>
            <p:txBody>
              <a:bodyPr rtlCol="0" anchor="ctr"/>
              <a:lstStyle/>
              <a:p>
                <a:endParaRPr lang="en-GB"/>
              </a:p>
            </p:txBody>
          </p:sp>
          <p:sp>
            <p:nvSpPr>
              <p:cNvPr id="219" name="Freeform: Shape 218">
                <a:extLst>
                  <a:ext uri="{FF2B5EF4-FFF2-40B4-BE49-F238E27FC236}">
                    <a16:creationId xmlns:a16="http://schemas.microsoft.com/office/drawing/2014/main" id="{AFC0D231-AA93-057A-4783-E0CCA4C51F8B}"/>
                  </a:ext>
                </a:extLst>
              </p:cNvPr>
              <p:cNvSpPr/>
              <p:nvPr/>
            </p:nvSpPr>
            <p:spPr>
              <a:xfrm>
                <a:off x="9106178" y="3859943"/>
                <a:ext cx="9135" cy="26698"/>
              </a:xfrm>
              <a:custGeom>
                <a:avLst/>
                <a:gdLst>
                  <a:gd name="connsiteX0" fmla="*/ 1932 w 9135"/>
                  <a:gd name="connsiteY0" fmla="*/ 28334 h 26698"/>
                  <a:gd name="connsiteX1" fmla="*/ 896 w 9135"/>
                  <a:gd name="connsiteY1" fmla="*/ 1636 h 26698"/>
                  <a:gd name="connsiteX2" fmla="*/ 10031 w 9135"/>
                  <a:gd name="connsiteY2" fmla="*/ 1636 h 26698"/>
                  <a:gd name="connsiteX3" fmla="*/ 8995 w 9135"/>
                  <a:gd name="connsiteY3" fmla="*/ 28334 h 26698"/>
                  <a:gd name="connsiteX4" fmla="*/ 1932 w 9135"/>
                  <a:gd name="connsiteY4" fmla="*/ 28334 h 266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35" h="26698">
                    <a:moveTo>
                      <a:pt x="1932" y="28334"/>
                    </a:moveTo>
                    <a:lnTo>
                      <a:pt x="896" y="1636"/>
                    </a:lnTo>
                    <a:lnTo>
                      <a:pt x="10031" y="1636"/>
                    </a:lnTo>
                    <a:lnTo>
                      <a:pt x="8995" y="28334"/>
                    </a:lnTo>
                    <a:lnTo>
                      <a:pt x="1932" y="28334"/>
                    </a:lnTo>
                  </a:path>
                </a:pathLst>
              </a:custGeom>
              <a:solidFill>
                <a:srgbClr val="000000"/>
              </a:solidFill>
              <a:ln w="21" cap="flat">
                <a:noFill/>
                <a:prstDash val="solid"/>
                <a:miter/>
              </a:ln>
            </p:spPr>
            <p:txBody>
              <a:bodyPr rtlCol="0" anchor="ctr"/>
              <a:lstStyle/>
              <a:p>
                <a:endParaRPr lang="en-GB"/>
              </a:p>
            </p:txBody>
          </p:sp>
        </p:grpSp>
      </p:grpSp>
      <p:sp>
        <p:nvSpPr>
          <p:cNvPr id="261" name="Freeform: Shape 260">
            <a:extLst>
              <a:ext uri="{FF2B5EF4-FFF2-40B4-BE49-F238E27FC236}">
                <a16:creationId xmlns:a16="http://schemas.microsoft.com/office/drawing/2014/main" id="{892E94FE-F821-665A-BDBF-EA938F558D00}"/>
              </a:ext>
            </a:extLst>
          </p:cNvPr>
          <p:cNvSpPr/>
          <p:nvPr/>
        </p:nvSpPr>
        <p:spPr>
          <a:xfrm>
            <a:off x="1998613" y="4630317"/>
            <a:ext cx="3616" cy="7232"/>
          </a:xfrm>
          <a:custGeom>
            <a:avLst/>
            <a:gdLst>
              <a:gd name="connsiteX0" fmla="*/ 1262 w 3616"/>
              <a:gd name="connsiteY0" fmla="*/ 1181 h 7232"/>
              <a:gd name="connsiteX1" fmla="*/ 4878 w 3616"/>
              <a:gd name="connsiteY1" fmla="*/ 1181 h 7232"/>
            </a:gdLst>
            <a:ahLst/>
            <a:cxnLst>
              <a:cxn ang="0">
                <a:pos x="connsiteX0" y="connsiteY0"/>
              </a:cxn>
              <a:cxn ang="0">
                <a:pos x="connsiteX1" y="connsiteY1"/>
              </a:cxn>
            </a:cxnLst>
            <a:rect l="l" t="t" r="r" b="b"/>
            <a:pathLst>
              <a:path w="3616" h="7232">
                <a:moveTo>
                  <a:pt x="1262" y="1181"/>
                </a:moveTo>
                <a:lnTo>
                  <a:pt x="4878" y="1181"/>
                </a:lnTo>
              </a:path>
            </a:pathLst>
          </a:custGeom>
          <a:noFill/>
          <a:ln w="3158" cap="flat">
            <a:solidFill>
              <a:srgbClr val="3A414A"/>
            </a:solidFill>
            <a:prstDash val="solid"/>
            <a:miter/>
          </a:ln>
        </p:spPr>
        <p:txBody>
          <a:bodyPr rtlCol="0" anchor="ctr"/>
          <a:lstStyle/>
          <a:p>
            <a:endParaRPr lang="en-GB"/>
          </a:p>
        </p:txBody>
      </p:sp>
      <p:sp>
        <p:nvSpPr>
          <p:cNvPr id="264" name="Freeform: Shape 263">
            <a:extLst>
              <a:ext uri="{FF2B5EF4-FFF2-40B4-BE49-F238E27FC236}">
                <a16:creationId xmlns:a16="http://schemas.microsoft.com/office/drawing/2014/main" id="{D397103C-70C1-65A7-E232-C13F93E457B1}"/>
              </a:ext>
            </a:extLst>
          </p:cNvPr>
          <p:cNvSpPr/>
          <p:nvPr/>
        </p:nvSpPr>
        <p:spPr>
          <a:xfrm>
            <a:off x="9939184" y="5486236"/>
            <a:ext cx="2401618" cy="328794"/>
          </a:xfrm>
          <a:custGeom>
            <a:avLst/>
            <a:gdLst>
              <a:gd name="connsiteX0" fmla="*/ 1262 w 2401618"/>
              <a:gd name="connsiteY0" fmla="*/ 44577 h 328794"/>
              <a:gd name="connsiteX1" fmla="*/ 44658 w 2401618"/>
              <a:gd name="connsiteY1" fmla="*/ 1181 h 328794"/>
              <a:gd name="connsiteX2" fmla="*/ 2359484 w 2401618"/>
              <a:gd name="connsiteY2" fmla="*/ 1181 h 328794"/>
              <a:gd name="connsiteX3" fmla="*/ 2402880 w 2401618"/>
              <a:gd name="connsiteY3" fmla="*/ 44577 h 328794"/>
              <a:gd name="connsiteX4" fmla="*/ 2402880 w 2401618"/>
              <a:gd name="connsiteY4" fmla="*/ 286580 h 328794"/>
              <a:gd name="connsiteX5" fmla="*/ 2359484 w 2401618"/>
              <a:gd name="connsiteY5" fmla="*/ 329976 h 328794"/>
              <a:gd name="connsiteX6" fmla="*/ 44658 w 2401618"/>
              <a:gd name="connsiteY6" fmla="*/ 329976 h 328794"/>
              <a:gd name="connsiteX7" fmla="*/ 1262 w 2401618"/>
              <a:gd name="connsiteY7" fmla="*/ 286580 h 328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01618" h="328794">
                <a:moveTo>
                  <a:pt x="1262" y="44577"/>
                </a:moveTo>
                <a:cubicBezTo>
                  <a:pt x="1262" y="20608"/>
                  <a:pt x="20689" y="1181"/>
                  <a:pt x="44658" y="1181"/>
                </a:cubicBezTo>
                <a:lnTo>
                  <a:pt x="2359484" y="1181"/>
                </a:lnTo>
                <a:cubicBezTo>
                  <a:pt x="2383453" y="1181"/>
                  <a:pt x="2402880" y="20608"/>
                  <a:pt x="2402880" y="44577"/>
                </a:cubicBezTo>
                <a:lnTo>
                  <a:pt x="2402880" y="286580"/>
                </a:lnTo>
                <a:cubicBezTo>
                  <a:pt x="2402880" y="310549"/>
                  <a:pt x="2383453" y="329976"/>
                  <a:pt x="2359484" y="329976"/>
                </a:cubicBezTo>
                <a:lnTo>
                  <a:pt x="44658" y="329976"/>
                </a:lnTo>
                <a:cubicBezTo>
                  <a:pt x="20689" y="329976"/>
                  <a:pt x="1262" y="310549"/>
                  <a:pt x="1262" y="286580"/>
                </a:cubicBezTo>
                <a:close/>
              </a:path>
            </a:pathLst>
          </a:custGeom>
          <a:noFill/>
          <a:ln w="3158" cap="flat">
            <a:noFill/>
            <a:prstDash val="solid"/>
            <a:miter/>
          </a:ln>
        </p:spPr>
        <p:txBody>
          <a:bodyPr rtlCol="0" anchor="ctr"/>
          <a:lstStyle/>
          <a:p>
            <a:endParaRPr lang="en-GB"/>
          </a:p>
        </p:txBody>
      </p:sp>
      <p:sp>
        <p:nvSpPr>
          <p:cNvPr id="2" name="TextBox 1">
            <a:extLst>
              <a:ext uri="{FF2B5EF4-FFF2-40B4-BE49-F238E27FC236}">
                <a16:creationId xmlns:a16="http://schemas.microsoft.com/office/drawing/2014/main" id="{10013A01-5983-D4CE-5BB2-31033073E032}"/>
              </a:ext>
            </a:extLst>
          </p:cNvPr>
          <p:cNvSpPr txBox="1"/>
          <p:nvPr/>
        </p:nvSpPr>
        <p:spPr>
          <a:xfrm>
            <a:off x="1373273" y="1824877"/>
            <a:ext cx="898472" cy="507831"/>
          </a:xfrm>
          <a:prstGeom prst="rect">
            <a:avLst/>
          </a:prstGeom>
          <a:noFill/>
        </p:spPr>
        <p:txBody>
          <a:bodyPr wrap="square" lIns="0" tIns="0" rIns="0" bIns="0" rtlCol="0" anchor="t">
            <a:spAutoFit/>
          </a:bodyPr>
          <a:lstStyle/>
          <a:p>
            <a:pPr algn="ctr"/>
            <a:r>
              <a:rPr lang="en-US" sz="1100">
                <a:solidFill>
                  <a:schemeClr val="tx2"/>
                </a:solidFill>
                <a:latin typeface="inter"/>
              </a:rPr>
              <a:t>Perturbation affecting the grid</a:t>
            </a:r>
          </a:p>
        </p:txBody>
      </p:sp>
      <p:sp>
        <p:nvSpPr>
          <p:cNvPr id="37" name="Freeform: Shape 36">
            <a:extLst>
              <a:ext uri="{FF2B5EF4-FFF2-40B4-BE49-F238E27FC236}">
                <a16:creationId xmlns:a16="http://schemas.microsoft.com/office/drawing/2014/main" id="{C27DBF98-B209-8568-926D-4C792DF200AB}"/>
              </a:ext>
            </a:extLst>
          </p:cNvPr>
          <p:cNvSpPr/>
          <p:nvPr/>
        </p:nvSpPr>
        <p:spPr>
          <a:xfrm>
            <a:off x="2508301" y="2966092"/>
            <a:ext cx="289308" cy="423107"/>
          </a:xfrm>
          <a:custGeom>
            <a:avLst/>
            <a:gdLst>
              <a:gd name="connsiteX0" fmla="*/ 145916 w 289308"/>
              <a:gd name="connsiteY0" fmla="*/ 1181 h 423107"/>
              <a:gd name="connsiteX1" fmla="*/ 145916 w 289308"/>
              <a:gd name="connsiteY1" fmla="*/ 155236 h 423107"/>
              <a:gd name="connsiteX2" fmla="*/ 169350 w 289308"/>
              <a:gd name="connsiteY2" fmla="*/ 235156 h 423107"/>
              <a:gd name="connsiteX3" fmla="*/ 290570 w 289308"/>
              <a:gd name="connsiteY3" fmla="*/ 424289 h 423107"/>
              <a:gd name="connsiteX4" fmla="*/ 145916 w 289308"/>
              <a:gd name="connsiteY4" fmla="*/ 198631 h 423107"/>
              <a:gd name="connsiteX5" fmla="*/ 1262 w 289308"/>
              <a:gd name="connsiteY5" fmla="*/ 424289 h 423107"/>
              <a:gd name="connsiteX6" fmla="*/ 1262 w 289308"/>
              <a:gd name="connsiteY6" fmla="*/ 71699 h 423107"/>
              <a:gd name="connsiteX7" fmla="*/ 290570 w 289308"/>
              <a:gd name="connsiteY7" fmla="*/ 71699 h 423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308" h="423107">
                <a:moveTo>
                  <a:pt x="145916" y="1181"/>
                </a:moveTo>
                <a:lnTo>
                  <a:pt x="145916" y="155236"/>
                </a:lnTo>
                <a:cubicBezTo>
                  <a:pt x="145923" y="183566"/>
                  <a:pt x="154056" y="211303"/>
                  <a:pt x="169350" y="235156"/>
                </a:cubicBezTo>
                <a:lnTo>
                  <a:pt x="290570" y="424289"/>
                </a:lnTo>
                <a:moveTo>
                  <a:pt x="145916" y="198631"/>
                </a:moveTo>
                <a:lnTo>
                  <a:pt x="1262" y="424289"/>
                </a:lnTo>
                <a:moveTo>
                  <a:pt x="1262" y="71699"/>
                </a:moveTo>
                <a:lnTo>
                  <a:pt x="290570" y="71699"/>
                </a:lnTo>
              </a:path>
            </a:pathLst>
          </a:custGeom>
          <a:noFill/>
          <a:ln w="6316" cap="flat">
            <a:solidFill>
              <a:srgbClr val="3A414A"/>
            </a:solidFill>
            <a:prstDash val="solid"/>
            <a:miter/>
          </a:ln>
        </p:spPr>
        <p:txBody>
          <a:bodyPr rtlCol="0" anchor="ctr"/>
          <a:lstStyle/>
          <a:p>
            <a:endParaRPr lang="en-GB"/>
          </a:p>
        </p:txBody>
      </p:sp>
      <p:grpSp>
        <p:nvGrpSpPr>
          <p:cNvPr id="9" name="Graphic 1898">
            <a:extLst>
              <a:ext uri="{FF2B5EF4-FFF2-40B4-BE49-F238E27FC236}">
                <a16:creationId xmlns:a16="http://schemas.microsoft.com/office/drawing/2014/main" id="{4EB9A0FC-59CC-B483-1372-9C363184CA0E}"/>
              </a:ext>
            </a:extLst>
          </p:cNvPr>
          <p:cNvGrpSpPr/>
          <p:nvPr/>
        </p:nvGrpSpPr>
        <p:grpSpPr>
          <a:xfrm>
            <a:off x="2259903" y="3404058"/>
            <a:ext cx="892764" cy="155066"/>
            <a:chOff x="9834291" y="5581727"/>
            <a:chExt cx="892764" cy="155066"/>
          </a:xfrm>
          <a:solidFill>
            <a:srgbClr val="000000"/>
          </a:solidFill>
        </p:grpSpPr>
        <p:grpSp>
          <p:nvGrpSpPr>
            <p:cNvPr id="15" name="Graphic 1898">
              <a:extLst>
                <a:ext uri="{FF2B5EF4-FFF2-40B4-BE49-F238E27FC236}">
                  <a16:creationId xmlns:a16="http://schemas.microsoft.com/office/drawing/2014/main" id="{A7025090-BCA8-8A81-DBA3-0E40F39D14CB}"/>
                </a:ext>
              </a:extLst>
            </p:cNvPr>
            <p:cNvGrpSpPr/>
            <p:nvPr/>
          </p:nvGrpSpPr>
          <p:grpSpPr>
            <a:xfrm>
              <a:off x="9834291" y="5581727"/>
              <a:ext cx="171563" cy="121094"/>
              <a:chOff x="9834291" y="5581727"/>
              <a:chExt cx="171563" cy="121094"/>
            </a:xfrm>
            <a:solidFill>
              <a:srgbClr val="000000"/>
            </a:solidFill>
          </p:grpSpPr>
          <p:sp>
            <p:nvSpPr>
              <p:cNvPr id="334" name="Freeform: Shape 333">
                <a:extLst>
                  <a:ext uri="{FF2B5EF4-FFF2-40B4-BE49-F238E27FC236}">
                    <a16:creationId xmlns:a16="http://schemas.microsoft.com/office/drawing/2014/main" id="{4605CD12-6F09-A9D9-A411-C4A9EB5D03E4}"/>
                  </a:ext>
                </a:extLst>
              </p:cNvPr>
              <p:cNvSpPr/>
              <p:nvPr/>
            </p:nvSpPr>
            <p:spPr>
              <a:xfrm>
                <a:off x="9834291" y="5581727"/>
                <a:ext cx="74525" cy="121094"/>
              </a:xfrm>
              <a:custGeom>
                <a:avLst/>
                <a:gdLst>
                  <a:gd name="connsiteX0" fmla="*/ 590 w 74525"/>
                  <a:gd name="connsiteY0" fmla="*/ 122474 h 121094"/>
                  <a:gd name="connsiteX1" fmla="*/ 590 w 74525"/>
                  <a:gd name="connsiteY1" fmla="*/ 1380 h 121094"/>
                  <a:gd name="connsiteX2" fmla="*/ 74384 w 74525"/>
                  <a:gd name="connsiteY2" fmla="*/ 1380 h 121094"/>
                  <a:gd name="connsiteX3" fmla="*/ 74384 w 74525"/>
                  <a:gd name="connsiteY3" fmla="*/ 15034 h 121094"/>
                  <a:gd name="connsiteX4" fmla="*/ 16031 w 74525"/>
                  <a:gd name="connsiteY4" fmla="*/ 15034 h 121094"/>
                  <a:gd name="connsiteX5" fmla="*/ 16031 w 74525"/>
                  <a:gd name="connsiteY5" fmla="*/ 54531 h 121094"/>
                  <a:gd name="connsiteX6" fmla="*/ 70402 w 74525"/>
                  <a:gd name="connsiteY6" fmla="*/ 54531 h 121094"/>
                  <a:gd name="connsiteX7" fmla="*/ 70402 w 74525"/>
                  <a:gd name="connsiteY7" fmla="*/ 68185 h 121094"/>
                  <a:gd name="connsiteX8" fmla="*/ 16031 w 74525"/>
                  <a:gd name="connsiteY8" fmla="*/ 68185 h 121094"/>
                  <a:gd name="connsiteX9" fmla="*/ 16031 w 74525"/>
                  <a:gd name="connsiteY9" fmla="*/ 108821 h 121094"/>
                  <a:gd name="connsiteX10" fmla="*/ 75115 w 74525"/>
                  <a:gd name="connsiteY10" fmla="*/ 108821 h 121094"/>
                  <a:gd name="connsiteX11" fmla="*/ 75115 w 74525"/>
                  <a:gd name="connsiteY11" fmla="*/ 122474 h 121094"/>
                  <a:gd name="connsiteX12" fmla="*/ 590 w 74525"/>
                  <a:gd name="connsiteY12" fmla="*/ 122474 h 121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4525" h="121094">
                    <a:moveTo>
                      <a:pt x="590" y="122474"/>
                    </a:moveTo>
                    <a:lnTo>
                      <a:pt x="590" y="1380"/>
                    </a:lnTo>
                    <a:lnTo>
                      <a:pt x="74384" y="1380"/>
                    </a:lnTo>
                    <a:lnTo>
                      <a:pt x="74384" y="15034"/>
                    </a:lnTo>
                    <a:lnTo>
                      <a:pt x="16031" y="15034"/>
                    </a:lnTo>
                    <a:lnTo>
                      <a:pt x="16031" y="54531"/>
                    </a:lnTo>
                    <a:lnTo>
                      <a:pt x="70402" y="54531"/>
                    </a:lnTo>
                    <a:lnTo>
                      <a:pt x="70402" y="68185"/>
                    </a:lnTo>
                    <a:lnTo>
                      <a:pt x="16031" y="68185"/>
                    </a:lnTo>
                    <a:lnTo>
                      <a:pt x="16031" y="108821"/>
                    </a:lnTo>
                    <a:lnTo>
                      <a:pt x="75115" y="108821"/>
                    </a:lnTo>
                    <a:lnTo>
                      <a:pt x="75115" y="122474"/>
                    </a:lnTo>
                    <a:lnTo>
                      <a:pt x="590" y="122474"/>
                    </a:lnTo>
                  </a:path>
                </a:pathLst>
              </a:custGeom>
              <a:solidFill>
                <a:srgbClr val="000000"/>
              </a:solidFill>
              <a:ln w="81" cap="flat">
                <a:noFill/>
                <a:prstDash val="solid"/>
                <a:miter/>
              </a:ln>
            </p:spPr>
            <p:txBody>
              <a:bodyPr rtlCol="0" anchor="ctr"/>
              <a:lstStyle/>
              <a:p>
                <a:endParaRPr lang="en-GB"/>
              </a:p>
            </p:txBody>
          </p:sp>
          <p:sp>
            <p:nvSpPr>
              <p:cNvPr id="335" name="Freeform: Shape 334">
                <a:extLst>
                  <a:ext uri="{FF2B5EF4-FFF2-40B4-BE49-F238E27FC236}">
                    <a16:creationId xmlns:a16="http://schemas.microsoft.com/office/drawing/2014/main" id="{0CB3D2E4-0FC1-ED4E-D25C-8297199CBA82}"/>
                  </a:ext>
                </a:extLst>
              </p:cNvPr>
              <p:cNvSpPr/>
              <p:nvPr/>
            </p:nvSpPr>
            <p:spPr>
              <a:xfrm>
                <a:off x="9934336" y="5581727"/>
                <a:ext cx="71518" cy="121094"/>
              </a:xfrm>
              <a:custGeom>
                <a:avLst/>
                <a:gdLst>
                  <a:gd name="connsiteX0" fmla="*/ 621 w 71518"/>
                  <a:gd name="connsiteY0" fmla="*/ 122474 h 121094"/>
                  <a:gd name="connsiteX1" fmla="*/ 621 w 71518"/>
                  <a:gd name="connsiteY1" fmla="*/ 1380 h 121094"/>
                  <a:gd name="connsiteX2" fmla="*/ 16063 w 71518"/>
                  <a:gd name="connsiteY2" fmla="*/ 1380 h 121094"/>
                  <a:gd name="connsiteX3" fmla="*/ 16063 w 71518"/>
                  <a:gd name="connsiteY3" fmla="*/ 108821 h 121094"/>
                  <a:gd name="connsiteX4" fmla="*/ 72140 w 71518"/>
                  <a:gd name="connsiteY4" fmla="*/ 108821 h 121094"/>
                  <a:gd name="connsiteX5" fmla="*/ 72140 w 71518"/>
                  <a:gd name="connsiteY5" fmla="*/ 122474 h 121094"/>
                  <a:gd name="connsiteX6" fmla="*/ 621 w 71518"/>
                  <a:gd name="connsiteY6" fmla="*/ 122474 h 121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518" h="121094">
                    <a:moveTo>
                      <a:pt x="621" y="122474"/>
                    </a:moveTo>
                    <a:lnTo>
                      <a:pt x="621" y="1380"/>
                    </a:lnTo>
                    <a:lnTo>
                      <a:pt x="16063" y="1380"/>
                    </a:lnTo>
                    <a:lnTo>
                      <a:pt x="16063" y="108821"/>
                    </a:lnTo>
                    <a:lnTo>
                      <a:pt x="72140" y="108821"/>
                    </a:lnTo>
                    <a:lnTo>
                      <a:pt x="72140" y="122474"/>
                    </a:lnTo>
                    <a:lnTo>
                      <a:pt x="621" y="122474"/>
                    </a:lnTo>
                  </a:path>
                </a:pathLst>
              </a:custGeom>
              <a:solidFill>
                <a:srgbClr val="000000"/>
              </a:solidFill>
              <a:ln w="81" cap="flat">
                <a:noFill/>
                <a:prstDash val="solid"/>
                <a:miter/>
              </a:ln>
            </p:spPr>
            <p:txBody>
              <a:bodyPr rtlCol="0" anchor="ctr"/>
              <a:lstStyle/>
              <a:p>
                <a:endParaRPr lang="en-GB"/>
              </a:p>
            </p:txBody>
          </p:sp>
        </p:grpSp>
        <p:grpSp>
          <p:nvGrpSpPr>
            <p:cNvPr id="325" name="Graphic 1898">
              <a:extLst>
                <a:ext uri="{FF2B5EF4-FFF2-40B4-BE49-F238E27FC236}">
                  <a16:creationId xmlns:a16="http://schemas.microsoft.com/office/drawing/2014/main" id="{13019C1E-F9BB-00EC-1B18-F4F4EC42652B}"/>
                </a:ext>
              </a:extLst>
            </p:cNvPr>
            <p:cNvGrpSpPr/>
            <p:nvPr/>
          </p:nvGrpSpPr>
          <p:grpSpPr>
            <a:xfrm>
              <a:off x="10069084" y="5590342"/>
              <a:ext cx="657971" cy="146451"/>
              <a:chOff x="10069084" y="5590342"/>
              <a:chExt cx="657971" cy="146451"/>
            </a:xfrm>
            <a:solidFill>
              <a:srgbClr val="000000"/>
            </a:solidFill>
          </p:grpSpPr>
          <p:sp>
            <p:nvSpPr>
              <p:cNvPr id="326" name="Freeform: Shape 325">
                <a:extLst>
                  <a:ext uri="{FF2B5EF4-FFF2-40B4-BE49-F238E27FC236}">
                    <a16:creationId xmlns:a16="http://schemas.microsoft.com/office/drawing/2014/main" id="{EFAD3891-55AE-DB34-C615-837679CF1C47}"/>
                  </a:ext>
                </a:extLst>
              </p:cNvPr>
              <p:cNvSpPr/>
              <p:nvPr/>
            </p:nvSpPr>
            <p:spPr>
              <a:xfrm>
                <a:off x="10069084" y="5610823"/>
                <a:ext cx="82896" cy="93949"/>
              </a:xfrm>
              <a:custGeom>
                <a:avLst/>
                <a:gdLst>
                  <a:gd name="connsiteX0" fmla="*/ 42013 w 82896"/>
                  <a:gd name="connsiteY0" fmla="*/ 95141 h 93949"/>
                  <a:gd name="connsiteX1" fmla="*/ 646 w 82896"/>
                  <a:gd name="connsiteY1" fmla="*/ 48328 h 93949"/>
                  <a:gd name="connsiteX2" fmla="*/ 42013 w 82896"/>
                  <a:gd name="connsiteY2" fmla="*/ 1191 h 93949"/>
                  <a:gd name="connsiteX3" fmla="*/ 83543 w 82896"/>
                  <a:gd name="connsiteY3" fmla="*/ 48328 h 93949"/>
                  <a:gd name="connsiteX4" fmla="*/ 42013 w 82896"/>
                  <a:gd name="connsiteY4" fmla="*/ 95141 h 93949"/>
                  <a:gd name="connsiteX5" fmla="*/ 42013 w 82896"/>
                  <a:gd name="connsiteY5" fmla="*/ 82056 h 93949"/>
                  <a:gd name="connsiteX6" fmla="*/ 68751 w 82896"/>
                  <a:gd name="connsiteY6" fmla="*/ 48328 h 93949"/>
                  <a:gd name="connsiteX7" fmla="*/ 42013 w 82896"/>
                  <a:gd name="connsiteY7" fmla="*/ 14276 h 93949"/>
                  <a:gd name="connsiteX8" fmla="*/ 15519 w 82896"/>
                  <a:gd name="connsiteY8" fmla="*/ 48328 h 93949"/>
                  <a:gd name="connsiteX9" fmla="*/ 42013 w 82896"/>
                  <a:gd name="connsiteY9" fmla="*/ 82056 h 93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2896" h="93949">
                    <a:moveTo>
                      <a:pt x="42013" y="95141"/>
                    </a:moveTo>
                    <a:cubicBezTo>
                      <a:pt x="17307" y="95141"/>
                      <a:pt x="646" y="76367"/>
                      <a:pt x="646" y="48328"/>
                    </a:cubicBezTo>
                    <a:cubicBezTo>
                      <a:pt x="646" y="19883"/>
                      <a:pt x="17307" y="1191"/>
                      <a:pt x="42013" y="1191"/>
                    </a:cubicBezTo>
                    <a:cubicBezTo>
                      <a:pt x="66801" y="1191"/>
                      <a:pt x="83543" y="19883"/>
                      <a:pt x="83543" y="48328"/>
                    </a:cubicBezTo>
                    <a:cubicBezTo>
                      <a:pt x="83543" y="76367"/>
                      <a:pt x="66801" y="95141"/>
                      <a:pt x="42013" y="95141"/>
                    </a:cubicBezTo>
                    <a:close/>
                    <a:moveTo>
                      <a:pt x="42013" y="82056"/>
                    </a:moveTo>
                    <a:cubicBezTo>
                      <a:pt x="60380" y="82056"/>
                      <a:pt x="68751" y="66208"/>
                      <a:pt x="68751" y="48328"/>
                    </a:cubicBezTo>
                    <a:cubicBezTo>
                      <a:pt x="68751" y="30286"/>
                      <a:pt x="60380" y="14276"/>
                      <a:pt x="42013" y="14276"/>
                    </a:cubicBezTo>
                    <a:cubicBezTo>
                      <a:pt x="23890" y="14276"/>
                      <a:pt x="15519" y="30205"/>
                      <a:pt x="15519" y="48328"/>
                    </a:cubicBezTo>
                    <a:cubicBezTo>
                      <a:pt x="15519" y="66208"/>
                      <a:pt x="23890" y="82056"/>
                      <a:pt x="42013" y="82056"/>
                    </a:cubicBezTo>
                  </a:path>
                </a:pathLst>
              </a:custGeom>
              <a:solidFill>
                <a:srgbClr val="000000"/>
              </a:solidFill>
              <a:ln w="81" cap="flat">
                <a:noFill/>
                <a:prstDash val="solid"/>
                <a:miter/>
              </a:ln>
            </p:spPr>
            <p:txBody>
              <a:bodyPr rtlCol="0" anchor="ctr"/>
              <a:lstStyle/>
              <a:p>
                <a:endParaRPr lang="en-GB"/>
              </a:p>
            </p:txBody>
          </p:sp>
          <p:sp>
            <p:nvSpPr>
              <p:cNvPr id="327" name="Freeform: Shape 326">
                <a:extLst>
                  <a:ext uri="{FF2B5EF4-FFF2-40B4-BE49-F238E27FC236}">
                    <a16:creationId xmlns:a16="http://schemas.microsoft.com/office/drawing/2014/main" id="{8B762F64-025C-ABA3-D590-F2C78804E2B7}"/>
                  </a:ext>
                </a:extLst>
              </p:cNvPr>
              <p:cNvSpPr/>
              <p:nvPr/>
            </p:nvSpPr>
            <p:spPr>
              <a:xfrm>
                <a:off x="10173274" y="5610823"/>
                <a:ext cx="80621" cy="125970"/>
              </a:xfrm>
              <a:custGeom>
                <a:avLst/>
                <a:gdLst>
                  <a:gd name="connsiteX0" fmla="*/ 620 w 80621"/>
                  <a:gd name="connsiteY0" fmla="*/ 126967 h 125970"/>
                  <a:gd name="connsiteX1" fmla="*/ 620 w 80621"/>
                  <a:gd name="connsiteY1" fmla="*/ 2134 h 125970"/>
                  <a:gd name="connsiteX2" fmla="*/ 14761 w 80621"/>
                  <a:gd name="connsiteY2" fmla="*/ 2134 h 125970"/>
                  <a:gd name="connsiteX3" fmla="*/ 14761 w 80621"/>
                  <a:gd name="connsiteY3" fmla="*/ 16682 h 125970"/>
                  <a:gd name="connsiteX4" fmla="*/ 16386 w 80621"/>
                  <a:gd name="connsiteY4" fmla="*/ 16682 h 125970"/>
                  <a:gd name="connsiteX5" fmla="*/ 42718 w 80621"/>
                  <a:gd name="connsiteY5" fmla="*/ 996 h 125970"/>
                  <a:gd name="connsiteX6" fmla="*/ 81241 w 80621"/>
                  <a:gd name="connsiteY6" fmla="*/ 47808 h 125970"/>
                  <a:gd name="connsiteX7" fmla="*/ 42800 w 80621"/>
                  <a:gd name="connsiteY7" fmla="*/ 94946 h 125970"/>
                  <a:gd name="connsiteX8" fmla="*/ 16386 w 80621"/>
                  <a:gd name="connsiteY8" fmla="*/ 78935 h 125970"/>
                  <a:gd name="connsiteX9" fmla="*/ 15249 w 80621"/>
                  <a:gd name="connsiteY9" fmla="*/ 78935 h 125970"/>
                  <a:gd name="connsiteX10" fmla="*/ 15249 w 80621"/>
                  <a:gd name="connsiteY10" fmla="*/ 126967 h 125970"/>
                  <a:gd name="connsiteX11" fmla="*/ 620 w 80621"/>
                  <a:gd name="connsiteY11" fmla="*/ 126967 h 125970"/>
                  <a:gd name="connsiteX12" fmla="*/ 40605 w 80621"/>
                  <a:gd name="connsiteY12" fmla="*/ 81861 h 125970"/>
                  <a:gd name="connsiteX13" fmla="*/ 66368 w 80621"/>
                  <a:gd name="connsiteY13" fmla="*/ 47646 h 125970"/>
                  <a:gd name="connsiteX14" fmla="*/ 40605 w 80621"/>
                  <a:gd name="connsiteY14" fmla="*/ 14081 h 125970"/>
                  <a:gd name="connsiteX15" fmla="*/ 15086 w 80621"/>
                  <a:gd name="connsiteY15" fmla="*/ 47646 h 125970"/>
                  <a:gd name="connsiteX16" fmla="*/ 40605 w 80621"/>
                  <a:gd name="connsiteY16" fmla="*/ 81861 h 125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0621" h="125970">
                    <a:moveTo>
                      <a:pt x="620" y="126967"/>
                    </a:moveTo>
                    <a:lnTo>
                      <a:pt x="620" y="2134"/>
                    </a:lnTo>
                    <a:lnTo>
                      <a:pt x="14761" y="2134"/>
                    </a:lnTo>
                    <a:lnTo>
                      <a:pt x="14761" y="16682"/>
                    </a:lnTo>
                    <a:lnTo>
                      <a:pt x="16386" y="16682"/>
                    </a:lnTo>
                    <a:cubicBezTo>
                      <a:pt x="19393" y="11887"/>
                      <a:pt x="25001" y="996"/>
                      <a:pt x="42718" y="996"/>
                    </a:cubicBezTo>
                    <a:cubicBezTo>
                      <a:pt x="65393" y="996"/>
                      <a:pt x="81241" y="19038"/>
                      <a:pt x="81241" y="47808"/>
                    </a:cubicBezTo>
                    <a:cubicBezTo>
                      <a:pt x="81241" y="76741"/>
                      <a:pt x="65474" y="94946"/>
                      <a:pt x="42800" y="94946"/>
                    </a:cubicBezTo>
                    <a:cubicBezTo>
                      <a:pt x="25489" y="94946"/>
                      <a:pt x="19393" y="83974"/>
                      <a:pt x="16386" y="78935"/>
                    </a:cubicBezTo>
                    <a:lnTo>
                      <a:pt x="15249" y="78935"/>
                    </a:lnTo>
                    <a:lnTo>
                      <a:pt x="15249" y="126967"/>
                    </a:lnTo>
                    <a:lnTo>
                      <a:pt x="620" y="126967"/>
                    </a:lnTo>
                    <a:close/>
                    <a:moveTo>
                      <a:pt x="40605" y="81861"/>
                    </a:moveTo>
                    <a:cubicBezTo>
                      <a:pt x="57591" y="81861"/>
                      <a:pt x="66368" y="66745"/>
                      <a:pt x="66368" y="47646"/>
                    </a:cubicBezTo>
                    <a:cubicBezTo>
                      <a:pt x="66368" y="28791"/>
                      <a:pt x="57835" y="14081"/>
                      <a:pt x="40605" y="14081"/>
                    </a:cubicBezTo>
                    <a:cubicBezTo>
                      <a:pt x="23863" y="14081"/>
                      <a:pt x="15086" y="27572"/>
                      <a:pt x="15086" y="47646"/>
                    </a:cubicBezTo>
                    <a:cubicBezTo>
                      <a:pt x="15086" y="67882"/>
                      <a:pt x="24107" y="81861"/>
                      <a:pt x="40605" y="81861"/>
                    </a:cubicBezTo>
                  </a:path>
                </a:pathLst>
              </a:custGeom>
              <a:solidFill>
                <a:srgbClr val="000000"/>
              </a:solidFill>
              <a:ln w="81" cap="flat">
                <a:noFill/>
                <a:prstDash val="solid"/>
                <a:miter/>
              </a:ln>
            </p:spPr>
            <p:txBody>
              <a:bodyPr rtlCol="0" anchor="ctr"/>
              <a:lstStyle/>
              <a:p>
                <a:endParaRPr lang="en-GB"/>
              </a:p>
            </p:txBody>
          </p:sp>
          <p:sp>
            <p:nvSpPr>
              <p:cNvPr id="328" name="Freeform: Shape 327">
                <a:extLst>
                  <a:ext uri="{FF2B5EF4-FFF2-40B4-BE49-F238E27FC236}">
                    <a16:creationId xmlns:a16="http://schemas.microsoft.com/office/drawing/2014/main" id="{EE406D4F-581E-1A3C-8BF1-30ABB195261A}"/>
                  </a:ext>
                </a:extLst>
              </p:cNvPr>
              <p:cNvSpPr/>
              <p:nvPr/>
            </p:nvSpPr>
            <p:spPr>
              <a:xfrm>
                <a:off x="10270799" y="5610823"/>
                <a:ext cx="80458" cy="93949"/>
              </a:xfrm>
              <a:custGeom>
                <a:avLst/>
                <a:gdLst>
                  <a:gd name="connsiteX0" fmla="*/ 43274 w 80458"/>
                  <a:gd name="connsiteY0" fmla="*/ 95141 h 93949"/>
                  <a:gd name="connsiteX1" fmla="*/ 688 w 80458"/>
                  <a:gd name="connsiteY1" fmla="*/ 48491 h 93949"/>
                  <a:gd name="connsiteX2" fmla="*/ 41567 w 80458"/>
                  <a:gd name="connsiteY2" fmla="*/ 1191 h 93949"/>
                  <a:gd name="connsiteX3" fmla="*/ 81146 w 80458"/>
                  <a:gd name="connsiteY3" fmla="*/ 46622 h 93949"/>
                  <a:gd name="connsiteX4" fmla="*/ 81146 w 80458"/>
                  <a:gd name="connsiteY4" fmla="*/ 52717 h 93949"/>
                  <a:gd name="connsiteX5" fmla="*/ 15479 w 80458"/>
                  <a:gd name="connsiteY5" fmla="*/ 52717 h 93949"/>
                  <a:gd name="connsiteX6" fmla="*/ 43355 w 80458"/>
                  <a:gd name="connsiteY6" fmla="*/ 82137 h 93949"/>
                  <a:gd name="connsiteX7" fmla="*/ 65542 w 80458"/>
                  <a:gd name="connsiteY7" fmla="*/ 68159 h 93949"/>
                  <a:gd name="connsiteX8" fmla="*/ 79683 w 80458"/>
                  <a:gd name="connsiteY8" fmla="*/ 72060 h 93949"/>
                  <a:gd name="connsiteX9" fmla="*/ 43274 w 80458"/>
                  <a:gd name="connsiteY9" fmla="*/ 95141 h 93949"/>
                  <a:gd name="connsiteX10" fmla="*/ 15560 w 80458"/>
                  <a:gd name="connsiteY10" fmla="*/ 40364 h 93949"/>
                  <a:gd name="connsiteX11" fmla="*/ 66274 w 80458"/>
                  <a:gd name="connsiteY11" fmla="*/ 40364 h 93949"/>
                  <a:gd name="connsiteX12" fmla="*/ 41567 w 80458"/>
                  <a:gd name="connsiteY12" fmla="*/ 14194 h 93949"/>
                  <a:gd name="connsiteX13" fmla="*/ 15560 w 80458"/>
                  <a:gd name="connsiteY13" fmla="*/ 40364 h 93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0458" h="93949">
                    <a:moveTo>
                      <a:pt x="43274" y="95141"/>
                    </a:moveTo>
                    <a:cubicBezTo>
                      <a:pt x="16942" y="95141"/>
                      <a:pt x="688" y="76448"/>
                      <a:pt x="688" y="48491"/>
                    </a:cubicBezTo>
                    <a:cubicBezTo>
                      <a:pt x="688" y="20615"/>
                      <a:pt x="16780" y="1191"/>
                      <a:pt x="41567" y="1191"/>
                    </a:cubicBezTo>
                    <a:cubicBezTo>
                      <a:pt x="60829" y="1191"/>
                      <a:pt x="81146" y="13057"/>
                      <a:pt x="81146" y="46622"/>
                    </a:cubicBezTo>
                    <a:lnTo>
                      <a:pt x="81146" y="52717"/>
                    </a:lnTo>
                    <a:lnTo>
                      <a:pt x="15479" y="52717"/>
                    </a:lnTo>
                    <a:cubicBezTo>
                      <a:pt x="16211" y="71735"/>
                      <a:pt x="27263" y="82137"/>
                      <a:pt x="43355" y="82137"/>
                    </a:cubicBezTo>
                    <a:cubicBezTo>
                      <a:pt x="54083" y="82137"/>
                      <a:pt x="62129" y="77424"/>
                      <a:pt x="65542" y="68159"/>
                    </a:cubicBezTo>
                    <a:lnTo>
                      <a:pt x="79683" y="72060"/>
                    </a:lnTo>
                    <a:cubicBezTo>
                      <a:pt x="75457" y="85794"/>
                      <a:pt x="61885" y="95141"/>
                      <a:pt x="43274" y="95141"/>
                    </a:cubicBezTo>
                    <a:close/>
                    <a:moveTo>
                      <a:pt x="15560" y="40364"/>
                    </a:moveTo>
                    <a:lnTo>
                      <a:pt x="66274" y="40364"/>
                    </a:lnTo>
                    <a:cubicBezTo>
                      <a:pt x="64892" y="24922"/>
                      <a:pt x="56521" y="14194"/>
                      <a:pt x="41567" y="14194"/>
                    </a:cubicBezTo>
                    <a:cubicBezTo>
                      <a:pt x="25963" y="14194"/>
                      <a:pt x="16454" y="26466"/>
                      <a:pt x="15560" y="40364"/>
                    </a:cubicBezTo>
                  </a:path>
                </a:pathLst>
              </a:custGeom>
              <a:solidFill>
                <a:srgbClr val="000000"/>
              </a:solidFill>
              <a:ln w="81" cap="flat">
                <a:noFill/>
                <a:prstDash val="solid"/>
                <a:miter/>
              </a:ln>
            </p:spPr>
            <p:txBody>
              <a:bodyPr rtlCol="0" anchor="ctr"/>
              <a:lstStyle/>
              <a:p>
                <a:endParaRPr lang="en-GB"/>
              </a:p>
            </p:txBody>
          </p:sp>
          <p:sp>
            <p:nvSpPr>
              <p:cNvPr id="329" name="Freeform: Shape 328">
                <a:extLst>
                  <a:ext uri="{FF2B5EF4-FFF2-40B4-BE49-F238E27FC236}">
                    <a16:creationId xmlns:a16="http://schemas.microsoft.com/office/drawing/2014/main" id="{19FEF699-1E9A-09FB-DDFB-9FBEB93DB4AB}"/>
                  </a:ext>
                </a:extLst>
              </p:cNvPr>
              <p:cNvSpPr/>
              <p:nvPr/>
            </p:nvSpPr>
            <p:spPr>
              <a:xfrm>
                <a:off x="10372226" y="5610660"/>
                <a:ext cx="46080" cy="92161"/>
              </a:xfrm>
              <a:custGeom>
                <a:avLst/>
                <a:gdLst>
                  <a:gd name="connsiteX0" fmla="*/ 857 w 46080"/>
                  <a:gd name="connsiteY0" fmla="*/ 93366 h 92161"/>
                  <a:gd name="connsiteX1" fmla="*/ 857 w 46080"/>
                  <a:gd name="connsiteY1" fmla="*/ 2504 h 92161"/>
                  <a:gd name="connsiteX2" fmla="*/ 14998 w 46080"/>
                  <a:gd name="connsiteY2" fmla="*/ 2504 h 92161"/>
                  <a:gd name="connsiteX3" fmla="*/ 14998 w 46080"/>
                  <a:gd name="connsiteY3" fmla="*/ 16483 h 92161"/>
                  <a:gd name="connsiteX4" fmla="*/ 15973 w 46080"/>
                  <a:gd name="connsiteY4" fmla="*/ 16483 h 92161"/>
                  <a:gd name="connsiteX5" fmla="*/ 39542 w 46080"/>
                  <a:gd name="connsiteY5" fmla="*/ 1204 h 92161"/>
                  <a:gd name="connsiteX6" fmla="*/ 46937 w 46080"/>
                  <a:gd name="connsiteY6" fmla="*/ 1448 h 92161"/>
                  <a:gd name="connsiteX7" fmla="*/ 46937 w 46080"/>
                  <a:gd name="connsiteY7" fmla="*/ 16158 h 92161"/>
                  <a:gd name="connsiteX8" fmla="*/ 38160 w 46080"/>
                  <a:gd name="connsiteY8" fmla="*/ 15345 h 92161"/>
                  <a:gd name="connsiteX9" fmla="*/ 15485 w 46080"/>
                  <a:gd name="connsiteY9" fmla="*/ 36476 h 92161"/>
                  <a:gd name="connsiteX10" fmla="*/ 15485 w 46080"/>
                  <a:gd name="connsiteY10" fmla="*/ 93366 h 92161"/>
                  <a:gd name="connsiteX11" fmla="*/ 857 w 46080"/>
                  <a:gd name="connsiteY11" fmla="*/ 93366 h 92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6080" h="92161">
                    <a:moveTo>
                      <a:pt x="857" y="93366"/>
                    </a:moveTo>
                    <a:lnTo>
                      <a:pt x="857" y="2504"/>
                    </a:lnTo>
                    <a:lnTo>
                      <a:pt x="14998" y="2504"/>
                    </a:lnTo>
                    <a:lnTo>
                      <a:pt x="14998" y="16483"/>
                    </a:lnTo>
                    <a:lnTo>
                      <a:pt x="15973" y="16483"/>
                    </a:lnTo>
                    <a:cubicBezTo>
                      <a:pt x="19305" y="7299"/>
                      <a:pt x="28733" y="1204"/>
                      <a:pt x="39542" y="1204"/>
                    </a:cubicBezTo>
                    <a:cubicBezTo>
                      <a:pt x="41655" y="1204"/>
                      <a:pt x="45231" y="1366"/>
                      <a:pt x="46937" y="1448"/>
                    </a:cubicBezTo>
                    <a:lnTo>
                      <a:pt x="46937" y="16158"/>
                    </a:lnTo>
                    <a:cubicBezTo>
                      <a:pt x="46043" y="15995"/>
                      <a:pt x="42061" y="15345"/>
                      <a:pt x="38160" y="15345"/>
                    </a:cubicBezTo>
                    <a:cubicBezTo>
                      <a:pt x="25075" y="15345"/>
                      <a:pt x="15485" y="24204"/>
                      <a:pt x="15485" y="36476"/>
                    </a:cubicBezTo>
                    <a:lnTo>
                      <a:pt x="15485" y="93366"/>
                    </a:lnTo>
                    <a:lnTo>
                      <a:pt x="857" y="93366"/>
                    </a:lnTo>
                  </a:path>
                </a:pathLst>
              </a:custGeom>
              <a:solidFill>
                <a:srgbClr val="000000"/>
              </a:solidFill>
              <a:ln w="81" cap="flat">
                <a:noFill/>
                <a:prstDash val="solid"/>
                <a:miter/>
              </a:ln>
            </p:spPr>
            <p:txBody>
              <a:bodyPr rtlCol="0" anchor="ctr"/>
              <a:lstStyle/>
              <a:p>
                <a:endParaRPr lang="en-GB"/>
              </a:p>
            </p:txBody>
          </p:sp>
          <p:sp>
            <p:nvSpPr>
              <p:cNvPr id="330" name="Freeform: Shape 329">
                <a:extLst>
                  <a:ext uri="{FF2B5EF4-FFF2-40B4-BE49-F238E27FC236}">
                    <a16:creationId xmlns:a16="http://schemas.microsoft.com/office/drawing/2014/main" id="{130F5A8C-FFDC-5DFD-A6AF-5D8BD59ADEE7}"/>
                  </a:ext>
                </a:extLst>
              </p:cNvPr>
              <p:cNvSpPr/>
              <p:nvPr/>
            </p:nvSpPr>
            <p:spPr>
              <a:xfrm>
                <a:off x="10429359" y="5610823"/>
                <a:ext cx="73306" cy="94112"/>
              </a:xfrm>
              <a:custGeom>
                <a:avLst/>
                <a:gdLst>
                  <a:gd name="connsiteX0" fmla="*/ 31731 w 73306"/>
                  <a:gd name="connsiteY0" fmla="*/ 95302 h 94112"/>
                  <a:gd name="connsiteX1" fmla="*/ 766 w 73306"/>
                  <a:gd name="connsiteY1" fmla="*/ 67345 h 94112"/>
                  <a:gd name="connsiteX2" fmla="*/ 36119 w 73306"/>
                  <a:gd name="connsiteY2" fmla="*/ 40607 h 94112"/>
                  <a:gd name="connsiteX3" fmla="*/ 59444 w 73306"/>
                  <a:gd name="connsiteY3" fmla="*/ 31829 h 94112"/>
                  <a:gd name="connsiteX4" fmla="*/ 40427 w 73306"/>
                  <a:gd name="connsiteY4" fmla="*/ 14031 h 94112"/>
                  <a:gd name="connsiteX5" fmla="*/ 17427 w 73306"/>
                  <a:gd name="connsiteY5" fmla="*/ 27359 h 94112"/>
                  <a:gd name="connsiteX6" fmla="*/ 3367 w 73306"/>
                  <a:gd name="connsiteY6" fmla="*/ 22727 h 94112"/>
                  <a:gd name="connsiteX7" fmla="*/ 40021 w 73306"/>
                  <a:gd name="connsiteY7" fmla="*/ 1190 h 94112"/>
                  <a:gd name="connsiteX8" fmla="*/ 74073 w 73306"/>
                  <a:gd name="connsiteY8" fmla="*/ 33292 h 94112"/>
                  <a:gd name="connsiteX9" fmla="*/ 74073 w 73306"/>
                  <a:gd name="connsiteY9" fmla="*/ 93189 h 94112"/>
                  <a:gd name="connsiteX10" fmla="*/ 59688 w 73306"/>
                  <a:gd name="connsiteY10" fmla="*/ 93189 h 94112"/>
                  <a:gd name="connsiteX11" fmla="*/ 59688 w 73306"/>
                  <a:gd name="connsiteY11" fmla="*/ 80836 h 94112"/>
                  <a:gd name="connsiteX12" fmla="*/ 58713 w 73306"/>
                  <a:gd name="connsiteY12" fmla="*/ 80836 h 94112"/>
                  <a:gd name="connsiteX13" fmla="*/ 31731 w 73306"/>
                  <a:gd name="connsiteY13" fmla="*/ 95302 h 94112"/>
                  <a:gd name="connsiteX14" fmla="*/ 34250 w 73306"/>
                  <a:gd name="connsiteY14" fmla="*/ 82380 h 94112"/>
                  <a:gd name="connsiteX15" fmla="*/ 59444 w 73306"/>
                  <a:gd name="connsiteY15" fmla="*/ 60356 h 94112"/>
                  <a:gd name="connsiteX16" fmla="*/ 59444 w 73306"/>
                  <a:gd name="connsiteY16" fmla="*/ 47758 h 94112"/>
                  <a:gd name="connsiteX17" fmla="*/ 35469 w 73306"/>
                  <a:gd name="connsiteY17" fmla="*/ 52960 h 94112"/>
                  <a:gd name="connsiteX18" fmla="*/ 15477 w 73306"/>
                  <a:gd name="connsiteY18" fmla="*/ 68076 h 94112"/>
                  <a:gd name="connsiteX19" fmla="*/ 34250 w 73306"/>
                  <a:gd name="connsiteY19" fmla="*/ 82380 h 9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3306" h="94112">
                    <a:moveTo>
                      <a:pt x="31731" y="95302"/>
                    </a:moveTo>
                    <a:cubicBezTo>
                      <a:pt x="14501" y="95302"/>
                      <a:pt x="766" y="85225"/>
                      <a:pt x="766" y="67345"/>
                    </a:cubicBezTo>
                    <a:cubicBezTo>
                      <a:pt x="766" y="46539"/>
                      <a:pt x="19296" y="42720"/>
                      <a:pt x="36119" y="40607"/>
                    </a:cubicBezTo>
                    <a:cubicBezTo>
                      <a:pt x="52536" y="38412"/>
                      <a:pt x="59444" y="39306"/>
                      <a:pt x="59444" y="31829"/>
                    </a:cubicBezTo>
                    <a:cubicBezTo>
                      <a:pt x="59444" y="20533"/>
                      <a:pt x="53024" y="14031"/>
                      <a:pt x="40427" y="14031"/>
                    </a:cubicBezTo>
                    <a:cubicBezTo>
                      <a:pt x="27342" y="14031"/>
                      <a:pt x="20272" y="21020"/>
                      <a:pt x="17427" y="27359"/>
                    </a:cubicBezTo>
                    <a:lnTo>
                      <a:pt x="3367" y="22727"/>
                    </a:lnTo>
                    <a:cubicBezTo>
                      <a:pt x="10356" y="6229"/>
                      <a:pt x="25961" y="1190"/>
                      <a:pt x="40021" y="1190"/>
                    </a:cubicBezTo>
                    <a:cubicBezTo>
                      <a:pt x="52211" y="1190"/>
                      <a:pt x="74073" y="4929"/>
                      <a:pt x="74073" y="33292"/>
                    </a:cubicBezTo>
                    <a:lnTo>
                      <a:pt x="74073" y="93189"/>
                    </a:lnTo>
                    <a:lnTo>
                      <a:pt x="59688" y="93189"/>
                    </a:lnTo>
                    <a:lnTo>
                      <a:pt x="59688" y="80836"/>
                    </a:lnTo>
                    <a:lnTo>
                      <a:pt x="58713" y="80836"/>
                    </a:lnTo>
                    <a:cubicBezTo>
                      <a:pt x="55625" y="87256"/>
                      <a:pt x="47091" y="95302"/>
                      <a:pt x="31731" y="95302"/>
                    </a:cubicBezTo>
                    <a:close/>
                    <a:moveTo>
                      <a:pt x="34250" y="82380"/>
                    </a:moveTo>
                    <a:cubicBezTo>
                      <a:pt x="50423" y="82380"/>
                      <a:pt x="59444" y="71490"/>
                      <a:pt x="59444" y="60356"/>
                    </a:cubicBezTo>
                    <a:lnTo>
                      <a:pt x="59444" y="47758"/>
                    </a:lnTo>
                    <a:cubicBezTo>
                      <a:pt x="57006" y="50603"/>
                      <a:pt x="41077" y="52228"/>
                      <a:pt x="35469" y="52960"/>
                    </a:cubicBezTo>
                    <a:cubicBezTo>
                      <a:pt x="24823" y="54341"/>
                      <a:pt x="15477" y="57755"/>
                      <a:pt x="15477" y="68076"/>
                    </a:cubicBezTo>
                    <a:cubicBezTo>
                      <a:pt x="15477" y="77504"/>
                      <a:pt x="23360" y="82380"/>
                      <a:pt x="34250" y="82380"/>
                    </a:cubicBezTo>
                  </a:path>
                </a:pathLst>
              </a:custGeom>
              <a:solidFill>
                <a:srgbClr val="000000"/>
              </a:solidFill>
              <a:ln w="81" cap="flat">
                <a:noFill/>
                <a:prstDash val="solid"/>
                <a:miter/>
              </a:ln>
            </p:spPr>
            <p:txBody>
              <a:bodyPr rtlCol="0" anchor="ctr"/>
              <a:lstStyle/>
              <a:p>
                <a:endParaRPr lang="en-GB"/>
              </a:p>
            </p:txBody>
          </p:sp>
          <p:sp>
            <p:nvSpPr>
              <p:cNvPr id="331" name="Freeform: Shape 330">
                <a:extLst>
                  <a:ext uri="{FF2B5EF4-FFF2-40B4-BE49-F238E27FC236}">
                    <a16:creationId xmlns:a16="http://schemas.microsoft.com/office/drawing/2014/main" id="{D49E9F54-08F4-03BF-2AC8-A45665BE17D2}"/>
                  </a:ext>
                </a:extLst>
              </p:cNvPr>
              <p:cNvSpPr/>
              <p:nvPr/>
            </p:nvSpPr>
            <p:spPr>
              <a:xfrm>
                <a:off x="10517132" y="5590342"/>
                <a:ext cx="49494" cy="113617"/>
              </a:xfrm>
              <a:custGeom>
                <a:avLst/>
                <a:gdLst>
                  <a:gd name="connsiteX0" fmla="*/ 47968 w 49494"/>
                  <a:gd name="connsiteY0" fmla="*/ 22939 h 113617"/>
                  <a:gd name="connsiteX1" fmla="*/ 47968 w 49494"/>
                  <a:gd name="connsiteY1" fmla="*/ 35455 h 113617"/>
                  <a:gd name="connsiteX2" fmla="*/ 29276 w 49494"/>
                  <a:gd name="connsiteY2" fmla="*/ 35455 h 113617"/>
                  <a:gd name="connsiteX3" fmla="*/ 29276 w 49494"/>
                  <a:gd name="connsiteY3" fmla="*/ 90231 h 113617"/>
                  <a:gd name="connsiteX4" fmla="*/ 40003 w 49494"/>
                  <a:gd name="connsiteY4" fmla="*/ 101934 h 113617"/>
                  <a:gd name="connsiteX5" fmla="*/ 47480 w 49494"/>
                  <a:gd name="connsiteY5" fmla="*/ 100959 h 113617"/>
                  <a:gd name="connsiteX6" fmla="*/ 50487 w 49494"/>
                  <a:gd name="connsiteY6" fmla="*/ 113312 h 113617"/>
                  <a:gd name="connsiteX7" fmla="*/ 39597 w 49494"/>
                  <a:gd name="connsiteY7" fmla="*/ 114938 h 113617"/>
                  <a:gd name="connsiteX8" fmla="*/ 14647 w 49494"/>
                  <a:gd name="connsiteY8" fmla="*/ 91369 h 113617"/>
                  <a:gd name="connsiteX9" fmla="*/ 14647 w 49494"/>
                  <a:gd name="connsiteY9" fmla="*/ 35455 h 113617"/>
                  <a:gd name="connsiteX10" fmla="*/ 993 w 49494"/>
                  <a:gd name="connsiteY10" fmla="*/ 35455 h 113617"/>
                  <a:gd name="connsiteX11" fmla="*/ 993 w 49494"/>
                  <a:gd name="connsiteY11" fmla="*/ 22939 h 113617"/>
                  <a:gd name="connsiteX12" fmla="*/ 14647 w 49494"/>
                  <a:gd name="connsiteY12" fmla="*/ 22939 h 113617"/>
                  <a:gd name="connsiteX13" fmla="*/ 14647 w 49494"/>
                  <a:gd name="connsiteY13" fmla="*/ 1321 h 113617"/>
                  <a:gd name="connsiteX14" fmla="*/ 29276 w 49494"/>
                  <a:gd name="connsiteY14" fmla="*/ 1321 h 113617"/>
                  <a:gd name="connsiteX15" fmla="*/ 29276 w 49494"/>
                  <a:gd name="connsiteY15" fmla="*/ 22939 h 113617"/>
                  <a:gd name="connsiteX16" fmla="*/ 47968 w 49494"/>
                  <a:gd name="connsiteY16" fmla="*/ 22939 h 113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9494" h="113617">
                    <a:moveTo>
                      <a:pt x="47968" y="22939"/>
                    </a:moveTo>
                    <a:lnTo>
                      <a:pt x="47968" y="35455"/>
                    </a:lnTo>
                    <a:lnTo>
                      <a:pt x="29276" y="35455"/>
                    </a:lnTo>
                    <a:lnTo>
                      <a:pt x="29276" y="90231"/>
                    </a:lnTo>
                    <a:cubicBezTo>
                      <a:pt x="29276" y="98359"/>
                      <a:pt x="32283" y="101934"/>
                      <a:pt x="40003" y="101934"/>
                    </a:cubicBezTo>
                    <a:cubicBezTo>
                      <a:pt x="41873" y="101934"/>
                      <a:pt x="45042" y="101447"/>
                      <a:pt x="47480" y="100959"/>
                    </a:cubicBezTo>
                    <a:lnTo>
                      <a:pt x="50487" y="113312"/>
                    </a:lnTo>
                    <a:cubicBezTo>
                      <a:pt x="47480" y="114369"/>
                      <a:pt x="43335" y="114938"/>
                      <a:pt x="39597" y="114938"/>
                    </a:cubicBezTo>
                    <a:cubicBezTo>
                      <a:pt x="23912" y="114938"/>
                      <a:pt x="14647" y="106242"/>
                      <a:pt x="14647" y="91369"/>
                    </a:cubicBezTo>
                    <a:lnTo>
                      <a:pt x="14647" y="35455"/>
                    </a:lnTo>
                    <a:lnTo>
                      <a:pt x="993" y="35455"/>
                    </a:lnTo>
                    <a:lnTo>
                      <a:pt x="993" y="22939"/>
                    </a:lnTo>
                    <a:lnTo>
                      <a:pt x="14647" y="22939"/>
                    </a:lnTo>
                    <a:lnTo>
                      <a:pt x="14647" y="1321"/>
                    </a:lnTo>
                    <a:lnTo>
                      <a:pt x="29276" y="1321"/>
                    </a:lnTo>
                    <a:lnTo>
                      <a:pt x="29276" y="22939"/>
                    </a:lnTo>
                    <a:lnTo>
                      <a:pt x="47968" y="22939"/>
                    </a:lnTo>
                  </a:path>
                </a:pathLst>
              </a:custGeom>
              <a:solidFill>
                <a:srgbClr val="000000"/>
              </a:solidFill>
              <a:ln w="81" cap="flat">
                <a:noFill/>
                <a:prstDash val="solid"/>
                <a:miter/>
              </a:ln>
            </p:spPr>
            <p:txBody>
              <a:bodyPr rtlCol="0" anchor="ctr"/>
              <a:lstStyle/>
              <a:p>
                <a:endParaRPr lang="en-GB"/>
              </a:p>
            </p:txBody>
          </p:sp>
          <p:sp>
            <p:nvSpPr>
              <p:cNvPr id="332" name="Freeform: Shape 331">
                <a:extLst>
                  <a:ext uri="{FF2B5EF4-FFF2-40B4-BE49-F238E27FC236}">
                    <a16:creationId xmlns:a16="http://schemas.microsoft.com/office/drawing/2014/main" id="{3D24FE25-D4B3-84E4-3AD2-F4C65E36279E}"/>
                  </a:ext>
                </a:extLst>
              </p:cNvPr>
              <p:cNvSpPr/>
              <p:nvPr/>
            </p:nvSpPr>
            <p:spPr>
              <a:xfrm>
                <a:off x="10576785" y="5610823"/>
                <a:ext cx="82896" cy="93949"/>
              </a:xfrm>
              <a:custGeom>
                <a:avLst/>
                <a:gdLst>
                  <a:gd name="connsiteX0" fmla="*/ 42081 w 82896"/>
                  <a:gd name="connsiteY0" fmla="*/ 95141 h 93949"/>
                  <a:gd name="connsiteX1" fmla="*/ 714 w 82896"/>
                  <a:gd name="connsiteY1" fmla="*/ 48328 h 93949"/>
                  <a:gd name="connsiteX2" fmla="*/ 42081 w 82896"/>
                  <a:gd name="connsiteY2" fmla="*/ 1191 h 93949"/>
                  <a:gd name="connsiteX3" fmla="*/ 83611 w 82896"/>
                  <a:gd name="connsiteY3" fmla="*/ 48328 h 93949"/>
                  <a:gd name="connsiteX4" fmla="*/ 42081 w 82896"/>
                  <a:gd name="connsiteY4" fmla="*/ 95141 h 93949"/>
                  <a:gd name="connsiteX5" fmla="*/ 42081 w 82896"/>
                  <a:gd name="connsiteY5" fmla="*/ 82056 h 93949"/>
                  <a:gd name="connsiteX6" fmla="*/ 68819 w 82896"/>
                  <a:gd name="connsiteY6" fmla="*/ 48328 h 93949"/>
                  <a:gd name="connsiteX7" fmla="*/ 42081 w 82896"/>
                  <a:gd name="connsiteY7" fmla="*/ 14276 h 93949"/>
                  <a:gd name="connsiteX8" fmla="*/ 15586 w 82896"/>
                  <a:gd name="connsiteY8" fmla="*/ 48328 h 93949"/>
                  <a:gd name="connsiteX9" fmla="*/ 42081 w 82896"/>
                  <a:gd name="connsiteY9" fmla="*/ 82056 h 93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2896" h="93949">
                    <a:moveTo>
                      <a:pt x="42081" y="95141"/>
                    </a:moveTo>
                    <a:cubicBezTo>
                      <a:pt x="17374" y="95141"/>
                      <a:pt x="714" y="76367"/>
                      <a:pt x="714" y="48328"/>
                    </a:cubicBezTo>
                    <a:cubicBezTo>
                      <a:pt x="714" y="19883"/>
                      <a:pt x="17374" y="1191"/>
                      <a:pt x="42081" y="1191"/>
                    </a:cubicBezTo>
                    <a:cubicBezTo>
                      <a:pt x="66869" y="1191"/>
                      <a:pt x="83611" y="19883"/>
                      <a:pt x="83611" y="48328"/>
                    </a:cubicBezTo>
                    <a:cubicBezTo>
                      <a:pt x="83611" y="76367"/>
                      <a:pt x="66869" y="95141"/>
                      <a:pt x="42081" y="95141"/>
                    </a:cubicBezTo>
                    <a:close/>
                    <a:moveTo>
                      <a:pt x="42081" y="82056"/>
                    </a:moveTo>
                    <a:cubicBezTo>
                      <a:pt x="60448" y="82056"/>
                      <a:pt x="68819" y="66208"/>
                      <a:pt x="68819" y="48328"/>
                    </a:cubicBezTo>
                    <a:cubicBezTo>
                      <a:pt x="68819" y="30286"/>
                      <a:pt x="60448" y="14276"/>
                      <a:pt x="42081" y="14276"/>
                    </a:cubicBezTo>
                    <a:cubicBezTo>
                      <a:pt x="23957" y="14276"/>
                      <a:pt x="15586" y="30205"/>
                      <a:pt x="15586" y="48328"/>
                    </a:cubicBezTo>
                    <a:cubicBezTo>
                      <a:pt x="15586" y="66208"/>
                      <a:pt x="23957" y="82056"/>
                      <a:pt x="42081" y="82056"/>
                    </a:cubicBezTo>
                  </a:path>
                </a:pathLst>
              </a:custGeom>
              <a:solidFill>
                <a:srgbClr val="000000"/>
              </a:solidFill>
              <a:ln w="81" cap="flat">
                <a:noFill/>
                <a:prstDash val="solid"/>
                <a:miter/>
              </a:ln>
            </p:spPr>
            <p:txBody>
              <a:bodyPr rtlCol="0" anchor="ctr"/>
              <a:lstStyle/>
              <a:p>
                <a:endParaRPr lang="en-GB"/>
              </a:p>
            </p:txBody>
          </p:sp>
          <p:sp>
            <p:nvSpPr>
              <p:cNvPr id="333" name="Freeform: Shape 332">
                <a:extLst>
                  <a:ext uri="{FF2B5EF4-FFF2-40B4-BE49-F238E27FC236}">
                    <a16:creationId xmlns:a16="http://schemas.microsoft.com/office/drawing/2014/main" id="{94AA209E-A7DA-D8A8-698E-D307A65B0D90}"/>
                  </a:ext>
                </a:extLst>
              </p:cNvPr>
              <p:cNvSpPr/>
              <p:nvPr/>
            </p:nvSpPr>
            <p:spPr>
              <a:xfrm>
                <a:off x="10680975" y="5610660"/>
                <a:ext cx="46080" cy="92161"/>
              </a:xfrm>
              <a:custGeom>
                <a:avLst/>
                <a:gdLst>
                  <a:gd name="connsiteX0" fmla="*/ 898 w 46080"/>
                  <a:gd name="connsiteY0" fmla="*/ 93366 h 92161"/>
                  <a:gd name="connsiteX1" fmla="*/ 898 w 46080"/>
                  <a:gd name="connsiteY1" fmla="*/ 2504 h 92161"/>
                  <a:gd name="connsiteX2" fmla="*/ 15039 w 46080"/>
                  <a:gd name="connsiteY2" fmla="*/ 2504 h 92161"/>
                  <a:gd name="connsiteX3" fmla="*/ 15039 w 46080"/>
                  <a:gd name="connsiteY3" fmla="*/ 16483 h 92161"/>
                  <a:gd name="connsiteX4" fmla="*/ 16014 w 46080"/>
                  <a:gd name="connsiteY4" fmla="*/ 16483 h 92161"/>
                  <a:gd name="connsiteX5" fmla="*/ 39583 w 46080"/>
                  <a:gd name="connsiteY5" fmla="*/ 1204 h 92161"/>
                  <a:gd name="connsiteX6" fmla="*/ 46979 w 46080"/>
                  <a:gd name="connsiteY6" fmla="*/ 1448 h 92161"/>
                  <a:gd name="connsiteX7" fmla="*/ 46979 w 46080"/>
                  <a:gd name="connsiteY7" fmla="*/ 16158 h 92161"/>
                  <a:gd name="connsiteX8" fmla="*/ 38201 w 46080"/>
                  <a:gd name="connsiteY8" fmla="*/ 15345 h 92161"/>
                  <a:gd name="connsiteX9" fmla="*/ 15527 w 46080"/>
                  <a:gd name="connsiteY9" fmla="*/ 36476 h 92161"/>
                  <a:gd name="connsiteX10" fmla="*/ 15527 w 46080"/>
                  <a:gd name="connsiteY10" fmla="*/ 93366 h 92161"/>
                  <a:gd name="connsiteX11" fmla="*/ 898 w 46080"/>
                  <a:gd name="connsiteY11" fmla="*/ 93366 h 92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6080" h="92161">
                    <a:moveTo>
                      <a:pt x="898" y="93366"/>
                    </a:moveTo>
                    <a:lnTo>
                      <a:pt x="898" y="2504"/>
                    </a:lnTo>
                    <a:lnTo>
                      <a:pt x="15039" y="2504"/>
                    </a:lnTo>
                    <a:lnTo>
                      <a:pt x="15039" y="16483"/>
                    </a:lnTo>
                    <a:lnTo>
                      <a:pt x="16014" y="16483"/>
                    </a:lnTo>
                    <a:cubicBezTo>
                      <a:pt x="19346" y="7299"/>
                      <a:pt x="28774" y="1204"/>
                      <a:pt x="39583" y="1204"/>
                    </a:cubicBezTo>
                    <a:cubicBezTo>
                      <a:pt x="41696" y="1204"/>
                      <a:pt x="45272" y="1366"/>
                      <a:pt x="46979" y="1448"/>
                    </a:cubicBezTo>
                    <a:lnTo>
                      <a:pt x="46979" y="16158"/>
                    </a:lnTo>
                    <a:cubicBezTo>
                      <a:pt x="46085" y="15995"/>
                      <a:pt x="42102" y="15345"/>
                      <a:pt x="38201" y="15345"/>
                    </a:cubicBezTo>
                    <a:cubicBezTo>
                      <a:pt x="25117" y="15345"/>
                      <a:pt x="15527" y="24204"/>
                      <a:pt x="15527" y="36476"/>
                    </a:cubicBezTo>
                    <a:lnTo>
                      <a:pt x="15527" y="93366"/>
                    </a:lnTo>
                    <a:lnTo>
                      <a:pt x="898" y="93366"/>
                    </a:lnTo>
                  </a:path>
                </a:pathLst>
              </a:custGeom>
              <a:solidFill>
                <a:srgbClr val="000000"/>
              </a:solidFill>
              <a:ln w="81" cap="flat">
                <a:noFill/>
                <a:prstDash val="solid"/>
                <a:miter/>
              </a:ln>
            </p:spPr>
            <p:txBody>
              <a:bodyPr rtlCol="0" anchor="ctr"/>
              <a:lstStyle/>
              <a:p>
                <a:endParaRPr lang="en-GB"/>
              </a:p>
            </p:txBody>
          </p:sp>
        </p:grpSp>
      </p:grpSp>
      <p:grpSp>
        <p:nvGrpSpPr>
          <p:cNvPr id="350" name="Group 349">
            <a:extLst>
              <a:ext uri="{FF2B5EF4-FFF2-40B4-BE49-F238E27FC236}">
                <a16:creationId xmlns:a16="http://schemas.microsoft.com/office/drawing/2014/main" id="{C7657BFA-59AA-E987-6FCB-1FC2655F18B4}"/>
              </a:ext>
            </a:extLst>
          </p:cNvPr>
          <p:cNvGrpSpPr/>
          <p:nvPr/>
        </p:nvGrpSpPr>
        <p:grpSpPr>
          <a:xfrm>
            <a:off x="7627175" y="940540"/>
            <a:ext cx="4434322" cy="5169223"/>
            <a:chOff x="7097336" y="944618"/>
            <a:chExt cx="4434322" cy="5169223"/>
          </a:xfrm>
        </p:grpSpPr>
        <p:sp>
          <p:nvSpPr>
            <p:cNvPr id="105" name="Freeform: Shape 104">
              <a:extLst>
                <a:ext uri="{FF2B5EF4-FFF2-40B4-BE49-F238E27FC236}">
                  <a16:creationId xmlns:a16="http://schemas.microsoft.com/office/drawing/2014/main" id="{B9D65F0B-31D6-22EE-92F7-7309B6DB00DA}"/>
                </a:ext>
              </a:extLst>
            </p:cNvPr>
            <p:cNvSpPr/>
            <p:nvPr/>
          </p:nvSpPr>
          <p:spPr>
            <a:xfrm>
              <a:off x="10933825" y="4705113"/>
              <a:ext cx="289308" cy="723261"/>
            </a:xfrm>
            <a:custGeom>
              <a:avLst/>
              <a:gdLst>
                <a:gd name="connsiteX0" fmla="*/ 1262 w 289308"/>
                <a:gd name="connsiteY0" fmla="*/ 44577 h 723261"/>
                <a:gd name="connsiteX1" fmla="*/ 44658 w 289308"/>
                <a:gd name="connsiteY1" fmla="*/ 1181 h 723261"/>
                <a:gd name="connsiteX2" fmla="*/ 247174 w 289308"/>
                <a:gd name="connsiteY2" fmla="*/ 1181 h 723261"/>
                <a:gd name="connsiteX3" fmla="*/ 290570 w 289308"/>
                <a:gd name="connsiteY3" fmla="*/ 44577 h 723261"/>
                <a:gd name="connsiteX4" fmla="*/ 290570 w 289308"/>
                <a:gd name="connsiteY4" fmla="*/ 681047 h 723261"/>
                <a:gd name="connsiteX5" fmla="*/ 247174 w 289308"/>
                <a:gd name="connsiteY5" fmla="*/ 724442 h 723261"/>
                <a:gd name="connsiteX6" fmla="*/ 44658 w 289308"/>
                <a:gd name="connsiteY6" fmla="*/ 724442 h 723261"/>
                <a:gd name="connsiteX7" fmla="*/ 1262 w 289308"/>
                <a:gd name="connsiteY7" fmla="*/ 681047 h 723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308" h="723261">
                  <a:moveTo>
                    <a:pt x="1262" y="44577"/>
                  </a:moveTo>
                  <a:cubicBezTo>
                    <a:pt x="1262" y="20608"/>
                    <a:pt x="20691" y="1181"/>
                    <a:pt x="44658" y="1181"/>
                  </a:cubicBezTo>
                  <a:lnTo>
                    <a:pt x="247174" y="1181"/>
                  </a:lnTo>
                  <a:cubicBezTo>
                    <a:pt x="271141" y="1181"/>
                    <a:pt x="290570" y="20608"/>
                    <a:pt x="290570" y="44577"/>
                  </a:cubicBezTo>
                  <a:lnTo>
                    <a:pt x="290570" y="681047"/>
                  </a:lnTo>
                  <a:cubicBezTo>
                    <a:pt x="290570" y="705016"/>
                    <a:pt x="271141" y="724442"/>
                    <a:pt x="247174" y="724442"/>
                  </a:cubicBezTo>
                  <a:lnTo>
                    <a:pt x="44658" y="724442"/>
                  </a:lnTo>
                  <a:cubicBezTo>
                    <a:pt x="20691" y="724442"/>
                    <a:pt x="1262" y="705016"/>
                    <a:pt x="1262" y="681047"/>
                  </a:cubicBezTo>
                  <a:close/>
                </a:path>
              </a:pathLst>
            </a:custGeom>
            <a:noFill/>
            <a:ln w="3158" cap="flat">
              <a:noFill/>
              <a:prstDash val="solid"/>
              <a:miter/>
            </a:ln>
          </p:spPr>
          <p:txBody>
            <a:bodyPr rtlCol="0" anchor="ctr"/>
            <a:lstStyle/>
            <a:p>
              <a:endParaRPr lang="en-GB"/>
            </a:p>
          </p:txBody>
        </p:sp>
        <p:sp>
          <p:nvSpPr>
            <p:cNvPr id="3" name="Rounded Rectangle 52">
              <a:extLst>
                <a:ext uri="{FF2B5EF4-FFF2-40B4-BE49-F238E27FC236}">
                  <a16:creationId xmlns:a16="http://schemas.microsoft.com/office/drawing/2014/main" id="{1BDE2270-96C5-0BD2-62AC-C088DA773937}"/>
                </a:ext>
              </a:extLst>
            </p:cNvPr>
            <p:cNvSpPr/>
            <p:nvPr/>
          </p:nvSpPr>
          <p:spPr>
            <a:xfrm>
              <a:off x="7573488" y="3111091"/>
              <a:ext cx="1373568" cy="317391"/>
            </a:xfrm>
            <a:prstGeom prst="roundRect">
              <a:avLst/>
            </a:prstGeom>
            <a:solidFill>
              <a:schemeClr val="accent3">
                <a:lumMod val="20000"/>
                <a:lumOff val="80000"/>
                <a:alpha val="50000"/>
              </a:schemeClr>
            </a:solidFill>
            <a:ln>
              <a:noFill/>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p:txBody>
        </p:sp>
        <p:sp>
          <p:nvSpPr>
            <p:cNvPr id="11" name="Rounded Rectangle 52">
              <a:extLst>
                <a:ext uri="{FF2B5EF4-FFF2-40B4-BE49-F238E27FC236}">
                  <a16:creationId xmlns:a16="http://schemas.microsoft.com/office/drawing/2014/main" id="{C6DB9445-446A-61C3-6700-0352A52B0895}"/>
                </a:ext>
              </a:extLst>
            </p:cNvPr>
            <p:cNvSpPr/>
            <p:nvPr/>
          </p:nvSpPr>
          <p:spPr>
            <a:xfrm rot="5400000">
              <a:off x="8717812" y="3299995"/>
              <a:ext cx="2270832" cy="3356860"/>
            </a:xfrm>
            <a:prstGeom prst="roundRect">
              <a:avLst/>
            </a:prstGeom>
            <a:solidFill>
              <a:srgbClr val="0F9ED5">
                <a:lumMod val="20000"/>
                <a:lumOff val="80000"/>
                <a:alpha val="50000"/>
              </a:srgbClr>
            </a:solidFill>
            <a:ln>
              <a:noFill/>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p:txBody>
        </p:sp>
        <p:sp>
          <p:nvSpPr>
            <p:cNvPr id="12" name="Rounded Rectangle 52">
              <a:extLst>
                <a:ext uri="{FF2B5EF4-FFF2-40B4-BE49-F238E27FC236}">
                  <a16:creationId xmlns:a16="http://schemas.microsoft.com/office/drawing/2014/main" id="{B95E0FBE-17D5-B833-4B3A-32D5E23D84C1}"/>
                </a:ext>
              </a:extLst>
            </p:cNvPr>
            <p:cNvSpPr/>
            <p:nvPr/>
          </p:nvSpPr>
          <p:spPr>
            <a:xfrm>
              <a:off x="8910682" y="1123757"/>
              <a:ext cx="779229" cy="2610553"/>
            </a:xfrm>
            <a:prstGeom prst="roundRect">
              <a:avLst/>
            </a:prstGeom>
            <a:solidFill>
              <a:schemeClr val="accent3">
                <a:lumMod val="20000"/>
                <a:lumOff val="80000"/>
                <a:alpha val="50000"/>
              </a:schemeClr>
            </a:solidFill>
            <a:ln>
              <a:noFill/>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p:txBody>
        </p:sp>
        <p:sp>
          <p:nvSpPr>
            <p:cNvPr id="14" name="Rounded Rectangle 52">
              <a:extLst>
                <a:ext uri="{FF2B5EF4-FFF2-40B4-BE49-F238E27FC236}">
                  <a16:creationId xmlns:a16="http://schemas.microsoft.com/office/drawing/2014/main" id="{5817579C-2010-A74A-B828-1576C520D37B}"/>
                </a:ext>
              </a:extLst>
            </p:cNvPr>
            <p:cNvSpPr/>
            <p:nvPr/>
          </p:nvSpPr>
          <p:spPr>
            <a:xfrm>
              <a:off x="7395569" y="1994181"/>
              <a:ext cx="779229" cy="933335"/>
            </a:xfrm>
            <a:prstGeom prst="roundRect">
              <a:avLst/>
            </a:prstGeom>
            <a:solidFill>
              <a:schemeClr val="accent5">
                <a:lumMod val="20000"/>
                <a:lumOff val="80000"/>
                <a:alpha val="50000"/>
              </a:schemeClr>
            </a:solidFill>
            <a:ln>
              <a:noFill/>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p:txBody>
        </p:sp>
        <p:sp>
          <p:nvSpPr>
            <p:cNvPr id="17" name="Freeform: Shape 16">
              <a:extLst>
                <a:ext uri="{FF2B5EF4-FFF2-40B4-BE49-F238E27FC236}">
                  <a16:creationId xmlns:a16="http://schemas.microsoft.com/office/drawing/2014/main" id="{1BF1C250-BAC5-BEEC-C9F3-8C0252E17032}"/>
                </a:ext>
              </a:extLst>
            </p:cNvPr>
            <p:cNvSpPr/>
            <p:nvPr/>
          </p:nvSpPr>
          <p:spPr>
            <a:xfrm>
              <a:off x="9497994" y="944618"/>
              <a:ext cx="1140793" cy="855595"/>
            </a:xfrm>
            <a:custGeom>
              <a:avLst/>
              <a:gdLst>
                <a:gd name="connsiteX0" fmla="*/ 1140515 w 1140793"/>
                <a:gd name="connsiteY0" fmla="*/ 427831 h 855595"/>
                <a:gd name="connsiteX1" fmla="*/ 570118 w 1140793"/>
                <a:gd name="connsiteY1" fmla="*/ 855629 h 855595"/>
                <a:gd name="connsiteX2" fmla="*/ -279 w 1140793"/>
                <a:gd name="connsiteY2" fmla="*/ 427831 h 855595"/>
                <a:gd name="connsiteX3" fmla="*/ 570118 w 1140793"/>
                <a:gd name="connsiteY3" fmla="*/ 33 h 855595"/>
                <a:gd name="connsiteX4" fmla="*/ 1140515 w 1140793"/>
                <a:gd name="connsiteY4" fmla="*/ 427831 h 85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0793" h="855595">
                  <a:moveTo>
                    <a:pt x="1140515" y="427831"/>
                  </a:moveTo>
                  <a:cubicBezTo>
                    <a:pt x="1140515" y="664118"/>
                    <a:pt x="885262" y="855629"/>
                    <a:pt x="570118" y="855629"/>
                  </a:cubicBezTo>
                  <a:cubicBezTo>
                    <a:pt x="255188" y="855629"/>
                    <a:pt x="-279" y="664118"/>
                    <a:pt x="-279" y="427831"/>
                  </a:cubicBezTo>
                  <a:cubicBezTo>
                    <a:pt x="-279" y="191615"/>
                    <a:pt x="255188" y="33"/>
                    <a:pt x="570118" y="33"/>
                  </a:cubicBezTo>
                  <a:cubicBezTo>
                    <a:pt x="885262" y="33"/>
                    <a:pt x="1140515" y="191615"/>
                    <a:pt x="1140515" y="427831"/>
                  </a:cubicBezTo>
                  <a:close/>
                </a:path>
              </a:pathLst>
            </a:custGeom>
            <a:solidFill>
              <a:srgbClr val="FFFFFF"/>
            </a:solidFill>
            <a:ln w="14248" cap="flat">
              <a:solidFill>
                <a:srgbClr val="3A414A"/>
              </a:solidFill>
              <a:prstDash val="solid"/>
              <a:miter/>
            </a:ln>
          </p:spPr>
          <p:txBody>
            <a:bodyPr rtlCol="0" anchor="ctr"/>
            <a:lstStyle/>
            <a:p>
              <a:endParaRPr lang="en-GB"/>
            </a:p>
          </p:txBody>
        </p:sp>
        <p:grpSp>
          <p:nvGrpSpPr>
            <p:cNvPr id="18" name="Graphic 14">
              <a:extLst>
                <a:ext uri="{FF2B5EF4-FFF2-40B4-BE49-F238E27FC236}">
                  <a16:creationId xmlns:a16="http://schemas.microsoft.com/office/drawing/2014/main" id="{2A536B83-52F4-ADA5-2A63-4C34AFAA7269}"/>
                </a:ext>
              </a:extLst>
            </p:cNvPr>
            <p:cNvGrpSpPr/>
            <p:nvPr/>
          </p:nvGrpSpPr>
          <p:grpSpPr>
            <a:xfrm>
              <a:off x="9708096" y="1159342"/>
              <a:ext cx="722156" cy="96860"/>
              <a:chOff x="8291988" y="1095732"/>
              <a:chExt cx="722156" cy="96860"/>
            </a:xfrm>
            <a:solidFill>
              <a:srgbClr val="000000"/>
            </a:solidFill>
          </p:grpSpPr>
          <p:sp>
            <p:nvSpPr>
              <p:cNvPr id="19" name="Freeform: Shape 18">
                <a:extLst>
                  <a:ext uri="{FF2B5EF4-FFF2-40B4-BE49-F238E27FC236}">
                    <a16:creationId xmlns:a16="http://schemas.microsoft.com/office/drawing/2014/main" id="{F5679BE9-F5CA-E37C-98C2-5687A78DA0D7}"/>
                  </a:ext>
                </a:extLst>
              </p:cNvPr>
              <p:cNvSpPr/>
              <p:nvPr/>
            </p:nvSpPr>
            <p:spPr>
              <a:xfrm>
                <a:off x="8291988" y="1098764"/>
                <a:ext cx="63006" cy="92219"/>
              </a:xfrm>
              <a:custGeom>
                <a:avLst/>
                <a:gdLst>
                  <a:gd name="connsiteX0" fmla="*/ -317 w 63006"/>
                  <a:gd name="connsiteY0" fmla="*/ 93002 h 92219"/>
                  <a:gd name="connsiteX1" fmla="*/ -317 w 63006"/>
                  <a:gd name="connsiteY1" fmla="*/ 783 h 92219"/>
                  <a:gd name="connsiteX2" fmla="*/ 31248 w 63006"/>
                  <a:gd name="connsiteY2" fmla="*/ 783 h 92219"/>
                  <a:gd name="connsiteX3" fmla="*/ 62689 w 63006"/>
                  <a:gd name="connsiteY3" fmla="*/ 30120 h 92219"/>
                  <a:gd name="connsiteX4" fmla="*/ 31309 w 63006"/>
                  <a:gd name="connsiteY4" fmla="*/ 59642 h 92219"/>
                  <a:gd name="connsiteX5" fmla="*/ 11442 w 63006"/>
                  <a:gd name="connsiteY5" fmla="*/ 59642 h 92219"/>
                  <a:gd name="connsiteX6" fmla="*/ 11442 w 63006"/>
                  <a:gd name="connsiteY6" fmla="*/ 93002 h 92219"/>
                  <a:gd name="connsiteX7" fmla="*/ -317 w 63006"/>
                  <a:gd name="connsiteY7" fmla="*/ 93002 h 92219"/>
                  <a:gd name="connsiteX8" fmla="*/ 11442 w 63006"/>
                  <a:gd name="connsiteY8" fmla="*/ 49306 h 92219"/>
                  <a:gd name="connsiteX9" fmla="*/ 30752 w 63006"/>
                  <a:gd name="connsiteY9" fmla="*/ 49306 h 92219"/>
                  <a:gd name="connsiteX10" fmla="*/ 50991 w 63006"/>
                  <a:gd name="connsiteY10" fmla="*/ 30120 h 92219"/>
                  <a:gd name="connsiteX11" fmla="*/ 30629 w 63006"/>
                  <a:gd name="connsiteY11" fmla="*/ 11119 h 92219"/>
                  <a:gd name="connsiteX12" fmla="*/ 11442 w 63006"/>
                  <a:gd name="connsiteY12" fmla="*/ 11119 h 92219"/>
                  <a:gd name="connsiteX13" fmla="*/ 11442 w 63006"/>
                  <a:gd name="connsiteY13" fmla="*/ 49306 h 92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3006" h="92219">
                    <a:moveTo>
                      <a:pt x="-317" y="93002"/>
                    </a:moveTo>
                    <a:lnTo>
                      <a:pt x="-317" y="783"/>
                    </a:lnTo>
                    <a:lnTo>
                      <a:pt x="31248" y="783"/>
                    </a:lnTo>
                    <a:cubicBezTo>
                      <a:pt x="52786" y="783"/>
                      <a:pt x="62689" y="13718"/>
                      <a:pt x="62689" y="30120"/>
                    </a:cubicBezTo>
                    <a:cubicBezTo>
                      <a:pt x="62689" y="46583"/>
                      <a:pt x="52786" y="59642"/>
                      <a:pt x="31309" y="59642"/>
                    </a:cubicBezTo>
                    <a:lnTo>
                      <a:pt x="11442" y="59642"/>
                    </a:lnTo>
                    <a:lnTo>
                      <a:pt x="11442" y="93002"/>
                    </a:lnTo>
                    <a:lnTo>
                      <a:pt x="-317" y="93002"/>
                    </a:lnTo>
                    <a:close/>
                    <a:moveTo>
                      <a:pt x="11442" y="49306"/>
                    </a:moveTo>
                    <a:lnTo>
                      <a:pt x="30752" y="49306"/>
                    </a:lnTo>
                    <a:cubicBezTo>
                      <a:pt x="45359" y="49306"/>
                      <a:pt x="50991" y="41075"/>
                      <a:pt x="50991" y="30120"/>
                    </a:cubicBezTo>
                    <a:cubicBezTo>
                      <a:pt x="50991" y="19227"/>
                      <a:pt x="45359" y="11119"/>
                      <a:pt x="30629" y="11119"/>
                    </a:cubicBezTo>
                    <a:lnTo>
                      <a:pt x="11442" y="11119"/>
                    </a:lnTo>
                    <a:lnTo>
                      <a:pt x="11442" y="49306"/>
                    </a:lnTo>
                  </a:path>
                </a:pathLst>
              </a:custGeom>
              <a:solidFill>
                <a:srgbClr val="2F2F2F"/>
              </a:solidFill>
              <a:ln w="62" cap="flat">
                <a:noFill/>
                <a:prstDash val="solid"/>
                <a:miter/>
              </a:ln>
            </p:spPr>
            <p:txBody>
              <a:bodyPr rtlCol="0" anchor="ctr"/>
              <a:lstStyle/>
              <a:p>
                <a:endParaRPr lang="en-GB"/>
              </a:p>
            </p:txBody>
          </p:sp>
          <p:sp>
            <p:nvSpPr>
              <p:cNvPr id="20" name="Freeform: Shape 19">
                <a:extLst>
                  <a:ext uri="{FF2B5EF4-FFF2-40B4-BE49-F238E27FC236}">
                    <a16:creationId xmlns:a16="http://schemas.microsoft.com/office/drawing/2014/main" id="{E2C2101F-335B-659E-4A40-6032A741E4B7}"/>
                  </a:ext>
                </a:extLst>
              </p:cNvPr>
              <p:cNvSpPr/>
              <p:nvPr/>
            </p:nvSpPr>
            <p:spPr>
              <a:xfrm>
                <a:off x="8367559" y="1120922"/>
                <a:ext cx="61273" cy="71547"/>
              </a:xfrm>
              <a:custGeom>
                <a:avLst/>
                <a:gdLst>
                  <a:gd name="connsiteX0" fmla="*/ 32214 w 61273"/>
                  <a:gd name="connsiteY0" fmla="*/ 72141 h 71547"/>
                  <a:gd name="connsiteX1" fmla="*/ -217 w 61273"/>
                  <a:gd name="connsiteY1" fmla="*/ 36615 h 71547"/>
                  <a:gd name="connsiteX2" fmla="*/ 30915 w 61273"/>
                  <a:gd name="connsiteY2" fmla="*/ 594 h 71547"/>
                  <a:gd name="connsiteX3" fmla="*/ 61056 w 61273"/>
                  <a:gd name="connsiteY3" fmla="*/ 35191 h 71547"/>
                  <a:gd name="connsiteX4" fmla="*/ 61056 w 61273"/>
                  <a:gd name="connsiteY4" fmla="*/ 39833 h 71547"/>
                  <a:gd name="connsiteX5" fmla="*/ 11047 w 61273"/>
                  <a:gd name="connsiteY5" fmla="*/ 39833 h 71547"/>
                  <a:gd name="connsiteX6" fmla="*/ 32276 w 61273"/>
                  <a:gd name="connsiteY6" fmla="*/ 62238 h 71547"/>
                  <a:gd name="connsiteX7" fmla="*/ 49173 w 61273"/>
                  <a:gd name="connsiteY7" fmla="*/ 51593 h 71547"/>
                  <a:gd name="connsiteX8" fmla="*/ 59942 w 61273"/>
                  <a:gd name="connsiteY8" fmla="*/ 54564 h 71547"/>
                  <a:gd name="connsiteX9" fmla="*/ 32214 w 61273"/>
                  <a:gd name="connsiteY9" fmla="*/ 72141 h 71547"/>
                  <a:gd name="connsiteX10" fmla="*/ 11109 w 61273"/>
                  <a:gd name="connsiteY10" fmla="*/ 30426 h 71547"/>
                  <a:gd name="connsiteX11" fmla="*/ 49730 w 61273"/>
                  <a:gd name="connsiteY11" fmla="*/ 30426 h 71547"/>
                  <a:gd name="connsiteX12" fmla="*/ 30915 w 61273"/>
                  <a:gd name="connsiteY12" fmla="*/ 10496 h 71547"/>
                  <a:gd name="connsiteX13" fmla="*/ 11109 w 61273"/>
                  <a:gd name="connsiteY13" fmla="*/ 30426 h 71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1273" h="71547">
                    <a:moveTo>
                      <a:pt x="32214" y="72141"/>
                    </a:moveTo>
                    <a:cubicBezTo>
                      <a:pt x="12161" y="72141"/>
                      <a:pt x="-217" y="57906"/>
                      <a:pt x="-217" y="36615"/>
                    </a:cubicBezTo>
                    <a:cubicBezTo>
                      <a:pt x="-217" y="15386"/>
                      <a:pt x="12038" y="594"/>
                      <a:pt x="30915" y="594"/>
                    </a:cubicBezTo>
                    <a:cubicBezTo>
                      <a:pt x="45583" y="594"/>
                      <a:pt x="61056" y="9630"/>
                      <a:pt x="61056" y="35191"/>
                    </a:cubicBezTo>
                    <a:lnTo>
                      <a:pt x="61056" y="39833"/>
                    </a:lnTo>
                    <a:lnTo>
                      <a:pt x="11047" y="39833"/>
                    </a:lnTo>
                    <a:cubicBezTo>
                      <a:pt x="11604" y="54316"/>
                      <a:pt x="20022" y="62238"/>
                      <a:pt x="32276" y="62238"/>
                    </a:cubicBezTo>
                    <a:cubicBezTo>
                      <a:pt x="40446" y="62238"/>
                      <a:pt x="46573" y="58648"/>
                      <a:pt x="49173" y="51593"/>
                    </a:cubicBezTo>
                    <a:lnTo>
                      <a:pt x="59942" y="54564"/>
                    </a:lnTo>
                    <a:cubicBezTo>
                      <a:pt x="56724" y="65023"/>
                      <a:pt x="46388" y="72141"/>
                      <a:pt x="32214" y="72141"/>
                    </a:cubicBezTo>
                    <a:close/>
                    <a:moveTo>
                      <a:pt x="11109" y="30426"/>
                    </a:moveTo>
                    <a:lnTo>
                      <a:pt x="49730" y="30426"/>
                    </a:lnTo>
                    <a:cubicBezTo>
                      <a:pt x="48678" y="18666"/>
                      <a:pt x="42303" y="10496"/>
                      <a:pt x="30915" y="10496"/>
                    </a:cubicBezTo>
                    <a:cubicBezTo>
                      <a:pt x="19031" y="10496"/>
                      <a:pt x="11790" y="19842"/>
                      <a:pt x="11109" y="30426"/>
                    </a:cubicBezTo>
                  </a:path>
                </a:pathLst>
              </a:custGeom>
              <a:solidFill>
                <a:srgbClr val="2F2F2F"/>
              </a:solidFill>
              <a:ln w="62" cap="flat">
                <a:noFill/>
                <a:prstDash val="solid"/>
                <a:miter/>
              </a:ln>
            </p:spPr>
            <p:txBody>
              <a:bodyPr rtlCol="0" anchor="ctr"/>
              <a:lstStyle/>
              <a:p>
                <a:endParaRPr lang="en-GB"/>
              </a:p>
            </p:txBody>
          </p:sp>
          <p:sp>
            <p:nvSpPr>
              <p:cNvPr id="21" name="Freeform: Shape 20">
                <a:extLst>
                  <a:ext uri="{FF2B5EF4-FFF2-40B4-BE49-F238E27FC236}">
                    <a16:creationId xmlns:a16="http://schemas.microsoft.com/office/drawing/2014/main" id="{BACE60DF-0497-220D-0CA2-48A881DBFE63}"/>
                  </a:ext>
                </a:extLst>
              </p:cNvPr>
              <p:cNvSpPr/>
              <p:nvPr/>
            </p:nvSpPr>
            <p:spPr>
              <a:xfrm>
                <a:off x="8444800" y="1120798"/>
                <a:ext cx="35092" cy="70185"/>
              </a:xfrm>
              <a:custGeom>
                <a:avLst/>
                <a:gdLst>
                  <a:gd name="connsiteX0" fmla="*/ -50 w 35092"/>
                  <a:gd name="connsiteY0" fmla="*/ 70792 h 70185"/>
                  <a:gd name="connsiteX1" fmla="*/ -50 w 35092"/>
                  <a:gd name="connsiteY1" fmla="*/ 1597 h 70185"/>
                  <a:gd name="connsiteX2" fmla="*/ 10719 w 35092"/>
                  <a:gd name="connsiteY2" fmla="*/ 1597 h 70185"/>
                  <a:gd name="connsiteX3" fmla="*/ 10719 w 35092"/>
                  <a:gd name="connsiteY3" fmla="*/ 12242 h 70185"/>
                  <a:gd name="connsiteX4" fmla="*/ 11461 w 35092"/>
                  <a:gd name="connsiteY4" fmla="*/ 12242 h 70185"/>
                  <a:gd name="connsiteX5" fmla="*/ 29410 w 35092"/>
                  <a:gd name="connsiteY5" fmla="*/ 607 h 70185"/>
                  <a:gd name="connsiteX6" fmla="*/ 35042 w 35092"/>
                  <a:gd name="connsiteY6" fmla="*/ 792 h 70185"/>
                  <a:gd name="connsiteX7" fmla="*/ 35042 w 35092"/>
                  <a:gd name="connsiteY7" fmla="*/ 11995 h 70185"/>
                  <a:gd name="connsiteX8" fmla="*/ 28358 w 35092"/>
                  <a:gd name="connsiteY8" fmla="*/ 11376 h 70185"/>
                  <a:gd name="connsiteX9" fmla="*/ 11090 w 35092"/>
                  <a:gd name="connsiteY9" fmla="*/ 27468 h 70185"/>
                  <a:gd name="connsiteX10" fmla="*/ 11090 w 35092"/>
                  <a:gd name="connsiteY10" fmla="*/ 70792 h 70185"/>
                  <a:gd name="connsiteX11" fmla="*/ -50 w 35092"/>
                  <a:gd name="connsiteY11" fmla="*/ 70792 h 701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5092" h="70185">
                    <a:moveTo>
                      <a:pt x="-50" y="70792"/>
                    </a:moveTo>
                    <a:lnTo>
                      <a:pt x="-50" y="1597"/>
                    </a:lnTo>
                    <a:lnTo>
                      <a:pt x="10719" y="1597"/>
                    </a:lnTo>
                    <a:lnTo>
                      <a:pt x="10719" y="12242"/>
                    </a:lnTo>
                    <a:lnTo>
                      <a:pt x="11461" y="12242"/>
                    </a:lnTo>
                    <a:cubicBezTo>
                      <a:pt x="13999" y="5248"/>
                      <a:pt x="21179" y="607"/>
                      <a:pt x="29410" y="607"/>
                    </a:cubicBezTo>
                    <a:cubicBezTo>
                      <a:pt x="31019" y="607"/>
                      <a:pt x="33743" y="730"/>
                      <a:pt x="35042" y="792"/>
                    </a:cubicBezTo>
                    <a:lnTo>
                      <a:pt x="35042" y="11995"/>
                    </a:lnTo>
                    <a:cubicBezTo>
                      <a:pt x="34362" y="11871"/>
                      <a:pt x="31329" y="11376"/>
                      <a:pt x="28358" y="11376"/>
                    </a:cubicBezTo>
                    <a:cubicBezTo>
                      <a:pt x="18393" y="11376"/>
                      <a:pt x="11090" y="18122"/>
                      <a:pt x="11090" y="27468"/>
                    </a:cubicBezTo>
                    <a:lnTo>
                      <a:pt x="11090" y="70792"/>
                    </a:lnTo>
                    <a:lnTo>
                      <a:pt x="-50" y="70792"/>
                    </a:lnTo>
                  </a:path>
                </a:pathLst>
              </a:custGeom>
              <a:solidFill>
                <a:srgbClr val="2F2F2F"/>
              </a:solidFill>
              <a:ln w="62" cap="flat">
                <a:noFill/>
                <a:prstDash val="solid"/>
                <a:miter/>
              </a:ln>
            </p:spPr>
            <p:txBody>
              <a:bodyPr rtlCol="0" anchor="ctr"/>
              <a:lstStyle/>
              <a:p>
                <a:endParaRPr lang="en-GB"/>
              </a:p>
            </p:txBody>
          </p:sp>
          <p:sp>
            <p:nvSpPr>
              <p:cNvPr id="22" name="Freeform: Shape 21">
                <a:extLst>
                  <a:ext uri="{FF2B5EF4-FFF2-40B4-BE49-F238E27FC236}">
                    <a16:creationId xmlns:a16="http://schemas.microsoft.com/office/drawing/2014/main" id="{5884CD99-16AD-5840-70A1-FFE64277ED36}"/>
                  </a:ext>
                </a:extLst>
              </p:cNvPr>
              <p:cNvSpPr/>
              <p:nvPr/>
            </p:nvSpPr>
            <p:spPr>
              <a:xfrm>
                <a:off x="8485958" y="1105325"/>
                <a:ext cx="37692" cy="86525"/>
              </a:xfrm>
              <a:custGeom>
                <a:avLst/>
                <a:gdLst>
                  <a:gd name="connsiteX0" fmla="*/ 35846 w 37692"/>
                  <a:gd name="connsiteY0" fmla="*/ 17187 h 86525"/>
                  <a:gd name="connsiteX1" fmla="*/ 35846 w 37692"/>
                  <a:gd name="connsiteY1" fmla="*/ 26718 h 86525"/>
                  <a:gd name="connsiteX2" fmla="*/ 21611 w 37692"/>
                  <a:gd name="connsiteY2" fmla="*/ 26718 h 86525"/>
                  <a:gd name="connsiteX3" fmla="*/ 21611 w 37692"/>
                  <a:gd name="connsiteY3" fmla="*/ 68433 h 86525"/>
                  <a:gd name="connsiteX4" fmla="*/ 29781 w 37692"/>
                  <a:gd name="connsiteY4" fmla="*/ 77346 h 86525"/>
                  <a:gd name="connsiteX5" fmla="*/ 35475 w 37692"/>
                  <a:gd name="connsiteY5" fmla="*/ 76603 h 86525"/>
                  <a:gd name="connsiteX6" fmla="*/ 37765 w 37692"/>
                  <a:gd name="connsiteY6" fmla="*/ 86011 h 86525"/>
                  <a:gd name="connsiteX7" fmla="*/ 29471 w 37692"/>
                  <a:gd name="connsiteY7" fmla="*/ 87249 h 86525"/>
                  <a:gd name="connsiteX8" fmla="*/ 10470 w 37692"/>
                  <a:gd name="connsiteY8" fmla="*/ 69300 h 86525"/>
                  <a:gd name="connsiteX9" fmla="*/ 10470 w 37692"/>
                  <a:gd name="connsiteY9" fmla="*/ 26718 h 86525"/>
                  <a:gd name="connsiteX10" fmla="*/ 73 w 37692"/>
                  <a:gd name="connsiteY10" fmla="*/ 26718 h 86525"/>
                  <a:gd name="connsiteX11" fmla="*/ 73 w 37692"/>
                  <a:gd name="connsiteY11" fmla="*/ 17187 h 86525"/>
                  <a:gd name="connsiteX12" fmla="*/ 10470 w 37692"/>
                  <a:gd name="connsiteY12" fmla="*/ 17187 h 86525"/>
                  <a:gd name="connsiteX13" fmla="*/ 10470 w 37692"/>
                  <a:gd name="connsiteY13" fmla="*/ 724 h 86525"/>
                  <a:gd name="connsiteX14" fmla="*/ 21611 w 37692"/>
                  <a:gd name="connsiteY14" fmla="*/ 724 h 86525"/>
                  <a:gd name="connsiteX15" fmla="*/ 21611 w 37692"/>
                  <a:gd name="connsiteY15" fmla="*/ 17187 h 86525"/>
                  <a:gd name="connsiteX16" fmla="*/ 35846 w 37692"/>
                  <a:gd name="connsiteY16" fmla="*/ 17187 h 86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7692" h="86525">
                    <a:moveTo>
                      <a:pt x="35846" y="17187"/>
                    </a:moveTo>
                    <a:lnTo>
                      <a:pt x="35846" y="26718"/>
                    </a:lnTo>
                    <a:lnTo>
                      <a:pt x="21611" y="26718"/>
                    </a:lnTo>
                    <a:lnTo>
                      <a:pt x="21611" y="68433"/>
                    </a:lnTo>
                    <a:cubicBezTo>
                      <a:pt x="21611" y="74623"/>
                      <a:pt x="23901" y="77346"/>
                      <a:pt x="29781" y="77346"/>
                    </a:cubicBezTo>
                    <a:cubicBezTo>
                      <a:pt x="31204" y="77346"/>
                      <a:pt x="33618" y="76975"/>
                      <a:pt x="35475" y="76603"/>
                    </a:cubicBezTo>
                    <a:lnTo>
                      <a:pt x="37765" y="86011"/>
                    </a:lnTo>
                    <a:cubicBezTo>
                      <a:pt x="35475" y="86815"/>
                      <a:pt x="32318" y="87249"/>
                      <a:pt x="29471" y="87249"/>
                    </a:cubicBezTo>
                    <a:cubicBezTo>
                      <a:pt x="17526" y="87249"/>
                      <a:pt x="10470" y="80626"/>
                      <a:pt x="10470" y="69300"/>
                    </a:cubicBezTo>
                    <a:lnTo>
                      <a:pt x="10470" y="26718"/>
                    </a:lnTo>
                    <a:lnTo>
                      <a:pt x="73" y="26718"/>
                    </a:lnTo>
                    <a:lnTo>
                      <a:pt x="73" y="17187"/>
                    </a:lnTo>
                    <a:lnTo>
                      <a:pt x="10470" y="17187"/>
                    </a:lnTo>
                    <a:lnTo>
                      <a:pt x="10470" y="724"/>
                    </a:lnTo>
                    <a:lnTo>
                      <a:pt x="21611" y="724"/>
                    </a:lnTo>
                    <a:lnTo>
                      <a:pt x="21611" y="17187"/>
                    </a:lnTo>
                    <a:lnTo>
                      <a:pt x="35846" y="17187"/>
                    </a:lnTo>
                  </a:path>
                </a:pathLst>
              </a:custGeom>
              <a:solidFill>
                <a:srgbClr val="2F2F2F"/>
              </a:solidFill>
              <a:ln w="62" cap="flat">
                <a:noFill/>
                <a:prstDash val="solid"/>
                <a:miter/>
              </a:ln>
            </p:spPr>
            <p:txBody>
              <a:bodyPr rtlCol="0" anchor="ctr"/>
              <a:lstStyle/>
              <a:p>
                <a:endParaRPr lang="en-GB"/>
              </a:p>
            </p:txBody>
          </p:sp>
          <p:sp>
            <p:nvSpPr>
              <p:cNvPr id="23" name="Freeform: Shape 22">
                <a:extLst>
                  <a:ext uri="{FF2B5EF4-FFF2-40B4-BE49-F238E27FC236}">
                    <a16:creationId xmlns:a16="http://schemas.microsoft.com/office/drawing/2014/main" id="{F2E932CD-C7AD-BC5F-D834-0E96ED8297FC}"/>
                  </a:ext>
                </a:extLst>
              </p:cNvPr>
              <p:cNvSpPr/>
              <p:nvPr/>
            </p:nvSpPr>
            <p:spPr>
              <a:xfrm>
                <a:off x="8535966" y="1121788"/>
                <a:ext cx="55393" cy="70061"/>
              </a:xfrm>
              <a:custGeom>
                <a:avLst/>
                <a:gdLst>
                  <a:gd name="connsiteX0" fmla="*/ 23257 w 55393"/>
                  <a:gd name="connsiteY0" fmla="*/ 70653 h 70061"/>
                  <a:gd name="connsiteX1" fmla="*/ -200 w 55393"/>
                  <a:gd name="connsiteY1" fmla="*/ 44535 h 70061"/>
                  <a:gd name="connsiteX2" fmla="*/ -200 w 55393"/>
                  <a:gd name="connsiteY2" fmla="*/ 592 h 70061"/>
                  <a:gd name="connsiteX3" fmla="*/ 10940 w 55393"/>
                  <a:gd name="connsiteY3" fmla="*/ 592 h 70061"/>
                  <a:gd name="connsiteX4" fmla="*/ 10940 w 55393"/>
                  <a:gd name="connsiteY4" fmla="*/ 43607 h 70061"/>
                  <a:gd name="connsiteX5" fmla="*/ 26599 w 55393"/>
                  <a:gd name="connsiteY5" fmla="*/ 60627 h 70061"/>
                  <a:gd name="connsiteX6" fmla="*/ 43991 w 55393"/>
                  <a:gd name="connsiteY6" fmla="*/ 42059 h 70061"/>
                  <a:gd name="connsiteX7" fmla="*/ 43991 w 55393"/>
                  <a:gd name="connsiteY7" fmla="*/ 592 h 70061"/>
                  <a:gd name="connsiteX8" fmla="*/ 55193 w 55393"/>
                  <a:gd name="connsiteY8" fmla="*/ 592 h 70061"/>
                  <a:gd name="connsiteX9" fmla="*/ 55193 w 55393"/>
                  <a:gd name="connsiteY9" fmla="*/ 69787 h 70061"/>
                  <a:gd name="connsiteX10" fmla="*/ 44424 w 55393"/>
                  <a:gd name="connsiteY10" fmla="*/ 69787 h 70061"/>
                  <a:gd name="connsiteX11" fmla="*/ 44424 w 55393"/>
                  <a:gd name="connsiteY11" fmla="*/ 56852 h 70061"/>
                  <a:gd name="connsiteX12" fmla="*/ 23257 w 55393"/>
                  <a:gd name="connsiteY12" fmla="*/ 70653 h 70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5393" h="70061">
                    <a:moveTo>
                      <a:pt x="23257" y="70653"/>
                    </a:moveTo>
                    <a:cubicBezTo>
                      <a:pt x="9269" y="70653"/>
                      <a:pt x="-200" y="62050"/>
                      <a:pt x="-200" y="44535"/>
                    </a:cubicBezTo>
                    <a:lnTo>
                      <a:pt x="-200" y="592"/>
                    </a:lnTo>
                    <a:lnTo>
                      <a:pt x="10940" y="592"/>
                    </a:lnTo>
                    <a:lnTo>
                      <a:pt x="10940" y="43607"/>
                    </a:lnTo>
                    <a:cubicBezTo>
                      <a:pt x="10940" y="54252"/>
                      <a:pt x="16944" y="60627"/>
                      <a:pt x="26599" y="60627"/>
                    </a:cubicBezTo>
                    <a:cubicBezTo>
                      <a:pt x="36502" y="60627"/>
                      <a:pt x="43991" y="53881"/>
                      <a:pt x="43991" y="42059"/>
                    </a:cubicBezTo>
                    <a:lnTo>
                      <a:pt x="43991" y="592"/>
                    </a:lnTo>
                    <a:lnTo>
                      <a:pt x="55193" y="592"/>
                    </a:lnTo>
                    <a:lnTo>
                      <a:pt x="55193" y="69787"/>
                    </a:lnTo>
                    <a:lnTo>
                      <a:pt x="44424" y="69787"/>
                    </a:lnTo>
                    <a:lnTo>
                      <a:pt x="44424" y="56852"/>
                    </a:lnTo>
                    <a:cubicBezTo>
                      <a:pt x="39906" y="66940"/>
                      <a:pt x="32355" y="70653"/>
                      <a:pt x="23257" y="70653"/>
                    </a:cubicBezTo>
                  </a:path>
                </a:pathLst>
              </a:custGeom>
              <a:solidFill>
                <a:srgbClr val="2F2F2F"/>
              </a:solidFill>
              <a:ln w="62" cap="flat">
                <a:noFill/>
                <a:prstDash val="solid"/>
                <a:miter/>
              </a:ln>
            </p:spPr>
            <p:txBody>
              <a:bodyPr rtlCol="0" anchor="ctr"/>
              <a:lstStyle/>
              <a:p>
                <a:endParaRPr lang="en-GB"/>
              </a:p>
            </p:txBody>
          </p:sp>
          <p:sp>
            <p:nvSpPr>
              <p:cNvPr id="24" name="Freeform: Shape 23">
                <a:extLst>
                  <a:ext uri="{FF2B5EF4-FFF2-40B4-BE49-F238E27FC236}">
                    <a16:creationId xmlns:a16="http://schemas.microsoft.com/office/drawing/2014/main" id="{2AAE897E-C595-AB3B-9A58-026AFC324C2B}"/>
                  </a:ext>
                </a:extLst>
              </p:cNvPr>
              <p:cNvSpPr/>
              <p:nvPr/>
            </p:nvSpPr>
            <p:spPr>
              <a:xfrm>
                <a:off x="8610918" y="1120798"/>
                <a:ext cx="35092" cy="70185"/>
              </a:xfrm>
              <a:custGeom>
                <a:avLst/>
                <a:gdLst>
                  <a:gd name="connsiteX0" fmla="*/ -27 w 35092"/>
                  <a:gd name="connsiteY0" fmla="*/ 70792 h 70185"/>
                  <a:gd name="connsiteX1" fmla="*/ -27 w 35092"/>
                  <a:gd name="connsiteY1" fmla="*/ 1597 h 70185"/>
                  <a:gd name="connsiteX2" fmla="*/ 10742 w 35092"/>
                  <a:gd name="connsiteY2" fmla="*/ 1597 h 70185"/>
                  <a:gd name="connsiteX3" fmla="*/ 10742 w 35092"/>
                  <a:gd name="connsiteY3" fmla="*/ 12242 h 70185"/>
                  <a:gd name="connsiteX4" fmla="*/ 11485 w 35092"/>
                  <a:gd name="connsiteY4" fmla="*/ 12242 h 70185"/>
                  <a:gd name="connsiteX5" fmla="*/ 29433 w 35092"/>
                  <a:gd name="connsiteY5" fmla="*/ 607 h 70185"/>
                  <a:gd name="connsiteX6" fmla="*/ 35066 w 35092"/>
                  <a:gd name="connsiteY6" fmla="*/ 792 h 70185"/>
                  <a:gd name="connsiteX7" fmla="*/ 35066 w 35092"/>
                  <a:gd name="connsiteY7" fmla="*/ 11995 h 70185"/>
                  <a:gd name="connsiteX8" fmla="*/ 28381 w 35092"/>
                  <a:gd name="connsiteY8" fmla="*/ 11376 h 70185"/>
                  <a:gd name="connsiteX9" fmla="*/ 11113 w 35092"/>
                  <a:gd name="connsiteY9" fmla="*/ 27468 h 70185"/>
                  <a:gd name="connsiteX10" fmla="*/ 11113 w 35092"/>
                  <a:gd name="connsiteY10" fmla="*/ 70792 h 70185"/>
                  <a:gd name="connsiteX11" fmla="*/ -27 w 35092"/>
                  <a:gd name="connsiteY11" fmla="*/ 70792 h 701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5092" h="70185">
                    <a:moveTo>
                      <a:pt x="-27" y="70792"/>
                    </a:moveTo>
                    <a:lnTo>
                      <a:pt x="-27" y="1597"/>
                    </a:lnTo>
                    <a:lnTo>
                      <a:pt x="10742" y="1597"/>
                    </a:lnTo>
                    <a:lnTo>
                      <a:pt x="10742" y="12242"/>
                    </a:lnTo>
                    <a:lnTo>
                      <a:pt x="11485" y="12242"/>
                    </a:lnTo>
                    <a:cubicBezTo>
                      <a:pt x="14022" y="5248"/>
                      <a:pt x="21202" y="607"/>
                      <a:pt x="29433" y="607"/>
                    </a:cubicBezTo>
                    <a:cubicBezTo>
                      <a:pt x="31043" y="607"/>
                      <a:pt x="33766" y="730"/>
                      <a:pt x="35066" y="792"/>
                    </a:cubicBezTo>
                    <a:lnTo>
                      <a:pt x="35066" y="11995"/>
                    </a:lnTo>
                    <a:cubicBezTo>
                      <a:pt x="34385" y="11871"/>
                      <a:pt x="31352" y="11376"/>
                      <a:pt x="28381" y="11376"/>
                    </a:cubicBezTo>
                    <a:cubicBezTo>
                      <a:pt x="18417" y="11376"/>
                      <a:pt x="11113" y="18122"/>
                      <a:pt x="11113" y="27468"/>
                    </a:cubicBezTo>
                    <a:lnTo>
                      <a:pt x="11113" y="70792"/>
                    </a:lnTo>
                    <a:lnTo>
                      <a:pt x="-27" y="70792"/>
                    </a:lnTo>
                  </a:path>
                </a:pathLst>
              </a:custGeom>
              <a:solidFill>
                <a:srgbClr val="2F2F2F"/>
              </a:solidFill>
              <a:ln w="62" cap="flat">
                <a:noFill/>
                <a:prstDash val="solid"/>
                <a:miter/>
              </a:ln>
            </p:spPr>
            <p:txBody>
              <a:bodyPr rtlCol="0" anchor="ctr"/>
              <a:lstStyle/>
              <a:p>
                <a:endParaRPr lang="en-GB"/>
              </a:p>
            </p:txBody>
          </p:sp>
          <p:sp>
            <p:nvSpPr>
              <p:cNvPr id="25" name="Freeform: Shape 24">
                <a:extLst>
                  <a:ext uri="{FF2B5EF4-FFF2-40B4-BE49-F238E27FC236}">
                    <a16:creationId xmlns:a16="http://schemas.microsoft.com/office/drawing/2014/main" id="{E7EED9B8-5B65-04DD-577C-A3C02466CB67}"/>
                  </a:ext>
                </a:extLst>
              </p:cNvPr>
              <p:cNvSpPr/>
              <p:nvPr/>
            </p:nvSpPr>
            <p:spPr>
              <a:xfrm>
                <a:off x="8660617" y="1098764"/>
                <a:ext cx="61396" cy="93704"/>
              </a:xfrm>
              <a:custGeom>
                <a:avLst/>
                <a:gdLst>
                  <a:gd name="connsiteX0" fmla="*/ 31891 w 61396"/>
                  <a:gd name="connsiteY0" fmla="*/ 94476 h 93704"/>
                  <a:gd name="connsiteX1" fmla="*/ 11776 w 61396"/>
                  <a:gd name="connsiteY1" fmla="*/ 82283 h 93704"/>
                  <a:gd name="connsiteX2" fmla="*/ 10538 w 61396"/>
                  <a:gd name="connsiteY2" fmla="*/ 82283 h 93704"/>
                  <a:gd name="connsiteX3" fmla="*/ 10538 w 61396"/>
                  <a:gd name="connsiteY3" fmla="*/ 92990 h 93704"/>
                  <a:gd name="connsiteX4" fmla="*/ -231 w 61396"/>
                  <a:gd name="connsiteY4" fmla="*/ 92990 h 93704"/>
                  <a:gd name="connsiteX5" fmla="*/ -231 w 61396"/>
                  <a:gd name="connsiteY5" fmla="*/ 771 h 93704"/>
                  <a:gd name="connsiteX6" fmla="*/ 10910 w 61396"/>
                  <a:gd name="connsiteY6" fmla="*/ 771 h 93704"/>
                  <a:gd name="connsiteX7" fmla="*/ 10910 w 61396"/>
                  <a:gd name="connsiteY7" fmla="*/ 34874 h 93704"/>
                  <a:gd name="connsiteX8" fmla="*/ 11776 w 61396"/>
                  <a:gd name="connsiteY8" fmla="*/ 34874 h 93704"/>
                  <a:gd name="connsiteX9" fmla="*/ 31829 w 61396"/>
                  <a:gd name="connsiteY9" fmla="*/ 22928 h 93704"/>
                  <a:gd name="connsiteX10" fmla="*/ 61166 w 61396"/>
                  <a:gd name="connsiteY10" fmla="*/ 58578 h 93704"/>
                  <a:gd name="connsiteX11" fmla="*/ 31891 w 61396"/>
                  <a:gd name="connsiteY11" fmla="*/ 94476 h 93704"/>
                  <a:gd name="connsiteX12" fmla="*/ 30220 w 61396"/>
                  <a:gd name="connsiteY12" fmla="*/ 84511 h 93704"/>
                  <a:gd name="connsiteX13" fmla="*/ 49840 w 61396"/>
                  <a:gd name="connsiteY13" fmla="*/ 58455 h 93704"/>
                  <a:gd name="connsiteX14" fmla="*/ 30220 w 61396"/>
                  <a:gd name="connsiteY14" fmla="*/ 32893 h 93704"/>
                  <a:gd name="connsiteX15" fmla="*/ 10786 w 61396"/>
                  <a:gd name="connsiteY15" fmla="*/ 58455 h 93704"/>
                  <a:gd name="connsiteX16" fmla="*/ 30220 w 61396"/>
                  <a:gd name="connsiteY16" fmla="*/ 84511 h 93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1396" h="93704">
                    <a:moveTo>
                      <a:pt x="31891" y="94476"/>
                    </a:moveTo>
                    <a:cubicBezTo>
                      <a:pt x="18708" y="94476"/>
                      <a:pt x="14066" y="86120"/>
                      <a:pt x="11776" y="82283"/>
                    </a:cubicBezTo>
                    <a:lnTo>
                      <a:pt x="10538" y="82283"/>
                    </a:lnTo>
                    <a:lnTo>
                      <a:pt x="10538" y="92990"/>
                    </a:lnTo>
                    <a:lnTo>
                      <a:pt x="-231" y="92990"/>
                    </a:lnTo>
                    <a:lnTo>
                      <a:pt x="-231" y="771"/>
                    </a:lnTo>
                    <a:lnTo>
                      <a:pt x="10910" y="771"/>
                    </a:lnTo>
                    <a:lnTo>
                      <a:pt x="10910" y="34874"/>
                    </a:lnTo>
                    <a:lnTo>
                      <a:pt x="11776" y="34874"/>
                    </a:lnTo>
                    <a:cubicBezTo>
                      <a:pt x="14066" y="31222"/>
                      <a:pt x="18337" y="22928"/>
                      <a:pt x="31829" y="22928"/>
                    </a:cubicBezTo>
                    <a:cubicBezTo>
                      <a:pt x="49097" y="22928"/>
                      <a:pt x="61166" y="36669"/>
                      <a:pt x="61166" y="58578"/>
                    </a:cubicBezTo>
                    <a:cubicBezTo>
                      <a:pt x="61166" y="80612"/>
                      <a:pt x="49159" y="94476"/>
                      <a:pt x="31891" y="94476"/>
                    </a:cubicBezTo>
                    <a:close/>
                    <a:moveTo>
                      <a:pt x="30220" y="84511"/>
                    </a:moveTo>
                    <a:cubicBezTo>
                      <a:pt x="43156" y="84511"/>
                      <a:pt x="49840" y="72999"/>
                      <a:pt x="49840" y="58455"/>
                    </a:cubicBezTo>
                    <a:cubicBezTo>
                      <a:pt x="49840" y="44096"/>
                      <a:pt x="43341" y="32893"/>
                      <a:pt x="30220" y="32893"/>
                    </a:cubicBezTo>
                    <a:cubicBezTo>
                      <a:pt x="17470" y="32893"/>
                      <a:pt x="10786" y="43167"/>
                      <a:pt x="10786" y="58455"/>
                    </a:cubicBezTo>
                    <a:cubicBezTo>
                      <a:pt x="10786" y="73866"/>
                      <a:pt x="17656" y="84511"/>
                      <a:pt x="30220" y="84511"/>
                    </a:cubicBezTo>
                  </a:path>
                </a:pathLst>
              </a:custGeom>
              <a:solidFill>
                <a:srgbClr val="2F2F2F"/>
              </a:solidFill>
              <a:ln w="62" cap="flat">
                <a:noFill/>
                <a:prstDash val="solid"/>
                <a:miter/>
              </a:ln>
            </p:spPr>
            <p:txBody>
              <a:bodyPr rtlCol="0" anchor="ctr"/>
              <a:lstStyle/>
              <a:p>
                <a:endParaRPr lang="en-GB"/>
              </a:p>
            </p:txBody>
          </p:sp>
          <p:sp>
            <p:nvSpPr>
              <p:cNvPr id="26" name="Freeform: Shape 25">
                <a:extLst>
                  <a:ext uri="{FF2B5EF4-FFF2-40B4-BE49-F238E27FC236}">
                    <a16:creationId xmlns:a16="http://schemas.microsoft.com/office/drawing/2014/main" id="{FAFE9F76-F209-425C-239C-2F578707B2B6}"/>
                  </a:ext>
                </a:extLst>
              </p:cNvPr>
              <p:cNvSpPr/>
              <p:nvPr/>
            </p:nvSpPr>
            <p:spPr>
              <a:xfrm>
                <a:off x="8735259" y="1120922"/>
                <a:ext cx="55826" cy="71670"/>
              </a:xfrm>
              <a:custGeom>
                <a:avLst/>
                <a:gdLst>
                  <a:gd name="connsiteX0" fmla="*/ 23473 w 55826"/>
                  <a:gd name="connsiteY0" fmla="*/ 72264 h 71670"/>
                  <a:gd name="connsiteX1" fmla="*/ -108 w 55826"/>
                  <a:gd name="connsiteY1" fmla="*/ 50973 h 71670"/>
                  <a:gd name="connsiteX2" fmla="*/ 26815 w 55826"/>
                  <a:gd name="connsiteY2" fmla="*/ 30610 h 71670"/>
                  <a:gd name="connsiteX3" fmla="*/ 44578 w 55826"/>
                  <a:gd name="connsiteY3" fmla="*/ 23926 h 71670"/>
                  <a:gd name="connsiteX4" fmla="*/ 30096 w 55826"/>
                  <a:gd name="connsiteY4" fmla="*/ 10372 h 71670"/>
                  <a:gd name="connsiteX5" fmla="*/ 12580 w 55826"/>
                  <a:gd name="connsiteY5" fmla="*/ 20522 h 71670"/>
                  <a:gd name="connsiteX6" fmla="*/ 1873 w 55826"/>
                  <a:gd name="connsiteY6" fmla="*/ 16994 h 71670"/>
                  <a:gd name="connsiteX7" fmla="*/ 29786 w 55826"/>
                  <a:gd name="connsiteY7" fmla="*/ 593 h 71670"/>
                  <a:gd name="connsiteX8" fmla="*/ 55719 w 55826"/>
                  <a:gd name="connsiteY8" fmla="*/ 25040 h 71670"/>
                  <a:gd name="connsiteX9" fmla="*/ 55719 w 55826"/>
                  <a:gd name="connsiteY9" fmla="*/ 70654 h 71670"/>
                  <a:gd name="connsiteX10" fmla="*/ 44764 w 55826"/>
                  <a:gd name="connsiteY10" fmla="*/ 70654 h 71670"/>
                  <a:gd name="connsiteX11" fmla="*/ 44764 w 55826"/>
                  <a:gd name="connsiteY11" fmla="*/ 61247 h 71670"/>
                  <a:gd name="connsiteX12" fmla="*/ 44021 w 55826"/>
                  <a:gd name="connsiteY12" fmla="*/ 61247 h 71670"/>
                  <a:gd name="connsiteX13" fmla="*/ 23473 w 55826"/>
                  <a:gd name="connsiteY13" fmla="*/ 72264 h 71670"/>
                  <a:gd name="connsiteX14" fmla="*/ 25392 w 55826"/>
                  <a:gd name="connsiteY14" fmla="*/ 62423 h 71670"/>
                  <a:gd name="connsiteX15" fmla="*/ 44578 w 55826"/>
                  <a:gd name="connsiteY15" fmla="*/ 45650 h 71670"/>
                  <a:gd name="connsiteX16" fmla="*/ 44578 w 55826"/>
                  <a:gd name="connsiteY16" fmla="*/ 36057 h 71670"/>
                  <a:gd name="connsiteX17" fmla="*/ 26320 w 55826"/>
                  <a:gd name="connsiteY17" fmla="*/ 40018 h 71670"/>
                  <a:gd name="connsiteX18" fmla="*/ 11095 w 55826"/>
                  <a:gd name="connsiteY18" fmla="*/ 51530 h 71670"/>
                  <a:gd name="connsiteX19" fmla="*/ 25392 w 55826"/>
                  <a:gd name="connsiteY19" fmla="*/ 62423 h 71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5826" h="71670">
                    <a:moveTo>
                      <a:pt x="23473" y="72264"/>
                    </a:moveTo>
                    <a:cubicBezTo>
                      <a:pt x="10352" y="72264"/>
                      <a:pt x="-108" y="64589"/>
                      <a:pt x="-108" y="50973"/>
                    </a:cubicBezTo>
                    <a:cubicBezTo>
                      <a:pt x="-108" y="35128"/>
                      <a:pt x="14004" y="32220"/>
                      <a:pt x="26815" y="30610"/>
                    </a:cubicBezTo>
                    <a:cubicBezTo>
                      <a:pt x="39317" y="28939"/>
                      <a:pt x="44578" y="29620"/>
                      <a:pt x="44578" y="23926"/>
                    </a:cubicBezTo>
                    <a:cubicBezTo>
                      <a:pt x="44578" y="15323"/>
                      <a:pt x="39689" y="10372"/>
                      <a:pt x="30096" y="10372"/>
                    </a:cubicBezTo>
                    <a:cubicBezTo>
                      <a:pt x="20131" y="10372"/>
                      <a:pt x="14746" y="15694"/>
                      <a:pt x="12580" y="20522"/>
                    </a:cubicBezTo>
                    <a:lnTo>
                      <a:pt x="1873" y="16994"/>
                    </a:lnTo>
                    <a:cubicBezTo>
                      <a:pt x="7196" y="4430"/>
                      <a:pt x="19079" y="593"/>
                      <a:pt x="29786" y="593"/>
                    </a:cubicBezTo>
                    <a:cubicBezTo>
                      <a:pt x="39070" y="593"/>
                      <a:pt x="55719" y="3440"/>
                      <a:pt x="55719" y="25040"/>
                    </a:cubicBezTo>
                    <a:lnTo>
                      <a:pt x="55719" y="70654"/>
                    </a:lnTo>
                    <a:lnTo>
                      <a:pt x="44764" y="70654"/>
                    </a:lnTo>
                    <a:lnTo>
                      <a:pt x="44764" y="61247"/>
                    </a:lnTo>
                    <a:lnTo>
                      <a:pt x="44021" y="61247"/>
                    </a:lnTo>
                    <a:cubicBezTo>
                      <a:pt x="41669" y="66136"/>
                      <a:pt x="35171" y="72264"/>
                      <a:pt x="23473" y="72264"/>
                    </a:cubicBezTo>
                    <a:close/>
                    <a:moveTo>
                      <a:pt x="25392" y="62423"/>
                    </a:moveTo>
                    <a:cubicBezTo>
                      <a:pt x="37708" y="62423"/>
                      <a:pt x="44578" y="54129"/>
                      <a:pt x="44578" y="45650"/>
                    </a:cubicBezTo>
                    <a:lnTo>
                      <a:pt x="44578" y="36057"/>
                    </a:lnTo>
                    <a:cubicBezTo>
                      <a:pt x="42722" y="38223"/>
                      <a:pt x="30591" y="39461"/>
                      <a:pt x="26320" y="40018"/>
                    </a:cubicBezTo>
                    <a:cubicBezTo>
                      <a:pt x="18212" y="41070"/>
                      <a:pt x="11095" y="43670"/>
                      <a:pt x="11095" y="51530"/>
                    </a:cubicBezTo>
                    <a:cubicBezTo>
                      <a:pt x="11095" y="58709"/>
                      <a:pt x="17098" y="62423"/>
                      <a:pt x="25392" y="62423"/>
                    </a:cubicBezTo>
                  </a:path>
                </a:pathLst>
              </a:custGeom>
              <a:solidFill>
                <a:srgbClr val="2F2F2F"/>
              </a:solidFill>
              <a:ln w="62" cap="flat">
                <a:noFill/>
                <a:prstDash val="solid"/>
                <a:miter/>
              </a:ln>
            </p:spPr>
            <p:txBody>
              <a:bodyPr rtlCol="0" anchor="ctr"/>
              <a:lstStyle/>
              <a:p>
                <a:endParaRPr lang="en-GB"/>
              </a:p>
            </p:txBody>
          </p:sp>
          <p:sp>
            <p:nvSpPr>
              <p:cNvPr id="27" name="Freeform: Shape 26">
                <a:extLst>
                  <a:ext uri="{FF2B5EF4-FFF2-40B4-BE49-F238E27FC236}">
                    <a16:creationId xmlns:a16="http://schemas.microsoft.com/office/drawing/2014/main" id="{995F3890-1623-0F73-AD92-0C561429B2E6}"/>
                  </a:ext>
                </a:extLst>
              </p:cNvPr>
              <p:cNvSpPr/>
              <p:nvPr/>
            </p:nvSpPr>
            <p:spPr>
              <a:xfrm>
                <a:off x="8802102" y="1105325"/>
                <a:ext cx="37692" cy="86525"/>
              </a:xfrm>
              <a:custGeom>
                <a:avLst/>
                <a:gdLst>
                  <a:gd name="connsiteX0" fmla="*/ 35890 w 37692"/>
                  <a:gd name="connsiteY0" fmla="*/ 17187 h 86525"/>
                  <a:gd name="connsiteX1" fmla="*/ 35890 w 37692"/>
                  <a:gd name="connsiteY1" fmla="*/ 26718 h 86525"/>
                  <a:gd name="connsiteX2" fmla="*/ 21655 w 37692"/>
                  <a:gd name="connsiteY2" fmla="*/ 26718 h 86525"/>
                  <a:gd name="connsiteX3" fmla="*/ 21655 w 37692"/>
                  <a:gd name="connsiteY3" fmla="*/ 68433 h 86525"/>
                  <a:gd name="connsiteX4" fmla="*/ 29825 w 37692"/>
                  <a:gd name="connsiteY4" fmla="*/ 77346 h 86525"/>
                  <a:gd name="connsiteX5" fmla="*/ 35519 w 37692"/>
                  <a:gd name="connsiteY5" fmla="*/ 76603 h 86525"/>
                  <a:gd name="connsiteX6" fmla="*/ 37809 w 37692"/>
                  <a:gd name="connsiteY6" fmla="*/ 86011 h 86525"/>
                  <a:gd name="connsiteX7" fmla="*/ 29516 w 37692"/>
                  <a:gd name="connsiteY7" fmla="*/ 87249 h 86525"/>
                  <a:gd name="connsiteX8" fmla="*/ 10515 w 37692"/>
                  <a:gd name="connsiteY8" fmla="*/ 69300 h 86525"/>
                  <a:gd name="connsiteX9" fmla="*/ 10515 w 37692"/>
                  <a:gd name="connsiteY9" fmla="*/ 26718 h 86525"/>
                  <a:gd name="connsiteX10" fmla="*/ 117 w 37692"/>
                  <a:gd name="connsiteY10" fmla="*/ 26718 h 86525"/>
                  <a:gd name="connsiteX11" fmla="*/ 117 w 37692"/>
                  <a:gd name="connsiteY11" fmla="*/ 17187 h 86525"/>
                  <a:gd name="connsiteX12" fmla="*/ 10515 w 37692"/>
                  <a:gd name="connsiteY12" fmla="*/ 17187 h 86525"/>
                  <a:gd name="connsiteX13" fmla="*/ 10515 w 37692"/>
                  <a:gd name="connsiteY13" fmla="*/ 724 h 86525"/>
                  <a:gd name="connsiteX14" fmla="*/ 21655 w 37692"/>
                  <a:gd name="connsiteY14" fmla="*/ 724 h 86525"/>
                  <a:gd name="connsiteX15" fmla="*/ 21655 w 37692"/>
                  <a:gd name="connsiteY15" fmla="*/ 17187 h 86525"/>
                  <a:gd name="connsiteX16" fmla="*/ 35890 w 37692"/>
                  <a:gd name="connsiteY16" fmla="*/ 17187 h 86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7692" h="86525">
                    <a:moveTo>
                      <a:pt x="35890" y="17187"/>
                    </a:moveTo>
                    <a:lnTo>
                      <a:pt x="35890" y="26718"/>
                    </a:lnTo>
                    <a:lnTo>
                      <a:pt x="21655" y="26718"/>
                    </a:lnTo>
                    <a:lnTo>
                      <a:pt x="21655" y="68433"/>
                    </a:lnTo>
                    <a:cubicBezTo>
                      <a:pt x="21655" y="74623"/>
                      <a:pt x="23945" y="77346"/>
                      <a:pt x="29825" y="77346"/>
                    </a:cubicBezTo>
                    <a:cubicBezTo>
                      <a:pt x="31249" y="77346"/>
                      <a:pt x="33662" y="76975"/>
                      <a:pt x="35519" y="76603"/>
                    </a:cubicBezTo>
                    <a:lnTo>
                      <a:pt x="37809" y="86011"/>
                    </a:lnTo>
                    <a:cubicBezTo>
                      <a:pt x="35519" y="86815"/>
                      <a:pt x="32363" y="87249"/>
                      <a:pt x="29516" y="87249"/>
                    </a:cubicBezTo>
                    <a:cubicBezTo>
                      <a:pt x="17570" y="87249"/>
                      <a:pt x="10515" y="80626"/>
                      <a:pt x="10515" y="69300"/>
                    </a:cubicBezTo>
                    <a:lnTo>
                      <a:pt x="10515" y="26718"/>
                    </a:lnTo>
                    <a:lnTo>
                      <a:pt x="117" y="26718"/>
                    </a:lnTo>
                    <a:lnTo>
                      <a:pt x="117" y="17187"/>
                    </a:lnTo>
                    <a:lnTo>
                      <a:pt x="10515" y="17187"/>
                    </a:lnTo>
                    <a:lnTo>
                      <a:pt x="10515" y="724"/>
                    </a:lnTo>
                    <a:lnTo>
                      <a:pt x="21655" y="724"/>
                    </a:lnTo>
                    <a:lnTo>
                      <a:pt x="21655" y="17187"/>
                    </a:lnTo>
                    <a:lnTo>
                      <a:pt x="35890" y="17187"/>
                    </a:lnTo>
                  </a:path>
                </a:pathLst>
              </a:custGeom>
              <a:solidFill>
                <a:srgbClr val="2F2F2F"/>
              </a:solidFill>
              <a:ln w="62" cap="flat">
                <a:noFill/>
                <a:prstDash val="solid"/>
                <a:miter/>
              </a:ln>
            </p:spPr>
            <p:txBody>
              <a:bodyPr rtlCol="0" anchor="ctr"/>
              <a:lstStyle/>
              <a:p>
                <a:endParaRPr lang="en-GB"/>
              </a:p>
            </p:txBody>
          </p:sp>
          <p:sp>
            <p:nvSpPr>
              <p:cNvPr id="28" name="Freeform: Shape 27">
                <a:extLst>
                  <a:ext uri="{FF2B5EF4-FFF2-40B4-BE49-F238E27FC236}">
                    <a16:creationId xmlns:a16="http://schemas.microsoft.com/office/drawing/2014/main" id="{41238568-8294-E975-4DDD-33BCD58C63A4}"/>
                  </a:ext>
                </a:extLst>
              </p:cNvPr>
              <p:cNvSpPr/>
              <p:nvPr/>
            </p:nvSpPr>
            <p:spPr>
              <a:xfrm>
                <a:off x="8850007" y="1095732"/>
                <a:ext cx="15534" cy="95251"/>
              </a:xfrm>
              <a:custGeom>
                <a:avLst/>
                <a:gdLst>
                  <a:gd name="connsiteX0" fmla="*/ 2301 w 15534"/>
                  <a:gd name="connsiteY0" fmla="*/ 96059 h 95251"/>
                  <a:gd name="connsiteX1" fmla="*/ 2301 w 15534"/>
                  <a:gd name="connsiteY1" fmla="*/ 26864 h 95251"/>
                  <a:gd name="connsiteX2" fmla="*/ 13442 w 15534"/>
                  <a:gd name="connsiteY2" fmla="*/ 26864 h 95251"/>
                  <a:gd name="connsiteX3" fmla="*/ 13442 w 15534"/>
                  <a:gd name="connsiteY3" fmla="*/ 96059 h 95251"/>
                  <a:gd name="connsiteX4" fmla="*/ 2301 w 15534"/>
                  <a:gd name="connsiteY4" fmla="*/ 96059 h 95251"/>
                  <a:gd name="connsiteX5" fmla="*/ 7934 w 15534"/>
                  <a:gd name="connsiteY5" fmla="*/ 15538 h 95251"/>
                  <a:gd name="connsiteX6" fmla="*/ 197 w 15534"/>
                  <a:gd name="connsiteY6" fmla="*/ 8172 h 95251"/>
                  <a:gd name="connsiteX7" fmla="*/ 7934 w 15534"/>
                  <a:gd name="connsiteY7" fmla="*/ 807 h 95251"/>
                  <a:gd name="connsiteX8" fmla="*/ 15732 w 15534"/>
                  <a:gd name="connsiteY8" fmla="*/ 8172 h 95251"/>
                  <a:gd name="connsiteX9" fmla="*/ 7934 w 15534"/>
                  <a:gd name="connsiteY9" fmla="*/ 15538 h 95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534" h="95251">
                    <a:moveTo>
                      <a:pt x="2301" y="96059"/>
                    </a:moveTo>
                    <a:lnTo>
                      <a:pt x="2301" y="26864"/>
                    </a:lnTo>
                    <a:lnTo>
                      <a:pt x="13442" y="26864"/>
                    </a:lnTo>
                    <a:lnTo>
                      <a:pt x="13442" y="96059"/>
                    </a:lnTo>
                    <a:lnTo>
                      <a:pt x="2301" y="96059"/>
                    </a:lnTo>
                    <a:close/>
                    <a:moveTo>
                      <a:pt x="7934" y="15538"/>
                    </a:moveTo>
                    <a:cubicBezTo>
                      <a:pt x="3725" y="15538"/>
                      <a:pt x="197" y="12257"/>
                      <a:pt x="197" y="8172"/>
                    </a:cubicBezTo>
                    <a:cubicBezTo>
                      <a:pt x="197" y="4088"/>
                      <a:pt x="3725" y="807"/>
                      <a:pt x="7934" y="807"/>
                    </a:cubicBezTo>
                    <a:cubicBezTo>
                      <a:pt x="12204" y="807"/>
                      <a:pt x="15732" y="4088"/>
                      <a:pt x="15732" y="8172"/>
                    </a:cubicBezTo>
                    <a:cubicBezTo>
                      <a:pt x="15732" y="12257"/>
                      <a:pt x="12204" y="15538"/>
                      <a:pt x="7934" y="15538"/>
                    </a:cubicBezTo>
                  </a:path>
                </a:pathLst>
              </a:custGeom>
              <a:solidFill>
                <a:srgbClr val="2F2F2F"/>
              </a:solidFill>
              <a:ln w="62" cap="flat">
                <a:noFill/>
                <a:prstDash val="solid"/>
                <a:miter/>
              </a:ln>
            </p:spPr>
            <p:txBody>
              <a:bodyPr rtlCol="0" anchor="ctr"/>
              <a:lstStyle/>
              <a:p>
                <a:endParaRPr lang="en-GB"/>
              </a:p>
            </p:txBody>
          </p:sp>
          <p:sp>
            <p:nvSpPr>
              <p:cNvPr id="29" name="Freeform: Shape 28">
                <a:extLst>
                  <a:ext uri="{FF2B5EF4-FFF2-40B4-BE49-F238E27FC236}">
                    <a16:creationId xmlns:a16="http://schemas.microsoft.com/office/drawing/2014/main" id="{FB4972EF-FE1F-E2CD-114E-E3D664EBF45F}"/>
                  </a:ext>
                </a:extLst>
              </p:cNvPr>
              <p:cNvSpPr/>
              <p:nvPr/>
            </p:nvSpPr>
            <p:spPr>
              <a:xfrm>
                <a:off x="8879468" y="1120922"/>
                <a:ext cx="63129" cy="71547"/>
              </a:xfrm>
              <a:custGeom>
                <a:avLst/>
                <a:gdLst>
                  <a:gd name="connsiteX0" fmla="*/ 31343 w 63129"/>
                  <a:gd name="connsiteY0" fmla="*/ 72141 h 71547"/>
                  <a:gd name="connsiteX1" fmla="*/ -160 w 63129"/>
                  <a:gd name="connsiteY1" fmla="*/ 36491 h 71547"/>
                  <a:gd name="connsiteX2" fmla="*/ 31343 w 63129"/>
                  <a:gd name="connsiteY2" fmla="*/ 594 h 71547"/>
                  <a:gd name="connsiteX3" fmla="*/ 62970 w 63129"/>
                  <a:gd name="connsiteY3" fmla="*/ 36491 h 71547"/>
                  <a:gd name="connsiteX4" fmla="*/ 31343 w 63129"/>
                  <a:gd name="connsiteY4" fmla="*/ 72141 h 71547"/>
                  <a:gd name="connsiteX5" fmla="*/ 31343 w 63129"/>
                  <a:gd name="connsiteY5" fmla="*/ 62176 h 71547"/>
                  <a:gd name="connsiteX6" fmla="*/ 51706 w 63129"/>
                  <a:gd name="connsiteY6" fmla="*/ 36491 h 71547"/>
                  <a:gd name="connsiteX7" fmla="*/ 31343 w 63129"/>
                  <a:gd name="connsiteY7" fmla="*/ 10558 h 71547"/>
                  <a:gd name="connsiteX8" fmla="*/ 11166 w 63129"/>
                  <a:gd name="connsiteY8" fmla="*/ 36491 h 71547"/>
                  <a:gd name="connsiteX9" fmla="*/ 31343 w 63129"/>
                  <a:gd name="connsiteY9" fmla="*/ 62176 h 71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129" h="71547">
                    <a:moveTo>
                      <a:pt x="31343" y="72141"/>
                    </a:moveTo>
                    <a:cubicBezTo>
                      <a:pt x="12528" y="72141"/>
                      <a:pt x="-160" y="57844"/>
                      <a:pt x="-160" y="36491"/>
                    </a:cubicBezTo>
                    <a:cubicBezTo>
                      <a:pt x="-160" y="14829"/>
                      <a:pt x="12528" y="594"/>
                      <a:pt x="31343" y="594"/>
                    </a:cubicBezTo>
                    <a:cubicBezTo>
                      <a:pt x="50220" y="594"/>
                      <a:pt x="62970" y="14829"/>
                      <a:pt x="62970" y="36491"/>
                    </a:cubicBezTo>
                    <a:cubicBezTo>
                      <a:pt x="62970" y="57844"/>
                      <a:pt x="50220" y="72141"/>
                      <a:pt x="31343" y="72141"/>
                    </a:cubicBezTo>
                    <a:close/>
                    <a:moveTo>
                      <a:pt x="31343" y="62176"/>
                    </a:moveTo>
                    <a:cubicBezTo>
                      <a:pt x="45331" y="62176"/>
                      <a:pt x="51706" y="50107"/>
                      <a:pt x="51706" y="36491"/>
                    </a:cubicBezTo>
                    <a:cubicBezTo>
                      <a:pt x="51706" y="22751"/>
                      <a:pt x="45331" y="10558"/>
                      <a:pt x="31343" y="10558"/>
                    </a:cubicBezTo>
                    <a:cubicBezTo>
                      <a:pt x="17541" y="10558"/>
                      <a:pt x="11166" y="22689"/>
                      <a:pt x="11166" y="36491"/>
                    </a:cubicBezTo>
                    <a:cubicBezTo>
                      <a:pt x="11166" y="50107"/>
                      <a:pt x="17541" y="62176"/>
                      <a:pt x="31343" y="62176"/>
                    </a:cubicBezTo>
                  </a:path>
                </a:pathLst>
              </a:custGeom>
              <a:solidFill>
                <a:srgbClr val="2F2F2F"/>
              </a:solidFill>
              <a:ln w="62" cap="flat">
                <a:noFill/>
                <a:prstDash val="solid"/>
                <a:miter/>
              </a:ln>
            </p:spPr>
            <p:txBody>
              <a:bodyPr rtlCol="0" anchor="ctr"/>
              <a:lstStyle/>
              <a:p>
                <a:endParaRPr lang="en-GB"/>
              </a:p>
            </p:txBody>
          </p:sp>
          <p:sp>
            <p:nvSpPr>
              <p:cNvPr id="30" name="Freeform: Shape 29">
                <a:extLst>
                  <a:ext uri="{FF2B5EF4-FFF2-40B4-BE49-F238E27FC236}">
                    <a16:creationId xmlns:a16="http://schemas.microsoft.com/office/drawing/2014/main" id="{B6A19850-4C8C-A7FD-FE05-D462053195DA}"/>
                  </a:ext>
                </a:extLst>
              </p:cNvPr>
              <p:cNvSpPr/>
              <p:nvPr/>
            </p:nvSpPr>
            <p:spPr>
              <a:xfrm>
                <a:off x="8958813" y="1120922"/>
                <a:ext cx="55331" cy="70061"/>
              </a:xfrm>
              <a:custGeom>
                <a:avLst/>
                <a:gdLst>
                  <a:gd name="connsiteX0" fmla="*/ 11000 w 55331"/>
                  <a:gd name="connsiteY0" fmla="*/ 29200 h 70061"/>
                  <a:gd name="connsiteX1" fmla="*/ 11000 w 55331"/>
                  <a:gd name="connsiteY1" fmla="*/ 70667 h 70061"/>
                  <a:gd name="connsiteX2" fmla="*/ -140 w 55331"/>
                  <a:gd name="connsiteY2" fmla="*/ 70667 h 70061"/>
                  <a:gd name="connsiteX3" fmla="*/ -140 w 55331"/>
                  <a:gd name="connsiteY3" fmla="*/ 1472 h 70061"/>
                  <a:gd name="connsiteX4" fmla="*/ 10567 w 55331"/>
                  <a:gd name="connsiteY4" fmla="*/ 1472 h 70061"/>
                  <a:gd name="connsiteX5" fmla="*/ 10629 w 55331"/>
                  <a:gd name="connsiteY5" fmla="*/ 14284 h 70061"/>
                  <a:gd name="connsiteX6" fmla="*/ 31796 w 55331"/>
                  <a:gd name="connsiteY6" fmla="*/ 606 h 70061"/>
                  <a:gd name="connsiteX7" fmla="*/ 55191 w 55331"/>
                  <a:gd name="connsiteY7" fmla="*/ 26724 h 70061"/>
                  <a:gd name="connsiteX8" fmla="*/ 55191 w 55331"/>
                  <a:gd name="connsiteY8" fmla="*/ 70667 h 70061"/>
                  <a:gd name="connsiteX9" fmla="*/ 44050 w 55331"/>
                  <a:gd name="connsiteY9" fmla="*/ 70667 h 70061"/>
                  <a:gd name="connsiteX10" fmla="*/ 44050 w 55331"/>
                  <a:gd name="connsiteY10" fmla="*/ 27652 h 70061"/>
                  <a:gd name="connsiteX11" fmla="*/ 28454 w 55331"/>
                  <a:gd name="connsiteY11" fmla="*/ 10632 h 70061"/>
                  <a:gd name="connsiteX12" fmla="*/ 11000 w 55331"/>
                  <a:gd name="connsiteY12" fmla="*/ 29200 h 70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5331" h="70061">
                    <a:moveTo>
                      <a:pt x="11000" y="29200"/>
                    </a:moveTo>
                    <a:lnTo>
                      <a:pt x="11000" y="70667"/>
                    </a:lnTo>
                    <a:lnTo>
                      <a:pt x="-140" y="70667"/>
                    </a:lnTo>
                    <a:lnTo>
                      <a:pt x="-140" y="1472"/>
                    </a:lnTo>
                    <a:lnTo>
                      <a:pt x="10567" y="1472"/>
                    </a:lnTo>
                    <a:lnTo>
                      <a:pt x="10629" y="14284"/>
                    </a:lnTo>
                    <a:cubicBezTo>
                      <a:pt x="15085" y="4505"/>
                      <a:pt x="22512" y="606"/>
                      <a:pt x="31796" y="606"/>
                    </a:cubicBezTo>
                    <a:cubicBezTo>
                      <a:pt x="45783" y="606"/>
                      <a:pt x="55191" y="9209"/>
                      <a:pt x="55191" y="26724"/>
                    </a:cubicBezTo>
                    <a:lnTo>
                      <a:pt x="55191" y="70667"/>
                    </a:lnTo>
                    <a:lnTo>
                      <a:pt x="44050" y="70667"/>
                    </a:lnTo>
                    <a:lnTo>
                      <a:pt x="44050" y="27652"/>
                    </a:lnTo>
                    <a:cubicBezTo>
                      <a:pt x="44050" y="17007"/>
                      <a:pt x="38109" y="10632"/>
                      <a:pt x="28454" y="10632"/>
                    </a:cubicBezTo>
                    <a:cubicBezTo>
                      <a:pt x="18489" y="10632"/>
                      <a:pt x="11000" y="17378"/>
                      <a:pt x="11000" y="29200"/>
                    </a:cubicBezTo>
                  </a:path>
                </a:pathLst>
              </a:custGeom>
              <a:solidFill>
                <a:srgbClr val="2F2F2F"/>
              </a:solidFill>
              <a:ln w="62" cap="flat">
                <a:noFill/>
                <a:prstDash val="solid"/>
                <a:miter/>
              </a:ln>
            </p:spPr>
            <p:txBody>
              <a:bodyPr rtlCol="0" anchor="ctr"/>
              <a:lstStyle/>
              <a:p>
                <a:endParaRPr lang="en-GB"/>
              </a:p>
            </p:txBody>
          </p:sp>
        </p:grpSp>
        <p:grpSp>
          <p:nvGrpSpPr>
            <p:cNvPr id="31" name="Graphic 14">
              <a:extLst>
                <a:ext uri="{FF2B5EF4-FFF2-40B4-BE49-F238E27FC236}">
                  <a16:creationId xmlns:a16="http://schemas.microsoft.com/office/drawing/2014/main" id="{2724BDAC-BE87-389D-C33F-8564367BE5F2}"/>
                </a:ext>
              </a:extLst>
            </p:cNvPr>
            <p:cNvGrpSpPr/>
            <p:nvPr/>
          </p:nvGrpSpPr>
          <p:grpSpPr>
            <a:xfrm>
              <a:off x="9810345" y="1311411"/>
              <a:ext cx="512094" cy="123908"/>
              <a:chOff x="8394237" y="1247801"/>
              <a:chExt cx="512094" cy="123908"/>
            </a:xfrm>
            <a:solidFill>
              <a:srgbClr val="000000"/>
            </a:solidFill>
          </p:grpSpPr>
          <p:sp>
            <p:nvSpPr>
              <p:cNvPr id="32" name="Freeform: Shape 31">
                <a:extLst>
                  <a:ext uri="{FF2B5EF4-FFF2-40B4-BE49-F238E27FC236}">
                    <a16:creationId xmlns:a16="http://schemas.microsoft.com/office/drawing/2014/main" id="{DEA59B24-A623-0EF7-9B71-EC73179F29E6}"/>
                  </a:ext>
                </a:extLst>
              </p:cNvPr>
              <p:cNvSpPr/>
              <p:nvPr/>
            </p:nvSpPr>
            <p:spPr>
              <a:xfrm>
                <a:off x="8394237" y="1274291"/>
                <a:ext cx="55826" cy="71670"/>
              </a:xfrm>
              <a:custGeom>
                <a:avLst/>
                <a:gdLst>
                  <a:gd name="connsiteX0" fmla="*/ 23425 w 55826"/>
                  <a:gd name="connsiteY0" fmla="*/ 72285 h 71670"/>
                  <a:gd name="connsiteX1" fmla="*/ -156 w 55826"/>
                  <a:gd name="connsiteY1" fmla="*/ 50994 h 71670"/>
                  <a:gd name="connsiteX2" fmla="*/ 26767 w 55826"/>
                  <a:gd name="connsiteY2" fmla="*/ 30632 h 71670"/>
                  <a:gd name="connsiteX3" fmla="*/ 44530 w 55826"/>
                  <a:gd name="connsiteY3" fmla="*/ 23947 h 71670"/>
                  <a:gd name="connsiteX4" fmla="*/ 30048 w 55826"/>
                  <a:gd name="connsiteY4" fmla="*/ 10393 h 71670"/>
                  <a:gd name="connsiteX5" fmla="*/ 12532 w 55826"/>
                  <a:gd name="connsiteY5" fmla="*/ 20543 h 71670"/>
                  <a:gd name="connsiteX6" fmla="*/ 1825 w 55826"/>
                  <a:gd name="connsiteY6" fmla="*/ 17016 h 71670"/>
                  <a:gd name="connsiteX7" fmla="*/ 29738 w 55826"/>
                  <a:gd name="connsiteY7" fmla="*/ 614 h 71670"/>
                  <a:gd name="connsiteX8" fmla="*/ 55671 w 55826"/>
                  <a:gd name="connsiteY8" fmla="*/ 25062 h 71670"/>
                  <a:gd name="connsiteX9" fmla="*/ 55671 w 55826"/>
                  <a:gd name="connsiteY9" fmla="*/ 70676 h 71670"/>
                  <a:gd name="connsiteX10" fmla="*/ 44716 w 55826"/>
                  <a:gd name="connsiteY10" fmla="*/ 70676 h 71670"/>
                  <a:gd name="connsiteX11" fmla="*/ 44716 w 55826"/>
                  <a:gd name="connsiteY11" fmla="*/ 61268 h 71670"/>
                  <a:gd name="connsiteX12" fmla="*/ 43973 w 55826"/>
                  <a:gd name="connsiteY12" fmla="*/ 61268 h 71670"/>
                  <a:gd name="connsiteX13" fmla="*/ 23425 w 55826"/>
                  <a:gd name="connsiteY13" fmla="*/ 72285 h 71670"/>
                  <a:gd name="connsiteX14" fmla="*/ 25344 w 55826"/>
                  <a:gd name="connsiteY14" fmla="*/ 62444 h 71670"/>
                  <a:gd name="connsiteX15" fmla="*/ 44530 w 55826"/>
                  <a:gd name="connsiteY15" fmla="*/ 45672 h 71670"/>
                  <a:gd name="connsiteX16" fmla="*/ 44530 w 55826"/>
                  <a:gd name="connsiteY16" fmla="*/ 36078 h 71670"/>
                  <a:gd name="connsiteX17" fmla="*/ 26272 w 55826"/>
                  <a:gd name="connsiteY17" fmla="*/ 40039 h 71670"/>
                  <a:gd name="connsiteX18" fmla="*/ 11047 w 55826"/>
                  <a:gd name="connsiteY18" fmla="*/ 51551 h 71670"/>
                  <a:gd name="connsiteX19" fmla="*/ 25344 w 55826"/>
                  <a:gd name="connsiteY19" fmla="*/ 62444 h 71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5826" h="71670">
                    <a:moveTo>
                      <a:pt x="23425" y="72285"/>
                    </a:moveTo>
                    <a:cubicBezTo>
                      <a:pt x="10304" y="72285"/>
                      <a:pt x="-156" y="64611"/>
                      <a:pt x="-156" y="50994"/>
                    </a:cubicBezTo>
                    <a:cubicBezTo>
                      <a:pt x="-156" y="35150"/>
                      <a:pt x="13956" y="32241"/>
                      <a:pt x="26767" y="30632"/>
                    </a:cubicBezTo>
                    <a:cubicBezTo>
                      <a:pt x="39270" y="28961"/>
                      <a:pt x="44530" y="29642"/>
                      <a:pt x="44530" y="23947"/>
                    </a:cubicBezTo>
                    <a:cubicBezTo>
                      <a:pt x="44530" y="15344"/>
                      <a:pt x="39641" y="10393"/>
                      <a:pt x="30048" y="10393"/>
                    </a:cubicBezTo>
                    <a:cubicBezTo>
                      <a:pt x="20083" y="10393"/>
                      <a:pt x="14699" y="15716"/>
                      <a:pt x="12532" y="20543"/>
                    </a:cubicBezTo>
                    <a:lnTo>
                      <a:pt x="1825" y="17016"/>
                    </a:lnTo>
                    <a:cubicBezTo>
                      <a:pt x="7148" y="4451"/>
                      <a:pt x="19031" y="614"/>
                      <a:pt x="29738" y="614"/>
                    </a:cubicBezTo>
                    <a:cubicBezTo>
                      <a:pt x="39022" y="614"/>
                      <a:pt x="55671" y="3461"/>
                      <a:pt x="55671" y="25062"/>
                    </a:cubicBezTo>
                    <a:lnTo>
                      <a:pt x="55671" y="70676"/>
                    </a:lnTo>
                    <a:lnTo>
                      <a:pt x="44716" y="70676"/>
                    </a:lnTo>
                    <a:lnTo>
                      <a:pt x="44716" y="61268"/>
                    </a:lnTo>
                    <a:lnTo>
                      <a:pt x="43973" y="61268"/>
                    </a:lnTo>
                    <a:cubicBezTo>
                      <a:pt x="41622" y="66158"/>
                      <a:pt x="35123" y="72285"/>
                      <a:pt x="23425" y="72285"/>
                    </a:cubicBezTo>
                    <a:close/>
                    <a:moveTo>
                      <a:pt x="25344" y="62444"/>
                    </a:moveTo>
                    <a:cubicBezTo>
                      <a:pt x="37660" y="62444"/>
                      <a:pt x="44530" y="54151"/>
                      <a:pt x="44530" y="45672"/>
                    </a:cubicBezTo>
                    <a:lnTo>
                      <a:pt x="44530" y="36078"/>
                    </a:lnTo>
                    <a:cubicBezTo>
                      <a:pt x="42674" y="38245"/>
                      <a:pt x="30543" y="39482"/>
                      <a:pt x="26272" y="40039"/>
                    </a:cubicBezTo>
                    <a:cubicBezTo>
                      <a:pt x="18164" y="41092"/>
                      <a:pt x="11047" y="43691"/>
                      <a:pt x="11047" y="51551"/>
                    </a:cubicBezTo>
                    <a:cubicBezTo>
                      <a:pt x="11047" y="58731"/>
                      <a:pt x="17050" y="62444"/>
                      <a:pt x="25344" y="62444"/>
                    </a:cubicBezTo>
                  </a:path>
                </a:pathLst>
              </a:custGeom>
              <a:solidFill>
                <a:srgbClr val="2F2F2F"/>
              </a:solidFill>
              <a:ln w="62" cap="flat">
                <a:noFill/>
                <a:prstDash val="solid"/>
                <a:miter/>
              </a:ln>
            </p:spPr>
            <p:txBody>
              <a:bodyPr rtlCol="0" anchor="ctr"/>
              <a:lstStyle/>
              <a:p>
                <a:endParaRPr lang="en-GB"/>
              </a:p>
            </p:txBody>
          </p:sp>
          <p:sp>
            <p:nvSpPr>
              <p:cNvPr id="34" name="Freeform: Shape 33">
                <a:extLst>
                  <a:ext uri="{FF2B5EF4-FFF2-40B4-BE49-F238E27FC236}">
                    <a16:creationId xmlns:a16="http://schemas.microsoft.com/office/drawing/2014/main" id="{626B4B6B-B167-67C9-E369-68A6A3DFA6F7}"/>
                  </a:ext>
                </a:extLst>
              </p:cNvPr>
              <p:cNvSpPr/>
              <p:nvPr/>
            </p:nvSpPr>
            <p:spPr>
              <a:xfrm>
                <a:off x="8461081" y="1247801"/>
                <a:ext cx="43695" cy="96551"/>
              </a:xfrm>
              <a:custGeom>
                <a:avLst/>
                <a:gdLst>
                  <a:gd name="connsiteX0" fmla="*/ 40746 w 43695"/>
                  <a:gd name="connsiteY0" fmla="*/ 28195 h 96551"/>
                  <a:gd name="connsiteX1" fmla="*/ 40746 w 43695"/>
                  <a:gd name="connsiteY1" fmla="*/ 37727 h 96551"/>
                  <a:gd name="connsiteX2" fmla="*/ 24778 w 43695"/>
                  <a:gd name="connsiteY2" fmla="*/ 37727 h 96551"/>
                  <a:gd name="connsiteX3" fmla="*/ 24778 w 43695"/>
                  <a:gd name="connsiteY3" fmla="*/ 97391 h 96551"/>
                  <a:gd name="connsiteX4" fmla="*/ 13637 w 43695"/>
                  <a:gd name="connsiteY4" fmla="*/ 97391 h 96551"/>
                  <a:gd name="connsiteX5" fmla="*/ 13637 w 43695"/>
                  <a:gd name="connsiteY5" fmla="*/ 37727 h 96551"/>
                  <a:gd name="connsiteX6" fmla="*/ 21 w 43695"/>
                  <a:gd name="connsiteY6" fmla="*/ 37727 h 96551"/>
                  <a:gd name="connsiteX7" fmla="*/ 21 w 43695"/>
                  <a:gd name="connsiteY7" fmla="*/ 28195 h 96551"/>
                  <a:gd name="connsiteX8" fmla="*/ 13637 w 43695"/>
                  <a:gd name="connsiteY8" fmla="*/ 28195 h 96551"/>
                  <a:gd name="connsiteX9" fmla="*/ 13637 w 43695"/>
                  <a:gd name="connsiteY9" fmla="*/ 18974 h 96551"/>
                  <a:gd name="connsiteX10" fmla="*/ 33319 w 43695"/>
                  <a:gd name="connsiteY10" fmla="*/ 839 h 96551"/>
                  <a:gd name="connsiteX11" fmla="*/ 43717 w 43695"/>
                  <a:gd name="connsiteY11" fmla="*/ 2696 h 96551"/>
                  <a:gd name="connsiteX12" fmla="*/ 40622 w 43695"/>
                  <a:gd name="connsiteY12" fmla="*/ 12227 h 96551"/>
                  <a:gd name="connsiteX13" fmla="*/ 34619 w 43695"/>
                  <a:gd name="connsiteY13" fmla="*/ 11175 h 96551"/>
                  <a:gd name="connsiteX14" fmla="*/ 24778 w 43695"/>
                  <a:gd name="connsiteY14" fmla="*/ 21449 h 96551"/>
                  <a:gd name="connsiteX15" fmla="*/ 24778 w 43695"/>
                  <a:gd name="connsiteY15" fmla="*/ 28195 h 96551"/>
                  <a:gd name="connsiteX16" fmla="*/ 40746 w 43695"/>
                  <a:gd name="connsiteY16" fmla="*/ 28195 h 9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3695" h="96551">
                    <a:moveTo>
                      <a:pt x="40746" y="28195"/>
                    </a:moveTo>
                    <a:lnTo>
                      <a:pt x="40746" y="37727"/>
                    </a:lnTo>
                    <a:lnTo>
                      <a:pt x="24778" y="37727"/>
                    </a:lnTo>
                    <a:lnTo>
                      <a:pt x="24778" y="97391"/>
                    </a:lnTo>
                    <a:lnTo>
                      <a:pt x="13637" y="97391"/>
                    </a:lnTo>
                    <a:lnTo>
                      <a:pt x="13637" y="37727"/>
                    </a:lnTo>
                    <a:lnTo>
                      <a:pt x="21" y="37727"/>
                    </a:lnTo>
                    <a:lnTo>
                      <a:pt x="21" y="28195"/>
                    </a:lnTo>
                    <a:lnTo>
                      <a:pt x="13637" y="28195"/>
                    </a:lnTo>
                    <a:lnTo>
                      <a:pt x="13637" y="18974"/>
                    </a:lnTo>
                    <a:cubicBezTo>
                      <a:pt x="13637" y="6967"/>
                      <a:pt x="23230" y="839"/>
                      <a:pt x="33319" y="839"/>
                    </a:cubicBezTo>
                    <a:cubicBezTo>
                      <a:pt x="38580" y="839"/>
                      <a:pt x="42046" y="1953"/>
                      <a:pt x="43717" y="2696"/>
                    </a:cubicBezTo>
                    <a:lnTo>
                      <a:pt x="40622" y="12227"/>
                    </a:lnTo>
                    <a:cubicBezTo>
                      <a:pt x="39446" y="11856"/>
                      <a:pt x="37713" y="11175"/>
                      <a:pt x="34619" y="11175"/>
                    </a:cubicBezTo>
                    <a:cubicBezTo>
                      <a:pt x="27749" y="11175"/>
                      <a:pt x="24778" y="14765"/>
                      <a:pt x="24778" y="21449"/>
                    </a:cubicBezTo>
                    <a:lnTo>
                      <a:pt x="24778" y="28195"/>
                    </a:lnTo>
                    <a:lnTo>
                      <a:pt x="40746" y="28195"/>
                    </a:lnTo>
                  </a:path>
                </a:pathLst>
              </a:custGeom>
              <a:solidFill>
                <a:srgbClr val="2F2F2F"/>
              </a:solidFill>
              <a:ln w="62" cap="flat">
                <a:noFill/>
                <a:prstDash val="solid"/>
                <a:miter/>
              </a:ln>
            </p:spPr>
            <p:txBody>
              <a:bodyPr rtlCol="0" anchor="ctr"/>
              <a:lstStyle/>
              <a:p>
                <a:endParaRPr lang="en-GB"/>
              </a:p>
            </p:txBody>
          </p:sp>
          <p:sp>
            <p:nvSpPr>
              <p:cNvPr id="39" name="Freeform: Shape 38">
                <a:extLst>
                  <a:ext uri="{FF2B5EF4-FFF2-40B4-BE49-F238E27FC236}">
                    <a16:creationId xmlns:a16="http://schemas.microsoft.com/office/drawing/2014/main" id="{82EE1B60-1DA1-C386-3B3F-ED8EAED3F824}"/>
                  </a:ext>
                </a:extLst>
              </p:cNvPr>
              <p:cNvSpPr/>
              <p:nvPr/>
            </p:nvSpPr>
            <p:spPr>
              <a:xfrm>
                <a:off x="8503044" y="1247801"/>
                <a:ext cx="43695" cy="96551"/>
              </a:xfrm>
              <a:custGeom>
                <a:avLst/>
                <a:gdLst>
                  <a:gd name="connsiteX0" fmla="*/ 40752 w 43695"/>
                  <a:gd name="connsiteY0" fmla="*/ 28195 h 96551"/>
                  <a:gd name="connsiteX1" fmla="*/ 40752 w 43695"/>
                  <a:gd name="connsiteY1" fmla="*/ 37727 h 96551"/>
                  <a:gd name="connsiteX2" fmla="*/ 24784 w 43695"/>
                  <a:gd name="connsiteY2" fmla="*/ 37727 h 96551"/>
                  <a:gd name="connsiteX3" fmla="*/ 24784 w 43695"/>
                  <a:gd name="connsiteY3" fmla="*/ 97391 h 96551"/>
                  <a:gd name="connsiteX4" fmla="*/ 13643 w 43695"/>
                  <a:gd name="connsiteY4" fmla="*/ 97391 h 96551"/>
                  <a:gd name="connsiteX5" fmla="*/ 13643 w 43695"/>
                  <a:gd name="connsiteY5" fmla="*/ 37727 h 96551"/>
                  <a:gd name="connsiteX6" fmla="*/ 27 w 43695"/>
                  <a:gd name="connsiteY6" fmla="*/ 37727 h 96551"/>
                  <a:gd name="connsiteX7" fmla="*/ 27 w 43695"/>
                  <a:gd name="connsiteY7" fmla="*/ 28195 h 96551"/>
                  <a:gd name="connsiteX8" fmla="*/ 13643 w 43695"/>
                  <a:gd name="connsiteY8" fmla="*/ 28195 h 96551"/>
                  <a:gd name="connsiteX9" fmla="*/ 13643 w 43695"/>
                  <a:gd name="connsiteY9" fmla="*/ 18974 h 96551"/>
                  <a:gd name="connsiteX10" fmla="*/ 33325 w 43695"/>
                  <a:gd name="connsiteY10" fmla="*/ 839 h 96551"/>
                  <a:gd name="connsiteX11" fmla="*/ 43723 w 43695"/>
                  <a:gd name="connsiteY11" fmla="*/ 2696 h 96551"/>
                  <a:gd name="connsiteX12" fmla="*/ 40628 w 43695"/>
                  <a:gd name="connsiteY12" fmla="*/ 12227 h 96551"/>
                  <a:gd name="connsiteX13" fmla="*/ 34624 w 43695"/>
                  <a:gd name="connsiteY13" fmla="*/ 11175 h 96551"/>
                  <a:gd name="connsiteX14" fmla="*/ 24784 w 43695"/>
                  <a:gd name="connsiteY14" fmla="*/ 21449 h 96551"/>
                  <a:gd name="connsiteX15" fmla="*/ 24784 w 43695"/>
                  <a:gd name="connsiteY15" fmla="*/ 28195 h 96551"/>
                  <a:gd name="connsiteX16" fmla="*/ 40752 w 43695"/>
                  <a:gd name="connsiteY16" fmla="*/ 28195 h 9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3695" h="96551">
                    <a:moveTo>
                      <a:pt x="40752" y="28195"/>
                    </a:moveTo>
                    <a:lnTo>
                      <a:pt x="40752" y="37727"/>
                    </a:lnTo>
                    <a:lnTo>
                      <a:pt x="24784" y="37727"/>
                    </a:lnTo>
                    <a:lnTo>
                      <a:pt x="24784" y="97391"/>
                    </a:lnTo>
                    <a:lnTo>
                      <a:pt x="13643" y="97391"/>
                    </a:lnTo>
                    <a:lnTo>
                      <a:pt x="13643" y="37727"/>
                    </a:lnTo>
                    <a:lnTo>
                      <a:pt x="27" y="37727"/>
                    </a:lnTo>
                    <a:lnTo>
                      <a:pt x="27" y="28195"/>
                    </a:lnTo>
                    <a:lnTo>
                      <a:pt x="13643" y="28195"/>
                    </a:lnTo>
                    <a:lnTo>
                      <a:pt x="13643" y="18974"/>
                    </a:lnTo>
                    <a:cubicBezTo>
                      <a:pt x="13643" y="6967"/>
                      <a:pt x="23236" y="839"/>
                      <a:pt x="33325" y="839"/>
                    </a:cubicBezTo>
                    <a:cubicBezTo>
                      <a:pt x="38586" y="839"/>
                      <a:pt x="42052" y="1953"/>
                      <a:pt x="43723" y="2696"/>
                    </a:cubicBezTo>
                    <a:lnTo>
                      <a:pt x="40628" y="12227"/>
                    </a:lnTo>
                    <a:cubicBezTo>
                      <a:pt x="39452" y="11856"/>
                      <a:pt x="37719" y="11175"/>
                      <a:pt x="34624" y="11175"/>
                    </a:cubicBezTo>
                    <a:cubicBezTo>
                      <a:pt x="27754" y="11175"/>
                      <a:pt x="24784" y="14765"/>
                      <a:pt x="24784" y="21449"/>
                    </a:cubicBezTo>
                    <a:lnTo>
                      <a:pt x="24784" y="28195"/>
                    </a:lnTo>
                    <a:lnTo>
                      <a:pt x="40752" y="28195"/>
                    </a:lnTo>
                  </a:path>
                </a:pathLst>
              </a:custGeom>
              <a:solidFill>
                <a:srgbClr val="2F2F2F"/>
              </a:solidFill>
              <a:ln w="62" cap="flat">
                <a:noFill/>
                <a:prstDash val="solid"/>
                <a:miter/>
              </a:ln>
            </p:spPr>
            <p:txBody>
              <a:bodyPr rtlCol="0" anchor="ctr"/>
              <a:lstStyle/>
              <a:p>
                <a:endParaRPr lang="en-GB"/>
              </a:p>
            </p:txBody>
          </p:sp>
          <p:sp>
            <p:nvSpPr>
              <p:cNvPr id="40" name="Freeform: Shape 39">
                <a:extLst>
                  <a:ext uri="{FF2B5EF4-FFF2-40B4-BE49-F238E27FC236}">
                    <a16:creationId xmlns:a16="http://schemas.microsoft.com/office/drawing/2014/main" id="{118AAD92-975E-7490-5257-67B750F1DE37}"/>
                  </a:ext>
                </a:extLst>
              </p:cNvPr>
              <p:cNvSpPr/>
              <p:nvPr/>
            </p:nvSpPr>
            <p:spPr>
              <a:xfrm>
                <a:off x="8551443" y="1274291"/>
                <a:ext cx="61273" cy="71547"/>
              </a:xfrm>
              <a:custGeom>
                <a:avLst/>
                <a:gdLst>
                  <a:gd name="connsiteX0" fmla="*/ 32240 w 61273"/>
                  <a:gd name="connsiteY0" fmla="*/ 72162 h 71547"/>
                  <a:gd name="connsiteX1" fmla="*/ -191 w 61273"/>
                  <a:gd name="connsiteY1" fmla="*/ 36636 h 71547"/>
                  <a:gd name="connsiteX2" fmla="*/ 30941 w 61273"/>
                  <a:gd name="connsiteY2" fmla="*/ 615 h 71547"/>
                  <a:gd name="connsiteX3" fmla="*/ 61082 w 61273"/>
                  <a:gd name="connsiteY3" fmla="*/ 35213 h 71547"/>
                  <a:gd name="connsiteX4" fmla="*/ 61082 w 61273"/>
                  <a:gd name="connsiteY4" fmla="*/ 39855 h 71547"/>
                  <a:gd name="connsiteX5" fmla="*/ 11073 w 61273"/>
                  <a:gd name="connsiteY5" fmla="*/ 39855 h 71547"/>
                  <a:gd name="connsiteX6" fmla="*/ 32302 w 61273"/>
                  <a:gd name="connsiteY6" fmla="*/ 62260 h 71547"/>
                  <a:gd name="connsiteX7" fmla="*/ 49199 w 61273"/>
                  <a:gd name="connsiteY7" fmla="*/ 51614 h 71547"/>
                  <a:gd name="connsiteX8" fmla="*/ 59968 w 61273"/>
                  <a:gd name="connsiteY8" fmla="*/ 54585 h 71547"/>
                  <a:gd name="connsiteX9" fmla="*/ 32240 w 61273"/>
                  <a:gd name="connsiteY9" fmla="*/ 72162 h 71547"/>
                  <a:gd name="connsiteX10" fmla="*/ 11135 w 61273"/>
                  <a:gd name="connsiteY10" fmla="*/ 30447 h 71547"/>
                  <a:gd name="connsiteX11" fmla="*/ 49756 w 61273"/>
                  <a:gd name="connsiteY11" fmla="*/ 30447 h 71547"/>
                  <a:gd name="connsiteX12" fmla="*/ 30941 w 61273"/>
                  <a:gd name="connsiteY12" fmla="*/ 10518 h 71547"/>
                  <a:gd name="connsiteX13" fmla="*/ 11135 w 61273"/>
                  <a:gd name="connsiteY13" fmla="*/ 30447 h 71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1273" h="71547">
                    <a:moveTo>
                      <a:pt x="32240" y="72162"/>
                    </a:moveTo>
                    <a:cubicBezTo>
                      <a:pt x="12187" y="72162"/>
                      <a:pt x="-191" y="57927"/>
                      <a:pt x="-191" y="36636"/>
                    </a:cubicBezTo>
                    <a:cubicBezTo>
                      <a:pt x="-191" y="15407"/>
                      <a:pt x="12063" y="615"/>
                      <a:pt x="30941" y="615"/>
                    </a:cubicBezTo>
                    <a:cubicBezTo>
                      <a:pt x="45609" y="615"/>
                      <a:pt x="61082" y="9651"/>
                      <a:pt x="61082" y="35213"/>
                    </a:cubicBezTo>
                    <a:lnTo>
                      <a:pt x="61082" y="39855"/>
                    </a:lnTo>
                    <a:lnTo>
                      <a:pt x="11073" y="39855"/>
                    </a:lnTo>
                    <a:cubicBezTo>
                      <a:pt x="11630" y="54337"/>
                      <a:pt x="20048" y="62260"/>
                      <a:pt x="32302" y="62260"/>
                    </a:cubicBezTo>
                    <a:cubicBezTo>
                      <a:pt x="40472" y="62260"/>
                      <a:pt x="46599" y="58670"/>
                      <a:pt x="49199" y="51614"/>
                    </a:cubicBezTo>
                    <a:lnTo>
                      <a:pt x="59968" y="54585"/>
                    </a:lnTo>
                    <a:cubicBezTo>
                      <a:pt x="56750" y="65045"/>
                      <a:pt x="46414" y="72162"/>
                      <a:pt x="32240" y="72162"/>
                    </a:cubicBezTo>
                    <a:close/>
                    <a:moveTo>
                      <a:pt x="11135" y="30447"/>
                    </a:moveTo>
                    <a:lnTo>
                      <a:pt x="49756" y="30447"/>
                    </a:lnTo>
                    <a:cubicBezTo>
                      <a:pt x="48704" y="18688"/>
                      <a:pt x="42329" y="10518"/>
                      <a:pt x="30941" y="10518"/>
                    </a:cubicBezTo>
                    <a:cubicBezTo>
                      <a:pt x="19057" y="10518"/>
                      <a:pt x="11816" y="19864"/>
                      <a:pt x="11135" y="30447"/>
                    </a:cubicBezTo>
                  </a:path>
                </a:pathLst>
              </a:custGeom>
              <a:solidFill>
                <a:srgbClr val="2F2F2F"/>
              </a:solidFill>
              <a:ln w="62" cap="flat">
                <a:noFill/>
                <a:prstDash val="solid"/>
                <a:miter/>
              </a:ln>
            </p:spPr>
            <p:txBody>
              <a:bodyPr rtlCol="0" anchor="ctr"/>
              <a:lstStyle/>
              <a:p>
                <a:endParaRPr lang="en-GB"/>
              </a:p>
            </p:txBody>
          </p:sp>
          <p:sp>
            <p:nvSpPr>
              <p:cNvPr id="41" name="Freeform: Shape 40">
                <a:extLst>
                  <a:ext uri="{FF2B5EF4-FFF2-40B4-BE49-F238E27FC236}">
                    <a16:creationId xmlns:a16="http://schemas.microsoft.com/office/drawing/2014/main" id="{F2B2E7A4-654C-7080-DC54-0D1E1BDBFD15}"/>
                  </a:ext>
                </a:extLst>
              </p:cNvPr>
              <p:cNvSpPr/>
              <p:nvPr/>
            </p:nvSpPr>
            <p:spPr>
              <a:xfrm>
                <a:off x="8625342" y="1274291"/>
                <a:ext cx="59787" cy="71547"/>
              </a:xfrm>
              <a:custGeom>
                <a:avLst/>
                <a:gdLst>
                  <a:gd name="connsiteX0" fmla="*/ 31334 w 59787"/>
                  <a:gd name="connsiteY0" fmla="*/ 72162 h 71547"/>
                  <a:gd name="connsiteX1" fmla="*/ -169 w 59787"/>
                  <a:gd name="connsiteY1" fmla="*/ 36513 h 71547"/>
                  <a:gd name="connsiteX2" fmla="*/ 31334 w 59787"/>
                  <a:gd name="connsiteY2" fmla="*/ 615 h 71547"/>
                  <a:gd name="connsiteX3" fmla="*/ 59371 w 59787"/>
                  <a:gd name="connsiteY3" fmla="*/ 19740 h 71547"/>
                  <a:gd name="connsiteX4" fmla="*/ 48664 w 59787"/>
                  <a:gd name="connsiteY4" fmla="*/ 22773 h 71547"/>
                  <a:gd name="connsiteX5" fmla="*/ 31334 w 59787"/>
                  <a:gd name="connsiteY5" fmla="*/ 10580 h 71547"/>
                  <a:gd name="connsiteX6" fmla="*/ 11157 w 59787"/>
                  <a:gd name="connsiteY6" fmla="*/ 36513 h 71547"/>
                  <a:gd name="connsiteX7" fmla="*/ 31334 w 59787"/>
                  <a:gd name="connsiteY7" fmla="*/ 62198 h 71547"/>
                  <a:gd name="connsiteX8" fmla="*/ 48973 w 59787"/>
                  <a:gd name="connsiteY8" fmla="*/ 49448 h 71547"/>
                  <a:gd name="connsiteX9" fmla="*/ 59619 w 59787"/>
                  <a:gd name="connsiteY9" fmla="*/ 52481 h 71547"/>
                  <a:gd name="connsiteX10" fmla="*/ 31334 w 59787"/>
                  <a:gd name="connsiteY10" fmla="*/ 72162 h 71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9787" h="71547">
                    <a:moveTo>
                      <a:pt x="31334" y="72162"/>
                    </a:moveTo>
                    <a:cubicBezTo>
                      <a:pt x="12519" y="72162"/>
                      <a:pt x="-169" y="57865"/>
                      <a:pt x="-169" y="36513"/>
                    </a:cubicBezTo>
                    <a:cubicBezTo>
                      <a:pt x="-169" y="14850"/>
                      <a:pt x="12519" y="615"/>
                      <a:pt x="31334" y="615"/>
                    </a:cubicBezTo>
                    <a:cubicBezTo>
                      <a:pt x="44703" y="615"/>
                      <a:pt x="55596" y="7671"/>
                      <a:pt x="59371" y="19740"/>
                    </a:cubicBezTo>
                    <a:lnTo>
                      <a:pt x="48664" y="22773"/>
                    </a:lnTo>
                    <a:cubicBezTo>
                      <a:pt x="46622" y="15655"/>
                      <a:pt x="40432" y="10580"/>
                      <a:pt x="31334" y="10580"/>
                    </a:cubicBezTo>
                    <a:cubicBezTo>
                      <a:pt x="17532" y="10580"/>
                      <a:pt x="11157" y="22711"/>
                      <a:pt x="11157" y="36513"/>
                    </a:cubicBezTo>
                    <a:cubicBezTo>
                      <a:pt x="11157" y="50129"/>
                      <a:pt x="17532" y="62198"/>
                      <a:pt x="31334" y="62198"/>
                    </a:cubicBezTo>
                    <a:cubicBezTo>
                      <a:pt x="40618" y="62198"/>
                      <a:pt x="46931" y="56937"/>
                      <a:pt x="48973" y="49448"/>
                    </a:cubicBezTo>
                    <a:lnTo>
                      <a:pt x="59619" y="52481"/>
                    </a:lnTo>
                    <a:cubicBezTo>
                      <a:pt x="55905" y="64797"/>
                      <a:pt x="44889" y="72162"/>
                      <a:pt x="31334" y="72162"/>
                    </a:cubicBezTo>
                  </a:path>
                </a:pathLst>
              </a:custGeom>
              <a:solidFill>
                <a:srgbClr val="2F2F2F"/>
              </a:solidFill>
              <a:ln w="62" cap="flat">
                <a:noFill/>
                <a:prstDash val="solid"/>
                <a:miter/>
              </a:ln>
            </p:spPr>
            <p:txBody>
              <a:bodyPr rtlCol="0" anchor="ctr"/>
              <a:lstStyle/>
              <a:p>
                <a:endParaRPr lang="en-GB"/>
              </a:p>
            </p:txBody>
          </p:sp>
          <p:sp>
            <p:nvSpPr>
              <p:cNvPr id="42" name="Freeform: Shape 41">
                <a:extLst>
                  <a:ext uri="{FF2B5EF4-FFF2-40B4-BE49-F238E27FC236}">
                    <a16:creationId xmlns:a16="http://schemas.microsoft.com/office/drawing/2014/main" id="{39B6010C-31DA-FA2B-1EB4-EE7A5073B3BD}"/>
                  </a:ext>
                </a:extLst>
              </p:cNvPr>
              <p:cNvSpPr/>
              <p:nvPr/>
            </p:nvSpPr>
            <p:spPr>
              <a:xfrm>
                <a:off x="8692557" y="1258694"/>
                <a:ext cx="37692" cy="86525"/>
              </a:xfrm>
              <a:custGeom>
                <a:avLst/>
                <a:gdLst>
                  <a:gd name="connsiteX0" fmla="*/ 35875 w 37692"/>
                  <a:gd name="connsiteY0" fmla="*/ 17208 h 86525"/>
                  <a:gd name="connsiteX1" fmla="*/ 35875 w 37692"/>
                  <a:gd name="connsiteY1" fmla="*/ 26740 h 86525"/>
                  <a:gd name="connsiteX2" fmla="*/ 21640 w 37692"/>
                  <a:gd name="connsiteY2" fmla="*/ 26740 h 86525"/>
                  <a:gd name="connsiteX3" fmla="*/ 21640 w 37692"/>
                  <a:gd name="connsiteY3" fmla="*/ 68455 h 86525"/>
                  <a:gd name="connsiteX4" fmla="*/ 29810 w 37692"/>
                  <a:gd name="connsiteY4" fmla="*/ 77367 h 86525"/>
                  <a:gd name="connsiteX5" fmla="*/ 35504 w 37692"/>
                  <a:gd name="connsiteY5" fmla="*/ 76625 h 86525"/>
                  <a:gd name="connsiteX6" fmla="*/ 37794 w 37692"/>
                  <a:gd name="connsiteY6" fmla="*/ 86032 h 86525"/>
                  <a:gd name="connsiteX7" fmla="*/ 29500 w 37692"/>
                  <a:gd name="connsiteY7" fmla="*/ 87270 h 86525"/>
                  <a:gd name="connsiteX8" fmla="*/ 10499 w 37692"/>
                  <a:gd name="connsiteY8" fmla="*/ 69321 h 86525"/>
                  <a:gd name="connsiteX9" fmla="*/ 10499 w 37692"/>
                  <a:gd name="connsiteY9" fmla="*/ 26740 h 86525"/>
                  <a:gd name="connsiteX10" fmla="*/ 101 w 37692"/>
                  <a:gd name="connsiteY10" fmla="*/ 26740 h 86525"/>
                  <a:gd name="connsiteX11" fmla="*/ 101 w 37692"/>
                  <a:gd name="connsiteY11" fmla="*/ 17208 h 86525"/>
                  <a:gd name="connsiteX12" fmla="*/ 10499 w 37692"/>
                  <a:gd name="connsiteY12" fmla="*/ 17208 h 86525"/>
                  <a:gd name="connsiteX13" fmla="*/ 10499 w 37692"/>
                  <a:gd name="connsiteY13" fmla="*/ 745 h 86525"/>
                  <a:gd name="connsiteX14" fmla="*/ 21640 w 37692"/>
                  <a:gd name="connsiteY14" fmla="*/ 745 h 86525"/>
                  <a:gd name="connsiteX15" fmla="*/ 21640 w 37692"/>
                  <a:gd name="connsiteY15" fmla="*/ 17208 h 86525"/>
                  <a:gd name="connsiteX16" fmla="*/ 35875 w 37692"/>
                  <a:gd name="connsiteY16" fmla="*/ 17208 h 86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7692" h="86525">
                    <a:moveTo>
                      <a:pt x="35875" y="17208"/>
                    </a:moveTo>
                    <a:lnTo>
                      <a:pt x="35875" y="26740"/>
                    </a:lnTo>
                    <a:lnTo>
                      <a:pt x="21640" y="26740"/>
                    </a:lnTo>
                    <a:lnTo>
                      <a:pt x="21640" y="68455"/>
                    </a:lnTo>
                    <a:cubicBezTo>
                      <a:pt x="21640" y="74644"/>
                      <a:pt x="23930" y="77367"/>
                      <a:pt x="29810" y="77367"/>
                    </a:cubicBezTo>
                    <a:cubicBezTo>
                      <a:pt x="31233" y="77367"/>
                      <a:pt x="33647" y="76996"/>
                      <a:pt x="35504" y="76625"/>
                    </a:cubicBezTo>
                    <a:lnTo>
                      <a:pt x="37794" y="86032"/>
                    </a:lnTo>
                    <a:cubicBezTo>
                      <a:pt x="35504" y="86837"/>
                      <a:pt x="32347" y="87270"/>
                      <a:pt x="29500" y="87270"/>
                    </a:cubicBezTo>
                    <a:cubicBezTo>
                      <a:pt x="17555" y="87270"/>
                      <a:pt x="10499" y="80648"/>
                      <a:pt x="10499" y="69321"/>
                    </a:cubicBezTo>
                    <a:lnTo>
                      <a:pt x="10499" y="26740"/>
                    </a:lnTo>
                    <a:lnTo>
                      <a:pt x="101" y="26740"/>
                    </a:lnTo>
                    <a:lnTo>
                      <a:pt x="101" y="17208"/>
                    </a:lnTo>
                    <a:lnTo>
                      <a:pt x="10499" y="17208"/>
                    </a:lnTo>
                    <a:lnTo>
                      <a:pt x="10499" y="745"/>
                    </a:lnTo>
                    <a:lnTo>
                      <a:pt x="21640" y="745"/>
                    </a:lnTo>
                    <a:lnTo>
                      <a:pt x="21640" y="17208"/>
                    </a:lnTo>
                    <a:lnTo>
                      <a:pt x="35875" y="17208"/>
                    </a:lnTo>
                  </a:path>
                </a:pathLst>
              </a:custGeom>
              <a:solidFill>
                <a:srgbClr val="2F2F2F"/>
              </a:solidFill>
              <a:ln w="62" cap="flat">
                <a:noFill/>
                <a:prstDash val="solid"/>
                <a:miter/>
              </a:ln>
            </p:spPr>
            <p:txBody>
              <a:bodyPr rtlCol="0" anchor="ctr"/>
              <a:lstStyle/>
              <a:p>
                <a:endParaRPr lang="en-GB"/>
              </a:p>
            </p:txBody>
          </p:sp>
          <p:sp>
            <p:nvSpPr>
              <p:cNvPr id="43" name="Freeform: Shape 42">
                <a:extLst>
                  <a:ext uri="{FF2B5EF4-FFF2-40B4-BE49-F238E27FC236}">
                    <a16:creationId xmlns:a16="http://schemas.microsoft.com/office/drawing/2014/main" id="{CCEDCD93-E819-951B-7D39-7A1C3E32CECC}"/>
                  </a:ext>
                </a:extLst>
              </p:cNvPr>
              <p:cNvSpPr/>
              <p:nvPr/>
            </p:nvSpPr>
            <p:spPr>
              <a:xfrm>
                <a:off x="8740461" y="1249101"/>
                <a:ext cx="15534" cy="95251"/>
              </a:xfrm>
              <a:custGeom>
                <a:avLst/>
                <a:gdLst>
                  <a:gd name="connsiteX0" fmla="*/ 2286 w 15534"/>
                  <a:gd name="connsiteY0" fmla="*/ 96081 h 95251"/>
                  <a:gd name="connsiteX1" fmla="*/ 2286 w 15534"/>
                  <a:gd name="connsiteY1" fmla="*/ 26885 h 95251"/>
                  <a:gd name="connsiteX2" fmla="*/ 13427 w 15534"/>
                  <a:gd name="connsiteY2" fmla="*/ 26885 h 95251"/>
                  <a:gd name="connsiteX3" fmla="*/ 13427 w 15534"/>
                  <a:gd name="connsiteY3" fmla="*/ 96081 h 95251"/>
                  <a:gd name="connsiteX4" fmla="*/ 2286 w 15534"/>
                  <a:gd name="connsiteY4" fmla="*/ 96081 h 95251"/>
                  <a:gd name="connsiteX5" fmla="*/ 7918 w 15534"/>
                  <a:gd name="connsiteY5" fmla="*/ 15559 h 95251"/>
                  <a:gd name="connsiteX6" fmla="*/ 182 w 15534"/>
                  <a:gd name="connsiteY6" fmla="*/ 8194 h 95251"/>
                  <a:gd name="connsiteX7" fmla="*/ 7918 w 15534"/>
                  <a:gd name="connsiteY7" fmla="*/ 829 h 95251"/>
                  <a:gd name="connsiteX8" fmla="*/ 15717 w 15534"/>
                  <a:gd name="connsiteY8" fmla="*/ 8194 h 95251"/>
                  <a:gd name="connsiteX9" fmla="*/ 7918 w 15534"/>
                  <a:gd name="connsiteY9" fmla="*/ 15559 h 95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534" h="95251">
                    <a:moveTo>
                      <a:pt x="2286" y="96081"/>
                    </a:moveTo>
                    <a:lnTo>
                      <a:pt x="2286" y="26885"/>
                    </a:lnTo>
                    <a:lnTo>
                      <a:pt x="13427" y="26885"/>
                    </a:lnTo>
                    <a:lnTo>
                      <a:pt x="13427" y="96081"/>
                    </a:lnTo>
                    <a:lnTo>
                      <a:pt x="2286" y="96081"/>
                    </a:lnTo>
                    <a:close/>
                    <a:moveTo>
                      <a:pt x="7918" y="15559"/>
                    </a:moveTo>
                    <a:cubicBezTo>
                      <a:pt x="3710" y="15559"/>
                      <a:pt x="182" y="12279"/>
                      <a:pt x="182" y="8194"/>
                    </a:cubicBezTo>
                    <a:cubicBezTo>
                      <a:pt x="182" y="4109"/>
                      <a:pt x="3710" y="829"/>
                      <a:pt x="7918" y="829"/>
                    </a:cubicBezTo>
                    <a:cubicBezTo>
                      <a:pt x="12189" y="829"/>
                      <a:pt x="15717" y="4109"/>
                      <a:pt x="15717" y="8194"/>
                    </a:cubicBezTo>
                    <a:cubicBezTo>
                      <a:pt x="15717" y="12279"/>
                      <a:pt x="12189" y="15559"/>
                      <a:pt x="7918" y="15559"/>
                    </a:cubicBezTo>
                  </a:path>
                </a:pathLst>
              </a:custGeom>
              <a:solidFill>
                <a:srgbClr val="2F2F2F"/>
              </a:solidFill>
              <a:ln w="62" cap="flat">
                <a:noFill/>
                <a:prstDash val="solid"/>
                <a:miter/>
              </a:ln>
            </p:spPr>
            <p:txBody>
              <a:bodyPr rtlCol="0" anchor="ctr"/>
              <a:lstStyle/>
              <a:p>
                <a:endParaRPr lang="en-GB"/>
              </a:p>
            </p:txBody>
          </p:sp>
          <p:sp>
            <p:nvSpPr>
              <p:cNvPr id="44" name="Freeform: Shape 43">
                <a:extLst>
                  <a:ext uri="{FF2B5EF4-FFF2-40B4-BE49-F238E27FC236}">
                    <a16:creationId xmlns:a16="http://schemas.microsoft.com/office/drawing/2014/main" id="{5932C109-4DAB-91A5-DE13-3ED40D4E8DE7}"/>
                  </a:ext>
                </a:extLst>
              </p:cNvPr>
              <p:cNvSpPr/>
              <p:nvPr/>
            </p:nvSpPr>
            <p:spPr>
              <a:xfrm>
                <a:off x="8773264" y="1274291"/>
                <a:ext cx="55331" cy="70061"/>
              </a:xfrm>
              <a:custGeom>
                <a:avLst/>
                <a:gdLst>
                  <a:gd name="connsiteX0" fmla="*/ 10974 w 55331"/>
                  <a:gd name="connsiteY0" fmla="*/ 29221 h 70061"/>
                  <a:gd name="connsiteX1" fmla="*/ 10974 w 55331"/>
                  <a:gd name="connsiteY1" fmla="*/ 70689 h 70061"/>
                  <a:gd name="connsiteX2" fmla="*/ -166 w 55331"/>
                  <a:gd name="connsiteY2" fmla="*/ 70689 h 70061"/>
                  <a:gd name="connsiteX3" fmla="*/ -166 w 55331"/>
                  <a:gd name="connsiteY3" fmla="*/ 1494 h 70061"/>
                  <a:gd name="connsiteX4" fmla="*/ 10541 w 55331"/>
                  <a:gd name="connsiteY4" fmla="*/ 1494 h 70061"/>
                  <a:gd name="connsiteX5" fmla="*/ 10603 w 55331"/>
                  <a:gd name="connsiteY5" fmla="*/ 14305 h 70061"/>
                  <a:gd name="connsiteX6" fmla="*/ 31770 w 55331"/>
                  <a:gd name="connsiteY6" fmla="*/ 627 h 70061"/>
                  <a:gd name="connsiteX7" fmla="*/ 55165 w 55331"/>
                  <a:gd name="connsiteY7" fmla="*/ 26746 h 70061"/>
                  <a:gd name="connsiteX8" fmla="*/ 55165 w 55331"/>
                  <a:gd name="connsiteY8" fmla="*/ 70689 h 70061"/>
                  <a:gd name="connsiteX9" fmla="*/ 44024 w 55331"/>
                  <a:gd name="connsiteY9" fmla="*/ 70689 h 70061"/>
                  <a:gd name="connsiteX10" fmla="*/ 44024 w 55331"/>
                  <a:gd name="connsiteY10" fmla="*/ 27674 h 70061"/>
                  <a:gd name="connsiteX11" fmla="*/ 28428 w 55331"/>
                  <a:gd name="connsiteY11" fmla="*/ 10654 h 70061"/>
                  <a:gd name="connsiteX12" fmla="*/ 10974 w 55331"/>
                  <a:gd name="connsiteY12" fmla="*/ 29221 h 70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5331" h="70061">
                    <a:moveTo>
                      <a:pt x="10974" y="29221"/>
                    </a:moveTo>
                    <a:lnTo>
                      <a:pt x="10974" y="70689"/>
                    </a:lnTo>
                    <a:lnTo>
                      <a:pt x="-166" y="70689"/>
                    </a:lnTo>
                    <a:lnTo>
                      <a:pt x="-166" y="1494"/>
                    </a:lnTo>
                    <a:lnTo>
                      <a:pt x="10541" y="1494"/>
                    </a:lnTo>
                    <a:lnTo>
                      <a:pt x="10603" y="14305"/>
                    </a:lnTo>
                    <a:cubicBezTo>
                      <a:pt x="15059" y="4526"/>
                      <a:pt x="22486" y="627"/>
                      <a:pt x="31770" y="627"/>
                    </a:cubicBezTo>
                    <a:cubicBezTo>
                      <a:pt x="45757" y="627"/>
                      <a:pt x="55165" y="9230"/>
                      <a:pt x="55165" y="26746"/>
                    </a:cubicBezTo>
                    <a:lnTo>
                      <a:pt x="55165" y="70689"/>
                    </a:lnTo>
                    <a:lnTo>
                      <a:pt x="44024" y="70689"/>
                    </a:lnTo>
                    <a:lnTo>
                      <a:pt x="44024" y="27674"/>
                    </a:lnTo>
                    <a:cubicBezTo>
                      <a:pt x="44024" y="17028"/>
                      <a:pt x="38083" y="10654"/>
                      <a:pt x="28428" y="10654"/>
                    </a:cubicBezTo>
                    <a:cubicBezTo>
                      <a:pt x="18463" y="10654"/>
                      <a:pt x="10974" y="17400"/>
                      <a:pt x="10974" y="29221"/>
                    </a:cubicBezTo>
                  </a:path>
                </a:pathLst>
              </a:custGeom>
              <a:solidFill>
                <a:srgbClr val="2F2F2F"/>
              </a:solidFill>
              <a:ln w="62" cap="flat">
                <a:noFill/>
                <a:prstDash val="solid"/>
                <a:miter/>
              </a:ln>
            </p:spPr>
            <p:txBody>
              <a:bodyPr rtlCol="0" anchor="ctr"/>
              <a:lstStyle/>
              <a:p>
                <a:endParaRPr lang="en-GB"/>
              </a:p>
            </p:txBody>
          </p:sp>
          <p:sp>
            <p:nvSpPr>
              <p:cNvPr id="45" name="Freeform: Shape 44">
                <a:extLst>
                  <a:ext uri="{FF2B5EF4-FFF2-40B4-BE49-F238E27FC236}">
                    <a16:creationId xmlns:a16="http://schemas.microsoft.com/office/drawing/2014/main" id="{41617557-A3EB-E708-4EAB-ECC39CF23AB4}"/>
                  </a:ext>
                </a:extLst>
              </p:cNvPr>
              <p:cNvSpPr/>
              <p:nvPr/>
            </p:nvSpPr>
            <p:spPr>
              <a:xfrm>
                <a:off x="8844811" y="1274291"/>
                <a:ext cx="61520" cy="97418"/>
              </a:xfrm>
              <a:custGeom>
                <a:avLst/>
                <a:gdLst>
                  <a:gd name="connsiteX0" fmla="*/ 31227 w 61520"/>
                  <a:gd name="connsiteY0" fmla="*/ 97826 h 97418"/>
                  <a:gd name="connsiteX1" fmla="*/ 2757 w 61520"/>
                  <a:gd name="connsiteY1" fmla="*/ 83715 h 97418"/>
                  <a:gd name="connsiteX2" fmla="*/ 11793 w 61520"/>
                  <a:gd name="connsiteY2" fmla="*/ 77897 h 97418"/>
                  <a:gd name="connsiteX3" fmla="*/ 31227 w 61520"/>
                  <a:gd name="connsiteY3" fmla="*/ 88109 h 97418"/>
                  <a:gd name="connsiteX4" fmla="*/ 50228 w 61520"/>
                  <a:gd name="connsiteY4" fmla="*/ 71646 h 97418"/>
                  <a:gd name="connsiteX5" fmla="*/ 50228 w 61520"/>
                  <a:gd name="connsiteY5" fmla="*/ 57782 h 97418"/>
                  <a:gd name="connsiteX6" fmla="*/ 49176 w 61520"/>
                  <a:gd name="connsiteY6" fmla="*/ 57782 h 97418"/>
                  <a:gd name="connsiteX7" fmla="*/ 29061 w 61520"/>
                  <a:gd name="connsiteY7" fmla="*/ 69356 h 97418"/>
                  <a:gd name="connsiteX8" fmla="*/ -152 w 61520"/>
                  <a:gd name="connsiteY8" fmla="*/ 35563 h 97418"/>
                  <a:gd name="connsiteX9" fmla="*/ 29309 w 61520"/>
                  <a:gd name="connsiteY9" fmla="*/ 408 h 97418"/>
                  <a:gd name="connsiteX10" fmla="*/ 49485 w 61520"/>
                  <a:gd name="connsiteY10" fmla="*/ 12353 h 97418"/>
                  <a:gd name="connsiteX11" fmla="*/ 50538 w 61520"/>
                  <a:gd name="connsiteY11" fmla="*/ 12353 h 97418"/>
                  <a:gd name="connsiteX12" fmla="*/ 50538 w 61520"/>
                  <a:gd name="connsiteY12" fmla="*/ 1274 h 97418"/>
                  <a:gd name="connsiteX13" fmla="*/ 61369 w 61520"/>
                  <a:gd name="connsiteY13" fmla="*/ 1274 h 97418"/>
                  <a:gd name="connsiteX14" fmla="*/ 61369 w 61520"/>
                  <a:gd name="connsiteY14" fmla="*/ 72265 h 97418"/>
                  <a:gd name="connsiteX15" fmla="*/ 31227 w 61520"/>
                  <a:gd name="connsiteY15" fmla="*/ 97826 h 97418"/>
                  <a:gd name="connsiteX16" fmla="*/ 30918 w 61520"/>
                  <a:gd name="connsiteY16" fmla="*/ 59453 h 97418"/>
                  <a:gd name="connsiteX17" fmla="*/ 50352 w 61520"/>
                  <a:gd name="connsiteY17" fmla="*/ 35315 h 97418"/>
                  <a:gd name="connsiteX18" fmla="*/ 30918 w 61520"/>
                  <a:gd name="connsiteY18" fmla="*/ 10373 h 97418"/>
                  <a:gd name="connsiteX19" fmla="*/ 11174 w 61520"/>
                  <a:gd name="connsiteY19" fmla="*/ 35315 h 97418"/>
                  <a:gd name="connsiteX20" fmla="*/ 30918 w 61520"/>
                  <a:gd name="connsiteY20" fmla="*/ 59453 h 97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1520" h="97418">
                    <a:moveTo>
                      <a:pt x="31227" y="97826"/>
                    </a:moveTo>
                    <a:cubicBezTo>
                      <a:pt x="15878" y="97826"/>
                      <a:pt x="7027" y="91327"/>
                      <a:pt x="2757" y="83715"/>
                    </a:cubicBezTo>
                    <a:lnTo>
                      <a:pt x="11793" y="77897"/>
                    </a:lnTo>
                    <a:cubicBezTo>
                      <a:pt x="14702" y="81920"/>
                      <a:pt x="19035" y="88109"/>
                      <a:pt x="31227" y="88109"/>
                    </a:cubicBezTo>
                    <a:cubicBezTo>
                      <a:pt x="42244" y="88109"/>
                      <a:pt x="50228" y="83034"/>
                      <a:pt x="50228" y="71646"/>
                    </a:cubicBezTo>
                    <a:lnTo>
                      <a:pt x="50228" y="57782"/>
                    </a:lnTo>
                    <a:lnTo>
                      <a:pt x="49176" y="57782"/>
                    </a:lnTo>
                    <a:cubicBezTo>
                      <a:pt x="46824" y="61743"/>
                      <a:pt x="42430" y="69356"/>
                      <a:pt x="29061" y="69356"/>
                    </a:cubicBezTo>
                    <a:cubicBezTo>
                      <a:pt x="12474" y="69356"/>
                      <a:pt x="-152" y="57287"/>
                      <a:pt x="-152" y="35563"/>
                    </a:cubicBezTo>
                    <a:cubicBezTo>
                      <a:pt x="-152" y="14148"/>
                      <a:pt x="12041" y="408"/>
                      <a:pt x="29309" y="408"/>
                    </a:cubicBezTo>
                    <a:cubicBezTo>
                      <a:pt x="42677" y="408"/>
                      <a:pt x="47134" y="8640"/>
                      <a:pt x="49485" y="12353"/>
                    </a:cubicBezTo>
                    <a:lnTo>
                      <a:pt x="50538" y="12353"/>
                    </a:lnTo>
                    <a:lnTo>
                      <a:pt x="50538" y="1274"/>
                    </a:lnTo>
                    <a:lnTo>
                      <a:pt x="61369" y="1274"/>
                    </a:lnTo>
                    <a:lnTo>
                      <a:pt x="61369" y="72265"/>
                    </a:lnTo>
                    <a:cubicBezTo>
                      <a:pt x="61369" y="90151"/>
                      <a:pt x="48062" y="97826"/>
                      <a:pt x="31227" y="97826"/>
                    </a:cubicBezTo>
                    <a:close/>
                    <a:moveTo>
                      <a:pt x="30918" y="59453"/>
                    </a:moveTo>
                    <a:cubicBezTo>
                      <a:pt x="43482" y="59453"/>
                      <a:pt x="50352" y="50417"/>
                      <a:pt x="50352" y="35315"/>
                    </a:cubicBezTo>
                    <a:cubicBezTo>
                      <a:pt x="50352" y="20647"/>
                      <a:pt x="43668" y="10373"/>
                      <a:pt x="30918" y="10373"/>
                    </a:cubicBezTo>
                    <a:cubicBezTo>
                      <a:pt x="17735" y="10373"/>
                      <a:pt x="11174" y="21513"/>
                      <a:pt x="11174" y="35315"/>
                    </a:cubicBezTo>
                    <a:cubicBezTo>
                      <a:pt x="11174" y="49550"/>
                      <a:pt x="17920" y="59453"/>
                      <a:pt x="30918" y="59453"/>
                    </a:cubicBezTo>
                  </a:path>
                </a:pathLst>
              </a:custGeom>
              <a:solidFill>
                <a:srgbClr val="2F2F2F"/>
              </a:solidFill>
              <a:ln w="62" cap="flat">
                <a:noFill/>
                <a:prstDash val="solid"/>
                <a:miter/>
              </a:ln>
            </p:spPr>
            <p:txBody>
              <a:bodyPr rtlCol="0" anchor="ctr"/>
              <a:lstStyle/>
              <a:p>
                <a:endParaRPr lang="en-GB"/>
              </a:p>
            </p:txBody>
          </p:sp>
        </p:grpSp>
        <p:grpSp>
          <p:nvGrpSpPr>
            <p:cNvPr id="46" name="Graphic 14">
              <a:extLst>
                <a:ext uri="{FF2B5EF4-FFF2-40B4-BE49-F238E27FC236}">
                  <a16:creationId xmlns:a16="http://schemas.microsoft.com/office/drawing/2014/main" id="{8E0D9674-DF71-0BAA-595F-8B1AD0AE876A}"/>
                </a:ext>
              </a:extLst>
            </p:cNvPr>
            <p:cNvGrpSpPr/>
            <p:nvPr/>
          </p:nvGrpSpPr>
          <p:grpSpPr>
            <a:xfrm>
              <a:off x="9756896" y="1466079"/>
              <a:ext cx="627089" cy="121122"/>
              <a:chOff x="8340788" y="1402469"/>
              <a:chExt cx="627089" cy="121122"/>
            </a:xfrm>
            <a:solidFill>
              <a:srgbClr val="000000"/>
            </a:solidFill>
          </p:grpSpPr>
          <p:sp>
            <p:nvSpPr>
              <p:cNvPr id="47" name="Freeform: Shape 46">
                <a:extLst>
                  <a:ext uri="{FF2B5EF4-FFF2-40B4-BE49-F238E27FC236}">
                    <a16:creationId xmlns:a16="http://schemas.microsoft.com/office/drawing/2014/main" id="{6D516408-7EE6-A835-EA34-4ACCEF428A69}"/>
                  </a:ext>
                </a:extLst>
              </p:cNvPr>
              <p:cNvSpPr/>
              <p:nvPr/>
            </p:nvSpPr>
            <p:spPr>
              <a:xfrm>
                <a:off x="8340788" y="1427659"/>
                <a:ext cx="61273" cy="71547"/>
              </a:xfrm>
              <a:custGeom>
                <a:avLst/>
                <a:gdLst>
                  <a:gd name="connsiteX0" fmla="*/ 32211 w 61273"/>
                  <a:gd name="connsiteY0" fmla="*/ 72184 h 71547"/>
                  <a:gd name="connsiteX1" fmla="*/ -221 w 61273"/>
                  <a:gd name="connsiteY1" fmla="*/ 36658 h 71547"/>
                  <a:gd name="connsiteX2" fmla="*/ 30911 w 61273"/>
                  <a:gd name="connsiteY2" fmla="*/ 637 h 71547"/>
                  <a:gd name="connsiteX3" fmla="*/ 61052 w 61273"/>
                  <a:gd name="connsiteY3" fmla="*/ 35234 h 71547"/>
                  <a:gd name="connsiteX4" fmla="*/ 61052 w 61273"/>
                  <a:gd name="connsiteY4" fmla="*/ 39876 h 71547"/>
                  <a:gd name="connsiteX5" fmla="*/ 11044 w 61273"/>
                  <a:gd name="connsiteY5" fmla="*/ 39876 h 71547"/>
                  <a:gd name="connsiteX6" fmla="*/ 32273 w 61273"/>
                  <a:gd name="connsiteY6" fmla="*/ 62281 h 71547"/>
                  <a:gd name="connsiteX7" fmla="*/ 49169 w 61273"/>
                  <a:gd name="connsiteY7" fmla="*/ 51636 h 71547"/>
                  <a:gd name="connsiteX8" fmla="*/ 59938 w 61273"/>
                  <a:gd name="connsiteY8" fmla="*/ 54607 h 71547"/>
                  <a:gd name="connsiteX9" fmla="*/ 32211 w 61273"/>
                  <a:gd name="connsiteY9" fmla="*/ 72184 h 71547"/>
                  <a:gd name="connsiteX10" fmla="*/ 11106 w 61273"/>
                  <a:gd name="connsiteY10" fmla="*/ 30469 h 71547"/>
                  <a:gd name="connsiteX11" fmla="*/ 49726 w 61273"/>
                  <a:gd name="connsiteY11" fmla="*/ 30469 h 71547"/>
                  <a:gd name="connsiteX12" fmla="*/ 30911 w 61273"/>
                  <a:gd name="connsiteY12" fmla="*/ 10539 h 71547"/>
                  <a:gd name="connsiteX13" fmla="*/ 11106 w 61273"/>
                  <a:gd name="connsiteY13" fmla="*/ 30469 h 71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1273" h="71547">
                    <a:moveTo>
                      <a:pt x="32211" y="72184"/>
                    </a:moveTo>
                    <a:cubicBezTo>
                      <a:pt x="12158" y="72184"/>
                      <a:pt x="-221" y="57949"/>
                      <a:pt x="-221" y="36658"/>
                    </a:cubicBezTo>
                    <a:cubicBezTo>
                      <a:pt x="-221" y="15429"/>
                      <a:pt x="12034" y="637"/>
                      <a:pt x="30911" y="637"/>
                    </a:cubicBezTo>
                    <a:cubicBezTo>
                      <a:pt x="45579" y="637"/>
                      <a:pt x="61052" y="9673"/>
                      <a:pt x="61052" y="35234"/>
                    </a:cubicBezTo>
                    <a:lnTo>
                      <a:pt x="61052" y="39876"/>
                    </a:lnTo>
                    <a:lnTo>
                      <a:pt x="11044" y="39876"/>
                    </a:lnTo>
                    <a:cubicBezTo>
                      <a:pt x="11601" y="54359"/>
                      <a:pt x="20018" y="62281"/>
                      <a:pt x="32273" y="62281"/>
                    </a:cubicBezTo>
                    <a:cubicBezTo>
                      <a:pt x="40442" y="62281"/>
                      <a:pt x="46570" y="58691"/>
                      <a:pt x="49169" y="51636"/>
                    </a:cubicBezTo>
                    <a:lnTo>
                      <a:pt x="59938" y="54607"/>
                    </a:lnTo>
                    <a:cubicBezTo>
                      <a:pt x="56720" y="65066"/>
                      <a:pt x="46384" y="72184"/>
                      <a:pt x="32211" y="72184"/>
                    </a:cubicBezTo>
                    <a:close/>
                    <a:moveTo>
                      <a:pt x="11106" y="30469"/>
                    </a:moveTo>
                    <a:lnTo>
                      <a:pt x="49726" y="30469"/>
                    </a:lnTo>
                    <a:cubicBezTo>
                      <a:pt x="48674" y="18709"/>
                      <a:pt x="42299" y="10539"/>
                      <a:pt x="30911" y="10539"/>
                    </a:cubicBezTo>
                    <a:cubicBezTo>
                      <a:pt x="19028" y="10539"/>
                      <a:pt x="11786" y="19885"/>
                      <a:pt x="11106" y="30469"/>
                    </a:cubicBezTo>
                  </a:path>
                </a:pathLst>
              </a:custGeom>
              <a:solidFill>
                <a:srgbClr val="2F2F2F"/>
              </a:solidFill>
              <a:ln w="62" cap="flat">
                <a:noFill/>
                <a:prstDash val="solid"/>
                <a:miter/>
              </a:ln>
            </p:spPr>
            <p:txBody>
              <a:bodyPr rtlCol="0" anchor="ctr"/>
              <a:lstStyle/>
              <a:p>
                <a:endParaRPr lang="en-GB"/>
              </a:p>
            </p:txBody>
          </p:sp>
          <p:sp>
            <p:nvSpPr>
              <p:cNvPr id="48" name="Freeform: Shape 47">
                <a:extLst>
                  <a:ext uri="{FF2B5EF4-FFF2-40B4-BE49-F238E27FC236}">
                    <a16:creationId xmlns:a16="http://schemas.microsoft.com/office/drawing/2014/main" id="{96768D38-C71B-2D92-27EF-98864BC7EE0A}"/>
                  </a:ext>
                </a:extLst>
              </p:cNvPr>
              <p:cNvSpPr/>
              <p:nvPr/>
            </p:nvSpPr>
            <p:spPr>
              <a:xfrm>
                <a:off x="8414687" y="1427659"/>
                <a:ext cx="61396" cy="95932"/>
              </a:xfrm>
              <a:custGeom>
                <a:avLst/>
                <a:gdLst>
                  <a:gd name="connsiteX0" fmla="*/ 61186 w 61396"/>
                  <a:gd name="connsiteY0" fmla="*/ 96374 h 95932"/>
                  <a:gd name="connsiteX1" fmla="*/ 50045 w 61396"/>
                  <a:gd name="connsiteY1" fmla="*/ 96374 h 95932"/>
                  <a:gd name="connsiteX2" fmla="*/ 50045 w 61396"/>
                  <a:gd name="connsiteY2" fmla="*/ 59796 h 95932"/>
                  <a:gd name="connsiteX3" fmla="*/ 49179 w 61396"/>
                  <a:gd name="connsiteY3" fmla="*/ 59796 h 95932"/>
                  <a:gd name="connsiteX4" fmla="*/ 29064 w 61396"/>
                  <a:gd name="connsiteY4" fmla="*/ 71989 h 95932"/>
                  <a:gd name="connsiteX5" fmla="*/ -211 w 61396"/>
                  <a:gd name="connsiteY5" fmla="*/ 36091 h 95932"/>
                  <a:gd name="connsiteX6" fmla="*/ 29126 w 61396"/>
                  <a:gd name="connsiteY6" fmla="*/ 441 h 95932"/>
                  <a:gd name="connsiteX7" fmla="*/ 49179 w 61396"/>
                  <a:gd name="connsiteY7" fmla="*/ 12387 h 95932"/>
                  <a:gd name="connsiteX8" fmla="*/ 50416 w 61396"/>
                  <a:gd name="connsiteY8" fmla="*/ 12387 h 95932"/>
                  <a:gd name="connsiteX9" fmla="*/ 50416 w 61396"/>
                  <a:gd name="connsiteY9" fmla="*/ 1308 h 95932"/>
                  <a:gd name="connsiteX10" fmla="*/ 61186 w 61396"/>
                  <a:gd name="connsiteY10" fmla="*/ 1308 h 95932"/>
                  <a:gd name="connsiteX11" fmla="*/ 61186 w 61396"/>
                  <a:gd name="connsiteY11" fmla="*/ 96374 h 95932"/>
                  <a:gd name="connsiteX12" fmla="*/ 30735 w 61396"/>
                  <a:gd name="connsiteY12" fmla="*/ 62024 h 95932"/>
                  <a:gd name="connsiteX13" fmla="*/ 50169 w 61396"/>
                  <a:gd name="connsiteY13" fmla="*/ 35967 h 95932"/>
                  <a:gd name="connsiteX14" fmla="*/ 30735 w 61396"/>
                  <a:gd name="connsiteY14" fmla="*/ 10406 h 95932"/>
                  <a:gd name="connsiteX15" fmla="*/ 11115 w 61396"/>
                  <a:gd name="connsiteY15" fmla="*/ 35967 h 95932"/>
                  <a:gd name="connsiteX16" fmla="*/ 30735 w 61396"/>
                  <a:gd name="connsiteY16" fmla="*/ 62024 h 95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1396" h="95932">
                    <a:moveTo>
                      <a:pt x="61186" y="96374"/>
                    </a:moveTo>
                    <a:lnTo>
                      <a:pt x="50045" y="96374"/>
                    </a:lnTo>
                    <a:lnTo>
                      <a:pt x="50045" y="59796"/>
                    </a:lnTo>
                    <a:lnTo>
                      <a:pt x="49179" y="59796"/>
                    </a:lnTo>
                    <a:cubicBezTo>
                      <a:pt x="46889" y="63633"/>
                      <a:pt x="42247" y="71989"/>
                      <a:pt x="29064" y="71989"/>
                    </a:cubicBezTo>
                    <a:cubicBezTo>
                      <a:pt x="11796" y="71989"/>
                      <a:pt x="-211" y="58125"/>
                      <a:pt x="-211" y="36091"/>
                    </a:cubicBezTo>
                    <a:cubicBezTo>
                      <a:pt x="-211" y="14181"/>
                      <a:pt x="11858" y="441"/>
                      <a:pt x="29126" y="441"/>
                    </a:cubicBezTo>
                    <a:cubicBezTo>
                      <a:pt x="42618" y="441"/>
                      <a:pt x="46889" y="8735"/>
                      <a:pt x="49179" y="12387"/>
                    </a:cubicBezTo>
                    <a:lnTo>
                      <a:pt x="50416" y="12387"/>
                    </a:lnTo>
                    <a:lnTo>
                      <a:pt x="50416" y="1308"/>
                    </a:lnTo>
                    <a:lnTo>
                      <a:pt x="61186" y="1308"/>
                    </a:lnTo>
                    <a:lnTo>
                      <a:pt x="61186" y="96374"/>
                    </a:lnTo>
                    <a:close/>
                    <a:moveTo>
                      <a:pt x="30735" y="62024"/>
                    </a:moveTo>
                    <a:cubicBezTo>
                      <a:pt x="43299" y="62024"/>
                      <a:pt x="50169" y="51379"/>
                      <a:pt x="50169" y="35967"/>
                    </a:cubicBezTo>
                    <a:cubicBezTo>
                      <a:pt x="50169" y="20680"/>
                      <a:pt x="43484" y="10406"/>
                      <a:pt x="30735" y="10406"/>
                    </a:cubicBezTo>
                    <a:cubicBezTo>
                      <a:pt x="17614" y="10406"/>
                      <a:pt x="11115" y="21608"/>
                      <a:pt x="11115" y="35967"/>
                    </a:cubicBezTo>
                    <a:cubicBezTo>
                      <a:pt x="11115" y="50512"/>
                      <a:pt x="17799" y="62024"/>
                      <a:pt x="30735" y="62024"/>
                    </a:cubicBezTo>
                  </a:path>
                </a:pathLst>
              </a:custGeom>
              <a:solidFill>
                <a:srgbClr val="2F2F2F"/>
              </a:solidFill>
              <a:ln w="62" cap="flat">
                <a:noFill/>
                <a:prstDash val="solid"/>
                <a:miter/>
              </a:ln>
            </p:spPr>
            <p:txBody>
              <a:bodyPr rtlCol="0" anchor="ctr"/>
              <a:lstStyle/>
              <a:p>
                <a:endParaRPr lang="en-GB"/>
              </a:p>
            </p:txBody>
          </p:sp>
          <p:sp>
            <p:nvSpPr>
              <p:cNvPr id="49" name="Freeform: Shape 48">
                <a:extLst>
                  <a:ext uri="{FF2B5EF4-FFF2-40B4-BE49-F238E27FC236}">
                    <a16:creationId xmlns:a16="http://schemas.microsoft.com/office/drawing/2014/main" id="{85966168-9C94-EAD9-CF3C-A8EE41B8BA6B}"/>
                  </a:ext>
                </a:extLst>
              </p:cNvPr>
              <p:cNvSpPr/>
              <p:nvPr/>
            </p:nvSpPr>
            <p:spPr>
              <a:xfrm>
                <a:off x="8495642" y="1428526"/>
                <a:ext cx="55393" cy="70061"/>
              </a:xfrm>
              <a:custGeom>
                <a:avLst/>
                <a:gdLst>
                  <a:gd name="connsiteX0" fmla="*/ 23251 w 55393"/>
                  <a:gd name="connsiteY0" fmla="*/ 70697 h 70061"/>
                  <a:gd name="connsiteX1" fmla="*/ -206 w 55393"/>
                  <a:gd name="connsiteY1" fmla="*/ 44578 h 70061"/>
                  <a:gd name="connsiteX2" fmla="*/ -206 w 55393"/>
                  <a:gd name="connsiteY2" fmla="*/ 635 h 70061"/>
                  <a:gd name="connsiteX3" fmla="*/ 10935 w 55393"/>
                  <a:gd name="connsiteY3" fmla="*/ 635 h 70061"/>
                  <a:gd name="connsiteX4" fmla="*/ 10935 w 55393"/>
                  <a:gd name="connsiteY4" fmla="*/ 43650 h 70061"/>
                  <a:gd name="connsiteX5" fmla="*/ 26593 w 55393"/>
                  <a:gd name="connsiteY5" fmla="*/ 60670 h 70061"/>
                  <a:gd name="connsiteX6" fmla="*/ 43985 w 55393"/>
                  <a:gd name="connsiteY6" fmla="*/ 42102 h 70061"/>
                  <a:gd name="connsiteX7" fmla="*/ 43985 w 55393"/>
                  <a:gd name="connsiteY7" fmla="*/ 635 h 70061"/>
                  <a:gd name="connsiteX8" fmla="*/ 55188 w 55393"/>
                  <a:gd name="connsiteY8" fmla="*/ 635 h 70061"/>
                  <a:gd name="connsiteX9" fmla="*/ 55188 w 55393"/>
                  <a:gd name="connsiteY9" fmla="*/ 69830 h 70061"/>
                  <a:gd name="connsiteX10" fmla="*/ 44418 w 55393"/>
                  <a:gd name="connsiteY10" fmla="*/ 69830 h 70061"/>
                  <a:gd name="connsiteX11" fmla="*/ 44418 w 55393"/>
                  <a:gd name="connsiteY11" fmla="*/ 56895 h 70061"/>
                  <a:gd name="connsiteX12" fmla="*/ 23251 w 55393"/>
                  <a:gd name="connsiteY12" fmla="*/ 70697 h 70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5393" h="70061">
                    <a:moveTo>
                      <a:pt x="23251" y="70697"/>
                    </a:moveTo>
                    <a:cubicBezTo>
                      <a:pt x="9264" y="70697"/>
                      <a:pt x="-206" y="62094"/>
                      <a:pt x="-206" y="44578"/>
                    </a:cubicBezTo>
                    <a:lnTo>
                      <a:pt x="-206" y="635"/>
                    </a:lnTo>
                    <a:lnTo>
                      <a:pt x="10935" y="635"/>
                    </a:lnTo>
                    <a:lnTo>
                      <a:pt x="10935" y="43650"/>
                    </a:lnTo>
                    <a:cubicBezTo>
                      <a:pt x="10935" y="54295"/>
                      <a:pt x="16938" y="60670"/>
                      <a:pt x="26593" y="60670"/>
                    </a:cubicBezTo>
                    <a:cubicBezTo>
                      <a:pt x="36496" y="60670"/>
                      <a:pt x="43985" y="53924"/>
                      <a:pt x="43985" y="42102"/>
                    </a:cubicBezTo>
                    <a:lnTo>
                      <a:pt x="43985" y="635"/>
                    </a:lnTo>
                    <a:lnTo>
                      <a:pt x="55188" y="635"/>
                    </a:lnTo>
                    <a:lnTo>
                      <a:pt x="55188" y="69830"/>
                    </a:lnTo>
                    <a:lnTo>
                      <a:pt x="44418" y="69830"/>
                    </a:lnTo>
                    <a:lnTo>
                      <a:pt x="44418" y="56895"/>
                    </a:lnTo>
                    <a:cubicBezTo>
                      <a:pt x="39900" y="66983"/>
                      <a:pt x="32349" y="70697"/>
                      <a:pt x="23251" y="70697"/>
                    </a:cubicBezTo>
                  </a:path>
                </a:pathLst>
              </a:custGeom>
              <a:solidFill>
                <a:srgbClr val="2F2F2F"/>
              </a:solidFill>
              <a:ln w="62" cap="flat">
                <a:noFill/>
                <a:prstDash val="solid"/>
                <a:miter/>
              </a:ln>
            </p:spPr>
            <p:txBody>
              <a:bodyPr rtlCol="0" anchor="ctr"/>
              <a:lstStyle/>
              <a:p>
                <a:endParaRPr lang="en-GB"/>
              </a:p>
            </p:txBody>
          </p:sp>
          <p:sp>
            <p:nvSpPr>
              <p:cNvPr id="50" name="Freeform: Shape 49">
                <a:extLst>
                  <a:ext uri="{FF2B5EF4-FFF2-40B4-BE49-F238E27FC236}">
                    <a16:creationId xmlns:a16="http://schemas.microsoft.com/office/drawing/2014/main" id="{F35C057A-66D6-DC77-2701-3190AACBFB17}"/>
                  </a:ext>
                </a:extLst>
              </p:cNvPr>
              <p:cNvSpPr/>
              <p:nvPr/>
            </p:nvSpPr>
            <p:spPr>
              <a:xfrm>
                <a:off x="8568489" y="1402469"/>
                <a:ext cx="15534" cy="95251"/>
              </a:xfrm>
              <a:custGeom>
                <a:avLst/>
                <a:gdLst>
                  <a:gd name="connsiteX0" fmla="*/ 2262 w 15534"/>
                  <a:gd name="connsiteY0" fmla="*/ 96102 h 95251"/>
                  <a:gd name="connsiteX1" fmla="*/ 2262 w 15534"/>
                  <a:gd name="connsiteY1" fmla="*/ 26907 h 95251"/>
                  <a:gd name="connsiteX2" fmla="*/ 13402 w 15534"/>
                  <a:gd name="connsiteY2" fmla="*/ 26907 h 95251"/>
                  <a:gd name="connsiteX3" fmla="*/ 13402 w 15534"/>
                  <a:gd name="connsiteY3" fmla="*/ 96102 h 95251"/>
                  <a:gd name="connsiteX4" fmla="*/ 2262 w 15534"/>
                  <a:gd name="connsiteY4" fmla="*/ 96102 h 95251"/>
                  <a:gd name="connsiteX5" fmla="*/ 7894 w 15534"/>
                  <a:gd name="connsiteY5" fmla="*/ 15581 h 95251"/>
                  <a:gd name="connsiteX6" fmla="*/ 158 w 15534"/>
                  <a:gd name="connsiteY6" fmla="*/ 8215 h 95251"/>
                  <a:gd name="connsiteX7" fmla="*/ 7894 w 15534"/>
                  <a:gd name="connsiteY7" fmla="*/ 850 h 95251"/>
                  <a:gd name="connsiteX8" fmla="*/ 15692 w 15534"/>
                  <a:gd name="connsiteY8" fmla="*/ 8215 h 95251"/>
                  <a:gd name="connsiteX9" fmla="*/ 7894 w 15534"/>
                  <a:gd name="connsiteY9" fmla="*/ 15581 h 95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534" h="95251">
                    <a:moveTo>
                      <a:pt x="2262" y="96102"/>
                    </a:moveTo>
                    <a:lnTo>
                      <a:pt x="2262" y="26907"/>
                    </a:lnTo>
                    <a:lnTo>
                      <a:pt x="13402" y="26907"/>
                    </a:lnTo>
                    <a:lnTo>
                      <a:pt x="13402" y="96102"/>
                    </a:lnTo>
                    <a:lnTo>
                      <a:pt x="2262" y="96102"/>
                    </a:lnTo>
                    <a:close/>
                    <a:moveTo>
                      <a:pt x="7894" y="15581"/>
                    </a:moveTo>
                    <a:cubicBezTo>
                      <a:pt x="3685" y="15581"/>
                      <a:pt x="158" y="12300"/>
                      <a:pt x="158" y="8215"/>
                    </a:cubicBezTo>
                    <a:cubicBezTo>
                      <a:pt x="158" y="4131"/>
                      <a:pt x="3685" y="850"/>
                      <a:pt x="7894" y="850"/>
                    </a:cubicBezTo>
                    <a:cubicBezTo>
                      <a:pt x="12165" y="850"/>
                      <a:pt x="15692" y="4131"/>
                      <a:pt x="15692" y="8215"/>
                    </a:cubicBezTo>
                    <a:cubicBezTo>
                      <a:pt x="15692" y="12300"/>
                      <a:pt x="12165" y="15581"/>
                      <a:pt x="7894" y="15581"/>
                    </a:cubicBezTo>
                  </a:path>
                </a:pathLst>
              </a:custGeom>
              <a:solidFill>
                <a:srgbClr val="2F2F2F"/>
              </a:solidFill>
              <a:ln w="62" cap="flat">
                <a:noFill/>
                <a:prstDash val="solid"/>
                <a:miter/>
              </a:ln>
            </p:spPr>
            <p:txBody>
              <a:bodyPr rtlCol="0" anchor="ctr"/>
              <a:lstStyle/>
              <a:p>
                <a:endParaRPr lang="en-GB"/>
              </a:p>
            </p:txBody>
          </p:sp>
          <p:sp>
            <p:nvSpPr>
              <p:cNvPr id="51" name="Freeform: Shape 50">
                <a:extLst>
                  <a:ext uri="{FF2B5EF4-FFF2-40B4-BE49-F238E27FC236}">
                    <a16:creationId xmlns:a16="http://schemas.microsoft.com/office/drawing/2014/main" id="{60FC109F-2717-8EF6-571C-A17518013A6F}"/>
                  </a:ext>
                </a:extLst>
              </p:cNvPr>
              <p:cNvSpPr/>
              <p:nvPr/>
            </p:nvSpPr>
            <p:spPr>
              <a:xfrm>
                <a:off x="8601291" y="1427659"/>
                <a:ext cx="61396" cy="95932"/>
              </a:xfrm>
              <a:custGeom>
                <a:avLst/>
                <a:gdLst>
                  <a:gd name="connsiteX0" fmla="*/ -239 w 61396"/>
                  <a:gd name="connsiteY0" fmla="*/ 96374 h 95932"/>
                  <a:gd name="connsiteX1" fmla="*/ -239 w 61396"/>
                  <a:gd name="connsiteY1" fmla="*/ 1308 h 95932"/>
                  <a:gd name="connsiteX2" fmla="*/ 10530 w 61396"/>
                  <a:gd name="connsiteY2" fmla="*/ 1308 h 95932"/>
                  <a:gd name="connsiteX3" fmla="*/ 10530 w 61396"/>
                  <a:gd name="connsiteY3" fmla="*/ 12387 h 95932"/>
                  <a:gd name="connsiteX4" fmla="*/ 11768 w 61396"/>
                  <a:gd name="connsiteY4" fmla="*/ 12387 h 95932"/>
                  <a:gd name="connsiteX5" fmla="*/ 31821 w 61396"/>
                  <a:gd name="connsiteY5" fmla="*/ 441 h 95932"/>
                  <a:gd name="connsiteX6" fmla="*/ 61158 w 61396"/>
                  <a:gd name="connsiteY6" fmla="*/ 36091 h 95932"/>
                  <a:gd name="connsiteX7" fmla="*/ 31883 w 61396"/>
                  <a:gd name="connsiteY7" fmla="*/ 71989 h 95932"/>
                  <a:gd name="connsiteX8" fmla="*/ 11768 w 61396"/>
                  <a:gd name="connsiteY8" fmla="*/ 59796 h 95932"/>
                  <a:gd name="connsiteX9" fmla="*/ 10901 w 61396"/>
                  <a:gd name="connsiteY9" fmla="*/ 59796 h 95932"/>
                  <a:gd name="connsiteX10" fmla="*/ 10901 w 61396"/>
                  <a:gd name="connsiteY10" fmla="*/ 96374 h 95932"/>
                  <a:gd name="connsiteX11" fmla="*/ -239 w 61396"/>
                  <a:gd name="connsiteY11" fmla="*/ 96374 h 95932"/>
                  <a:gd name="connsiteX12" fmla="*/ 30212 w 61396"/>
                  <a:gd name="connsiteY12" fmla="*/ 62024 h 95932"/>
                  <a:gd name="connsiteX13" fmla="*/ 49832 w 61396"/>
                  <a:gd name="connsiteY13" fmla="*/ 35967 h 95932"/>
                  <a:gd name="connsiteX14" fmla="*/ 30212 w 61396"/>
                  <a:gd name="connsiteY14" fmla="*/ 10406 h 95932"/>
                  <a:gd name="connsiteX15" fmla="*/ 10778 w 61396"/>
                  <a:gd name="connsiteY15" fmla="*/ 35967 h 95932"/>
                  <a:gd name="connsiteX16" fmla="*/ 30212 w 61396"/>
                  <a:gd name="connsiteY16" fmla="*/ 62024 h 95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1396" h="95932">
                    <a:moveTo>
                      <a:pt x="-239" y="96374"/>
                    </a:moveTo>
                    <a:lnTo>
                      <a:pt x="-239" y="1308"/>
                    </a:lnTo>
                    <a:lnTo>
                      <a:pt x="10530" y="1308"/>
                    </a:lnTo>
                    <a:lnTo>
                      <a:pt x="10530" y="12387"/>
                    </a:lnTo>
                    <a:lnTo>
                      <a:pt x="11768" y="12387"/>
                    </a:lnTo>
                    <a:cubicBezTo>
                      <a:pt x="14058" y="8735"/>
                      <a:pt x="18328" y="441"/>
                      <a:pt x="31821" y="441"/>
                    </a:cubicBezTo>
                    <a:cubicBezTo>
                      <a:pt x="49089" y="441"/>
                      <a:pt x="61158" y="14181"/>
                      <a:pt x="61158" y="36091"/>
                    </a:cubicBezTo>
                    <a:cubicBezTo>
                      <a:pt x="61158" y="58125"/>
                      <a:pt x="49151" y="71989"/>
                      <a:pt x="31883" y="71989"/>
                    </a:cubicBezTo>
                    <a:cubicBezTo>
                      <a:pt x="18700" y="71989"/>
                      <a:pt x="14058" y="63633"/>
                      <a:pt x="11768" y="59796"/>
                    </a:cubicBezTo>
                    <a:lnTo>
                      <a:pt x="10901" y="59796"/>
                    </a:lnTo>
                    <a:lnTo>
                      <a:pt x="10901" y="96374"/>
                    </a:lnTo>
                    <a:lnTo>
                      <a:pt x="-239" y="96374"/>
                    </a:lnTo>
                    <a:close/>
                    <a:moveTo>
                      <a:pt x="30212" y="62024"/>
                    </a:moveTo>
                    <a:cubicBezTo>
                      <a:pt x="43147" y="62024"/>
                      <a:pt x="49832" y="50512"/>
                      <a:pt x="49832" y="35967"/>
                    </a:cubicBezTo>
                    <a:cubicBezTo>
                      <a:pt x="49832" y="21608"/>
                      <a:pt x="43333" y="10406"/>
                      <a:pt x="30212" y="10406"/>
                    </a:cubicBezTo>
                    <a:cubicBezTo>
                      <a:pt x="17462" y="10406"/>
                      <a:pt x="10778" y="20680"/>
                      <a:pt x="10778" y="35967"/>
                    </a:cubicBezTo>
                    <a:cubicBezTo>
                      <a:pt x="10778" y="51379"/>
                      <a:pt x="17648" y="62024"/>
                      <a:pt x="30212" y="62024"/>
                    </a:cubicBezTo>
                  </a:path>
                </a:pathLst>
              </a:custGeom>
              <a:solidFill>
                <a:srgbClr val="2F2F2F"/>
              </a:solidFill>
              <a:ln w="62" cap="flat">
                <a:noFill/>
                <a:prstDash val="solid"/>
                <a:miter/>
              </a:ln>
            </p:spPr>
            <p:txBody>
              <a:bodyPr rtlCol="0" anchor="ctr"/>
              <a:lstStyle/>
              <a:p>
                <a:endParaRPr lang="en-GB"/>
              </a:p>
            </p:txBody>
          </p:sp>
          <p:sp>
            <p:nvSpPr>
              <p:cNvPr id="52" name="Freeform: Shape 51">
                <a:extLst>
                  <a:ext uri="{FF2B5EF4-FFF2-40B4-BE49-F238E27FC236}">
                    <a16:creationId xmlns:a16="http://schemas.microsoft.com/office/drawing/2014/main" id="{A6E8DAC8-18BC-93DB-7F72-386F8101AB6A}"/>
                  </a:ext>
                </a:extLst>
              </p:cNvPr>
              <p:cNvSpPr/>
              <p:nvPr/>
            </p:nvSpPr>
            <p:spPr>
              <a:xfrm>
                <a:off x="8678904" y="1427288"/>
                <a:ext cx="91476" cy="70433"/>
              </a:xfrm>
              <a:custGeom>
                <a:avLst/>
                <a:gdLst>
                  <a:gd name="connsiteX0" fmla="*/ -469 w 91476"/>
                  <a:gd name="connsiteY0" fmla="*/ 71085 h 70433"/>
                  <a:gd name="connsiteX1" fmla="*/ -469 w 91476"/>
                  <a:gd name="connsiteY1" fmla="*/ 1889 h 70433"/>
                  <a:gd name="connsiteX2" fmla="*/ 10362 w 91476"/>
                  <a:gd name="connsiteY2" fmla="*/ 1889 h 70433"/>
                  <a:gd name="connsiteX3" fmla="*/ 10424 w 91476"/>
                  <a:gd name="connsiteY3" fmla="*/ 14577 h 70433"/>
                  <a:gd name="connsiteX4" fmla="*/ 29796 w 91476"/>
                  <a:gd name="connsiteY4" fmla="*/ 652 h 70433"/>
                  <a:gd name="connsiteX5" fmla="*/ 47435 w 91476"/>
                  <a:gd name="connsiteY5" fmla="*/ 14763 h 70433"/>
                  <a:gd name="connsiteX6" fmla="*/ 69221 w 91476"/>
                  <a:gd name="connsiteY6" fmla="*/ 652 h 70433"/>
                  <a:gd name="connsiteX7" fmla="*/ 91007 w 91476"/>
                  <a:gd name="connsiteY7" fmla="*/ 24418 h 70433"/>
                  <a:gd name="connsiteX8" fmla="*/ 91007 w 91476"/>
                  <a:gd name="connsiteY8" fmla="*/ 71085 h 70433"/>
                  <a:gd name="connsiteX9" fmla="*/ 79805 w 91476"/>
                  <a:gd name="connsiteY9" fmla="*/ 71085 h 70433"/>
                  <a:gd name="connsiteX10" fmla="*/ 79805 w 91476"/>
                  <a:gd name="connsiteY10" fmla="*/ 24728 h 70433"/>
                  <a:gd name="connsiteX11" fmla="*/ 65879 w 91476"/>
                  <a:gd name="connsiteY11" fmla="*/ 10802 h 70433"/>
                  <a:gd name="connsiteX12" fmla="*/ 50839 w 91476"/>
                  <a:gd name="connsiteY12" fmla="*/ 25904 h 70433"/>
                  <a:gd name="connsiteX13" fmla="*/ 50839 w 91476"/>
                  <a:gd name="connsiteY13" fmla="*/ 71085 h 70433"/>
                  <a:gd name="connsiteX14" fmla="*/ 39699 w 91476"/>
                  <a:gd name="connsiteY14" fmla="*/ 71085 h 70433"/>
                  <a:gd name="connsiteX15" fmla="*/ 39699 w 91476"/>
                  <a:gd name="connsiteY15" fmla="*/ 23614 h 70433"/>
                  <a:gd name="connsiteX16" fmla="*/ 26144 w 91476"/>
                  <a:gd name="connsiteY16" fmla="*/ 10802 h 70433"/>
                  <a:gd name="connsiteX17" fmla="*/ 10671 w 91476"/>
                  <a:gd name="connsiteY17" fmla="*/ 27513 h 70433"/>
                  <a:gd name="connsiteX18" fmla="*/ 10671 w 91476"/>
                  <a:gd name="connsiteY18" fmla="*/ 71085 h 70433"/>
                  <a:gd name="connsiteX19" fmla="*/ -469 w 91476"/>
                  <a:gd name="connsiteY19" fmla="*/ 71085 h 704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91476" h="70433">
                    <a:moveTo>
                      <a:pt x="-469" y="71085"/>
                    </a:moveTo>
                    <a:lnTo>
                      <a:pt x="-469" y="1889"/>
                    </a:lnTo>
                    <a:lnTo>
                      <a:pt x="10362" y="1889"/>
                    </a:lnTo>
                    <a:lnTo>
                      <a:pt x="10424" y="14577"/>
                    </a:lnTo>
                    <a:cubicBezTo>
                      <a:pt x="13828" y="5232"/>
                      <a:pt x="21626" y="652"/>
                      <a:pt x="29796" y="652"/>
                    </a:cubicBezTo>
                    <a:cubicBezTo>
                      <a:pt x="38894" y="652"/>
                      <a:pt x="44960" y="6222"/>
                      <a:pt x="47435" y="14763"/>
                    </a:cubicBezTo>
                    <a:cubicBezTo>
                      <a:pt x="50716" y="6036"/>
                      <a:pt x="59195" y="652"/>
                      <a:pt x="69221" y="652"/>
                    </a:cubicBezTo>
                    <a:cubicBezTo>
                      <a:pt x="81228" y="652"/>
                      <a:pt x="91007" y="8388"/>
                      <a:pt x="91007" y="24418"/>
                    </a:cubicBezTo>
                    <a:lnTo>
                      <a:pt x="91007" y="71085"/>
                    </a:lnTo>
                    <a:lnTo>
                      <a:pt x="79805" y="71085"/>
                    </a:lnTo>
                    <a:lnTo>
                      <a:pt x="79805" y="24728"/>
                    </a:lnTo>
                    <a:cubicBezTo>
                      <a:pt x="79805" y="14763"/>
                      <a:pt x="73306" y="10802"/>
                      <a:pt x="65879" y="10802"/>
                    </a:cubicBezTo>
                    <a:cubicBezTo>
                      <a:pt x="56533" y="10802"/>
                      <a:pt x="50839" y="17177"/>
                      <a:pt x="50839" y="25904"/>
                    </a:cubicBezTo>
                    <a:lnTo>
                      <a:pt x="50839" y="71085"/>
                    </a:lnTo>
                    <a:lnTo>
                      <a:pt x="39699" y="71085"/>
                    </a:lnTo>
                    <a:lnTo>
                      <a:pt x="39699" y="23614"/>
                    </a:lnTo>
                    <a:cubicBezTo>
                      <a:pt x="39699" y="15939"/>
                      <a:pt x="33943" y="10802"/>
                      <a:pt x="26144" y="10802"/>
                    </a:cubicBezTo>
                    <a:cubicBezTo>
                      <a:pt x="18037" y="10802"/>
                      <a:pt x="10671" y="16496"/>
                      <a:pt x="10671" y="27513"/>
                    </a:cubicBezTo>
                    <a:lnTo>
                      <a:pt x="10671" y="71085"/>
                    </a:lnTo>
                    <a:lnTo>
                      <a:pt x="-469" y="71085"/>
                    </a:lnTo>
                  </a:path>
                </a:pathLst>
              </a:custGeom>
              <a:solidFill>
                <a:srgbClr val="2F2F2F"/>
              </a:solidFill>
              <a:ln w="62" cap="flat">
                <a:noFill/>
                <a:prstDash val="solid"/>
                <a:miter/>
              </a:ln>
            </p:spPr>
            <p:txBody>
              <a:bodyPr rtlCol="0" anchor="ctr"/>
              <a:lstStyle/>
              <a:p>
                <a:endParaRPr lang="en-GB"/>
              </a:p>
            </p:txBody>
          </p:sp>
          <p:sp>
            <p:nvSpPr>
              <p:cNvPr id="53" name="Freeform: Shape 52">
                <a:extLst>
                  <a:ext uri="{FF2B5EF4-FFF2-40B4-BE49-F238E27FC236}">
                    <a16:creationId xmlns:a16="http://schemas.microsoft.com/office/drawing/2014/main" id="{7A5AF3C2-A919-23FF-82FC-95F64A473777}"/>
                  </a:ext>
                </a:extLst>
              </p:cNvPr>
              <p:cNvSpPr/>
              <p:nvPr/>
            </p:nvSpPr>
            <p:spPr>
              <a:xfrm>
                <a:off x="8786596" y="1427659"/>
                <a:ext cx="61273" cy="71547"/>
              </a:xfrm>
              <a:custGeom>
                <a:avLst/>
                <a:gdLst>
                  <a:gd name="connsiteX0" fmla="*/ 32273 w 61273"/>
                  <a:gd name="connsiteY0" fmla="*/ 72184 h 71547"/>
                  <a:gd name="connsiteX1" fmla="*/ -158 w 61273"/>
                  <a:gd name="connsiteY1" fmla="*/ 36658 h 71547"/>
                  <a:gd name="connsiteX2" fmla="*/ 30974 w 61273"/>
                  <a:gd name="connsiteY2" fmla="*/ 637 h 71547"/>
                  <a:gd name="connsiteX3" fmla="*/ 61115 w 61273"/>
                  <a:gd name="connsiteY3" fmla="*/ 35234 h 71547"/>
                  <a:gd name="connsiteX4" fmla="*/ 61115 w 61273"/>
                  <a:gd name="connsiteY4" fmla="*/ 39876 h 71547"/>
                  <a:gd name="connsiteX5" fmla="*/ 11106 w 61273"/>
                  <a:gd name="connsiteY5" fmla="*/ 39876 h 71547"/>
                  <a:gd name="connsiteX6" fmla="*/ 32335 w 61273"/>
                  <a:gd name="connsiteY6" fmla="*/ 62281 h 71547"/>
                  <a:gd name="connsiteX7" fmla="*/ 49232 w 61273"/>
                  <a:gd name="connsiteY7" fmla="*/ 51636 h 71547"/>
                  <a:gd name="connsiteX8" fmla="*/ 60001 w 61273"/>
                  <a:gd name="connsiteY8" fmla="*/ 54607 h 71547"/>
                  <a:gd name="connsiteX9" fmla="*/ 32273 w 61273"/>
                  <a:gd name="connsiteY9" fmla="*/ 72184 h 71547"/>
                  <a:gd name="connsiteX10" fmla="*/ 11168 w 61273"/>
                  <a:gd name="connsiteY10" fmla="*/ 30469 h 71547"/>
                  <a:gd name="connsiteX11" fmla="*/ 49789 w 61273"/>
                  <a:gd name="connsiteY11" fmla="*/ 30469 h 71547"/>
                  <a:gd name="connsiteX12" fmla="*/ 30974 w 61273"/>
                  <a:gd name="connsiteY12" fmla="*/ 10539 h 71547"/>
                  <a:gd name="connsiteX13" fmla="*/ 11168 w 61273"/>
                  <a:gd name="connsiteY13" fmla="*/ 30469 h 71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1273" h="71547">
                    <a:moveTo>
                      <a:pt x="32273" y="72184"/>
                    </a:moveTo>
                    <a:cubicBezTo>
                      <a:pt x="12220" y="72184"/>
                      <a:pt x="-158" y="57949"/>
                      <a:pt x="-158" y="36658"/>
                    </a:cubicBezTo>
                    <a:cubicBezTo>
                      <a:pt x="-158" y="15429"/>
                      <a:pt x="12096" y="637"/>
                      <a:pt x="30974" y="637"/>
                    </a:cubicBezTo>
                    <a:cubicBezTo>
                      <a:pt x="45642" y="637"/>
                      <a:pt x="61115" y="9673"/>
                      <a:pt x="61115" y="35234"/>
                    </a:cubicBezTo>
                    <a:lnTo>
                      <a:pt x="61115" y="39876"/>
                    </a:lnTo>
                    <a:lnTo>
                      <a:pt x="11106" y="39876"/>
                    </a:lnTo>
                    <a:cubicBezTo>
                      <a:pt x="11663" y="54359"/>
                      <a:pt x="20081" y="62281"/>
                      <a:pt x="32335" y="62281"/>
                    </a:cubicBezTo>
                    <a:cubicBezTo>
                      <a:pt x="40505" y="62281"/>
                      <a:pt x="46632" y="58691"/>
                      <a:pt x="49232" y="51636"/>
                    </a:cubicBezTo>
                    <a:lnTo>
                      <a:pt x="60001" y="54607"/>
                    </a:lnTo>
                    <a:cubicBezTo>
                      <a:pt x="56783" y="65066"/>
                      <a:pt x="46447" y="72184"/>
                      <a:pt x="32273" y="72184"/>
                    </a:cubicBezTo>
                    <a:close/>
                    <a:moveTo>
                      <a:pt x="11168" y="30469"/>
                    </a:moveTo>
                    <a:lnTo>
                      <a:pt x="49789" y="30469"/>
                    </a:lnTo>
                    <a:cubicBezTo>
                      <a:pt x="48737" y="18709"/>
                      <a:pt x="42362" y="10539"/>
                      <a:pt x="30974" y="10539"/>
                    </a:cubicBezTo>
                    <a:cubicBezTo>
                      <a:pt x="19090" y="10539"/>
                      <a:pt x="11849" y="19885"/>
                      <a:pt x="11168" y="30469"/>
                    </a:cubicBezTo>
                  </a:path>
                </a:pathLst>
              </a:custGeom>
              <a:solidFill>
                <a:srgbClr val="2F2F2F"/>
              </a:solidFill>
              <a:ln w="62" cap="flat">
                <a:noFill/>
                <a:prstDash val="solid"/>
                <a:miter/>
              </a:ln>
            </p:spPr>
            <p:txBody>
              <a:bodyPr rtlCol="0" anchor="ctr"/>
              <a:lstStyle/>
              <a:p>
                <a:endParaRPr lang="en-GB"/>
              </a:p>
            </p:txBody>
          </p:sp>
          <p:sp>
            <p:nvSpPr>
              <p:cNvPr id="54" name="Freeform: Shape 53">
                <a:extLst>
                  <a:ext uri="{FF2B5EF4-FFF2-40B4-BE49-F238E27FC236}">
                    <a16:creationId xmlns:a16="http://schemas.microsoft.com/office/drawing/2014/main" id="{DD9F7D9C-D6F8-A034-9BCC-16CDA962C213}"/>
                  </a:ext>
                </a:extLst>
              </p:cNvPr>
              <p:cNvSpPr/>
              <p:nvPr/>
            </p:nvSpPr>
            <p:spPr>
              <a:xfrm>
                <a:off x="8863837" y="1427659"/>
                <a:ext cx="55331" cy="70061"/>
              </a:xfrm>
              <a:custGeom>
                <a:avLst/>
                <a:gdLst>
                  <a:gd name="connsiteX0" fmla="*/ 10987 w 55331"/>
                  <a:gd name="connsiteY0" fmla="*/ 29243 h 70061"/>
                  <a:gd name="connsiteX1" fmla="*/ 10987 w 55331"/>
                  <a:gd name="connsiteY1" fmla="*/ 70710 h 70061"/>
                  <a:gd name="connsiteX2" fmla="*/ -154 w 55331"/>
                  <a:gd name="connsiteY2" fmla="*/ 70710 h 70061"/>
                  <a:gd name="connsiteX3" fmla="*/ -154 w 55331"/>
                  <a:gd name="connsiteY3" fmla="*/ 1515 h 70061"/>
                  <a:gd name="connsiteX4" fmla="*/ 10554 w 55331"/>
                  <a:gd name="connsiteY4" fmla="*/ 1515 h 70061"/>
                  <a:gd name="connsiteX5" fmla="*/ 10615 w 55331"/>
                  <a:gd name="connsiteY5" fmla="*/ 14327 h 70061"/>
                  <a:gd name="connsiteX6" fmla="*/ 31783 w 55331"/>
                  <a:gd name="connsiteY6" fmla="*/ 649 h 70061"/>
                  <a:gd name="connsiteX7" fmla="*/ 55178 w 55331"/>
                  <a:gd name="connsiteY7" fmla="*/ 26767 h 70061"/>
                  <a:gd name="connsiteX8" fmla="*/ 55178 w 55331"/>
                  <a:gd name="connsiteY8" fmla="*/ 70710 h 70061"/>
                  <a:gd name="connsiteX9" fmla="*/ 44037 w 55331"/>
                  <a:gd name="connsiteY9" fmla="*/ 70710 h 70061"/>
                  <a:gd name="connsiteX10" fmla="*/ 44037 w 55331"/>
                  <a:gd name="connsiteY10" fmla="*/ 27695 h 70061"/>
                  <a:gd name="connsiteX11" fmla="*/ 28440 w 55331"/>
                  <a:gd name="connsiteY11" fmla="*/ 10675 h 70061"/>
                  <a:gd name="connsiteX12" fmla="*/ 10987 w 55331"/>
                  <a:gd name="connsiteY12" fmla="*/ 29243 h 70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5331" h="70061">
                    <a:moveTo>
                      <a:pt x="10987" y="29243"/>
                    </a:moveTo>
                    <a:lnTo>
                      <a:pt x="10987" y="70710"/>
                    </a:lnTo>
                    <a:lnTo>
                      <a:pt x="-154" y="70710"/>
                    </a:lnTo>
                    <a:lnTo>
                      <a:pt x="-154" y="1515"/>
                    </a:lnTo>
                    <a:lnTo>
                      <a:pt x="10554" y="1515"/>
                    </a:lnTo>
                    <a:lnTo>
                      <a:pt x="10615" y="14327"/>
                    </a:lnTo>
                    <a:cubicBezTo>
                      <a:pt x="15072" y="4548"/>
                      <a:pt x="22499" y="649"/>
                      <a:pt x="31783" y="649"/>
                    </a:cubicBezTo>
                    <a:cubicBezTo>
                      <a:pt x="45770" y="649"/>
                      <a:pt x="55178" y="9252"/>
                      <a:pt x="55178" y="26767"/>
                    </a:cubicBezTo>
                    <a:lnTo>
                      <a:pt x="55178" y="70710"/>
                    </a:lnTo>
                    <a:lnTo>
                      <a:pt x="44037" y="70710"/>
                    </a:lnTo>
                    <a:lnTo>
                      <a:pt x="44037" y="27695"/>
                    </a:lnTo>
                    <a:cubicBezTo>
                      <a:pt x="44037" y="17050"/>
                      <a:pt x="38096" y="10675"/>
                      <a:pt x="28440" y="10675"/>
                    </a:cubicBezTo>
                    <a:cubicBezTo>
                      <a:pt x="18476" y="10675"/>
                      <a:pt x="10987" y="17421"/>
                      <a:pt x="10987" y="29243"/>
                    </a:cubicBezTo>
                  </a:path>
                </a:pathLst>
              </a:custGeom>
              <a:solidFill>
                <a:srgbClr val="2F2F2F"/>
              </a:solidFill>
              <a:ln w="62" cap="flat">
                <a:noFill/>
                <a:prstDash val="solid"/>
                <a:miter/>
              </a:ln>
            </p:spPr>
            <p:txBody>
              <a:bodyPr rtlCol="0" anchor="ctr"/>
              <a:lstStyle/>
              <a:p>
                <a:endParaRPr lang="en-GB"/>
              </a:p>
            </p:txBody>
          </p:sp>
          <p:sp>
            <p:nvSpPr>
              <p:cNvPr id="62" name="Freeform: Shape 61">
                <a:extLst>
                  <a:ext uri="{FF2B5EF4-FFF2-40B4-BE49-F238E27FC236}">
                    <a16:creationId xmlns:a16="http://schemas.microsoft.com/office/drawing/2014/main" id="{DECB4259-3F1F-F0E4-1196-F95AB5969404}"/>
                  </a:ext>
                </a:extLst>
              </p:cNvPr>
              <p:cNvSpPr/>
              <p:nvPr/>
            </p:nvSpPr>
            <p:spPr>
              <a:xfrm>
                <a:off x="8930185" y="1412062"/>
                <a:ext cx="37692" cy="86525"/>
              </a:xfrm>
              <a:custGeom>
                <a:avLst/>
                <a:gdLst>
                  <a:gd name="connsiteX0" fmla="*/ 35908 w 37692"/>
                  <a:gd name="connsiteY0" fmla="*/ 17230 h 86525"/>
                  <a:gd name="connsiteX1" fmla="*/ 35908 w 37692"/>
                  <a:gd name="connsiteY1" fmla="*/ 26761 h 86525"/>
                  <a:gd name="connsiteX2" fmla="*/ 21673 w 37692"/>
                  <a:gd name="connsiteY2" fmla="*/ 26761 h 86525"/>
                  <a:gd name="connsiteX3" fmla="*/ 21673 w 37692"/>
                  <a:gd name="connsiteY3" fmla="*/ 68476 h 86525"/>
                  <a:gd name="connsiteX4" fmla="*/ 29843 w 37692"/>
                  <a:gd name="connsiteY4" fmla="*/ 77389 h 86525"/>
                  <a:gd name="connsiteX5" fmla="*/ 35537 w 37692"/>
                  <a:gd name="connsiteY5" fmla="*/ 76646 h 86525"/>
                  <a:gd name="connsiteX6" fmla="*/ 37827 w 37692"/>
                  <a:gd name="connsiteY6" fmla="*/ 86054 h 86525"/>
                  <a:gd name="connsiteX7" fmla="*/ 29534 w 37692"/>
                  <a:gd name="connsiteY7" fmla="*/ 87292 h 86525"/>
                  <a:gd name="connsiteX8" fmla="*/ 10533 w 37692"/>
                  <a:gd name="connsiteY8" fmla="*/ 69343 h 86525"/>
                  <a:gd name="connsiteX9" fmla="*/ 10533 w 37692"/>
                  <a:gd name="connsiteY9" fmla="*/ 26761 h 86525"/>
                  <a:gd name="connsiteX10" fmla="*/ 135 w 37692"/>
                  <a:gd name="connsiteY10" fmla="*/ 26761 h 86525"/>
                  <a:gd name="connsiteX11" fmla="*/ 135 w 37692"/>
                  <a:gd name="connsiteY11" fmla="*/ 17230 h 86525"/>
                  <a:gd name="connsiteX12" fmla="*/ 10533 w 37692"/>
                  <a:gd name="connsiteY12" fmla="*/ 17230 h 86525"/>
                  <a:gd name="connsiteX13" fmla="*/ 10533 w 37692"/>
                  <a:gd name="connsiteY13" fmla="*/ 767 h 86525"/>
                  <a:gd name="connsiteX14" fmla="*/ 21673 w 37692"/>
                  <a:gd name="connsiteY14" fmla="*/ 767 h 86525"/>
                  <a:gd name="connsiteX15" fmla="*/ 21673 w 37692"/>
                  <a:gd name="connsiteY15" fmla="*/ 17230 h 86525"/>
                  <a:gd name="connsiteX16" fmla="*/ 35908 w 37692"/>
                  <a:gd name="connsiteY16" fmla="*/ 17230 h 86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7692" h="86525">
                    <a:moveTo>
                      <a:pt x="35908" y="17230"/>
                    </a:moveTo>
                    <a:lnTo>
                      <a:pt x="35908" y="26761"/>
                    </a:lnTo>
                    <a:lnTo>
                      <a:pt x="21673" y="26761"/>
                    </a:lnTo>
                    <a:lnTo>
                      <a:pt x="21673" y="68476"/>
                    </a:lnTo>
                    <a:cubicBezTo>
                      <a:pt x="21673" y="74666"/>
                      <a:pt x="23963" y="77389"/>
                      <a:pt x="29843" y="77389"/>
                    </a:cubicBezTo>
                    <a:cubicBezTo>
                      <a:pt x="31267" y="77389"/>
                      <a:pt x="33680" y="77018"/>
                      <a:pt x="35537" y="76646"/>
                    </a:cubicBezTo>
                    <a:lnTo>
                      <a:pt x="37827" y="86054"/>
                    </a:lnTo>
                    <a:cubicBezTo>
                      <a:pt x="35537" y="86858"/>
                      <a:pt x="32381" y="87292"/>
                      <a:pt x="29534" y="87292"/>
                    </a:cubicBezTo>
                    <a:cubicBezTo>
                      <a:pt x="17588" y="87292"/>
                      <a:pt x="10533" y="80669"/>
                      <a:pt x="10533" y="69343"/>
                    </a:cubicBezTo>
                    <a:lnTo>
                      <a:pt x="10533" y="26761"/>
                    </a:lnTo>
                    <a:lnTo>
                      <a:pt x="135" y="26761"/>
                    </a:lnTo>
                    <a:lnTo>
                      <a:pt x="135" y="17230"/>
                    </a:lnTo>
                    <a:lnTo>
                      <a:pt x="10533" y="17230"/>
                    </a:lnTo>
                    <a:lnTo>
                      <a:pt x="10533" y="767"/>
                    </a:lnTo>
                    <a:lnTo>
                      <a:pt x="21673" y="767"/>
                    </a:lnTo>
                    <a:lnTo>
                      <a:pt x="21673" y="17230"/>
                    </a:lnTo>
                    <a:lnTo>
                      <a:pt x="35908" y="17230"/>
                    </a:lnTo>
                  </a:path>
                </a:pathLst>
              </a:custGeom>
              <a:solidFill>
                <a:srgbClr val="2F2F2F"/>
              </a:solidFill>
              <a:ln w="62" cap="flat">
                <a:noFill/>
                <a:prstDash val="solid"/>
                <a:miter/>
              </a:ln>
            </p:spPr>
            <p:txBody>
              <a:bodyPr rtlCol="0" anchor="ctr"/>
              <a:lstStyle/>
              <a:p>
                <a:endParaRPr lang="en-GB"/>
              </a:p>
            </p:txBody>
          </p:sp>
        </p:grpSp>
        <p:sp>
          <p:nvSpPr>
            <p:cNvPr id="63" name="Freeform: Shape 62">
              <a:extLst>
                <a:ext uri="{FF2B5EF4-FFF2-40B4-BE49-F238E27FC236}">
                  <a16:creationId xmlns:a16="http://schemas.microsoft.com/office/drawing/2014/main" id="{A30F8C0E-16CF-53A6-9F3F-5295853DE2C6}"/>
                </a:ext>
              </a:extLst>
            </p:cNvPr>
            <p:cNvSpPr/>
            <p:nvPr/>
          </p:nvSpPr>
          <p:spPr>
            <a:xfrm>
              <a:off x="9316537" y="1372415"/>
              <a:ext cx="170762" cy="588934"/>
            </a:xfrm>
            <a:custGeom>
              <a:avLst/>
              <a:gdLst>
                <a:gd name="connsiteX0" fmla="*/ 170484 w 170762"/>
                <a:gd name="connsiteY0" fmla="*/ 33 h 588934"/>
                <a:gd name="connsiteX1" fmla="*/ 42501 w 170762"/>
                <a:gd name="connsiteY1" fmla="*/ 33 h 588934"/>
                <a:gd name="connsiteX2" fmla="*/ -279 w 170762"/>
                <a:gd name="connsiteY2" fmla="*/ 42813 h 588934"/>
                <a:gd name="connsiteX3" fmla="*/ -279 w 170762"/>
                <a:gd name="connsiteY3" fmla="*/ 588968 h 588934"/>
              </a:gdLst>
              <a:ahLst/>
              <a:cxnLst>
                <a:cxn ang="0">
                  <a:pos x="connsiteX0" y="connsiteY0"/>
                </a:cxn>
                <a:cxn ang="0">
                  <a:pos x="connsiteX1" y="connsiteY1"/>
                </a:cxn>
                <a:cxn ang="0">
                  <a:pos x="connsiteX2" y="connsiteY2"/>
                </a:cxn>
                <a:cxn ang="0">
                  <a:pos x="connsiteX3" y="connsiteY3"/>
                </a:cxn>
              </a:cxnLst>
              <a:rect l="l" t="t" r="r" b="b"/>
              <a:pathLst>
                <a:path w="170762" h="588934">
                  <a:moveTo>
                    <a:pt x="170484" y="33"/>
                  </a:moveTo>
                  <a:lnTo>
                    <a:pt x="42501" y="33"/>
                  </a:lnTo>
                  <a:cubicBezTo>
                    <a:pt x="18872" y="33"/>
                    <a:pt x="-279" y="19187"/>
                    <a:pt x="-279" y="42813"/>
                  </a:cubicBezTo>
                  <a:lnTo>
                    <a:pt x="-279" y="588968"/>
                  </a:lnTo>
                </a:path>
              </a:pathLst>
            </a:custGeom>
            <a:noFill/>
            <a:ln w="7124" cap="flat">
              <a:solidFill>
                <a:srgbClr val="3A414A"/>
              </a:solidFill>
              <a:prstDash val="solid"/>
              <a:miter/>
            </a:ln>
          </p:spPr>
          <p:txBody>
            <a:bodyPr rtlCol="0" anchor="ctr"/>
            <a:lstStyle/>
            <a:p>
              <a:endParaRPr lang="en-GB"/>
            </a:p>
          </p:txBody>
        </p:sp>
        <p:sp>
          <p:nvSpPr>
            <p:cNvPr id="66" name="Freeform: Shape 65">
              <a:extLst>
                <a:ext uri="{FF2B5EF4-FFF2-40B4-BE49-F238E27FC236}">
                  <a16:creationId xmlns:a16="http://schemas.microsoft.com/office/drawing/2014/main" id="{C733A807-58F1-0949-A52C-671C997E0306}"/>
                </a:ext>
              </a:extLst>
            </p:cNvPr>
            <p:cNvSpPr/>
            <p:nvPr/>
          </p:nvSpPr>
          <p:spPr>
            <a:xfrm>
              <a:off x="9487299" y="1369064"/>
              <a:ext cx="3707" cy="6773"/>
            </a:xfrm>
            <a:custGeom>
              <a:avLst/>
              <a:gdLst>
                <a:gd name="connsiteX0" fmla="*/ 3286 w 3707"/>
                <a:gd name="connsiteY0" fmla="*/ 3313 h 6773"/>
                <a:gd name="connsiteX1" fmla="*/ 3286 w 3707"/>
                <a:gd name="connsiteY1" fmla="*/ 6807 h 6773"/>
                <a:gd name="connsiteX2" fmla="*/ -279 w 3707"/>
                <a:gd name="connsiteY2" fmla="*/ 6807 h 6773"/>
                <a:gd name="connsiteX3" fmla="*/ -279 w 3707"/>
                <a:gd name="connsiteY3" fmla="*/ 33 h 6773"/>
                <a:gd name="connsiteX4" fmla="*/ 3428 w 3707"/>
                <a:gd name="connsiteY4" fmla="*/ 33 h 67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07" h="6773">
                  <a:moveTo>
                    <a:pt x="3286" y="3313"/>
                  </a:moveTo>
                  <a:lnTo>
                    <a:pt x="3286" y="6807"/>
                  </a:lnTo>
                  <a:lnTo>
                    <a:pt x="-279" y="6807"/>
                  </a:lnTo>
                  <a:lnTo>
                    <a:pt x="-279" y="33"/>
                  </a:lnTo>
                  <a:lnTo>
                    <a:pt x="3428" y="33"/>
                  </a:lnTo>
                  <a:close/>
                </a:path>
              </a:pathLst>
            </a:custGeom>
            <a:solidFill>
              <a:srgbClr val="3A414A"/>
            </a:solidFill>
            <a:ln w="356" cap="flat">
              <a:solidFill>
                <a:srgbClr val="3A414A"/>
              </a:solidFill>
              <a:prstDash val="solid"/>
              <a:miter/>
            </a:ln>
          </p:spPr>
          <p:txBody>
            <a:bodyPr rtlCol="0" anchor="ctr"/>
            <a:lstStyle/>
            <a:p>
              <a:endParaRPr lang="en-GB"/>
            </a:p>
          </p:txBody>
        </p:sp>
        <p:sp>
          <p:nvSpPr>
            <p:cNvPr id="67" name="Freeform: Shape 66">
              <a:extLst>
                <a:ext uri="{FF2B5EF4-FFF2-40B4-BE49-F238E27FC236}">
                  <a16:creationId xmlns:a16="http://schemas.microsoft.com/office/drawing/2014/main" id="{F8888729-BA57-D5D1-5EAD-CB990427B4A0}"/>
                </a:ext>
              </a:extLst>
            </p:cNvPr>
            <p:cNvSpPr/>
            <p:nvPr/>
          </p:nvSpPr>
          <p:spPr>
            <a:xfrm>
              <a:off x="9283525" y="1964986"/>
              <a:ext cx="66023" cy="101673"/>
            </a:xfrm>
            <a:custGeom>
              <a:avLst/>
              <a:gdLst>
                <a:gd name="connsiteX0" fmla="*/ 32733 w 66023"/>
                <a:gd name="connsiteY0" fmla="*/ 101707 h 101673"/>
                <a:gd name="connsiteX1" fmla="*/ -279 w 66023"/>
                <a:gd name="connsiteY1" fmla="*/ 33 h 101673"/>
                <a:gd name="connsiteX2" fmla="*/ 65745 w 66023"/>
                <a:gd name="connsiteY2" fmla="*/ 33 h 101673"/>
              </a:gdLst>
              <a:ahLst/>
              <a:cxnLst>
                <a:cxn ang="0">
                  <a:pos x="connsiteX0" y="connsiteY0"/>
                </a:cxn>
                <a:cxn ang="0">
                  <a:pos x="connsiteX1" y="connsiteY1"/>
                </a:cxn>
                <a:cxn ang="0">
                  <a:pos x="connsiteX2" y="connsiteY2"/>
                </a:cxn>
              </a:cxnLst>
              <a:rect l="l" t="t" r="r" b="b"/>
              <a:pathLst>
                <a:path w="66023" h="101673">
                  <a:moveTo>
                    <a:pt x="32733" y="101707"/>
                  </a:moveTo>
                  <a:lnTo>
                    <a:pt x="-279" y="33"/>
                  </a:lnTo>
                  <a:lnTo>
                    <a:pt x="65745" y="33"/>
                  </a:lnTo>
                  <a:close/>
                </a:path>
              </a:pathLst>
            </a:custGeom>
            <a:solidFill>
              <a:srgbClr val="3A414A"/>
            </a:solidFill>
            <a:ln w="7124" cap="flat">
              <a:solidFill>
                <a:srgbClr val="3A414A"/>
              </a:solidFill>
              <a:prstDash val="solid"/>
              <a:miter/>
            </a:ln>
          </p:spPr>
          <p:txBody>
            <a:bodyPr rtlCol="0" anchor="ctr"/>
            <a:lstStyle/>
            <a:p>
              <a:endParaRPr lang="en-GB"/>
            </a:p>
          </p:txBody>
        </p:sp>
        <p:sp>
          <p:nvSpPr>
            <p:cNvPr id="68" name="Freeform: Shape 67">
              <a:extLst>
                <a:ext uri="{FF2B5EF4-FFF2-40B4-BE49-F238E27FC236}">
                  <a16:creationId xmlns:a16="http://schemas.microsoft.com/office/drawing/2014/main" id="{A85526E7-9A1D-4C63-760E-33CABB6541FC}"/>
                </a:ext>
              </a:extLst>
            </p:cNvPr>
            <p:cNvSpPr/>
            <p:nvPr/>
          </p:nvSpPr>
          <p:spPr>
            <a:xfrm>
              <a:off x="9247020" y="2085411"/>
              <a:ext cx="139034" cy="139034"/>
            </a:xfrm>
            <a:custGeom>
              <a:avLst/>
              <a:gdLst>
                <a:gd name="connsiteX0" fmla="*/ 138755 w 139034"/>
                <a:gd name="connsiteY0" fmla="*/ 69551 h 139034"/>
                <a:gd name="connsiteX1" fmla="*/ 69238 w 139034"/>
                <a:gd name="connsiteY1" fmla="*/ 139068 h 139034"/>
                <a:gd name="connsiteX2" fmla="*/ -279 w 139034"/>
                <a:gd name="connsiteY2" fmla="*/ 69551 h 139034"/>
                <a:gd name="connsiteX3" fmla="*/ 69238 w 139034"/>
                <a:gd name="connsiteY3" fmla="*/ 33 h 139034"/>
                <a:gd name="connsiteX4" fmla="*/ 138755 w 139034"/>
                <a:gd name="connsiteY4" fmla="*/ 69551 h 1390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034" h="139034">
                  <a:moveTo>
                    <a:pt x="138755" y="69551"/>
                  </a:moveTo>
                  <a:cubicBezTo>
                    <a:pt x="138755" y="108052"/>
                    <a:pt x="107597" y="139068"/>
                    <a:pt x="69238" y="139068"/>
                  </a:cubicBezTo>
                  <a:cubicBezTo>
                    <a:pt x="30879" y="139068"/>
                    <a:pt x="-279" y="107981"/>
                    <a:pt x="-279" y="69551"/>
                  </a:cubicBezTo>
                  <a:cubicBezTo>
                    <a:pt x="-279" y="31191"/>
                    <a:pt x="30879" y="33"/>
                    <a:pt x="69238" y="33"/>
                  </a:cubicBezTo>
                  <a:cubicBezTo>
                    <a:pt x="107597" y="33"/>
                    <a:pt x="138755" y="31191"/>
                    <a:pt x="138755" y="69551"/>
                  </a:cubicBezTo>
                  <a:close/>
                </a:path>
              </a:pathLst>
            </a:custGeom>
            <a:solidFill>
              <a:srgbClr val="FFFFFF"/>
            </a:solidFill>
            <a:ln w="14248" cap="flat">
              <a:solidFill>
                <a:srgbClr val="3A414A"/>
              </a:solidFill>
              <a:prstDash val="solid"/>
              <a:miter/>
            </a:ln>
          </p:spPr>
          <p:txBody>
            <a:bodyPr rtlCol="0" anchor="ctr"/>
            <a:lstStyle/>
            <a:p>
              <a:endParaRPr lang="en-GB"/>
            </a:p>
          </p:txBody>
        </p:sp>
        <p:sp>
          <p:nvSpPr>
            <p:cNvPr id="69" name="Freeform: Shape 68">
              <a:extLst>
                <a:ext uri="{FF2B5EF4-FFF2-40B4-BE49-F238E27FC236}">
                  <a16:creationId xmlns:a16="http://schemas.microsoft.com/office/drawing/2014/main" id="{ED64D104-2779-ECEA-5828-3239B2D13B32}"/>
                </a:ext>
              </a:extLst>
            </p:cNvPr>
            <p:cNvSpPr/>
            <p:nvPr/>
          </p:nvSpPr>
          <p:spPr>
            <a:xfrm>
              <a:off x="9173866" y="2224446"/>
              <a:ext cx="285198" cy="417102"/>
            </a:xfrm>
            <a:custGeom>
              <a:avLst/>
              <a:gdLst>
                <a:gd name="connsiteX0" fmla="*/ 142392 w 285198"/>
                <a:gd name="connsiteY0" fmla="*/ 33 h 417102"/>
                <a:gd name="connsiteX1" fmla="*/ 142392 w 285198"/>
                <a:gd name="connsiteY1" fmla="*/ 151902 h 417102"/>
                <a:gd name="connsiteX2" fmla="*/ 165493 w 285198"/>
                <a:gd name="connsiteY2" fmla="*/ 230688 h 417102"/>
                <a:gd name="connsiteX3" fmla="*/ 284919 w 285198"/>
                <a:gd name="connsiteY3" fmla="*/ 417136 h 417102"/>
                <a:gd name="connsiteX4" fmla="*/ 142320 w 285198"/>
                <a:gd name="connsiteY4" fmla="*/ 194681 h 417102"/>
                <a:gd name="connsiteX5" fmla="*/ -279 w 285198"/>
                <a:gd name="connsiteY5" fmla="*/ 417136 h 417102"/>
                <a:gd name="connsiteX6" fmla="*/ -279 w 285198"/>
                <a:gd name="connsiteY6" fmla="*/ 69551 h 417102"/>
                <a:gd name="connsiteX7" fmla="*/ 284919 w 285198"/>
                <a:gd name="connsiteY7" fmla="*/ 69551 h 417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5198" h="417102">
                  <a:moveTo>
                    <a:pt x="142392" y="33"/>
                  </a:moveTo>
                  <a:lnTo>
                    <a:pt x="142392" y="151902"/>
                  </a:lnTo>
                  <a:cubicBezTo>
                    <a:pt x="142399" y="179830"/>
                    <a:pt x="150413" y="207173"/>
                    <a:pt x="165493" y="230688"/>
                  </a:cubicBezTo>
                  <a:lnTo>
                    <a:pt x="284919" y="417136"/>
                  </a:lnTo>
                  <a:moveTo>
                    <a:pt x="142320" y="194681"/>
                  </a:moveTo>
                  <a:lnTo>
                    <a:pt x="-279" y="417136"/>
                  </a:lnTo>
                  <a:moveTo>
                    <a:pt x="-279" y="69551"/>
                  </a:moveTo>
                  <a:lnTo>
                    <a:pt x="284919" y="69551"/>
                  </a:lnTo>
                </a:path>
              </a:pathLst>
            </a:custGeom>
            <a:noFill/>
            <a:ln w="14248" cap="flat">
              <a:solidFill>
                <a:srgbClr val="3A414A"/>
              </a:solidFill>
              <a:prstDash val="solid"/>
              <a:miter/>
            </a:ln>
          </p:spPr>
          <p:txBody>
            <a:bodyPr rtlCol="0" anchor="ctr"/>
            <a:lstStyle/>
            <a:p>
              <a:endParaRPr lang="en-GB"/>
            </a:p>
          </p:txBody>
        </p:sp>
        <p:sp>
          <p:nvSpPr>
            <p:cNvPr id="70" name="Freeform: Shape 69">
              <a:extLst>
                <a:ext uri="{FF2B5EF4-FFF2-40B4-BE49-F238E27FC236}">
                  <a16:creationId xmlns:a16="http://schemas.microsoft.com/office/drawing/2014/main" id="{868960B4-8536-065E-4A01-6AC43ACF1D19}"/>
                </a:ext>
              </a:extLst>
            </p:cNvPr>
            <p:cNvSpPr/>
            <p:nvPr/>
          </p:nvSpPr>
          <p:spPr>
            <a:xfrm>
              <a:off x="9173937" y="2085411"/>
              <a:ext cx="285198" cy="712996"/>
            </a:xfrm>
            <a:custGeom>
              <a:avLst/>
              <a:gdLst>
                <a:gd name="connsiteX0" fmla="*/ -279 w 285198"/>
                <a:gd name="connsiteY0" fmla="*/ 42813 h 712996"/>
                <a:gd name="connsiteX1" fmla="*/ 42501 w 285198"/>
                <a:gd name="connsiteY1" fmla="*/ 33 h 712996"/>
                <a:gd name="connsiteX2" fmla="*/ 242140 w 285198"/>
                <a:gd name="connsiteY2" fmla="*/ 33 h 712996"/>
                <a:gd name="connsiteX3" fmla="*/ 284919 w 285198"/>
                <a:gd name="connsiteY3" fmla="*/ 42813 h 712996"/>
                <a:gd name="connsiteX4" fmla="*/ 284919 w 285198"/>
                <a:gd name="connsiteY4" fmla="*/ 670250 h 712996"/>
                <a:gd name="connsiteX5" fmla="*/ 242140 w 285198"/>
                <a:gd name="connsiteY5" fmla="*/ 713030 h 712996"/>
                <a:gd name="connsiteX6" fmla="*/ 42501 w 285198"/>
                <a:gd name="connsiteY6" fmla="*/ 713030 h 712996"/>
                <a:gd name="connsiteX7" fmla="*/ -279 w 285198"/>
                <a:gd name="connsiteY7" fmla="*/ 670250 h 712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5198" h="712996">
                  <a:moveTo>
                    <a:pt x="-279" y="42813"/>
                  </a:moveTo>
                  <a:cubicBezTo>
                    <a:pt x="-279" y="19184"/>
                    <a:pt x="18872" y="33"/>
                    <a:pt x="42501" y="33"/>
                  </a:cubicBezTo>
                  <a:lnTo>
                    <a:pt x="242140" y="33"/>
                  </a:lnTo>
                  <a:cubicBezTo>
                    <a:pt x="265769" y="33"/>
                    <a:pt x="284919" y="19184"/>
                    <a:pt x="284919" y="42813"/>
                  </a:cubicBezTo>
                  <a:lnTo>
                    <a:pt x="284919" y="670250"/>
                  </a:lnTo>
                  <a:cubicBezTo>
                    <a:pt x="284919" y="693878"/>
                    <a:pt x="265769" y="713030"/>
                    <a:pt x="242140" y="713030"/>
                  </a:cubicBezTo>
                  <a:lnTo>
                    <a:pt x="42501" y="713030"/>
                  </a:lnTo>
                  <a:cubicBezTo>
                    <a:pt x="18872" y="713030"/>
                    <a:pt x="-279" y="693878"/>
                    <a:pt x="-279" y="670250"/>
                  </a:cubicBezTo>
                  <a:close/>
                </a:path>
              </a:pathLst>
            </a:custGeom>
            <a:noFill/>
            <a:ln w="7124" cap="flat">
              <a:noFill/>
              <a:prstDash val="solid"/>
              <a:miter/>
            </a:ln>
          </p:spPr>
          <p:txBody>
            <a:bodyPr rtlCol="0" anchor="ctr"/>
            <a:lstStyle/>
            <a:p>
              <a:endParaRPr lang="en-GB"/>
            </a:p>
          </p:txBody>
        </p:sp>
        <p:grpSp>
          <p:nvGrpSpPr>
            <p:cNvPr id="71" name="Graphic 14">
              <a:extLst>
                <a:ext uri="{FF2B5EF4-FFF2-40B4-BE49-F238E27FC236}">
                  <a16:creationId xmlns:a16="http://schemas.microsoft.com/office/drawing/2014/main" id="{62309680-4614-0289-4126-CE93901B52AC}"/>
                </a:ext>
              </a:extLst>
            </p:cNvPr>
            <p:cNvGrpSpPr/>
            <p:nvPr/>
          </p:nvGrpSpPr>
          <p:grpSpPr>
            <a:xfrm>
              <a:off x="9251707" y="2679790"/>
              <a:ext cx="123319" cy="115273"/>
              <a:chOff x="7835599" y="2616180"/>
              <a:chExt cx="123319" cy="115273"/>
            </a:xfrm>
            <a:solidFill>
              <a:srgbClr val="000000"/>
            </a:solidFill>
          </p:grpSpPr>
          <p:sp>
            <p:nvSpPr>
              <p:cNvPr id="72" name="Freeform: Shape 71">
                <a:extLst>
                  <a:ext uri="{FF2B5EF4-FFF2-40B4-BE49-F238E27FC236}">
                    <a16:creationId xmlns:a16="http://schemas.microsoft.com/office/drawing/2014/main" id="{16A6DD88-5D9B-57DB-00AD-B3D81F7FB4E9}"/>
                  </a:ext>
                </a:extLst>
              </p:cNvPr>
              <p:cNvSpPr/>
              <p:nvPr/>
            </p:nvSpPr>
            <p:spPr>
              <a:xfrm>
                <a:off x="7835599" y="2616180"/>
                <a:ext cx="87113" cy="115273"/>
              </a:xfrm>
              <a:custGeom>
                <a:avLst/>
                <a:gdLst>
                  <a:gd name="connsiteX0" fmla="*/ -352 w 87113"/>
                  <a:gd name="connsiteY0" fmla="*/ 13995 h 115273"/>
                  <a:gd name="connsiteX1" fmla="*/ -352 w 87113"/>
                  <a:gd name="connsiteY1" fmla="*/ 997 h 115273"/>
                  <a:gd name="connsiteX2" fmla="*/ 86761 w 87113"/>
                  <a:gd name="connsiteY2" fmla="*/ 997 h 115273"/>
                  <a:gd name="connsiteX3" fmla="*/ 86761 w 87113"/>
                  <a:gd name="connsiteY3" fmla="*/ 13995 h 115273"/>
                  <a:gd name="connsiteX4" fmla="*/ 50632 w 87113"/>
                  <a:gd name="connsiteY4" fmla="*/ 13995 h 115273"/>
                  <a:gd name="connsiteX5" fmla="*/ 50632 w 87113"/>
                  <a:gd name="connsiteY5" fmla="*/ 116271 h 115273"/>
                  <a:gd name="connsiteX6" fmla="*/ 35932 w 87113"/>
                  <a:gd name="connsiteY6" fmla="*/ 116271 h 115273"/>
                  <a:gd name="connsiteX7" fmla="*/ 35932 w 87113"/>
                  <a:gd name="connsiteY7" fmla="*/ 13995 h 115273"/>
                  <a:gd name="connsiteX8" fmla="*/ -352 w 87113"/>
                  <a:gd name="connsiteY8" fmla="*/ 13995 h 115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7113" h="115273">
                    <a:moveTo>
                      <a:pt x="-352" y="13995"/>
                    </a:moveTo>
                    <a:lnTo>
                      <a:pt x="-352" y="997"/>
                    </a:lnTo>
                    <a:lnTo>
                      <a:pt x="86761" y="997"/>
                    </a:lnTo>
                    <a:lnTo>
                      <a:pt x="86761" y="13995"/>
                    </a:lnTo>
                    <a:lnTo>
                      <a:pt x="50632" y="13995"/>
                    </a:lnTo>
                    <a:lnTo>
                      <a:pt x="50632" y="116271"/>
                    </a:lnTo>
                    <a:lnTo>
                      <a:pt x="35932" y="116271"/>
                    </a:lnTo>
                    <a:lnTo>
                      <a:pt x="35932" y="13995"/>
                    </a:lnTo>
                    <a:lnTo>
                      <a:pt x="-352" y="13995"/>
                    </a:lnTo>
                  </a:path>
                </a:pathLst>
              </a:custGeom>
              <a:solidFill>
                <a:srgbClr val="000000"/>
              </a:solidFill>
              <a:ln w="77" cap="flat">
                <a:noFill/>
                <a:prstDash val="solid"/>
                <a:miter/>
              </a:ln>
            </p:spPr>
            <p:txBody>
              <a:bodyPr rtlCol="0" anchor="ctr"/>
              <a:lstStyle/>
              <a:p>
                <a:endParaRPr lang="en-GB"/>
              </a:p>
            </p:txBody>
          </p:sp>
          <p:sp>
            <p:nvSpPr>
              <p:cNvPr id="73" name="Freeform: Shape 72">
                <a:extLst>
                  <a:ext uri="{FF2B5EF4-FFF2-40B4-BE49-F238E27FC236}">
                    <a16:creationId xmlns:a16="http://schemas.microsoft.com/office/drawing/2014/main" id="{CF96DA34-1280-3F6A-21F7-144DDF1FBE5E}"/>
                  </a:ext>
                </a:extLst>
              </p:cNvPr>
              <p:cNvSpPr/>
              <p:nvPr/>
            </p:nvSpPr>
            <p:spPr>
              <a:xfrm>
                <a:off x="7944219" y="2616180"/>
                <a:ext cx="14699" cy="115273"/>
              </a:xfrm>
              <a:custGeom>
                <a:avLst/>
                <a:gdLst>
                  <a:gd name="connsiteX0" fmla="*/ 14744 w 14699"/>
                  <a:gd name="connsiteY0" fmla="*/ 997 h 115273"/>
                  <a:gd name="connsiteX1" fmla="*/ 14744 w 14699"/>
                  <a:gd name="connsiteY1" fmla="*/ 116271 h 115273"/>
                  <a:gd name="connsiteX2" fmla="*/ 44 w 14699"/>
                  <a:gd name="connsiteY2" fmla="*/ 116271 h 115273"/>
                  <a:gd name="connsiteX3" fmla="*/ 44 w 14699"/>
                  <a:gd name="connsiteY3" fmla="*/ 997 h 115273"/>
                  <a:gd name="connsiteX4" fmla="*/ 14744 w 14699"/>
                  <a:gd name="connsiteY4" fmla="*/ 997 h 1152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99" h="115273">
                    <a:moveTo>
                      <a:pt x="14744" y="997"/>
                    </a:moveTo>
                    <a:lnTo>
                      <a:pt x="14744" y="116271"/>
                    </a:lnTo>
                    <a:lnTo>
                      <a:pt x="44" y="116271"/>
                    </a:lnTo>
                    <a:lnTo>
                      <a:pt x="44" y="997"/>
                    </a:lnTo>
                    <a:lnTo>
                      <a:pt x="14744" y="997"/>
                    </a:lnTo>
                  </a:path>
                </a:pathLst>
              </a:custGeom>
              <a:solidFill>
                <a:srgbClr val="000000"/>
              </a:solidFill>
              <a:ln w="77" cap="flat">
                <a:noFill/>
                <a:prstDash val="solid"/>
                <a:miter/>
              </a:ln>
            </p:spPr>
            <p:txBody>
              <a:bodyPr rtlCol="0" anchor="ctr"/>
              <a:lstStyle/>
              <a:p>
                <a:endParaRPr lang="en-GB"/>
              </a:p>
            </p:txBody>
          </p:sp>
        </p:grpSp>
        <p:sp>
          <p:nvSpPr>
            <p:cNvPr id="74" name="Freeform: Shape 73">
              <a:extLst>
                <a:ext uri="{FF2B5EF4-FFF2-40B4-BE49-F238E27FC236}">
                  <a16:creationId xmlns:a16="http://schemas.microsoft.com/office/drawing/2014/main" id="{1FD2F208-D622-4043-8545-A60D9B68DA5B}"/>
                </a:ext>
              </a:extLst>
            </p:cNvPr>
            <p:cNvSpPr/>
            <p:nvPr/>
          </p:nvSpPr>
          <p:spPr>
            <a:xfrm>
              <a:off x="7678428" y="2085411"/>
              <a:ext cx="139034" cy="139034"/>
            </a:xfrm>
            <a:custGeom>
              <a:avLst/>
              <a:gdLst>
                <a:gd name="connsiteX0" fmla="*/ 138755 w 139034"/>
                <a:gd name="connsiteY0" fmla="*/ 69551 h 139034"/>
                <a:gd name="connsiteX1" fmla="*/ 69238 w 139034"/>
                <a:gd name="connsiteY1" fmla="*/ 139068 h 139034"/>
                <a:gd name="connsiteX2" fmla="*/ -279 w 139034"/>
                <a:gd name="connsiteY2" fmla="*/ 69551 h 139034"/>
                <a:gd name="connsiteX3" fmla="*/ 69238 w 139034"/>
                <a:gd name="connsiteY3" fmla="*/ 33 h 139034"/>
                <a:gd name="connsiteX4" fmla="*/ 138755 w 139034"/>
                <a:gd name="connsiteY4" fmla="*/ 69551 h 1390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034" h="139034">
                  <a:moveTo>
                    <a:pt x="138755" y="69551"/>
                  </a:moveTo>
                  <a:cubicBezTo>
                    <a:pt x="138755" y="108052"/>
                    <a:pt x="107597" y="139068"/>
                    <a:pt x="69238" y="139068"/>
                  </a:cubicBezTo>
                  <a:cubicBezTo>
                    <a:pt x="30879" y="139068"/>
                    <a:pt x="-279" y="107981"/>
                    <a:pt x="-279" y="69551"/>
                  </a:cubicBezTo>
                  <a:cubicBezTo>
                    <a:pt x="-279" y="31191"/>
                    <a:pt x="30879" y="33"/>
                    <a:pt x="69238" y="33"/>
                  </a:cubicBezTo>
                  <a:cubicBezTo>
                    <a:pt x="107597" y="33"/>
                    <a:pt x="138755" y="31191"/>
                    <a:pt x="138755" y="69551"/>
                  </a:cubicBezTo>
                  <a:close/>
                </a:path>
              </a:pathLst>
            </a:custGeom>
            <a:solidFill>
              <a:srgbClr val="FFFFFF"/>
            </a:solidFill>
            <a:ln w="14248" cap="flat">
              <a:solidFill>
                <a:srgbClr val="3A414A"/>
              </a:solidFill>
              <a:prstDash val="solid"/>
              <a:miter/>
            </a:ln>
          </p:spPr>
          <p:txBody>
            <a:bodyPr rtlCol="0" anchor="ctr"/>
            <a:lstStyle/>
            <a:p>
              <a:endParaRPr lang="en-GB"/>
            </a:p>
          </p:txBody>
        </p:sp>
        <p:sp>
          <p:nvSpPr>
            <p:cNvPr id="75" name="Freeform: Shape 74">
              <a:extLst>
                <a:ext uri="{FF2B5EF4-FFF2-40B4-BE49-F238E27FC236}">
                  <a16:creationId xmlns:a16="http://schemas.microsoft.com/office/drawing/2014/main" id="{31381158-FACB-C855-C85E-CC5388EEB40C}"/>
                </a:ext>
              </a:extLst>
            </p:cNvPr>
            <p:cNvSpPr/>
            <p:nvPr/>
          </p:nvSpPr>
          <p:spPr>
            <a:xfrm>
              <a:off x="7605275" y="2224446"/>
              <a:ext cx="285198" cy="417102"/>
            </a:xfrm>
            <a:custGeom>
              <a:avLst/>
              <a:gdLst>
                <a:gd name="connsiteX0" fmla="*/ 142392 w 285198"/>
                <a:gd name="connsiteY0" fmla="*/ 33 h 417102"/>
                <a:gd name="connsiteX1" fmla="*/ 142392 w 285198"/>
                <a:gd name="connsiteY1" fmla="*/ 151902 h 417102"/>
                <a:gd name="connsiteX2" fmla="*/ 165493 w 285198"/>
                <a:gd name="connsiteY2" fmla="*/ 230688 h 417102"/>
                <a:gd name="connsiteX3" fmla="*/ 284919 w 285198"/>
                <a:gd name="connsiteY3" fmla="*/ 417136 h 417102"/>
                <a:gd name="connsiteX4" fmla="*/ 142320 w 285198"/>
                <a:gd name="connsiteY4" fmla="*/ 194681 h 417102"/>
                <a:gd name="connsiteX5" fmla="*/ -279 w 285198"/>
                <a:gd name="connsiteY5" fmla="*/ 417136 h 417102"/>
                <a:gd name="connsiteX6" fmla="*/ -279 w 285198"/>
                <a:gd name="connsiteY6" fmla="*/ 69551 h 417102"/>
                <a:gd name="connsiteX7" fmla="*/ 284919 w 285198"/>
                <a:gd name="connsiteY7" fmla="*/ 69551 h 417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5198" h="417102">
                  <a:moveTo>
                    <a:pt x="142392" y="33"/>
                  </a:moveTo>
                  <a:lnTo>
                    <a:pt x="142392" y="151902"/>
                  </a:lnTo>
                  <a:cubicBezTo>
                    <a:pt x="142399" y="179830"/>
                    <a:pt x="150413" y="207173"/>
                    <a:pt x="165493" y="230688"/>
                  </a:cubicBezTo>
                  <a:lnTo>
                    <a:pt x="284919" y="417136"/>
                  </a:lnTo>
                  <a:moveTo>
                    <a:pt x="142320" y="194681"/>
                  </a:moveTo>
                  <a:lnTo>
                    <a:pt x="-279" y="417136"/>
                  </a:lnTo>
                  <a:moveTo>
                    <a:pt x="-279" y="69551"/>
                  </a:moveTo>
                  <a:lnTo>
                    <a:pt x="284919" y="69551"/>
                  </a:lnTo>
                </a:path>
              </a:pathLst>
            </a:custGeom>
            <a:noFill/>
            <a:ln w="14248" cap="flat">
              <a:solidFill>
                <a:srgbClr val="3A414A"/>
              </a:solidFill>
              <a:prstDash val="solid"/>
              <a:miter/>
            </a:ln>
          </p:spPr>
          <p:txBody>
            <a:bodyPr rtlCol="0" anchor="ctr"/>
            <a:lstStyle/>
            <a:p>
              <a:endParaRPr lang="en-GB"/>
            </a:p>
          </p:txBody>
        </p:sp>
        <p:sp>
          <p:nvSpPr>
            <p:cNvPr id="76" name="Freeform: Shape 75">
              <a:extLst>
                <a:ext uri="{FF2B5EF4-FFF2-40B4-BE49-F238E27FC236}">
                  <a16:creationId xmlns:a16="http://schemas.microsoft.com/office/drawing/2014/main" id="{18E78193-ECD0-583E-F446-89B3C920DF8B}"/>
                </a:ext>
              </a:extLst>
            </p:cNvPr>
            <p:cNvSpPr/>
            <p:nvPr/>
          </p:nvSpPr>
          <p:spPr>
            <a:xfrm>
              <a:off x="7605346" y="2085411"/>
              <a:ext cx="285198" cy="712996"/>
            </a:xfrm>
            <a:custGeom>
              <a:avLst/>
              <a:gdLst>
                <a:gd name="connsiteX0" fmla="*/ -279 w 285198"/>
                <a:gd name="connsiteY0" fmla="*/ 42813 h 712996"/>
                <a:gd name="connsiteX1" fmla="*/ 42501 w 285198"/>
                <a:gd name="connsiteY1" fmla="*/ 33 h 712996"/>
                <a:gd name="connsiteX2" fmla="*/ 242140 w 285198"/>
                <a:gd name="connsiteY2" fmla="*/ 33 h 712996"/>
                <a:gd name="connsiteX3" fmla="*/ 284919 w 285198"/>
                <a:gd name="connsiteY3" fmla="*/ 42813 h 712996"/>
                <a:gd name="connsiteX4" fmla="*/ 284919 w 285198"/>
                <a:gd name="connsiteY4" fmla="*/ 670250 h 712996"/>
                <a:gd name="connsiteX5" fmla="*/ 242140 w 285198"/>
                <a:gd name="connsiteY5" fmla="*/ 713030 h 712996"/>
                <a:gd name="connsiteX6" fmla="*/ 42501 w 285198"/>
                <a:gd name="connsiteY6" fmla="*/ 713030 h 712996"/>
                <a:gd name="connsiteX7" fmla="*/ -279 w 285198"/>
                <a:gd name="connsiteY7" fmla="*/ 670250 h 712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5198" h="712996">
                  <a:moveTo>
                    <a:pt x="-279" y="42813"/>
                  </a:moveTo>
                  <a:cubicBezTo>
                    <a:pt x="-279" y="19184"/>
                    <a:pt x="18872" y="33"/>
                    <a:pt x="42501" y="33"/>
                  </a:cubicBezTo>
                  <a:lnTo>
                    <a:pt x="242140" y="33"/>
                  </a:lnTo>
                  <a:cubicBezTo>
                    <a:pt x="265768" y="33"/>
                    <a:pt x="284919" y="19184"/>
                    <a:pt x="284919" y="42813"/>
                  </a:cubicBezTo>
                  <a:lnTo>
                    <a:pt x="284919" y="670250"/>
                  </a:lnTo>
                  <a:cubicBezTo>
                    <a:pt x="284919" y="693878"/>
                    <a:pt x="265768" y="713030"/>
                    <a:pt x="242140" y="713030"/>
                  </a:cubicBezTo>
                  <a:lnTo>
                    <a:pt x="42501" y="713030"/>
                  </a:lnTo>
                  <a:cubicBezTo>
                    <a:pt x="18872" y="713030"/>
                    <a:pt x="-279" y="693878"/>
                    <a:pt x="-279" y="670250"/>
                  </a:cubicBezTo>
                  <a:close/>
                </a:path>
              </a:pathLst>
            </a:custGeom>
            <a:noFill/>
            <a:ln w="7124" cap="flat">
              <a:noFill/>
              <a:prstDash val="solid"/>
              <a:miter/>
            </a:ln>
          </p:spPr>
          <p:txBody>
            <a:bodyPr rtlCol="0" anchor="ctr"/>
            <a:lstStyle/>
            <a:p>
              <a:endParaRPr lang="en-GB"/>
            </a:p>
          </p:txBody>
        </p:sp>
        <p:grpSp>
          <p:nvGrpSpPr>
            <p:cNvPr id="77" name="Graphic 14">
              <a:extLst>
                <a:ext uri="{FF2B5EF4-FFF2-40B4-BE49-F238E27FC236}">
                  <a16:creationId xmlns:a16="http://schemas.microsoft.com/office/drawing/2014/main" id="{82208ED3-9221-5293-699D-59EBD2BF0F5B}"/>
                </a:ext>
              </a:extLst>
            </p:cNvPr>
            <p:cNvGrpSpPr/>
            <p:nvPr/>
          </p:nvGrpSpPr>
          <p:grpSpPr>
            <a:xfrm>
              <a:off x="7612128" y="2679790"/>
              <a:ext cx="275186" cy="115273"/>
              <a:chOff x="6196020" y="2616180"/>
              <a:chExt cx="275186" cy="115273"/>
            </a:xfrm>
            <a:solidFill>
              <a:srgbClr val="000000"/>
            </a:solidFill>
          </p:grpSpPr>
          <p:sp>
            <p:nvSpPr>
              <p:cNvPr id="78" name="Freeform: Shape 77">
                <a:extLst>
                  <a:ext uri="{FF2B5EF4-FFF2-40B4-BE49-F238E27FC236}">
                    <a16:creationId xmlns:a16="http://schemas.microsoft.com/office/drawing/2014/main" id="{3F6B88C5-6C53-4177-D072-625C0D8D0CDC}"/>
                  </a:ext>
                </a:extLst>
              </p:cNvPr>
              <p:cNvSpPr/>
              <p:nvPr/>
            </p:nvSpPr>
            <p:spPr>
              <a:xfrm>
                <a:off x="6196020" y="2616180"/>
                <a:ext cx="83244" cy="115273"/>
              </a:xfrm>
              <a:custGeom>
                <a:avLst/>
                <a:gdLst>
                  <a:gd name="connsiteX0" fmla="*/ -639 w 83244"/>
                  <a:gd name="connsiteY0" fmla="*/ 116271 h 115273"/>
                  <a:gd name="connsiteX1" fmla="*/ -639 w 83244"/>
                  <a:gd name="connsiteY1" fmla="*/ 997 h 115273"/>
                  <a:gd name="connsiteX2" fmla="*/ 38817 w 83244"/>
                  <a:gd name="connsiteY2" fmla="*/ 997 h 115273"/>
                  <a:gd name="connsiteX3" fmla="*/ 78119 w 83244"/>
                  <a:gd name="connsiteY3" fmla="*/ 36585 h 115273"/>
                  <a:gd name="connsiteX4" fmla="*/ 56766 w 83244"/>
                  <a:gd name="connsiteY4" fmla="*/ 68847 h 115273"/>
                  <a:gd name="connsiteX5" fmla="*/ 82606 w 83244"/>
                  <a:gd name="connsiteY5" fmla="*/ 116271 h 115273"/>
                  <a:gd name="connsiteX6" fmla="*/ 65586 w 83244"/>
                  <a:gd name="connsiteY6" fmla="*/ 116271 h 115273"/>
                  <a:gd name="connsiteX7" fmla="*/ 41602 w 83244"/>
                  <a:gd name="connsiteY7" fmla="*/ 71477 h 115273"/>
                  <a:gd name="connsiteX8" fmla="*/ 14060 w 83244"/>
                  <a:gd name="connsiteY8" fmla="*/ 71554 h 115273"/>
                  <a:gd name="connsiteX9" fmla="*/ 14060 w 83244"/>
                  <a:gd name="connsiteY9" fmla="*/ 116271 h 115273"/>
                  <a:gd name="connsiteX10" fmla="*/ -639 w 83244"/>
                  <a:gd name="connsiteY10" fmla="*/ 116271 h 115273"/>
                  <a:gd name="connsiteX11" fmla="*/ 14060 w 83244"/>
                  <a:gd name="connsiteY11" fmla="*/ 58480 h 115273"/>
                  <a:gd name="connsiteX12" fmla="*/ 38198 w 83244"/>
                  <a:gd name="connsiteY12" fmla="*/ 58480 h 115273"/>
                  <a:gd name="connsiteX13" fmla="*/ 63497 w 83244"/>
                  <a:gd name="connsiteY13" fmla="*/ 36585 h 115273"/>
                  <a:gd name="connsiteX14" fmla="*/ 38044 w 83244"/>
                  <a:gd name="connsiteY14" fmla="*/ 13917 h 115273"/>
                  <a:gd name="connsiteX15" fmla="*/ 14060 w 83244"/>
                  <a:gd name="connsiteY15" fmla="*/ 13917 h 115273"/>
                  <a:gd name="connsiteX16" fmla="*/ 14060 w 83244"/>
                  <a:gd name="connsiteY16" fmla="*/ 58480 h 115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3244" h="115273">
                    <a:moveTo>
                      <a:pt x="-639" y="116271"/>
                    </a:moveTo>
                    <a:lnTo>
                      <a:pt x="-639" y="997"/>
                    </a:lnTo>
                    <a:lnTo>
                      <a:pt x="38817" y="997"/>
                    </a:lnTo>
                    <a:cubicBezTo>
                      <a:pt x="65740" y="997"/>
                      <a:pt x="78119" y="16006"/>
                      <a:pt x="78119" y="36585"/>
                    </a:cubicBezTo>
                    <a:cubicBezTo>
                      <a:pt x="78119" y="51904"/>
                      <a:pt x="71311" y="63741"/>
                      <a:pt x="56766" y="68847"/>
                    </a:cubicBezTo>
                    <a:lnTo>
                      <a:pt x="82606" y="116271"/>
                    </a:lnTo>
                    <a:lnTo>
                      <a:pt x="65586" y="116271"/>
                    </a:lnTo>
                    <a:lnTo>
                      <a:pt x="41602" y="71477"/>
                    </a:lnTo>
                    <a:cubicBezTo>
                      <a:pt x="32551" y="71632"/>
                      <a:pt x="23189" y="71477"/>
                      <a:pt x="14060" y="71554"/>
                    </a:cubicBezTo>
                    <a:lnTo>
                      <a:pt x="14060" y="116271"/>
                    </a:lnTo>
                    <a:lnTo>
                      <a:pt x="-639" y="116271"/>
                    </a:lnTo>
                    <a:close/>
                    <a:moveTo>
                      <a:pt x="14060" y="58480"/>
                    </a:moveTo>
                    <a:lnTo>
                      <a:pt x="38198" y="58480"/>
                    </a:lnTo>
                    <a:cubicBezTo>
                      <a:pt x="56379" y="58480"/>
                      <a:pt x="63497" y="50124"/>
                      <a:pt x="63497" y="36585"/>
                    </a:cubicBezTo>
                    <a:cubicBezTo>
                      <a:pt x="63497" y="22892"/>
                      <a:pt x="56379" y="13917"/>
                      <a:pt x="38044" y="13917"/>
                    </a:cubicBezTo>
                    <a:lnTo>
                      <a:pt x="14060" y="13917"/>
                    </a:lnTo>
                    <a:lnTo>
                      <a:pt x="14060" y="58480"/>
                    </a:lnTo>
                  </a:path>
                </a:pathLst>
              </a:custGeom>
              <a:solidFill>
                <a:srgbClr val="000000"/>
              </a:solidFill>
              <a:ln w="77" cap="flat">
                <a:noFill/>
                <a:prstDash val="solid"/>
                <a:miter/>
              </a:ln>
            </p:spPr>
            <p:txBody>
              <a:bodyPr rtlCol="0" anchor="ctr"/>
              <a:lstStyle/>
              <a:p>
                <a:endParaRPr lang="en-GB"/>
              </a:p>
            </p:txBody>
          </p:sp>
          <p:sp>
            <p:nvSpPr>
              <p:cNvPr id="79" name="Freeform: Shape 78">
                <a:extLst>
                  <a:ext uri="{FF2B5EF4-FFF2-40B4-BE49-F238E27FC236}">
                    <a16:creationId xmlns:a16="http://schemas.microsoft.com/office/drawing/2014/main" id="{61ED1B1D-2C53-CB5C-D6CE-54209820AD8F}"/>
                  </a:ext>
                </a:extLst>
              </p:cNvPr>
              <p:cNvSpPr/>
              <p:nvPr/>
            </p:nvSpPr>
            <p:spPr>
              <a:xfrm>
                <a:off x="6291643" y="2616180"/>
                <a:ext cx="87113" cy="115273"/>
              </a:xfrm>
              <a:custGeom>
                <a:avLst/>
                <a:gdLst>
                  <a:gd name="connsiteX0" fmla="*/ -568 w 87113"/>
                  <a:gd name="connsiteY0" fmla="*/ 13995 h 115273"/>
                  <a:gd name="connsiteX1" fmla="*/ -568 w 87113"/>
                  <a:gd name="connsiteY1" fmla="*/ 997 h 115273"/>
                  <a:gd name="connsiteX2" fmla="*/ 86545 w 87113"/>
                  <a:gd name="connsiteY2" fmla="*/ 997 h 115273"/>
                  <a:gd name="connsiteX3" fmla="*/ 86545 w 87113"/>
                  <a:gd name="connsiteY3" fmla="*/ 13995 h 115273"/>
                  <a:gd name="connsiteX4" fmla="*/ 50415 w 87113"/>
                  <a:gd name="connsiteY4" fmla="*/ 13995 h 115273"/>
                  <a:gd name="connsiteX5" fmla="*/ 50415 w 87113"/>
                  <a:gd name="connsiteY5" fmla="*/ 116271 h 115273"/>
                  <a:gd name="connsiteX6" fmla="*/ 35716 w 87113"/>
                  <a:gd name="connsiteY6" fmla="*/ 116271 h 115273"/>
                  <a:gd name="connsiteX7" fmla="*/ 35716 w 87113"/>
                  <a:gd name="connsiteY7" fmla="*/ 13995 h 115273"/>
                  <a:gd name="connsiteX8" fmla="*/ -568 w 87113"/>
                  <a:gd name="connsiteY8" fmla="*/ 13995 h 115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7113" h="115273">
                    <a:moveTo>
                      <a:pt x="-568" y="13995"/>
                    </a:moveTo>
                    <a:lnTo>
                      <a:pt x="-568" y="997"/>
                    </a:lnTo>
                    <a:lnTo>
                      <a:pt x="86545" y="997"/>
                    </a:lnTo>
                    <a:lnTo>
                      <a:pt x="86545" y="13995"/>
                    </a:lnTo>
                    <a:lnTo>
                      <a:pt x="50415" y="13995"/>
                    </a:lnTo>
                    <a:lnTo>
                      <a:pt x="50415" y="116271"/>
                    </a:lnTo>
                    <a:lnTo>
                      <a:pt x="35716" y="116271"/>
                    </a:lnTo>
                    <a:lnTo>
                      <a:pt x="35716" y="13995"/>
                    </a:lnTo>
                    <a:lnTo>
                      <a:pt x="-568" y="13995"/>
                    </a:lnTo>
                  </a:path>
                </a:pathLst>
              </a:custGeom>
              <a:solidFill>
                <a:srgbClr val="000000"/>
              </a:solidFill>
              <a:ln w="77" cap="flat">
                <a:noFill/>
                <a:prstDash val="solid"/>
                <a:miter/>
              </a:ln>
            </p:spPr>
            <p:txBody>
              <a:bodyPr rtlCol="0" anchor="ctr"/>
              <a:lstStyle/>
              <a:p>
                <a:endParaRPr lang="en-GB"/>
              </a:p>
            </p:txBody>
          </p:sp>
          <p:sp>
            <p:nvSpPr>
              <p:cNvPr id="80" name="Freeform: Shape 79">
                <a:extLst>
                  <a:ext uri="{FF2B5EF4-FFF2-40B4-BE49-F238E27FC236}">
                    <a16:creationId xmlns:a16="http://schemas.microsoft.com/office/drawing/2014/main" id="{1419A289-CEEA-7AA3-DBDD-BB938E98C349}"/>
                  </a:ext>
                </a:extLst>
              </p:cNvPr>
              <p:cNvSpPr/>
              <p:nvPr/>
            </p:nvSpPr>
            <p:spPr>
              <a:xfrm>
                <a:off x="6400263" y="2616180"/>
                <a:ext cx="70943" cy="115273"/>
              </a:xfrm>
              <a:custGeom>
                <a:avLst/>
                <a:gdLst>
                  <a:gd name="connsiteX0" fmla="*/ -532 w 70943"/>
                  <a:gd name="connsiteY0" fmla="*/ 116271 h 115273"/>
                  <a:gd name="connsiteX1" fmla="*/ -532 w 70943"/>
                  <a:gd name="connsiteY1" fmla="*/ 997 h 115273"/>
                  <a:gd name="connsiteX2" fmla="*/ 69716 w 70943"/>
                  <a:gd name="connsiteY2" fmla="*/ 997 h 115273"/>
                  <a:gd name="connsiteX3" fmla="*/ 69716 w 70943"/>
                  <a:gd name="connsiteY3" fmla="*/ 13995 h 115273"/>
                  <a:gd name="connsiteX4" fmla="*/ 14168 w 70943"/>
                  <a:gd name="connsiteY4" fmla="*/ 13995 h 115273"/>
                  <a:gd name="connsiteX5" fmla="*/ 14168 w 70943"/>
                  <a:gd name="connsiteY5" fmla="*/ 51594 h 115273"/>
                  <a:gd name="connsiteX6" fmla="*/ 65925 w 70943"/>
                  <a:gd name="connsiteY6" fmla="*/ 51594 h 115273"/>
                  <a:gd name="connsiteX7" fmla="*/ 65925 w 70943"/>
                  <a:gd name="connsiteY7" fmla="*/ 64592 h 115273"/>
                  <a:gd name="connsiteX8" fmla="*/ 14168 w 70943"/>
                  <a:gd name="connsiteY8" fmla="*/ 64592 h 115273"/>
                  <a:gd name="connsiteX9" fmla="*/ 14168 w 70943"/>
                  <a:gd name="connsiteY9" fmla="*/ 103274 h 115273"/>
                  <a:gd name="connsiteX10" fmla="*/ 70412 w 70943"/>
                  <a:gd name="connsiteY10" fmla="*/ 103274 h 115273"/>
                  <a:gd name="connsiteX11" fmla="*/ 70412 w 70943"/>
                  <a:gd name="connsiteY11" fmla="*/ 116271 h 115273"/>
                  <a:gd name="connsiteX12" fmla="*/ -532 w 70943"/>
                  <a:gd name="connsiteY12" fmla="*/ 116271 h 115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0943" h="115273">
                    <a:moveTo>
                      <a:pt x="-532" y="116271"/>
                    </a:moveTo>
                    <a:lnTo>
                      <a:pt x="-532" y="997"/>
                    </a:lnTo>
                    <a:lnTo>
                      <a:pt x="69716" y="997"/>
                    </a:lnTo>
                    <a:lnTo>
                      <a:pt x="69716" y="13995"/>
                    </a:lnTo>
                    <a:lnTo>
                      <a:pt x="14168" y="13995"/>
                    </a:lnTo>
                    <a:lnTo>
                      <a:pt x="14168" y="51594"/>
                    </a:lnTo>
                    <a:lnTo>
                      <a:pt x="65925" y="51594"/>
                    </a:lnTo>
                    <a:lnTo>
                      <a:pt x="65925" y="64592"/>
                    </a:lnTo>
                    <a:lnTo>
                      <a:pt x="14168" y="64592"/>
                    </a:lnTo>
                    <a:lnTo>
                      <a:pt x="14168" y="103274"/>
                    </a:lnTo>
                    <a:lnTo>
                      <a:pt x="70412" y="103274"/>
                    </a:lnTo>
                    <a:lnTo>
                      <a:pt x="70412" y="116271"/>
                    </a:lnTo>
                    <a:lnTo>
                      <a:pt x="-532" y="116271"/>
                    </a:lnTo>
                  </a:path>
                </a:pathLst>
              </a:custGeom>
              <a:solidFill>
                <a:srgbClr val="000000"/>
              </a:solidFill>
              <a:ln w="77" cap="flat">
                <a:noFill/>
                <a:prstDash val="solid"/>
                <a:miter/>
              </a:ln>
            </p:spPr>
            <p:txBody>
              <a:bodyPr rtlCol="0" anchor="ctr"/>
              <a:lstStyle/>
              <a:p>
                <a:endParaRPr lang="en-GB"/>
              </a:p>
            </p:txBody>
          </p:sp>
        </p:grpSp>
        <p:sp>
          <p:nvSpPr>
            <p:cNvPr id="81" name="Freeform: Shape 80">
              <a:extLst>
                <a:ext uri="{FF2B5EF4-FFF2-40B4-BE49-F238E27FC236}">
                  <a16:creationId xmlns:a16="http://schemas.microsoft.com/office/drawing/2014/main" id="{D945AA20-FB90-67CB-9E35-D61E628E7170}"/>
                </a:ext>
              </a:extLst>
            </p:cNvPr>
            <p:cNvSpPr/>
            <p:nvPr/>
          </p:nvSpPr>
          <p:spPr>
            <a:xfrm>
              <a:off x="8007333" y="2441910"/>
              <a:ext cx="1166532" cy="7129"/>
            </a:xfrm>
            <a:custGeom>
              <a:avLst/>
              <a:gdLst>
                <a:gd name="connsiteX0" fmla="*/ 1162760 w 1166532"/>
                <a:gd name="connsiteY0" fmla="*/ 33 h 7129"/>
                <a:gd name="connsiteX1" fmla="*/ -279 w 1166532"/>
                <a:gd name="connsiteY1" fmla="*/ 33 h 7129"/>
                <a:gd name="connsiteX2" fmla="*/ 1162689 w 1166532"/>
                <a:gd name="connsiteY2" fmla="*/ 33 h 7129"/>
                <a:gd name="connsiteX3" fmla="*/ 1166254 w 1166532"/>
                <a:gd name="connsiteY3" fmla="*/ 33 h 7129"/>
              </a:gdLst>
              <a:ahLst/>
              <a:cxnLst>
                <a:cxn ang="0">
                  <a:pos x="connsiteX0" y="connsiteY0"/>
                </a:cxn>
                <a:cxn ang="0">
                  <a:pos x="connsiteX1" y="connsiteY1"/>
                </a:cxn>
                <a:cxn ang="0">
                  <a:pos x="connsiteX2" y="connsiteY2"/>
                </a:cxn>
                <a:cxn ang="0">
                  <a:pos x="connsiteX3" y="connsiteY3"/>
                </a:cxn>
              </a:cxnLst>
              <a:rect l="l" t="t" r="r" b="b"/>
              <a:pathLst>
                <a:path w="1166532" h="7129">
                  <a:moveTo>
                    <a:pt x="1162760" y="33"/>
                  </a:moveTo>
                  <a:lnTo>
                    <a:pt x="-279" y="33"/>
                  </a:lnTo>
                  <a:moveTo>
                    <a:pt x="1162689" y="33"/>
                  </a:moveTo>
                  <a:lnTo>
                    <a:pt x="1166254" y="33"/>
                  </a:lnTo>
                </a:path>
              </a:pathLst>
            </a:custGeom>
            <a:noFill/>
            <a:ln w="7124" cap="flat">
              <a:solidFill>
                <a:srgbClr val="3A414A"/>
              </a:solidFill>
              <a:prstDash val="solid"/>
              <a:miter/>
            </a:ln>
          </p:spPr>
          <p:txBody>
            <a:bodyPr rtlCol="0" anchor="ctr"/>
            <a:lstStyle/>
            <a:p>
              <a:endParaRPr lang="en-GB"/>
            </a:p>
          </p:txBody>
        </p:sp>
        <p:sp>
          <p:nvSpPr>
            <p:cNvPr id="82" name="Freeform: Shape 81">
              <a:extLst>
                <a:ext uri="{FF2B5EF4-FFF2-40B4-BE49-F238E27FC236}">
                  <a16:creationId xmlns:a16="http://schemas.microsoft.com/office/drawing/2014/main" id="{92E5566B-1811-38DA-C947-ADC0301B87F9}"/>
                </a:ext>
              </a:extLst>
            </p:cNvPr>
            <p:cNvSpPr/>
            <p:nvPr/>
          </p:nvSpPr>
          <p:spPr>
            <a:xfrm>
              <a:off x="7902095" y="2408898"/>
              <a:ext cx="101673" cy="66094"/>
            </a:xfrm>
            <a:custGeom>
              <a:avLst/>
              <a:gdLst>
                <a:gd name="connsiteX0" fmla="*/ -279 w 101673"/>
                <a:gd name="connsiteY0" fmla="*/ 33045 h 66094"/>
                <a:gd name="connsiteX1" fmla="*/ 101394 w 101673"/>
                <a:gd name="connsiteY1" fmla="*/ 33 h 66094"/>
                <a:gd name="connsiteX2" fmla="*/ 101394 w 101673"/>
                <a:gd name="connsiteY2" fmla="*/ 66128 h 66094"/>
              </a:gdLst>
              <a:ahLst/>
              <a:cxnLst>
                <a:cxn ang="0">
                  <a:pos x="connsiteX0" y="connsiteY0"/>
                </a:cxn>
                <a:cxn ang="0">
                  <a:pos x="connsiteX1" y="connsiteY1"/>
                </a:cxn>
                <a:cxn ang="0">
                  <a:pos x="connsiteX2" y="connsiteY2"/>
                </a:cxn>
              </a:cxnLst>
              <a:rect l="l" t="t" r="r" b="b"/>
              <a:pathLst>
                <a:path w="101673" h="66094">
                  <a:moveTo>
                    <a:pt x="-279" y="33045"/>
                  </a:moveTo>
                  <a:lnTo>
                    <a:pt x="101394" y="33"/>
                  </a:lnTo>
                  <a:lnTo>
                    <a:pt x="101394" y="66128"/>
                  </a:lnTo>
                  <a:close/>
                </a:path>
              </a:pathLst>
            </a:custGeom>
            <a:solidFill>
              <a:srgbClr val="3A414A"/>
            </a:solidFill>
            <a:ln w="7124" cap="flat">
              <a:solidFill>
                <a:srgbClr val="3A414A"/>
              </a:solidFill>
              <a:prstDash val="solid"/>
              <a:miter/>
            </a:ln>
          </p:spPr>
          <p:txBody>
            <a:bodyPr rtlCol="0" anchor="ctr"/>
            <a:lstStyle/>
            <a:p>
              <a:endParaRPr lang="en-GB"/>
            </a:p>
          </p:txBody>
        </p:sp>
        <p:sp>
          <p:nvSpPr>
            <p:cNvPr id="83" name="Freeform: Shape 82">
              <a:extLst>
                <a:ext uri="{FF2B5EF4-FFF2-40B4-BE49-F238E27FC236}">
                  <a16:creationId xmlns:a16="http://schemas.microsoft.com/office/drawing/2014/main" id="{4C58A831-0A54-A692-FF06-9AB44E353C80}"/>
                </a:ext>
              </a:extLst>
            </p:cNvPr>
            <p:cNvSpPr/>
            <p:nvPr/>
          </p:nvSpPr>
          <p:spPr>
            <a:xfrm>
              <a:off x="7890616" y="2370610"/>
              <a:ext cx="1166532" cy="7129"/>
            </a:xfrm>
            <a:custGeom>
              <a:avLst/>
              <a:gdLst>
                <a:gd name="connsiteX0" fmla="*/ 3215 w 1166532"/>
                <a:gd name="connsiteY0" fmla="*/ 33 h 7129"/>
                <a:gd name="connsiteX1" fmla="*/ 1166254 w 1166532"/>
                <a:gd name="connsiteY1" fmla="*/ 33 h 7129"/>
                <a:gd name="connsiteX2" fmla="*/ 3286 w 1166532"/>
                <a:gd name="connsiteY2" fmla="*/ 33 h 7129"/>
                <a:gd name="connsiteX3" fmla="*/ -279 w 1166532"/>
                <a:gd name="connsiteY3" fmla="*/ 33 h 7129"/>
              </a:gdLst>
              <a:ahLst/>
              <a:cxnLst>
                <a:cxn ang="0">
                  <a:pos x="connsiteX0" y="connsiteY0"/>
                </a:cxn>
                <a:cxn ang="0">
                  <a:pos x="connsiteX1" y="connsiteY1"/>
                </a:cxn>
                <a:cxn ang="0">
                  <a:pos x="connsiteX2" y="connsiteY2"/>
                </a:cxn>
                <a:cxn ang="0">
                  <a:pos x="connsiteX3" y="connsiteY3"/>
                </a:cxn>
              </a:cxnLst>
              <a:rect l="l" t="t" r="r" b="b"/>
              <a:pathLst>
                <a:path w="1166532" h="7129">
                  <a:moveTo>
                    <a:pt x="3215" y="33"/>
                  </a:moveTo>
                  <a:lnTo>
                    <a:pt x="1166254" y="33"/>
                  </a:lnTo>
                  <a:moveTo>
                    <a:pt x="3286" y="33"/>
                  </a:moveTo>
                  <a:lnTo>
                    <a:pt x="-279" y="33"/>
                  </a:lnTo>
                </a:path>
              </a:pathLst>
            </a:custGeom>
            <a:noFill/>
            <a:ln w="7124" cap="flat">
              <a:solidFill>
                <a:srgbClr val="3A414A"/>
              </a:solidFill>
              <a:prstDash val="solid"/>
              <a:miter/>
            </a:ln>
          </p:spPr>
          <p:txBody>
            <a:bodyPr rtlCol="0" anchor="ctr"/>
            <a:lstStyle/>
            <a:p>
              <a:endParaRPr lang="en-GB"/>
            </a:p>
          </p:txBody>
        </p:sp>
        <p:sp>
          <p:nvSpPr>
            <p:cNvPr id="84" name="Freeform: Shape 83">
              <a:extLst>
                <a:ext uri="{FF2B5EF4-FFF2-40B4-BE49-F238E27FC236}">
                  <a16:creationId xmlns:a16="http://schemas.microsoft.com/office/drawing/2014/main" id="{39870402-CA41-30E8-9AFD-227519B3A7ED}"/>
                </a:ext>
              </a:extLst>
            </p:cNvPr>
            <p:cNvSpPr/>
            <p:nvPr/>
          </p:nvSpPr>
          <p:spPr>
            <a:xfrm>
              <a:off x="9060714" y="2337669"/>
              <a:ext cx="101673" cy="66023"/>
            </a:xfrm>
            <a:custGeom>
              <a:avLst/>
              <a:gdLst>
                <a:gd name="connsiteX0" fmla="*/ 101394 w 101673"/>
                <a:gd name="connsiteY0" fmla="*/ 32974 h 66023"/>
                <a:gd name="connsiteX1" fmla="*/ -279 w 101673"/>
                <a:gd name="connsiteY1" fmla="*/ 66057 h 66023"/>
                <a:gd name="connsiteX2" fmla="*/ -279 w 101673"/>
                <a:gd name="connsiteY2" fmla="*/ 33 h 66023"/>
              </a:gdLst>
              <a:ahLst/>
              <a:cxnLst>
                <a:cxn ang="0">
                  <a:pos x="connsiteX0" y="connsiteY0"/>
                </a:cxn>
                <a:cxn ang="0">
                  <a:pos x="connsiteX1" y="connsiteY1"/>
                </a:cxn>
                <a:cxn ang="0">
                  <a:pos x="connsiteX2" y="connsiteY2"/>
                </a:cxn>
              </a:cxnLst>
              <a:rect l="l" t="t" r="r" b="b"/>
              <a:pathLst>
                <a:path w="101673" h="66023">
                  <a:moveTo>
                    <a:pt x="101394" y="32974"/>
                  </a:moveTo>
                  <a:lnTo>
                    <a:pt x="-279" y="66057"/>
                  </a:lnTo>
                  <a:lnTo>
                    <a:pt x="-279" y="33"/>
                  </a:lnTo>
                  <a:close/>
                </a:path>
              </a:pathLst>
            </a:custGeom>
            <a:solidFill>
              <a:srgbClr val="3A414A"/>
            </a:solidFill>
            <a:ln w="7124" cap="flat">
              <a:solidFill>
                <a:srgbClr val="3A414A"/>
              </a:solidFill>
              <a:prstDash val="solid"/>
              <a:miter/>
            </a:ln>
          </p:spPr>
          <p:txBody>
            <a:bodyPr rtlCol="0" anchor="ctr"/>
            <a:lstStyle/>
            <a:p>
              <a:endParaRPr lang="en-GB"/>
            </a:p>
          </p:txBody>
        </p:sp>
        <p:sp>
          <p:nvSpPr>
            <p:cNvPr id="85" name="Freeform: Shape 84">
              <a:extLst>
                <a:ext uri="{FF2B5EF4-FFF2-40B4-BE49-F238E27FC236}">
                  <a16:creationId xmlns:a16="http://schemas.microsoft.com/office/drawing/2014/main" id="{E1917206-6AB1-3BFB-EA7A-2E46EF420F07}"/>
                </a:ext>
              </a:extLst>
            </p:cNvPr>
            <p:cNvSpPr/>
            <p:nvPr/>
          </p:nvSpPr>
          <p:spPr>
            <a:xfrm>
              <a:off x="9316537" y="2801973"/>
              <a:ext cx="7129" cy="585512"/>
            </a:xfrm>
            <a:custGeom>
              <a:avLst/>
              <a:gdLst>
                <a:gd name="connsiteX0" fmla="*/ -279 w 7129"/>
                <a:gd name="connsiteY0" fmla="*/ 33 h 585512"/>
                <a:gd name="connsiteX1" fmla="*/ -279 w 7129"/>
                <a:gd name="connsiteY1" fmla="*/ 585546 h 585512"/>
              </a:gdLst>
              <a:ahLst/>
              <a:cxnLst>
                <a:cxn ang="0">
                  <a:pos x="connsiteX0" y="connsiteY0"/>
                </a:cxn>
                <a:cxn ang="0">
                  <a:pos x="connsiteX1" y="connsiteY1"/>
                </a:cxn>
              </a:cxnLst>
              <a:rect l="l" t="t" r="r" b="b"/>
              <a:pathLst>
                <a:path w="7129" h="585512">
                  <a:moveTo>
                    <a:pt x="-279" y="33"/>
                  </a:moveTo>
                  <a:lnTo>
                    <a:pt x="-279" y="585546"/>
                  </a:lnTo>
                </a:path>
              </a:pathLst>
            </a:custGeom>
            <a:noFill/>
            <a:ln w="7124" cap="flat">
              <a:solidFill>
                <a:srgbClr val="3A414A"/>
              </a:solidFill>
              <a:prstDash val="solid"/>
              <a:miter/>
            </a:ln>
          </p:spPr>
          <p:txBody>
            <a:bodyPr rtlCol="0" anchor="ctr"/>
            <a:lstStyle/>
            <a:p>
              <a:endParaRPr lang="en-GB"/>
            </a:p>
          </p:txBody>
        </p:sp>
        <p:sp>
          <p:nvSpPr>
            <p:cNvPr id="86" name="Freeform: Shape 85">
              <a:extLst>
                <a:ext uri="{FF2B5EF4-FFF2-40B4-BE49-F238E27FC236}">
                  <a16:creationId xmlns:a16="http://schemas.microsoft.com/office/drawing/2014/main" id="{865AC75B-3428-3589-5EF1-EED458DF98C8}"/>
                </a:ext>
              </a:extLst>
            </p:cNvPr>
            <p:cNvSpPr/>
            <p:nvPr/>
          </p:nvSpPr>
          <p:spPr>
            <a:xfrm>
              <a:off x="9313114" y="2777018"/>
              <a:ext cx="6844" cy="25168"/>
            </a:xfrm>
            <a:custGeom>
              <a:avLst/>
              <a:gdLst>
                <a:gd name="connsiteX0" fmla="*/ 6565 w 6844"/>
                <a:gd name="connsiteY0" fmla="*/ 25202 h 25168"/>
                <a:gd name="connsiteX1" fmla="*/ -279 w 6844"/>
                <a:gd name="connsiteY1" fmla="*/ 25202 h 25168"/>
                <a:gd name="connsiteX2" fmla="*/ -279 w 6844"/>
                <a:gd name="connsiteY2" fmla="*/ 33 h 25168"/>
                <a:gd name="connsiteX3" fmla="*/ 6565 w 6844"/>
                <a:gd name="connsiteY3" fmla="*/ 33 h 25168"/>
              </a:gdLst>
              <a:ahLst/>
              <a:cxnLst>
                <a:cxn ang="0">
                  <a:pos x="connsiteX0" y="connsiteY0"/>
                </a:cxn>
                <a:cxn ang="0">
                  <a:pos x="connsiteX1" y="connsiteY1"/>
                </a:cxn>
                <a:cxn ang="0">
                  <a:pos x="connsiteX2" y="connsiteY2"/>
                </a:cxn>
                <a:cxn ang="0">
                  <a:pos x="connsiteX3" y="connsiteY3"/>
                </a:cxn>
              </a:cxnLst>
              <a:rect l="l" t="t" r="r" b="b"/>
              <a:pathLst>
                <a:path w="6844" h="25168">
                  <a:moveTo>
                    <a:pt x="6565" y="25202"/>
                  </a:moveTo>
                  <a:lnTo>
                    <a:pt x="-279" y="25202"/>
                  </a:lnTo>
                  <a:lnTo>
                    <a:pt x="-279" y="33"/>
                  </a:lnTo>
                  <a:lnTo>
                    <a:pt x="6565" y="33"/>
                  </a:lnTo>
                  <a:close/>
                </a:path>
              </a:pathLst>
            </a:custGeom>
            <a:solidFill>
              <a:srgbClr val="3A414A"/>
            </a:solidFill>
            <a:ln w="356" cap="flat">
              <a:solidFill>
                <a:srgbClr val="3A414A"/>
              </a:solidFill>
              <a:prstDash val="solid"/>
              <a:miter/>
            </a:ln>
          </p:spPr>
          <p:txBody>
            <a:bodyPr rtlCol="0" anchor="ctr"/>
            <a:lstStyle/>
            <a:p>
              <a:endParaRPr lang="en-GB"/>
            </a:p>
          </p:txBody>
        </p:sp>
        <p:sp>
          <p:nvSpPr>
            <p:cNvPr id="87" name="Freeform: Shape 86">
              <a:extLst>
                <a:ext uri="{FF2B5EF4-FFF2-40B4-BE49-F238E27FC236}">
                  <a16:creationId xmlns:a16="http://schemas.microsoft.com/office/drawing/2014/main" id="{952DFAE0-7EC8-99B3-A943-25EECE64AE3C}"/>
                </a:ext>
              </a:extLst>
            </p:cNvPr>
            <p:cNvSpPr/>
            <p:nvPr/>
          </p:nvSpPr>
          <p:spPr>
            <a:xfrm>
              <a:off x="9283525" y="3391050"/>
              <a:ext cx="66023" cy="101673"/>
            </a:xfrm>
            <a:custGeom>
              <a:avLst/>
              <a:gdLst>
                <a:gd name="connsiteX0" fmla="*/ 32733 w 66023"/>
                <a:gd name="connsiteY0" fmla="*/ 101707 h 101673"/>
                <a:gd name="connsiteX1" fmla="*/ -279 w 66023"/>
                <a:gd name="connsiteY1" fmla="*/ 33 h 101673"/>
                <a:gd name="connsiteX2" fmla="*/ 65745 w 66023"/>
                <a:gd name="connsiteY2" fmla="*/ 33 h 101673"/>
              </a:gdLst>
              <a:ahLst/>
              <a:cxnLst>
                <a:cxn ang="0">
                  <a:pos x="connsiteX0" y="connsiteY0"/>
                </a:cxn>
                <a:cxn ang="0">
                  <a:pos x="connsiteX1" y="connsiteY1"/>
                </a:cxn>
                <a:cxn ang="0">
                  <a:pos x="connsiteX2" y="connsiteY2"/>
                </a:cxn>
              </a:cxnLst>
              <a:rect l="l" t="t" r="r" b="b"/>
              <a:pathLst>
                <a:path w="66023" h="101673">
                  <a:moveTo>
                    <a:pt x="32733" y="101707"/>
                  </a:moveTo>
                  <a:lnTo>
                    <a:pt x="-279" y="33"/>
                  </a:lnTo>
                  <a:lnTo>
                    <a:pt x="65745" y="33"/>
                  </a:lnTo>
                  <a:close/>
                </a:path>
              </a:pathLst>
            </a:custGeom>
            <a:solidFill>
              <a:srgbClr val="3A414A"/>
            </a:solidFill>
            <a:ln w="7124" cap="flat">
              <a:solidFill>
                <a:srgbClr val="3A414A"/>
              </a:solidFill>
              <a:prstDash val="solid"/>
              <a:miter/>
            </a:ln>
          </p:spPr>
          <p:txBody>
            <a:bodyPr rtlCol="0" anchor="ctr"/>
            <a:lstStyle/>
            <a:p>
              <a:endParaRPr lang="en-GB"/>
            </a:p>
          </p:txBody>
        </p:sp>
        <p:sp>
          <p:nvSpPr>
            <p:cNvPr id="88" name="Freeform: Shape 87">
              <a:extLst>
                <a:ext uri="{FF2B5EF4-FFF2-40B4-BE49-F238E27FC236}">
                  <a16:creationId xmlns:a16="http://schemas.microsoft.com/office/drawing/2014/main" id="{4F271D73-7653-9CC7-4559-1287DA8D7240}"/>
                </a:ext>
              </a:extLst>
            </p:cNvPr>
            <p:cNvSpPr/>
            <p:nvPr/>
          </p:nvSpPr>
          <p:spPr>
            <a:xfrm>
              <a:off x="8453811" y="3957026"/>
              <a:ext cx="1213265" cy="1510989"/>
            </a:xfrm>
            <a:custGeom>
              <a:avLst/>
              <a:gdLst>
                <a:gd name="connsiteX0" fmla="*/ 1443538 w 1447310"/>
                <a:gd name="connsiteY0" fmla="*/ 1497325 h 1497291"/>
                <a:gd name="connsiteX1" fmla="*/ 42501 w 1447310"/>
                <a:gd name="connsiteY1" fmla="*/ 1497325 h 1497291"/>
                <a:gd name="connsiteX2" fmla="*/ -279 w 1447310"/>
                <a:gd name="connsiteY2" fmla="*/ 1454545 h 1497291"/>
                <a:gd name="connsiteX3" fmla="*/ -279 w 1447310"/>
                <a:gd name="connsiteY3" fmla="*/ 42813 h 1497291"/>
                <a:gd name="connsiteX4" fmla="*/ 42501 w 1447310"/>
                <a:gd name="connsiteY4" fmla="*/ 33 h 1497291"/>
                <a:gd name="connsiteX5" fmla="*/ 168131 w 1447310"/>
                <a:gd name="connsiteY5" fmla="*/ 33 h 1497291"/>
                <a:gd name="connsiteX6" fmla="*/ 1443467 w 1447310"/>
                <a:gd name="connsiteY6" fmla="*/ 1497325 h 1497291"/>
                <a:gd name="connsiteX7" fmla="*/ 1447032 w 1447310"/>
                <a:gd name="connsiteY7" fmla="*/ 1497325 h 1497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47310" h="1497291">
                  <a:moveTo>
                    <a:pt x="1443538" y="1497325"/>
                  </a:moveTo>
                  <a:lnTo>
                    <a:pt x="42501" y="1497325"/>
                  </a:lnTo>
                  <a:cubicBezTo>
                    <a:pt x="18872" y="1497325"/>
                    <a:pt x="-279" y="1478174"/>
                    <a:pt x="-279" y="1454545"/>
                  </a:cubicBezTo>
                  <a:lnTo>
                    <a:pt x="-279" y="42813"/>
                  </a:lnTo>
                  <a:cubicBezTo>
                    <a:pt x="-279" y="19185"/>
                    <a:pt x="18872" y="33"/>
                    <a:pt x="42501" y="33"/>
                  </a:cubicBezTo>
                  <a:lnTo>
                    <a:pt x="168131" y="33"/>
                  </a:lnTo>
                  <a:moveTo>
                    <a:pt x="1443467" y="1497325"/>
                  </a:moveTo>
                  <a:lnTo>
                    <a:pt x="1447032" y="1497325"/>
                  </a:lnTo>
                </a:path>
              </a:pathLst>
            </a:custGeom>
            <a:noFill/>
            <a:ln w="7124" cap="flat">
              <a:solidFill>
                <a:srgbClr val="3A414A"/>
              </a:solidFill>
              <a:prstDash val="solid"/>
              <a:miter/>
            </a:ln>
          </p:spPr>
          <p:txBody>
            <a:bodyPr rtlCol="0" anchor="ctr"/>
            <a:lstStyle/>
            <a:p>
              <a:endParaRPr lang="en-GB"/>
            </a:p>
          </p:txBody>
        </p:sp>
        <p:sp>
          <p:nvSpPr>
            <p:cNvPr id="89" name="Freeform: Shape 88">
              <a:extLst>
                <a:ext uri="{FF2B5EF4-FFF2-40B4-BE49-F238E27FC236}">
                  <a16:creationId xmlns:a16="http://schemas.microsoft.com/office/drawing/2014/main" id="{EB743690-EB20-BF09-5773-7E038D2F3934}"/>
                </a:ext>
              </a:extLst>
            </p:cNvPr>
            <p:cNvSpPr/>
            <p:nvPr/>
          </p:nvSpPr>
          <p:spPr>
            <a:xfrm>
              <a:off x="8625786" y="3924086"/>
              <a:ext cx="101673" cy="66023"/>
            </a:xfrm>
            <a:custGeom>
              <a:avLst/>
              <a:gdLst>
                <a:gd name="connsiteX0" fmla="*/ 101394 w 101673"/>
                <a:gd name="connsiteY0" fmla="*/ 32974 h 66023"/>
                <a:gd name="connsiteX1" fmla="*/ -279 w 101673"/>
                <a:gd name="connsiteY1" fmla="*/ 66057 h 66023"/>
                <a:gd name="connsiteX2" fmla="*/ -279 w 101673"/>
                <a:gd name="connsiteY2" fmla="*/ 33 h 66023"/>
              </a:gdLst>
              <a:ahLst/>
              <a:cxnLst>
                <a:cxn ang="0">
                  <a:pos x="connsiteX0" y="connsiteY0"/>
                </a:cxn>
                <a:cxn ang="0">
                  <a:pos x="connsiteX1" y="connsiteY1"/>
                </a:cxn>
                <a:cxn ang="0">
                  <a:pos x="connsiteX2" y="connsiteY2"/>
                </a:cxn>
              </a:cxnLst>
              <a:rect l="l" t="t" r="r" b="b"/>
              <a:pathLst>
                <a:path w="101673" h="66023">
                  <a:moveTo>
                    <a:pt x="101394" y="32974"/>
                  </a:moveTo>
                  <a:lnTo>
                    <a:pt x="-279" y="66057"/>
                  </a:lnTo>
                  <a:lnTo>
                    <a:pt x="-279" y="33"/>
                  </a:lnTo>
                  <a:close/>
                </a:path>
              </a:pathLst>
            </a:custGeom>
            <a:solidFill>
              <a:srgbClr val="3A414A"/>
            </a:solidFill>
            <a:ln w="7124" cap="flat">
              <a:solidFill>
                <a:srgbClr val="3A414A"/>
              </a:solidFill>
              <a:prstDash val="solid"/>
              <a:miter/>
            </a:ln>
          </p:spPr>
          <p:txBody>
            <a:bodyPr rtlCol="0" anchor="ctr"/>
            <a:lstStyle/>
            <a:p>
              <a:endParaRPr lang="en-GB"/>
            </a:p>
          </p:txBody>
        </p:sp>
        <p:sp>
          <p:nvSpPr>
            <p:cNvPr id="90" name="Freeform: Shape 89">
              <a:extLst>
                <a:ext uri="{FF2B5EF4-FFF2-40B4-BE49-F238E27FC236}">
                  <a16:creationId xmlns:a16="http://schemas.microsoft.com/office/drawing/2014/main" id="{06E1F07C-AB21-EC22-CBF5-35D5E10948E9}"/>
                </a:ext>
              </a:extLst>
            </p:cNvPr>
            <p:cNvSpPr/>
            <p:nvPr/>
          </p:nvSpPr>
          <p:spPr>
            <a:xfrm>
              <a:off x="10084933" y="4755582"/>
              <a:ext cx="139034" cy="139034"/>
            </a:xfrm>
            <a:custGeom>
              <a:avLst/>
              <a:gdLst>
                <a:gd name="connsiteX0" fmla="*/ 138755 w 139034"/>
                <a:gd name="connsiteY0" fmla="*/ 69551 h 139034"/>
                <a:gd name="connsiteX1" fmla="*/ 69238 w 139034"/>
                <a:gd name="connsiteY1" fmla="*/ 139068 h 139034"/>
                <a:gd name="connsiteX2" fmla="*/ -279 w 139034"/>
                <a:gd name="connsiteY2" fmla="*/ 69551 h 139034"/>
                <a:gd name="connsiteX3" fmla="*/ 69238 w 139034"/>
                <a:gd name="connsiteY3" fmla="*/ 33 h 139034"/>
                <a:gd name="connsiteX4" fmla="*/ 138755 w 139034"/>
                <a:gd name="connsiteY4" fmla="*/ 69551 h 1390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034" h="139034">
                  <a:moveTo>
                    <a:pt x="138755" y="69551"/>
                  </a:moveTo>
                  <a:cubicBezTo>
                    <a:pt x="138755" y="108052"/>
                    <a:pt x="107668" y="139068"/>
                    <a:pt x="69238" y="139068"/>
                  </a:cubicBezTo>
                  <a:cubicBezTo>
                    <a:pt x="30879" y="139068"/>
                    <a:pt x="-279" y="107981"/>
                    <a:pt x="-279" y="69551"/>
                  </a:cubicBezTo>
                  <a:cubicBezTo>
                    <a:pt x="-279" y="31191"/>
                    <a:pt x="30879" y="33"/>
                    <a:pt x="69238" y="33"/>
                  </a:cubicBezTo>
                  <a:cubicBezTo>
                    <a:pt x="107740" y="33"/>
                    <a:pt x="138755" y="31191"/>
                    <a:pt x="138755" y="69551"/>
                  </a:cubicBezTo>
                  <a:close/>
                </a:path>
              </a:pathLst>
            </a:custGeom>
            <a:solidFill>
              <a:srgbClr val="FFFFFF"/>
            </a:solidFill>
            <a:ln w="14248" cap="flat">
              <a:solidFill>
                <a:srgbClr val="3A414A"/>
              </a:solidFill>
              <a:prstDash val="solid"/>
              <a:miter/>
            </a:ln>
          </p:spPr>
          <p:txBody>
            <a:bodyPr rtlCol="0" anchor="ctr"/>
            <a:lstStyle/>
            <a:p>
              <a:endParaRPr lang="en-GB"/>
            </a:p>
          </p:txBody>
        </p:sp>
        <p:sp>
          <p:nvSpPr>
            <p:cNvPr id="91" name="Freeform: Shape 90">
              <a:extLst>
                <a:ext uri="{FF2B5EF4-FFF2-40B4-BE49-F238E27FC236}">
                  <a16:creationId xmlns:a16="http://schemas.microsoft.com/office/drawing/2014/main" id="{301C39C8-EEAA-6560-4FA7-EC3E7A76D275}"/>
                </a:ext>
              </a:extLst>
            </p:cNvPr>
            <p:cNvSpPr/>
            <p:nvPr/>
          </p:nvSpPr>
          <p:spPr>
            <a:xfrm>
              <a:off x="10011922" y="4894616"/>
              <a:ext cx="285198" cy="417102"/>
            </a:xfrm>
            <a:custGeom>
              <a:avLst/>
              <a:gdLst>
                <a:gd name="connsiteX0" fmla="*/ 142249 w 285198"/>
                <a:gd name="connsiteY0" fmla="*/ 33 h 417102"/>
                <a:gd name="connsiteX1" fmla="*/ 142249 w 285198"/>
                <a:gd name="connsiteY1" fmla="*/ 151902 h 417102"/>
                <a:gd name="connsiteX2" fmla="*/ 165350 w 285198"/>
                <a:gd name="connsiteY2" fmla="*/ 230687 h 417102"/>
                <a:gd name="connsiteX3" fmla="*/ 284919 w 285198"/>
                <a:gd name="connsiteY3" fmla="*/ 417136 h 417102"/>
                <a:gd name="connsiteX4" fmla="*/ 142320 w 285198"/>
                <a:gd name="connsiteY4" fmla="*/ 194681 h 417102"/>
                <a:gd name="connsiteX5" fmla="*/ -279 w 285198"/>
                <a:gd name="connsiteY5" fmla="*/ 417136 h 417102"/>
                <a:gd name="connsiteX6" fmla="*/ -279 w 285198"/>
                <a:gd name="connsiteY6" fmla="*/ 69551 h 417102"/>
                <a:gd name="connsiteX7" fmla="*/ 284919 w 285198"/>
                <a:gd name="connsiteY7" fmla="*/ 69551 h 417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5198" h="417102">
                  <a:moveTo>
                    <a:pt x="142249" y="33"/>
                  </a:moveTo>
                  <a:lnTo>
                    <a:pt x="142249" y="151902"/>
                  </a:lnTo>
                  <a:cubicBezTo>
                    <a:pt x="142256" y="179830"/>
                    <a:pt x="150270" y="207173"/>
                    <a:pt x="165350" y="230687"/>
                  </a:cubicBezTo>
                  <a:lnTo>
                    <a:pt x="284919" y="417136"/>
                  </a:lnTo>
                  <a:moveTo>
                    <a:pt x="142320" y="194681"/>
                  </a:moveTo>
                  <a:lnTo>
                    <a:pt x="-279" y="417136"/>
                  </a:lnTo>
                  <a:moveTo>
                    <a:pt x="-279" y="69551"/>
                  </a:moveTo>
                  <a:lnTo>
                    <a:pt x="284919" y="69551"/>
                  </a:lnTo>
                </a:path>
              </a:pathLst>
            </a:custGeom>
            <a:noFill/>
            <a:ln w="14248" cap="flat">
              <a:solidFill>
                <a:srgbClr val="3A414A"/>
              </a:solidFill>
              <a:prstDash val="solid"/>
              <a:miter/>
            </a:ln>
          </p:spPr>
          <p:txBody>
            <a:bodyPr rtlCol="0" anchor="ctr"/>
            <a:lstStyle/>
            <a:p>
              <a:endParaRPr lang="en-GB"/>
            </a:p>
          </p:txBody>
        </p:sp>
        <p:sp>
          <p:nvSpPr>
            <p:cNvPr id="92" name="Freeform: Shape 91">
              <a:extLst>
                <a:ext uri="{FF2B5EF4-FFF2-40B4-BE49-F238E27FC236}">
                  <a16:creationId xmlns:a16="http://schemas.microsoft.com/office/drawing/2014/main" id="{391846BB-AA4D-75D0-655C-9D1A68F5223E}"/>
                </a:ext>
              </a:extLst>
            </p:cNvPr>
            <p:cNvSpPr/>
            <p:nvPr/>
          </p:nvSpPr>
          <p:spPr>
            <a:xfrm>
              <a:off x="10011851" y="4755582"/>
              <a:ext cx="285198" cy="712996"/>
            </a:xfrm>
            <a:custGeom>
              <a:avLst/>
              <a:gdLst>
                <a:gd name="connsiteX0" fmla="*/ -279 w 285198"/>
                <a:gd name="connsiteY0" fmla="*/ 42813 h 712996"/>
                <a:gd name="connsiteX1" fmla="*/ 42501 w 285198"/>
                <a:gd name="connsiteY1" fmla="*/ 33 h 712996"/>
                <a:gd name="connsiteX2" fmla="*/ 242140 w 285198"/>
                <a:gd name="connsiteY2" fmla="*/ 33 h 712996"/>
                <a:gd name="connsiteX3" fmla="*/ 284919 w 285198"/>
                <a:gd name="connsiteY3" fmla="*/ 42813 h 712996"/>
                <a:gd name="connsiteX4" fmla="*/ 284919 w 285198"/>
                <a:gd name="connsiteY4" fmla="*/ 670250 h 712996"/>
                <a:gd name="connsiteX5" fmla="*/ 242140 w 285198"/>
                <a:gd name="connsiteY5" fmla="*/ 713030 h 712996"/>
                <a:gd name="connsiteX6" fmla="*/ 42501 w 285198"/>
                <a:gd name="connsiteY6" fmla="*/ 713030 h 712996"/>
                <a:gd name="connsiteX7" fmla="*/ -279 w 285198"/>
                <a:gd name="connsiteY7" fmla="*/ 670250 h 712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5198" h="712996">
                  <a:moveTo>
                    <a:pt x="-279" y="42813"/>
                  </a:moveTo>
                  <a:cubicBezTo>
                    <a:pt x="-279" y="19185"/>
                    <a:pt x="18872" y="33"/>
                    <a:pt x="42501" y="33"/>
                  </a:cubicBezTo>
                  <a:lnTo>
                    <a:pt x="242140" y="33"/>
                  </a:lnTo>
                  <a:cubicBezTo>
                    <a:pt x="265768" y="33"/>
                    <a:pt x="284919" y="19185"/>
                    <a:pt x="284919" y="42813"/>
                  </a:cubicBezTo>
                  <a:lnTo>
                    <a:pt x="284919" y="670250"/>
                  </a:lnTo>
                  <a:cubicBezTo>
                    <a:pt x="284919" y="693878"/>
                    <a:pt x="265768" y="713030"/>
                    <a:pt x="242140" y="713030"/>
                  </a:cubicBezTo>
                  <a:lnTo>
                    <a:pt x="42501" y="713030"/>
                  </a:lnTo>
                  <a:cubicBezTo>
                    <a:pt x="18872" y="713030"/>
                    <a:pt x="-279" y="693878"/>
                    <a:pt x="-279" y="670250"/>
                  </a:cubicBezTo>
                  <a:close/>
                </a:path>
              </a:pathLst>
            </a:custGeom>
            <a:noFill/>
            <a:ln w="7124" cap="flat">
              <a:noFill/>
              <a:prstDash val="solid"/>
              <a:miter/>
            </a:ln>
          </p:spPr>
          <p:txBody>
            <a:bodyPr rtlCol="0" anchor="ctr"/>
            <a:lstStyle/>
            <a:p>
              <a:endParaRPr lang="en-GB"/>
            </a:p>
          </p:txBody>
        </p:sp>
        <p:sp>
          <p:nvSpPr>
            <p:cNvPr id="98" name="Freeform: Shape 97">
              <a:extLst>
                <a:ext uri="{FF2B5EF4-FFF2-40B4-BE49-F238E27FC236}">
                  <a16:creationId xmlns:a16="http://schemas.microsoft.com/office/drawing/2014/main" id="{F3238150-CB5C-5DB1-B6F2-B52D4256D740}"/>
                </a:ext>
              </a:extLst>
            </p:cNvPr>
            <p:cNvSpPr/>
            <p:nvPr/>
          </p:nvSpPr>
          <p:spPr>
            <a:xfrm>
              <a:off x="8086690" y="2513209"/>
              <a:ext cx="891102" cy="300527"/>
            </a:xfrm>
            <a:custGeom>
              <a:avLst/>
              <a:gdLst>
                <a:gd name="connsiteX0" fmla="*/ -279 w 891102"/>
                <a:gd name="connsiteY0" fmla="*/ 42813 h 300527"/>
                <a:gd name="connsiteX1" fmla="*/ 42501 w 891102"/>
                <a:gd name="connsiteY1" fmla="*/ 33 h 300527"/>
                <a:gd name="connsiteX2" fmla="*/ 848044 w 891102"/>
                <a:gd name="connsiteY2" fmla="*/ 33 h 300527"/>
                <a:gd name="connsiteX3" fmla="*/ 890823 w 891102"/>
                <a:gd name="connsiteY3" fmla="*/ 42813 h 300527"/>
                <a:gd name="connsiteX4" fmla="*/ 890823 w 891102"/>
                <a:gd name="connsiteY4" fmla="*/ 257781 h 300527"/>
                <a:gd name="connsiteX5" fmla="*/ 848044 w 891102"/>
                <a:gd name="connsiteY5" fmla="*/ 300561 h 300527"/>
                <a:gd name="connsiteX6" fmla="*/ 42501 w 891102"/>
                <a:gd name="connsiteY6" fmla="*/ 300561 h 300527"/>
                <a:gd name="connsiteX7" fmla="*/ -279 w 891102"/>
                <a:gd name="connsiteY7" fmla="*/ 257781 h 300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91102" h="300527">
                  <a:moveTo>
                    <a:pt x="-279" y="42813"/>
                  </a:moveTo>
                  <a:cubicBezTo>
                    <a:pt x="-279" y="19184"/>
                    <a:pt x="18872" y="33"/>
                    <a:pt x="42501" y="33"/>
                  </a:cubicBezTo>
                  <a:lnTo>
                    <a:pt x="848044" y="33"/>
                  </a:lnTo>
                  <a:cubicBezTo>
                    <a:pt x="871672" y="33"/>
                    <a:pt x="890823" y="19184"/>
                    <a:pt x="890823" y="42813"/>
                  </a:cubicBezTo>
                  <a:lnTo>
                    <a:pt x="890823" y="257781"/>
                  </a:lnTo>
                  <a:cubicBezTo>
                    <a:pt x="890823" y="281410"/>
                    <a:pt x="871672" y="300561"/>
                    <a:pt x="848044" y="300561"/>
                  </a:cubicBezTo>
                  <a:lnTo>
                    <a:pt x="42501" y="300561"/>
                  </a:lnTo>
                  <a:cubicBezTo>
                    <a:pt x="18872" y="300561"/>
                    <a:pt x="-279" y="281410"/>
                    <a:pt x="-279" y="257781"/>
                  </a:cubicBezTo>
                  <a:close/>
                </a:path>
              </a:pathLst>
            </a:custGeom>
            <a:noFill/>
            <a:ln w="7124" cap="flat">
              <a:noFill/>
              <a:prstDash val="solid"/>
              <a:miter/>
            </a:ln>
          </p:spPr>
          <p:txBody>
            <a:bodyPr rtlCol="0" anchor="ctr"/>
            <a:lstStyle/>
            <a:p>
              <a:endParaRPr lang="en-GB"/>
            </a:p>
          </p:txBody>
        </p:sp>
        <p:grpSp>
          <p:nvGrpSpPr>
            <p:cNvPr id="99" name="Graphic 14">
              <a:extLst>
                <a:ext uri="{FF2B5EF4-FFF2-40B4-BE49-F238E27FC236}">
                  <a16:creationId xmlns:a16="http://schemas.microsoft.com/office/drawing/2014/main" id="{0DDAD7DC-5A27-88A0-32A1-FD713735D4F2}"/>
                </a:ext>
              </a:extLst>
            </p:cNvPr>
            <p:cNvGrpSpPr/>
            <p:nvPr/>
          </p:nvGrpSpPr>
          <p:grpSpPr>
            <a:xfrm>
              <a:off x="8243467" y="2539471"/>
              <a:ext cx="67833" cy="96552"/>
              <a:chOff x="6827359" y="2475861"/>
              <a:chExt cx="67833" cy="96552"/>
            </a:xfrm>
            <a:solidFill>
              <a:srgbClr val="000000"/>
            </a:solidFill>
          </p:grpSpPr>
          <p:sp>
            <p:nvSpPr>
              <p:cNvPr id="100" name="Freeform: Shape 99">
                <a:extLst>
                  <a:ext uri="{FF2B5EF4-FFF2-40B4-BE49-F238E27FC236}">
                    <a16:creationId xmlns:a16="http://schemas.microsoft.com/office/drawing/2014/main" id="{19BC5290-8FF2-2AB7-D60F-8503577AB535}"/>
                  </a:ext>
                </a:extLst>
              </p:cNvPr>
              <p:cNvSpPr/>
              <p:nvPr/>
            </p:nvSpPr>
            <p:spPr>
              <a:xfrm>
                <a:off x="6827359" y="2480194"/>
                <a:ext cx="11759" cy="92219"/>
              </a:xfrm>
              <a:custGeom>
                <a:avLst/>
                <a:gdLst>
                  <a:gd name="connsiteX0" fmla="*/ 11647 w 11759"/>
                  <a:gd name="connsiteY0" fmla="*/ 977 h 92219"/>
                  <a:gd name="connsiteX1" fmla="*/ 11647 w 11759"/>
                  <a:gd name="connsiteY1" fmla="*/ 93196 h 92219"/>
                  <a:gd name="connsiteX2" fmla="*/ -112 w 11759"/>
                  <a:gd name="connsiteY2" fmla="*/ 93196 h 92219"/>
                  <a:gd name="connsiteX3" fmla="*/ -112 w 11759"/>
                  <a:gd name="connsiteY3" fmla="*/ 977 h 92219"/>
                  <a:gd name="connsiteX4" fmla="*/ 11647 w 11759"/>
                  <a:gd name="connsiteY4" fmla="*/ 977 h 922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759" h="92219">
                    <a:moveTo>
                      <a:pt x="11647" y="977"/>
                    </a:moveTo>
                    <a:lnTo>
                      <a:pt x="11647" y="93196"/>
                    </a:lnTo>
                    <a:lnTo>
                      <a:pt x="-112" y="93196"/>
                    </a:lnTo>
                    <a:lnTo>
                      <a:pt x="-112" y="977"/>
                    </a:lnTo>
                    <a:lnTo>
                      <a:pt x="11647" y="977"/>
                    </a:lnTo>
                  </a:path>
                </a:pathLst>
              </a:custGeom>
              <a:solidFill>
                <a:srgbClr val="000000"/>
              </a:solidFill>
              <a:ln w="62" cap="flat">
                <a:noFill/>
                <a:prstDash val="solid"/>
                <a:miter/>
              </a:ln>
            </p:spPr>
            <p:txBody>
              <a:bodyPr rtlCol="0" anchor="ctr"/>
              <a:lstStyle/>
              <a:p>
                <a:endParaRPr lang="en-GB"/>
              </a:p>
            </p:txBody>
          </p:sp>
          <p:sp>
            <p:nvSpPr>
              <p:cNvPr id="101" name="Freeform: Shape 100">
                <a:extLst>
                  <a:ext uri="{FF2B5EF4-FFF2-40B4-BE49-F238E27FC236}">
                    <a16:creationId xmlns:a16="http://schemas.microsoft.com/office/drawing/2014/main" id="{84A34228-F9D8-77EB-4CA2-9AD70E2AE8C9}"/>
                  </a:ext>
                </a:extLst>
              </p:cNvPr>
              <p:cNvSpPr/>
              <p:nvPr/>
            </p:nvSpPr>
            <p:spPr>
              <a:xfrm>
                <a:off x="6851497" y="2475861"/>
                <a:ext cx="43695" cy="96551"/>
              </a:xfrm>
              <a:custGeom>
                <a:avLst/>
                <a:gdLst>
                  <a:gd name="connsiteX0" fmla="*/ 40520 w 43695"/>
                  <a:gd name="connsiteY0" fmla="*/ 28368 h 96551"/>
                  <a:gd name="connsiteX1" fmla="*/ 40520 w 43695"/>
                  <a:gd name="connsiteY1" fmla="*/ 37899 h 96551"/>
                  <a:gd name="connsiteX2" fmla="*/ 24552 w 43695"/>
                  <a:gd name="connsiteY2" fmla="*/ 37899 h 96551"/>
                  <a:gd name="connsiteX3" fmla="*/ 24552 w 43695"/>
                  <a:gd name="connsiteY3" fmla="*/ 97563 h 96551"/>
                  <a:gd name="connsiteX4" fmla="*/ 13411 w 43695"/>
                  <a:gd name="connsiteY4" fmla="*/ 97563 h 96551"/>
                  <a:gd name="connsiteX5" fmla="*/ 13411 w 43695"/>
                  <a:gd name="connsiteY5" fmla="*/ 37899 h 96551"/>
                  <a:gd name="connsiteX6" fmla="*/ -205 w 43695"/>
                  <a:gd name="connsiteY6" fmla="*/ 37899 h 96551"/>
                  <a:gd name="connsiteX7" fmla="*/ -205 w 43695"/>
                  <a:gd name="connsiteY7" fmla="*/ 28368 h 96551"/>
                  <a:gd name="connsiteX8" fmla="*/ 13411 w 43695"/>
                  <a:gd name="connsiteY8" fmla="*/ 28368 h 96551"/>
                  <a:gd name="connsiteX9" fmla="*/ 13411 w 43695"/>
                  <a:gd name="connsiteY9" fmla="*/ 19146 h 96551"/>
                  <a:gd name="connsiteX10" fmla="*/ 33093 w 43695"/>
                  <a:gd name="connsiteY10" fmla="*/ 1011 h 96551"/>
                  <a:gd name="connsiteX11" fmla="*/ 43491 w 43695"/>
                  <a:gd name="connsiteY11" fmla="*/ 2868 h 96551"/>
                  <a:gd name="connsiteX12" fmla="*/ 40396 w 43695"/>
                  <a:gd name="connsiteY12" fmla="*/ 12400 h 96551"/>
                  <a:gd name="connsiteX13" fmla="*/ 34393 w 43695"/>
                  <a:gd name="connsiteY13" fmla="*/ 11347 h 96551"/>
                  <a:gd name="connsiteX14" fmla="*/ 24552 w 43695"/>
                  <a:gd name="connsiteY14" fmla="*/ 21622 h 96551"/>
                  <a:gd name="connsiteX15" fmla="*/ 24552 w 43695"/>
                  <a:gd name="connsiteY15" fmla="*/ 28368 h 96551"/>
                  <a:gd name="connsiteX16" fmla="*/ 40520 w 43695"/>
                  <a:gd name="connsiteY16" fmla="*/ 28368 h 9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3695" h="96551">
                    <a:moveTo>
                      <a:pt x="40520" y="28368"/>
                    </a:moveTo>
                    <a:lnTo>
                      <a:pt x="40520" y="37899"/>
                    </a:lnTo>
                    <a:lnTo>
                      <a:pt x="24552" y="37899"/>
                    </a:lnTo>
                    <a:lnTo>
                      <a:pt x="24552" y="97563"/>
                    </a:lnTo>
                    <a:lnTo>
                      <a:pt x="13411" y="97563"/>
                    </a:lnTo>
                    <a:lnTo>
                      <a:pt x="13411" y="37899"/>
                    </a:lnTo>
                    <a:lnTo>
                      <a:pt x="-205" y="37899"/>
                    </a:lnTo>
                    <a:lnTo>
                      <a:pt x="-205" y="28368"/>
                    </a:lnTo>
                    <a:lnTo>
                      <a:pt x="13411" y="28368"/>
                    </a:lnTo>
                    <a:lnTo>
                      <a:pt x="13411" y="19146"/>
                    </a:lnTo>
                    <a:cubicBezTo>
                      <a:pt x="13411" y="7139"/>
                      <a:pt x="23005" y="1011"/>
                      <a:pt x="33093" y="1011"/>
                    </a:cubicBezTo>
                    <a:cubicBezTo>
                      <a:pt x="38354" y="1011"/>
                      <a:pt x="41820" y="2126"/>
                      <a:pt x="43491" y="2868"/>
                    </a:cubicBezTo>
                    <a:lnTo>
                      <a:pt x="40396" y="12400"/>
                    </a:lnTo>
                    <a:cubicBezTo>
                      <a:pt x="39220" y="12028"/>
                      <a:pt x="37487" y="11347"/>
                      <a:pt x="34393" y="11347"/>
                    </a:cubicBezTo>
                    <a:cubicBezTo>
                      <a:pt x="27523" y="11347"/>
                      <a:pt x="24552" y="14937"/>
                      <a:pt x="24552" y="21622"/>
                    </a:cubicBezTo>
                    <a:lnTo>
                      <a:pt x="24552" y="28368"/>
                    </a:lnTo>
                    <a:lnTo>
                      <a:pt x="40520" y="28368"/>
                    </a:lnTo>
                  </a:path>
                </a:pathLst>
              </a:custGeom>
              <a:solidFill>
                <a:srgbClr val="000000"/>
              </a:solidFill>
              <a:ln w="62" cap="flat">
                <a:noFill/>
                <a:prstDash val="solid"/>
                <a:miter/>
              </a:ln>
            </p:spPr>
            <p:txBody>
              <a:bodyPr rtlCol="0" anchor="ctr"/>
              <a:lstStyle/>
              <a:p>
                <a:endParaRPr lang="en-GB"/>
              </a:p>
            </p:txBody>
          </p:sp>
        </p:grpSp>
        <p:grpSp>
          <p:nvGrpSpPr>
            <p:cNvPr id="102" name="Graphic 14">
              <a:extLst>
                <a:ext uri="{FF2B5EF4-FFF2-40B4-BE49-F238E27FC236}">
                  <a16:creationId xmlns:a16="http://schemas.microsoft.com/office/drawing/2014/main" id="{222A3301-DF3A-564C-AD02-00A134B8140C}"/>
                </a:ext>
              </a:extLst>
            </p:cNvPr>
            <p:cNvGrpSpPr/>
            <p:nvPr/>
          </p:nvGrpSpPr>
          <p:grpSpPr>
            <a:xfrm>
              <a:off x="8355366" y="2543804"/>
              <a:ext cx="467099" cy="93827"/>
              <a:chOff x="6939258" y="2480194"/>
              <a:chExt cx="467099" cy="93827"/>
            </a:xfrm>
            <a:solidFill>
              <a:srgbClr val="000000"/>
            </a:solidFill>
          </p:grpSpPr>
          <p:sp>
            <p:nvSpPr>
              <p:cNvPr id="103" name="Freeform: Shape 102">
                <a:extLst>
                  <a:ext uri="{FF2B5EF4-FFF2-40B4-BE49-F238E27FC236}">
                    <a16:creationId xmlns:a16="http://schemas.microsoft.com/office/drawing/2014/main" id="{979EA1CB-7247-9254-4E31-A5ACE1F9505D}"/>
                  </a:ext>
                </a:extLst>
              </p:cNvPr>
              <p:cNvSpPr/>
              <p:nvPr/>
            </p:nvSpPr>
            <p:spPr>
              <a:xfrm>
                <a:off x="6939258" y="2502351"/>
                <a:ext cx="61273" cy="71547"/>
              </a:xfrm>
              <a:custGeom>
                <a:avLst/>
                <a:gdLst>
                  <a:gd name="connsiteX0" fmla="*/ 32014 w 61273"/>
                  <a:gd name="connsiteY0" fmla="*/ 72335 h 71547"/>
                  <a:gd name="connsiteX1" fmla="*/ -417 w 61273"/>
                  <a:gd name="connsiteY1" fmla="*/ 36809 h 71547"/>
                  <a:gd name="connsiteX2" fmla="*/ 30714 w 61273"/>
                  <a:gd name="connsiteY2" fmla="*/ 787 h 71547"/>
                  <a:gd name="connsiteX3" fmla="*/ 60856 w 61273"/>
                  <a:gd name="connsiteY3" fmla="*/ 35385 h 71547"/>
                  <a:gd name="connsiteX4" fmla="*/ 60856 w 61273"/>
                  <a:gd name="connsiteY4" fmla="*/ 40027 h 71547"/>
                  <a:gd name="connsiteX5" fmla="*/ 10847 w 61273"/>
                  <a:gd name="connsiteY5" fmla="*/ 40027 h 71547"/>
                  <a:gd name="connsiteX6" fmla="*/ 32076 w 61273"/>
                  <a:gd name="connsiteY6" fmla="*/ 62432 h 71547"/>
                  <a:gd name="connsiteX7" fmla="*/ 48973 w 61273"/>
                  <a:gd name="connsiteY7" fmla="*/ 51786 h 71547"/>
                  <a:gd name="connsiteX8" fmla="*/ 59742 w 61273"/>
                  <a:gd name="connsiteY8" fmla="*/ 54757 h 71547"/>
                  <a:gd name="connsiteX9" fmla="*/ 32014 w 61273"/>
                  <a:gd name="connsiteY9" fmla="*/ 72335 h 71547"/>
                  <a:gd name="connsiteX10" fmla="*/ 10909 w 61273"/>
                  <a:gd name="connsiteY10" fmla="*/ 30619 h 71547"/>
                  <a:gd name="connsiteX11" fmla="*/ 49530 w 61273"/>
                  <a:gd name="connsiteY11" fmla="*/ 30619 h 71547"/>
                  <a:gd name="connsiteX12" fmla="*/ 30714 w 61273"/>
                  <a:gd name="connsiteY12" fmla="*/ 10690 h 71547"/>
                  <a:gd name="connsiteX13" fmla="*/ 10909 w 61273"/>
                  <a:gd name="connsiteY13" fmla="*/ 30619 h 71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1273" h="71547">
                    <a:moveTo>
                      <a:pt x="32014" y="72335"/>
                    </a:moveTo>
                    <a:cubicBezTo>
                      <a:pt x="11961" y="72335"/>
                      <a:pt x="-417" y="58099"/>
                      <a:pt x="-417" y="36809"/>
                    </a:cubicBezTo>
                    <a:cubicBezTo>
                      <a:pt x="-417" y="15580"/>
                      <a:pt x="11837" y="787"/>
                      <a:pt x="30714" y="787"/>
                    </a:cubicBezTo>
                    <a:cubicBezTo>
                      <a:pt x="45383" y="787"/>
                      <a:pt x="60856" y="9824"/>
                      <a:pt x="60856" y="35385"/>
                    </a:cubicBezTo>
                    <a:lnTo>
                      <a:pt x="60856" y="40027"/>
                    </a:lnTo>
                    <a:lnTo>
                      <a:pt x="10847" y="40027"/>
                    </a:lnTo>
                    <a:cubicBezTo>
                      <a:pt x="11404" y="54510"/>
                      <a:pt x="19821" y="62432"/>
                      <a:pt x="32076" y="62432"/>
                    </a:cubicBezTo>
                    <a:cubicBezTo>
                      <a:pt x="40246" y="62432"/>
                      <a:pt x="46373" y="58842"/>
                      <a:pt x="48973" y="51786"/>
                    </a:cubicBezTo>
                    <a:lnTo>
                      <a:pt x="59742" y="54757"/>
                    </a:lnTo>
                    <a:cubicBezTo>
                      <a:pt x="56523" y="65217"/>
                      <a:pt x="46187" y="72335"/>
                      <a:pt x="32014" y="72335"/>
                    </a:cubicBezTo>
                    <a:close/>
                    <a:moveTo>
                      <a:pt x="10909" y="30619"/>
                    </a:moveTo>
                    <a:lnTo>
                      <a:pt x="49530" y="30619"/>
                    </a:lnTo>
                    <a:cubicBezTo>
                      <a:pt x="48477" y="18860"/>
                      <a:pt x="42103" y="10690"/>
                      <a:pt x="30714" y="10690"/>
                    </a:cubicBezTo>
                    <a:cubicBezTo>
                      <a:pt x="18831" y="10690"/>
                      <a:pt x="11590" y="20036"/>
                      <a:pt x="10909" y="30619"/>
                    </a:cubicBezTo>
                  </a:path>
                </a:pathLst>
              </a:custGeom>
              <a:solidFill>
                <a:srgbClr val="000000"/>
              </a:solidFill>
              <a:ln w="62" cap="flat">
                <a:noFill/>
                <a:prstDash val="solid"/>
                <a:miter/>
              </a:ln>
            </p:spPr>
            <p:txBody>
              <a:bodyPr rtlCol="0" anchor="ctr"/>
              <a:lstStyle/>
              <a:p>
                <a:endParaRPr lang="en-GB"/>
              </a:p>
            </p:txBody>
          </p:sp>
          <p:sp>
            <p:nvSpPr>
              <p:cNvPr id="104" name="Freeform: Shape 103">
                <a:extLst>
                  <a:ext uri="{FF2B5EF4-FFF2-40B4-BE49-F238E27FC236}">
                    <a16:creationId xmlns:a16="http://schemas.microsoft.com/office/drawing/2014/main" id="{9F3C2DB3-F99C-CEFA-E0B2-719F4B775FE5}"/>
                  </a:ext>
                </a:extLst>
              </p:cNvPr>
              <p:cNvSpPr/>
              <p:nvPr/>
            </p:nvSpPr>
            <p:spPr>
              <a:xfrm>
                <a:off x="7007897" y="2503217"/>
                <a:ext cx="61149" cy="69195"/>
              </a:xfrm>
              <a:custGeom>
                <a:avLst/>
                <a:gdLst>
                  <a:gd name="connsiteX0" fmla="*/ -368 w 61149"/>
                  <a:gd name="connsiteY0" fmla="*/ 69988 h 69195"/>
                  <a:gd name="connsiteX1" fmla="*/ 23956 w 61149"/>
                  <a:gd name="connsiteY1" fmla="*/ 34462 h 69195"/>
                  <a:gd name="connsiteX2" fmla="*/ 1056 w 61149"/>
                  <a:gd name="connsiteY2" fmla="*/ 792 h 69195"/>
                  <a:gd name="connsiteX3" fmla="*/ 14053 w 61149"/>
                  <a:gd name="connsiteY3" fmla="*/ 792 h 69195"/>
                  <a:gd name="connsiteX4" fmla="*/ 30578 w 61149"/>
                  <a:gd name="connsiteY4" fmla="*/ 27715 h 69195"/>
                  <a:gd name="connsiteX5" fmla="*/ 46918 w 61149"/>
                  <a:gd name="connsiteY5" fmla="*/ 792 h 69195"/>
                  <a:gd name="connsiteX6" fmla="*/ 59668 w 61149"/>
                  <a:gd name="connsiteY6" fmla="*/ 792 h 69195"/>
                  <a:gd name="connsiteX7" fmla="*/ 36520 w 61149"/>
                  <a:gd name="connsiteY7" fmla="*/ 35081 h 69195"/>
                  <a:gd name="connsiteX8" fmla="*/ 60782 w 61149"/>
                  <a:gd name="connsiteY8" fmla="*/ 69988 h 69195"/>
                  <a:gd name="connsiteX9" fmla="*/ 47846 w 61149"/>
                  <a:gd name="connsiteY9" fmla="*/ 69988 h 69195"/>
                  <a:gd name="connsiteX10" fmla="*/ 30083 w 61149"/>
                  <a:gd name="connsiteY10" fmla="*/ 41641 h 69195"/>
                  <a:gd name="connsiteX11" fmla="*/ 12506 w 61149"/>
                  <a:gd name="connsiteY11" fmla="*/ 69988 h 69195"/>
                  <a:gd name="connsiteX12" fmla="*/ -368 w 61149"/>
                  <a:gd name="connsiteY12" fmla="*/ 69988 h 69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1149" h="69195">
                    <a:moveTo>
                      <a:pt x="-368" y="69988"/>
                    </a:moveTo>
                    <a:lnTo>
                      <a:pt x="23956" y="34462"/>
                    </a:lnTo>
                    <a:lnTo>
                      <a:pt x="1056" y="792"/>
                    </a:lnTo>
                    <a:lnTo>
                      <a:pt x="14053" y="792"/>
                    </a:lnTo>
                    <a:cubicBezTo>
                      <a:pt x="19500" y="9210"/>
                      <a:pt x="25936" y="19174"/>
                      <a:pt x="30578" y="27715"/>
                    </a:cubicBezTo>
                    <a:cubicBezTo>
                      <a:pt x="34725" y="18927"/>
                      <a:pt x="41471" y="9024"/>
                      <a:pt x="46918" y="792"/>
                    </a:cubicBezTo>
                    <a:lnTo>
                      <a:pt x="59668" y="792"/>
                    </a:lnTo>
                    <a:lnTo>
                      <a:pt x="36520" y="35081"/>
                    </a:lnTo>
                    <a:lnTo>
                      <a:pt x="60782" y="69988"/>
                    </a:lnTo>
                    <a:lnTo>
                      <a:pt x="47846" y="69988"/>
                    </a:lnTo>
                    <a:cubicBezTo>
                      <a:pt x="42028" y="61075"/>
                      <a:pt x="35097" y="50801"/>
                      <a:pt x="30083" y="41641"/>
                    </a:cubicBezTo>
                    <a:cubicBezTo>
                      <a:pt x="25565" y="50925"/>
                      <a:pt x="18262" y="61199"/>
                      <a:pt x="12506" y="69988"/>
                    </a:cubicBezTo>
                    <a:lnTo>
                      <a:pt x="-368" y="69988"/>
                    </a:lnTo>
                  </a:path>
                </a:pathLst>
              </a:custGeom>
              <a:solidFill>
                <a:srgbClr val="000000"/>
              </a:solidFill>
              <a:ln w="62" cap="flat">
                <a:noFill/>
                <a:prstDash val="solid"/>
                <a:miter/>
              </a:ln>
            </p:spPr>
            <p:txBody>
              <a:bodyPr rtlCol="0" anchor="ctr"/>
              <a:lstStyle/>
              <a:p>
                <a:endParaRPr lang="en-GB"/>
              </a:p>
            </p:txBody>
          </p:sp>
          <p:sp>
            <p:nvSpPr>
              <p:cNvPr id="110" name="Freeform: Shape 109">
                <a:extLst>
                  <a:ext uri="{FF2B5EF4-FFF2-40B4-BE49-F238E27FC236}">
                    <a16:creationId xmlns:a16="http://schemas.microsoft.com/office/drawing/2014/main" id="{34A8D5C3-8B41-E784-ED91-2B90C2956C85}"/>
                  </a:ext>
                </a:extLst>
              </p:cNvPr>
              <p:cNvSpPr/>
              <p:nvPr/>
            </p:nvSpPr>
            <p:spPr>
              <a:xfrm>
                <a:off x="7076783" y="2486754"/>
                <a:ext cx="37692" cy="86525"/>
              </a:xfrm>
              <a:custGeom>
                <a:avLst/>
                <a:gdLst>
                  <a:gd name="connsiteX0" fmla="*/ 35648 w 37692"/>
                  <a:gd name="connsiteY0" fmla="*/ 17381 h 86525"/>
                  <a:gd name="connsiteX1" fmla="*/ 35648 w 37692"/>
                  <a:gd name="connsiteY1" fmla="*/ 26912 h 86525"/>
                  <a:gd name="connsiteX2" fmla="*/ 21413 w 37692"/>
                  <a:gd name="connsiteY2" fmla="*/ 26912 h 86525"/>
                  <a:gd name="connsiteX3" fmla="*/ 21413 w 37692"/>
                  <a:gd name="connsiteY3" fmla="*/ 68627 h 86525"/>
                  <a:gd name="connsiteX4" fmla="*/ 29583 w 37692"/>
                  <a:gd name="connsiteY4" fmla="*/ 77540 h 86525"/>
                  <a:gd name="connsiteX5" fmla="*/ 35277 w 37692"/>
                  <a:gd name="connsiteY5" fmla="*/ 76797 h 86525"/>
                  <a:gd name="connsiteX6" fmla="*/ 37567 w 37692"/>
                  <a:gd name="connsiteY6" fmla="*/ 86205 h 86525"/>
                  <a:gd name="connsiteX7" fmla="*/ 29274 w 37692"/>
                  <a:gd name="connsiteY7" fmla="*/ 87442 h 86525"/>
                  <a:gd name="connsiteX8" fmla="*/ 10273 w 37692"/>
                  <a:gd name="connsiteY8" fmla="*/ 69494 h 86525"/>
                  <a:gd name="connsiteX9" fmla="*/ 10273 w 37692"/>
                  <a:gd name="connsiteY9" fmla="*/ 26912 h 86525"/>
                  <a:gd name="connsiteX10" fmla="*/ -125 w 37692"/>
                  <a:gd name="connsiteY10" fmla="*/ 26912 h 86525"/>
                  <a:gd name="connsiteX11" fmla="*/ -125 w 37692"/>
                  <a:gd name="connsiteY11" fmla="*/ 17381 h 86525"/>
                  <a:gd name="connsiteX12" fmla="*/ 10273 w 37692"/>
                  <a:gd name="connsiteY12" fmla="*/ 17381 h 86525"/>
                  <a:gd name="connsiteX13" fmla="*/ 10273 w 37692"/>
                  <a:gd name="connsiteY13" fmla="*/ 917 h 86525"/>
                  <a:gd name="connsiteX14" fmla="*/ 21413 w 37692"/>
                  <a:gd name="connsiteY14" fmla="*/ 917 h 86525"/>
                  <a:gd name="connsiteX15" fmla="*/ 21413 w 37692"/>
                  <a:gd name="connsiteY15" fmla="*/ 17381 h 86525"/>
                  <a:gd name="connsiteX16" fmla="*/ 35648 w 37692"/>
                  <a:gd name="connsiteY16" fmla="*/ 17381 h 86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7692" h="86525">
                    <a:moveTo>
                      <a:pt x="35648" y="17381"/>
                    </a:moveTo>
                    <a:lnTo>
                      <a:pt x="35648" y="26912"/>
                    </a:lnTo>
                    <a:lnTo>
                      <a:pt x="21413" y="26912"/>
                    </a:lnTo>
                    <a:lnTo>
                      <a:pt x="21413" y="68627"/>
                    </a:lnTo>
                    <a:cubicBezTo>
                      <a:pt x="21413" y="74816"/>
                      <a:pt x="23703" y="77540"/>
                      <a:pt x="29583" y="77540"/>
                    </a:cubicBezTo>
                    <a:cubicBezTo>
                      <a:pt x="31007" y="77540"/>
                      <a:pt x="33420" y="77168"/>
                      <a:pt x="35277" y="76797"/>
                    </a:cubicBezTo>
                    <a:lnTo>
                      <a:pt x="37567" y="86205"/>
                    </a:lnTo>
                    <a:cubicBezTo>
                      <a:pt x="35277" y="87009"/>
                      <a:pt x="32121" y="87442"/>
                      <a:pt x="29274" y="87442"/>
                    </a:cubicBezTo>
                    <a:cubicBezTo>
                      <a:pt x="17328" y="87442"/>
                      <a:pt x="10273" y="80820"/>
                      <a:pt x="10273" y="69494"/>
                    </a:cubicBezTo>
                    <a:lnTo>
                      <a:pt x="10273" y="26912"/>
                    </a:lnTo>
                    <a:lnTo>
                      <a:pt x="-125" y="26912"/>
                    </a:lnTo>
                    <a:lnTo>
                      <a:pt x="-125" y="17381"/>
                    </a:lnTo>
                    <a:lnTo>
                      <a:pt x="10273" y="17381"/>
                    </a:lnTo>
                    <a:lnTo>
                      <a:pt x="10273" y="917"/>
                    </a:lnTo>
                    <a:lnTo>
                      <a:pt x="21413" y="917"/>
                    </a:lnTo>
                    <a:lnTo>
                      <a:pt x="21413" y="17381"/>
                    </a:lnTo>
                    <a:lnTo>
                      <a:pt x="35648" y="17381"/>
                    </a:lnTo>
                  </a:path>
                </a:pathLst>
              </a:custGeom>
              <a:solidFill>
                <a:srgbClr val="000000"/>
              </a:solidFill>
              <a:ln w="62" cap="flat">
                <a:noFill/>
                <a:prstDash val="solid"/>
                <a:miter/>
              </a:ln>
            </p:spPr>
            <p:txBody>
              <a:bodyPr rtlCol="0" anchor="ctr"/>
              <a:lstStyle/>
              <a:p>
                <a:endParaRPr lang="en-GB"/>
              </a:p>
            </p:txBody>
          </p:sp>
          <p:sp>
            <p:nvSpPr>
              <p:cNvPr id="111" name="Freeform: Shape 110">
                <a:extLst>
                  <a:ext uri="{FF2B5EF4-FFF2-40B4-BE49-F238E27FC236}">
                    <a16:creationId xmlns:a16="http://schemas.microsoft.com/office/drawing/2014/main" id="{A6007105-B3FD-22D7-629B-5E83CD9CB39C}"/>
                  </a:ext>
                </a:extLst>
              </p:cNvPr>
              <p:cNvSpPr/>
              <p:nvPr/>
            </p:nvSpPr>
            <p:spPr>
              <a:xfrm>
                <a:off x="7122211" y="2502351"/>
                <a:ext cx="61273" cy="71547"/>
              </a:xfrm>
              <a:custGeom>
                <a:avLst/>
                <a:gdLst>
                  <a:gd name="connsiteX0" fmla="*/ 32040 w 61273"/>
                  <a:gd name="connsiteY0" fmla="*/ 72335 h 71547"/>
                  <a:gd name="connsiteX1" fmla="*/ -392 w 61273"/>
                  <a:gd name="connsiteY1" fmla="*/ 36809 h 71547"/>
                  <a:gd name="connsiteX2" fmla="*/ 30740 w 61273"/>
                  <a:gd name="connsiteY2" fmla="*/ 787 h 71547"/>
                  <a:gd name="connsiteX3" fmla="*/ 60882 w 61273"/>
                  <a:gd name="connsiteY3" fmla="*/ 35385 h 71547"/>
                  <a:gd name="connsiteX4" fmla="*/ 60882 w 61273"/>
                  <a:gd name="connsiteY4" fmla="*/ 40027 h 71547"/>
                  <a:gd name="connsiteX5" fmla="*/ 10873 w 61273"/>
                  <a:gd name="connsiteY5" fmla="*/ 40027 h 71547"/>
                  <a:gd name="connsiteX6" fmla="*/ 32102 w 61273"/>
                  <a:gd name="connsiteY6" fmla="*/ 62432 h 71547"/>
                  <a:gd name="connsiteX7" fmla="*/ 48998 w 61273"/>
                  <a:gd name="connsiteY7" fmla="*/ 51786 h 71547"/>
                  <a:gd name="connsiteX8" fmla="*/ 59767 w 61273"/>
                  <a:gd name="connsiteY8" fmla="*/ 54757 h 71547"/>
                  <a:gd name="connsiteX9" fmla="*/ 32040 w 61273"/>
                  <a:gd name="connsiteY9" fmla="*/ 72335 h 71547"/>
                  <a:gd name="connsiteX10" fmla="*/ 10935 w 61273"/>
                  <a:gd name="connsiteY10" fmla="*/ 30619 h 71547"/>
                  <a:gd name="connsiteX11" fmla="*/ 49555 w 61273"/>
                  <a:gd name="connsiteY11" fmla="*/ 30619 h 71547"/>
                  <a:gd name="connsiteX12" fmla="*/ 30740 w 61273"/>
                  <a:gd name="connsiteY12" fmla="*/ 10690 h 71547"/>
                  <a:gd name="connsiteX13" fmla="*/ 10935 w 61273"/>
                  <a:gd name="connsiteY13" fmla="*/ 30619 h 71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1273" h="71547">
                    <a:moveTo>
                      <a:pt x="32040" y="72335"/>
                    </a:moveTo>
                    <a:cubicBezTo>
                      <a:pt x="11987" y="72335"/>
                      <a:pt x="-392" y="58099"/>
                      <a:pt x="-392" y="36809"/>
                    </a:cubicBezTo>
                    <a:cubicBezTo>
                      <a:pt x="-392" y="15580"/>
                      <a:pt x="11863" y="787"/>
                      <a:pt x="30740" y="787"/>
                    </a:cubicBezTo>
                    <a:cubicBezTo>
                      <a:pt x="45409" y="787"/>
                      <a:pt x="60882" y="9824"/>
                      <a:pt x="60882" y="35385"/>
                    </a:cubicBezTo>
                    <a:lnTo>
                      <a:pt x="60882" y="40027"/>
                    </a:lnTo>
                    <a:lnTo>
                      <a:pt x="10873" y="40027"/>
                    </a:lnTo>
                    <a:cubicBezTo>
                      <a:pt x="11430" y="54510"/>
                      <a:pt x="19847" y="62432"/>
                      <a:pt x="32102" y="62432"/>
                    </a:cubicBezTo>
                    <a:cubicBezTo>
                      <a:pt x="40271" y="62432"/>
                      <a:pt x="46399" y="58842"/>
                      <a:pt x="48998" y="51786"/>
                    </a:cubicBezTo>
                    <a:lnTo>
                      <a:pt x="59767" y="54757"/>
                    </a:lnTo>
                    <a:cubicBezTo>
                      <a:pt x="56549" y="65217"/>
                      <a:pt x="46213" y="72335"/>
                      <a:pt x="32040" y="72335"/>
                    </a:cubicBezTo>
                    <a:close/>
                    <a:moveTo>
                      <a:pt x="10935" y="30619"/>
                    </a:moveTo>
                    <a:lnTo>
                      <a:pt x="49555" y="30619"/>
                    </a:lnTo>
                    <a:cubicBezTo>
                      <a:pt x="48503" y="18860"/>
                      <a:pt x="42128" y="10690"/>
                      <a:pt x="30740" y="10690"/>
                    </a:cubicBezTo>
                    <a:cubicBezTo>
                      <a:pt x="18857" y="10690"/>
                      <a:pt x="11615" y="20036"/>
                      <a:pt x="10935" y="30619"/>
                    </a:cubicBezTo>
                  </a:path>
                </a:pathLst>
              </a:custGeom>
              <a:solidFill>
                <a:srgbClr val="000000"/>
              </a:solidFill>
              <a:ln w="62" cap="flat">
                <a:noFill/>
                <a:prstDash val="solid"/>
                <a:miter/>
              </a:ln>
            </p:spPr>
            <p:txBody>
              <a:bodyPr rtlCol="0" anchor="ctr"/>
              <a:lstStyle/>
              <a:p>
                <a:endParaRPr lang="en-GB"/>
              </a:p>
            </p:txBody>
          </p:sp>
          <p:sp>
            <p:nvSpPr>
              <p:cNvPr id="112" name="Freeform: Shape 111">
                <a:extLst>
                  <a:ext uri="{FF2B5EF4-FFF2-40B4-BE49-F238E27FC236}">
                    <a16:creationId xmlns:a16="http://schemas.microsoft.com/office/drawing/2014/main" id="{1B19E962-A155-874A-AF76-AE63D47AC219}"/>
                  </a:ext>
                </a:extLst>
              </p:cNvPr>
              <p:cNvSpPr/>
              <p:nvPr/>
            </p:nvSpPr>
            <p:spPr>
              <a:xfrm>
                <a:off x="7199452" y="2502227"/>
                <a:ext cx="35092" cy="70185"/>
              </a:xfrm>
              <a:custGeom>
                <a:avLst/>
                <a:gdLst>
                  <a:gd name="connsiteX0" fmla="*/ -225 w 35092"/>
                  <a:gd name="connsiteY0" fmla="*/ 70986 h 70185"/>
                  <a:gd name="connsiteX1" fmla="*/ -225 w 35092"/>
                  <a:gd name="connsiteY1" fmla="*/ 1791 h 70185"/>
                  <a:gd name="connsiteX2" fmla="*/ 10544 w 35092"/>
                  <a:gd name="connsiteY2" fmla="*/ 1791 h 70185"/>
                  <a:gd name="connsiteX3" fmla="*/ 10544 w 35092"/>
                  <a:gd name="connsiteY3" fmla="*/ 12436 h 70185"/>
                  <a:gd name="connsiteX4" fmla="*/ 11287 w 35092"/>
                  <a:gd name="connsiteY4" fmla="*/ 12436 h 70185"/>
                  <a:gd name="connsiteX5" fmla="*/ 29236 w 35092"/>
                  <a:gd name="connsiteY5" fmla="*/ 800 h 70185"/>
                  <a:gd name="connsiteX6" fmla="*/ 34868 w 35092"/>
                  <a:gd name="connsiteY6" fmla="*/ 986 h 70185"/>
                  <a:gd name="connsiteX7" fmla="*/ 34868 w 35092"/>
                  <a:gd name="connsiteY7" fmla="*/ 12188 h 70185"/>
                  <a:gd name="connsiteX8" fmla="*/ 28183 w 35092"/>
                  <a:gd name="connsiteY8" fmla="*/ 11570 h 70185"/>
                  <a:gd name="connsiteX9" fmla="*/ 10915 w 35092"/>
                  <a:gd name="connsiteY9" fmla="*/ 27661 h 70185"/>
                  <a:gd name="connsiteX10" fmla="*/ 10915 w 35092"/>
                  <a:gd name="connsiteY10" fmla="*/ 70986 h 70185"/>
                  <a:gd name="connsiteX11" fmla="*/ -225 w 35092"/>
                  <a:gd name="connsiteY11" fmla="*/ 70986 h 701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5092" h="70185">
                    <a:moveTo>
                      <a:pt x="-225" y="70986"/>
                    </a:moveTo>
                    <a:lnTo>
                      <a:pt x="-225" y="1791"/>
                    </a:lnTo>
                    <a:lnTo>
                      <a:pt x="10544" y="1791"/>
                    </a:lnTo>
                    <a:lnTo>
                      <a:pt x="10544" y="12436"/>
                    </a:lnTo>
                    <a:lnTo>
                      <a:pt x="11287" y="12436"/>
                    </a:lnTo>
                    <a:cubicBezTo>
                      <a:pt x="13824" y="5442"/>
                      <a:pt x="21004" y="800"/>
                      <a:pt x="29236" y="800"/>
                    </a:cubicBezTo>
                    <a:cubicBezTo>
                      <a:pt x="30845" y="800"/>
                      <a:pt x="33568" y="924"/>
                      <a:pt x="34868" y="986"/>
                    </a:cubicBezTo>
                    <a:lnTo>
                      <a:pt x="34868" y="12188"/>
                    </a:lnTo>
                    <a:cubicBezTo>
                      <a:pt x="34187" y="12065"/>
                      <a:pt x="31154" y="11570"/>
                      <a:pt x="28183" y="11570"/>
                    </a:cubicBezTo>
                    <a:cubicBezTo>
                      <a:pt x="18219" y="11570"/>
                      <a:pt x="10915" y="18316"/>
                      <a:pt x="10915" y="27661"/>
                    </a:cubicBezTo>
                    <a:lnTo>
                      <a:pt x="10915" y="70986"/>
                    </a:lnTo>
                    <a:lnTo>
                      <a:pt x="-225" y="70986"/>
                    </a:lnTo>
                  </a:path>
                </a:pathLst>
              </a:custGeom>
              <a:solidFill>
                <a:srgbClr val="000000"/>
              </a:solidFill>
              <a:ln w="62" cap="flat">
                <a:noFill/>
                <a:prstDash val="solid"/>
                <a:miter/>
              </a:ln>
            </p:spPr>
            <p:txBody>
              <a:bodyPr rtlCol="0" anchor="ctr"/>
              <a:lstStyle/>
              <a:p>
                <a:endParaRPr lang="en-GB"/>
              </a:p>
            </p:txBody>
          </p:sp>
          <p:sp>
            <p:nvSpPr>
              <p:cNvPr id="113" name="Freeform: Shape 112">
                <a:extLst>
                  <a:ext uri="{FF2B5EF4-FFF2-40B4-BE49-F238E27FC236}">
                    <a16:creationId xmlns:a16="http://schemas.microsoft.com/office/drawing/2014/main" id="{92B8258F-B645-77A1-86DB-4A5D115858FA}"/>
                  </a:ext>
                </a:extLst>
              </p:cNvPr>
              <p:cNvSpPr/>
              <p:nvPr/>
            </p:nvSpPr>
            <p:spPr>
              <a:xfrm>
                <a:off x="7249152" y="2502351"/>
                <a:ext cx="55331" cy="70061"/>
              </a:xfrm>
              <a:custGeom>
                <a:avLst/>
                <a:gdLst>
                  <a:gd name="connsiteX0" fmla="*/ 10760 w 55331"/>
                  <a:gd name="connsiteY0" fmla="*/ 29393 h 70061"/>
                  <a:gd name="connsiteX1" fmla="*/ 10760 w 55331"/>
                  <a:gd name="connsiteY1" fmla="*/ 70861 h 70061"/>
                  <a:gd name="connsiteX2" fmla="*/ -380 w 55331"/>
                  <a:gd name="connsiteY2" fmla="*/ 70861 h 70061"/>
                  <a:gd name="connsiteX3" fmla="*/ -380 w 55331"/>
                  <a:gd name="connsiteY3" fmla="*/ 1666 h 70061"/>
                  <a:gd name="connsiteX4" fmla="*/ 10327 w 55331"/>
                  <a:gd name="connsiteY4" fmla="*/ 1666 h 70061"/>
                  <a:gd name="connsiteX5" fmla="*/ 10389 w 55331"/>
                  <a:gd name="connsiteY5" fmla="*/ 14477 h 70061"/>
                  <a:gd name="connsiteX6" fmla="*/ 31556 w 55331"/>
                  <a:gd name="connsiteY6" fmla="*/ 799 h 70061"/>
                  <a:gd name="connsiteX7" fmla="*/ 54951 w 55331"/>
                  <a:gd name="connsiteY7" fmla="*/ 26918 h 70061"/>
                  <a:gd name="connsiteX8" fmla="*/ 54951 w 55331"/>
                  <a:gd name="connsiteY8" fmla="*/ 70861 h 70061"/>
                  <a:gd name="connsiteX9" fmla="*/ 43811 w 55331"/>
                  <a:gd name="connsiteY9" fmla="*/ 70861 h 70061"/>
                  <a:gd name="connsiteX10" fmla="*/ 43811 w 55331"/>
                  <a:gd name="connsiteY10" fmla="*/ 27846 h 70061"/>
                  <a:gd name="connsiteX11" fmla="*/ 28214 w 55331"/>
                  <a:gd name="connsiteY11" fmla="*/ 10826 h 70061"/>
                  <a:gd name="connsiteX12" fmla="*/ 10760 w 55331"/>
                  <a:gd name="connsiteY12" fmla="*/ 29393 h 70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5331" h="70061">
                    <a:moveTo>
                      <a:pt x="10760" y="29393"/>
                    </a:moveTo>
                    <a:lnTo>
                      <a:pt x="10760" y="70861"/>
                    </a:lnTo>
                    <a:lnTo>
                      <a:pt x="-380" y="70861"/>
                    </a:lnTo>
                    <a:lnTo>
                      <a:pt x="-380" y="1666"/>
                    </a:lnTo>
                    <a:lnTo>
                      <a:pt x="10327" y="1666"/>
                    </a:lnTo>
                    <a:lnTo>
                      <a:pt x="10389" y="14477"/>
                    </a:lnTo>
                    <a:cubicBezTo>
                      <a:pt x="14845" y="4699"/>
                      <a:pt x="22272" y="799"/>
                      <a:pt x="31556" y="799"/>
                    </a:cubicBezTo>
                    <a:cubicBezTo>
                      <a:pt x="45544" y="799"/>
                      <a:pt x="54951" y="9402"/>
                      <a:pt x="54951" y="26918"/>
                    </a:cubicBezTo>
                    <a:lnTo>
                      <a:pt x="54951" y="70861"/>
                    </a:lnTo>
                    <a:lnTo>
                      <a:pt x="43811" y="70861"/>
                    </a:lnTo>
                    <a:lnTo>
                      <a:pt x="43811" y="27846"/>
                    </a:lnTo>
                    <a:cubicBezTo>
                      <a:pt x="43811" y="17201"/>
                      <a:pt x="37869" y="10826"/>
                      <a:pt x="28214" y="10826"/>
                    </a:cubicBezTo>
                    <a:cubicBezTo>
                      <a:pt x="18249" y="10826"/>
                      <a:pt x="10760" y="17572"/>
                      <a:pt x="10760" y="29393"/>
                    </a:cubicBezTo>
                  </a:path>
                </a:pathLst>
              </a:custGeom>
              <a:solidFill>
                <a:srgbClr val="000000"/>
              </a:solidFill>
              <a:ln w="62" cap="flat">
                <a:noFill/>
                <a:prstDash val="solid"/>
                <a:miter/>
              </a:ln>
            </p:spPr>
            <p:txBody>
              <a:bodyPr rtlCol="0" anchor="ctr"/>
              <a:lstStyle/>
              <a:p>
                <a:endParaRPr lang="en-GB"/>
              </a:p>
            </p:txBody>
          </p:sp>
          <p:sp>
            <p:nvSpPr>
              <p:cNvPr id="114" name="Freeform: Shape 113">
                <a:extLst>
                  <a:ext uri="{FF2B5EF4-FFF2-40B4-BE49-F238E27FC236}">
                    <a16:creationId xmlns:a16="http://schemas.microsoft.com/office/drawing/2014/main" id="{D4D09214-257D-68E0-D39C-A380CABFB077}"/>
                  </a:ext>
                </a:extLst>
              </p:cNvPr>
              <p:cNvSpPr/>
              <p:nvPr/>
            </p:nvSpPr>
            <p:spPr>
              <a:xfrm>
                <a:off x="7319833" y="2502351"/>
                <a:ext cx="55826" cy="71670"/>
              </a:xfrm>
              <a:custGeom>
                <a:avLst/>
                <a:gdLst>
                  <a:gd name="connsiteX0" fmla="*/ 23275 w 55826"/>
                  <a:gd name="connsiteY0" fmla="*/ 72457 h 71670"/>
                  <a:gd name="connsiteX1" fmla="*/ -306 w 55826"/>
                  <a:gd name="connsiteY1" fmla="*/ 51167 h 71670"/>
                  <a:gd name="connsiteX2" fmla="*/ 26617 w 55826"/>
                  <a:gd name="connsiteY2" fmla="*/ 30804 h 71670"/>
                  <a:gd name="connsiteX3" fmla="*/ 44380 w 55826"/>
                  <a:gd name="connsiteY3" fmla="*/ 24120 h 71670"/>
                  <a:gd name="connsiteX4" fmla="*/ 29897 w 55826"/>
                  <a:gd name="connsiteY4" fmla="*/ 10565 h 71670"/>
                  <a:gd name="connsiteX5" fmla="*/ 12382 w 55826"/>
                  <a:gd name="connsiteY5" fmla="*/ 20716 h 71670"/>
                  <a:gd name="connsiteX6" fmla="*/ 1674 w 55826"/>
                  <a:gd name="connsiteY6" fmla="*/ 17188 h 71670"/>
                  <a:gd name="connsiteX7" fmla="*/ 29588 w 55826"/>
                  <a:gd name="connsiteY7" fmla="*/ 786 h 71670"/>
                  <a:gd name="connsiteX8" fmla="*/ 55520 w 55826"/>
                  <a:gd name="connsiteY8" fmla="*/ 25234 h 71670"/>
                  <a:gd name="connsiteX9" fmla="*/ 55520 w 55826"/>
                  <a:gd name="connsiteY9" fmla="*/ 70848 h 71670"/>
                  <a:gd name="connsiteX10" fmla="*/ 44565 w 55826"/>
                  <a:gd name="connsiteY10" fmla="*/ 70848 h 71670"/>
                  <a:gd name="connsiteX11" fmla="*/ 44565 w 55826"/>
                  <a:gd name="connsiteY11" fmla="*/ 61441 h 71670"/>
                  <a:gd name="connsiteX12" fmla="*/ 43823 w 55826"/>
                  <a:gd name="connsiteY12" fmla="*/ 61441 h 71670"/>
                  <a:gd name="connsiteX13" fmla="*/ 23275 w 55826"/>
                  <a:gd name="connsiteY13" fmla="*/ 72457 h 71670"/>
                  <a:gd name="connsiteX14" fmla="*/ 25193 w 55826"/>
                  <a:gd name="connsiteY14" fmla="*/ 62617 h 71670"/>
                  <a:gd name="connsiteX15" fmla="*/ 44380 w 55826"/>
                  <a:gd name="connsiteY15" fmla="*/ 45844 h 71670"/>
                  <a:gd name="connsiteX16" fmla="*/ 44380 w 55826"/>
                  <a:gd name="connsiteY16" fmla="*/ 36251 h 71670"/>
                  <a:gd name="connsiteX17" fmla="*/ 26122 w 55826"/>
                  <a:gd name="connsiteY17" fmla="*/ 40212 h 71670"/>
                  <a:gd name="connsiteX18" fmla="*/ 10896 w 55826"/>
                  <a:gd name="connsiteY18" fmla="*/ 51724 h 71670"/>
                  <a:gd name="connsiteX19" fmla="*/ 25193 w 55826"/>
                  <a:gd name="connsiteY19" fmla="*/ 62617 h 71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5826" h="71670">
                    <a:moveTo>
                      <a:pt x="23275" y="72457"/>
                    </a:moveTo>
                    <a:cubicBezTo>
                      <a:pt x="10153" y="72457"/>
                      <a:pt x="-306" y="64783"/>
                      <a:pt x="-306" y="51167"/>
                    </a:cubicBezTo>
                    <a:cubicBezTo>
                      <a:pt x="-306" y="35322"/>
                      <a:pt x="13805" y="32413"/>
                      <a:pt x="26617" y="30804"/>
                    </a:cubicBezTo>
                    <a:cubicBezTo>
                      <a:pt x="39119" y="29133"/>
                      <a:pt x="44380" y="29814"/>
                      <a:pt x="44380" y="24120"/>
                    </a:cubicBezTo>
                    <a:cubicBezTo>
                      <a:pt x="44380" y="15517"/>
                      <a:pt x="39490" y="10565"/>
                      <a:pt x="29897" y="10565"/>
                    </a:cubicBezTo>
                    <a:cubicBezTo>
                      <a:pt x="19932" y="10565"/>
                      <a:pt x="14548" y="15888"/>
                      <a:pt x="12382" y="20716"/>
                    </a:cubicBezTo>
                    <a:lnTo>
                      <a:pt x="1674" y="17188"/>
                    </a:lnTo>
                    <a:cubicBezTo>
                      <a:pt x="6997" y="4624"/>
                      <a:pt x="18880" y="786"/>
                      <a:pt x="29588" y="786"/>
                    </a:cubicBezTo>
                    <a:cubicBezTo>
                      <a:pt x="38871" y="786"/>
                      <a:pt x="55520" y="3633"/>
                      <a:pt x="55520" y="25234"/>
                    </a:cubicBezTo>
                    <a:lnTo>
                      <a:pt x="55520" y="70848"/>
                    </a:lnTo>
                    <a:lnTo>
                      <a:pt x="44565" y="70848"/>
                    </a:lnTo>
                    <a:lnTo>
                      <a:pt x="44565" y="61441"/>
                    </a:lnTo>
                    <a:lnTo>
                      <a:pt x="43823" y="61441"/>
                    </a:lnTo>
                    <a:cubicBezTo>
                      <a:pt x="41471" y="66330"/>
                      <a:pt x="34972" y="72457"/>
                      <a:pt x="23275" y="72457"/>
                    </a:cubicBezTo>
                    <a:close/>
                    <a:moveTo>
                      <a:pt x="25193" y="62617"/>
                    </a:moveTo>
                    <a:cubicBezTo>
                      <a:pt x="37510" y="62617"/>
                      <a:pt x="44380" y="54323"/>
                      <a:pt x="44380" y="45844"/>
                    </a:cubicBezTo>
                    <a:lnTo>
                      <a:pt x="44380" y="36251"/>
                    </a:lnTo>
                    <a:cubicBezTo>
                      <a:pt x="42523" y="38417"/>
                      <a:pt x="30392" y="39655"/>
                      <a:pt x="26122" y="40212"/>
                    </a:cubicBezTo>
                    <a:cubicBezTo>
                      <a:pt x="18014" y="41264"/>
                      <a:pt x="10896" y="43863"/>
                      <a:pt x="10896" y="51724"/>
                    </a:cubicBezTo>
                    <a:cubicBezTo>
                      <a:pt x="10896" y="58903"/>
                      <a:pt x="16900" y="62617"/>
                      <a:pt x="25193" y="62617"/>
                    </a:cubicBezTo>
                  </a:path>
                </a:pathLst>
              </a:custGeom>
              <a:solidFill>
                <a:srgbClr val="000000"/>
              </a:solidFill>
              <a:ln w="62" cap="flat">
                <a:noFill/>
                <a:prstDash val="solid"/>
                <a:miter/>
              </a:ln>
            </p:spPr>
            <p:txBody>
              <a:bodyPr rtlCol="0" anchor="ctr"/>
              <a:lstStyle/>
              <a:p>
                <a:endParaRPr lang="en-GB"/>
              </a:p>
            </p:txBody>
          </p:sp>
          <p:sp>
            <p:nvSpPr>
              <p:cNvPr id="115" name="Freeform: Shape 114">
                <a:extLst>
                  <a:ext uri="{FF2B5EF4-FFF2-40B4-BE49-F238E27FC236}">
                    <a16:creationId xmlns:a16="http://schemas.microsoft.com/office/drawing/2014/main" id="{8D01A0B1-DC05-0550-984D-49067FAB6C12}"/>
                  </a:ext>
                </a:extLst>
              </p:cNvPr>
              <p:cNvSpPr/>
              <p:nvPr/>
            </p:nvSpPr>
            <p:spPr>
              <a:xfrm>
                <a:off x="7395217" y="2480194"/>
                <a:ext cx="11140" cy="92219"/>
              </a:xfrm>
              <a:custGeom>
                <a:avLst/>
                <a:gdLst>
                  <a:gd name="connsiteX0" fmla="*/ 11135 w 11140"/>
                  <a:gd name="connsiteY0" fmla="*/ 977 h 92219"/>
                  <a:gd name="connsiteX1" fmla="*/ 11135 w 11140"/>
                  <a:gd name="connsiteY1" fmla="*/ 93196 h 92219"/>
                  <a:gd name="connsiteX2" fmla="*/ -6 w 11140"/>
                  <a:gd name="connsiteY2" fmla="*/ 93196 h 92219"/>
                  <a:gd name="connsiteX3" fmla="*/ -6 w 11140"/>
                  <a:gd name="connsiteY3" fmla="*/ 977 h 92219"/>
                  <a:gd name="connsiteX4" fmla="*/ 11135 w 11140"/>
                  <a:gd name="connsiteY4" fmla="*/ 977 h 922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40" h="92219">
                    <a:moveTo>
                      <a:pt x="11135" y="977"/>
                    </a:moveTo>
                    <a:lnTo>
                      <a:pt x="11135" y="93196"/>
                    </a:lnTo>
                    <a:lnTo>
                      <a:pt x="-6" y="93196"/>
                    </a:lnTo>
                    <a:lnTo>
                      <a:pt x="-6" y="977"/>
                    </a:lnTo>
                    <a:lnTo>
                      <a:pt x="11135" y="977"/>
                    </a:lnTo>
                  </a:path>
                </a:pathLst>
              </a:custGeom>
              <a:solidFill>
                <a:srgbClr val="000000"/>
              </a:solidFill>
              <a:ln w="62" cap="flat">
                <a:noFill/>
                <a:prstDash val="solid"/>
                <a:miter/>
              </a:ln>
            </p:spPr>
            <p:txBody>
              <a:bodyPr rtlCol="0" anchor="ctr"/>
              <a:lstStyle/>
              <a:p>
                <a:endParaRPr lang="en-GB"/>
              </a:p>
            </p:txBody>
          </p:sp>
        </p:grpSp>
        <p:grpSp>
          <p:nvGrpSpPr>
            <p:cNvPr id="116" name="Graphic 14">
              <a:extLst>
                <a:ext uri="{FF2B5EF4-FFF2-40B4-BE49-F238E27FC236}">
                  <a16:creationId xmlns:a16="http://schemas.microsoft.com/office/drawing/2014/main" id="{EE5D32FA-B75F-9C30-B1BA-0B342BAED9BF}"/>
                </a:ext>
              </a:extLst>
            </p:cNvPr>
            <p:cNvGrpSpPr/>
            <p:nvPr/>
          </p:nvGrpSpPr>
          <p:grpSpPr>
            <a:xfrm>
              <a:off x="8171861" y="2694143"/>
              <a:ext cx="720856" cy="121122"/>
              <a:chOff x="6755753" y="2630533"/>
              <a:chExt cx="720856" cy="121122"/>
            </a:xfrm>
            <a:solidFill>
              <a:srgbClr val="000000"/>
            </a:solidFill>
          </p:grpSpPr>
          <p:sp>
            <p:nvSpPr>
              <p:cNvPr id="117" name="Freeform: Shape 116">
                <a:extLst>
                  <a:ext uri="{FF2B5EF4-FFF2-40B4-BE49-F238E27FC236}">
                    <a16:creationId xmlns:a16="http://schemas.microsoft.com/office/drawing/2014/main" id="{2E47C907-D4E5-AC5E-E80F-14689BFEBDF7}"/>
                  </a:ext>
                </a:extLst>
              </p:cNvPr>
              <p:cNvSpPr/>
              <p:nvPr/>
            </p:nvSpPr>
            <p:spPr>
              <a:xfrm>
                <a:off x="6755753" y="2655723"/>
                <a:ext cx="61396" cy="95932"/>
              </a:xfrm>
              <a:custGeom>
                <a:avLst/>
                <a:gdLst>
                  <a:gd name="connsiteX0" fmla="*/ -498 w 61396"/>
                  <a:gd name="connsiteY0" fmla="*/ 96546 h 95932"/>
                  <a:gd name="connsiteX1" fmla="*/ -498 w 61396"/>
                  <a:gd name="connsiteY1" fmla="*/ 1480 h 95932"/>
                  <a:gd name="connsiteX2" fmla="*/ 10271 w 61396"/>
                  <a:gd name="connsiteY2" fmla="*/ 1480 h 95932"/>
                  <a:gd name="connsiteX3" fmla="*/ 10271 w 61396"/>
                  <a:gd name="connsiteY3" fmla="*/ 12559 h 95932"/>
                  <a:gd name="connsiteX4" fmla="*/ 11509 w 61396"/>
                  <a:gd name="connsiteY4" fmla="*/ 12559 h 95932"/>
                  <a:gd name="connsiteX5" fmla="*/ 31562 w 61396"/>
                  <a:gd name="connsiteY5" fmla="*/ 614 h 95932"/>
                  <a:gd name="connsiteX6" fmla="*/ 60899 w 61396"/>
                  <a:gd name="connsiteY6" fmla="*/ 36263 h 95932"/>
                  <a:gd name="connsiteX7" fmla="*/ 31624 w 61396"/>
                  <a:gd name="connsiteY7" fmla="*/ 72161 h 95932"/>
                  <a:gd name="connsiteX8" fmla="*/ 11509 w 61396"/>
                  <a:gd name="connsiteY8" fmla="*/ 59968 h 95932"/>
                  <a:gd name="connsiteX9" fmla="*/ 10643 w 61396"/>
                  <a:gd name="connsiteY9" fmla="*/ 59968 h 95932"/>
                  <a:gd name="connsiteX10" fmla="*/ 10643 w 61396"/>
                  <a:gd name="connsiteY10" fmla="*/ 96546 h 95932"/>
                  <a:gd name="connsiteX11" fmla="*/ -498 w 61396"/>
                  <a:gd name="connsiteY11" fmla="*/ 96546 h 95932"/>
                  <a:gd name="connsiteX12" fmla="*/ 29953 w 61396"/>
                  <a:gd name="connsiteY12" fmla="*/ 62196 h 95932"/>
                  <a:gd name="connsiteX13" fmla="*/ 49573 w 61396"/>
                  <a:gd name="connsiteY13" fmla="*/ 36140 h 95932"/>
                  <a:gd name="connsiteX14" fmla="*/ 29953 w 61396"/>
                  <a:gd name="connsiteY14" fmla="*/ 10578 h 95932"/>
                  <a:gd name="connsiteX15" fmla="*/ 10519 w 61396"/>
                  <a:gd name="connsiteY15" fmla="*/ 36140 h 95932"/>
                  <a:gd name="connsiteX16" fmla="*/ 29953 w 61396"/>
                  <a:gd name="connsiteY16" fmla="*/ 62196 h 95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1396" h="95932">
                    <a:moveTo>
                      <a:pt x="-498" y="96546"/>
                    </a:moveTo>
                    <a:lnTo>
                      <a:pt x="-498" y="1480"/>
                    </a:lnTo>
                    <a:lnTo>
                      <a:pt x="10271" y="1480"/>
                    </a:lnTo>
                    <a:lnTo>
                      <a:pt x="10271" y="12559"/>
                    </a:lnTo>
                    <a:lnTo>
                      <a:pt x="11509" y="12559"/>
                    </a:lnTo>
                    <a:cubicBezTo>
                      <a:pt x="13799" y="8907"/>
                      <a:pt x="18070" y="614"/>
                      <a:pt x="31562" y="614"/>
                    </a:cubicBezTo>
                    <a:cubicBezTo>
                      <a:pt x="48830" y="614"/>
                      <a:pt x="60899" y="14354"/>
                      <a:pt x="60899" y="36263"/>
                    </a:cubicBezTo>
                    <a:cubicBezTo>
                      <a:pt x="60899" y="58297"/>
                      <a:pt x="48892" y="72161"/>
                      <a:pt x="31624" y="72161"/>
                    </a:cubicBezTo>
                    <a:cubicBezTo>
                      <a:pt x="18441" y="72161"/>
                      <a:pt x="13799" y="63805"/>
                      <a:pt x="11509" y="59968"/>
                    </a:cubicBezTo>
                    <a:lnTo>
                      <a:pt x="10643" y="59968"/>
                    </a:lnTo>
                    <a:lnTo>
                      <a:pt x="10643" y="96546"/>
                    </a:lnTo>
                    <a:lnTo>
                      <a:pt x="-498" y="96546"/>
                    </a:lnTo>
                    <a:close/>
                    <a:moveTo>
                      <a:pt x="29953" y="62196"/>
                    </a:moveTo>
                    <a:cubicBezTo>
                      <a:pt x="42888" y="62196"/>
                      <a:pt x="49573" y="50684"/>
                      <a:pt x="49573" y="36140"/>
                    </a:cubicBezTo>
                    <a:cubicBezTo>
                      <a:pt x="49573" y="21781"/>
                      <a:pt x="43074" y="10578"/>
                      <a:pt x="29953" y="10578"/>
                    </a:cubicBezTo>
                    <a:cubicBezTo>
                      <a:pt x="17203" y="10578"/>
                      <a:pt x="10519" y="20852"/>
                      <a:pt x="10519" y="36140"/>
                    </a:cubicBezTo>
                    <a:cubicBezTo>
                      <a:pt x="10519" y="51551"/>
                      <a:pt x="17389" y="62196"/>
                      <a:pt x="29953" y="62196"/>
                    </a:cubicBezTo>
                  </a:path>
                </a:pathLst>
              </a:custGeom>
              <a:solidFill>
                <a:srgbClr val="000000"/>
              </a:solidFill>
              <a:ln w="62" cap="flat">
                <a:noFill/>
                <a:prstDash val="solid"/>
                <a:miter/>
              </a:ln>
            </p:spPr>
            <p:txBody>
              <a:bodyPr rtlCol="0" anchor="ctr"/>
              <a:lstStyle/>
              <a:p>
                <a:endParaRPr lang="en-GB"/>
              </a:p>
            </p:txBody>
          </p:sp>
          <p:sp>
            <p:nvSpPr>
              <p:cNvPr id="118" name="Freeform: Shape 117">
                <a:extLst>
                  <a:ext uri="{FF2B5EF4-FFF2-40B4-BE49-F238E27FC236}">
                    <a16:creationId xmlns:a16="http://schemas.microsoft.com/office/drawing/2014/main" id="{091814BB-63C6-39C2-680F-35113D148F32}"/>
                  </a:ext>
                </a:extLst>
              </p:cNvPr>
              <p:cNvSpPr/>
              <p:nvPr/>
            </p:nvSpPr>
            <p:spPr>
              <a:xfrm>
                <a:off x="6830023" y="2655723"/>
                <a:ext cx="61273" cy="71547"/>
              </a:xfrm>
              <a:custGeom>
                <a:avLst/>
                <a:gdLst>
                  <a:gd name="connsiteX0" fmla="*/ 31999 w 61273"/>
                  <a:gd name="connsiteY0" fmla="*/ 72356 h 71547"/>
                  <a:gd name="connsiteX1" fmla="*/ -433 w 61273"/>
                  <a:gd name="connsiteY1" fmla="*/ 36830 h 71547"/>
                  <a:gd name="connsiteX2" fmla="*/ 30699 w 61273"/>
                  <a:gd name="connsiteY2" fmla="*/ 809 h 71547"/>
                  <a:gd name="connsiteX3" fmla="*/ 60841 w 61273"/>
                  <a:gd name="connsiteY3" fmla="*/ 35407 h 71547"/>
                  <a:gd name="connsiteX4" fmla="*/ 60841 w 61273"/>
                  <a:gd name="connsiteY4" fmla="*/ 40048 h 71547"/>
                  <a:gd name="connsiteX5" fmla="*/ 10832 w 61273"/>
                  <a:gd name="connsiteY5" fmla="*/ 40048 h 71547"/>
                  <a:gd name="connsiteX6" fmla="*/ 32061 w 61273"/>
                  <a:gd name="connsiteY6" fmla="*/ 62453 h 71547"/>
                  <a:gd name="connsiteX7" fmla="*/ 48957 w 61273"/>
                  <a:gd name="connsiteY7" fmla="*/ 51808 h 71547"/>
                  <a:gd name="connsiteX8" fmla="*/ 59726 w 61273"/>
                  <a:gd name="connsiteY8" fmla="*/ 54779 h 71547"/>
                  <a:gd name="connsiteX9" fmla="*/ 31999 w 61273"/>
                  <a:gd name="connsiteY9" fmla="*/ 72356 h 71547"/>
                  <a:gd name="connsiteX10" fmla="*/ 10894 w 61273"/>
                  <a:gd name="connsiteY10" fmla="*/ 30641 h 71547"/>
                  <a:gd name="connsiteX11" fmla="*/ 49514 w 61273"/>
                  <a:gd name="connsiteY11" fmla="*/ 30641 h 71547"/>
                  <a:gd name="connsiteX12" fmla="*/ 30699 w 61273"/>
                  <a:gd name="connsiteY12" fmla="*/ 10712 h 71547"/>
                  <a:gd name="connsiteX13" fmla="*/ 10894 w 61273"/>
                  <a:gd name="connsiteY13" fmla="*/ 30641 h 71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1273" h="71547">
                    <a:moveTo>
                      <a:pt x="31999" y="72356"/>
                    </a:moveTo>
                    <a:cubicBezTo>
                      <a:pt x="11946" y="72356"/>
                      <a:pt x="-433" y="58121"/>
                      <a:pt x="-433" y="36830"/>
                    </a:cubicBezTo>
                    <a:cubicBezTo>
                      <a:pt x="-433" y="15601"/>
                      <a:pt x="11822" y="809"/>
                      <a:pt x="30699" y="809"/>
                    </a:cubicBezTo>
                    <a:cubicBezTo>
                      <a:pt x="45368" y="809"/>
                      <a:pt x="60841" y="9845"/>
                      <a:pt x="60841" y="35407"/>
                    </a:cubicBezTo>
                    <a:lnTo>
                      <a:pt x="60841" y="40048"/>
                    </a:lnTo>
                    <a:lnTo>
                      <a:pt x="10832" y="40048"/>
                    </a:lnTo>
                    <a:cubicBezTo>
                      <a:pt x="11389" y="54531"/>
                      <a:pt x="19806" y="62453"/>
                      <a:pt x="32061" y="62453"/>
                    </a:cubicBezTo>
                    <a:cubicBezTo>
                      <a:pt x="40230" y="62453"/>
                      <a:pt x="46358" y="58864"/>
                      <a:pt x="48957" y="51808"/>
                    </a:cubicBezTo>
                    <a:lnTo>
                      <a:pt x="59726" y="54779"/>
                    </a:lnTo>
                    <a:cubicBezTo>
                      <a:pt x="56508" y="65239"/>
                      <a:pt x="46172" y="72356"/>
                      <a:pt x="31999" y="72356"/>
                    </a:cubicBezTo>
                    <a:close/>
                    <a:moveTo>
                      <a:pt x="10894" y="30641"/>
                    </a:moveTo>
                    <a:lnTo>
                      <a:pt x="49514" y="30641"/>
                    </a:lnTo>
                    <a:cubicBezTo>
                      <a:pt x="48462" y="18881"/>
                      <a:pt x="42087" y="10712"/>
                      <a:pt x="30699" y="10712"/>
                    </a:cubicBezTo>
                    <a:cubicBezTo>
                      <a:pt x="18816" y="10712"/>
                      <a:pt x="11574" y="20057"/>
                      <a:pt x="10894" y="30641"/>
                    </a:cubicBezTo>
                  </a:path>
                </a:pathLst>
              </a:custGeom>
              <a:solidFill>
                <a:srgbClr val="000000"/>
              </a:solidFill>
              <a:ln w="62" cap="flat">
                <a:noFill/>
                <a:prstDash val="solid"/>
                <a:miter/>
              </a:ln>
            </p:spPr>
            <p:txBody>
              <a:bodyPr rtlCol="0" anchor="ctr"/>
              <a:lstStyle/>
              <a:p>
                <a:endParaRPr lang="en-GB"/>
              </a:p>
            </p:txBody>
          </p:sp>
          <p:sp>
            <p:nvSpPr>
              <p:cNvPr id="119" name="Freeform: Shape 118">
                <a:extLst>
                  <a:ext uri="{FF2B5EF4-FFF2-40B4-BE49-F238E27FC236}">
                    <a16:creationId xmlns:a16="http://schemas.microsoft.com/office/drawing/2014/main" id="{8A8FD138-EA69-2299-9C88-B24534B3BBEB}"/>
                  </a:ext>
                </a:extLst>
              </p:cNvPr>
              <p:cNvSpPr/>
              <p:nvPr/>
            </p:nvSpPr>
            <p:spPr>
              <a:xfrm>
                <a:off x="6907265" y="2655600"/>
                <a:ext cx="35092" cy="70185"/>
              </a:xfrm>
              <a:custGeom>
                <a:avLst/>
                <a:gdLst>
                  <a:gd name="connsiteX0" fmla="*/ -266 w 35092"/>
                  <a:gd name="connsiteY0" fmla="*/ 71007 h 70185"/>
                  <a:gd name="connsiteX1" fmla="*/ -266 w 35092"/>
                  <a:gd name="connsiteY1" fmla="*/ 1812 h 70185"/>
                  <a:gd name="connsiteX2" fmla="*/ 10503 w 35092"/>
                  <a:gd name="connsiteY2" fmla="*/ 1812 h 70185"/>
                  <a:gd name="connsiteX3" fmla="*/ 10503 w 35092"/>
                  <a:gd name="connsiteY3" fmla="*/ 12458 h 70185"/>
                  <a:gd name="connsiteX4" fmla="*/ 11246 w 35092"/>
                  <a:gd name="connsiteY4" fmla="*/ 12458 h 70185"/>
                  <a:gd name="connsiteX5" fmla="*/ 29195 w 35092"/>
                  <a:gd name="connsiteY5" fmla="*/ 822 h 70185"/>
                  <a:gd name="connsiteX6" fmla="*/ 34827 w 35092"/>
                  <a:gd name="connsiteY6" fmla="*/ 1007 h 70185"/>
                  <a:gd name="connsiteX7" fmla="*/ 34827 w 35092"/>
                  <a:gd name="connsiteY7" fmla="*/ 12210 h 70185"/>
                  <a:gd name="connsiteX8" fmla="*/ 28142 w 35092"/>
                  <a:gd name="connsiteY8" fmla="*/ 11591 h 70185"/>
                  <a:gd name="connsiteX9" fmla="*/ 10874 w 35092"/>
                  <a:gd name="connsiteY9" fmla="*/ 27683 h 70185"/>
                  <a:gd name="connsiteX10" fmla="*/ 10874 w 35092"/>
                  <a:gd name="connsiteY10" fmla="*/ 71007 h 70185"/>
                  <a:gd name="connsiteX11" fmla="*/ -266 w 35092"/>
                  <a:gd name="connsiteY11" fmla="*/ 71007 h 701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5092" h="70185">
                    <a:moveTo>
                      <a:pt x="-266" y="71007"/>
                    </a:moveTo>
                    <a:lnTo>
                      <a:pt x="-266" y="1812"/>
                    </a:lnTo>
                    <a:lnTo>
                      <a:pt x="10503" y="1812"/>
                    </a:lnTo>
                    <a:lnTo>
                      <a:pt x="10503" y="12458"/>
                    </a:lnTo>
                    <a:lnTo>
                      <a:pt x="11246" y="12458"/>
                    </a:lnTo>
                    <a:cubicBezTo>
                      <a:pt x="13783" y="5464"/>
                      <a:pt x="20963" y="822"/>
                      <a:pt x="29195" y="822"/>
                    </a:cubicBezTo>
                    <a:cubicBezTo>
                      <a:pt x="30804" y="822"/>
                      <a:pt x="33527" y="946"/>
                      <a:pt x="34827" y="1007"/>
                    </a:cubicBezTo>
                    <a:lnTo>
                      <a:pt x="34827" y="12210"/>
                    </a:lnTo>
                    <a:cubicBezTo>
                      <a:pt x="34146" y="12086"/>
                      <a:pt x="31113" y="11591"/>
                      <a:pt x="28142" y="11591"/>
                    </a:cubicBezTo>
                    <a:cubicBezTo>
                      <a:pt x="18178" y="11591"/>
                      <a:pt x="10874" y="18337"/>
                      <a:pt x="10874" y="27683"/>
                    </a:cubicBezTo>
                    <a:lnTo>
                      <a:pt x="10874" y="71007"/>
                    </a:lnTo>
                    <a:lnTo>
                      <a:pt x="-266" y="71007"/>
                    </a:lnTo>
                  </a:path>
                </a:pathLst>
              </a:custGeom>
              <a:solidFill>
                <a:srgbClr val="000000"/>
              </a:solidFill>
              <a:ln w="62" cap="flat">
                <a:noFill/>
                <a:prstDash val="solid"/>
                <a:miter/>
              </a:ln>
            </p:spPr>
            <p:txBody>
              <a:bodyPr rtlCol="0" anchor="ctr"/>
              <a:lstStyle/>
              <a:p>
                <a:endParaRPr lang="en-GB"/>
              </a:p>
            </p:txBody>
          </p:sp>
          <p:sp>
            <p:nvSpPr>
              <p:cNvPr id="120" name="Freeform: Shape 119">
                <a:extLst>
                  <a:ext uri="{FF2B5EF4-FFF2-40B4-BE49-F238E27FC236}">
                    <a16:creationId xmlns:a16="http://schemas.microsoft.com/office/drawing/2014/main" id="{625AF90D-74A7-9BBF-AD34-79BD49FB812E}"/>
                  </a:ext>
                </a:extLst>
              </p:cNvPr>
              <p:cNvSpPr/>
              <p:nvPr/>
            </p:nvSpPr>
            <p:spPr>
              <a:xfrm>
                <a:off x="6948423" y="2640127"/>
                <a:ext cx="37692" cy="86525"/>
              </a:xfrm>
              <a:custGeom>
                <a:avLst/>
                <a:gdLst>
                  <a:gd name="connsiteX0" fmla="*/ 35630 w 37692"/>
                  <a:gd name="connsiteY0" fmla="*/ 17402 h 86525"/>
                  <a:gd name="connsiteX1" fmla="*/ 35630 w 37692"/>
                  <a:gd name="connsiteY1" fmla="*/ 26933 h 86525"/>
                  <a:gd name="connsiteX2" fmla="*/ 21395 w 37692"/>
                  <a:gd name="connsiteY2" fmla="*/ 26933 h 86525"/>
                  <a:gd name="connsiteX3" fmla="*/ 21395 w 37692"/>
                  <a:gd name="connsiteY3" fmla="*/ 68649 h 86525"/>
                  <a:gd name="connsiteX4" fmla="*/ 29565 w 37692"/>
                  <a:gd name="connsiteY4" fmla="*/ 77561 h 86525"/>
                  <a:gd name="connsiteX5" fmla="*/ 35259 w 37692"/>
                  <a:gd name="connsiteY5" fmla="*/ 76818 h 86525"/>
                  <a:gd name="connsiteX6" fmla="*/ 37549 w 37692"/>
                  <a:gd name="connsiteY6" fmla="*/ 86226 h 86525"/>
                  <a:gd name="connsiteX7" fmla="*/ 29256 w 37692"/>
                  <a:gd name="connsiteY7" fmla="*/ 87464 h 86525"/>
                  <a:gd name="connsiteX8" fmla="*/ 10255 w 37692"/>
                  <a:gd name="connsiteY8" fmla="*/ 69515 h 86525"/>
                  <a:gd name="connsiteX9" fmla="*/ 10255 w 37692"/>
                  <a:gd name="connsiteY9" fmla="*/ 26933 h 86525"/>
                  <a:gd name="connsiteX10" fmla="*/ -143 w 37692"/>
                  <a:gd name="connsiteY10" fmla="*/ 26933 h 86525"/>
                  <a:gd name="connsiteX11" fmla="*/ -143 w 37692"/>
                  <a:gd name="connsiteY11" fmla="*/ 17402 h 86525"/>
                  <a:gd name="connsiteX12" fmla="*/ 10255 w 37692"/>
                  <a:gd name="connsiteY12" fmla="*/ 17402 h 86525"/>
                  <a:gd name="connsiteX13" fmla="*/ 10255 w 37692"/>
                  <a:gd name="connsiteY13" fmla="*/ 939 h 86525"/>
                  <a:gd name="connsiteX14" fmla="*/ 21395 w 37692"/>
                  <a:gd name="connsiteY14" fmla="*/ 939 h 86525"/>
                  <a:gd name="connsiteX15" fmla="*/ 21395 w 37692"/>
                  <a:gd name="connsiteY15" fmla="*/ 17402 h 86525"/>
                  <a:gd name="connsiteX16" fmla="*/ 35630 w 37692"/>
                  <a:gd name="connsiteY16" fmla="*/ 17402 h 86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7692" h="86525">
                    <a:moveTo>
                      <a:pt x="35630" y="17402"/>
                    </a:moveTo>
                    <a:lnTo>
                      <a:pt x="35630" y="26933"/>
                    </a:lnTo>
                    <a:lnTo>
                      <a:pt x="21395" y="26933"/>
                    </a:lnTo>
                    <a:lnTo>
                      <a:pt x="21395" y="68649"/>
                    </a:lnTo>
                    <a:cubicBezTo>
                      <a:pt x="21395" y="74838"/>
                      <a:pt x="23685" y="77561"/>
                      <a:pt x="29565" y="77561"/>
                    </a:cubicBezTo>
                    <a:cubicBezTo>
                      <a:pt x="30989" y="77561"/>
                      <a:pt x="33402" y="77190"/>
                      <a:pt x="35259" y="76818"/>
                    </a:cubicBezTo>
                    <a:lnTo>
                      <a:pt x="37549" y="86226"/>
                    </a:lnTo>
                    <a:cubicBezTo>
                      <a:pt x="35259" y="87031"/>
                      <a:pt x="32103" y="87464"/>
                      <a:pt x="29256" y="87464"/>
                    </a:cubicBezTo>
                    <a:cubicBezTo>
                      <a:pt x="17310" y="87464"/>
                      <a:pt x="10255" y="80841"/>
                      <a:pt x="10255" y="69515"/>
                    </a:cubicBezTo>
                    <a:lnTo>
                      <a:pt x="10255" y="26933"/>
                    </a:lnTo>
                    <a:lnTo>
                      <a:pt x="-143" y="26933"/>
                    </a:lnTo>
                    <a:lnTo>
                      <a:pt x="-143" y="17402"/>
                    </a:lnTo>
                    <a:lnTo>
                      <a:pt x="10255" y="17402"/>
                    </a:lnTo>
                    <a:lnTo>
                      <a:pt x="10255" y="939"/>
                    </a:lnTo>
                    <a:lnTo>
                      <a:pt x="21395" y="939"/>
                    </a:lnTo>
                    <a:lnTo>
                      <a:pt x="21395" y="17402"/>
                    </a:lnTo>
                    <a:lnTo>
                      <a:pt x="35630" y="17402"/>
                    </a:lnTo>
                  </a:path>
                </a:pathLst>
              </a:custGeom>
              <a:solidFill>
                <a:srgbClr val="000000"/>
              </a:solidFill>
              <a:ln w="62" cap="flat">
                <a:noFill/>
                <a:prstDash val="solid"/>
                <a:miter/>
              </a:ln>
            </p:spPr>
            <p:txBody>
              <a:bodyPr rtlCol="0" anchor="ctr"/>
              <a:lstStyle/>
              <a:p>
                <a:endParaRPr lang="en-GB"/>
              </a:p>
            </p:txBody>
          </p:sp>
          <p:sp>
            <p:nvSpPr>
              <p:cNvPr id="121" name="Freeform: Shape 120">
                <a:extLst>
                  <a:ext uri="{FF2B5EF4-FFF2-40B4-BE49-F238E27FC236}">
                    <a16:creationId xmlns:a16="http://schemas.microsoft.com/office/drawing/2014/main" id="{F94844DC-2235-E037-80D6-899231C7DF09}"/>
                  </a:ext>
                </a:extLst>
              </p:cNvPr>
              <p:cNvSpPr/>
              <p:nvPr/>
            </p:nvSpPr>
            <p:spPr>
              <a:xfrm>
                <a:off x="6998432" y="2656590"/>
                <a:ext cx="55393" cy="70061"/>
              </a:xfrm>
              <a:custGeom>
                <a:avLst/>
                <a:gdLst>
                  <a:gd name="connsiteX0" fmla="*/ 23041 w 55393"/>
                  <a:gd name="connsiteY0" fmla="*/ 70869 h 70061"/>
                  <a:gd name="connsiteX1" fmla="*/ -416 w 55393"/>
                  <a:gd name="connsiteY1" fmla="*/ 44750 h 70061"/>
                  <a:gd name="connsiteX2" fmla="*/ -416 w 55393"/>
                  <a:gd name="connsiteY2" fmla="*/ 807 h 70061"/>
                  <a:gd name="connsiteX3" fmla="*/ 10725 w 55393"/>
                  <a:gd name="connsiteY3" fmla="*/ 807 h 70061"/>
                  <a:gd name="connsiteX4" fmla="*/ 10725 w 55393"/>
                  <a:gd name="connsiteY4" fmla="*/ 43822 h 70061"/>
                  <a:gd name="connsiteX5" fmla="*/ 26383 w 55393"/>
                  <a:gd name="connsiteY5" fmla="*/ 60842 h 70061"/>
                  <a:gd name="connsiteX6" fmla="*/ 43775 w 55393"/>
                  <a:gd name="connsiteY6" fmla="*/ 42275 h 70061"/>
                  <a:gd name="connsiteX7" fmla="*/ 43775 w 55393"/>
                  <a:gd name="connsiteY7" fmla="*/ 807 h 70061"/>
                  <a:gd name="connsiteX8" fmla="*/ 54978 w 55393"/>
                  <a:gd name="connsiteY8" fmla="*/ 807 h 70061"/>
                  <a:gd name="connsiteX9" fmla="*/ 54978 w 55393"/>
                  <a:gd name="connsiteY9" fmla="*/ 70002 h 70061"/>
                  <a:gd name="connsiteX10" fmla="*/ 44208 w 55393"/>
                  <a:gd name="connsiteY10" fmla="*/ 70002 h 70061"/>
                  <a:gd name="connsiteX11" fmla="*/ 44208 w 55393"/>
                  <a:gd name="connsiteY11" fmla="*/ 57067 h 70061"/>
                  <a:gd name="connsiteX12" fmla="*/ 23041 w 55393"/>
                  <a:gd name="connsiteY12" fmla="*/ 70869 h 70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5393" h="70061">
                    <a:moveTo>
                      <a:pt x="23041" y="70869"/>
                    </a:moveTo>
                    <a:cubicBezTo>
                      <a:pt x="9054" y="70869"/>
                      <a:pt x="-416" y="62266"/>
                      <a:pt x="-416" y="44750"/>
                    </a:cubicBezTo>
                    <a:lnTo>
                      <a:pt x="-416" y="807"/>
                    </a:lnTo>
                    <a:lnTo>
                      <a:pt x="10725" y="807"/>
                    </a:lnTo>
                    <a:lnTo>
                      <a:pt x="10725" y="43822"/>
                    </a:lnTo>
                    <a:cubicBezTo>
                      <a:pt x="10725" y="54467"/>
                      <a:pt x="16728" y="60842"/>
                      <a:pt x="26383" y="60842"/>
                    </a:cubicBezTo>
                    <a:cubicBezTo>
                      <a:pt x="36286" y="60842"/>
                      <a:pt x="43775" y="54096"/>
                      <a:pt x="43775" y="42275"/>
                    </a:cubicBezTo>
                    <a:lnTo>
                      <a:pt x="43775" y="807"/>
                    </a:lnTo>
                    <a:lnTo>
                      <a:pt x="54978" y="807"/>
                    </a:lnTo>
                    <a:lnTo>
                      <a:pt x="54978" y="70002"/>
                    </a:lnTo>
                    <a:lnTo>
                      <a:pt x="44208" y="70002"/>
                    </a:lnTo>
                    <a:lnTo>
                      <a:pt x="44208" y="57067"/>
                    </a:lnTo>
                    <a:cubicBezTo>
                      <a:pt x="39690" y="67155"/>
                      <a:pt x="32139" y="70869"/>
                      <a:pt x="23041" y="70869"/>
                    </a:cubicBezTo>
                  </a:path>
                </a:pathLst>
              </a:custGeom>
              <a:solidFill>
                <a:srgbClr val="000000"/>
              </a:solidFill>
              <a:ln w="62" cap="flat">
                <a:noFill/>
                <a:prstDash val="solid"/>
                <a:miter/>
              </a:ln>
            </p:spPr>
            <p:txBody>
              <a:bodyPr rtlCol="0" anchor="ctr"/>
              <a:lstStyle/>
              <a:p>
                <a:endParaRPr lang="en-GB"/>
              </a:p>
            </p:txBody>
          </p:sp>
          <p:sp>
            <p:nvSpPr>
              <p:cNvPr id="122" name="Freeform: Shape 121">
                <a:extLst>
                  <a:ext uri="{FF2B5EF4-FFF2-40B4-BE49-F238E27FC236}">
                    <a16:creationId xmlns:a16="http://schemas.microsoft.com/office/drawing/2014/main" id="{07DD3385-3747-B2A7-7EB8-BC5096AB80E9}"/>
                  </a:ext>
                </a:extLst>
              </p:cNvPr>
              <p:cNvSpPr/>
              <p:nvPr/>
            </p:nvSpPr>
            <p:spPr>
              <a:xfrm>
                <a:off x="7073383" y="2655600"/>
                <a:ext cx="35092" cy="70185"/>
              </a:xfrm>
              <a:custGeom>
                <a:avLst/>
                <a:gdLst>
                  <a:gd name="connsiteX0" fmla="*/ -243 w 35092"/>
                  <a:gd name="connsiteY0" fmla="*/ 71007 h 70185"/>
                  <a:gd name="connsiteX1" fmla="*/ -243 w 35092"/>
                  <a:gd name="connsiteY1" fmla="*/ 1812 h 70185"/>
                  <a:gd name="connsiteX2" fmla="*/ 10526 w 35092"/>
                  <a:gd name="connsiteY2" fmla="*/ 1812 h 70185"/>
                  <a:gd name="connsiteX3" fmla="*/ 10526 w 35092"/>
                  <a:gd name="connsiteY3" fmla="*/ 12458 h 70185"/>
                  <a:gd name="connsiteX4" fmla="*/ 11269 w 35092"/>
                  <a:gd name="connsiteY4" fmla="*/ 12458 h 70185"/>
                  <a:gd name="connsiteX5" fmla="*/ 29218 w 35092"/>
                  <a:gd name="connsiteY5" fmla="*/ 822 h 70185"/>
                  <a:gd name="connsiteX6" fmla="*/ 34850 w 35092"/>
                  <a:gd name="connsiteY6" fmla="*/ 1007 h 70185"/>
                  <a:gd name="connsiteX7" fmla="*/ 34850 w 35092"/>
                  <a:gd name="connsiteY7" fmla="*/ 12210 h 70185"/>
                  <a:gd name="connsiteX8" fmla="*/ 28166 w 35092"/>
                  <a:gd name="connsiteY8" fmla="*/ 11591 h 70185"/>
                  <a:gd name="connsiteX9" fmla="*/ 10898 w 35092"/>
                  <a:gd name="connsiteY9" fmla="*/ 27683 h 70185"/>
                  <a:gd name="connsiteX10" fmla="*/ 10898 w 35092"/>
                  <a:gd name="connsiteY10" fmla="*/ 71007 h 70185"/>
                  <a:gd name="connsiteX11" fmla="*/ -243 w 35092"/>
                  <a:gd name="connsiteY11" fmla="*/ 71007 h 701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5092" h="70185">
                    <a:moveTo>
                      <a:pt x="-243" y="71007"/>
                    </a:moveTo>
                    <a:lnTo>
                      <a:pt x="-243" y="1812"/>
                    </a:lnTo>
                    <a:lnTo>
                      <a:pt x="10526" y="1812"/>
                    </a:lnTo>
                    <a:lnTo>
                      <a:pt x="10526" y="12458"/>
                    </a:lnTo>
                    <a:lnTo>
                      <a:pt x="11269" y="12458"/>
                    </a:lnTo>
                    <a:cubicBezTo>
                      <a:pt x="13807" y="5464"/>
                      <a:pt x="20986" y="822"/>
                      <a:pt x="29218" y="822"/>
                    </a:cubicBezTo>
                    <a:cubicBezTo>
                      <a:pt x="30827" y="822"/>
                      <a:pt x="33550" y="946"/>
                      <a:pt x="34850" y="1007"/>
                    </a:cubicBezTo>
                    <a:lnTo>
                      <a:pt x="34850" y="12210"/>
                    </a:lnTo>
                    <a:cubicBezTo>
                      <a:pt x="34169" y="12086"/>
                      <a:pt x="31136" y="11591"/>
                      <a:pt x="28166" y="11591"/>
                    </a:cubicBezTo>
                    <a:cubicBezTo>
                      <a:pt x="18201" y="11591"/>
                      <a:pt x="10898" y="18337"/>
                      <a:pt x="10898" y="27683"/>
                    </a:cubicBezTo>
                    <a:lnTo>
                      <a:pt x="10898" y="71007"/>
                    </a:lnTo>
                    <a:lnTo>
                      <a:pt x="-243" y="71007"/>
                    </a:lnTo>
                  </a:path>
                </a:pathLst>
              </a:custGeom>
              <a:solidFill>
                <a:srgbClr val="000000"/>
              </a:solidFill>
              <a:ln w="62" cap="flat">
                <a:noFill/>
                <a:prstDash val="solid"/>
                <a:miter/>
              </a:ln>
            </p:spPr>
            <p:txBody>
              <a:bodyPr rtlCol="0" anchor="ctr"/>
              <a:lstStyle/>
              <a:p>
                <a:endParaRPr lang="en-GB"/>
              </a:p>
            </p:txBody>
          </p:sp>
          <p:sp>
            <p:nvSpPr>
              <p:cNvPr id="123" name="Freeform: Shape 122">
                <a:extLst>
                  <a:ext uri="{FF2B5EF4-FFF2-40B4-BE49-F238E27FC236}">
                    <a16:creationId xmlns:a16="http://schemas.microsoft.com/office/drawing/2014/main" id="{5ABF69B1-3A9A-C7C0-CF6A-5368F2E9A5B7}"/>
                  </a:ext>
                </a:extLst>
              </p:cNvPr>
              <p:cNvSpPr/>
              <p:nvPr/>
            </p:nvSpPr>
            <p:spPr>
              <a:xfrm>
                <a:off x="7123082" y="2633566"/>
                <a:ext cx="61396" cy="93704"/>
              </a:xfrm>
              <a:custGeom>
                <a:avLst/>
                <a:gdLst>
                  <a:gd name="connsiteX0" fmla="*/ 31676 w 61396"/>
                  <a:gd name="connsiteY0" fmla="*/ 94691 h 93704"/>
                  <a:gd name="connsiteX1" fmla="*/ 11561 w 61396"/>
                  <a:gd name="connsiteY1" fmla="*/ 82498 h 93704"/>
                  <a:gd name="connsiteX2" fmla="*/ 10323 w 61396"/>
                  <a:gd name="connsiteY2" fmla="*/ 82498 h 93704"/>
                  <a:gd name="connsiteX3" fmla="*/ 10323 w 61396"/>
                  <a:gd name="connsiteY3" fmla="*/ 93206 h 93704"/>
                  <a:gd name="connsiteX4" fmla="*/ -446 w 61396"/>
                  <a:gd name="connsiteY4" fmla="*/ 93206 h 93704"/>
                  <a:gd name="connsiteX5" fmla="*/ -446 w 61396"/>
                  <a:gd name="connsiteY5" fmla="*/ 986 h 93704"/>
                  <a:gd name="connsiteX6" fmla="*/ 10694 w 61396"/>
                  <a:gd name="connsiteY6" fmla="*/ 986 h 93704"/>
                  <a:gd name="connsiteX7" fmla="*/ 10694 w 61396"/>
                  <a:gd name="connsiteY7" fmla="*/ 35089 h 93704"/>
                  <a:gd name="connsiteX8" fmla="*/ 11561 w 61396"/>
                  <a:gd name="connsiteY8" fmla="*/ 35089 h 93704"/>
                  <a:gd name="connsiteX9" fmla="*/ 31614 w 61396"/>
                  <a:gd name="connsiteY9" fmla="*/ 23144 h 93704"/>
                  <a:gd name="connsiteX10" fmla="*/ 60950 w 61396"/>
                  <a:gd name="connsiteY10" fmla="*/ 58794 h 93704"/>
                  <a:gd name="connsiteX11" fmla="*/ 31676 w 61396"/>
                  <a:gd name="connsiteY11" fmla="*/ 94691 h 93704"/>
                  <a:gd name="connsiteX12" fmla="*/ 30004 w 61396"/>
                  <a:gd name="connsiteY12" fmla="*/ 84726 h 93704"/>
                  <a:gd name="connsiteX13" fmla="*/ 49624 w 61396"/>
                  <a:gd name="connsiteY13" fmla="*/ 58670 h 93704"/>
                  <a:gd name="connsiteX14" fmla="*/ 30004 w 61396"/>
                  <a:gd name="connsiteY14" fmla="*/ 33108 h 93704"/>
                  <a:gd name="connsiteX15" fmla="*/ 10570 w 61396"/>
                  <a:gd name="connsiteY15" fmla="*/ 58670 h 93704"/>
                  <a:gd name="connsiteX16" fmla="*/ 30004 w 61396"/>
                  <a:gd name="connsiteY16" fmla="*/ 84726 h 93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1396" h="93704">
                    <a:moveTo>
                      <a:pt x="31676" y="94691"/>
                    </a:moveTo>
                    <a:cubicBezTo>
                      <a:pt x="18492" y="94691"/>
                      <a:pt x="13851" y="86336"/>
                      <a:pt x="11561" y="82498"/>
                    </a:cubicBezTo>
                    <a:lnTo>
                      <a:pt x="10323" y="82498"/>
                    </a:lnTo>
                    <a:lnTo>
                      <a:pt x="10323" y="93206"/>
                    </a:lnTo>
                    <a:lnTo>
                      <a:pt x="-446" y="93206"/>
                    </a:lnTo>
                    <a:lnTo>
                      <a:pt x="-446" y="986"/>
                    </a:lnTo>
                    <a:lnTo>
                      <a:pt x="10694" y="986"/>
                    </a:lnTo>
                    <a:lnTo>
                      <a:pt x="10694" y="35089"/>
                    </a:lnTo>
                    <a:lnTo>
                      <a:pt x="11561" y="35089"/>
                    </a:lnTo>
                    <a:cubicBezTo>
                      <a:pt x="13851" y="31437"/>
                      <a:pt x="18121" y="23144"/>
                      <a:pt x="31614" y="23144"/>
                    </a:cubicBezTo>
                    <a:cubicBezTo>
                      <a:pt x="48881" y="23144"/>
                      <a:pt x="60950" y="36884"/>
                      <a:pt x="60950" y="58794"/>
                    </a:cubicBezTo>
                    <a:cubicBezTo>
                      <a:pt x="60950" y="80827"/>
                      <a:pt x="48943" y="94691"/>
                      <a:pt x="31676" y="94691"/>
                    </a:cubicBezTo>
                    <a:close/>
                    <a:moveTo>
                      <a:pt x="30004" y="84726"/>
                    </a:moveTo>
                    <a:cubicBezTo>
                      <a:pt x="42940" y="84726"/>
                      <a:pt x="49624" y="73214"/>
                      <a:pt x="49624" y="58670"/>
                    </a:cubicBezTo>
                    <a:cubicBezTo>
                      <a:pt x="49624" y="44311"/>
                      <a:pt x="43126" y="33108"/>
                      <a:pt x="30004" y="33108"/>
                    </a:cubicBezTo>
                    <a:cubicBezTo>
                      <a:pt x="17255" y="33108"/>
                      <a:pt x="10570" y="43382"/>
                      <a:pt x="10570" y="58670"/>
                    </a:cubicBezTo>
                    <a:cubicBezTo>
                      <a:pt x="10570" y="74081"/>
                      <a:pt x="17440" y="84726"/>
                      <a:pt x="30004" y="84726"/>
                    </a:cubicBezTo>
                  </a:path>
                </a:pathLst>
              </a:custGeom>
              <a:solidFill>
                <a:srgbClr val="000000"/>
              </a:solidFill>
              <a:ln w="62" cap="flat">
                <a:noFill/>
                <a:prstDash val="solid"/>
                <a:miter/>
              </a:ln>
            </p:spPr>
            <p:txBody>
              <a:bodyPr rtlCol="0" anchor="ctr"/>
              <a:lstStyle/>
              <a:p>
                <a:endParaRPr lang="en-GB"/>
              </a:p>
            </p:txBody>
          </p:sp>
          <p:sp>
            <p:nvSpPr>
              <p:cNvPr id="124" name="Freeform: Shape 123">
                <a:extLst>
                  <a:ext uri="{FF2B5EF4-FFF2-40B4-BE49-F238E27FC236}">
                    <a16:creationId xmlns:a16="http://schemas.microsoft.com/office/drawing/2014/main" id="{1E193627-9D56-6D1F-8381-75B224F8E736}"/>
                  </a:ext>
                </a:extLst>
              </p:cNvPr>
              <p:cNvSpPr/>
              <p:nvPr/>
            </p:nvSpPr>
            <p:spPr>
              <a:xfrm>
                <a:off x="7197724" y="2655723"/>
                <a:ext cx="55826" cy="71670"/>
              </a:xfrm>
              <a:custGeom>
                <a:avLst/>
                <a:gdLst>
                  <a:gd name="connsiteX0" fmla="*/ 23257 w 55826"/>
                  <a:gd name="connsiteY0" fmla="*/ 72479 h 71670"/>
                  <a:gd name="connsiteX1" fmla="*/ -323 w 55826"/>
                  <a:gd name="connsiteY1" fmla="*/ 51188 h 71670"/>
                  <a:gd name="connsiteX2" fmla="*/ 26600 w 55826"/>
                  <a:gd name="connsiteY2" fmla="*/ 30826 h 71670"/>
                  <a:gd name="connsiteX3" fmla="*/ 44363 w 55826"/>
                  <a:gd name="connsiteY3" fmla="*/ 24141 h 71670"/>
                  <a:gd name="connsiteX4" fmla="*/ 29880 w 55826"/>
                  <a:gd name="connsiteY4" fmla="*/ 10587 h 71670"/>
                  <a:gd name="connsiteX5" fmla="*/ 12364 w 55826"/>
                  <a:gd name="connsiteY5" fmla="*/ 20737 h 71670"/>
                  <a:gd name="connsiteX6" fmla="*/ 1657 w 55826"/>
                  <a:gd name="connsiteY6" fmla="*/ 17209 h 71670"/>
                  <a:gd name="connsiteX7" fmla="*/ 29570 w 55826"/>
                  <a:gd name="connsiteY7" fmla="*/ 808 h 71670"/>
                  <a:gd name="connsiteX8" fmla="*/ 55503 w 55826"/>
                  <a:gd name="connsiteY8" fmla="*/ 25255 h 71670"/>
                  <a:gd name="connsiteX9" fmla="*/ 55503 w 55826"/>
                  <a:gd name="connsiteY9" fmla="*/ 70870 h 71670"/>
                  <a:gd name="connsiteX10" fmla="*/ 44548 w 55826"/>
                  <a:gd name="connsiteY10" fmla="*/ 70870 h 71670"/>
                  <a:gd name="connsiteX11" fmla="*/ 44548 w 55826"/>
                  <a:gd name="connsiteY11" fmla="*/ 61462 h 71670"/>
                  <a:gd name="connsiteX12" fmla="*/ 43806 w 55826"/>
                  <a:gd name="connsiteY12" fmla="*/ 61462 h 71670"/>
                  <a:gd name="connsiteX13" fmla="*/ 23257 w 55826"/>
                  <a:gd name="connsiteY13" fmla="*/ 72479 h 71670"/>
                  <a:gd name="connsiteX14" fmla="*/ 25176 w 55826"/>
                  <a:gd name="connsiteY14" fmla="*/ 62638 h 71670"/>
                  <a:gd name="connsiteX15" fmla="*/ 44363 w 55826"/>
                  <a:gd name="connsiteY15" fmla="*/ 45865 h 71670"/>
                  <a:gd name="connsiteX16" fmla="*/ 44363 w 55826"/>
                  <a:gd name="connsiteY16" fmla="*/ 36272 h 71670"/>
                  <a:gd name="connsiteX17" fmla="*/ 26105 w 55826"/>
                  <a:gd name="connsiteY17" fmla="*/ 40233 h 71670"/>
                  <a:gd name="connsiteX18" fmla="*/ 10879 w 55826"/>
                  <a:gd name="connsiteY18" fmla="*/ 51745 h 71670"/>
                  <a:gd name="connsiteX19" fmla="*/ 25176 w 55826"/>
                  <a:gd name="connsiteY19" fmla="*/ 62638 h 71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5826" h="71670">
                    <a:moveTo>
                      <a:pt x="23257" y="72479"/>
                    </a:moveTo>
                    <a:cubicBezTo>
                      <a:pt x="10136" y="72479"/>
                      <a:pt x="-323" y="64804"/>
                      <a:pt x="-323" y="51188"/>
                    </a:cubicBezTo>
                    <a:cubicBezTo>
                      <a:pt x="-323" y="35344"/>
                      <a:pt x="13788" y="32435"/>
                      <a:pt x="26600" y="30826"/>
                    </a:cubicBezTo>
                    <a:cubicBezTo>
                      <a:pt x="39102" y="29154"/>
                      <a:pt x="44363" y="29835"/>
                      <a:pt x="44363" y="24141"/>
                    </a:cubicBezTo>
                    <a:cubicBezTo>
                      <a:pt x="44363" y="15538"/>
                      <a:pt x="39473" y="10587"/>
                      <a:pt x="29880" y="10587"/>
                    </a:cubicBezTo>
                    <a:cubicBezTo>
                      <a:pt x="19915" y="10587"/>
                      <a:pt x="14531" y="15910"/>
                      <a:pt x="12364" y="20737"/>
                    </a:cubicBezTo>
                    <a:lnTo>
                      <a:pt x="1657" y="17209"/>
                    </a:lnTo>
                    <a:cubicBezTo>
                      <a:pt x="6980" y="4645"/>
                      <a:pt x="18863" y="808"/>
                      <a:pt x="29570" y="808"/>
                    </a:cubicBezTo>
                    <a:cubicBezTo>
                      <a:pt x="38854" y="808"/>
                      <a:pt x="55503" y="3655"/>
                      <a:pt x="55503" y="25255"/>
                    </a:cubicBezTo>
                    <a:lnTo>
                      <a:pt x="55503" y="70870"/>
                    </a:lnTo>
                    <a:lnTo>
                      <a:pt x="44548" y="70870"/>
                    </a:lnTo>
                    <a:lnTo>
                      <a:pt x="44548" y="61462"/>
                    </a:lnTo>
                    <a:lnTo>
                      <a:pt x="43806" y="61462"/>
                    </a:lnTo>
                    <a:cubicBezTo>
                      <a:pt x="41454" y="66352"/>
                      <a:pt x="34955" y="72479"/>
                      <a:pt x="23257" y="72479"/>
                    </a:cubicBezTo>
                    <a:close/>
                    <a:moveTo>
                      <a:pt x="25176" y="62638"/>
                    </a:moveTo>
                    <a:cubicBezTo>
                      <a:pt x="37493" y="62638"/>
                      <a:pt x="44363" y="54345"/>
                      <a:pt x="44363" y="45865"/>
                    </a:cubicBezTo>
                    <a:lnTo>
                      <a:pt x="44363" y="36272"/>
                    </a:lnTo>
                    <a:cubicBezTo>
                      <a:pt x="42506" y="38438"/>
                      <a:pt x="30375" y="39676"/>
                      <a:pt x="26105" y="40233"/>
                    </a:cubicBezTo>
                    <a:cubicBezTo>
                      <a:pt x="17997" y="41285"/>
                      <a:pt x="10879" y="43885"/>
                      <a:pt x="10879" y="51745"/>
                    </a:cubicBezTo>
                    <a:cubicBezTo>
                      <a:pt x="10879" y="58925"/>
                      <a:pt x="16883" y="62638"/>
                      <a:pt x="25176" y="62638"/>
                    </a:cubicBezTo>
                  </a:path>
                </a:pathLst>
              </a:custGeom>
              <a:solidFill>
                <a:srgbClr val="000000"/>
              </a:solidFill>
              <a:ln w="62" cap="flat">
                <a:noFill/>
                <a:prstDash val="solid"/>
                <a:miter/>
              </a:ln>
            </p:spPr>
            <p:txBody>
              <a:bodyPr rtlCol="0" anchor="ctr"/>
              <a:lstStyle/>
              <a:p>
                <a:endParaRPr lang="en-GB"/>
              </a:p>
            </p:txBody>
          </p:sp>
          <p:sp>
            <p:nvSpPr>
              <p:cNvPr id="125" name="Freeform: Shape 124">
                <a:extLst>
                  <a:ext uri="{FF2B5EF4-FFF2-40B4-BE49-F238E27FC236}">
                    <a16:creationId xmlns:a16="http://schemas.microsoft.com/office/drawing/2014/main" id="{EDE51195-9DC7-96D5-B4FA-53562779975F}"/>
                  </a:ext>
                </a:extLst>
              </p:cNvPr>
              <p:cNvSpPr/>
              <p:nvPr/>
            </p:nvSpPr>
            <p:spPr>
              <a:xfrm>
                <a:off x="7264567" y="2640127"/>
                <a:ext cx="37692" cy="86525"/>
              </a:xfrm>
              <a:custGeom>
                <a:avLst/>
                <a:gdLst>
                  <a:gd name="connsiteX0" fmla="*/ 35675 w 37692"/>
                  <a:gd name="connsiteY0" fmla="*/ 17402 h 86525"/>
                  <a:gd name="connsiteX1" fmla="*/ 35675 w 37692"/>
                  <a:gd name="connsiteY1" fmla="*/ 26933 h 86525"/>
                  <a:gd name="connsiteX2" fmla="*/ 21440 w 37692"/>
                  <a:gd name="connsiteY2" fmla="*/ 26933 h 86525"/>
                  <a:gd name="connsiteX3" fmla="*/ 21440 w 37692"/>
                  <a:gd name="connsiteY3" fmla="*/ 68649 h 86525"/>
                  <a:gd name="connsiteX4" fmla="*/ 29609 w 37692"/>
                  <a:gd name="connsiteY4" fmla="*/ 77561 h 86525"/>
                  <a:gd name="connsiteX5" fmla="*/ 35303 w 37692"/>
                  <a:gd name="connsiteY5" fmla="*/ 76818 h 86525"/>
                  <a:gd name="connsiteX6" fmla="*/ 37593 w 37692"/>
                  <a:gd name="connsiteY6" fmla="*/ 86226 h 86525"/>
                  <a:gd name="connsiteX7" fmla="*/ 29300 w 37692"/>
                  <a:gd name="connsiteY7" fmla="*/ 87464 h 86525"/>
                  <a:gd name="connsiteX8" fmla="*/ 10299 w 37692"/>
                  <a:gd name="connsiteY8" fmla="*/ 69515 h 86525"/>
                  <a:gd name="connsiteX9" fmla="*/ 10299 w 37692"/>
                  <a:gd name="connsiteY9" fmla="*/ 26933 h 86525"/>
                  <a:gd name="connsiteX10" fmla="*/ -99 w 37692"/>
                  <a:gd name="connsiteY10" fmla="*/ 26933 h 86525"/>
                  <a:gd name="connsiteX11" fmla="*/ -99 w 37692"/>
                  <a:gd name="connsiteY11" fmla="*/ 17402 h 86525"/>
                  <a:gd name="connsiteX12" fmla="*/ 10299 w 37692"/>
                  <a:gd name="connsiteY12" fmla="*/ 17402 h 86525"/>
                  <a:gd name="connsiteX13" fmla="*/ 10299 w 37692"/>
                  <a:gd name="connsiteY13" fmla="*/ 939 h 86525"/>
                  <a:gd name="connsiteX14" fmla="*/ 21440 w 37692"/>
                  <a:gd name="connsiteY14" fmla="*/ 939 h 86525"/>
                  <a:gd name="connsiteX15" fmla="*/ 21440 w 37692"/>
                  <a:gd name="connsiteY15" fmla="*/ 17402 h 86525"/>
                  <a:gd name="connsiteX16" fmla="*/ 35675 w 37692"/>
                  <a:gd name="connsiteY16" fmla="*/ 17402 h 86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7692" h="86525">
                    <a:moveTo>
                      <a:pt x="35675" y="17402"/>
                    </a:moveTo>
                    <a:lnTo>
                      <a:pt x="35675" y="26933"/>
                    </a:lnTo>
                    <a:lnTo>
                      <a:pt x="21440" y="26933"/>
                    </a:lnTo>
                    <a:lnTo>
                      <a:pt x="21440" y="68649"/>
                    </a:lnTo>
                    <a:cubicBezTo>
                      <a:pt x="21440" y="74838"/>
                      <a:pt x="23730" y="77561"/>
                      <a:pt x="29609" y="77561"/>
                    </a:cubicBezTo>
                    <a:cubicBezTo>
                      <a:pt x="31033" y="77561"/>
                      <a:pt x="33447" y="77190"/>
                      <a:pt x="35303" y="76818"/>
                    </a:cubicBezTo>
                    <a:lnTo>
                      <a:pt x="37593" y="86226"/>
                    </a:lnTo>
                    <a:cubicBezTo>
                      <a:pt x="35303" y="87031"/>
                      <a:pt x="32147" y="87464"/>
                      <a:pt x="29300" y="87464"/>
                    </a:cubicBezTo>
                    <a:cubicBezTo>
                      <a:pt x="17355" y="87464"/>
                      <a:pt x="10299" y="80841"/>
                      <a:pt x="10299" y="69515"/>
                    </a:cubicBezTo>
                    <a:lnTo>
                      <a:pt x="10299" y="26933"/>
                    </a:lnTo>
                    <a:lnTo>
                      <a:pt x="-99" y="26933"/>
                    </a:lnTo>
                    <a:lnTo>
                      <a:pt x="-99" y="17402"/>
                    </a:lnTo>
                    <a:lnTo>
                      <a:pt x="10299" y="17402"/>
                    </a:lnTo>
                    <a:lnTo>
                      <a:pt x="10299" y="939"/>
                    </a:lnTo>
                    <a:lnTo>
                      <a:pt x="21440" y="939"/>
                    </a:lnTo>
                    <a:lnTo>
                      <a:pt x="21440" y="17402"/>
                    </a:lnTo>
                    <a:lnTo>
                      <a:pt x="35675" y="17402"/>
                    </a:lnTo>
                  </a:path>
                </a:pathLst>
              </a:custGeom>
              <a:solidFill>
                <a:srgbClr val="000000"/>
              </a:solidFill>
              <a:ln w="62" cap="flat">
                <a:noFill/>
                <a:prstDash val="solid"/>
                <a:miter/>
              </a:ln>
            </p:spPr>
            <p:txBody>
              <a:bodyPr rtlCol="0" anchor="ctr"/>
              <a:lstStyle/>
              <a:p>
                <a:endParaRPr lang="en-GB"/>
              </a:p>
            </p:txBody>
          </p:sp>
          <p:sp>
            <p:nvSpPr>
              <p:cNvPr id="126" name="Freeform: Shape 125">
                <a:extLst>
                  <a:ext uri="{FF2B5EF4-FFF2-40B4-BE49-F238E27FC236}">
                    <a16:creationId xmlns:a16="http://schemas.microsoft.com/office/drawing/2014/main" id="{973680E1-B993-1BC6-B2DD-D4DD1F7C9C98}"/>
                  </a:ext>
                </a:extLst>
              </p:cNvPr>
              <p:cNvSpPr/>
              <p:nvPr/>
            </p:nvSpPr>
            <p:spPr>
              <a:xfrm>
                <a:off x="7312471" y="2630533"/>
                <a:ext cx="15534" cy="95251"/>
              </a:xfrm>
              <a:custGeom>
                <a:avLst/>
                <a:gdLst>
                  <a:gd name="connsiteX0" fmla="*/ 2086 w 15534"/>
                  <a:gd name="connsiteY0" fmla="*/ 96274 h 95251"/>
                  <a:gd name="connsiteX1" fmla="*/ 2086 w 15534"/>
                  <a:gd name="connsiteY1" fmla="*/ 27079 h 95251"/>
                  <a:gd name="connsiteX2" fmla="*/ 13226 w 15534"/>
                  <a:gd name="connsiteY2" fmla="*/ 27079 h 95251"/>
                  <a:gd name="connsiteX3" fmla="*/ 13226 w 15534"/>
                  <a:gd name="connsiteY3" fmla="*/ 96274 h 95251"/>
                  <a:gd name="connsiteX4" fmla="*/ 2086 w 15534"/>
                  <a:gd name="connsiteY4" fmla="*/ 96274 h 95251"/>
                  <a:gd name="connsiteX5" fmla="*/ 7718 w 15534"/>
                  <a:gd name="connsiteY5" fmla="*/ 15753 h 95251"/>
                  <a:gd name="connsiteX6" fmla="*/ -19 w 15534"/>
                  <a:gd name="connsiteY6" fmla="*/ 8388 h 95251"/>
                  <a:gd name="connsiteX7" fmla="*/ 7718 w 15534"/>
                  <a:gd name="connsiteY7" fmla="*/ 1023 h 95251"/>
                  <a:gd name="connsiteX8" fmla="*/ 15516 w 15534"/>
                  <a:gd name="connsiteY8" fmla="*/ 8388 h 95251"/>
                  <a:gd name="connsiteX9" fmla="*/ 7718 w 15534"/>
                  <a:gd name="connsiteY9" fmla="*/ 15753 h 95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534" h="95251">
                    <a:moveTo>
                      <a:pt x="2086" y="96274"/>
                    </a:moveTo>
                    <a:lnTo>
                      <a:pt x="2086" y="27079"/>
                    </a:lnTo>
                    <a:lnTo>
                      <a:pt x="13226" y="27079"/>
                    </a:lnTo>
                    <a:lnTo>
                      <a:pt x="13226" y="96274"/>
                    </a:lnTo>
                    <a:lnTo>
                      <a:pt x="2086" y="96274"/>
                    </a:lnTo>
                    <a:close/>
                    <a:moveTo>
                      <a:pt x="7718" y="15753"/>
                    </a:moveTo>
                    <a:cubicBezTo>
                      <a:pt x="3509" y="15753"/>
                      <a:pt x="-19" y="12473"/>
                      <a:pt x="-19" y="8388"/>
                    </a:cubicBezTo>
                    <a:cubicBezTo>
                      <a:pt x="-19" y="4303"/>
                      <a:pt x="3509" y="1023"/>
                      <a:pt x="7718" y="1023"/>
                    </a:cubicBezTo>
                    <a:cubicBezTo>
                      <a:pt x="11988" y="1023"/>
                      <a:pt x="15516" y="4303"/>
                      <a:pt x="15516" y="8388"/>
                    </a:cubicBezTo>
                    <a:cubicBezTo>
                      <a:pt x="15516" y="12473"/>
                      <a:pt x="11988" y="15753"/>
                      <a:pt x="7718" y="15753"/>
                    </a:cubicBezTo>
                  </a:path>
                </a:pathLst>
              </a:custGeom>
              <a:solidFill>
                <a:srgbClr val="000000"/>
              </a:solidFill>
              <a:ln w="62" cap="flat">
                <a:noFill/>
                <a:prstDash val="solid"/>
                <a:miter/>
              </a:ln>
            </p:spPr>
            <p:txBody>
              <a:bodyPr rtlCol="0" anchor="ctr"/>
              <a:lstStyle/>
              <a:p>
                <a:endParaRPr lang="en-GB"/>
              </a:p>
            </p:txBody>
          </p:sp>
          <p:sp>
            <p:nvSpPr>
              <p:cNvPr id="127" name="Freeform: Shape 126">
                <a:extLst>
                  <a:ext uri="{FF2B5EF4-FFF2-40B4-BE49-F238E27FC236}">
                    <a16:creationId xmlns:a16="http://schemas.microsoft.com/office/drawing/2014/main" id="{B8E0A871-103C-F415-0D49-50CA7B259834}"/>
                  </a:ext>
                </a:extLst>
              </p:cNvPr>
              <p:cNvSpPr/>
              <p:nvPr/>
            </p:nvSpPr>
            <p:spPr>
              <a:xfrm>
                <a:off x="7341932" y="2655723"/>
                <a:ext cx="63129" cy="71547"/>
              </a:xfrm>
              <a:custGeom>
                <a:avLst/>
                <a:gdLst>
                  <a:gd name="connsiteX0" fmla="*/ 31127 w 63129"/>
                  <a:gd name="connsiteY0" fmla="*/ 72356 h 71547"/>
                  <a:gd name="connsiteX1" fmla="*/ -376 w 63129"/>
                  <a:gd name="connsiteY1" fmla="*/ 36706 h 71547"/>
                  <a:gd name="connsiteX2" fmla="*/ 31127 w 63129"/>
                  <a:gd name="connsiteY2" fmla="*/ 809 h 71547"/>
                  <a:gd name="connsiteX3" fmla="*/ 62754 w 63129"/>
                  <a:gd name="connsiteY3" fmla="*/ 36706 h 71547"/>
                  <a:gd name="connsiteX4" fmla="*/ 31127 w 63129"/>
                  <a:gd name="connsiteY4" fmla="*/ 72356 h 71547"/>
                  <a:gd name="connsiteX5" fmla="*/ 31127 w 63129"/>
                  <a:gd name="connsiteY5" fmla="*/ 62392 h 71547"/>
                  <a:gd name="connsiteX6" fmla="*/ 51490 w 63129"/>
                  <a:gd name="connsiteY6" fmla="*/ 36706 h 71547"/>
                  <a:gd name="connsiteX7" fmla="*/ 31127 w 63129"/>
                  <a:gd name="connsiteY7" fmla="*/ 10774 h 71547"/>
                  <a:gd name="connsiteX8" fmla="*/ 10951 w 63129"/>
                  <a:gd name="connsiteY8" fmla="*/ 36706 h 71547"/>
                  <a:gd name="connsiteX9" fmla="*/ 31127 w 63129"/>
                  <a:gd name="connsiteY9" fmla="*/ 62392 h 71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129" h="71547">
                    <a:moveTo>
                      <a:pt x="31127" y="72356"/>
                    </a:moveTo>
                    <a:cubicBezTo>
                      <a:pt x="12312" y="72356"/>
                      <a:pt x="-376" y="58059"/>
                      <a:pt x="-376" y="36706"/>
                    </a:cubicBezTo>
                    <a:cubicBezTo>
                      <a:pt x="-376" y="15044"/>
                      <a:pt x="12312" y="809"/>
                      <a:pt x="31127" y="809"/>
                    </a:cubicBezTo>
                    <a:cubicBezTo>
                      <a:pt x="50004" y="809"/>
                      <a:pt x="62754" y="15044"/>
                      <a:pt x="62754" y="36706"/>
                    </a:cubicBezTo>
                    <a:cubicBezTo>
                      <a:pt x="62754" y="58059"/>
                      <a:pt x="50004" y="72356"/>
                      <a:pt x="31127" y="72356"/>
                    </a:cubicBezTo>
                    <a:close/>
                    <a:moveTo>
                      <a:pt x="31127" y="62392"/>
                    </a:moveTo>
                    <a:cubicBezTo>
                      <a:pt x="45115" y="62392"/>
                      <a:pt x="51490" y="50323"/>
                      <a:pt x="51490" y="36706"/>
                    </a:cubicBezTo>
                    <a:cubicBezTo>
                      <a:pt x="51490" y="22966"/>
                      <a:pt x="45115" y="10774"/>
                      <a:pt x="31127" y="10774"/>
                    </a:cubicBezTo>
                    <a:cubicBezTo>
                      <a:pt x="17325" y="10774"/>
                      <a:pt x="10951" y="22904"/>
                      <a:pt x="10951" y="36706"/>
                    </a:cubicBezTo>
                    <a:cubicBezTo>
                      <a:pt x="10951" y="50323"/>
                      <a:pt x="17325" y="62392"/>
                      <a:pt x="31127" y="62392"/>
                    </a:cubicBezTo>
                  </a:path>
                </a:pathLst>
              </a:custGeom>
              <a:solidFill>
                <a:srgbClr val="000000"/>
              </a:solidFill>
              <a:ln w="62" cap="flat">
                <a:noFill/>
                <a:prstDash val="solid"/>
                <a:miter/>
              </a:ln>
            </p:spPr>
            <p:txBody>
              <a:bodyPr rtlCol="0" anchor="ctr"/>
              <a:lstStyle/>
              <a:p>
                <a:endParaRPr lang="en-GB"/>
              </a:p>
            </p:txBody>
          </p:sp>
          <p:sp>
            <p:nvSpPr>
              <p:cNvPr id="128" name="Freeform: Shape 127">
                <a:extLst>
                  <a:ext uri="{FF2B5EF4-FFF2-40B4-BE49-F238E27FC236}">
                    <a16:creationId xmlns:a16="http://schemas.microsoft.com/office/drawing/2014/main" id="{6A643734-CCBE-120D-F368-B3A36971B029}"/>
                  </a:ext>
                </a:extLst>
              </p:cNvPr>
              <p:cNvSpPr/>
              <p:nvPr/>
            </p:nvSpPr>
            <p:spPr>
              <a:xfrm>
                <a:off x="7421278" y="2655723"/>
                <a:ext cx="55331" cy="70061"/>
              </a:xfrm>
              <a:custGeom>
                <a:avLst/>
                <a:gdLst>
                  <a:gd name="connsiteX0" fmla="*/ 10784 w 55331"/>
                  <a:gd name="connsiteY0" fmla="*/ 29415 h 70061"/>
                  <a:gd name="connsiteX1" fmla="*/ 10784 w 55331"/>
                  <a:gd name="connsiteY1" fmla="*/ 70883 h 70061"/>
                  <a:gd name="connsiteX2" fmla="*/ -356 w 55331"/>
                  <a:gd name="connsiteY2" fmla="*/ 70883 h 70061"/>
                  <a:gd name="connsiteX3" fmla="*/ -356 w 55331"/>
                  <a:gd name="connsiteY3" fmla="*/ 1687 h 70061"/>
                  <a:gd name="connsiteX4" fmla="*/ 10351 w 55331"/>
                  <a:gd name="connsiteY4" fmla="*/ 1687 h 70061"/>
                  <a:gd name="connsiteX5" fmla="*/ 10413 w 55331"/>
                  <a:gd name="connsiteY5" fmla="*/ 14499 h 70061"/>
                  <a:gd name="connsiteX6" fmla="*/ 31580 w 55331"/>
                  <a:gd name="connsiteY6" fmla="*/ 821 h 70061"/>
                  <a:gd name="connsiteX7" fmla="*/ 54975 w 55331"/>
                  <a:gd name="connsiteY7" fmla="*/ 26939 h 70061"/>
                  <a:gd name="connsiteX8" fmla="*/ 54975 w 55331"/>
                  <a:gd name="connsiteY8" fmla="*/ 70883 h 70061"/>
                  <a:gd name="connsiteX9" fmla="*/ 43835 w 55331"/>
                  <a:gd name="connsiteY9" fmla="*/ 70883 h 70061"/>
                  <a:gd name="connsiteX10" fmla="*/ 43835 w 55331"/>
                  <a:gd name="connsiteY10" fmla="*/ 27868 h 70061"/>
                  <a:gd name="connsiteX11" fmla="*/ 28238 w 55331"/>
                  <a:gd name="connsiteY11" fmla="*/ 10847 h 70061"/>
                  <a:gd name="connsiteX12" fmla="*/ 10784 w 55331"/>
                  <a:gd name="connsiteY12" fmla="*/ 29415 h 70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5331" h="70061">
                    <a:moveTo>
                      <a:pt x="10784" y="29415"/>
                    </a:moveTo>
                    <a:lnTo>
                      <a:pt x="10784" y="70883"/>
                    </a:lnTo>
                    <a:lnTo>
                      <a:pt x="-356" y="70883"/>
                    </a:lnTo>
                    <a:lnTo>
                      <a:pt x="-356" y="1687"/>
                    </a:lnTo>
                    <a:lnTo>
                      <a:pt x="10351" y="1687"/>
                    </a:lnTo>
                    <a:lnTo>
                      <a:pt x="10413" y="14499"/>
                    </a:lnTo>
                    <a:cubicBezTo>
                      <a:pt x="14869" y="4720"/>
                      <a:pt x="22296" y="821"/>
                      <a:pt x="31580" y="821"/>
                    </a:cubicBezTo>
                    <a:cubicBezTo>
                      <a:pt x="45568" y="821"/>
                      <a:pt x="54975" y="9424"/>
                      <a:pt x="54975" y="26939"/>
                    </a:cubicBezTo>
                    <a:lnTo>
                      <a:pt x="54975" y="70883"/>
                    </a:lnTo>
                    <a:lnTo>
                      <a:pt x="43835" y="70883"/>
                    </a:lnTo>
                    <a:lnTo>
                      <a:pt x="43835" y="27868"/>
                    </a:lnTo>
                    <a:cubicBezTo>
                      <a:pt x="43835" y="17222"/>
                      <a:pt x="37893" y="10847"/>
                      <a:pt x="28238" y="10847"/>
                    </a:cubicBezTo>
                    <a:cubicBezTo>
                      <a:pt x="18273" y="10847"/>
                      <a:pt x="10784" y="17594"/>
                      <a:pt x="10784" y="29415"/>
                    </a:cubicBezTo>
                  </a:path>
                </a:pathLst>
              </a:custGeom>
              <a:solidFill>
                <a:srgbClr val="000000"/>
              </a:solidFill>
              <a:ln w="62" cap="flat">
                <a:noFill/>
                <a:prstDash val="solid"/>
                <a:miter/>
              </a:ln>
            </p:spPr>
            <p:txBody>
              <a:bodyPr rtlCol="0" anchor="ctr"/>
              <a:lstStyle/>
              <a:p>
                <a:endParaRPr lang="en-GB"/>
              </a:p>
            </p:txBody>
          </p:sp>
        </p:grpSp>
        <p:sp>
          <p:nvSpPr>
            <p:cNvPr id="129" name="Freeform: Shape 128">
              <a:extLst>
                <a:ext uri="{FF2B5EF4-FFF2-40B4-BE49-F238E27FC236}">
                  <a16:creationId xmlns:a16="http://schemas.microsoft.com/office/drawing/2014/main" id="{9D22ED16-2DAC-0D19-3A35-E5BD5FD21D21}"/>
                </a:ext>
              </a:extLst>
            </p:cNvPr>
            <p:cNvSpPr/>
            <p:nvPr/>
          </p:nvSpPr>
          <p:spPr>
            <a:xfrm>
              <a:off x="9135079" y="1372415"/>
              <a:ext cx="324056" cy="495960"/>
            </a:xfrm>
            <a:custGeom>
              <a:avLst/>
              <a:gdLst>
                <a:gd name="connsiteX0" fmla="*/ 42501 w 324056"/>
                <a:gd name="connsiteY0" fmla="*/ 495993 h 495960"/>
                <a:gd name="connsiteX1" fmla="*/ -279 w 324056"/>
                <a:gd name="connsiteY1" fmla="*/ 453214 h 495960"/>
                <a:gd name="connsiteX2" fmla="*/ -279 w 324056"/>
                <a:gd name="connsiteY2" fmla="*/ 42813 h 495960"/>
                <a:gd name="connsiteX3" fmla="*/ 42501 w 324056"/>
                <a:gd name="connsiteY3" fmla="*/ 33 h 495960"/>
                <a:gd name="connsiteX4" fmla="*/ 280998 w 324056"/>
                <a:gd name="connsiteY4" fmla="*/ 33 h 495960"/>
                <a:gd name="connsiteX5" fmla="*/ 323778 w 324056"/>
                <a:gd name="connsiteY5" fmla="*/ 42813 h 495960"/>
                <a:gd name="connsiteX6" fmla="*/ 323778 w 324056"/>
                <a:gd name="connsiteY6" fmla="*/ 453214 h 495960"/>
                <a:gd name="connsiteX7" fmla="*/ 280998 w 324056"/>
                <a:gd name="connsiteY7" fmla="*/ 495993 h 495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4056" h="495960">
                  <a:moveTo>
                    <a:pt x="42501" y="495993"/>
                  </a:moveTo>
                  <a:cubicBezTo>
                    <a:pt x="18872" y="495993"/>
                    <a:pt x="-279" y="476840"/>
                    <a:pt x="-279" y="453214"/>
                  </a:cubicBezTo>
                  <a:lnTo>
                    <a:pt x="-279" y="42813"/>
                  </a:lnTo>
                  <a:cubicBezTo>
                    <a:pt x="-279" y="19187"/>
                    <a:pt x="18872" y="33"/>
                    <a:pt x="42501" y="33"/>
                  </a:cubicBezTo>
                  <a:lnTo>
                    <a:pt x="280998" y="33"/>
                  </a:lnTo>
                  <a:cubicBezTo>
                    <a:pt x="304627" y="33"/>
                    <a:pt x="323778" y="19187"/>
                    <a:pt x="323778" y="42813"/>
                  </a:cubicBezTo>
                  <a:lnTo>
                    <a:pt x="323778" y="453214"/>
                  </a:lnTo>
                  <a:cubicBezTo>
                    <a:pt x="323778" y="476840"/>
                    <a:pt x="304627" y="495993"/>
                    <a:pt x="280998" y="495993"/>
                  </a:cubicBezTo>
                  <a:close/>
                </a:path>
              </a:pathLst>
            </a:custGeom>
            <a:noFill/>
            <a:ln w="7124" cap="flat">
              <a:noFill/>
              <a:prstDash val="solid"/>
              <a:miter/>
            </a:ln>
          </p:spPr>
          <p:txBody>
            <a:bodyPr rtlCol="0" anchor="ctr"/>
            <a:lstStyle/>
            <a:p>
              <a:endParaRPr lang="en-GB"/>
            </a:p>
          </p:txBody>
        </p:sp>
        <p:grpSp>
          <p:nvGrpSpPr>
            <p:cNvPr id="130" name="Graphic 14">
              <a:extLst>
                <a:ext uri="{FF2B5EF4-FFF2-40B4-BE49-F238E27FC236}">
                  <a16:creationId xmlns:a16="http://schemas.microsoft.com/office/drawing/2014/main" id="{C0293C6D-98EF-8D9D-2F1A-F2E3EB58FE14}"/>
                </a:ext>
              </a:extLst>
            </p:cNvPr>
            <p:cNvGrpSpPr/>
            <p:nvPr/>
          </p:nvGrpSpPr>
          <p:grpSpPr>
            <a:xfrm>
              <a:off x="9171872" y="1511193"/>
              <a:ext cx="98037" cy="210556"/>
              <a:chOff x="7755764" y="1447583"/>
              <a:chExt cx="98037" cy="210556"/>
            </a:xfrm>
            <a:solidFill>
              <a:srgbClr val="000000"/>
            </a:solidFill>
          </p:grpSpPr>
          <p:sp>
            <p:nvSpPr>
              <p:cNvPr id="131" name="Freeform: Shape 130">
                <a:extLst>
                  <a:ext uri="{FF2B5EF4-FFF2-40B4-BE49-F238E27FC236}">
                    <a16:creationId xmlns:a16="http://schemas.microsoft.com/office/drawing/2014/main" id="{4368E823-09FB-9259-D556-D4F1591CFBA3}"/>
                  </a:ext>
                </a:extLst>
              </p:cNvPr>
              <p:cNvSpPr/>
              <p:nvPr/>
            </p:nvSpPr>
            <p:spPr>
              <a:xfrm rot="-5400000">
                <a:off x="7800326" y="1606150"/>
                <a:ext cx="11759" cy="92219"/>
              </a:xfrm>
              <a:custGeom>
                <a:avLst/>
                <a:gdLst>
                  <a:gd name="connsiteX0" fmla="*/ 11784 w 11759"/>
                  <a:gd name="connsiteY0" fmla="*/ 854 h 92219"/>
                  <a:gd name="connsiteX1" fmla="*/ 11784 w 11759"/>
                  <a:gd name="connsiteY1" fmla="*/ 93073 h 92219"/>
                  <a:gd name="connsiteX2" fmla="*/ 24 w 11759"/>
                  <a:gd name="connsiteY2" fmla="*/ 93073 h 92219"/>
                  <a:gd name="connsiteX3" fmla="*/ 24 w 11759"/>
                  <a:gd name="connsiteY3" fmla="*/ 854 h 92219"/>
                  <a:gd name="connsiteX4" fmla="*/ 11784 w 11759"/>
                  <a:gd name="connsiteY4" fmla="*/ 854 h 922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759" h="92219">
                    <a:moveTo>
                      <a:pt x="11784" y="854"/>
                    </a:moveTo>
                    <a:lnTo>
                      <a:pt x="11784" y="93073"/>
                    </a:lnTo>
                    <a:lnTo>
                      <a:pt x="24" y="93073"/>
                    </a:lnTo>
                    <a:lnTo>
                      <a:pt x="24" y="854"/>
                    </a:lnTo>
                    <a:lnTo>
                      <a:pt x="11784" y="854"/>
                    </a:lnTo>
                  </a:path>
                </a:pathLst>
              </a:custGeom>
              <a:solidFill>
                <a:srgbClr val="000000"/>
              </a:solidFill>
              <a:ln w="62" cap="flat">
                <a:noFill/>
                <a:prstDash val="solid"/>
                <a:miter/>
              </a:ln>
            </p:spPr>
            <p:txBody>
              <a:bodyPr rtlCol="0" anchor="ctr"/>
              <a:lstStyle/>
              <a:p>
                <a:endParaRPr lang="en-GB"/>
              </a:p>
            </p:txBody>
          </p:sp>
          <p:sp>
            <p:nvSpPr>
              <p:cNvPr id="132" name="Freeform: Shape 131">
                <a:extLst>
                  <a:ext uri="{FF2B5EF4-FFF2-40B4-BE49-F238E27FC236}">
                    <a16:creationId xmlns:a16="http://schemas.microsoft.com/office/drawing/2014/main" id="{B9FD83CA-02FB-6149-4372-54E967E6EA75}"/>
                  </a:ext>
                </a:extLst>
              </p:cNvPr>
              <p:cNvSpPr/>
              <p:nvPr/>
            </p:nvSpPr>
            <p:spPr>
              <a:xfrm rot="-5400000">
                <a:off x="7789619" y="1562764"/>
                <a:ext cx="55331" cy="70061"/>
              </a:xfrm>
              <a:custGeom>
                <a:avLst/>
                <a:gdLst>
                  <a:gd name="connsiteX0" fmla="*/ 10836 w 55331"/>
                  <a:gd name="connsiteY0" fmla="*/ 29262 h 70061"/>
                  <a:gd name="connsiteX1" fmla="*/ 10836 w 55331"/>
                  <a:gd name="connsiteY1" fmla="*/ 70729 h 70061"/>
                  <a:gd name="connsiteX2" fmla="*/ -304 w 55331"/>
                  <a:gd name="connsiteY2" fmla="*/ 70729 h 70061"/>
                  <a:gd name="connsiteX3" fmla="*/ -304 w 55331"/>
                  <a:gd name="connsiteY3" fmla="*/ 1534 h 70061"/>
                  <a:gd name="connsiteX4" fmla="*/ 10403 w 55331"/>
                  <a:gd name="connsiteY4" fmla="*/ 1534 h 70061"/>
                  <a:gd name="connsiteX5" fmla="*/ 10465 w 55331"/>
                  <a:gd name="connsiteY5" fmla="*/ 14346 h 70061"/>
                  <a:gd name="connsiteX6" fmla="*/ 31632 w 55331"/>
                  <a:gd name="connsiteY6" fmla="*/ 668 h 70061"/>
                  <a:gd name="connsiteX7" fmla="*/ 55027 w 55331"/>
                  <a:gd name="connsiteY7" fmla="*/ 26786 h 70061"/>
                  <a:gd name="connsiteX8" fmla="*/ 55027 w 55331"/>
                  <a:gd name="connsiteY8" fmla="*/ 70729 h 70061"/>
                  <a:gd name="connsiteX9" fmla="*/ 43887 w 55331"/>
                  <a:gd name="connsiteY9" fmla="*/ 70729 h 70061"/>
                  <a:gd name="connsiteX10" fmla="*/ 43887 w 55331"/>
                  <a:gd name="connsiteY10" fmla="*/ 27714 h 70061"/>
                  <a:gd name="connsiteX11" fmla="*/ 28290 w 55331"/>
                  <a:gd name="connsiteY11" fmla="*/ 10694 h 70061"/>
                  <a:gd name="connsiteX12" fmla="*/ 10836 w 55331"/>
                  <a:gd name="connsiteY12" fmla="*/ 29262 h 70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5331" h="70061">
                    <a:moveTo>
                      <a:pt x="10836" y="29262"/>
                    </a:moveTo>
                    <a:lnTo>
                      <a:pt x="10836" y="70729"/>
                    </a:lnTo>
                    <a:lnTo>
                      <a:pt x="-304" y="70729"/>
                    </a:lnTo>
                    <a:lnTo>
                      <a:pt x="-304" y="1534"/>
                    </a:lnTo>
                    <a:lnTo>
                      <a:pt x="10403" y="1534"/>
                    </a:lnTo>
                    <a:lnTo>
                      <a:pt x="10465" y="14346"/>
                    </a:lnTo>
                    <a:cubicBezTo>
                      <a:pt x="14921" y="4567"/>
                      <a:pt x="22348" y="668"/>
                      <a:pt x="31632" y="668"/>
                    </a:cubicBezTo>
                    <a:cubicBezTo>
                      <a:pt x="45619" y="668"/>
                      <a:pt x="55027" y="9271"/>
                      <a:pt x="55027" y="26786"/>
                    </a:cubicBezTo>
                    <a:lnTo>
                      <a:pt x="55027" y="70729"/>
                    </a:lnTo>
                    <a:lnTo>
                      <a:pt x="43887" y="70729"/>
                    </a:lnTo>
                    <a:lnTo>
                      <a:pt x="43887" y="27714"/>
                    </a:lnTo>
                    <a:cubicBezTo>
                      <a:pt x="43887" y="17069"/>
                      <a:pt x="37945" y="10694"/>
                      <a:pt x="28290" y="10694"/>
                    </a:cubicBezTo>
                    <a:cubicBezTo>
                      <a:pt x="18325" y="10694"/>
                      <a:pt x="10836" y="17440"/>
                      <a:pt x="10836" y="29262"/>
                    </a:cubicBezTo>
                  </a:path>
                </a:pathLst>
              </a:custGeom>
              <a:solidFill>
                <a:srgbClr val="000000"/>
              </a:solidFill>
              <a:ln w="62" cap="flat">
                <a:noFill/>
                <a:prstDash val="solid"/>
                <a:miter/>
              </a:ln>
            </p:spPr>
            <p:txBody>
              <a:bodyPr rtlCol="0" anchor="ctr"/>
              <a:lstStyle/>
              <a:p>
                <a:endParaRPr lang="en-GB"/>
              </a:p>
            </p:txBody>
          </p:sp>
          <p:sp>
            <p:nvSpPr>
              <p:cNvPr id="133" name="Freeform: Shape 132">
                <a:extLst>
                  <a:ext uri="{FF2B5EF4-FFF2-40B4-BE49-F238E27FC236}">
                    <a16:creationId xmlns:a16="http://schemas.microsoft.com/office/drawing/2014/main" id="{CE9BB3FA-9B48-1461-C191-5A9961A8D958}"/>
                  </a:ext>
                </a:extLst>
              </p:cNvPr>
              <p:cNvSpPr/>
              <p:nvPr/>
            </p:nvSpPr>
            <p:spPr>
              <a:xfrm rot="-5400000">
                <a:off x="7782192" y="1488988"/>
                <a:ext cx="43695" cy="96551"/>
              </a:xfrm>
              <a:custGeom>
                <a:avLst/>
                <a:gdLst>
                  <a:gd name="connsiteX0" fmla="*/ 40651 w 43695"/>
                  <a:gd name="connsiteY0" fmla="*/ 28229 h 96551"/>
                  <a:gd name="connsiteX1" fmla="*/ 40651 w 43695"/>
                  <a:gd name="connsiteY1" fmla="*/ 37761 h 96551"/>
                  <a:gd name="connsiteX2" fmla="*/ 24683 w 43695"/>
                  <a:gd name="connsiteY2" fmla="*/ 37761 h 96551"/>
                  <a:gd name="connsiteX3" fmla="*/ 24683 w 43695"/>
                  <a:gd name="connsiteY3" fmla="*/ 97425 h 96551"/>
                  <a:gd name="connsiteX4" fmla="*/ 13542 w 43695"/>
                  <a:gd name="connsiteY4" fmla="*/ 97425 h 96551"/>
                  <a:gd name="connsiteX5" fmla="*/ 13542 w 43695"/>
                  <a:gd name="connsiteY5" fmla="*/ 37761 h 96551"/>
                  <a:gd name="connsiteX6" fmla="*/ -74 w 43695"/>
                  <a:gd name="connsiteY6" fmla="*/ 37761 h 96551"/>
                  <a:gd name="connsiteX7" fmla="*/ -74 w 43695"/>
                  <a:gd name="connsiteY7" fmla="*/ 28229 h 96551"/>
                  <a:gd name="connsiteX8" fmla="*/ 13542 w 43695"/>
                  <a:gd name="connsiteY8" fmla="*/ 28229 h 96551"/>
                  <a:gd name="connsiteX9" fmla="*/ 13542 w 43695"/>
                  <a:gd name="connsiteY9" fmla="*/ 19007 h 96551"/>
                  <a:gd name="connsiteX10" fmla="*/ 33224 w 43695"/>
                  <a:gd name="connsiteY10" fmla="*/ 873 h 96551"/>
                  <a:gd name="connsiteX11" fmla="*/ 43622 w 43695"/>
                  <a:gd name="connsiteY11" fmla="*/ 2730 h 96551"/>
                  <a:gd name="connsiteX12" fmla="*/ 40527 w 43695"/>
                  <a:gd name="connsiteY12" fmla="*/ 12261 h 96551"/>
                  <a:gd name="connsiteX13" fmla="*/ 34523 w 43695"/>
                  <a:gd name="connsiteY13" fmla="*/ 11209 h 96551"/>
                  <a:gd name="connsiteX14" fmla="*/ 24683 w 43695"/>
                  <a:gd name="connsiteY14" fmla="*/ 21483 h 96551"/>
                  <a:gd name="connsiteX15" fmla="*/ 24683 w 43695"/>
                  <a:gd name="connsiteY15" fmla="*/ 28229 h 96551"/>
                  <a:gd name="connsiteX16" fmla="*/ 40651 w 43695"/>
                  <a:gd name="connsiteY16" fmla="*/ 28229 h 9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3695" h="96551">
                    <a:moveTo>
                      <a:pt x="40651" y="28229"/>
                    </a:moveTo>
                    <a:lnTo>
                      <a:pt x="40651" y="37761"/>
                    </a:lnTo>
                    <a:lnTo>
                      <a:pt x="24683" y="37761"/>
                    </a:lnTo>
                    <a:lnTo>
                      <a:pt x="24683" y="97425"/>
                    </a:lnTo>
                    <a:lnTo>
                      <a:pt x="13542" y="97425"/>
                    </a:lnTo>
                    <a:lnTo>
                      <a:pt x="13542" y="37761"/>
                    </a:lnTo>
                    <a:lnTo>
                      <a:pt x="-74" y="37761"/>
                    </a:lnTo>
                    <a:lnTo>
                      <a:pt x="-74" y="28229"/>
                    </a:lnTo>
                    <a:lnTo>
                      <a:pt x="13542" y="28229"/>
                    </a:lnTo>
                    <a:lnTo>
                      <a:pt x="13542" y="19007"/>
                    </a:lnTo>
                    <a:cubicBezTo>
                      <a:pt x="13542" y="7000"/>
                      <a:pt x="23135" y="873"/>
                      <a:pt x="33224" y="873"/>
                    </a:cubicBezTo>
                    <a:cubicBezTo>
                      <a:pt x="38484" y="873"/>
                      <a:pt x="41950" y="1987"/>
                      <a:pt x="43622" y="2730"/>
                    </a:cubicBezTo>
                    <a:lnTo>
                      <a:pt x="40527" y="12261"/>
                    </a:lnTo>
                    <a:cubicBezTo>
                      <a:pt x="39351" y="11890"/>
                      <a:pt x="37618" y="11209"/>
                      <a:pt x="34523" y="11209"/>
                    </a:cubicBezTo>
                    <a:cubicBezTo>
                      <a:pt x="27653" y="11209"/>
                      <a:pt x="24683" y="14799"/>
                      <a:pt x="24683" y="21483"/>
                    </a:cubicBezTo>
                    <a:lnTo>
                      <a:pt x="24683" y="28229"/>
                    </a:lnTo>
                    <a:lnTo>
                      <a:pt x="40651" y="28229"/>
                    </a:lnTo>
                  </a:path>
                </a:pathLst>
              </a:custGeom>
              <a:solidFill>
                <a:srgbClr val="000000"/>
              </a:solidFill>
              <a:ln w="62" cap="flat">
                <a:noFill/>
                <a:prstDash val="solid"/>
                <a:miter/>
              </a:ln>
            </p:spPr>
            <p:txBody>
              <a:bodyPr rtlCol="0" anchor="ctr"/>
              <a:lstStyle/>
              <a:p>
                <a:endParaRPr lang="en-GB"/>
              </a:p>
            </p:txBody>
          </p:sp>
          <p:sp>
            <p:nvSpPr>
              <p:cNvPr id="134" name="Freeform: Shape 133">
                <a:extLst>
                  <a:ext uri="{FF2B5EF4-FFF2-40B4-BE49-F238E27FC236}">
                    <a16:creationId xmlns:a16="http://schemas.microsoft.com/office/drawing/2014/main" id="{063844BB-462B-C6CB-8D3D-BB3BBDD0A5FC}"/>
                  </a:ext>
                </a:extLst>
              </p:cNvPr>
              <p:cNvSpPr/>
              <p:nvPr/>
            </p:nvSpPr>
            <p:spPr>
              <a:xfrm rot="-5400000">
                <a:off x="7786463" y="1443374"/>
                <a:ext cx="63129" cy="71547"/>
              </a:xfrm>
              <a:custGeom>
                <a:avLst/>
                <a:gdLst>
                  <a:gd name="connsiteX0" fmla="*/ 31190 w 63129"/>
                  <a:gd name="connsiteY0" fmla="*/ 72186 h 71547"/>
                  <a:gd name="connsiteX1" fmla="*/ -313 w 63129"/>
                  <a:gd name="connsiteY1" fmla="*/ 36536 h 71547"/>
                  <a:gd name="connsiteX2" fmla="*/ 31190 w 63129"/>
                  <a:gd name="connsiteY2" fmla="*/ 639 h 71547"/>
                  <a:gd name="connsiteX3" fmla="*/ 62817 w 63129"/>
                  <a:gd name="connsiteY3" fmla="*/ 36536 h 71547"/>
                  <a:gd name="connsiteX4" fmla="*/ 31190 w 63129"/>
                  <a:gd name="connsiteY4" fmla="*/ 72186 h 71547"/>
                  <a:gd name="connsiteX5" fmla="*/ 31190 w 63129"/>
                  <a:gd name="connsiteY5" fmla="*/ 62221 h 71547"/>
                  <a:gd name="connsiteX6" fmla="*/ 51552 w 63129"/>
                  <a:gd name="connsiteY6" fmla="*/ 36536 h 71547"/>
                  <a:gd name="connsiteX7" fmla="*/ 31190 w 63129"/>
                  <a:gd name="connsiteY7" fmla="*/ 10604 h 71547"/>
                  <a:gd name="connsiteX8" fmla="*/ 11013 w 63129"/>
                  <a:gd name="connsiteY8" fmla="*/ 36536 h 71547"/>
                  <a:gd name="connsiteX9" fmla="*/ 31190 w 63129"/>
                  <a:gd name="connsiteY9" fmla="*/ 62221 h 71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129" h="71547">
                    <a:moveTo>
                      <a:pt x="31190" y="72186"/>
                    </a:moveTo>
                    <a:cubicBezTo>
                      <a:pt x="12375" y="72186"/>
                      <a:pt x="-313" y="57889"/>
                      <a:pt x="-313" y="36536"/>
                    </a:cubicBezTo>
                    <a:cubicBezTo>
                      <a:pt x="-313" y="14874"/>
                      <a:pt x="12375" y="639"/>
                      <a:pt x="31190" y="639"/>
                    </a:cubicBezTo>
                    <a:cubicBezTo>
                      <a:pt x="50067" y="639"/>
                      <a:pt x="62817" y="14874"/>
                      <a:pt x="62817" y="36536"/>
                    </a:cubicBezTo>
                    <a:cubicBezTo>
                      <a:pt x="62817" y="57889"/>
                      <a:pt x="50067" y="72186"/>
                      <a:pt x="31190" y="72186"/>
                    </a:cubicBezTo>
                    <a:close/>
                    <a:moveTo>
                      <a:pt x="31190" y="62221"/>
                    </a:moveTo>
                    <a:cubicBezTo>
                      <a:pt x="45177" y="62221"/>
                      <a:pt x="51552" y="50153"/>
                      <a:pt x="51552" y="36536"/>
                    </a:cubicBezTo>
                    <a:cubicBezTo>
                      <a:pt x="51552" y="22796"/>
                      <a:pt x="45177" y="10604"/>
                      <a:pt x="31190" y="10604"/>
                    </a:cubicBezTo>
                    <a:cubicBezTo>
                      <a:pt x="17388" y="10604"/>
                      <a:pt x="11013" y="22734"/>
                      <a:pt x="11013" y="36536"/>
                    </a:cubicBezTo>
                    <a:cubicBezTo>
                      <a:pt x="11013" y="50153"/>
                      <a:pt x="17388" y="62221"/>
                      <a:pt x="31190" y="62221"/>
                    </a:cubicBezTo>
                  </a:path>
                </a:pathLst>
              </a:custGeom>
              <a:solidFill>
                <a:srgbClr val="000000"/>
              </a:solidFill>
              <a:ln w="62" cap="flat">
                <a:noFill/>
                <a:prstDash val="solid"/>
                <a:miter/>
              </a:ln>
            </p:spPr>
            <p:txBody>
              <a:bodyPr rtlCol="0" anchor="ctr"/>
              <a:lstStyle/>
              <a:p>
                <a:endParaRPr lang="en-GB"/>
              </a:p>
            </p:txBody>
          </p:sp>
        </p:grpSp>
        <p:grpSp>
          <p:nvGrpSpPr>
            <p:cNvPr id="135" name="Graphic 14">
              <a:extLst>
                <a:ext uri="{FF2B5EF4-FFF2-40B4-BE49-F238E27FC236}">
                  <a16:creationId xmlns:a16="http://schemas.microsoft.com/office/drawing/2014/main" id="{0A679C46-96CD-23E0-928A-B67DCDD8F6AE}"/>
                </a:ext>
              </a:extLst>
            </p:cNvPr>
            <p:cNvGrpSpPr/>
            <p:nvPr/>
          </p:nvGrpSpPr>
          <p:grpSpPr>
            <a:xfrm>
              <a:off x="9336137" y="1492781"/>
              <a:ext cx="87145" cy="247938"/>
              <a:chOff x="7920029" y="1429171"/>
              <a:chExt cx="87145" cy="247938"/>
            </a:xfrm>
            <a:solidFill>
              <a:srgbClr val="000000"/>
            </a:solidFill>
          </p:grpSpPr>
          <p:sp>
            <p:nvSpPr>
              <p:cNvPr id="136" name="Freeform: Shape 135">
                <a:extLst>
                  <a:ext uri="{FF2B5EF4-FFF2-40B4-BE49-F238E27FC236}">
                    <a16:creationId xmlns:a16="http://schemas.microsoft.com/office/drawing/2014/main" id="{3A8F4D20-4F1E-BF24-3E5F-E08CE53F089C}"/>
                  </a:ext>
                </a:extLst>
              </p:cNvPr>
              <p:cNvSpPr/>
              <p:nvPr/>
            </p:nvSpPr>
            <p:spPr>
              <a:xfrm rot="-5400000">
                <a:off x="7944446" y="1614382"/>
                <a:ext cx="53907" cy="71547"/>
              </a:xfrm>
              <a:custGeom>
                <a:avLst/>
                <a:gdLst>
                  <a:gd name="connsiteX0" fmla="*/ 26392 w 53907"/>
                  <a:gd name="connsiteY0" fmla="*/ 72210 h 71547"/>
                  <a:gd name="connsiteX1" fmla="*/ -221 w 53907"/>
                  <a:gd name="connsiteY1" fmla="*/ 53952 h 71547"/>
                  <a:gd name="connsiteX2" fmla="*/ 10362 w 53907"/>
                  <a:gd name="connsiteY2" fmla="*/ 51414 h 71547"/>
                  <a:gd name="connsiteX3" fmla="*/ 26269 w 53907"/>
                  <a:gd name="connsiteY3" fmla="*/ 62431 h 71547"/>
                  <a:gd name="connsiteX4" fmla="*/ 42113 w 53907"/>
                  <a:gd name="connsiteY4" fmla="*/ 51971 h 71547"/>
                  <a:gd name="connsiteX5" fmla="*/ 31963 w 53907"/>
                  <a:gd name="connsiteY5" fmla="*/ 42440 h 71547"/>
                  <a:gd name="connsiteX6" fmla="*/ 20451 w 53907"/>
                  <a:gd name="connsiteY6" fmla="*/ 39717 h 71547"/>
                  <a:gd name="connsiteX7" fmla="*/ 1883 w 53907"/>
                  <a:gd name="connsiteY7" fmla="*/ 20840 h 71547"/>
                  <a:gd name="connsiteX8" fmla="*/ 27506 w 53907"/>
                  <a:gd name="connsiteY8" fmla="*/ 663 h 71547"/>
                  <a:gd name="connsiteX9" fmla="*/ 52387 w 53907"/>
                  <a:gd name="connsiteY9" fmla="*/ 17312 h 71547"/>
                  <a:gd name="connsiteX10" fmla="*/ 42299 w 53907"/>
                  <a:gd name="connsiteY10" fmla="*/ 19911 h 71547"/>
                  <a:gd name="connsiteX11" fmla="*/ 27568 w 53907"/>
                  <a:gd name="connsiteY11" fmla="*/ 10132 h 71547"/>
                  <a:gd name="connsiteX12" fmla="*/ 13147 w 53907"/>
                  <a:gd name="connsiteY12" fmla="*/ 20159 h 71547"/>
                  <a:gd name="connsiteX13" fmla="*/ 24783 w 53907"/>
                  <a:gd name="connsiteY13" fmla="*/ 30062 h 71547"/>
                  <a:gd name="connsiteX14" fmla="*/ 35243 w 53907"/>
                  <a:gd name="connsiteY14" fmla="*/ 32537 h 71547"/>
                  <a:gd name="connsiteX15" fmla="*/ 53687 w 53907"/>
                  <a:gd name="connsiteY15" fmla="*/ 51229 h 71547"/>
                  <a:gd name="connsiteX16" fmla="*/ 26392 w 53907"/>
                  <a:gd name="connsiteY16" fmla="*/ 72210 h 71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3907" h="71547">
                    <a:moveTo>
                      <a:pt x="26392" y="72210"/>
                    </a:moveTo>
                    <a:cubicBezTo>
                      <a:pt x="12157" y="72210"/>
                      <a:pt x="2254" y="65897"/>
                      <a:pt x="-221" y="53952"/>
                    </a:cubicBezTo>
                    <a:lnTo>
                      <a:pt x="10362" y="51414"/>
                    </a:lnTo>
                    <a:cubicBezTo>
                      <a:pt x="12343" y="59027"/>
                      <a:pt x="17975" y="62431"/>
                      <a:pt x="26269" y="62431"/>
                    </a:cubicBezTo>
                    <a:cubicBezTo>
                      <a:pt x="35924" y="62431"/>
                      <a:pt x="42113" y="57665"/>
                      <a:pt x="42113" y="51971"/>
                    </a:cubicBezTo>
                    <a:cubicBezTo>
                      <a:pt x="42113" y="47206"/>
                      <a:pt x="38771" y="44049"/>
                      <a:pt x="31963" y="42440"/>
                    </a:cubicBezTo>
                    <a:lnTo>
                      <a:pt x="20451" y="39717"/>
                    </a:lnTo>
                    <a:cubicBezTo>
                      <a:pt x="7887" y="36746"/>
                      <a:pt x="1883" y="30557"/>
                      <a:pt x="1883" y="20840"/>
                    </a:cubicBezTo>
                    <a:cubicBezTo>
                      <a:pt x="1883" y="8956"/>
                      <a:pt x="12776" y="663"/>
                      <a:pt x="27506" y="663"/>
                    </a:cubicBezTo>
                    <a:cubicBezTo>
                      <a:pt x="41742" y="663"/>
                      <a:pt x="49230" y="7595"/>
                      <a:pt x="52387" y="17312"/>
                    </a:cubicBezTo>
                    <a:lnTo>
                      <a:pt x="42299" y="19911"/>
                    </a:lnTo>
                    <a:cubicBezTo>
                      <a:pt x="40380" y="14960"/>
                      <a:pt x="36481" y="10132"/>
                      <a:pt x="27568" y="10132"/>
                    </a:cubicBezTo>
                    <a:cubicBezTo>
                      <a:pt x="19337" y="10132"/>
                      <a:pt x="13147" y="14403"/>
                      <a:pt x="13147" y="20159"/>
                    </a:cubicBezTo>
                    <a:cubicBezTo>
                      <a:pt x="13147" y="25296"/>
                      <a:pt x="16675" y="28143"/>
                      <a:pt x="24783" y="30062"/>
                    </a:cubicBezTo>
                    <a:lnTo>
                      <a:pt x="35243" y="32537"/>
                    </a:lnTo>
                    <a:cubicBezTo>
                      <a:pt x="47807" y="35508"/>
                      <a:pt x="53687" y="41759"/>
                      <a:pt x="53687" y="51229"/>
                    </a:cubicBezTo>
                    <a:cubicBezTo>
                      <a:pt x="53687" y="63360"/>
                      <a:pt x="42608" y="72210"/>
                      <a:pt x="26392" y="72210"/>
                    </a:cubicBezTo>
                  </a:path>
                </a:pathLst>
              </a:custGeom>
              <a:solidFill>
                <a:srgbClr val="000000"/>
              </a:solidFill>
              <a:ln w="62" cap="flat">
                <a:noFill/>
                <a:prstDash val="solid"/>
                <a:miter/>
              </a:ln>
            </p:spPr>
            <p:txBody>
              <a:bodyPr rtlCol="0" anchor="ctr"/>
              <a:lstStyle/>
              <a:p>
                <a:endParaRPr lang="en-GB"/>
              </a:p>
            </p:txBody>
          </p:sp>
          <p:sp>
            <p:nvSpPr>
              <p:cNvPr id="137" name="Freeform: Shape 136">
                <a:extLst>
                  <a:ext uri="{FF2B5EF4-FFF2-40B4-BE49-F238E27FC236}">
                    <a16:creationId xmlns:a16="http://schemas.microsoft.com/office/drawing/2014/main" id="{9D2923B8-7AB7-164C-93E1-F4BED45D6720}"/>
                  </a:ext>
                </a:extLst>
              </p:cNvPr>
              <p:cNvSpPr/>
              <p:nvPr/>
            </p:nvSpPr>
            <p:spPr>
              <a:xfrm rot="-5400000">
                <a:off x="7940764" y="1544041"/>
                <a:ext cx="61273" cy="71547"/>
              </a:xfrm>
              <a:custGeom>
                <a:avLst/>
                <a:gdLst>
                  <a:gd name="connsiteX0" fmla="*/ 32155 w 61273"/>
                  <a:gd name="connsiteY0" fmla="*/ 72200 h 71547"/>
                  <a:gd name="connsiteX1" fmla="*/ -277 w 61273"/>
                  <a:gd name="connsiteY1" fmla="*/ 36674 h 71547"/>
                  <a:gd name="connsiteX2" fmla="*/ 30855 w 61273"/>
                  <a:gd name="connsiteY2" fmla="*/ 653 h 71547"/>
                  <a:gd name="connsiteX3" fmla="*/ 60996 w 61273"/>
                  <a:gd name="connsiteY3" fmla="*/ 35251 h 71547"/>
                  <a:gd name="connsiteX4" fmla="*/ 60996 w 61273"/>
                  <a:gd name="connsiteY4" fmla="*/ 39893 h 71547"/>
                  <a:gd name="connsiteX5" fmla="*/ 10988 w 61273"/>
                  <a:gd name="connsiteY5" fmla="*/ 39893 h 71547"/>
                  <a:gd name="connsiteX6" fmla="*/ 32217 w 61273"/>
                  <a:gd name="connsiteY6" fmla="*/ 62297 h 71547"/>
                  <a:gd name="connsiteX7" fmla="*/ 49113 w 61273"/>
                  <a:gd name="connsiteY7" fmla="*/ 51652 h 71547"/>
                  <a:gd name="connsiteX8" fmla="*/ 59882 w 61273"/>
                  <a:gd name="connsiteY8" fmla="*/ 54623 h 71547"/>
                  <a:gd name="connsiteX9" fmla="*/ 32155 w 61273"/>
                  <a:gd name="connsiteY9" fmla="*/ 72200 h 71547"/>
                  <a:gd name="connsiteX10" fmla="*/ 11049 w 61273"/>
                  <a:gd name="connsiteY10" fmla="*/ 30485 h 71547"/>
                  <a:gd name="connsiteX11" fmla="*/ 49670 w 61273"/>
                  <a:gd name="connsiteY11" fmla="*/ 30485 h 71547"/>
                  <a:gd name="connsiteX12" fmla="*/ 30855 w 61273"/>
                  <a:gd name="connsiteY12" fmla="*/ 10556 h 71547"/>
                  <a:gd name="connsiteX13" fmla="*/ 11049 w 61273"/>
                  <a:gd name="connsiteY13" fmla="*/ 30485 h 71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1273" h="71547">
                    <a:moveTo>
                      <a:pt x="32155" y="72200"/>
                    </a:moveTo>
                    <a:cubicBezTo>
                      <a:pt x="12102" y="72200"/>
                      <a:pt x="-277" y="57965"/>
                      <a:pt x="-277" y="36674"/>
                    </a:cubicBezTo>
                    <a:cubicBezTo>
                      <a:pt x="-277" y="15445"/>
                      <a:pt x="11978" y="653"/>
                      <a:pt x="30855" y="653"/>
                    </a:cubicBezTo>
                    <a:cubicBezTo>
                      <a:pt x="45523" y="653"/>
                      <a:pt x="60996" y="9689"/>
                      <a:pt x="60996" y="35251"/>
                    </a:cubicBezTo>
                    <a:lnTo>
                      <a:pt x="60996" y="39893"/>
                    </a:lnTo>
                    <a:lnTo>
                      <a:pt x="10988" y="39893"/>
                    </a:lnTo>
                    <a:cubicBezTo>
                      <a:pt x="11545" y="54375"/>
                      <a:pt x="19962" y="62297"/>
                      <a:pt x="32217" y="62297"/>
                    </a:cubicBezTo>
                    <a:cubicBezTo>
                      <a:pt x="40386" y="62297"/>
                      <a:pt x="46514" y="58708"/>
                      <a:pt x="49113" y="51652"/>
                    </a:cubicBezTo>
                    <a:lnTo>
                      <a:pt x="59882" y="54623"/>
                    </a:lnTo>
                    <a:cubicBezTo>
                      <a:pt x="56664" y="65083"/>
                      <a:pt x="46328" y="72200"/>
                      <a:pt x="32155" y="72200"/>
                    </a:cubicBezTo>
                    <a:close/>
                    <a:moveTo>
                      <a:pt x="11049" y="30485"/>
                    </a:moveTo>
                    <a:lnTo>
                      <a:pt x="49670" y="30485"/>
                    </a:lnTo>
                    <a:cubicBezTo>
                      <a:pt x="48618" y="18725"/>
                      <a:pt x="42243" y="10556"/>
                      <a:pt x="30855" y="10556"/>
                    </a:cubicBezTo>
                    <a:cubicBezTo>
                      <a:pt x="18972" y="10556"/>
                      <a:pt x="11730" y="19901"/>
                      <a:pt x="11049" y="30485"/>
                    </a:cubicBezTo>
                  </a:path>
                </a:pathLst>
              </a:custGeom>
              <a:solidFill>
                <a:srgbClr val="000000"/>
              </a:solidFill>
              <a:ln w="62" cap="flat">
                <a:noFill/>
                <a:prstDash val="solid"/>
                <a:miter/>
              </a:ln>
            </p:spPr>
            <p:txBody>
              <a:bodyPr rtlCol="0" anchor="ctr"/>
              <a:lstStyle/>
              <a:p>
                <a:endParaRPr lang="en-GB"/>
              </a:p>
            </p:txBody>
          </p:sp>
          <p:sp>
            <p:nvSpPr>
              <p:cNvPr id="138" name="Freeform: Shape 137">
                <a:extLst>
                  <a:ext uri="{FF2B5EF4-FFF2-40B4-BE49-F238E27FC236}">
                    <a16:creationId xmlns:a16="http://schemas.microsoft.com/office/drawing/2014/main" id="{58A7C1D9-3CA8-A5A4-29F3-440EABABDE67}"/>
                  </a:ext>
                </a:extLst>
              </p:cNvPr>
              <p:cNvSpPr/>
              <p:nvPr/>
            </p:nvSpPr>
            <p:spPr>
              <a:xfrm rot="-5400000">
                <a:off x="7942992" y="1470513"/>
                <a:ext cx="55331" cy="70061"/>
              </a:xfrm>
              <a:custGeom>
                <a:avLst/>
                <a:gdLst>
                  <a:gd name="connsiteX0" fmla="*/ 10858 w 55331"/>
                  <a:gd name="connsiteY0" fmla="*/ 29249 h 70061"/>
                  <a:gd name="connsiteX1" fmla="*/ 10858 w 55331"/>
                  <a:gd name="connsiteY1" fmla="*/ 70716 h 70061"/>
                  <a:gd name="connsiteX2" fmla="*/ -283 w 55331"/>
                  <a:gd name="connsiteY2" fmla="*/ 70716 h 70061"/>
                  <a:gd name="connsiteX3" fmla="*/ -283 w 55331"/>
                  <a:gd name="connsiteY3" fmla="*/ 1521 h 70061"/>
                  <a:gd name="connsiteX4" fmla="*/ 10424 w 55331"/>
                  <a:gd name="connsiteY4" fmla="*/ 1521 h 70061"/>
                  <a:gd name="connsiteX5" fmla="*/ 10486 w 55331"/>
                  <a:gd name="connsiteY5" fmla="*/ 14333 h 70061"/>
                  <a:gd name="connsiteX6" fmla="*/ 31653 w 55331"/>
                  <a:gd name="connsiteY6" fmla="*/ 655 h 70061"/>
                  <a:gd name="connsiteX7" fmla="*/ 55049 w 55331"/>
                  <a:gd name="connsiteY7" fmla="*/ 26773 h 70061"/>
                  <a:gd name="connsiteX8" fmla="*/ 55049 w 55331"/>
                  <a:gd name="connsiteY8" fmla="*/ 70716 h 70061"/>
                  <a:gd name="connsiteX9" fmla="*/ 43908 w 55331"/>
                  <a:gd name="connsiteY9" fmla="*/ 70716 h 70061"/>
                  <a:gd name="connsiteX10" fmla="*/ 43908 w 55331"/>
                  <a:gd name="connsiteY10" fmla="*/ 27701 h 70061"/>
                  <a:gd name="connsiteX11" fmla="*/ 28311 w 55331"/>
                  <a:gd name="connsiteY11" fmla="*/ 10681 h 70061"/>
                  <a:gd name="connsiteX12" fmla="*/ 10858 w 55331"/>
                  <a:gd name="connsiteY12" fmla="*/ 29249 h 70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5331" h="70061">
                    <a:moveTo>
                      <a:pt x="10858" y="29249"/>
                    </a:moveTo>
                    <a:lnTo>
                      <a:pt x="10858" y="70716"/>
                    </a:lnTo>
                    <a:lnTo>
                      <a:pt x="-283" y="70716"/>
                    </a:lnTo>
                    <a:lnTo>
                      <a:pt x="-283" y="1521"/>
                    </a:lnTo>
                    <a:lnTo>
                      <a:pt x="10424" y="1521"/>
                    </a:lnTo>
                    <a:lnTo>
                      <a:pt x="10486" y="14333"/>
                    </a:lnTo>
                    <a:cubicBezTo>
                      <a:pt x="14943" y="4554"/>
                      <a:pt x="22370" y="655"/>
                      <a:pt x="31653" y="655"/>
                    </a:cubicBezTo>
                    <a:cubicBezTo>
                      <a:pt x="45641" y="655"/>
                      <a:pt x="55049" y="9258"/>
                      <a:pt x="55049" y="26773"/>
                    </a:cubicBezTo>
                    <a:lnTo>
                      <a:pt x="55049" y="70716"/>
                    </a:lnTo>
                    <a:lnTo>
                      <a:pt x="43908" y="70716"/>
                    </a:lnTo>
                    <a:lnTo>
                      <a:pt x="43908" y="27701"/>
                    </a:lnTo>
                    <a:cubicBezTo>
                      <a:pt x="43908" y="17056"/>
                      <a:pt x="37966" y="10681"/>
                      <a:pt x="28311" y="10681"/>
                    </a:cubicBezTo>
                    <a:cubicBezTo>
                      <a:pt x="18347" y="10681"/>
                      <a:pt x="10858" y="17427"/>
                      <a:pt x="10858" y="29249"/>
                    </a:cubicBezTo>
                  </a:path>
                </a:pathLst>
              </a:custGeom>
              <a:solidFill>
                <a:srgbClr val="000000"/>
              </a:solidFill>
              <a:ln w="62" cap="flat">
                <a:noFill/>
                <a:prstDash val="solid"/>
                <a:miter/>
              </a:ln>
            </p:spPr>
            <p:txBody>
              <a:bodyPr rtlCol="0" anchor="ctr"/>
              <a:lstStyle/>
              <a:p>
                <a:endParaRPr lang="en-GB"/>
              </a:p>
            </p:txBody>
          </p:sp>
          <p:sp>
            <p:nvSpPr>
              <p:cNvPr id="139" name="Freeform: Shape 138">
                <a:extLst>
                  <a:ext uri="{FF2B5EF4-FFF2-40B4-BE49-F238E27FC236}">
                    <a16:creationId xmlns:a16="http://schemas.microsoft.com/office/drawing/2014/main" id="{3DD02E92-3157-997F-388A-1BEBE93351F4}"/>
                  </a:ext>
                </a:extLst>
              </p:cNvPr>
              <p:cNvSpPr/>
              <p:nvPr/>
            </p:nvSpPr>
            <p:spPr>
              <a:xfrm rot="-5400000">
                <a:off x="7944446" y="1404754"/>
                <a:ext cx="37692" cy="86525"/>
              </a:xfrm>
              <a:custGeom>
                <a:avLst/>
                <a:gdLst>
                  <a:gd name="connsiteX0" fmla="*/ 35770 w 37692"/>
                  <a:gd name="connsiteY0" fmla="*/ 17229 h 86525"/>
                  <a:gd name="connsiteX1" fmla="*/ 35770 w 37692"/>
                  <a:gd name="connsiteY1" fmla="*/ 26760 h 86525"/>
                  <a:gd name="connsiteX2" fmla="*/ 21535 w 37692"/>
                  <a:gd name="connsiteY2" fmla="*/ 26760 h 86525"/>
                  <a:gd name="connsiteX3" fmla="*/ 21535 w 37692"/>
                  <a:gd name="connsiteY3" fmla="*/ 68475 h 86525"/>
                  <a:gd name="connsiteX4" fmla="*/ 29705 w 37692"/>
                  <a:gd name="connsiteY4" fmla="*/ 77388 h 86525"/>
                  <a:gd name="connsiteX5" fmla="*/ 35399 w 37692"/>
                  <a:gd name="connsiteY5" fmla="*/ 76645 h 86525"/>
                  <a:gd name="connsiteX6" fmla="*/ 37689 w 37692"/>
                  <a:gd name="connsiteY6" fmla="*/ 86053 h 86525"/>
                  <a:gd name="connsiteX7" fmla="*/ 29395 w 37692"/>
                  <a:gd name="connsiteY7" fmla="*/ 87291 h 86525"/>
                  <a:gd name="connsiteX8" fmla="*/ 10394 w 37692"/>
                  <a:gd name="connsiteY8" fmla="*/ 69342 h 86525"/>
                  <a:gd name="connsiteX9" fmla="*/ 10394 w 37692"/>
                  <a:gd name="connsiteY9" fmla="*/ 26760 h 86525"/>
                  <a:gd name="connsiteX10" fmla="*/ -3 w 37692"/>
                  <a:gd name="connsiteY10" fmla="*/ 26760 h 86525"/>
                  <a:gd name="connsiteX11" fmla="*/ -3 w 37692"/>
                  <a:gd name="connsiteY11" fmla="*/ 17229 h 86525"/>
                  <a:gd name="connsiteX12" fmla="*/ 10394 w 37692"/>
                  <a:gd name="connsiteY12" fmla="*/ 17229 h 86525"/>
                  <a:gd name="connsiteX13" fmla="*/ 10394 w 37692"/>
                  <a:gd name="connsiteY13" fmla="*/ 766 h 86525"/>
                  <a:gd name="connsiteX14" fmla="*/ 21535 w 37692"/>
                  <a:gd name="connsiteY14" fmla="*/ 766 h 86525"/>
                  <a:gd name="connsiteX15" fmla="*/ 21535 w 37692"/>
                  <a:gd name="connsiteY15" fmla="*/ 17229 h 86525"/>
                  <a:gd name="connsiteX16" fmla="*/ 35770 w 37692"/>
                  <a:gd name="connsiteY16" fmla="*/ 17229 h 86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7692" h="86525">
                    <a:moveTo>
                      <a:pt x="35770" y="17229"/>
                    </a:moveTo>
                    <a:lnTo>
                      <a:pt x="35770" y="26760"/>
                    </a:lnTo>
                    <a:lnTo>
                      <a:pt x="21535" y="26760"/>
                    </a:lnTo>
                    <a:lnTo>
                      <a:pt x="21535" y="68475"/>
                    </a:lnTo>
                    <a:cubicBezTo>
                      <a:pt x="21535" y="74665"/>
                      <a:pt x="23825" y="77388"/>
                      <a:pt x="29705" y="77388"/>
                    </a:cubicBezTo>
                    <a:cubicBezTo>
                      <a:pt x="31128" y="77388"/>
                      <a:pt x="33542" y="77017"/>
                      <a:pt x="35399" y="76645"/>
                    </a:cubicBezTo>
                    <a:lnTo>
                      <a:pt x="37689" y="86053"/>
                    </a:lnTo>
                    <a:cubicBezTo>
                      <a:pt x="35399" y="86857"/>
                      <a:pt x="32242" y="87291"/>
                      <a:pt x="29395" y="87291"/>
                    </a:cubicBezTo>
                    <a:cubicBezTo>
                      <a:pt x="17450" y="87291"/>
                      <a:pt x="10394" y="80668"/>
                      <a:pt x="10394" y="69342"/>
                    </a:cubicBezTo>
                    <a:lnTo>
                      <a:pt x="10394" y="26760"/>
                    </a:lnTo>
                    <a:lnTo>
                      <a:pt x="-3" y="26760"/>
                    </a:lnTo>
                    <a:lnTo>
                      <a:pt x="-3" y="17229"/>
                    </a:lnTo>
                    <a:lnTo>
                      <a:pt x="10394" y="17229"/>
                    </a:lnTo>
                    <a:lnTo>
                      <a:pt x="10394" y="766"/>
                    </a:lnTo>
                    <a:lnTo>
                      <a:pt x="21535" y="766"/>
                    </a:lnTo>
                    <a:lnTo>
                      <a:pt x="21535" y="17229"/>
                    </a:lnTo>
                    <a:lnTo>
                      <a:pt x="35770" y="17229"/>
                    </a:lnTo>
                  </a:path>
                </a:pathLst>
              </a:custGeom>
              <a:solidFill>
                <a:srgbClr val="000000"/>
              </a:solidFill>
              <a:ln w="62" cap="flat">
                <a:noFill/>
                <a:prstDash val="solid"/>
                <a:miter/>
              </a:ln>
            </p:spPr>
            <p:txBody>
              <a:bodyPr rtlCol="0" anchor="ctr"/>
              <a:lstStyle/>
              <a:p>
                <a:endParaRPr lang="en-GB"/>
              </a:p>
            </p:txBody>
          </p:sp>
        </p:grpSp>
        <p:sp>
          <p:nvSpPr>
            <p:cNvPr id="140" name="Freeform: Shape 139">
              <a:extLst>
                <a:ext uri="{FF2B5EF4-FFF2-40B4-BE49-F238E27FC236}">
                  <a16:creationId xmlns:a16="http://schemas.microsoft.com/office/drawing/2014/main" id="{8572212C-956F-E802-71A1-30B5754733A8}"/>
                </a:ext>
              </a:extLst>
            </p:cNvPr>
            <p:cNvSpPr/>
            <p:nvPr/>
          </p:nvSpPr>
          <p:spPr>
            <a:xfrm>
              <a:off x="9135079" y="2798408"/>
              <a:ext cx="324056" cy="495960"/>
            </a:xfrm>
            <a:custGeom>
              <a:avLst/>
              <a:gdLst>
                <a:gd name="connsiteX0" fmla="*/ 42501 w 324056"/>
                <a:gd name="connsiteY0" fmla="*/ 495993 h 495960"/>
                <a:gd name="connsiteX1" fmla="*/ -279 w 324056"/>
                <a:gd name="connsiteY1" fmla="*/ 453214 h 495960"/>
                <a:gd name="connsiteX2" fmla="*/ -279 w 324056"/>
                <a:gd name="connsiteY2" fmla="*/ 42813 h 495960"/>
                <a:gd name="connsiteX3" fmla="*/ 42501 w 324056"/>
                <a:gd name="connsiteY3" fmla="*/ 33 h 495960"/>
                <a:gd name="connsiteX4" fmla="*/ 280998 w 324056"/>
                <a:gd name="connsiteY4" fmla="*/ 33 h 495960"/>
                <a:gd name="connsiteX5" fmla="*/ 323778 w 324056"/>
                <a:gd name="connsiteY5" fmla="*/ 42813 h 495960"/>
                <a:gd name="connsiteX6" fmla="*/ 323778 w 324056"/>
                <a:gd name="connsiteY6" fmla="*/ 453214 h 495960"/>
                <a:gd name="connsiteX7" fmla="*/ 280998 w 324056"/>
                <a:gd name="connsiteY7" fmla="*/ 495993 h 495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4056" h="495960">
                  <a:moveTo>
                    <a:pt x="42501" y="495993"/>
                  </a:moveTo>
                  <a:cubicBezTo>
                    <a:pt x="18872" y="495993"/>
                    <a:pt x="-279" y="476842"/>
                    <a:pt x="-279" y="453214"/>
                  </a:cubicBezTo>
                  <a:lnTo>
                    <a:pt x="-279" y="42813"/>
                  </a:lnTo>
                  <a:cubicBezTo>
                    <a:pt x="-279" y="19184"/>
                    <a:pt x="18872" y="33"/>
                    <a:pt x="42501" y="33"/>
                  </a:cubicBezTo>
                  <a:lnTo>
                    <a:pt x="280998" y="33"/>
                  </a:lnTo>
                  <a:cubicBezTo>
                    <a:pt x="304627" y="33"/>
                    <a:pt x="323778" y="19184"/>
                    <a:pt x="323778" y="42813"/>
                  </a:cubicBezTo>
                  <a:lnTo>
                    <a:pt x="323778" y="453214"/>
                  </a:lnTo>
                  <a:cubicBezTo>
                    <a:pt x="323778" y="476842"/>
                    <a:pt x="304627" y="495993"/>
                    <a:pt x="280998" y="495993"/>
                  </a:cubicBezTo>
                  <a:close/>
                </a:path>
              </a:pathLst>
            </a:custGeom>
            <a:noFill/>
            <a:ln w="7124" cap="flat">
              <a:noFill/>
              <a:prstDash val="solid"/>
              <a:miter/>
            </a:ln>
          </p:spPr>
          <p:txBody>
            <a:bodyPr rtlCol="0" anchor="ctr"/>
            <a:lstStyle/>
            <a:p>
              <a:endParaRPr lang="en-GB"/>
            </a:p>
          </p:txBody>
        </p:sp>
        <p:grpSp>
          <p:nvGrpSpPr>
            <p:cNvPr id="141" name="Graphic 14">
              <a:extLst>
                <a:ext uri="{FF2B5EF4-FFF2-40B4-BE49-F238E27FC236}">
                  <a16:creationId xmlns:a16="http://schemas.microsoft.com/office/drawing/2014/main" id="{7C7677CD-0A78-7FB8-1656-3D2374B87112}"/>
                </a:ext>
              </a:extLst>
            </p:cNvPr>
            <p:cNvGrpSpPr/>
            <p:nvPr/>
          </p:nvGrpSpPr>
          <p:grpSpPr>
            <a:xfrm>
              <a:off x="9174967" y="2851679"/>
              <a:ext cx="95065" cy="384906"/>
              <a:chOff x="7758859" y="2788069"/>
              <a:chExt cx="95065" cy="384906"/>
            </a:xfrm>
            <a:solidFill>
              <a:srgbClr val="000000"/>
            </a:solidFill>
          </p:grpSpPr>
          <p:sp>
            <p:nvSpPr>
              <p:cNvPr id="142" name="Freeform: Shape 141">
                <a:extLst>
                  <a:ext uri="{FF2B5EF4-FFF2-40B4-BE49-F238E27FC236}">
                    <a16:creationId xmlns:a16="http://schemas.microsoft.com/office/drawing/2014/main" id="{081993CE-5936-EDEF-4E3B-58D99B1D10D1}"/>
                  </a:ext>
                </a:extLst>
              </p:cNvPr>
              <p:cNvSpPr/>
              <p:nvPr/>
            </p:nvSpPr>
            <p:spPr>
              <a:xfrm rot="-5400000">
                <a:off x="7767152" y="3086575"/>
                <a:ext cx="78107" cy="94694"/>
              </a:xfrm>
              <a:custGeom>
                <a:avLst/>
                <a:gdLst>
                  <a:gd name="connsiteX0" fmla="*/ 40457 w 78107"/>
                  <a:gd name="connsiteY0" fmla="*/ 95757 h 94694"/>
                  <a:gd name="connsiteX1" fmla="*/ -454 w 78107"/>
                  <a:gd name="connsiteY1" fmla="*/ 48471 h 94694"/>
                  <a:gd name="connsiteX2" fmla="*/ 40457 w 78107"/>
                  <a:gd name="connsiteY2" fmla="*/ 1062 h 94694"/>
                  <a:gd name="connsiteX3" fmla="*/ 77654 w 78107"/>
                  <a:gd name="connsiteY3" fmla="*/ 31327 h 94694"/>
                  <a:gd name="connsiteX4" fmla="*/ 65894 w 78107"/>
                  <a:gd name="connsiteY4" fmla="*/ 31327 h 94694"/>
                  <a:gd name="connsiteX5" fmla="*/ 40457 w 78107"/>
                  <a:gd name="connsiteY5" fmla="*/ 11955 h 94694"/>
                  <a:gd name="connsiteX6" fmla="*/ 10996 w 78107"/>
                  <a:gd name="connsiteY6" fmla="*/ 48471 h 94694"/>
                  <a:gd name="connsiteX7" fmla="*/ 40457 w 78107"/>
                  <a:gd name="connsiteY7" fmla="*/ 84864 h 94694"/>
                  <a:gd name="connsiteX8" fmla="*/ 65894 w 78107"/>
                  <a:gd name="connsiteY8" fmla="*/ 65492 h 94694"/>
                  <a:gd name="connsiteX9" fmla="*/ 77654 w 78107"/>
                  <a:gd name="connsiteY9" fmla="*/ 65492 h 94694"/>
                  <a:gd name="connsiteX10" fmla="*/ 40457 w 78107"/>
                  <a:gd name="connsiteY10" fmla="*/ 95757 h 94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8107" h="94694">
                    <a:moveTo>
                      <a:pt x="40457" y="95757"/>
                    </a:moveTo>
                    <a:cubicBezTo>
                      <a:pt x="16814" y="95757"/>
                      <a:pt x="-454" y="77684"/>
                      <a:pt x="-454" y="48471"/>
                    </a:cubicBezTo>
                    <a:cubicBezTo>
                      <a:pt x="-454" y="19196"/>
                      <a:pt x="16814" y="1062"/>
                      <a:pt x="40457" y="1062"/>
                    </a:cubicBezTo>
                    <a:cubicBezTo>
                      <a:pt x="59148" y="1062"/>
                      <a:pt x="74374" y="12326"/>
                      <a:pt x="77654" y="31327"/>
                    </a:cubicBezTo>
                    <a:lnTo>
                      <a:pt x="65894" y="31327"/>
                    </a:lnTo>
                    <a:cubicBezTo>
                      <a:pt x="63295" y="18701"/>
                      <a:pt x="52464" y="11955"/>
                      <a:pt x="40457" y="11955"/>
                    </a:cubicBezTo>
                    <a:cubicBezTo>
                      <a:pt x="23870" y="11955"/>
                      <a:pt x="10996" y="24829"/>
                      <a:pt x="10996" y="48471"/>
                    </a:cubicBezTo>
                    <a:cubicBezTo>
                      <a:pt x="10996" y="72052"/>
                      <a:pt x="23932" y="84864"/>
                      <a:pt x="40457" y="84864"/>
                    </a:cubicBezTo>
                    <a:cubicBezTo>
                      <a:pt x="52526" y="84864"/>
                      <a:pt x="63295" y="78056"/>
                      <a:pt x="65894" y="65492"/>
                    </a:cubicBezTo>
                    <a:lnTo>
                      <a:pt x="77654" y="65492"/>
                    </a:lnTo>
                    <a:cubicBezTo>
                      <a:pt x="74435" y="84245"/>
                      <a:pt x="59334" y="95757"/>
                      <a:pt x="40457" y="95757"/>
                    </a:cubicBezTo>
                  </a:path>
                </a:pathLst>
              </a:custGeom>
              <a:solidFill>
                <a:srgbClr val="000000"/>
              </a:solidFill>
              <a:ln w="62" cap="flat">
                <a:noFill/>
                <a:prstDash val="solid"/>
                <a:miter/>
              </a:ln>
            </p:spPr>
            <p:txBody>
              <a:bodyPr rtlCol="0" anchor="ctr"/>
              <a:lstStyle/>
              <a:p>
                <a:endParaRPr lang="en-GB"/>
              </a:p>
            </p:txBody>
          </p:sp>
          <p:sp>
            <p:nvSpPr>
              <p:cNvPr id="143" name="Freeform: Shape 142">
                <a:extLst>
                  <a:ext uri="{FF2B5EF4-FFF2-40B4-BE49-F238E27FC236}">
                    <a16:creationId xmlns:a16="http://schemas.microsoft.com/office/drawing/2014/main" id="{3E3FD18D-D52B-12BD-6A39-3945A8B56AB9}"/>
                  </a:ext>
                </a:extLst>
              </p:cNvPr>
              <p:cNvSpPr/>
              <p:nvPr/>
            </p:nvSpPr>
            <p:spPr>
              <a:xfrm rot="-5400000">
                <a:off x="7799676" y="3025519"/>
                <a:ext cx="35092" cy="70185"/>
              </a:xfrm>
              <a:custGeom>
                <a:avLst/>
                <a:gdLst>
                  <a:gd name="connsiteX0" fmla="*/ -141 w 35092"/>
                  <a:gd name="connsiteY0" fmla="*/ 71059 h 70185"/>
                  <a:gd name="connsiteX1" fmla="*/ -141 w 35092"/>
                  <a:gd name="connsiteY1" fmla="*/ 1864 h 70185"/>
                  <a:gd name="connsiteX2" fmla="*/ 10628 w 35092"/>
                  <a:gd name="connsiteY2" fmla="*/ 1864 h 70185"/>
                  <a:gd name="connsiteX3" fmla="*/ 10628 w 35092"/>
                  <a:gd name="connsiteY3" fmla="*/ 12509 h 70185"/>
                  <a:gd name="connsiteX4" fmla="*/ 11371 w 35092"/>
                  <a:gd name="connsiteY4" fmla="*/ 12509 h 70185"/>
                  <a:gd name="connsiteX5" fmla="*/ 29320 w 35092"/>
                  <a:gd name="connsiteY5" fmla="*/ 874 h 70185"/>
                  <a:gd name="connsiteX6" fmla="*/ 34952 w 35092"/>
                  <a:gd name="connsiteY6" fmla="*/ 1059 h 70185"/>
                  <a:gd name="connsiteX7" fmla="*/ 34952 w 35092"/>
                  <a:gd name="connsiteY7" fmla="*/ 12262 h 70185"/>
                  <a:gd name="connsiteX8" fmla="*/ 28268 w 35092"/>
                  <a:gd name="connsiteY8" fmla="*/ 11643 h 70185"/>
                  <a:gd name="connsiteX9" fmla="*/ 11000 w 35092"/>
                  <a:gd name="connsiteY9" fmla="*/ 27735 h 70185"/>
                  <a:gd name="connsiteX10" fmla="*/ 11000 w 35092"/>
                  <a:gd name="connsiteY10" fmla="*/ 71059 h 70185"/>
                  <a:gd name="connsiteX11" fmla="*/ -141 w 35092"/>
                  <a:gd name="connsiteY11" fmla="*/ 71059 h 701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5092" h="70185">
                    <a:moveTo>
                      <a:pt x="-141" y="71059"/>
                    </a:moveTo>
                    <a:lnTo>
                      <a:pt x="-141" y="1864"/>
                    </a:lnTo>
                    <a:lnTo>
                      <a:pt x="10628" y="1864"/>
                    </a:lnTo>
                    <a:lnTo>
                      <a:pt x="10628" y="12509"/>
                    </a:lnTo>
                    <a:lnTo>
                      <a:pt x="11371" y="12509"/>
                    </a:lnTo>
                    <a:cubicBezTo>
                      <a:pt x="13909" y="5516"/>
                      <a:pt x="21088" y="874"/>
                      <a:pt x="29320" y="874"/>
                    </a:cubicBezTo>
                    <a:cubicBezTo>
                      <a:pt x="30929" y="874"/>
                      <a:pt x="33652" y="997"/>
                      <a:pt x="34952" y="1059"/>
                    </a:cubicBezTo>
                    <a:lnTo>
                      <a:pt x="34952" y="12262"/>
                    </a:lnTo>
                    <a:cubicBezTo>
                      <a:pt x="34271" y="12138"/>
                      <a:pt x="31238" y="11643"/>
                      <a:pt x="28268" y="11643"/>
                    </a:cubicBezTo>
                    <a:cubicBezTo>
                      <a:pt x="18303" y="11643"/>
                      <a:pt x="11000" y="18389"/>
                      <a:pt x="11000" y="27735"/>
                    </a:cubicBezTo>
                    <a:lnTo>
                      <a:pt x="11000" y="71059"/>
                    </a:lnTo>
                    <a:lnTo>
                      <a:pt x="-141" y="71059"/>
                    </a:lnTo>
                  </a:path>
                </a:pathLst>
              </a:custGeom>
              <a:solidFill>
                <a:srgbClr val="000000"/>
              </a:solidFill>
              <a:ln w="62" cap="flat">
                <a:noFill/>
                <a:prstDash val="solid"/>
                <a:miter/>
              </a:ln>
            </p:spPr>
            <p:txBody>
              <a:bodyPr rtlCol="0" anchor="ctr"/>
              <a:lstStyle/>
              <a:p>
                <a:endParaRPr lang="en-GB"/>
              </a:p>
            </p:txBody>
          </p:sp>
          <p:sp>
            <p:nvSpPr>
              <p:cNvPr id="144" name="Freeform: Shape 143">
                <a:extLst>
                  <a:ext uri="{FF2B5EF4-FFF2-40B4-BE49-F238E27FC236}">
                    <a16:creationId xmlns:a16="http://schemas.microsoft.com/office/drawing/2014/main" id="{5F330F5F-7F33-5EAE-303F-859938B499BC}"/>
                  </a:ext>
                </a:extLst>
              </p:cNvPr>
              <p:cNvSpPr/>
              <p:nvPr/>
            </p:nvSpPr>
            <p:spPr>
              <a:xfrm rot="-5400000">
                <a:off x="7787391" y="2969475"/>
                <a:ext cx="61273" cy="71547"/>
              </a:xfrm>
              <a:custGeom>
                <a:avLst/>
                <a:gdLst>
                  <a:gd name="connsiteX0" fmla="*/ 32133 w 61273"/>
                  <a:gd name="connsiteY0" fmla="*/ 72400 h 71547"/>
                  <a:gd name="connsiteX1" fmla="*/ -298 w 61273"/>
                  <a:gd name="connsiteY1" fmla="*/ 36874 h 71547"/>
                  <a:gd name="connsiteX2" fmla="*/ 30833 w 61273"/>
                  <a:gd name="connsiteY2" fmla="*/ 853 h 71547"/>
                  <a:gd name="connsiteX3" fmla="*/ 60975 w 61273"/>
                  <a:gd name="connsiteY3" fmla="*/ 35451 h 71547"/>
                  <a:gd name="connsiteX4" fmla="*/ 60975 w 61273"/>
                  <a:gd name="connsiteY4" fmla="*/ 40092 h 71547"/>
                  <a:gd name="connsiteX5" fmla="*/ 10966 w 61273"/>
                  <a:gd name="connsiteY5" fmla="*/ 40092 h 71547"/>
                  <a:gd name="connsiteX6" fmla="*/ 32195 w 61273"/>
                  <a:gd name="connsiteY6" fmla="*/ 62497 h 71547"/>
                  <a:gd name="connsiteX7" fmla="*/ 49092 w 61273"/>
                  <a:gd name="connsiteY7" fmla="*/ 51852 h 71547"/>
                  <a:gd name="connsiteX8" fmla="*/ 59861 w 61273"/>
                  <a:gd name="connsiteY8" fmla="*/ 54823 h 71547"/>
                  <a:gd name="connsiteX9" fmla="*/ 32133 w 61273"/>
                  <a:gd name="connsiteY9" fmla="*/ 72400 h 71547"/>
                  <a:gd name="connsiteX10" fmla="*/ 11028 w 61273"/>
                  <a:gd name="connsiteY10" fmla="*/ 30685 h 71547"/>
                  <a:gd name="connsiteX11" fmla="*/ 49649 w 61273"/>
                  <a:gd name="connsiteY11" fmla="*/ 30685 h 71547"/>
                  <a:gd name="connsiteX12" fmla="*/ 30833 w 61273"/>
                  <a:gd name="connsiteY12" fmla="*/ 10756 h 71547"/>
                  <a:gd name="connsiteX13" fmla="*/ 11028 w 61273"/>
                  <a:gd name="connsiteY13" fmla="*/ 30685 h 71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1273" h="71547">
                    <a:moveTo>
                      <a:pt x="32133" y="72400"/>
                    </a:moveTo>
                    <a:cubicBezTo>
                      <a:pt x="12080" y="72400"/>
                      <a:pt x="-298" y="58165"/>
                      <a:pt x="-298" y="36874"/>
                    </a:cubicBezTo>
                    <a:cubicBezTo>
                      <a:pt x="-298" y="15645"/>
                      <a:pt x="11956" y="853"/>
                      <a:pt x="30833" y="853"/>
                    </a:cubicBezTo>
                    <a:cubicBezTo>
                      <a:pt x="45502" y="853"/>
                      <a:pt x="60975" y="9889"/>
                      <a:pt x="60975" y="35451"/>
                    </a:cubicBezTo>
                    <a:lnTo>
                      <a:pt x="60975" y="40092"/>
                    </a:lnTo>
                    <a:lnTo>
                      <a:pt x="10966" y="40092"/>
                    </a:lnTo>
                    <a:cubicBezTo>
                      <a:pt x="11523" y="54575"/>
                      <a:pt x="19940" y="62497"/>
                      <a:pt x="32195" y="62497"/>
                    </a:cubicBezTo>
                    <a:cubicBezTo>
                      <a:pt x="40365" y="62497"/>
                      <a:pt x="46492" y="58908"/>
                      <a:pt x="49092" y="51852"/>
                    </a:cubicBezTo>
                    <a:lnTo>
                      <a:pt x="59861" y="54823"/>
                    </a:lnTo>
                    <a:cubicBezTo>
                      <a:pt x="56642" y="65283"/>
                      <a:pt x="46306" y="72400"/>
                      <a:pt x="32133" y="72400"/>
                    </a:cubicBezTo>
                    <a:close/>
                    <a:moveTo>
                      <a:pt x="11028" y="30685"/>
                    </a:moveTo>
                    <a:lnTo>
                      <a:pt x="49649" y="30685"/>
                    </a:lnTo>
                    <a:cubicBezTo>
                      <a:pt x="48596" y="18925"/>
                      <a:pt x="42222" y="10756"/>
                      <a:pt x="30833" y="10756"/>
                    </a:cubicBezTo>
                    <a:cubicBezTo>
                      <a:pt x="18950" y="10756"/>
                      <a:pt x="11709" y="20101"/>
                      <a:pt x="11028" y="30685"/>
                    </a:cubicBezTo>
                  </a:path>
                </a:pathLst>
              </a:custGeom>
              <a:solidFill>
                <a:srgbClr val="000000"/>
              </a:solidFill>
              <a:ln w="62" cap="flat">
                <a:noFill/>
                <a:prstDash val="solid"/>
                <a:miter/>
              </a:ln>
            </p:spPr>
            <p:txBody>
              <a:bodyPr rtlCol="0" anchor="ctr"/>
              <a:lstStyle/>
              <a:p>
                <a:endParaRPr lang="en-GB"/>
              </a:p>
            </p:txBody>
          </p:sp>
          <p:sp>
            <p:nvSpPr>
              <p:cNvPr id="145" name="Freeform: Shape 144">
                <a:extLst>
                  <a:ext uri="{FF2B5EF4-FFF2-40B4-BE49-F238E27FC236}">
                    <a16:creationId xmlns:a16="http://schemas.microsoft.com/office/drawing/2014/main" id="{C29D7A2D-E4F8-3E71-7A01-A9F8932A00EA}"/>
                  </a:ext>
                </a:extLst>
              </p:cNvPr>
              <p:cNvSpPr/>
              <p:nvPr/>
            </p:nvSpPr>
            <p:spPr>
              <a:xfrm rot="-5400000">
                <a:off x="7790176" y="2897866"/>
                <a:ext cx="55826" cy="71670"/>
              </a:xfrm>
              <a:custGeom>
                <a:avLst/>
                <a:gdLst>
                  <a:gd name="connsiteX0" fmla="*/ 23341 w 55826"/>
                  <a:gd name="connsiteY0" fmla="*/ 72513 h 71670"/>
                  <a:gd name="connsiteX1" fmla="*/ -240 w 55826"/>
                  <a:gd name="connsiteY1" fmla="*/ 51222 h 71670"/>
                  <a:gd name="connsiteX2" fmla="*/ 26683 w 55826"/>
                  <a:gd name="connsiteY2" fmla="*/ 30860 h 71670"/>
                  <a:gd name="connsiteX3" fmla="*/ 44446 w 55826"/>
                  <a:gd name="connsiteY3" fmla="*/ 24175 h 71670"/>
                  <a:gd name="connsiteX4" fmla="*/ 29963 w 55826"/>
                  <a:gd name="connsiteY4" fmla="*/ 10621 h 71670"/>
                  <a:gd name="connsiteX5" fmla="*/ 12448 w 55826"/>
                  <a:gd name="connsiteY5" fmla="*/ 20771 h 71670"/>
                  <a:gd name="connsiteX6" fmla="*/ 1740 w 55826"/>
                  <a:gd name="connsiteY6" fmla="*/ 17243 h 71670"/>
                  <a:gd name="connsiteX7" fmla="*/ 29654 w 55826"/>
                  <a:gd name="connsiteY7" fmla="*/ 842 h 71670"/>
                  <a:gd name="connsiteX8" fmla="*/ 55586 w 55826"/>
                  <a:gd name="connsiteY8" fmla="*/ 25289 h 71670"/>
                  <a:gd name="connsiteX9" fmla="*/ 55586 w 55826"/>
                  <a:gd name="connsiteY9" fmla="*/ 70904 h 71670"/>
                  <a:gd name="connsiteX10" fmla="*/ 44631 w 55826"/>
                  <a:gd name="connsiteY10" fmla="*/ 70904 h 71670"/>
                  <a:gd name="connsiteX11" fmla="*/ 44631 w 55826"/>
                  <a:gd name="connsiteY11" fmla="*/ 61496 h 71670"/>
                  <a:gd name="connsiteX12" fmla="*/ 43889 w 55826"/>
                  <a:gd name="connsiteY12" fmla="*/ 61496 h 71670"/>
                  <a:gd name="connsiteX13" fmla="*/ 23341 w 55826"/>
                  <a:gd name="connsiteY13" fmla="*/ 72513 h 71670"/>
                  <a:gd name="connsiteX14" fmla="*/ 25259 w 55826"/>
                  <a:gd name="connsiteY14" fmla="*/ 62672 h 71670"/>
                  <a:gd name="connsiteX15" fmla="*/ 44446 w 55826"/>
                  <a:gd name="connsiteY15" fmla="*/ 45899 h 71670"/>
                  <a:gd name="connsiteX16" fmla="*/ 44446 w 55826"/>
                  <a:gd name="connsiteY16" fmla="*/ 36306 h 71670"/>
                  <a:gd name="connsiteX17" fmla="*/ 26188 w 55826"/>
                  <a:gd name="connsiteY17" fmla="*/ 40267 h 71670"/>
                  <a:gd name="connsiteX18" fmla="*/ 10962 w 55826"/>
                  <a:gd name="connsiteY18" fmla="*/ 51779 h 71670"/>
                  <a:gd name="connsiteX19" fmla="*/ 25259 w 55826"/>
                  <a:gd name="connsiteY19" fmla="*/ 62672 h 71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5826" h="71670">
                    <a:moveTo>
                      <a:pt x="23341" y="72513"/>
                    </a:moveTo>
                    <a:cubicBezTo>
                      <a:pt x="10219" y="72513"/>
                      <a:pt x="-240" y="64838"/>
                      <a:pt x="-240" y="51222"/>
                    </a:cubicBezTo>
                    <a:cubicBezTo>
                      <a:pt x="-240" y="35378"/>
                      <a:pt x="13871" y="32469"/>
                      <a:pt x="26683" y="30860"/>
                    </a:cubicBezTo>
                    <a:cubicBezTo>
                      <a:pt x="39185" y="29188"/>
                      <a:pt x="44446" y="29869"/>
                      <a:pt x="44446" y="24175"/>
                    </a:cubicBezTo>
                    <a:cubicBezTo>
                      <a:pt x="44446" y="15572"/>
                      <a:pt x="39556" y="10621"/>
                      <a:pt x="29963" y="10621"/>
                    </a:cubicBezTo>
                    <a:cubicBezTo>
                      <a:pt x="19998" y="10621"/>
                      <a:pt x="14614" y="15944"/>
                      <a:pt x="12448" y="20771"/>
                    </a:cubicBezTo>
                    <a:lnTo>
                      <a:pt x="1740" y="17243"/>
                    </a:lnTo>
                    <a:cubicBezTo>
                      <a:pt x="7063" y="4679"/>
                      <a:pt x="18946" y="842"/>
                      <a:pt x="29654" y="842"/>
                    </a:cubicBezTo>
                    <a:cubicBezTo>
                      <a:pt x="38937" y="842"/>
                      <a:pt x="55586" y="3689"/>
                      <a:pt x="55586" y="25289"/>
                    </a:cubicBezTo>
                    <a:lnTo>
                      <a:pt x="55586" y="70904"/>
                    </a:lnTo>
                    <a:lnTo>
                      <a:pt x="44631" y="70904"/>
                    </a:lnTo>
                    <a:lnTo>
                      <a:pt x="44631" y="61496"/>
                    </a:lnTo>
                    <a:lnTo>
                      <a:pt x="43889" y="61496"/>
                    </a:lnTo>
                    <a:cubicBezTo>
                      <a:pt x="41537" y="66386"/>
                      <a:pt x="35038" y="72513"/>
                      <a:pt x="23341" y="72513"/>
                    </a:cubicBezTo>
                    <a:close/>
                    <a:moveTo>
                      <a:pt x="25259" y="62672"/>
                    </a:moveTo>
                    <a:cubicBezTo>
                      <a:pt x="37576" y="62672"/>
                      <a:pt x="44446" y="54379"/>
                      <a:pt x="44446" y="45899"/>
                    </a:cubicBezTo>
                    <a:lnTo>
                      <a:pt x="44446" y="36306"/>
                    </a:lnTo>
                    <a:cubicBezTo>
                      <a:pt x="42589" y="38472"/>
                      <a:pt x="30458" y="39710"/>
                      <a:pt x="26188" y="40267"/>
                    </a:cubicBezTo>
                    <a:cubicBezTo>
                      <a:pt x="18080" y="41319"/>
                      <a:pt x="10962" y="43919"/>
                      <a:pt x="10962" y="51779"/>
                    </a:cubicBezTo>
                    <a:cubicBezTo>
                      <a:pt x="10962" y="58959"/>
                      <a:pt x="16966" y="62672"/>
                      <a:pt x="25259" y="62672"/>
                    </a:cubicBezTo>
                  </a:path>
                </a:pathLst>
              </a:custGeom>
              <a:solidFill>
                <a:srgbClr val="000000"/>
              </a:solidFill>
              <a:ln w="62" cap="flat">
                <a:noFill/>
                <a:prstDash val="solid"/>
                <a:miter/>
              </a:ln>
            </p:spPr>
            <p:txBody>
              <a:bodyPr rtlCol="0" anchor="ctr"/>
              <a:lstStyle/>
              <a:p>
                <a:endParaRPr lang="en-GB"/>
              </a:p>
            </p:txBody>
          </p:sp>
          <p:sp>
            <p:nvSpPr>
              <p:cNvPr id="146" name="Freeform: Shape 145">
                <a:extLst>
                  <a:ext uri="{FF2B5EF4-FFF2-40B4-BE49-F238E27FC236}">
                    <a16:creationId xmlns:a16="http://schemas.microsoft.com/office/drawing/2014/main" id="{6C9355DF-AE2A-7347-D756-59758CA76458}"/>
                  </a:ext>
                </a:extLst>
              </p:cNvPr>
              <p:cNvSpPr/>
              <p:nvPr/>
            </p:nvSpPr>
            <p:spPr>
              <a:xfrm rot="-5400000">
                <a:off x="7791073" y="2832663"/>
                <a:ext cx="37692" cy="86525"/>
              </a:xfrm>
              <a:custGeom>
                <a:avLst/>
                <a:gdLst>
                  <a:gd name="connsiteX0" fmla="*/ 35749 w 37692"/>
                  <a:gd name="connsiteY0" fmla="*/ 17429 h 86525"/>
                  <a:gd name="connsiteX1" fmla="*/ 35749 w 37692"/>
                  <a:gd name="connsiteY1" fmla="*/ 26960 h 86525"/>
                  <a:gd name="connsiteX2" fmla="*/ 21513 w 37692"/>
                  <a:gd name="connsiteY2" fmla="*/ 26960 h 86525"/>
                  <a:gd name="connsiteX3" fmla="*/ 21513 w 37692"/>
                  <a:gd name="connsiteY3" fmla="*/ 68676 h 86525"/>
                  <a:gd name="connsiteX4" fmla="*/ 29683 w 37692"/>
                  <a:gd name="connsiteY4" fmla="*/ 77588 h 86525"/>
                  <a:gd name="connsiteX5" fmla="*/ 35377 w 37692"/>
                  <a:gd name="connsiteY5" fmla="*/ 76845 h 86525"/>
                  <a:gd name="connsiteX6" fmla="*/ 37667 w 37692"/>
                  <a:gd name="connsiteY6" fmla="*/ 86253 h 86525"/>
                  <a:gd name="connsiteX7" fmla="*/ 29374 w 37692"/>
                  <a:gd name="connsiteY7" fmla="*/ 87491 h 86525"/>
                  <a:gd name="connsiteX8" fmla="*/ 10373 w 37692"/>
                  <a:gd name="connsiteY8" fmla="*/ 69542 h 86525"/>
                  <a:gd name="connsiteX9" fmla="*/ 10373 w 37692"/>
                  <a:gd name="connsiteY9" fmla="*/ 26960 h 86525"/>
                  <a:gd name="connsiteX10" fmla="*/ -25 w 37692"/>
                  <a:gd name="connsiteY10" fmla="*/ 26960 h 86525"/>
                  <a:gd name="connsiteX11" fmla="*/ -25 w 37692"/>
                  <a:gd name="connsiteY11" fmla="*/ 17429 h 86525"/>
                  <a:gd name="connsiteX12" fmla="*/ 10373 w 37692"/>
                  <a:gd name="connsiteY12" fmla="*/ 17429 h 86525"/>
                  <a:gd name="connsiteX13" fmla="*/ 10373 w 37692"/>
                  <a:gd name="connsiteY13" fmla="*/ 966 h 86525"/>
                  <a:gd name="connsiteX14" fmla="*/ 21513 w 37692"/>
                  <a:gd name="connsiteY14" fmla="*/ 966 h 86525"/>
                  <a:gd name="connsiteX15" fmla="*/ 21513 w 37692"/>
                  <a:gd name="connsiteY15" fmla="*/ 17429 h 86525"/>
                  <a:gd name="connsiteX16" fmla="*/ 35749 w 37692"/>
                  <a:gd name="connsiteY16" fmla="*/ 17429 h 86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7692" h="86525">
                    <a:moveTo>
                      <a:pt x="35749" y="17429"/>
                    </a:moveTo>
                    <a:lnTo>
                      <a:pt x="35749" y="26960"/>
                    </a:lnTo>
                    <a:lnTo>
                      <a:pt x="21513" y="26960"/>
                    </a:lnTo>
                    <a:lnTo>
                      <a:pt x="21513" y="68676"/>
                    </a:lnTo>
                    <a:cubicBezTo>
                      <a:pt x="21513" y="74865"/>
                      <a:pt x="23803" y="77588"/>
                      <a:pt x="29683" y="77588"/>
                    </a:cubicBezTo>
                    <a:cubicBezTo>
                      <a:pt x="31107" y="77588"/>
                      <a:pt x="33521" y="77217"/>
                      <a:pt x="35377" y="76845"/>
                    </a:cubicBezTo>
                    <a:lnTo>
                      <a:pt x="37667" y="86253"/>
                    </a:lnTo>
                    <a:cubicBezTo>
                      <a:pt x="35377" y="87058"/>
                      <a:pt x="32221" y="87491"/>
                      <a:pt x="29374" y="87491"/>
                    </a:cubicBezTo>
                    <a:cubicBezTo>
                      <a:pt x="17429" y="87491"/>
                      <a:pt x="10373" y="80868"/>
                      <a:pt x="10373" y="69542"/>
                    </a:cubicBezTo>
                    <a:lnTo>
                      <a:pt x="10373" y="26960"/>
                    </a:lnTo>
                    <a:lnTo>
                      <a:pt x="-25" y="26960"/>
                    </a:lnTo>
                    <a:lnTo>
                      <a:pt x="-25" y="17429"/>
                    </a:lnTo>
                    <a:lnTo>
                      <a:pt x="10373" y="17429"/>
                    </a:lnTo>
                    <a:lnTo>
                      <a:pt x="10373" y="966"/>
                    </a:lnTo>
                    <a:lnTo>
                      <a:pt x="21513" y="966"/>
                    </a:lnTo>
                    <a:lnTo>
                      <a:pt x="21513" y="17429"/>
                    </a:lnTo>
                    <a:lnTo>
                      <a:pt x="35749" y="17429"/>
                    </a:lnTo>
                  </a:path>
                </a:pathLst>
              </a:custGeom>
              <a:solidFill>
                <a:srgbClr val="000000"/>
              </a:solidFill>
              <a:ln w="62" cap="flat">
                <a:noFill/>
                <a:prstDash val="solid"/>
                <a:miter/>
              </a:ln>
            </p:spPr>
            <p:txBody>
              <a:bodyPr rtlCol="0" anchor="ctr"/>
              <a:lstStyle/>
              <a:p>
                <a:endParaRPr lang="en-GB"/>
              </a:p>
            </p:txBody>
          </p:sp>
          <p:sp>
            <p:nvSpPr>
              <p:cNvPr id="147" name="Freeform: Shape 146">
                <a:extLst>
                  <a:ext uri="{FF2B5EF4-FFF2-40B4-BE49-F238E27FC236}">
                    <a16:creationId xmlns:a16="http://schemas.microsoft.com/office/drawing/2014/main" id="{31478578-10FF-0C5E-0301-28A0CC34F809}"/>
                  </a:ext>
                </a:extLst>
              </p:cNvPr>
              <p:cNvSpPr/>
              <p:nvPr/>
            </p:nvSpPr>
            <p:spPr>
              <a:xfrm rot="-5400000">
                <a:off x="7787391" y="2782932"/>
                <a:ext cx="61273" cy="71547"/>
              </a:xfrm>
              <a:custGeom>
                <a:avLst/>
                <a:gdLst>
                  <a:gd name="connsiteX0" fmla="*/ 32133 w 61273"/>
                  <a:gd name="connsiteY0" fmla="*/ 72374 h 71547"/>
                  <a:gd name="connsiteX1" fmla="*/ -298 w 61273"/>
                  <a:gd name="connsiteY1" fmla="*/ 36848 h 71547"/>
                  <a:gd name="connsiteX2" fmla="*/ 30833 w 61273"/>
                  <a:gd name="connsiteY2" fmla="*/ 827 h 71547"/>
                  <a:gd name="connsiteX3" fmla="*/ 60975 w 61273"/>
                  <a:gd name="connsiteY3" fmla="*/ 35424 h 71547"/>
                  <a:gd name="connsiteX4" fmla="*/ 60975 w 61273"/>
                  <a:gd name="connsiteY4" fmla="*/ 40066 h 71547"/>
                  <a:gd name="connsiteX5" fmla="*/ 10966 w 61273"/>
                  <a:gd name="connsiteY5" fmla="*/ 40066 h 71547"/>
                  <a:gd name="connsiteX6" fmla="*/ 32195 w 61273"/>
                  <a:gd name="connsiteY6" fmla="*/ 62471 h 71547"/>
                  <a:gd name="connsiteX7" fmla="*/ 49092 w 61273"/>
                  <a:gd name="connsiteY7" fmla="*/ 51826 h 71547"/>
                  <a:gd name="connsiteX8" fmla="*/ 59861 w 61273"/>
                  <a:gd name="connsiteY8" fmla="*/ 54797 h 71547"/>
                  <a:gd name="connsiteX9" fmla="*/ 32133 w 61273"/>
                  <a:gd name="connsiteY9" fmla="*/ 72374 h 71547"/>
                  <a:gd name="connsiteX10" fmla="*/ 11028 w 61273"/>
                  <a:gd name="connsiteY10" fmla="*/ 30659 h 71547"/>
                  <a:gd name="connsiteX11" fmla="*/ 49649 w 61273"/>
                  <a:gd name="connsiteY11" fmla="*/ 30659 h 71547"/>
                  <a:gd name="connsiteX12" fmla="*/ 30833 w 61273"/>
                  <a:gd name="connsiteY12" fmla="*/ 10729 h 71547"/>
                  <a:gd name="connsiteX13" fmla="*/ 11028 w 61273"/>
                  <a:gd name="connsiteY13" fmla="*/ 30659 h 71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1273" h="71547">
                    <a:moveTo>
                      <a:pt x="32133" y="72374"/>
                    </a:moveTo>
                    <a:cubicBezTo>
                      <a:pt x="12080" y="72374"/>
                      <a:pt x="-298" y="58139"/>
                      <a:pt x="-298" y="36848"/>
                    </a:cubicBezTo>
                    <a:cubicBezTo>
                      <a:pt x="-298" y="15619"/>
                      <a:pt x="11956" y="827"/>
                      <a:pt x="30833" y="827"/>
                    </a:cubicBezTo>
                    <a:cubicBezTo>
                      <a:pt x="45502" y="827"/>
                      <a:pt x="60975" y="9863"/>
                      <a:pt x="60975" y="35424"/>
                    </a:cubicBezTo>
                    <a:lnTo>
                      <a:pt x="60975" y="40066"/>
                    </a:lnTo>
                    <a:lnTo>
                      <a:pt x="10966" y="40066"/>
                    </a:lnTo>
                    <a:cubicBezTo>
                      <a:pt x="11523" y="54549"/>
                      <a:pt x="19940" y="62471"/>
                      <a:pt x="32195" y="62471"/>
                    </a:cubicBezTo>
                    <a:cubicBezTo>
                      <a:pt x="40365" y="62471"/>
                      <a:pt x="46492" y="58882"/>
                      <a:pt x="49092" y="51826"/>
                    </a:cubicBezTo>
                    <a:lnTo>
                      <a:pt x="59861" y="54797"/>
                    </a:lnTo>
                    <a:cubicBezTo>
                      <a:pt x="56642" y="65256"/>
                      <a:pt x="46306" y="72374"/>
                      <a:pt x="32133" y="72374"/>
                    </a:cubicBezTo>
                    <a:close/>
                    <a:moveTo>
                      <a:pt x="11028" y="30659"/>
                    </a:moveTo>
                    <a:lnTo>
                      <a:pt x="49649" y="30659"/>
                    </a:lnTo>
                    <a:cubicBezTo>
                      <a:pt x="48596" y="18899"/>
                      <a:pt x="42222" y="10729"/>
                      <a:pt x="30833" y="10729"/>
                    </a:cubicBezTo>
                    <a:cubicBezTo>
                      <a:pt x="18950" y="10729"/>
                      <a:pt x="11709" y="20075"/>
                      <a:pt x="11028" y="30659"/>
                    </a:cubicBezTo>
                  </a:path>
                </a:pathLst>
              </a:custGeom>
              <a:solidFill>
                <a:srgbClr val="000000"/>
              </a:solidFill>
              <a:ln w="62" cap="flat">
                <a:noFill/>
                <a:prstDash val="solid"/>
                <a:miter/>
              </a:ln>
            </p:spPr>
            <p:txBody>
              <a:bodyPr rtlCol="0" anchor="ctr"/>
              <a:lstStyle/>
              <a:p>
                <a:endParaRPr lang="en-GB"/>
              </a:p>
            </p:txBody>
          </p:sp>
        </p:grpSp>
        <p:grpSp>
          <p:nvGrpSpPr>
            <p:cNvPr id="148" name="Graphic 14">
              <a:extLst>
                <a:ext uri="{FF2B5EF4-FFF2-40B4-BE49-F238E27FC236}">
                  <a16:creationId xmlns:a16="http://schemas.microsoft.com/office/drawing/2014/main" id="{39E82712-C012-73A6-F357-22266392CF66}"/>
                </a:ext>
              </a:extLst>
            </p:cNvPr>
            <p:cNvGrpSpPr/>
            <p:nvPr/>
          </p:nvGrpSpPr>
          <p:grpSpPr>
            <a:xfrm>
              <a:off x="9329576" y="2962372"/>
              <a:ext cx="119576" cy="164880"/>
              <a:chOff x="7913468" y="2898762"/>
              <a:chExt cx="119576" cy="164880"/>
            </a:xfrm>
            <a:solidFill>
              <a:srgbClr val="000000"/>
            </a:solidFill>
          </p:grpSpPr>
          <p:sp>
            <p:nvSpPr>
              <p:cNvPr id="149" name="Freeform: Shape 148">
                <a:extLst>
                  <a:ext uri="{FF2B5EF4-FFF2-40B4-BE49-F238E27FC236}">
                    <a16:creationId xmlns:a16="http://schemas.microsoft.com/office/drawing/2014/main" id="{5F483B7B-F7BD-8A68-427C-F7DD14888837}"/>
                  </a:ext>
                </a:extLst>
              </p:cNvPr>
              <p:cNvSpPr/>
              <p:nvPr/>
            </p:nvSpPr>
            <p:spPr>
              <a:xfrm rot="-5400000">
                <a:off x="7954008" y="3011962"/>
                <a:ext cx="11140" cy="92219"/>
              </a:xfrm>
              <a:custGeom>
                <a:avLst/>
                <a:gdLst>
                  <a:gd name="connsiteX0" fmla="*/ 11213 w 11140"/>
                  <a:gd name="connsiteY0" fmla="*/ 1051 h 92219"/>
                  <a:gd name="connsiteX1" fmla="*/ 11213 w 11140"/>
                  <a:gd name="connsiteY1" fmla="*/ 93270 h 92219"/>
                  <a:gd name="connsiteX2" fmla="*/ 73 w 11140"/>
                  <a:gd name="connsiteY2" fmla="*/ 93270 h 92219"/>
                  <a:gd name="connsiteX3" fmla="*/ 73 w 11140"/>
                  <a:gd name="connsiteY3" fmla="*/ 1051 h 92219"/>
                  <a:gd name="connsiteX4" fmla="*/ 11213 w 11140"/>
                  <a:gd name="connsiteY4" fmla="*/ 1051 h 922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40" h="92219">
                    <a:moveTo>
                      <a:pt x="11213" y="1051"/>
                    </a:moveTo>
                    <a:lnTo>
                      <a:pt x="11213" y="93270"/>
                    </a:lnTo>
                    <a:lnTo>
                      <a:pt x="73" y="93270"/>
                    </a:lnTo>
                    <a:lnTo>
                      <a:pt x="73" y="1051"/>
                    </a:lnTo>
                    <a:lnTo>
                      <a:pt x="11213" y="1051"/>
                    </a:lnTo>
                  </a:path>
                </a:pathLst>
              </a:custGeom>
              <a:solidFill>
                <a:srgbClr val="000000"/>
              </a:solidFill>
              <a:ln w="62" cap="flat">
                <a:noFill/>
                <a:prstDash val="solid"/>
                <a:miter/>
              </a:ln>
            </p:spPr>
            <p:txBody>
              <a:bodyPr rtlCol="0" anchor="ctr"/>
              <a:lstStyle/>
              <a:p>
                <a:endParaRPr lang="en-GB"/>
              </a:p>
            </p:txBody>
          </p:sp>
          <p:sp>
            <p:nvSpPr>
              <p:cNvPr id="150" name="Freeform: Shape 149">
                <a:extLst>
                  <a:ext uri="{FF2B5EF4-FFF2-40B4-BE49-F238E27FC236}">
                    <a16:creationId xmlns:a16="http://schemas.microsoft.com/office/drawing/2014/main" id="{4D419C95-1DE7-50F5-A2E6-1447A81667D6}"/>
                  </a:ext>
                </a:extLst>
              </p:cNvPr>
              <p:cNvSpPr/>
              <p:nvPr/>
            </p:nvSpPr>
            <p:spPr>
              <a:xfrm rot="-5400000">
                <a:off x="7939835" y="2968947"/>
                <a:ext cx="63129" cy="71547"/>
              </a:xfrm>
              <a:custGeom>
                <a:avLst/>
                <a:gdLst>
                  <a:gd name="connsiteX0" fmla="*/ 31211 w 63129"/>
                  <a:gd name="connsiteY0" fmla="*/ 72400 h 71547"/>
                  <a:gd name="connsiteX1" fmla="*/ -292 w 63129"/>
                  <a:gd name="connsiteY1" fmla="*/ 36750 h 71547"/>
                  <a:gd name="connsiteX2" fmla="*/ 31211 w 63129"/>
                  <a:gd name="connsiteY2" fmla="*/ 853 h 71547"/>
                  <a:gd name="connsiteX3" fmla="*/ 62838 w 63129"/>
                  <a:gd name="connsiteY3" fmla="*/ 36750 h 71547"/>
                  <a:gd name="connsiteX4" fmla="*/ 31211 w 63129"/>
                  <a:gd name="connsiteY4" fmla="*/ 72400 h 71547"/>
                  <a:gd name="connsiteX5" fmla="*/ 31211 w 63129"/>
                  <a:gd name="connsiteY5" fmla="*/ 62435 h 71547"/>
                  <a:gd name="connsiteX6" fmla="*/ 51574 w 63129"/>
                  <a:gd name="connsiteY6" fmla="*/ 36750 h 71547"/>
                  <a:gd name="connsiteX7" fmla="*/ 31211 w 63129"/>
                  <a:gd name="connsiteY7" fmla="*/ 10817 h 71547"/>
                  <a:gd name="connsiteX8" fmla="*/ 11034 w 63129"/>
                  <a:gd name="connsiteY8" fmla="*/ 36750 h 71547"/>
                  <a:gd name="connsiteX9" fmla="*/ 31211 w 63129"/>
                  <a:gd name="connsiteY9" fmla="*/ 62435 h 71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129" h="71547">
                    <a:moveTo>
                      <a:pt x="31211" y="72400"/>
                    </a:moveTo>
                    <a:cubicBezTo>
                      <a:pt x="12396" y="72400"/>
                      <a:pt x="-292" y="58103"/>
                      <a:pt x="-292" y="36750"/>
                    </a:cubicBezTo>
                    <a:cubicBezTo>
                      <a:pt x="-292" y="15088"/>
                      <a:pt x="12396" y="853"/>
                      <a:pt x="31211" y="853"/>
                    </a:cubicBezTo>
                    <a:cubicBezTo>
                      <a:pt x="50088" y="853"/>
                      <a:pt x="62838" y="15088"/>
                      <a:pt x="62838" y="36750"/>
                    </a:cubicBezTo>
                    <a:cubicBezTo>
                      <a:pt x="62838" y="58103"/>
                      <a:pt x="50088" y="72400"/>
                      <a:pt x="31211" y="72400"/>
                    </a:cubicBezTo>
                    <a:close/>
                    <a:moveTo>
                      <a:pt x="31211" y="62435"/>
                    </a:moveTo>
                    <a:cubicBezTo>
                      <a:pt x="45199" y="62435"/>
                      <a:pt x="51574" y="50366"/>
                      <a:pt x="51574" y="36750"/>
                    </a:cubicBezTo>
                    <a:cubicBezTo>
                      <a:pt x="51574" y="23010"/>
                      <a:pt x="45199" y="10817"/>
                      <a:pt x="31211" y="10817"/>
                    </a:cubicBezTo>
                    <a:cubicBezTo>
                      <a:pt x="17409" y="10817"/>
                      <a:pt x="11034" y="22948"/>
                      <a:pt x="11034" y="36750"/>
                    </a:cubicBezTo>
                    <a:cubicBezTo>
                      <a:pt x="11034" y="50366"/>
                      <a:pt x="17409" y="62435"/>
                      <a:pt x="31211" y="62435"/>
                    </a:cubicBezTo>
                  </a:path>
                </a:pathLst>
              </a:custGeom>
              <a:solidFill>
                <a:srgbClr val="000000"/>
              </a:solidFill>
              <a:ln w="62" cap="flat">
                <a:noFill/>
                <a:prstDash val="solid"/>
                <a:miter/>
              </a:ln>
            </p:spPr>
            <p:txBody>
              <a:bodyPr rtlCol="0" anchor="ctr"/>
              <a:lstStyle/>
              <a:p>
                <a:endParaRPr lang="en-GB"/>
              </a:p>
            </p:txBody>
          </p:sp>
          <p:sp>
            <p:nvSpPr>
              <p:cNvPr id="151" name="Freeform: Shape 150">
                <a:extLst>
                  <a:ext uri="{FF2B5EF4-FFF2-40B4-BE49-F238E27FC236}">
                    <a16:creationId xmlns:a16="http://schemas.microsoft.com/office/drawing/2014/main" id="{92F5D677-FD70-295F-824D-45C7562AC111}"/>
                  </a:ext>
                </a:extLst>
              </p:cNvPr>
              <p:cNvSpPr/>
              <p:nvPr/>
            </p:nvSpPr>
            <p:spPr>
              <a:xfrm rot="-5400000">
                <a:off x="7953575" y="2880813"/>
                <a:ext cx="61520" cy="97418"/>
              </a:xfrm>
              <a:custGeom>
                <a:avLst/>
                <a:gdLst>
                  <a:gd name="connsiteX0" fmla="*/ 31102 w 61520"/>
                  <a:gd name="connsiteY0" fmla="*/ 98051 h 97418"/>
                  <a:gd name="connsiteX1" fmla="*/ 2632 w 61520"/>
                  <a:gd name="connsiteY1" fmla="*/ 83940 h 97418"/>
                  <a:gd name="connsiteX2" fmla="*/ 11668 w 61520"/>
                  <a:gd name="connsiteY2" fmla="*/ 78122 h 97418"/>
                  <a:gd name="connsiteX3" fmla="*/ 31102 w 61520"/>
                  <a:gd name="connsiteY3" fmla="*/ 88334 h 97418"/>
                  <a:gd name="connsiteX4" fmla="*/ 50103 w 61520"/>
                  <a:gd name="connsiteY4" fmla="*/ 71871 h 97418"/>
                  <a:gd name="connsiteX5" fmla="*/ 50103 w 61520"/>
                  <a:gd name="connsiteY5" fmla="*/ 58007 h 97418"/>
                  <a:gd name="connsiteX6" fmla="*/ 49051 w 61520"/>
                  <a:gd name="connsiteY6" fmla="*/ 58007 h 97418"/>
                  <a:gd name="connsiteX7" fmla="*/ 28936 w 61520"/>
                  <a:gd name="connsiteY7" fmla="*/ 69581 h 97418"/>
                  <a:gd name="connsiteX8" fmla="*/ -277 w 61520"/>
                  <a:gd name="connsiteY8" fmla="*/ 35788 h 97418"/>
                  <a:gd name="connsiteX9" fmla="*/ 29184 w 61520"/>
                  <a:gd name="connsiteY9" fmla="*/ 633 h 97418"/>
                  <a:gd name="connsiteX10" fmla="*/ 49360 w 61520"/>
                  <a:gd name="connsiteY10" fmla="*/ 12578 h 97418"/>
                  <a:gd name="connsiteX11" fmla="*/ 50413 w 61520"/>
                  <a:gd name="connsiteY11" fmla="*/ 12578 h 97418"/>
                  <a:gd name="connsiteX12" fmla="*/ 50413 w 61520"/>
                  <a:gd name="connsiteY12" fmla="*/ 1500 h 97418"/>
                  <a:gd name="connsiteX13" fmla="*/ 61244 w 61520"/>
                  <a:gd name="connsiteY13" fmla="*/ 1500 h 97418"/>
                  <a:gd name="connsiteX14" fmla="*/ 61244 w 61520"/>
                  <a:gd name="connsiteY14" fmla="*/ 72490 h 97418"/>
                  <a:gd name="connsiteX15" fmla="*/ 31102 w 61520"/>
                  <a:gd name="connsiteY15" fmla="*/ 98051 h 97418"/>
                  <a:gd name="connsiteX16" fmla="*/ 30793 w 61520"/>
                  <a:gd name="connsiteY16" fmla="*/ 59678 h 97418"/>
                  <a:gd name="connsiteX17" fmla="*/ 50227 w 61520"/>
                  <a:gd name="connsiteY17" fmla="*/ 35540 h 97418"/>
                  <a:gd name="connsiteX18" fmla="*/ 30793 w 61520"/>
                  <a:gd name="connsiteY18" fmla="*/ 10598 h 97418"/>
                  <a:gd name="connsiteX19" fmla="*/ 11049 w 61520"/>
                  <a:gd name="connsiteY19" fmla="*/ 35540 h 97418"/>
                  <a:gd name="connsiteX20" fmla="*/ 30793 w 61520"/>
                  <a:gd name="connsiteY20" fmla="*/ 59678 h 97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1520" h="97418">
                    <a:moveTo>
                      <a:pt x="31102" y="98051"/>
                    </a:moveTo>
                    <a:cubicBezTo>
                      <a:pt x="15753" y="98051"/>
                      <a:pt x="6902" y="91553"/>
                      <a:pt x="2632" y="83940"/>
                    </a:cubicBezTo>
                    <a:lnTo>
                      <a:pt x="11668" y="78122"/>
                    </a:lnTo>
                    <a:cubicBezTo>
                      <a:pt x="14577" y="82145"/>
                      <a:pt x="18910" y="88334"/>
                      <a:pt x="31102" y="88334"/>
                    </a:cubicBezTo>
                    <a:cubicBezTo>
                      <a:pt x="42119" y="88334"/>
                      <a:pt x="50103" y="83259"/>
                      <a:pt x="50103" y="71871"/>
                    </a:cubicBezTo>
                    <a:lnTo>
                      <a:pt x="50103" y="58007"/>
                    </a:lnTo>
                    <a:lnTo>
                      <a:pt x="49051" y="58007"/>
                    </a:lnTo>
                    <a:cubicBezTo>
                      <a:pt x="46699" y="61968"/>
                      <a:pt x="42305" y="69581"/>
                      <a:pt x="28936" y="69581"/>
                    </a:cubicBezTo>
                    <a:cubicBezTo>
                      <a:pt x="12349" y="69581"/>
                      <a:pt x="-277" y="57512"/>
                      <a:pt x="-277" y="35788"/>
                    </a:cubicBezTo>
                    <a:cubicBezTo>
                      <a:pt x="-277" y="14373"/>
                      <a:pt x="11916" y="633"/>
                      <a:pt x="29184" y="633"/>
                    </a:cubicBezTo>
                    <a:cubicBezTo>
                      <a:pt x="42552" y="633"/>
                      <a:pt x="47009" y="8865"/>
                      <a:pt x="49360" y="12578"/>
                    </a:cubicBezTo>
                    <a:lnTo>
                      <a:pt x="50413" y="12578"/>
                    </a:lnTo>
                    <a:lnTo>
                      <a:pt x="50413" y="1500"/>
                    </a:lnTo>
                    <a:lnTo>
                      <a:pt x="61244" y="1500"/>
                    </a:lnTo>
                    <a:lnTo>
                      <a:pt x="61244" y="72490"/>
                    </a:lnTo>
                    <a:cubicBezTo>
                      <a:pt x="61244" y="90377"/>
                      <a:pt x="47937" y="98051"/>
                      <a:pt x="31102" y="98051"/>
                    </a:cubicBezTo>
                    <a:close/>
                    <a:moveTo>
                      <a:pt x="30793" y="59678"/>
                    </a:moveTo>
                    <a:cubicBezTo>
                      <a:pt x="43357" y="59678"/>
                      <a:pt x="50227" y="50642"/>
                      <a:pt x="50227" y="35540"/>
                    </a:cubicBezTo>
                    <a:cubicBezTo>
                      <a:pt x="50227" y="20872"/>
                      <a:pt x="43543" y="10598"/>
                      <a:pt x="30793" y="10598"/>
                    </a:cubicBezTo>
                    <a:cubicBezTo>
                      <a:pt x="17610" y="10598"/>
                      <a:pt x="11049" y="21738"/>
                      <a:pt x="11049" y="35540"/>
                    </a:cubicBezTo>
                    <a:cubicBezTo>
                      <a:pt x="11049" y="49776"/>
                      <a:pt x="17795" y="59678"/>
                      <a:pt x="30793" y="59678"/>
                    </a:cubicBezTo>
                  </a:path>
                </a:pathLst>
              </a:custGeom>
              <a:solidFill>
                <a:srgbClr val="000000"/>
              </a:solidFill>
              <a:ln w="62" cap="flat">
                <a:noFill/>
                <a:prstDash val="solid"/>
                <a:miter/>
              </a:ln>
            </p:spPr>
            <p:txBody>
              <a:bodyPr rtlCol="0" anchor="ctr"/>
              <a:lstStyle/>
              <a:p>
                <a:endParaRPr lang="en-GB"/>
              </a:p>
            </p:txBody>
          </p:sp>
        </p:grpSp>
        <p:sp>
          <p:nvSpPr>
            <p:cNvPr id="152" name="Freeform: Shape 151">
              <a:extLst>
                <a:ext uri="{FF2B5EF4-FFF2-40B4-BE49-F238E27FC236}">
                  <a16:creationId xmlns:a16="http://schemas.microsoft.com/office/drawing/2014/main" id="{FCB87D53-9FD1-F249-ABD3-2E062C38167C}"/>
                </a:ext>
              </a:extLst>
            </p:cNvPr>
            <p:cNvSpPr/>
            <p:nvPr/>
          </p:nvSpPr>
          <p:spPr>
            <a:xfrm>
              <a:off x="8746140" y="3511404"/>
              <a:ext cx="1140793" cy="891245"/>
            </a:xfrm>
            <a:custGeom>
              <a:avLst/>
              <a:gdLst>
                <a:gd name="connsiteX0" fmla="*/ 1140515 w 1140793"/>
                <a:gd name="connsiteY0" fmla="*/ 445656 h 891245"/>
                <a:gd name="connsiteX1" fmla="*/ 570118 w 1140793"/>
                <a:gd name="connsiteY1" fmla="*/ 891279 h 891245"/>
                <a:gd name="connsiteX2" fmla="*/ -279 w 1140793"/>
                <a:gd name="connsiteY2" fmla="*/ 445656 h 891245"/>
                <a:gd name="connsiteX3" fmla="*/ 570118 w 1140793"/>
                <a:gd name="connsiteY3" fmla="*/ 33 h 891245"/>
                <a:gd name="connsiteX4" fmla="*/ 1140515 w 1140793"/>
                <a:gd name="connsiteY4" fmla="*/ 445656 h 8912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0793" h="891245">
                  <a:moveTo>
                    <a:pt x="1140515" y="445656"/>
                  </a:moveTo>
                  <a:cubicBezTo>
                    <a:pt x="1140515" y="691782"/>
                    <a:pt x="885119" y="891279"/>
                    <a:pt x="570118" y="891279"/>
                  </a:cubicBezTo>
                  <a:cubicBezTo>
                    <a:pt x="255116" y="891279"/>
                    <a:pt x="-279" y="691782"/>
                    <a:pt x="-279" y="445656"/>
                  </a:cubicBezTo>
                  <a:cubicBezTo>
                    <a:pt x="-279" y="199672"/>
                    <a:pt x="255116" y="33"/>
                    <a:pt x="570118" y="33"/>
                  </a:cubicBezTo>
                  <a:cubicBezTo>
                    <a:pt x="885119" y="33"/>
                    <a:pt x="1140515" y="199672"/>
                    <a:pt x="1140515" y="445656"/>
                  </a:cubicBezTo>
                  <a:close/>
                </a:path>
              </a:pathLst>
            </a:custGeom>
            <a:solidFill>
              <a:srgbClr val="FFE342"/>
            </a:solidFill>
            <a:ln w="14248" cap="flat">
              <a:solidFill>
                <a:srgbClr val="3A414A"/>
              </a:solidFill>
              <a:prstDash val="solid"/>
              <a:miter/>
            </a:ln>
          </p:spPr>
          <p:txBody>
            <a:bodyPr rtlCol="0" anchor="ctr"/>
            <a:lstStyle/>
            <a:p>
              <a:endParaRPr lang="en-GB"/>
            </a:p>
          </p:txBody>
        </p:sp>
        <p:grpSp>
          <p:nvGrpSpPr>
            <p:cNvPr id="153" name="Graphic 14">
              <a:extLst>
                <a:ext uri="{FF2B5EF4-FFF2-40B4-BE49-F238E27FC236}">
                  <a16:creationId xmlns:a16="http://schemas.microsoft.com/office/drawing/2014/main" id="{AC54881D-B859-F1F2-934D-9FE18EABBD05}"/>
                </a:ext>
              </a:extLst>
            </p:cNvPr>
            <p:cNvGrpSpPr/>
            <p:nvPr/>
          </p:nvGrpSpPr>
          <p:grpSpPr>
            <a:xfrm>
              <a:off x="8951627" y="3846583"/>
              <a:ext cx="240925" cy="86835"/>
              <a:chOff x="7535519" y="3782973"/>
              <a:chExt cx="240925" cy="86835"/>
            </a:xfrm>
            <a:solidFill>
              <a:srgbClr val="000000"/>
            </a:solidFill>
          </p:grpSpPr>
          <p:sp>
            <p:nvSpPr>
              <p:cNvPr id="154" name="Freeform: Shape 153">
                <a:extLst>
                  <a:ext uri="{FF2B5EF4-FFF2-40B4-BE49-F238E27FC236}">
                    <a16:creationId xmlns:a16="http://schemas.microsoft.com/office/drawing/2014/main" id="{6F59A893-ADBF-BC72-D87A-AF4B366B7E18}"/>
                  </a:ext>
                </a:extLst>
              </p:cNvPr>
              <p:cNvSpPr/>
              <p:nvPr/>
            </p:nvSpPr>
            <p:spPr>
              <a:xfrm>
                <a:off x="7535519" y="3782973"/>
                <a:ext cx="53441" cy="86835"/>
              </a:xfrm>
              <a:custGeom>
                <a:avLst/>
                <a:gdLst>
                  <a:gd name="connsiteX0" fmla="*/ -374 w 53441"/>
                  <a:gd name="connsiteY0" fmla="*/ 87995 h 86835"/>
                  <a:gd name="connsiteX1" fmla="*/ -374 w 53441"/>
                  <a:gd name="connsiteY1" fmla="*/ 1159 h 86835"/>
                  <a:gd name="connsiteX2" fmla="*/ 52544 w 53441"/>
                  <a:gd name="connsiteY2" fmla="*/ 1159 h 86835"/>
                  <a:gd name="connsiteX3" fmla="*/ 52544 w 53441"/>
                  <a:gd name="connsiteY3" fmla="*/ 10950 h 86835"/>
                  <a:gd name="connsiteX4" fmla="*/ 10699 w 53441"/>
                  <a:gd name="connsiteY4" fmla="*/ 10950 h 86835"/>
                  <a:gd name="connsiteX5" fmla="*/ 10699 w 53441"/>
                  <a:gd name="connsiteY5" fmla="*/ 39274 h 86835"/>
                  <a:gd name="connsiteX6" fmla="*/ 49688 w 53441"/>
                  <a:gd name="connsiteY6" fmla="*/ 39274 h 86835"/>
                  <a:gd name="connsiteX7" fmla="*/ 49688 w 53441"/>
                  <a:gd name="connsiteY7" fmla="*/ 49065 h 86835"/>
                  <a:gd name="connsiteX8" fmla="*/ 10699 w 53441"/>
                  <a:gd name="connsiteY8" fmla="*/ 49065 h 86835"/>
                  <a:gd name="connsiteX9" fmla="*/ 10699 w 53441"/>
                  <a:gd name="connsiteY9" fmla="*/ 78204 h 86835"/>
                  <a:gd name="connsiteX10" fmla="*/ 53068 w 53441"/>
                  <a:gd name="connsiteY10" fmla="*/ 78204 h 86835"/>
                  <a:gd name="connsiteX11" fmla="*/ 53068 w 53441"/>
                  <a:gd name="connsiteY11" fmla="*/ 87995 h 86835"/>
                  <a:gd name="connsiteX12" fmla="*/ -374 w 53441"/>
                  <a:gd name="connsiteY12" fmla="*/ 87995 h 86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3441" h="86835">
                    <a:moveTo>
                      <a:pt x="-374" y="87995"/>
                    </a:moveTo>
                    <a:lnTo>
                      <a:pt x="-374" y="1159"/>
                    </a:lnTo>
                    <a:lnTo>
                      <a:pt x="52544" y="1159"/>
                    </a:lnTo>
                    <a:lnTo>
                      <a:pt x="52544" y="10950"/>
                    </a:lnTo>
                    <a:lnTo>
                      <a:pt x="10699" y="10950"/>
                    </a:lnTo>
                    <a:lnTo>
                      <a:pt x="10699" y="39274"/>
                    </a:lnTo>
                    <a:lnTo>
                      <a:pt x="49688" y="39274"/>
                    </a:lnTo>
                    <a:lnTo>
                      <a:pt x="49688" y="49065"/>
                    </a:lnTo>
                    <a:lnTo>
                      <a:pt x="10699" y="49065"/>
                    </a:lnTo>
                    <a:lnTo>
                      <a:pt x="10699" y="78204"/>
                    </a:lnTo>
                    <a:lnTo>
                      <a:pt x="53068" y="78204"/>
                    </a:lnTo>
                    <a:lnTo>
                      <a:pt x="53068" y="87995"/>
                    </a:lnTo>
                    <a:lnTo>
                      <a:pt x="-374" y="87995"/>
                    </a:lnTo>
                  </a:path>
                </a:pathLst>
              </a:custGeom>
              <a:solidFill>
                <a:srgbClr val="000000"/>
              </a:solidFill>
              <a:ln w="58" cap="flat">
                <a:noFill/>
                <a:prstDash val="solid"/>
                <a:miter/>
              </a:ln>
            </p:spPr>
            <p:txBody>
              <a:bodyPr rtlCol="0" anchor="ctr"/>
              <a:lstStyle/>
              <a:p>
                <a:endParaRPr lang="en-GB"/>
              </a:p>
            </p:txBody>
          </p:sp>
          <p:sp>
            <p:nvSpPr>
              <p:cNvPr id="155" name="Freeform: Shape 154">
                <a:extLst>
                  <a:ext uri="{FF2B5EF4-FFF2-40B4-BE49-F238E27FC236}">
                    <a16:creationId xmlns:a16="http://schemas.microsoft.com/office/drawing/2014/main" id="{FC1DC4D7-86E2-3952-2765-430220F923F6}"/>
                  </a:ext>
                </a:extLst>
              </p:cNvPr>
              <p:cNvSpPr/>
              <p:nvPr/>
            </p:nvSpPr>
            <p:spPr>
              <a:xfrm>
                <a:off x="7599801" y="3782973"/>
                <a:ext cx="76287" cy="86835"/>
              </a:xfrm>
              <a:custGeom>
                <a:avLst/>
                <a:gdLst>
                  <a:gd name="connsiteX0" fmla="*/ -431 w 76287"/>
                  <a:gd name="connsiteY0" fmla="*/ 87995 h 86835"/>
                  <a:gd name="connsiteX1" fmla="*/ 31098 w 76287"/>
                  <a:gd name="connsiteY1" fmla="*/ 1159 h 86835"/>
                  <a:gd name="connsiteX2" fmla="*/ 43919 w 76287"/>
                  <a:gd name="connsiteY2" fmla="*/ 1159 h 86835"/>
                  <a:gd name="connsiteX3" fmla="*/ 75856 w 76287"/>
                  <a:gd name="connsiteY3" fmla="*/ 87995 h 86835"/>
                  <a:gd name="connsiteX4" fmla="*/ 64200 w 76287"/>
                  <a:gd name="connsiteY4" fmla="*/ 87995 h 86835"/>
                  <a:gd name="connsiteX5" fmla="*/ 55517 w 76287"/>
                  <a:gd name="connsiteY5" fmla="*/ 63751 h 86835"/>
                  <a:gd name="connsiteX6" fmla="*/ 19734 w 76287"/>
                  <a:gd name="connsiteY6" fmla="*/ 63751 h 86835"/>
                  <a:gd name="connsiteX7" fmla="*/ 11341 w 76287"/>
                  <a:gd name="connsiteY7" fmla="*/ 87995 h 86835"/>
                  <a:gd name="connsiteX8" fmla="*/ -431 w 76287"/>
                  <a:gd name="connsiteY8" fmla="*/ 87995 h 86835"/>
                  <a:gd name="connsiteX9" fmla="*/ 23114 w 76287"/>
                  <a:gd name="connsiteY9" fmla="*/ 54077 h 86835"/>
                  <a:gd name="connsiteX10" fmla="*/ 52078 w 76287"/>
                  <a:gd name="connsiteY10" fmla="*/ 54077 h 86835"/>
                  <a:gd name="connsiteX11" fmla="*/ 37450 w 76287"/>
                  <a:gd name="connsiteY11" fmla="*/ 10018 h 86835"/>
                  <a:gd name="connsiteX12" fmla="*/ 23114 w 76287"/>
                  <a:gd name="connsiteY12" fmla="*/ 54077 h 86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87" h="86835">
                    <a:moveTo>
                      <a:pt x="-431" y="87995"/>
                    </a:moveTo>
                    <a:lnTo>
                      <a:pt x="31098" y="1159"/>
                    </a:lnTo>
                    <a:lnTo>
                      <a:pt x="43919" y="1159"/>
                    </a:lnTo>
                    <a:lnTo>
                      <a:pt x="75856" y="87995"/>
                    </a:lnTo>
                    <a:lnTo>
                      <a:pt x="64200" y="87995"/>
                    </a:lnTo>
                    <a:lnTo>
                      <a:pt x="55517" y="63751"/>
                    </a:lnTo>
                    <a:lnTo>
                      <a:pt x="19734" y="63751"/>
                    </a:lnTo>
                    <a:lnTo>
                      <a:pt x="11341" y="87995"/>
                    </a:lnTo>
                    <a:lnTo>
                      <a:pt x="-431" y="87995"/>
                    </a:lnTo>
                    <a:close/>
                    <a:moveTo>
                      <a:pt x="23114" y="54077"/>
                    </a:moveTo>
                    <a:lnTo>
                      <a:pt x="52078" y="54077"/>
                    </a:lnTo>
                    <a:cubicBezTo>
                      <a:pt x="46076" y="37176"/>
                      <a:pt x="43628" y="31348"/>
                      <a:pt x="37450" y="10018"/>
                    </a:cubicBezTo>
                    <a:cubicBezTo>
                      <a:pt x="31156" y="31989"/>
                      <a:pt x="29000" y="36826"/>
                      <a:pt x="23114" y="54077"/>
                    </a:cubicBezTo>
                  </a:path>
                </a:pathLst>
              </a:custGeom>
              <a:solidFill>
                <a:srgbClr val="000000"/>
              </a:solidFill>
              <a:ln w="58" cap="flat">
                <a:noFill/>
                <a:prstDash val="solid"/>
                <a:miter/>
              </a:ln>
            </p:spPr>
            <p:txBody>
              <a:bodyPr rtlCol="0" anchor="ctr"/>
              <a:lstStyle/>
              <a:p>
                <a:endParaRPr lang="en-GB"/>
              </a:p>
            </p:txBody>
          </p:sp>
          <p:sp>
            <p:nvSpPr>
              <p:cNvPr id="156" name="Freeform: Shape 155">
                <a:extLst>
                  <a:ext uri="{FF2B5EF4-FFF2-40B4-BE49-F238E27FC236}">
                    <a16:creationId xmlns:a16="http://schemas.microsoft.com/office/drawing/2014/main" id="{06C0482E-3345-7F65-63CA-75C10D6432EC}"/>
                  </a:ext>
                </a:extLst>
              </p:cNvPr>
              <p:cNvSpPr/>
              <p:nvPr/>
            </p:nvSpPr>
            <p:spPr>
              <a:xfrm>
                <a:off x="7689609" y="3782973"/>
                <a:ext cx="86835" cy="86835"/>
              </a:xfrm>
              <a:custGeom>
                <a:avLst/>
                <a:gdLst>
                  <a:gd name="connsiteX0" fmla="*/ -636 w 86835"/>
                  <a:gd name="connsiteY0" fmla="*/ 87995 h 86835"/>
                  <a:gd name="connsiteX1" fmla="*/ -636 w 86835"/>
                  <a:gd name="connsiteY1" fmla="*/ 1159 h 86835"/>
                  <a:gd name="connsiteX2" fmla="*/ 15099 w 86835"/>
                  <a:gd name="connsiteY2" fmla="*/ 1159 h 86835"/>
                  <a:gd name="connsiteX3" fmla="*/ 36488 w 86835"/>
                  <a:gd name="connsiteY3" fmla="*/ 55941 h 86835"/>
                  <a:gd name="connsiteX4" fmla="*/ 42898 w 86835"/>
                  <a:gd name="connsiteY4" fmla="*/ 75698 h 86835"/>
                  <a:gd name="connsiteX5" fmla="*/ 49309 w 86835"/>
                  <a:gd name="connsiteY5" fmla="*/ 55941 h 86835"/>
                  <a:gd name="connsiteX6" fmla="*/ 70406 w 86835"/>
                  <a:gd name="connsiteY6" fmla="*/ 1159 h 86835"/>
                  <a:gd name="connsiteX7" fmla="*/ 86200 w 86835"/>
                  <a:gd name="connsiteY7" fmla="*/ 1159 h 86835"/>
                  <a:gd name="connsiteX8" fmla="*/ 86200 w 86835"/>
                  <a:gd name="connsiteY8" fmla="*/ 87995 h 86835"/>
                  <a:gd name="connsiteX9" fmla="*/ 75301 w 86835"/>
                  <a:gd name="connsiteY9" fmla="*/ 87995 h 86835"/>
                  <a:gd name="connsiteX10" fmla="*/ 75709 w 86835"/>
                  <a:gd name="connsiteY10" fmla="*/ 12990 h 86835"/>
                  <a:gd name="connsiteX11" fmla="*/ 47561 w 86835"/>
                  <a:gd name="connsiteY11" fmla="*/ 87995 h 86835"/>
                  <a:gd name="connsiteX12" fmla="*/ 37945 w 86835"/>
                  <a:gd name="connsiteY12" fmla="*/ 87995 h 86835"/>
                  <a:gd name="connsiteX13" fmla="*/ 9504 w 86835"/>
                  <a:gd name="connsiteY13" fmla="*/ 13165 h 86835"/>
                  <a:gd name="connsiteX14" fmla="*/ 9912 w 86835"/>
                  <a:gd name="connsiteY14" fmla="*/ 87995 h 86835"/>
                  <a:gd name="connsiteX15" fmla="*/ -636 w 86835"/>
                  <a:gd name="connsiteY15" fmla="*/ 87995 h 86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6835" h="86835">
                    <a:moveTo>
                      <a:pt x="-636" y="87995"/>
                    </a:moveTo>
                    <a:lnTo>
                      <a:pt x="-636" y="1159"/>
                    </a:lnTo>
                    <a:lnTo>
                      <a:pt x="15099" y="1159"/>
                    </a:lnTo>
                    <a:lnTo>
                      <a:pt x="36488" y="55941"/>
                    </a:lnTo>
                    <a:cubicBezTo>
                      <a:pt x="38119" y="60138"/>
                      <a:pt x="40858" y="68646"/>
                      <a:pt x="42898" y="75698"/>
                    </a:cubicBezTo>
                    <a:cubicBezTo>
                      <a:pt x="44938" y="68879"/>
                      <a:pt x="47619" y="60312"/>
                      <a:pt x="49309" y="55941"/>
                    </a:cubicBezTo>
                    <a:lnTo>
                      <a:pt x="70406" y="1159"/>
                    </a:lnTo>
                    <a:lnTo>
                      <a:pt x="86200" y="1159"/>
                    </a:lnTo>
                    <a:lnTo>
                      <a:pt x="86200" y="87995"/>
                    </a:lnTo>
                    <a:lnTo>
                      <a:pt x="75301" y="87995"/>
                    </a:lnTo>
                    <a:cubicBezTo>
                      <a:pt x="75418" y="61886"/>
                      <a:pt x="75010" y="39215"/>
                      <a:pt x="75709" y="12990"/>
                    </a:cubicBezTo>
                    <a:cubicBezTo>
                      <a:pt x="66560" y="41954"/>
                      <a:pt x="57585" y="61303"/>
                      <a:pt x="47561" y="87995"/>
                    </a:cubicBezTo>
                    <a:lnTo>
                      <a:pt x="37945" y="87995"/>
                    </a:lnTo>
                    <a:cubicBezTo>
                      <a:pt x="27687" y="61303"/>
                      <a:pt x="18829" y="42304"/>
                      <a:pt x="9504" y="13165"/>
                    </a:cubicBezTo>
                    <a:cubicBezTo>
                      <a:pt x="10204" y="38691"/>
                      <a:pt x="9796" y="62294"/>
                      <a:pt x="9912" y="87995"/>
                    </a:cubicBezTo>
                    <a:lnTo>
                      <a:pt x="-636" y="87995"/>
                    </a:lnTo>
                  </a:path>
                </a:pathLst>
              </a:custGeom>
              <a:solidFill>
                <a:srgbClr val="000000"/>
              </a:solidFill>
              <a:ln w="58" cap="flat">
                <a:noFill/>
                <a:prstDash val="solid"/>
                <a:miter/>
              </a:ln>
            </p:spPr>
            <p:txBody>
              <a:bodyPr rtlCol="0" anchor="ctr"/>
              <a:lstStyle/>
              <a:p>
                <a:endParaRPr lang="en-GB"/>
              </a:p>
            </p:txBody>
          </p:sp>
        </p:grpSp>
        <p:grpSp>
          <p:nvGrpSpPr>
            <p:cNvPr id="157" name="Graphic 14">
              <a:extLst>
                <a:ext uri="{FF2B5EF4-FFF2-40B4-BE49-F238E27FC236}">
                  <a16:creationId xmlns:a16="http://schemas.microsoft.com/office/drawing/2014/main" id="{C17D9406-3630-1E14-ED06-3D5B36016C9F}"/>
                </a:ext>
              </a:extLst>
            </p:cNvPr>
            <p:cNvGrpSpPr/>
            <p:nvPr/>
          </p:nvGrpSpPr>
          <p:grpSpPr>
            <a:xfrm>
              <a:off x="9245818" y="3846583"/>
              <a:ext cx="444552" cy="112595"/>
              <a:chOff x="7829710" y="3782973"/>
              <a:chExt cx="444552" cy="112595"/>
            </a:xfrm>
            <a:solidFill>
              <a:srgbClr val="000000"/>
            </a:solidFill>
          </p:grpSpPr>
          <p:sp>
            <p:nvSpPr>
              <p:cNvPr id="158" name="Freeform: Shape 157">
                <a:extLst>
                  <a:ext uri="{FF2B5EF4-FFF2-40B4-BE49-F238E27FC236}">
                    <a16:creationId xmlns:a16="http://schemas.microsoft.com/office/drawing/2014/main" id="{8616D589-CAA8-8105-D3DE-03C77A0E0AD7}"/>
                  </a:ext>
                </a:extLst>
              </p:cNvPr>
              <p:cNvSpPr/>
              <p:nvPr/>
            </p:nvSpPr>
            <p:spPr>
              <a:xfrm>
                <a:off x="7829710" y="3782973"/>
                <a:ext cx="10490" cy="86835"/>
              </a:xfrm>
              <a:custGeom>
                <a:avLst/>
                <a:gdLst>
                  <a:gd name="connsiteX0" fmla="*/ 10545 w 10490"/>
                  <a:gd name="connsiteY0" fmla="*/ 1159 h 86835"/>
                  <a:gd name="connsiteX1" fmla="*/ 10545 w 10490"/>
                  <a:gd name="connsiteY1" fmla="*/ 87995 h 86835"/>
                  <a:gd name="connsiteX2" fmla="*/ 55 w 10490"/>
                  <a:gd name="connsiteY2" fmla="*/ 87995 h 86835"/>
                  <a:gd name="connsiteX3" fmla="*/ 55 w 10490"/>
                  <a:gd name="connsiteY3" fmla="*/ 1159 h 86835"/>
                  <a:gd name="connsiteX4" fmla="*/ 10545 w 10490"/>
                  <a:gd name="connsiteY4" fmla="*/ 1159 h 868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90" h="86835">
                    <a:moveTo>
                      <a:pt x="10545" y="1159"/>
                    </a:moveTo>
                    <a:lnTo>
                      <a:pt x="10545" y="87995"/>
                    </a:lnTo>
                    <a:lnTo>
                      <a:pt x="55" y="87995"/>
                    </a:lnTo>
                    <a:lnTo>
                      <a:pt x="55" y="1159"/>
                    </a:lnTo>
                    <a:lnTo>
                      <a:pt x="10545" y="1159"/>
                    </a:lnTo>
                  </a:path>
                </a:pathLst>
              </a:custGeom>
              <a:solidFill>
                <a:srgbClr val="000000"/>
              </a:solidFill>
              <a:ln w="58" cap="flat">
                <a:noFill/>
                <a:prstDash val="solid"/>
                <a:miter/>
              </a:ln>
            </p:spPr>
            <p:txBody>
              <a:bodyPr rtlCol="0" anchor="ctr"/>
              <a:lstStyle/>
              <a:p>
                <a:endParaRPr lang="en-GB"/>
              </a:p>
            </p:txBody>
          </p:sp>
          <p:sp>
            <p:nvSpPr>
              <p:cNvPr id="159" name="Freeform: Shape 158">
                <a:extLst>
                  <a:ext uri="{FF2B5EF4-FFF2-40B4-BE49-F238E27FC236}">
                    <a16:creationId xmlns:a16="http://schemas.microsoft.com/office/drawing/2014/main" id="{9DE764B5-E576-BD59-4F0B-762076C9A39E}"/>
                  </a:ext>
                </a:extLst>
              </p:cNvPr>
              <p:cNvSpPr/>
              <p:nvPr/>
            </p:nvSpPr>
            <p:spPr>
              <a:xfrm>
                <a:off x="7855469" y="3803837"/>
                <a:ext cx="59444" cy="67370"/>
              </a:xfrm>
              <a:custGeom>
                <a:avLst/>
                <a:gdLst>
                  <a:gd name="connsiteX0" fmla="*/ 29360 w 59444"/>
                  <a:gd name="connsiteY0" fmla="*/ 68340 h 67370"/>
                  <a:gd name="connsiteX1" fmla="*/ -304 w 59444"/>
                  <a:gd name="connsiteY1" fmla="*/ 34772 h 67370"/>
                  <a:gd name="connsiteX2" fmla="*/ 29360 w 59444"/>
                  <a:gd name="connsiteY2" fmla="*/ 970 h 67370"/>
                  <a:gd name="connsiteX3" fmla="*/ 59141 w 59444"/>
                  <a:gd name="connsiteY3" fmla="*/ 34772 h 67370"/>
                  <a:gd name="connsiteX4" fmla="*/ 29360 w 59444"/>
                  <a:gd name="connsiteY4" fmla="*/ 68340 h 67370"/>
                  <a:gd name="connsiteX5" fmla="*/ 29360 w 59444"/>
                  <a:gd name="connsiteY5" fmla="*/ 58957 h 67370"/>
                  <a:gd name="connsiteX6" fmla="*/ 48534 w 59444"/>
                  <a:gd name="connsiteY6" fmla="*/ 34772 h 67370"/>
                  <a:gd name="connsiteX7" fmla="*/ 29360 w 59444"/>
                  <a:gd name="connsiteY7" fmla="*/ 10353 h 67370"/>
                  <a:gd name="connsiteX8" fmla="*/ 10361 w 59444"/>
                  <a:gd name="connsiteY8" fmla="*/ 34772 h 67370"/>
                  <a:gd name="connsiteX9" fmla="*/ 29360 w 59444"/>
                  <a:gd name="connsiteY9" fmla="*/ 58957 h 673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9444" h="67370">
                    <a:moveTo>
                      <a:pt x="29360" y="68340"/>
                    </a:moveTo>
                    <a:cubicBezTo>
                      <a:pt x="11643" y="68340"/>
                      <a:pt x="-304" y="54878"/>
                      <a:pt x="-304" y="34772"/>
                    </a:cubicBezTo>
                    <a:cubicBezTo>
                      <a:pt x="-304" y="14374"/>
                      <a:pt x="11643" y="970"/>
                      <a:pt x="29360" y="970"/>
                    </a:cubicBezTo>
                    <a:cubicBezTo>
                      <a:pt x="47135" y="970"/>
                      <a:pt x="59141" y="14374"/>
                      <a:pt x="59141" y="34772"/>
                    </a:cubicBezTo>
                    <a:cubicBezTo>
                      <a:pt x="59141" y="54878"/>
                      <a:pt x="47135" y="68340"/>
                      <a:pt x="29360" y="68340"/>
                    </a:cubicBezTo>
                    <a:close/>
                    <a:moveTo>
                      <a:pt x="29360" y="58957"/>
                    </a:moveTo>
                    <a:cubicBezTo>
                      <a:pt x="42531" y="58957"/>
                      <a:pt x="48534" y="47593"/>
                      <a:pt x="48534" y="34772"/>
                    </a:cubicBezTo>
                    <a:cubicBezTo>
                      <a:pt x="48534" y="21834"/>
                      <a:pt x="42531" y="10353"/>
                      <a:pt x="29360" y="10353"/>
                    </a:cubicBezTo>
                    <a:cubicBezTo>
                      <a:pt x="16364" y="10353"/>
                      <a:pt x="10361" y="21775"/>
                      <a:pt x="10361" y="34772"/>
                    </a:cubicBezTo>
                    <a:cubicBezTo>
                      <a:pt x="10361" y="47593"/>
                      <a:pt x="16364" y="58957"/>
                      <a:pt x="29360" y="58957"/>
                    </a:cubicBezTo>
                  </a:path>
                </a:pathLst>
              </a:custGeom>
              <a:solidFill>
                <a:srgbClr val="000000"/>
              </a:solidFill>
              <a:ln w="58" cap="flat">
                <a:noFill/>
                <a:prstDash val="solid"/>
                <a:miter/>
              </a:ln>
            </p:spPr>
            <p:txBody>
              <a:bodyPr rtlCol="0" anchor="ctr"/>
              <a:lstStyle/>
              <a:p>
                <a:endParaRPr lang="en-GB"/>
              </a:p>
            </p:txBody>
          </p:sp>
          <p:sp>
            <p:nvSpPr>
              <p:cNvPr id="160" name="Freeform: Shape 159">
                <a:extLst>
                  <a:ext uri="{FF2B5EF4-FFF2-40B4-BE49-F238E27FC236}">
                    <a16:creationId xmlns:a16="http://schemas.microsoft.com/office/drawing/2014/main" id="{E9216C6F-0415-B079-F22D-9717393B09CF}"/>
                  </a:ext>
                </a:extLst>
              </p:cNvPr>
              <p:cNvSpPr/>
              <p:nvPr/>
            </p:nvSpPr>
            <p:spPr>
              <a:xfrm>
                <a:off x="7927036" y="3803837"/>
                <a:ext cx="57929" cy="91731"/>
              </a:xfrm>
              <a:custGeom>
                <a:avLst/>
                <a:gdLst>
                  <a:gd name="connsiteX0" fmla="*/ 29267 w 57929"/>
                  <a:gd name="connsiteY0" fmla="*/ 92494 h 91731"/>
                  <a:gd name="connsiteX1" fmla="*/ 2458 w 57929"/>
                  <a:gd name="connsiteY1" fmla="*/ 79206 h 91731"/>
                  <a:gd name="connsiteX2" fmla="*/ 10967 w 57929"/>
                  <a:gd name="connsiteY2" fmla="*/ 73728 h 91731"/>
                  <a:gd name="connsiteX3" fmla="*/ 29267 w 57929"/>
                  <a:gd name="connsiteY3" fmla="*/ 83344 h 91731"/>
                  <a:gd name="connsiteX4" fmla="*/ 47158 w 57929"/>
                  <a:gd name="connsiteY4" fmla="*/ 67842 h 91731"/>
                  <a:gd name="connsiteX5" fmla="*/ 47158 w 57929"/>
                  <a:gd name="connsiteY5" fmla="*/ 54787 h 91731"/>
                  <a:gd name="connsiteX6" fmla="*/ 46167 w 57929"/>
                  <a:gd name="connsiteY6" fmla="*/ 54787 h 91731"/>
                  <a:gd name="connsiteX7" fmla="*/ 27227 w 57929"/>
                  <a:gd name="connsiteY7" fmla="*/ 65685 h 91731"/>
                  <a:gd name="connsiteX8" fmla="*/ -281 w 57929"/>
                  <a:gd name="connsiteY8" fmla="*/ 33865 h 91731"/>
                  <a:gd name="connsiteX9" fmla="*/ 27460 w 57929"/>
                  <a:gd name="connsiteY9" fmla="*/ 762 h 91731"/>
                  <a:gd name="connsiteX10" fmla="*/ 46459 w 57929"/>
                  <a:gd name="connsiteY10" fmla="*/ 12010 h 91731"/>
                  <a:gd name="connsiteX11" fmla="*/ 47450 w 57929"/>
                  <a:gd name="connsiteY11" fmla="*/ 12010 h 91731"/>
                  <a:gd name="connsiteX12" fmla="*/ 47450 w 57929"/>
                  <a:gd name="connsiteY12" fmla="*/ 1578 h 91731"/>
                  <a:gd name="connsiteX13" fmla="*/ 57648 w 57929"/>
                  <a:gd name="connsiteY13" fmla="*/ 1578 h 91731"/>
                  <a:gd name="connsiteX14" fmla="*/ 57648 w 57929"/>
                  <a:gd name="connsiteY14" fmla="*/ 68424 h 91731"/>
                  <a:gd name="connsiteX15" fmla="*/ 29267 w 57929"/>
                  <a:gd name="connsiteY15" fmla="*/ 92494 h 91731"/>
                  <a:gd name="connsiteX16" fmla="*/ 28975 w 57929"/>
                  <a:gd name="connsiteY16" fmla="*/ 56361 h 91731"/>
                  <a:gd name="connsiteX17" fmla="*/ 47275 w 57929"/>
                  <a:gd name="connsiteY17" fmla="*/ 33632 h 91731"/>
                  <a:gd name="connsiteX18" fmla="*/ 28975 w 57929"/>
                  <a:gd name="connsiteY18" fmla="*/ 10145 h 91731"/>
                  <a:gd name="connsiteX19" fmla="*/ 10384 w 57929"/>
                  <a:gd name="connsiteY19" fmla="*/ 33632 h 91731"/>
                  <a:gd name="connsiteX20" fmla="*/ 28975 w 57929"/>
                  <a:gd name="connsiteY20" fmla="*/ 56361 h 917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7929" h="91731">
                    <a:moveTo>
                      <a:pt x="29267" y="92494"/>
                    </a:moveTo>
                    <a:cubicBezTo>
                      <a:pt x="14813" y="92494"/>
                      <a:pt x="6479" y="86374"/>
                      <a:pt x="2458" y="79206"/>
                    </a:cubicBezTo>
                    <a:lnTo>
                      <a:pt x="10967" y="73728"/>
                    </a:lnTo>
                    <a:cubicBezTo>
                      <a:pt x="13706" y="77516"/>
                      <a:pt x="17786" y="83344"/>
                      <a:pt x="29267" y="83344"/>
                    </a:cubicBezTo>
                    <a:cubicBezTo>
                      <a:pt x="39640" y="83344"/>
                      <a:pt x="47158" y="78565"/>
                      <a:pt x="47158" y="67842"/>
                    </a:cubicBezTo>
                    <a:lnTo>
                      <a:pt x="47158" y="54787"/>
                    </a:lnTo>
                    <a:lnTo>
                      <a:pt x="46167" y="54787"/>
                    </a:lnTo>
                    <a:cubicBezTo>
                      <a:pt x="43953" y="58517"/>
                      <a:pt x="39815" y="65685"/>
                      <a:pt x="27227" y="65685"/>
                    </a:cubicBezTo>
                    <a:cubicBezTo>
                      <a:pt x="11608" y="65685"/>
                      <a:pt x="-281" y="54321"/>
                      <a:pt x="-281" y="33865"/>
                    </a:cubicBezTo>
                    <a:cubicBezTo>
                      <a:pt x="-281" y="13700"/>
                      <a:pt x="11200" y="762"/>
                      <a:pt x="27460" y="762"/>
                    </a:cubicBezTo>
                    <a:cubicBezTo>
                      <a:pt x="40048" y="762"/>
                      <a:pt x="44244" y="8513"/>
                      <a:pt x="46459" y="12010"/>
                    </a:cubicBezTo>
                    <a:lnTo>
                      <a:pt x="47450" y="12010"/>
                    </a:lnTo>
                    <a:lnTo>
                      <a:pt x="47450" y="1578"/>
                    </a:lnTo>
                    <a:lnTo>
                      <a:pt x="57648" y="1578"/>
                    </a:lnTo>
                    <a:lnTo>
                      <a:pt x="57648" y="68424"/>
                    </a:lnTo>
                    <a:cubicBezTo>
                      <a:pt x="57648" y="85267"/>
                      <a:pt x="45118" y="92494"/>
                      <a:pt x="29267" y="92494"/>
                    </a:cubicBezTo>
                    <a:close/>
                    <a:moveTo>
                      <a:pt x="28975" y="56361"/>
                    </a:moveTo>
                    <a:cubicBezTo>
                      <a:pt x="40806" y="56361"/>
                      <a:pt x="47275" y="47852"/>
                      <a:pt x="47275" y="33632"/>
                    </a:cubicBezTo>
                    <a:cubicBezTo>
                      <a:pt x="47275" y="19820"/>
                      <a:pt x="40981" y="10145"/>
                      <a:pt x="28975" y="10145"/>
                    </a:cubicBezTo>
                    <a:cubicBezTo>
                      <a:pt x="16562" y="10145"/>
                      <a:pt x="10384" y="20636"/>
                      <a:pt x="10384" y="33632"/>
                    </a:cubicBezTo>
                    <a:cubicBezTo>
                      <a:pt x="10384" y="47036"/>
                      <a:pt x="16737" y="56361"/>
                      <a:pt x="28975" y="56361"/>
                    </a:cubicBezTo>
                  </a:path>
                </a:pathLst>
              </a:custGeom>
              <a:solidFill>
                <a:srgbClr val="000000"/>
              </a:solidFill>
              <a:ln w="58" cap="flat">
                <a:noFill/>
                <a:prstDash val="solid"/>
                <a:miter/>
              </a:ln>
            </p:spPr>
            <p:txBody>
              <a:bodyPr rtlCol="0" anchor="ctr"/>
              <a:lstStyle/>
              <a:p>
                <a:endParaRPr lang="en-GB"/>
              </a:p>
            </p:txBody>
          </p:sp>
          <p:sp>
            <p:nvSpPr>
              <p:cNvPr id="161" name="Freeform: Shape 160">
                <a:extLst>
                  <a:ext uri="{FF2B5EF4-FFF2-40B4-BE49-F238E27FC236}">
                    <a16:creationId xmlns:a16="http://schemas.microsoft.com/office/drawing/2014/main" id="{E3B1EE62-12BA-B96D-408D-198C9082F539}"/>
                  </a:ext>
                </a:extLst>
              </p:cNvPr>
              <p:cNvSpPr/>
              <p:nvPr/>
            </p:nvSpPr>
            <p:spPr>
              <a:xfrm>
                <a:off x="8003381" y="3782973"/>
                <a:ext cx="57812" cy="88234"/>
              </a:xfrm>
              <a:custGeom>
                <a:avLst/>
                <a:gdLst>
                  <a:gd name="connsiteX0" fmla="*/ 29924 w 57812"/>
                  <a:gd name="connsiteY0" fmla="*/ 89382 h 88234"/>
                  <a:gd name="connsiteX1" fmla="*/ 10983 w 57812"/>
                  <a:gd name="connsiteY1" fmla="*/ 77901 h 88234"/>
                  <a:gd name="connsiteX2" fmla="*/ 9817 w 57812"/>
                  <a:gd name="connsiteY2" fmla="*/ 77901 h 88234"/>
                  <a:gd name="connsiteX3" fmla="*/ 9817 w 57812"/>
                  <a:gd name="connsiteY3" fmla="*/ 87983 h 88234"/>
                  <a:gd name="connsiteX4" fmla="*/ -323 w 57812"/>
                  <a:gd name="connsiteY4" fmla="*/ 87983 h 88234"/>
                  <a:gd name="connsiteX5" fmla="*/ -323 w 57812"/>
                  <a:gd name="connsiteY5" fmla="*/ 1147 h 88234"/>
                  <a:gd name="connsiteX6" fmla="*/ 10167 w 57812"/>
                  <a:gd name="connsiteY6" fmla="*/ 1147 h 88234"/>
                  <a:gd name="connsiteX7" fmla="*/ 10167 w 57812"/>
                  <a:gd name="connsiteY7" fmla="*/ 33259 h 88234"/>
                  <a:gd name="connsiteX8" fmla="*/ 10983 w 57812"/>
                  <a:gd name="connsiteY8" fmla="*/ 33259 h 88234"/>
                  <a:gd name="connsiteX9" fmla="*/ 29865 w 57812"/>
                  <a:gd name="connsiteY9" fmla="*/ 22011 h 88234"/>
                  <a:gd name="connsiteX10" fmla="*/ 57490 w 57812"/>
                  <a:gd name="connsiteY10" fmla="*/ 55580 h 88234"/>
                  <a:gd name="connsiteX11" fmla="*/ 29924 w 57812"/>
                  <a:gd name="connsiteY11" fmla="*/ 89382 h 88234"/>
                  <a:gd name="connsiteX12" fmla="*/ 28350 w 57812"/>
                  <a:gd name="connsiteY12" fmla="*/ 79999 h 88234"/>
                  <a:gd name="connsiteX13" fmla="*/ 46825 w 57812"/>
                  <a:gd name="connsiteY13" fmla="*/ 55463 h 88234"/>
                  <a:gd name="connsiteX14" fmla="*/ 28350 w 57812"/>
                  <a:gd name="connsiteY14" fmla="*/ 31394 h 88234"/>
                  <a:gd name="connsiteX15" fmla="*/ 10050 w 57812"/>
                  <a:gd name="connsiteY15" fmla="*/ 55463 h 88234"/>
                  <a:gd name="connsiteX16" fmla="*/ 28350 w 57812"/>
                  <a:gd name="connsiteY16" fmla="*/ 79999 h 88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7812" h="88234">
                    <a:moveTo>
                      <a:pt x="29924" y="89382"/>
                    </a:moveTo>
                    <a:cubicBezTo>
                      <a:pt x="17510" y="89382"/>
                      <a:pt x="13139" y="81514"/>
                      <a:pt x="10983" y="77901"/>
                    </a:cubicBezTo>
                    <a:lnTo>
                      <a:pt x="9817" y="77901"/>
                    </a:lnTo>
                    <a:lnTo>
                      <a:pt x="9817" y="87983"/>
                    </a:lnTo>
                    <a:lnTo>
                      <a:pt x="-323" y="87983"/>
                    </a:lnTo>
                    <a:lnTo>
                      <a:pt x="-323" y="1147"/>
                    </a:lnTo>
                    <a:lnTo>
                      <a:pt x="10167" y="1147"/>
                    </a:lnTo>
                    <a:lnTo>
                      <a:pt x="10167" y="33259"/>
                    </a:lnTo>
                    <a:lnTo>
                      <a:pt x="10983" y="33259"/>
                    </a:lnTo>
                    <a:cubicBezTo>
                      <a:pt x="13139" y="29821"/>
                      <a:pt x="17160" y="22011"/>
                      <a:pt x="29865" y="22011"/>
                    </a:cubicBezTo>
                    <a:cubicBezTo>
                      <a:pt x="46125" y="22011"/>
                      <a:pt x="57490" y="34949"/>
                      <a:pt x="57490" y="55580"/>
                    </a:cubicBezTo>
                    <a:cubicBezTo>
                      <a:pt x="57490" y="76327"/>
                      <a:pt x="46183" y="89382"/>
                      <a:pt x="29924" y="89382"/>
                    </a:cubicBezTo>
                    <a:close/>
                    <a:moveTo>
                      <a:pt x="28350" y="79999"/>
                    </a:moveTo>
                    <a:cubicBezTo>
                      <a:pt x="40530" y="79999"/>
                      <a:pt x="46825" y="69159"/>
                      <a:pt x="46825" y="55463"/>
                    </a:cubicBezTo>
                    <a:cubicBezTo>
                      <a:pt x="46825" y="41943"/>
                      <a:pt x="40705" y="31394"/>
                      <a:pt x="28350" y="31394"/>
                    </a:cubicBezTo>
                    <a:cubicBezTo>
                      <a:pt x="16345" y="31394"/>
                      <a:pt x="10050" y="41068"/>
                      <a:pt x="10050" y="55463"/>
                    </a:cubicBezTo>
                    <a:cubicBezTo>
                      <a:pt x="10050" y="69975"/>
                      <a:pt x="16519" y="79999"/>
                      <a:pt x="28350" y="79999"/>
                    </a:cubicBezTo>
                  </a:path>
                </a:pathLst>
              </a:custGeom>
              <a:solidFill>
                <a:srgbClr val="000000"/>
              </a:solidFill>
              <a:ln w="58" cap="flat">
                <a:noFill/>
                <a:prstDash val="solid"/>
                <a:miter/>
              </a:ln>
            </p:spPr>
            <p:txBody>
              <a:bodyPr rtlCol="0" anchor="ctr"/>
              <a:lstStyle/>
              <a:p>
                <a:endParaRPr lang="en-GB"/>
              </a:p>
            </p:txBody>
          </p:sp>
          <p:sp>
            <p:nvSpPr>
              <p:cNvPr id="162" name="Freeform: Shape 161">
                <a:extLst>
                  <a:ext uri="{FF2B5EF4-FFF2-40B4-BE49-F238E27FC236}">
                    <a16:creationId xmlns:a16="http://schemas.microsoft.com/office/drawing/2014/main" id="{5631A6C0-AD59-B6A4-3D48-4B52EB0A1E56}"/>
                  </a:ext>
                </a:extLst>
              </p:cNvPr>
              <p:cNvSpPr/>
              <p:nvPr/>
            </p:nvSpPr>
            <p:spPr>
              <a:xfrm>
                <a:off x="8073316" y="3803837"/>
                <a:ext cx="59444" cy="67370"/>
              </a:xfrm>
              <a:custGeom>
                <a:avLst/>
                <a:gdLst>
                  <a:gd name="connsiteX0" fmla="*/ 29391 w 59444"/>
                  <a:gd name="connsiteY0" fmla="*/ 68340 h 67370"/>
                  <a:gd name="connsiteX1" fmla="*/ -273 w 59444"/>
                  <a:gd name="connsiteY1" fmla="*/ 34772 h 67370"/>
                  <a:gd name="connsiteX2" fmla="*/ 29391 w 59444"/>
                  <a:gd name="connsiteY2" fmla="*/ 970 h 67370"/>
                  <a:gd name="connsiteX3" fmla="*/ 59171 w 59444"/>
                  <a:gd name="connsiteY3" fmla="*/ 34772 h 67370"/>
                  <a:gd name="connsiteX4" fmla="*/ 29391 w 59444"/>
                  <a:gd name="connsiteY4" fmla="*/ 68340 h 67370"/>
                  <a:gd name="connsiteX5" fmla="*/ 29391 w 59444"/>
                  <a:gd name="connsiteY5" fmla="*/ 58957 h 67370"/>
                  <a:gd name="connsiteX6" fmla="*/ 48565 w 59444"/>
                  <a:gd name="connsiteY6" fmla="*/ 34772 h 67370"/>
                  <a:gd name="connsiteX7" fmla="*/ 29391 w 59444"/>
                  <a:gd name="connsiteY7" fmla="*/ 10353 h 67370"/>
                  <a:gd name="connsiteX8" fmla="*/ 10392 w 59444"/>
                  <a:gd name="connsiteY8" fmla="*/ 34772 h 67370"/>
                  <a:gd name="connsiteX9" fmla="*/ 29391 w 59444"/>
                  <a:gd name="connsiteY9" fmla="*/ 58957 h 673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9444" h="67370">
                    <a:moveTo>
                      <a:pt x="29391" y="68340"/>
                    </a:moveTo>
                    <a:cubicBezTo>
                      <a:pt x="11674" y="68340"/>
                      <a:pt x="-273" y="54878"/>
                      <a:pt x="-273" y="34772"/>
                    </a:cubicBezTo>
                    <a:cubicBezTo>
                      <a:pt x="-273" y="14374"/>
                      <a:pt x="11674" y="970"/>
                      <a:pt x="29391" y="970"/>
                    </a:cubicBezTo>
                    <a:cubicBezTo>
                      <a:pt x="47166" y="970"/>
                      <a:pt x="59171" y="14374"/>
                      <a:pt x="59171" y="34772"/>
                    </a:cubicBezTo>
                    <a:cubicBezTo>
                      <a:pt x="59171" y="54878"/>
                      <a:pt x="47166" y="68340"/>
                      <a:pt x="29391" y="68340"/>
                    </a:cubicBezTo>
                    <a:close/>
                    <a:moveTo>
                      <a:pt x="29391" y="58957"/>
                    </a:moveTo>
                    <a:cubicBezTo>
                      <a:pt x="42562" y="58957"/>
                      <a:pt x="48565" y="47593"/>
                      <a:pt x="48565" y="34772"/>
                    </a:cubicBezTo>
                    <a:cubicBezTo>
                      <a:pt x="48565" y="21834"/>
                      <a:pt x="42562" y="10353"/>
                      <a:pt x="29391" y="10353"/>
                    </a:cubicBezTo>
                    <a:cubicBezTo>
                      <a:pt x="16394" y="10353"/>
                      <a:pt x="10392" y="21775"/>
                      <a:pt x="10392" y="34772"/>
                    </a:cubicBezTo>
                    <a:cubicBezTo>
                      <a:pt x="10392" y="47593"/>
                      <a:pt x="16394" y="58957"/>
                      <a:pt x="29391" y="58957"/>
                    </a:cubicBezTo>
                  </a:path>
                </a:pathLst>
              </a:custGeom>
              <a:solidFill>
                <a:srgbClr val="000000"/>
              </a:solidFill>
              <a:ln w="58" cap="flat">
                <a:noFill/>
                <a:prstDash val="solid"/>
                <a:miter/>
              </a:ln>
            </p:spPr>
            <p:txBody>
              <a:bodyPr rtlCol="0" anchor="ctr"/>
              <a:lstStyle/>
              <a:p>
                <a:endParaRPr lang="en-GB"/>
              </a:p>
            </p:txBody>
          </p:sp>
          <p:sp>
            <p:nvSpPr>
              <p:cNvPr id="163" name="Freeform: Shape 162">
                <a:extLst>
                  <a:ext uri="{FF2B5EF4-FFF2-40B4-BE49-F238E27FC236}">
                    <a16:creationId xmlns:a16="http://schemas.microsoft.com/office/drawing/2014/main" id="{37626419-1775-616C-DEFC-47AA79B9D303}"/>
                  </a:ext>
                </a:extLst>
              </p:cNvPr>
              <p:cNvSpPr/>
              <p:nvPr/>
            </p:nvSpPr>
            <p:spPr>
              <a:xfrm>
                <a:off x="8144883" y="3803837"/>
                <a:ext cx="59444" cy="67370"/>
              </a:xfrm>
              <a:custGeom>
                <a:avLst/>
                <a:gdLst>
                  <a:gd name="connsiteX0" fmla="*/ 29401 w 59444"/>
                  <a:gd name="connsiteY0" fmla="*/ 68340 h 67370"/>
                  <a:gd name="connsiteX1" fmla="*/ -263 w 59444"/>
                  <a:gd name="connsiteY1" fmla="*/ 34772 h 67370"/>
                  <a:gd name="connsiteX2" fmla="*/ 29401 w 59444"/>
                  <a:gd name="connsiteY2" fmla="*/ 970 h 67370"/>
                  <a:gd name="connsiteX3" fmla="*/ 59181 w 59444"/>
                  <a:gd name="connsiteY3" fmla="*/ 34772 h 67370"/>
                  <a:gd name="connsiteX4" fmla="*/ 29401 w 59444"/>
                  <a:gd name="connsiteY4" fmla="*/ 68340 h 67370"/>
                  <a:gd name="connsiteX5" fmla="*/ 29401 w 59444"/>
                  <a:gd name="connsiteY5" fmla="*/ 58957 h 67370"/>
                  <a:gd name="connsiteX6" fmla="*/ 48575 w 59444"/>
                  <a:gd name="connsiteY6" fmla="*/ 34772 h 67370"/>
                  <a:gd name="connsiteX7" fmla="*/ 29401 w 59444"/>
                  <a:gd name="connsiteY7" fmla="*/ 10353 h 67370"/>
                  <a:gd name="connsiteX8" fmla="*/ 10402 w 59444"/>
                  <a:gd name="connsiteY8" fmla="*/ 34772 h 67370"/>
                  <a:gd name="connsiteX9" fmla="*/ 29401 w 59444"/>
                  <a:gd name="connsiteY9" fmla="*/ 58957 h 673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9444" h="67370">
                    <a:moveTo>
                      <a:pt x="29401" y="68340"/>
                    </a:moveTo>
                    <a:cubicBezTo>
                      <a:pt x="11684" y="68340"/>
                      <a:pt x="-263" y="54878"/>
                      <a:pt x="-263" y="34772"/>
                    </a:cubicBezTo>
                    <a:cubicBezTo>
                      <a:pt x="-263" y="14374"/>
                      <a:pt x="11684" y="970"/>
                      <a:pt x="29401" y="970"/>
                    </a:cubicBezTo>
                    <a:cubicBezTo>
                      <a:pt x="47176" y="970"/>
                      <a:pt x="59181" y="14374"/>
                      <a:pt x="59181" y="34772"/>
                    </a:cubicBezTo>
                    <a:cubicBezTo>
                      <a:pt x="59181" y="54878"/>
                      <a:pt x="47176" y="68340"/>
                      <a:pt x="29401" y="68340"/>
                    </a:cubicBezTo>
                    <a:close/>
                    <a:moveTo>
                      <a:pt x="29401" y="58957"/>
                    </a:moveTo>
                    <a:cubicBezTo>
                      <a:pt x="42572" y="58957"/>
                      <a:pt x="48575" y="47593"/>
                      <a:pt x="48575" y="34772"/>
                    </a:cubicBezTo>
                    <a:cubicBezTo>
                      <a:pt x="48575" y="21834"/>
                      <a:pt x="42572" y="10353"/>
                      <a:pt x="29401" y="10353"/>
                    </a:cubicBezTo>
                    <a:cubicBezTo>
                      <a:pt x="16405" y="10353"/>
                      <a:pt x="10402" y="21775"/>
                      <a:pt x="10402" y="34772"/>
                    </a:cubicBezTo>
                    <a:cubicBezTo>
                      <a:pt x="10402" y="47593"/>
                      <a:pt x="16405" y="58957"/>
                      <a:pt x="29401" y="58957"/>
                    </a:cubicBezTo>
                  </a:path>
                </a:pathLst>
              </a:custGeom>
              <a:solidFill>
                <a:srgbClr val="000000"/>
              </a:solidFill>
              <a:ln w="58" cap="flat">
                <a:noFill/>
                <a:prstDash val="solid"/>
                <a:miter/>
              </a:ln>
            </p:spPr>
            <p:txBody>
              <a:bodyPr rtlCol="0" anchor="ctr"/>
              <a:lstStyle/>
              <a:p>
                <a:endParaRPr lang="en-GB"/>
              </a:p>
            </p:txBody>
          </p:sp>
          <p:sp>
            <p:nvSpPr>
              <p:cNvPr id="164" name="Freeform: Shape 163">
                <a:extLst>
                  <a:ext uri="{FF2B5EF4-FFF2-40B4-BE49-F238E27FC236}">
                    <a16:creationId xmlns:a16="http://schemas.microsoft.com/office/drawing/2014/main" id="{6977FF59-4C62-2A33-8DB7-21DFA32AA6CB}"/>
                  </a:ext>
                </a:extLst>
              </p:cNvPr>
              <p:cNvSpPr/>
              <p:nvPr/>
            </p:nvSpPr>
            <p:spPr>
              <a:xfrm>
                <a:off x="8219597" y="3782973"/>
                <a:ext cx="54665" cy="86835"/>
              </a:xfrm>
              <a:custGeom>
                <a:avLst/>
                <a:gdLst>
                  <a:gd name="connsiteX0" fmla="*/ -266 w 54665"/>
                  <a:gd name="connsiteY0" fmla="*/ 87995 h 86835"/>
                  <a:gd name="connsiteX1" fmla="*/ -266 w 54665"/>
                  <a:gd name="connsiteY1" fmla="*/ 1159 h 86835"/>
                  <a:gd name="connsiteX2" fmla="*/ 10224 w 54665"/>
                  <a:gd name="connsiteY2" fmla="*/ 1159 h 86835"/>
                  <a:gd name="connsiteX3" fmla="*/ 10224 w 54665"/>
                  <a:gd name="connsiteY3" fmla="*/ 51571 h 86835"/>
                  <a:gd name="connsiteX4" fmla="*/ 11506 w 54665"/>
                  <a:gd name="connsiteY4" fmla="*/ 51571 h 86835"/>
                  <a:gd name="connsiteX5" fmla="*/ 39364 w 54665"/>
                  <a:gd name="connsiteY5" fmla="*/ 22839 h 86835"/>
                  <a:gd name="connsiteX6" fmla="*/ 52360 w 54665"/>
                  <a:gd name="connsiteY6" fmla="*/ 22839 h 86835"/>
                  <a:gd name="connsiteX7" fmla="*/ 25085 w 54665"/>
                  <a:gd name="connsiteY7" fmla="*/ 50813 h 86835"/>
                  <a:gd name="connsiteX8" fmla="*/ 54400 w 54665"/>
                  <a:gd name="connsiteY8" fmla="*/ 87995 h 86835"/>
                  <a:gd name="connsiteX9" fmla="*/ 40937 w 54665"/>
                  <a:gd name="connsiteY9" fmla="*/ 87995 h 86835"/>
                  <a:gd name="connsiteX10" fmla="*/ 17101 w 54665"/>
                  <a:gd name="connsiteY10" fmla="*/ 57515 h 86835"/>
                  <a:gd name="connsiteX11" fmla="*/ 10224 w 54665"/>
                  <a:gd name="connsiteY11" fmla="*/ 63984 h 86835"/>
                  <a:gd name="connsiteX12" fmla="*/ 10224 w 54665"/>
                  <a:gd name="connsiteY12" fmla="*/ 87995 h 86835"/>
                  <a:gd name="connsiteX13" fmla="*/ -266 w 54665"/>
                  <a:gd name="connsiteY13" fmla="*/ 87995 h 86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4665" h="86835">
                    <a:moveTo>
                      <a:pt x="-266" y="87995"/>
                    </a:moveTo>
                    <a:lnTo>
                      <a:pt x="-266" y="1159"/>
                    </a:lnTo>
                    <a:lnTo>
                      <a:pt x="10224" y="1159"/>
                    </a:lnTo>
                    <a:lnTo>
                      <a:pt x="10224" y="51571"/>
                    </a:lnTo>
                    <a:lnTo>
                      <a:pt x="11506" y="51571"/>
                    </a:lnTo>
                    <a:lnTo>
                      <a:pt x="39364" y="22839"/>
                    </a:lnTo>
                    <a:lnTo>
                      <a:pt x="52360" y="22839"/>
                    </a:lnTo>
                    <a:lnTo>
                      <a:pt x="25085" y="50813"/>
                    </a:lnTo>
                    <a:lnTo>
                      <a:pt x="54400" y="87995"/>
                    </a:lnTo>
                    <a:lnTo>
                      <a:pt x="40937" y="87995"/>
                    </a:lnTo>
                    <a:lnTo>
                      <a:pt x="17101" y="57515"/>
                    </a:lnTo>
                    <a:lnTo>
                      <a:pt x="10224" y="63984"/>
                    </a:lnTo>
                    <a:lnTo>
                      <a:pt x="10224" y="87995"/>
                    </a:lnTo>
                    <a:lnTo>
                      <a:pt x="-266" y="87995"/>
                    </a:lnTo>
                  </a:path>
                </a:pathLst>
              </a:custGeom>
              <a:solidFill>
                <a:srgbClr val="000000"/>
              </a:solidFill>
              <a:ln w="58" cap="flat">
                <a:noFill/>
                <a:prstDash val="solid"/>
                <a:miter/>
              </a:ln>
            </p:spPr>
            <p:txBody>
              <a:bodyPr rtlCol="0" anchor="ctr"/>
              <a:lstStyle/>
              <a:p>
                <a:endParaRPr lang="en-GB"/>
              </a:p>
            </p:txBody>
          </p:sp>
        </p:grpSp>
        <p:grpSp>
          <p:nvGrpSpPr>
            <p:cNvPr id="165" name="Graphic 14">
              <a:extLst>
                <a:ext uri="{FF2B5EF4-FFF2-40B4-BE49-F238E27FC236}">
                  <a16:creationId xmlns:a16="http://schemas.microsoft.com/office/drawing/2014/main" id="{1553B1C9-1D6E-3F98-E005-EEA691DDA19B}"/>
                </a:ext>
              </a:extLst>
            </p:cNvPr>
            <p:cNvGrpSpPr/>
            <p:nvPr/>
          </p:nvGrpSpPr>
          <p:grpSpPr>
            <a:xfrm>
              <a:off x="9015571" y="3990056"/>
              <a:ext cx="274522" cy="65451"/>
              <a:chOff x="7599463" y="3926446"/>
              <a:chExt cx="274522" cy="65451"/>
            </a:xfrm>
            <a:solidFill>
              <a:srgbClr val="000000"/>
            </a:solidFill>
          </p:grpSpPr>
          <p:sp>
            <p:nvSpPr>
              <p:cNvPr id="166" name="Freeform: Shape 165">
                <a:extLst>
                  <a:ext uri="{FF2B5EF4-FFF2-40B4-BE49-F238E27FC236}">
                    <a16:creationId xmlns:a16="http://schemas.microsoft.com/office/drawing/2014/main" id="{DAC5D26C-C98B-ABE9-C867-C6C413B4CB3D}"/>
                  </a:ext>
                </a:extLst>
              </p:cNvPr>
              <p:cNvSpPr/>
              <p:nvPr/>
            </p:nvSpPr>
            <p:spPr>
              <a:xfrm>
                <a:off x="7599463" y="3938144"/>
                <a:ext cx="41498" cy="52546"/>
              </a:xfrm>
              <a:custGeom>
                <a:avLst/>
                <a:gdLst>
                  <a:gd name="connsiteX0" fmla="*/ 8023 w 41498"/>
                  <a:gd name="connsiteY0" fmla="*/ 22445 h 52546"/>
                  <a:gd name="connsiteX1" fmla="*/ 8023 w 41498"/>
                  <a:gd name="connsiteY1" fmla="*/ 53546 h 52546"/>
                  <a:gd name="connsiteX2" fmla="*/ -332 w 41498"/>
                  <a:gd name="connsiteY2" fmla="*/ 53546 h 52546"/>
                  <a:gd name="connsiteX3" fmla="*/ -332 w 41498"/>
                  <a:gd name="connsiteY3" fmla="*/ 1649 h 52546"/>
                  <a:gd name="connsiteX4" fmla="*/ 7698 w 41498"/>
                  <a:gd name="connsiteY4" fmla="*/ 1649 h 52546"/>
                  <a:gd name="connsiteX5" fmla="*/ 7745 w 41498"/>
                  <a:gd name="connsiteY5" fmla="*/ 11258 h 52546"/>
                  <a:gd name="connsiteX6" fmla="*/ 23620 w 41498"/>
                  <a:gd name="connsiteY6" fmla="*/ 999 h 52546"/>
                  <a:gd name="connsiteX7" fmla="*/ 41167 w 41498"/>
                  <a:gd name="connsiteY7" fmla="*/ 20588 h 52546"/>
                  <a:gd name="connsiteX8" fmla="*/ 41167 w 41498"/>
                  <a:gd name="connsiteY8" fmla="*/ 53546 h 52546"/>
                  <a:gd name="connsiteX9" fmla="*/ 32811 w 41498"/>
                  <a:gd name="connsiteY9" fmla="*/ 53546 h 52546"/>
                  <a:gd name="connsiteX10" fmla="*/ 32811 w 41498"/>
                  <a:gd name="connsiteY10" fmla="*/ 21285 h 52546"/>
                  <a:gd name="connsiteX11" fmla="*/ 21114 w 41498"/>
                  <a:gd name="connsiteY11" fmla="*/ 8519 h 52546"/>
                  <a:gd name="connsiteX12" fmla="*/ 8023 w 41498"/>
                  <a:gd name="connsiteY12" fmla="*/ 22445 h 52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1498" h="52546">
                    <a:moveTo>
                      <a:pt x="8023" y="22445"/>
                    </a:moveTo>
                    <a:lnTo>
                      <a:pt x="8023" y="53546"/>
                    </a:lnTo>
                    <a:lnTo>
                      <a:pt x="-332" y="53546"/>
                    </a:lnTo>
                    <a:lnTo>
                      <a:pt x="-332" y="1649"/>
                    </a:lnTo>
                    <a:lnTo>
                      <a:pt x="7698" y="1649"/>
                    </a:lnTo>
                    <a:lnTo>
                      <a:pt x="7745" y="11258"/>
                    </a:lnTo>
                    <a:cubicBezTo>
                      <a:pt x="11087" y="3924"/>
                      <a:pt x="16657" y="999"/>
                      <a:pt x="23620" y="999"/>
                    </a:cubicBezTo>
                    <a:cubicBezTo>
                      <a:pt x="34111" y="999"/>
                      <a:pt x="41167" y="7452"/>
                      <a:pt x="41167" y="20588"/>
                    </a:cubicBezTo>
                    <a:lnTo>
                      <a:pt x="41167" y="53546"/>
                    </a:lnTo>
                    <a:lnTo>
                      <a:pt x="32811" y="53546"/>
                    </a:lnTo>
                    <a:lnTo>
                      <a:pt x="32811" y="21285"/>
                    </a:lnTo>
                    <a:cubicBezTo>
                      <a:pt x="32811" y="13301"/>
                      <a:pt x="28355" y="8519"/>
                      <a:pt x="21114" y="8519"/>
                    </a:cubicBezTo>
                    <a:cubicBezTo>
                      <a:pt x="13640" y="8519"/>
                      <a:pt x="8023" y="13579"/>
                      <a:pt x="8023" y="22445"/>
                    </a:cubicBezTo>
                  </a:path>
                </a:pathLst>
              </a:custGeom>
              <a:solidFill>
                <a:srgbClr val="000000"/>
              </a:solidFill>
              <a:ln w="46" cap="flat">
                <a:noFill/>
                <a:prstDash val="solid"/>
                <a:miter/>
              </a:ln>
            </p:spPr>
            <p:txBody>
              <a:bodyPr rtlCol="0" anchor="ctr"/>
              <a:lstStyle/>
              <a:p>
                <a:endParaRPr lang="en-GB"/>
              </a:p>
            </p:txBody>
          </p:sp>
          <p:sp>
            <p:nvSpPr>
              <p:cNvPr id="167" name="Freeform: Shape 166">
                <a:extLst>
                  <a:ext uri="{FF2B5EF4-FFF2-40B4-BE49-F238E27FC236}">
                    <a16:creationId xmlns:a16="http://schemas.microsoft.com/office/drawing/2014/main" id="{3909CB71-C8BD-498E-E5B3-FC175A92A53F}"/>
                  </a:ext>
                </a:extLst>
              </p:cNvPr>
              <p:cNvSpPr/>
              <p:nvPr/>
            </p:nvSpPr>
            <p:spPr>
              <a:xfrm>
                <a:off x="7652474" y="3938144"/>
                <a:ext cx="41869" cy="53753"/>
              </a:xfrm>
              <a:custGeom>
                <a:avLst/>
                <a:gdLst>
                  <a:gd name="connsiteX0" fmla="*/ 17425 w 41869"/>
                  <a:gd name="connsiteY0" fmla="*/ 54740 h 53753"/>
                  <a:gd name="connsiteX1" fmla="*/ -261 w 41869"/>
                  <a:gd name="connsiteY1" fmla="*/ 38772 h 53753"/>
                  <a:gd name="connsiteX2" fmla="*/ 19932 w 41869"/>
                  <a:gd name="connsiteY2" fmla="*/ 23500 h 53753"/>
                  <a:gd name="connsiteX3" fmla="*/ 33254 w 41869"/>
                  <a:gd name="connsiteY3" fmla="*/ 18487 h 53753"/>
                  <a:gd name="connsiteX4" fmla="*/ 22392 w 41869"/>
                  <a:gd name="connsiteY4" fmla="*/ 8321 h 53753"/>
                  <a:gd name="connsiteX5" fmla="*/ 9255 w 41869"/>
                  <a:gd name="connsiteY5" fmla="*/ 15933 h 53753"/>
                  <a:gd name="connsiteX6" fmla="*/ 1225 w 41869"/>
                  <a:gd name="connsiteY6" fmla="*/ 13288 h 53753"/>
                  <a:gd name="connsiteX7" fmla="*/ 22160 w 41869"/>
                  <a:gd name="connsiteY7" fmla="*/ 987 h 53753"/>
                  <a:gd name="connsiteX8" fmla="*/ 41609 w 41869"/>
                  <a:gd name="connsiteY8" fmla="*/ 19322 h 53753"/>
                  <a:gd name="connsiteX9" fmla="*/ 41609 w 41869"/>
                  <a:gd name="connsiteY9" fmla="*/ 53533 h 53753"/>
                  <a:gd name="connsiteX10" fmla="*/ 33393 w 41869"/>
                  <a:gd name="connsiteY10" fmla="*/ 53533 h 53753"/>
                  <a:gd name="connsiteX11" fmla="*/ 33393 w 41869"/>
                  <a:gd name="connsiteY11" fmla="*/ 46477 h 53753"/>
                  <a:gd name="connsiteX12" fmla="*/ 32836 w 41869"/>
                  <a:gd name="connsiteY12" fmla="*/ 46477 h 53753"/>
                  <a:gd name="connsiteX13" fmla="*/ 17425 w 41869"/>
                  <a:gd name="connsiteY13" fmla="*/ 54740 h 53753"/>
                  <a:gd name="connsiteX14" fmla="*/ 18864 w 41869"/>
                  <a:gd name="connsiteY14" fmla="*/ 47359 h 53753"/>
                  <a:gd name="connsiteX15" fmla="*/ 33254 w 41869"/>
                  <a:gd name="connsiteY15" fmla="*/ 34780 h 53753"/>
                  <a:gd name="connsiteX16" fmla="*/ 33254 w 41869"/>
                  <a:gd name="connsiteY16" fmla="*/ 27585 h 53753"/>
                  <a:gd name="connsiteX17" fmla="*/ 19560 w 41869"/>
                  <a:gd name="connsiteY17" fmla="*/ 30555 h 53753"/>
                  <a:gd name="connsiteX18" fmla="*/ 8141 w 41869"/>
                  <a:gd name="connsiteY18" fmla="*/ 39189 h 53753"/>
                  <a:gd name="connsiteX19" fmla="*/ 18864 w 41869"/>
                  <a:gd name="connsiteY19" fmla="*/ 47359 h 537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869" h="53753">
                    <a:moveTo>
                      <a:pt x="17425" y="54740"/>
                    </a:moveTo>
                    <a:cubicBezTo>
                      <a:pt x="7584" y="54740"/>
                      <a:pt x="-261" y="48984"/>
                      <a:pt x="-261" y="38772"/>
                    </a:cubicBezTo>
                    <a:cubicBezTo>
                      <a:pt x="-261" y="26888"/>
                      <a:pt x="10323" y="24707"/>
                      <a:pt x="19932" y="23500"/>
                    </a:cubicBezTo>
                    <a:cubicBezTo>
                      <a:pt x="29308" y="22246"/>
                      <a:pt x="33254" y="22757"/>
                      <a:pt x="33254" y="18487"/>
                    </a:cubicBezTo>
                    <a:cubicBezTo>
                      <a:pt x="33254" y="12034"/>
                      <a:pt x="29587" y="8321"/>
                      <a:pt x="22392" y="8321"/>
                    </a:cubicBezTo>
                    <a:cubicBezTo>
                      <a:pt x="14918" y="8321"/>
                      <a:pt x="10880" y="12313"/>
                      <a:pt x="9255" y="15933"/>
                    </a:cubicBezTo>
                    <a:lnTo>
                      <a:pt x="1225" y="13288"/>
                    </a:lnTo>
                    <a:cubicBezTo>
                      <a:pt x="5217" y="3865"/>
                      <a:pt x="14129" y="987"/>
                      <a:pt x="22160" y="987"/>
                    </a:cubicBezTo>
                    <a:cubicBezTo>
                      <a:pt x="29123" y="987"/>
                      <a:pt x="41609" y="3122"/>
                      <a:pt x="41609" y="19322"/>
                    </a:cubicBezTo>
                    <a:lnTo>
                      <a:pt x="41609" y="53533"/>
                    </a:lnTo>
                    <a:lnTo>
                      <a:pt x="33393" y="53533"/>
                    </a:lnTo>
                    <a:lnTo>
                      <a:pt x="33393" y="46477"/>
                    </a:lnTo>
                    <a:lnTo>
                      <a:pt x="32836" y="46477"/>
                    </a:lnTo>
                    <a:cubicBezTo>
                      <a:pt x="31072" y="50144"/>
                      <a:pt x="26198" y="54740"/>
                      <a:pt x="17425" y="54740"/>
                    </a:cubicBezTo>
                    <a:close/>
                    <a:moveTo>
                      <a:pt x="18864" y="47359"/>
                    </a:moveTo>
                    <a:cubicBezTo>
                      <a:pt x="28101" y="47359"/>
                      <a:pt x="33254" y="41139"/>
                      <a:pt x="33254" y="34780"/>
                    </a:cubicBezTo>
                    <a:lnTo>
                      <a:pt x="33254" y="27585"/>
                    </a:lnTo>
                    <a:cubicBezTo>
                      <a:pt x="31861" y="29209"/>
                      <a:pt x="22763" y="30138"/>
                      <a:pt x="19560" y="30555"/>
                    </a:cubicBezTo>
                    <a:cubicBezTo>
                      <a:pt x="13479" y="31345"/>
                      <a:pt x="8141" y="33294"/>
                      <a:pt x="8141" y="39189"/>
                    </a:cubicBezTo>
                    <a:cubicBezTo>
                      <a:pt x="8141" y="44574"/>
                      <a:pt x="12644" y="47359"/>
                      <a:pt x="18864" y="47359"/>
                    </a:cubicBezTo>
                  </a:path>
                </a:pathLst>
              </a:custGeom>
              <a:solidFill>
                <a:srgbClr val="000000"/>
              </a:solidFill>
              <a:ln w="46" cap="flat">
                <a:noFill/>
                <a:prstDash val="solid"/>
                <a:miter/>
              </a:ln>
            </p:spPr>
            <p:txBody>
              <a:bodyPr rtlCol="0" anchor="ctr"/>
              <a:lstStyle/>
              <a:p>
                <a:endParaRPr lang="en-GB"/>
              </a:p>
            </p:txBody>
          </p:sp>
          <p:sp>
            <p:nvSpPr>
              <p:cNvPr id="168" name="Freeform: Shape 167">
                <a:extLst>
                  <a:ext uri="{FF2B5EF4-FFF2-40B4-BE49-F238E27FC236}">
                    <a16:creationId xmlns:a16="http://schemas.microsoft.com/office/drawing/2014/main" id="{BA48CE14-1C1F-4E07-B3E3-C863E9C394E7}"/>
                  </a:ext>
                </a:extLst>
              </p:cNvPr>
              <p:cNvSpPr/>
              <p:nvPr/>
            </p:nvSpPr>
            <p:spPr>
              <a:xfrm>
                <a:off x="7702607" y="3926446"/>
                <a:ext cx="28269" cy="64893"/>
              </a:xfrm>
              <a:custGeom>
                <a:avLst/>
                <a:gdLst>
                  <a:gd name="connsiteX0" fmla="*/ 26792 w 28269"/>
                  <a:gd name="connsiteY0" fmla="*/ 13465 h 64893"/>
                  <a:gd name="connsiteX1" fmla="*/ 26792 w 28269"/>
                  <a:gd name="connsiteY1" fmla="*/ 20614 h 64893"/>
                  <a:gd name="connsiteX2" fmla="*/ 16116 w 28269"/>
                  <a:gd name="connsiteY2" fmla="*/ 20614 h 64893"/>
                  <a:gd name="connsiteX3" fmla="*/ 16116 w 28269"/>
                  <a:gd name="connsiteY3" fmla="*/ 51900 h 64893"/>
                  <a:gd name="connsiteX4" fmla="*/ 22243 w 28269"/>
                  <a:gd name="connsiteY4" fmla="*/ 58584 h 64893"/>
                  <a:gd name="connsiteX5" fmla="*/ 26514 w 28269"/>
                  <a:gd name="connsiteY5" fmla="*/ 58027 h 64893"/>
                  <a:gd name="connsiteX6" fmla="*/ 28231 w 28269"/>
                  <a:gd name="connsiteY6" fmla="*/ 65083 h 64893"/>
                  <a:gd name="connsiteX7" fmla="*/ 22011 w 28269"/>
                  <a:gd name="connsiteY7" fmla="*/ 66011 h 64893"/>
                  <a:gd name="connsiteX8" fmla="*/ 7760 w 28269"/>
                  <a:gd name="connsiteY8" fmla="*/ 52550 h 64893"/>
                  <a:gd name="connsiteX9" fmla="*/ 7760 w 28269"/>
                  <a:gd name="connsiteY9" fmla="*/ 20614 h 64893"/>
                  <a:gd name="connsiteX10" fmla="*/ -38 w 28269"/>
                  <a:gd name="connsiteY10" fmla="*/ 20614 h 64893"/>
                  <a:gd name="connsiteX11" fmla="*/ -38 w 28269"/>
                  <a:gd name="connsiteY11" fmla="*/ 13465 h 64893"/>
                  <a:gd name="connsiteX12" fmla="*/ 7760 w 28269"/>
                  <a:gd name="connsiteY12" fmla="*/ 13465 h 64893"/>
                  <a:gd name="connsiteX13" fmla="*/ 7760 w 28269"/>
                  <a:gd name="connsiteY13" fmla="*/ 1118 h 64893"/>
                  <a:gd name="connsiteX14" fmla="*/ 16116 w 28269"/>
                  <a:gd name="connsiteY14" fmla="*/ 1118 h 64893"/>
                  <a:gd name="connsiteX15" fmla="*/ 16116 w 28269"/>
                  <a:gd name="connsiteY15" fmla="*/ 13465 h 64893"/>
                  <a:gd name="connsiteX16" fmla="*/ 26792 w 28269"/>
                  <a:gd name="connsiteY16" fmla="*/ 13465 h 64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269" h="64893">
                    <a:moveTo>
                      <a:pt x="26792" y="13465"/>
                    </a:moveTo>
                    <a:lnTo>
                      <a:pt x="26792" y="20614"/>
                    </a:lnTo>
                    <a:lnTo>
                      <a:pt x="16116" y="20614"/>
                    </a:lnTo>
                    <a:lnTo>
                      <a:pt x="16116" y="51900"/>
                    </a:lnTo>
                    <a:cubicBezTo>
                      <a:pt x="16116" y="56542"/>
                      <a:pt x="17833" y="58584"/>
                      <a:pt x="22243" y="58584"/>
                    </a:cubicBezTo>
                    <a:cubicBezTo>
                      <a:pt x="23311" y="58584"/>
                      <a:pt x="25121" y="58306"/>
                      <a:pt x="26514" y="58027"/>
                    </a:cubicBezTo>
                    <a:lnTo>
                      <a:pt x="28231" y="65083"/>
                    </a:lnTo>
                    <a:cubicBezTo>
                      <a:pt x="26514" y="65687"/>
                      <a:pt x="24146" y="66011"/>
                      <a:pt x="22011" y="66011"/>
                    </a:cubicBezTo>
                    <a:cubicBezTo>
                      <a:pt x="13052" y="66011"/>
                      <a:pt x="7760" y="61045"/>
                      <a:pt x="7760" y="52550"/>
                    </a:cubicBezTo>
                    <a:lnTo>
                      <a:pt x="7760" y="20614"/>
                    </a:lnTo>
                    <a:lnTo>
                      <a:pt x="-38" y="20614"/>
                    </a:lnTo>
                    <a:lnTo>
                      <a:pt x="-38" y="13465"/>
                    </a:lnTo>
                    <a:lnTo>
                      <a:pt x="7760" y="13465"/>
                    </a:lnTo>
                    <a:lnTo>
                      <a:pt x="7760" y="1118"/>
                    </a:lnTo>
                    <a:lnTo>
                      <a:pt x="16116" y="1118"/>
                    </a:lnTo>
                    <a:lnTo>
                      <a:pt x="16116" y="13465"/>
                    </a:lnTo>
                    <a:lnTo>
                      <a:pt x="26792" y="13465"/>
                    </a:lnTo>
                  </a:path>
                </a:pathLst>
              </a:custGeom>
              <a:solidFill>
                <a:srgbClr val="000000"/>
              </a:solidFill>
              <a:ln w="46" cap="flat">
                <a:noFill/>
                <a:prstDash val="solid"/>
                <a:miter/>
              </a:ln>
            </p:spPr>
            <p:txBody>
              <a:bodyPr rtlCol="0" anchor="ctr"/>
              <a:lstStyle/>
              <a:p>
                <a:endParaRPr lang="en-GB"/>
              </a:p>
            </p:txBody>
          </p:sp>
          <p:sp>
            <p:nvSpPr>
              <p:cNvPr id="169" name="Freeform: Shape 168">
                <a:extLst>
                  <a:ext uri="{FF2B5EF4-FFF2-40B4-BE49-F238E27FC236}">
                    <a16:creationId xmlns:a16="http://schemas.microsoft.com/office/drawing/2014/main" id="{703F874C-85F7-C203-6E8E-E2E16B7E79E9}"/>
                  </a:ext>
                </a:extLst>
              </p:cNvPr>
              <p:cNvSpPr/>
              <p:nvPr/>
            </p:nvSpPr>
            <p:spPr>
              <a:xfrm>
                <a:off x="7740113" y="3938794"/>
                <a:ext cx="41545" cy="52546"/>
              </a:xfrm>
              <a:custGeom>
                <a:avLst/>
                <a:gdLst>
                  <a:gd name="connsiteX0" fmla="*/ 17280 w 41545"/>
                  <a:gd name="connsiteY0" fmla="*/ 53532 h 52546"/>
                  <a:gd name="connsiteX1" fmla="*/ -313 w 41545"/>
                  <a:gd name="connsiteY1" fmla="*/ 33943 h 52546"/>
                  <a:gd name="connsiteX2" fmla="*/ -313 w 41545"/>
                  <a:gd name="connsiteY2" fmla="*/ 986 h 52546"/>
                  <a:gd name="connsiteX3" fmla="*/ 8043 w 41545"/>
                  <a:gd name="connsiteY3" fmla="*/ 986 h 52546"/>
                  <a:gd name="connsiteX4" fmla="*/ 8043 w 41545"/>
                  <a:gd name="connsiteY4" fmla="*/ 33247 h 52546"/>
                  <a:gd name="connsiteX5" fmla="*/ 19787 w 41545"/>
                  <a:gd name="connsiteY5" fmla="*/ 46012 h 52546"/>
                  <a:gd name="connsiteX6" fmla="*/ 32830 w 41545"/>
                  <a:gd name="connsiteY6" fmla="*/ 32086 h 52546"/>
                  <a:gd name="connsiteX7" fmla="*/ 32830 w 41545"/>
                  <a:gd name="connsiteY7" fmla="*/ 986 h 52546"/>
                  <a:gd name="connsiteX8" fmla="*/ 41232 w 41545"/>
                  <a:gd name="connsiteY8" fmla="*/ 986 h 52546"/>
                  <a:gd name="connsiteX9" fmla="*/ 41232 w 41545"/>
                  <a:gd name="connsiteY9" fmla="*/ 52882 h 52546"/>
                  <a:gd name="connsiteX10" fmla="*/ 33155 w 41545"/>
                  <a:gd name="connsiteY10" fmla="*/ 52882 h 52546"/>
                  <a:gd name="connsiteX11" fmla="*/ 33155 w 41545"/>
                  <a:gd name="connsiteY11" fmla="*/ 43180 h 52546"/>
                  <a:gd name="connsiteX12" fmla="*/ 17280 w 41545"/>
                  <a:gd name="connsiteY12" fmla="*/ 53532 h 52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1545" h="52546">
                    <a:moveTo>
                      <a:pt x="17280" y="53532"/>
                    </a:moveTo>
                    <a:cubicBezTo>
                      <a:pt x="6789" y="53532"/>
                      <a:pt x="-313" y="47080"/>
                      <a:pt x="-313" y="33943"/>
                    </a:cubicBezTo>
                    <a:lnTo>
                      <a:pt x="-313" y="986"/>
                    </a:lnTo>
                    <a:lnTo>
                      <a:pt x="8043" y="986"/>
                    </a:lnTo>
                    <a:lnTo>
                      <a:pt x="8043" y="33247"/>
                    </a:lnTo>
                    <a:cubicBezTo>
                      <a:pt x="8043" y="41231"/>
                      <a:pt x="12545" y="46012"/>
                      <a:pt x="19787" y="46012"/>
                    </a:cubicBezTo>
                    <a:cubicBezTo>
                      <a:pt x="27214" y="46012"/>
                      <a:pt x="32830" y="40952"/>
                      <a:pt x="32830" y="32086"/>
                    </a:cubicBezTo>
                    <a:lnTo>
                      <a:pt x="32830" y="986"/>
                    </a:lnTo>
                    <a:lnTo>
                      <a:pt x="41232" y="986"/>
                    </a:lnTo>
                    <a:lnTo>
                      <a:pt x="41232" y="52882"/>
                    </a:lnTo>
                    <a:lnTo>
                      <a:pt x="33155" y="52882"/>
                    </a:lnTo>
                    <a:lnTo>
                      <a:pt x="33155" y="43180"/>
                    </a:lnTo>
                    <a:cubicBezTo>
                      <a:pt x="29767" y="50747"/>
                      <a:pt x="24104" y="53532"/>
                      <a:pt x="17280" y="53532"/>
                    </a:cubicBezTo>
                  </a:path>
                </a:pathLst>
              </a:custGeom>
              <a:solidFill>
                <a:srgbClr val="000000"/>
              </a:solidFill>
              <a:ln w="46" cap="flat">
                <a:noFill/>
                <a:prstDash val="solid"/>
                <a:miter/>
              </a:ln>
            </p:spPr>
            <p:txBody>
              <a:bodyPr rtlCol="0" anchor="ctr"/>
              <a:lstStyle/>
              <a:p>
                <a:endParaRPr lang="en-GB"/>
              </a:p>
            </p:txBody>
          </p:sp>
          <p:sp>
            <p:nvSpPr>
              <p:cNvPr id="170" name="Freeform: Shape 169">
                <a:extLst>
                  <a:ext uri="{FF2B5EF4-FFF2-40B4-BE49-F238E27FC236}">
                    <a16:creationId xmlns:a16="http://schemas.microsoft.com/office/drawing/2014/main" id="{98B18938-61FC-1942-8C88-B321EFBFD483}"/>
                  </a:ext>
                </a:extLst>
              </p:cNvPr>
              <p:cNvSpPr/>
              <p:nvPr/>
            </p:nvSpPr>
            <p:spPr>
              <a:xfrm>
                <a:off x="7796327" y="3938051"/>
                <a:ext cx="26319" cy="52639"/>
              </a:xfrm>
              <a:custGeom>
                <a:avLst/>
                <a:gdLst>
                  <a:gd name="connsiteX0" fmla="*/ -142 w 26319"/>
                  <a:gd name="connsiteY0" fmla="*/ 53640 h 52639"/>
                  <a:gd name="connsiteX1" fmla="*/ -142 w 26319"/>
                  <a:gd name="connsiteY1" fmla="*/ 1743 h 52639"/>
                  <a:gd name="connsiteX2" fmla="*/ 7935 w 26319"/>
                  <a:gd name="connsiteY2" fmla="*/ 1743 h 52639"/>
                  <a:gd name="connsiteX3" fmla="*/ 7935 w 26319"/>
                  <a:gd name="connsiteY3" fmla="*/ 9727 h 52639"/>
                  <a:gd name="connsiteX4" fmla="*/ 8492 w 26319"/>
                  <a:gd name="connsiteY4" fmla="*/ 9727 h 52639"/>
                  <a:gd name="connsiteX5" fmla="*/ 21953 w 26319"/>
                  <a:gd name="connsiteY5" fmla="*/ 1000 h 52639"/>
                  <a:gd name="connsiteX6" fmla="*/ 26178 w 26319"/>
                  <a:gd name="connsiteY6" fmla="*/ 1140 h 52639"/>
                  <a:gd name="connsiteX7" fmla="*/ 26178 w 26319"/>
                  <a:gd name="connsiteY7" fmla="*/ 9542 h 52639"/>
                  <a:gd name="connsiteX8" fmla="*/ 21164 w 26319"/>
                  <a:gd name="connsiteY8" fmla="*/ 9077 h 52639"/>
                  <a:gd name="connsiteX9" fmla="*/ 8213 w 26319"/>
                  <a:gd name="connsiteY9" fmla="*/ 21146 h 52639"/>
                  <a:gd name="connsiteX10" fmla="*/ 8213 w 26319"/>
                  <a:gd name="connsiteY10" fmla="*/ 53640 h 52639"/>
                  <a:gd name="connsiteX11" fmla="*/ -142 w 26319"/>
                  <a:gd name="connsiteY11" fmla="*/ 53640 h 52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319" h="52639">
                    <a:moveTo>
                      <a:pt x="-142" y="53640"/>
                    </a:moveTo>
                    <a:lnTo>
                      <a:pt x="-142" y="1743"/>
                    </a:lnTo>
                    <a:lnTo>
                      <a:pt x="7935" y="1743"/>
                    </a:lnTo>
                    <a:lnTo>
                      <a:pt x="7935" y="9727"/>
                    </a:lnTo>
                    <a:lnTo>
                      <a:pt x="8492" y="9727"/>
                    </a:lnTo>
                    <a:cubicBezTo>
                      <a:pt x="10395" y="4482"/>
                      <a:pt x="15780" y="1000"/>
                      <a:pt x="21953" y="1000"/>
                    </a:cubicBezTo>
                    <a:cubicBezTo>
                      <a:pt x="23160" y="1000"/>
                      <a:pt x="25203" y="1093"/>
                      <a:pt x="26178" y="1140"/>
                    </a:cubicBezTo>
                    <a:lnTo>
                      <a:pt x="26178" y="9542"/>
                    </a:lnTo>
                    <a:cubicBezTo>
                      <a:pt x="25667" y="9449"/>
                      <a:pt x="23392" y="9077"/>
                      <a:pt x="21164" y="9077"/>
                    </a:cubicBezTo>
                    <a:cubicBezTo>
                      <a:pt x="13691" y="9077"/>
                      <a:pt x="8213" y="14137"/>
                      <a:pt x="8213" y="21146"/>
                    </a:cubicBezTo>
                    <a:lnTo>
                      <a:pt x="8213" y="53640"/>
                    </a:lnTo>
                    <a:lnTo>
                      <a:pt x="-142" y="53640"/>
                    </a:lnTo>
                  </a:path>
                </a:pathLst>
              </a:custGeom>
              <a:solidFill>
                <a:srgbClr val="000000"/>
              </a:solidFill>
              <a:ln w="46" cap="flat">
                <a:noFill/>
                <a:prstDash val="solid"/>
                <a:miter/>
              </a:ln>
            </p:spPr>
            <p:txBody>
              <a:bodyPr rtlCol="0" anchor="ctr"/>
              <a:lstStyle/>
              <a:p>
                <a:endParaRPr lang="en-GB"/>
              </a:p>
            </p:txBody>
          </p:sp>
          <p:sp>
            <p:nvSpPr>
              <p:cNvPr id="171" name="Freeform: Shape 170">
                <a:extLst>
                  <a:ext uri="{FF2B5EF4-FFF2-40B4-BE49-F238E27FC236}">
                    <a16:creationId xmlns:a16="http://schemas.microsoft.com/office/drawing/2014/main" id="{DCBBE45B-A1FF-EF12-C3DB-663AE84DC337}"/>
                  </a:ext>
                </a:extLst>
              </p:cNvPr>
              <p:cNvSpPr/>
              <p:nvPr/>
            </p:nvSpPr>
            <p:spPr>
              <a:xfrm>
                <a:off x="7828031" y="3938144"/>
                <a:ext cx="45954" cy="53660"/>
              </a:xfrm>
              <a:custGeom>
                <a:avLst/>
                <a:gdLst>
                  <a:gd name="connsiteX0" fmla="*/ 24030 w 45954"/>
                  <a:gd name="connsiteY0" fmla="*/ 54648 h 53660"/>
                  <a:gd name="connsiteX1" fmla="*/ -294 w 45954"/>
                  <a:gd name="connsiteY1" fmla="*/ 28003 h 53660"/>
                  <a:gd name="connsiteX2" fmla="*/ 23055 w 45954"/>
                  <a:gd name="connsiteY2" fmla="*/ 988 h 53660"/>
                  <a:gd name="connsiteX3" fmla="*/ 45661 w 45954"/>
                  <a:gd name="connsiteY3" fmla="*/ 26936 h 53660"/>
                  <a:gd name="connsiteX4" fmla="*/ 45661 w 45954"/>
                  <a:gd name="connsiteY4" fmla="*/ 30417 h 53660"/>
                  <a:gd name="connsiteX5" fmla="*/ 8155 w 45954"/>
                  <a:gd name="connsiteY5" fmla="*/ 30417 h 53660"/>
                  <a:gd name="connsiteX6" fmla="*/ 24076 w 45954"/>
                  <a:gd name="connsiteY6" fmla="*/ 47221 h 53660"/>
                  <a:gd name="connsiteX7" fmla="*/ 36749 w 45954"/>
                  <a:gd name="connsiteY7" fmla="*/ 39237 h 53660"/>
                  <a:gd name="connsiteX8" fmla="*/ 44826 w 45954"/>
                  <a:gd name="connsiteY8" fmla="*/ 41465 h 53660"/>
                  <a:gd name="connsiteX9" fmla="*/ 24030 w 45954"/>
                  <a:gd name="connsiteY9" fmla="*/ 54648 h 53660"/>
                  <a:gd name="connsiteX10" fmla="*/ 8201 w 45954"/>
                  <a:gd name="connsiteY10" fmla="*/ 23362 h 53660"/>
                  <a:gd name="connsiteX11" fmla="*/ 37166 w 45954"/>
                  <a:gd name="connsiteY11" fmla="*/ 23362 h 53660"/>
                  <a:gd name="connsiteX12" fmla="*/ 23055 w 45954"/>
                  <a:gd name="connsiteY12" fmla="*/ 8415 h 53660"/>
                  <a:gd name="connsiteX13" fmla="*/ 8201 w 45954"/>
                  <a:gd name="connsiteY13" fmla="*/ 23362 h 53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5954" h="53660">
                    <a:moveTo>
                      <a:pt x="24030" y="54648"/>
                    </a:moveTo>
                    <a:cubicBezTo>
                      <a:pt x="8990" y="54648"/>
                      <a:pt x="-294" y="43972"/>
                      <a:pt x="-294" y="28003"/>
                    </a:cubicBezTo>
                    <a:cubicBezTo>
                      <a:pt x="-294" y="12082"/>
                      <a:pt x="8897" y="988"/>
                      <a:pt x="23055" y="988"/>
                    </a:cubicBezTo>
                    <a:cubicBezTo>
                      <a:pt x="34056" y="988"/>
                      <a:pt x="45661" y="7765"/>
                      <a:pt x="45661" y="26936"/>
                    </a:cubicBezTo>
                    <a:lnTo>
                      <a:pt x="45661" y="30417"/>
                    </a:lnTo>
                    <a:lnTo>
                      <a:pt x="8155" y="30417"/>
                    </a:lnTo>
                    <a:cubicBezTo>
                      <a:pt x="8572" y="41279"/>
                      <a:pt x="14885" y="47221"/>
                      <a:pt x="24076" y="47221"/>
                    </a:cubicBezTo>
                    <a:cubicBezTo>
                      <a:pt x="30204" y="47221"/>
                      <a:pt x="34799" y="44529"/>
                      <a:pt x="36749" y="39237"/>
                    </a:cubicBezTo>
                    <a:lnTo>
                      <a:pt x="44826" y="41465"/>
                    </a:lnTo>
                    <a:cubicBezTo>
                      <a:pt x="42412" y="49310"/>
                      <a:pt x="34660" y="54648"/>
                      <a:pt x="24030" y="54648"/>
                    </a:cubicBezTo>
                    <a:close/>
                    <a:moveTo>
                      <a:pt x="8201" y="23362"/>
                    </a:moveTo>
                    <a:lnTo>
                      <a:pt x="37166" y="23362"/>
                    </a:lnTo>
                    <a:cubicBezTo>
                      <a:pt x="36377" y="14542"/>
                      <a:pt x="31596" y="8415"/>
                      <a:pt x="23055" y="8415"/>
                    </a:cubicBezTo>
                    <a:cubicBezTo>
                      <a:pt x="14143" y="8415"/>
                      <a:pt x="8712" y="15424"/>
                      <a:pt x="8201" y="23362"/>
                    </a:cubicBezTo>
                  </a:path>
                </a:pathLst>
              </a:custGeom>
              <a:solidFill>
                <a:srgbClr val="000000"/>
              </a:solidFill>
              <a:ln w="46" cap="flat">
                <a:noFill/>
                <a:prstDash val="solid"/>
                <a:miter/>
              </a:ln>
            </p:spPr>
            <p:txBody>
              <a:bodyPr rtlCol="0" anchor="ctr"/>
              <a:lstStyle/>
              <a:p>
                <a:endParaRPr lang="en-GB"/>
              </a:p>
            </p:txBody>
          </p:sp>
        </p:grpSp>
        <p:grpSp>
          <p:nvGrpSpPr>
            <p:cNvPr id="172" name="Graphic 14">
              <a:extLst>
                <a:ext uri="{FF2B5EF4-FFF2-40B4-BE49-F238E27FC236}">
                  <a16:creationId xmlns:a16="http://schemas.microsoft.com/office/drawing/2014/main" id="{CC8E3FCD-660B-EDC4-4B44-CFCAE020A808}"/>
                </a:ext>
              </a:extLst>
            </p:cNvPr>
            <p:cNvGrpSpPr/>
            <p:nvPr/>
          </p:nvGrpSpPr>
          <p:grpSpPr>
            <a:xfrm>
              <a:off x="9331219" y="3985136"/>
              <a:ext cx="283944" cy="70278"/>
              <a:chOff x="7915111" y="3921526"/>
              <a:chExt cx="283944" cy="70278"/>
            </a:xfrm>
            <a:solidFill>
              <a:srgbClr val="000000"/>
            </a:solidFill>
          </p:grpSpPr>
          <p:sp>
            <p:nvSpPr>
              <p:cNvPr id="173" name="Freeform: Shape 172">
                <a:extLst>
                  <a:ext uri="{FF2B5EF4-FFF2-40B4-BE49-F238E27FC236}">
                    <a16:creationId xmlns:a16="http://schemas.microsoft.com/office/drawing/2014/main" id="{8C2AAAC3-4BFE-A1D8-2DEE-69947B6993AF}"/>
                  </a:ext>
                </a:extLst>
              </p:cNvPr>
              <p:cNvSpPr/>
              <p:nvPr/>
            </p:nvSpPr>
            <p:spPr>
              <a:xfrm>
                <a:off x="7915111" y="3921526"/>
                <a:ext cx="9005" cy="26319"/>
              </a:xfrm>
              <a:custGeom>
                <a:avLst/>
                <a:gdLst>
                  <a:gd name="connsiteX0" fmla="*/ 1029 w 9005"/>
                  <a:gd name="connsiteY0" fmla="*/ 27955 h 26319"/>
                  <a:gd name="connsiteX1" fmla="*/ 8 w 9005"/>
                  <a:gd name="connsiteY1" fmla="*/ 1636 h 26319"/>
                  <a:gd name="connsiteX2" fmla="*/ 9013 w 9005"/>
                  <a:gd name="connsiteY2" fmla="*/ 1636 h 26319"/>
                  <a:gd name="connsiteX3" fmla="*/ 7992 w 9005"/>
                  <a:gd name="connsiteY3" fmla="*/ 27955 h 26319"/>
                  <a:gd name="connsiteX4" fmla="*/ 1029 w 9005"/>
                  <a:gd name="connsiteY4" fmla="*/ 27955 h 263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05" h="26319">
                    <a:moveTo>
                      <a:pt x="1029" y="27955"/>
                    </a:moveTo>
                    <a:lnTo>
                      <a:pt x="8" y="1636"/>
                    </a:lnTo>
                    <a:lnTo>
                      <a:pt x="9013" y="1636"/>
                    </a:lnTo>
                    <a:lnTo>
                      <a:pt x="7992" y="27955"/>
                    </a:lnTo>
                    <a:lnTo>
                      <a:pt x="1029" y="27955"/>
                    </a:lnTo>
                  </a:path>
                </a:pathLst>
              </a:custGeom>
              <a:solidFill>
                <a:srgbClr val="000000"/>
              </a:solidFill>
              <a:ln w="46" cap="flat">
                <a:noFill/>
                <a:prstDash val="solid"/>
                <a:miter/>
              </a:ln>
            </p:spPr>
            <p:txBody>
              <a:bodyPr rtlCol="0" anchor="ctr"/>
              <a:lstStyle/>
              <a:p>
                <a:endParaRPr lang="en-GB"/>
              </a:p>
            </p:txBody>
          </p:sp>
          <p:sp>
            <p:nvSpPr>
              <p:cNvPr id="174" name="Freeform: Shape 173">
                <a:extLst>
                  <a:ext uri="{FF2B5EF4-FFF2-40B4-BE49-F238E27FC236}">
                    <a16:creationId xmlns:a16="http://schemas.microsoft.com/office/drawing/2014/main" id="{C69570E3-8815-5508-3563-720F626EE785}"/>
                  </a:ext>
                </a:extLst>
              </p:cNvPr>
              <p:cNvSpPr/>
              <p:nvPr/>
            </p:nvSpPr>
            <p:spPr>
              <a:xfrm>
                <a:off x="7937299" y="3938144"/>
                <a:ext cx="45954" cy="53660"/>
              </a:xfrm>
              <a:custGeom>
                <a:avLst/>
                <a:gdLst>
                  <a:gd name="connsiteX0" fmla="*/ 24045 w 45954"/>
                  <a:gd name="connsiteY0" fmla="*/ 54648 h 53660"/>
                  <a:gd name="connsiteX1" fmla="*/ -278 w 45954"/>
                  <a:gd name="connsiteY1" fmla="*/ 28003 h 53660"/>
                  <a:gd name="connsiteX2" fmla="*/ 23070 w 45954"/>
                  <a:gd name="connsiteY2" fmla="*/ 988 h 53660"/>
                  <a:gd name="connsiteX3" fmla="*/ 45676 w 45954"/>
                  <a:gd name="connsiteY3" fmla="*/ 26936 h 53660"/>
                  <a:gd name="connsiteX4" fmla="*/ 45676 w 45954"/>
                  <a:gd name="connsiteY4" fmla="*/ 30417 h 53660"/>
                  <a:gd name="connsiteX5" fmla="*/ 8170 w 45954"/>
                  <a:gd name="connsiteY5" fmla="*/ 30417 h 53660"/>
                  <a:gd name="connsiteX6" fmla="*/ 24092 w 45954"/>
                  <a:gd name="connsiteY6" fmla="*/ 47221 h 53660"/>
                  <a:gd name="connsiteX7" fmla="*/ 36764 w 45954"/>
                  <a:gd name="connsiteY7" fmla="*/ 39237 h 53660"/>
                  <a:gd name="connsiteX8" fmla="*/ 44841 w 45954"/>
                  <a:gd name="connsiteY8" fmla="*/ 41465 h 53660"/>
                  <a:gd name="connsiteX9" fmla="*/ 24045 w 45954"/>
                  <a:gd name="connsiteY9" fmla="*/ 54648 h 53660"/>
                  <a:gd name="connsiteX10" fmla="*/ 8216 w 45954"/>
                  <a:gd name="connsiteY10" fmla="*/ 23362 h 53660"/>
                  <a:gd name="connsiteX11" fmla="*/ 37182 w 45954"/>
                  <a:gd name="connsiteY11" fmla="*/ 23362 h 53660"/>
                  <a:gd name="connsiteX12" fmla="*/ 23070 w 45954"/>
                  <a:gd name="connsiteY12" fmla="*/ 8415 h 53660"/>
                  <a:gd name="connsiteX13" fmla="*/ 8216 w 45954"/>
                  <a:gd name="connsiteY13" fmla="*/ 23362 h 53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5954" h="53660">
                    <a:moveTo>
                      <a:pt x="24045" y="54648"/>
                    </a:moveTo>
                    <a:cubicBezTo>
                      <a:pt x="9005" y="54648"/>
                      <a:pt x="-278" y="43972"/>
                      <a:pt x="-278" y="28003"/>
                    </a:cubicBezTo>
                    <a:cubicBezTo>
                      <a:pt x="-278" y="12082"/>
                      <a:pt x="8913" y="988"/>
                      <a:pt x="23070" y="988"/>
                    </a:cubicBezTo>
                    <a:cubicBezTo>
                      <a:pt x="34072" y="988"/>
                      <a:pt x="45676" y="7765"/>
                      <a:pt x="45676" y="26936"/>
                    </a:cubicBezTo>
                    <a:lnTo>
                      <a:pt x="45676" y="30417"/>
                    </a:lnTo>
                    <a:lnTo>
                      <a:pt x="8170" y="30417"/>
                    </a:lnTo>
                    <a:cubicBezTo>
                      <a:pt x="8588" y="41279"/>
                      <a:pt x="14901" y="47221"/>
                      <a:pt x="24092" y="47221"/>
                    </a:cubicBezTo>
                    <a:cubicBezTo>
                      <a:pt x="30219" y="47221"/>
                      <a:pt x="34814" y="44529"/>
                      <a:pt x="36764" y="39237"/>
                    </a:cubicBezTo>
                    <a:lnTo>
                      <a:pt x="44841" y="41465"/>
                    </a:lnTo>
                    <a:cubicBezTo>
                      <a:pt x="42427" y="49310"/>
                      <a:pt x="34675" y="54648"/>
                      <a:pt x="24045" y="54648"/>
                    </a:cubicBezTo>
                    <a:close/>
                    <a:moveTo>
                      <a:pt x="8216" y="23362"/>
                    </a:moveTo>
                    <a:lnTo>
                      <a:pt x="37182" y="23362"/>
                    </a:lnTo>
                    <a:cubicBezTo>
                      <a:pt x="36393" y="14542"/>
                      <a:pt x="31612" y="8415"/>
                      <a:pt x="23070" y="8415"/>
                    </a:cubicBezTo>
                    <a:cubicBezTo>
                      <a:pt x="14158" y="8415"/>
                      <a:pt x="8727" y="15424"/>
                      <a:pt x="8216" y="23362"/>
                    </a:cubicBezTo>
                  </a:path>
                </a:pathLst>
              </a:custGeom>
              <a:solidFill>
                <a:srgbClr val="000000"/>
              </a:solidFill>
              <a:ln w="46" cap="flat">
                <a:noFill/>
                <a:prstDash val="solid"/>
                <a:miter/>
              </a:ln>
            </p:spPr>
            <p:txBody>
              <a:bodyPr rtlCol="0" anchor="ctr"/>
              <a:lstStyle/>
              <a:p>
                <a:endParaRPr lang="en-GB"/>
              </a:p>
            </p:txBody>
          </p:sp>
          <p:sp>
            <p:nvSpPr>
              <p:cNvPr id="175" name="Freeform: Shape 174">
                <a:extLst>
                  <a:ext uri="{FF2B5EF4-FFF2-40B4-BE49-F238E27FC236}">
                    <a16:creationId xmlns:a16="http://schemas.microsoft.com/office/drawing/2014/main" id="{E1395C8B-BB9E-D994-8CFD-105C4B34ABC9}"/>
                  </a:ext>
                </a:extLst>
              </p:cNvPr>
              <p:cNvSpPr/>
              <p:nvPr/>
            </p:nvSpPr>
            <p:spPr>
              <a:xfrm>
                <a:off x="7988545" y="3938794"/>
                <a:ext cx="48415" cy="51896"/>
              </a:xfrm>
              <a:custGeom>
                <a:avLst/>
                <a:gdLst>
                  <a:gd name="connsiteX0" fmla="*/ 19573 w 48415"/>
                  <a:gd name="connsiteY0" fmla="*/ 52889 h 51896"/>
                  <a:gd name="connsiteX1" fmla="*/ -247 w 48415"/>
                  <a:gd name="connsiteY1" fmla="*/ 993 h 51896"/>
                  <a:gd name="connsiteX2" fmla="*/ 8897 w 48415"/>
                  <a:gd name="connsiteY2" fmla="*/ 993 h 51896"/>
                  <a:gd name="connsiteX3" fmla="*/ 23983 w 48415"/>
                  <a:gd name="connsiteY3" fmla="*/ 45137 h 51896"/>
                  <a:gd name="connsiteX4" fmla="*/ 39023 w 48415"/>
                  <a:gd name="connsiteY4" fmla="*/ 993 h 51896"/>
                  <a:gd name="connsiteX5" fmla="*/ 48168 w 48415"/>
                  <a:gd name="connsiteY5" fmla="*/ 993 h 51896"/>
                  <a:gd name="connsiteX6" fmla="*/ 28347 w 48415"/>
                  <a:gd name="connsiteY6" fmla="*/ 52889 h 51896"/>
                  <a:gd name="connsiteX7" fmla="*/ 19573 w 48415"/>
                  <a:gd name="connsiteY7" fmla="*/ 52889 h 51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415" h="51896">
                    <a:moveTo>
                      <a:pt x="19573" y="52889"/>
                    </a:moveTo>
                    <a:lnTo>
                      <a:pt x="-247" y="993"/>
                    </a:lnTo>
                    <a:lnTo>
                      <a:pt x="8897" y="993"/>
                    </a:lnTo>
                    <a:cubicBezTo>
                      <a:pt x="13864" y="15568"/>
                      <a:pt x="19852" y="29772"/>
                      <a:pt x="23983" y="45137"/>
                    </a:cubicBezTo>
                    <a:cubicBezTo>
                      <a:pt x="28022" y="29772"/>
                      <a:pt x="34056" y="15568"/>
                      <a:pt x="39023" y="993"/>
                    </a:cubicBezTo>
                    <a:lnTo>
                      <a:pt x="48168" y="993"/>
                    </a:lnTo>
                    <a:lnTo>
                      <a:pt x="28347" y="52889"/>
                    </a:lnTo>
                    <a:lnTo>
                      <a:pt x="19573" y="52889"/>
                    </a:lnTo>
                  </a:path>
                </a:pathLst>
              </a:custGeom>
              <a:solidFill>
                <a:srgbClr val="000000"/>
              </a:solidFill>
              <a:ln w="46" cap="flat">
                <a:noFill/>
                <a:prstDash val="solid"/>
                <a:miter/>
              </a:ln>
            </p:spPr>
            <p:txBody>
              <a:bodyPr rtlCol="0" anchor="ctr"/>
              <a:lstStyle/>
              <a:p>
                <a:endParaRPr lang="en-GB"/>
              </a:p>
            </p:txBody>
          </p:sp>
          <p:sp>
            <p:nvSpPr>
              <p:cNvPr id="176" name="Freeform: Shape 175">
                <a:extLst>
                  <a:ext uri="{FF2B5EF4-FFF2-40B4-BE49-F238E27FC236}">
                    <a16:creationId xmlns:a16="http://schemas.microsoft.com/office/drawing/2014/main" id="{B2B78496-70D6-F16C-15AD-6A117A704A27}"/>
                  </a:ext>
                </a:extLst>
              </p:cNvPr>
              <p:cNvSpPr/>
              <p:nvPr/>
            </p:nvSpPr>
            <p:spPr>
              <a:xfrm>
                <a:off x="8042438" y="3938144"/>
                <a:ext cx="45954" cy="53660"/>
              </a:xfrm>
              <a:custGeom>
                <a:avLst/>
                <a:gdLst>
                  <a:gd name="connsiteX0" fmla="*/ 24060 w 45954"/>
                  <a:gd name="connsiteY0" fmla="*/ 54648 h 53660"/>
                  <a:gd name="connsiteX1" fmla="*/ -264 w 45954"/>
                  <a:gd name="connsiteY1" fmla="*/ 28003 h 53660"/>
                  <a:gd name="connsiteX2" fmla="*/ 23085 w 45954"/>
                  <a:gd name="connsiteY2" fmla="*/ 988 h 53660"/>
                  <a:gd name="connsiteX3" fmla="*/ 45691 w 45954"/>
                  <a:gd name="connsiteY3" fmla="*/ 26936 h 53660"/>
                  <a:gd name="connsiteX4" fmla="*/ 45691 w 45954"/>
                  <a:gd name="connsiteY4" fmla="*/ 30417 h 53660"/>
                  <a:gd name="connsiteX5" fmla="*/ 8185 w 45954"/>
                  <a:gd name="connsiteY5" fmla="*/ 30417 h 53660"/>
                  <a:gd name="connsiteX6" fmla="*/ 24106 w 45954"/>
                  <a:gd name="connsiteY6" fmla="*/ 47221 h 53660"/>
                  <a:gd name="connsiteX7" fmla="*/ 36779 w 45954"/>
                  <a:gd name="connsiteY7" fmla="*/ 39237 h 53660"/>
                  <a:gd name="connsiteX8" fmla="*/ 44856 w 45954"/>
                  <a:gd name="connsiteY8" fmla="*/ 41465 h 53660"/>
                  <a:gd name="connsiteX9" fmla="*/ 24060 w 45954"/>
                  <a:gd name="connsiteY9" fmla="*/ 54648 h 53660"/>
                  <a:gd name="connsiteX10" fmla="*/ 8231 w 45954"/>
                  <a:gd name="connsiteY10" fmla="*/ 23362 h 53660"/>
                  <a:gd name="connsiteX11" fmla="*/ 37197 w 45954"/>
                  <a:gd name="connsiteY11" fmla="*/ 23362 h 53660"/>
                  <a:gd name="connsiteX12" fmla="*/ 23085 w 45954"/>
                  <a:gd name="connsiteY12" fmla="*/ 8415 h 53660"/>
                  <a:gd name="connsiteX13" fmla="*/ 8231 w 45954"/>
                  <a:gd name="connsiteY13" fmla="*/ 23362 h 53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5954" h="53660">
                    <a:moveTo>
                      <a:pt x="24060" y="54648"/>
                    </a:moveTo>
                    <a:cubicBezTo>
                      <a:pt x="9020" y="54648"/>
                      <a:pt x="-264" y="43972"/>
                      <a:pt x="-264" y="28003"/>
                    </a:cubicBezTo>
                    <a:cubicBezTo>
                      <a:pt x="-264" y="12082"/>
                      <a:pt x="8927" y="988"/>
                      <a:pt x="23085" y="988"/>
                    </a:cubicBezTo>
                    <a:cubicBezTo>
                      <a:pt x="34086" y="988"/>
                      <a:pt x="45691" y="7765"/>
                      <a:pt x="45691" y="26936"/>
                    </a:cubicBezTo>
                    <a:lnTo>
                      <a:pt x="45691" y="30417"/>
                    </a:lnTo>
                    <a:lnTo>
                      <a:pt x="8185" y="30417"/>
                    </a:lnTo>
                    <a:cubicBezTo>
                      <a:pt x="8602" y="41279"/>
                      <a:pt x="14915" y="47221"/>
                      <a:pt x="24106" y="47221"/>
                    </a:cubicBezTo>
                    <a:cubicBezTo>
                      <a:pt x="30234" y="47221"/>
                      <a:pt x="34829" y="44529"/>
                      <a:pt x="36779" y="39237"/>
                    </a:cubicBezTo>
                    <a:lnTo>
                      <a:pt x="44856" y="41465"/>
                    </a:lnTo>
                    <a:cubicBezTo>
                      <a:pt x="42442" y="49310"/>
                      <a:pt x="34690" y="54648"/>
                      <a:pt x="24060" y="54648"/>
                    </a:cubicBezTo>
                    <a:close/>
                    <a:moveTo>
                      <a:pt x="8231" y="23362"/>
                    </a:moveTo>
                    <a:lnTo>
                      <a:pt x="37197" y="23362"/>
                    </a:lnTo>
                    <a:cubicBezTo>
                      <a:pt x="36407" y="14542"/>
                      <a:pt x="31626" y="8415"/>
                      <a:pt x="23085" y="8415"/>
                    </a:cubicBezTo>
                    <a:cubicBezTo>
                      <a:pt x="14173" y="8415"/>
                      <a:pt x="8742" y="15424"/>
                      <a:pt x="8231" y="23362"/>
                    </a:cubicBezTo>
                  </a:path>
                </a:pathLst>
              </a:custGeom>
              <a:solidFill>
                <a:srgbClr val="000000"/>
              </a:solidFill>
              <a:ln w="46" cap="flat">
                <a:noFill/>
                <a:prstDash val="solid"/>
                <a:miter/>
              </a:ln>
            </p:spPr>
            <p:txBody>
              <a:bodyPr rtlCol="0" anchor="ctr"/>
              <a:lstStyle/>
              <a:p>
                <a:endParaRPr lang="en-GB"/>
              </a:p>
            </p:txBody>
          </p:sp>
          <p:sp>
            <p:nvSpPr>
              <p:cNvPr id="177" name="Freeform: Shape 176">
                <a:extLst>
                  <a:ext uri="{FF2B5EF4-FFF2-40B4-BE49-F238E27FC236}">
                    <a16:creationId xmlns:a16="http://schemas.microsoft.com/office/drawing/2014/main" id="{5F5617DA-C2C9-0718-091C-57F76E35787A}"/>
                  </a:ext>
                </a:extLst>
              </p:cNvPr>
              <p:cNvSpPr/>
              <p:nvPr/>
            </p:nvSpPr>
            <p:spPr>
              <a:xfrm>
                <a:off x="8100369" y="3938144"/>
                <a:ext cx="41498" cy="52546"/>
              </a:xfrm>
              <a:custGeom>
                <a:avLst/>
                <a:gdLst>
                  <a:gd name="connsiteX0" fmla="*/ 8094 w 41498"/>
                  <a:gd name="connsiteY0" fmla="*/ 22445 h 52546"/>
                  <a:gd name="connsiteX1" fmla="*/ 8094 w 41498"/>
                  <a:gd name="connsiteY1" fmla="*/ 53546 h 52546"/>
                  <a:gd name="connsiteX2" fmla="*/ -262 w 41498"/>
                  <a:gd name="connsiteY2" fmla="*/ 53546 h 52546"/>
                  <a:gd name="connsiteX3" fmla="*/ -262 w 41498"/>
                  <a:gd name="connsiteY3" fmla="*/ 1649 h 52546"/>
                  <a:gd name="connsiteX4" fmla="*/ 7769 w 41498"/>
                  <a:gd name="connsiteY4" fmla="*/ 1649 h 52546"/>
                  <a:gd name="connsiteX5" fmla="*/ 7815 w 41498"/>
                  <a:gd name="connsiteY5" fmla="*/ 11258 h 52546"/>
                  <a:gd name="connsiteX6" fmla="*/ 23690 w 41498"/>
                  <a:gd name="connsiteY6" fmla="*/ 999 h 52546"/>
                  <a:gd name="connsiteX7" fmla="*/ 41237 w 41498"/>
                  <a:gd name="connsiteY7" fmla="*/ 20588 h 52546"/>
                  <a:gd name="connsiteX8" fmla="*/ 41237 w 41498"/>
                  <a:gd name="connsiteY8" fmla="*/ 53546 h 52546"/>
                  <a:gd name="connsiteX9" fmla="*/ 32881 w 41498"/>
                  <a:gd name="connsiteY9" fmla="*/ 53546 h 52546"/>
                  <a:gd name="connsiteX10" fmla="*/ 32881 w 41498"/>
                  <a:gd name="connsiteY10" fmla="*/ 21285 h 52546"/>
                  <a:gd name="connsiteX11" fmla="*/ 21184 w 41498"/>
                  <a:gd name="connsiteY11" fmla="*/ 8519 h 52546"/>
                  <a:gd name="connsiteX12" fmla="*/ 8094 w 41498"/>
                  <a:gd name="connsiteY12" fmla="*/ 22445 h 52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1498" h="52546">
                    <a:moveTo>
                      <a:pt x="8094" y="22445"/>
                    </a:moveTo>
                    <a:lnTo>
                      <a:pt x="8094" y="53546"/>
                    </a:lnTo>
                    <a:lnTo>
                      <a:pt x="-262" y="53546"/>
                    </a:lnTo>
                    <a:lnTo>
                      <a:pt x="-262" y="1649"/>
                    </a:lnTo>
                    <a:lnTo>
                      <a:pt x="7769" y="1649"/>
                    </a:lnTo>
                    <a:lnTo>
                      <a:pt x="7815" y="11258"/>
                    </a:lnTo>
                    <a:cubicBezTo>
                      <a:pt x="11157" y="3924"/>
                      <a:pt x="16728" y="999"/>
                      <a:pt x="23690" y="999"/>
                    </a:cubicBezTo>
                    <a:cubicBezTo>
                      <a:pt x="34181" y="999"/>
                      <a:pt x="41237" y="7452"/>
                      <a:pt x="41237" y="20588"/>
                    </a:cubicBezTo>
                    <a:lnTo>
                      <a:pt x="41237" y="53546"/>
                    </a:lnTo>
                    <a:lnTo>
                      <a:pt x="32881" y="53546"/>
                    </a:lnTo>
                    <a:lnTo>
                      <a:pt x="32881" y="21285"/>
                    </a:lnTo>
                    <a:cubicBezTo>
                      <a:pt x="32881" y="13301"/>
                      <a:pt x="28425" y="8519"/>
                      <a:pt x="21184" y="8519"/>
                    </a:cubicBezTo>
                    <a:cubicBezTo>
                      <a:pt x="13710" y="8519"/>
                      <a:pt x="8094" y="13579"/>
                      <a:pt x="8094" y="22445"/>
                    </a:cubicBezTo>
                  </a:path>
                </a:pathLst>
              </a:custGeom>
              <a:solidFill>
                <a:srgbClr val="000000"/>
              </a:solidFill>
              <a:ln w="46" cap="flat">
                <a:noFill/>
                <a:prstDash val="solid"/>
                <a:miter/>
              </a:ln>
            </p:spPr>
            <p:txBody>
              <a:bodyPr rtlCol="0" anchor="ctr"/>
              <a:lstStyle/>
              <a:p>
                <a:endParaRPr lang="en-GB"/>
              </a:p>
            </p:txBody>
          </p:sp>
          <p:sp>
            <p:nvSpPr>
              <p:cNvPr id="178" name="Freeform: Shape 177">
                <a:extLst>
                  <a:ext uri="{FF2B5EF4-FFF2-40B4-BE49-F238E27FC236}">
                    <a16:creationId xmlns:a16="http://schemas.microsoft.com/office/drawing/2014/main" id="{EC1EC977-BB79-1A67-F396-84A8A865892F}"/>
                  </a:ext>
                </a:extLst>
              </p:cNvPr>
              <p:cNvSpPr/>
              <p:nvPr/>
            </p:nvSpPr>
            <p:spPr>
              <a:xfrm>
                <a:off x="8150130" y="3926446"/>
                <a:ext cx="28269" cy="64893"/>
              </a:xfrm>
              <a:custGeom>
                <a:avLst/>
                <a:gdLst>
                  <a:gd name="connsiteX0" fmla="*/ 26855 w 28269"/>
                  <a:gd name="connsiteY0" fmla="*/ 13465 h 64893"/>
                  <a:gd name="connsiteX1" fmla="*/ 26855 w 28269"/>
                  <a:gd name="connsiteY1" fmla="*/ 20614 h 64893"/>
                  <a:gd name="connsiteX2" fmla="*/ 16179 w 28269"/>
                  <a:gd name="connsiteY2" fmla="*/ 20614 h 64893"/>
                  <a:gd name="connsiteX3" fmla="*/ 16179 w 28269"/>
                  <a:gd name="connsiteY3" fmla="*/ 51900 h 64893"/>
                  <a:gd name="connsiteX4" fmla="*/ 22306 w 28269"/>
                  <a:gd name="connsiteY4" fmla="*/ 58584 h 64893"/>
                  <a:gd name="connsiteX5" fmla="*/ 26576 w 28269"/>
                  <a:gd name="connsiteY5" fmla="*/ 58027 h 64893"/>
                  <a:gd name="connsiteX6" fmla="*/ 28294 w 28269"/>
                  <a:gd name="connsiteY6" fmla="*/ 65083 h 64893"/>
                  <a:gd name="connsiteX7" fmla="*/ 22074 w 28269"/>
                  <a:gd name="connsiteY7" fmla="*/ 66011 h 64893"/>
                  <a:gd name="connsiteX8" fmla="*/ 7823 w 28269"/>
                  <a:gd name="connsiteY8" fmla="*/ 52550 h 64893"/>
                  <a:gd name="connsiteX9" fmla="*/ 7823 w 28269"/>
                  <a:gd name="connsiteY9" fmla="*/ 20614 h 64893"/>
                  <a:gd name="connsiteX10" fmla="*/ 25 w 28269"/>
                  <a:gd name="connsiteY10" fmla="*/ 20614 h 64893"/>
                  <a:gd name="connsiteX11" fmla="*/ 25 w 28269"/>
                  <a:gd name="connsiteY11" fmla="*/ 13465 h 64893"/>
                  <a:gd name="connsiteX12" fmla="*/ 7823 w 28269"/>
                  <a:gd name="connsiteY12" fmla="*/ 13465 h 64893"/>
                  <a:gd name="connsiteX13" fmla="*/ 7823 w 28269"/>
                  <a:gd name="connsiteY13" fmla="*/ 1118 h 64893"/>
                  <a:gd name="connsiteX14" fmla="*/ 16179 w 28269"/>
                  <a:gd name="connsiteY14" fmla="*/ 1118 h 64893"/>
                  <a:gd name="connsiteX15" fmla="*/ 16179 w 28269"/>
                  <a:gd name="connsiteY15" fmla="*/ 13465 h 64893"/>
                  <a:gd name="connsiteX16" fmla="*/ 26855 w 28269"/>
                  <a:gd name="connsiteY16" fmla="*/ 13465 h 64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269" h="64893">
                    <a:moveTo>
                      <a:pt x="26855" y="13465"/>
                    </a:moveTo>
                    <a:lnTo>
                      <a:pt x="26855" y="20614"/>
                    </a:lnTo>
                    <a:lnTo>
                      <a:pt x="16179" y="20614"/>
                    </a:lnTo>
                    <a:lnTo>
                      <a:pt x="16179" y="51900"/>
                    </a:lnTo>
                    <a:cubicBezTo>
                      <a:pt x="16179" y="56542"/>
                      <a:pt x="17896" y="58584"/>
                      <a:pt x="22306" y="58584"/>
                    </a:cubicBezTo>
                    <a:cubicBezTo>
                      <a:pt x="23374" y="58584"/>
                      <a:pt x="25184" y="58306"/>
                      <a:pt x="26576" y="58027"/>
                    </a:cubicBezTo>
                    <a:lnTo>
                      <a:pt x="28294" y="65083"/>
                    </a:lnTo>
                    <a:cubicBezTo>
                      <a:pt x="26576" y="65687"/>
                      <a:pt x="24209" y="66011"/>
                      <a:pt x="22074" y="66011"/>
                    </a:cubicBezTo>
                    <a:cubicBezTo>
                      <a:pt x="13115" y="66011"/>
                      <a:pt x="7823" y="61045"/>
                      <a:pt x="7823" y="52550"/>
                    </a:cubicBezTo>
                    <a:lnTo>
                      <a:pt x="7823" y="20614"/>
                    </a:lnTo>
                    <a:lnTo>
                      <a:pt x="25" y="20614"/>
                    </a:lnTo>
                    <a:lnTo>
                      <a:pt x="25" y="13465"/>
                    </a:lnTo>
                    <a:lnTo>
                      <a:pt x="7823" y="13465"/>
                    </a:lnTo>
                    <a:lnTo>
                      <a:pt x="7823" y="1118"/>
                    </a:lnTo>
                    <a:lnTo>
                      <a:pt x="16179" y="1118"/>
                    </a:lnTo>
                    <a:lnTo>
                      <a:pt x="16179" y="13465"/>
                    </a:lnTo>
                    <a:lnTo>
                      <a:pt x="26855" y="13465"/>
                    </a:lnTo>
                  </a:path>
                </a:pathLst>
              </a:custGeom>
              <a:solidFill>
                <a:srgbClr val="000000"/>
              </a:solidFill>
              <a:ln w="46" cap="flat">
                <a:noFill/>
                <a:prstDash val="solid"/>
                <a:miter/>
              </a:ln>
            </p:spPr>
            <p:txBody>
              <a:bodyPr rtlCol="0" anchor="ctr"/>
              <a:lstStyle/>
              <a:p>
                <a:endParaRPr lang="en-GB"/>
              </a:p>
            </p:txBody>
          </p:sp>
          <p:sp>
            <p:nvSpPr>
              <p:cNvPr id="179" name="Freeform: Shape 178">
                <a:extLst>
                  <a:ext uri="{FF2B5EF4-FFF2-40B4-BE49-F238E27FC236}">
                    <a16:creationId xmlns:a16="http://schemas.microsoft.com/office/drawing/2014/main" id="{56C9436B-AEE0-EC85-58D8-FF23D03B33EF}"/>
                  </a:ext>
                </a:extLst>
              </p:cNvPr>
              <p:cNvSpPr/>
              <p:nvPr/>
            </p:nvSpPr>
            <p:spPr>
              <a:xfrm>
                <a:off x="8190050" y="3921526"/>
                <a:ext cx="9005" cy="26319"/>
              </a:xfrm>
              <a:custGeom>
                <a:avLst/>
                <a:gdLst>
                  <a:gd name="connsiteX0" fmla="*/ 1068 w 9005"/>
                  <a:gd name="connsiteY0" fmla="*/ 27955 h 26319"/>
                  <a:gd name="connsiteX1" fmla="*/ 47 w 9005"/>
                  <a:gd name="connsiteY1" fmla="*/ 1636 h 26319"/>
                  <a:gd name="connsiteX2" fmla="*/ 9052 w 9005"/>
                  <a:gd name="connsiteY2" fmla="*/ 1636 h 26319"/>
                  <a:gd name="connsiteX3" fmla="*/ 8031 w 9005"/>
                  <a:gd name="connsiteY3" fmla="*/ 27955 h 26319"/>
                  <a:gd name="connsiteX4" fmla="*/ 1068 w 9005"/>
                  <a:gd name="connsiteY4" fmla="*/ 27955 h 263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05" h="26319">
                    <a:moveTo>
                      <a:pt x="1068" y="27955"/>
                    </a:moveTo>
                    <a:lnTo>
                      <a:pt x="47" y="1636"/>
                    </a:lnTo>
                    <a:lnTo>
                      <a:pt x="9052" y="1636"/>
                    </a:lnTo>
                    <a:lnTo>
                      <a:pt x="8031" y="27955"/>
                    </a:lnTo>
                    <a:lnTo>
                      <a:pt x="1068" y="27955"/>
                    </a:lnTo>
                  </a:path>
                </a:pathLst>
              </a:custGeom>
              <a:solidFill>
                <a:srgbClr val="000000"/>
              </a:solidFill>
              <a:ln w="46" cap="flat">
                <a:noFill/>
                <a:prstDash val="solid"/>
                <a:miter/>
              </a:ln>
            </p:spPr>
            <p:txBody>
              <a:bodyPr rtlCol="0" anchor="ctr"/>
              <a:lstStyle/>
              <a:p>
                <a:endParaRPr lang="en-GB"/>
              </a:p>
            </p:txBody>
          </p:sp>
        </p:grpSp>
        <p:sp>
          <p:nvSpPr>
            <p:cNvPr id="180" name="Freeform: Shape 179">
              <a:extLst>
                <a:ext uri="{FF2B5EF4-FFF2-40B4-BE49-F238E27FC236}">
                  <a16:creationId xmlns:a16="http://schemas.microsoft.com/office/drawing/2014/main" id="{D6754403-D575-7A4E-C9FF-90731E5B267F}"/>
                </a:ext>
              </a:extLst>
            </p:cNvPr>
            <p:cNvSpPr/>
            <p:nvPr/>
          </p:nvSpPr>
          <p:spPr>
            <a:xfrm>
              <a:off x="9316537" y="4413344"/>
              <a:ext cx="500095" cy="770035"/>
            </a:xfrm>
            <a:custGeom>
              <a:avLst/>
              <a:gdLst>
                <a:gd name="connsiteX0" fmla="*/ -279 w 500095"/>
                <a:gd name="connsiteY0" fmla="*/ 33 h 770035"/>
                <a:gd name="connsiteX1" fmla="*/ -279 w 500095"/>
                <a:gd name="connsiteY1" fmla="*/ 727289 h 770035"/>
                <a:gd name="connsiteX2" fmla="*/ 42501 w 500095"/>
                <a:gd name="connsiteY2" fmla="*/ 770069 h 770035"/>
                <a:gd name="connsiteX3" fmla="*/ 499817 w 500095"/>
                <a:gd name="connsiteY3" fmla="*/ 770069 h 770035"/>
              </a:gdLst>
              <a:ahLst/>
              <a:cxnLst>
                <a:cxn ang="0">
                  <a:pos x="connsiteX0" y="connsiteY0"/>
                </a:cxn>
                <a:cxn ang="0">
                  <a:pos x="connsiteX1" y="connsiteY1"/>
                </a:cxn>
                <a:cxn ang="0">
                  <a:pos x="connsiteX2" y="connsiteY2"/>
                </a:cxn>
                <a:cxn ang="0">
                  <a:pos x="connsiteX3" y="connsiteY3"/>
                </a:cxn>
              </a:cxnLst>
              <a:rect l="l" t="t" r="r" b="b"/>
              <a:pathLst>
                <a:path w="500095" h="770035">
                  <a:moveTo>
                    <a:pt x="-279" y="33"/>
                  </a:moveTo>
                  <a:lnTo>
                    <a:pt x="-279" y="727289"/>
                  </a:lnTo>
                  <a:cubicBezTo>
                    <a:pt x="-279" y="750918"/>
                    <a:pt x="18872" y="770069"/>
                    <a:pt x="42501" y="770069"/>
                  </a:cubicBezTo>
                  <a:lnTo>
                    <a:pt x="499817" y="770069"/>
                  </a:lnTo>
                </a:path>
              </a:pathLst>
            </a:custGeom>
            <a:noFill/>
            <a:ln w="7124" cap="flat">
              <a:solidFill>
                <a:srgbClr val="3A414A"/>
              </a:solidFill>
              <a:prstDash val="solid"/>
              <a:miter/>
            </a:ln>
          </p:spPr>
          <p:txBody>
            <a:bodyPr rtlCol="0" anchor="ctr"/>
            <a:lstStyle/>
            <a:p>
              <a:endParaRPr lang="en-GB"/>
            </a:p>
          </p:txBody>
        </p:sp>
        <p:sp>
          <p:nvSpPr>
            <p:cNvPr id="181" name="Freeform: Shape 180">
              <a:extLst>
                <a:ext uri="{FF2B5EF4-FFF2-40B4-BE49-F238E27FC236}">
                  <a16:creationId xmlns:a16="http://schemas.microsoft.com/office/drawing/2014/main" id="{69E4E641-99A8-DB16-8E4F-8EDE54C6989C}"/>
                </a:ext>
              </a:extLst>
            </p:cNvPr>
            <p:cNvSpPr/>
            <p:nvPr/>
          </p:nvSpPr>
          <p:spPr>
            <a:xfrm>
              <a:off x="9313114" y="4409636"/>
              <a:ext cx="6915" cy="3850"/>
            </a:xfrm>
            <a:custGeom>
              <a:avLst/>
              <a:gdLst>
                <a:gd name="connsiteX0" fmla="*/ 3072 w 6915"/>
                <a:gd name="connsiteY0" fmla="*/ 176 h 3850"/>
                <a:gd name="connsiteX1" fmla="*/ 6637 w 6915"/>
                <a:gd name="connsiteY1" fmla="*/ 176 h 3850"/>
                <a:gd name="connsiteX2" fmla="*/ 6637 w 6915"/>
                <a:gd name="connsiteY2" fmla="*/ 3884 h 3850"/>
                <a:gd name="connsiteX3" fmla="*/ -279 w 6915"/>
                <a:gd name="connsiteY3" fmla="*/ 3884 h 3850"/>
                <a:gd name="connsiteX4" fmla="*/ -279 w 6915"/>
                <a:gd name="connsiteY4" fmla="*/ 33 h 38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15" h="3850">
                  <a:moveTo>
                    <a:pt x="3072" y="176"/>
                  </a:moveTo>
                  <a:lnTo>
                    <a:pt x="6637" y="176"/>
                  </a:lnTo>
                  <a:lnTo>
                    <a:pt x="6637" y="3884"/>
                  </a:lnTo>
                  <a:lnTo>
                    <a:pt x="-279" y="3884"/>
                  </a:lnTo>
                  <a:lnTo>
                    <a:pt x="-279" y="33"/>
                  </a:lnTo>
                  <a:close/>
                </a:path>
              </a:pathLst>
            </a:custGeom>
            <a:solidFill>
              <a:srgbClr val="3A414A"/>
            </a:solidFill>
            <a:ln w="356" cap="flat">
              <a:solidFill>
                <a:srgbClr val="3A414A"/>
              </a:solidFill>
              <a:prstDash val="solid"/>
              <a:miter/>
            </a:ln>
          </p:spPr>
          <p:txBody>
            <a:bodyPr rtlCol="0" anchor="ctr"/>
            <a:lstStyle/>
            <a:p>
              <a:endParaRPr lang="en-GB"/>
            </a:p>
          </p:txBody>
        </p:sp>
        <p:sp>
          <p:nvSpPr>
            <p:cNvPr id="195" name="Freeform: Shape 194">
              <a:extLst>
                <a:ext uri="{FF2B5EF4-FFF2-40B4-BE49-F238E27FC236}">
                  <a16:creationId xmlns:a16="http://schemas.microsoft.com/office/drawing/2014/main" id="{371E068E-BFB1-EF67-129C-BC51D36A849B}"/>
                </a:ext>
              </a:extLst>
            </p:cNvPr>
            <p:cNvSpPr/>
            <p:nvPr/>
          </p:nvSpPr>
          <p:spPr>
            <a:xfrm>
              <a:off x="9820197" y="5150439"/>
              <a:ext cx="101744" cy="66023"/>
            </a:xfrm>
            <a:custGeom>
              <a:avLst/>
              <a:gdLst>
                <a:gd name="connsiteX0" fmla="*/ 101465 w 101744"/>
                <a:gd name="connsiteY0" fmla="*/ 32974 h 66023"/>
                <a:gd name="connsiteX1" fmla="*/ -279 w 101744"/>
                <a:gd name="connsiteY1" fmla="*/ 66057 h 66023"/>
                <a:gd name="connsiteX2" fmla="*/ -279 w 101744"/>
                <a:gd name="connsiteY2" fmla="*/ 33 h 66023"/>
              </a:gdLst>
              <a:ahLst/>
              <a:cxnLst>
                <a:cxn ang="0">
                  <a:pos x="connsiteX0" y="connsiteY0"/>
                </a:cxn>
                <a:cxn ang="0">
                  <a:pos x="connsiteX1" y="connsiteY1"/>
                </a:cxn>
                <a:cxn ang="0">
                  <a:pos x="connsiteX2" y="connsiteY2"/>
                </a:cxn>
              </a:cxnLst>
              <a:rect l="l" t="t" r="r" b="b"/>
              <a:pathLst>
                <a:path w="101744" h="66023">
                  <a:moveTo>
                    <a:pt x="101465" y="32974"/>
                  </a:moveTo>
                  <a:lnTo>
                    <a:pt x="-279" y="66057"/>
                  </a:lnTo>
                  <a:lnTo>
                    <a:pt x="-279" y="33"/>
                  </a:lnTo>
                  <a:close/>
                </a:path>
              </a:pathLst>
            </a:custGeom>
            <a:solidFill>
              <a:srgbClr val="3A414A"/>
            </a:solidFill>
            <a:ln w="7124" cap="flat">
              <a:solidFill>
                <a:srgbClr val="3A414A"/>
              </a:solidFill>
              <a:prstDash val="solid"/>
              <a:miter/>
            </a:ln>
          </p:spPr>
          <p:txBody>
            <a:bodyPr rtlCol="0" anchor="ctr"/>
            <a:lstStyle/>
            <a:p>
              <a:endParaRPr lang="en-GB"/>
            </a:p>
          </p:txBody>
        </p:sp>
        <p:sp>
          <p:nvSpPr>
            <p:cNvPr id="196" name="Freeform: Shape 195">
              <a:extLst>
                <a:ext uri="{FF2B5EF4-FFF2-40B4-BE49-F238E27FC236}">
                  <a16:creationId xmlns:a16="http://schemas.microsoft.com/office/drawing/2014/main" id="{846B2178-7408-9DCC-A8D5-78124E2388E0}"/>
                </a:ext>
              </a:extLst>
            </p:cNvPr>
            <p:cNvSpPr/>
            <p:nvPr/>
          </p:nvSpPr>
          <p:spPr>
            <a:xfrm>
              <a:off x="9154473" y="4491773"/>
              <a:ext cx="324127" cy="495960"/>
            </a:xfrm>
            <a:custGeom>
              <a:avLst/>
              <a:gdLst>
                <a:gd name="connsiteX0" fmla="*/ 42501 w 324127"/>
                <a:gd name="connsiteY0" fmla="*/ 495993 h 495960"/>
                <a:gd name="connsiteX1" fmla="*/ -279 w 324127"/>
                <a:gd name="connsiteY1" fmla="*/ 453214 h 495960"/>
                <a:gd name="connsiteX2" fmla="*/ -279 w 324127"/>
                <a:gd name="connsiteY2" fmla="*/ 42813 h 495960"/>
                <a:gd name="connsiteX3" fmla="*/ 42501 w 324127"/>
                <a:gd name="connsiteY3" fmla="*/ 33 h 495960"/>
                <a:gd name="connsiteX4" fmla="*/ 281069 w 324127"/>
                <a:gd name="connsiteY4" fmla="*/ 33 h 495960"/>
                <a:gd name="connsiteX5" fmla="*/ 323849 w 324127"/>
                <a:gd name="connsiteY5" fmla="*/ 42813 h 495960"/>
                <a:gd name="connsiteX6" fmla="*/ 323849 w 324127"/>
                <a:gd name="connsiteY6" fmla="*/ 453214 h 495960"/>
                <a:gd name="connsiteX7" fmla="*/ 281069 w 324127"/>
                <a:gd name="connsiteY7" fmla="*/ 495993 h 495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4127" h="495960">
                  <a:moveTo>
                    <a:pt x="42501" y="495993"/>
                  </a:moveTo>
                  <a:cubicBezTo>
                    <a:pt x="18872" y="495993"/>
                    <a:pt x="-279" y="476842"/>
                    <a:pt x="-279" y="453214"/>
                  </a:cubicBezTo>
                  <a:lnTo>
                    <a:pt x="-279" y="42813"/>
                  </a:lnTo>
                  <a:cubicBezTo>
                    <a:pt x="-279" y="19185"/>
                    <a:pt x="18872" y="33"/>
                    <a:pt x="42501" y="33"/>
                  </a:cubicBezTo>
                  <a:lnTo>
                    <a:pt x="281069" y="33"/>
                  </a:lnTo>
                  <a:cubicBezTo>
                    <a:pt x="304698" y="33"/>
                    <a:pt x="323849" y="19185"/>
                    <a:pt x="323849" y="42813"/>
                  </a:cubicBezTo>
                  <a:lnTo>
                    <a:pt x="323849" y="453214"/>
                  </a:lnTo>
                  <a:cubicBezTo>
                    <a:pt x="323849" y="476842"/>
                    <a:pt x="304698" y="495993"/>
                    <a:pt x="281069" y="495993"/>
                  </a:cubicBezTo>
                  <a:close/>
                </a:path>
              </a:pathLst>
            </a:custGeom>
            <a:noFill/>
            <a:ln w="7124" cap="flat">
              <a:noFill/>
              <a:prstDash val="solid"/>
              <a:miter/>
            </a:ln>
          </p:spPr>
          <p:txBody>
            <a:bodyPr rtlCol="0" anchor="ctr"/>
            <a:lstStyle/>
            <a:p>
              <a:endParaRPr lang="en-GB"/>
            </a:p>
          </p:txBody>
        </p:sp>
        <p:grpSp>
          <p:nvGrpSpPr>
            <p:cNvPr id="197" name="Graphic 14">
              <a:extLst>
                <a:ext uri="{FF2B5EF4-FFF2-40B4-BE49-F238E27FC236}">
                  <a16:creationId xmlns:a16="http://schemas.microsoft.com/office/drawing/2014/main" id="{98C252E3-669A-5DD2-6108-135A5123AF6E}"/>
                </a:ext>
              </a:extLst>
            </p:cNvPr>
            <p:cNvGrpSpPr/>
            <p:nvPr/>
          </p:nvGrpSpPr>
          <p:grpSpPr>
            <a:xfrm>
              <a:off x="9191337" y="4612136"/>
              <a:ext cx="251402" cy="247938"/>
              <a:chOff x="7775229" y="4548526"/>
              <a:chExt cx="251402" cy="247938"/>
            </a:xfrm>
            <a:solidFill>
              <a:srgbClr val="000000"/>
            </a:solidFill>
          </p:grpSpPr>
          <p:grpSp>
            <p:nvGrpSpPr>
              <p:cNvPr id="198" name="Graphic 14">
                <a:extLst>
                  <a:ext uri="{FF2B5EF4-FFF2-40B4-BE49-F238E27FC236}">
                    <a16:creationId xmlns:a16="http://schemas.microsoft.com/office/drawing/2014/main" id="{81CDEB60-5B69-FAA0-81F7-AEBB236180DC}"/>
                  </a:ext>
                </a:extLst>
              </p:cNvPr>
              <p:cNvGrpSpPr/>
              <p:nvPr/>
            </p:nvGrpSpPr>
            <p:grpSpPr>
              <a:xfrm>
                <a:off x="7775229" y="4566943"/>
                <a:ext cx="98036" cy="210556"/>
                <a:chOff x="7775229" y="4566943"/>
                <a:chExt cx="98036" cy="210556"/>
              </a:xfrm>
              <a:solidFill>
                <a:srgbClr val="000000"/>
              </a:solidFill>
            </p:grpSpPr>
            <p:sp>
              <p:nvSpPr>
                <p:cNvPr id="199" name="Freeform: Shape 198">
                  <a:extLst>
                    <a:ext uri="{FF2B5EF4-FFF2-40B4-BE49-F238E27FC236}">
                      <a16:creationId xmlns:a16="http://schemas.microsoft.com/office/drawing/2014/main" id="{56245FED-4769-414F-031A-DF10F6470334}"/>
                    </a:ext>
                  </a:extLst>
                </p:cNvPr>
                <p:cNvSpPr/>
                <p:nvPr/>
              </p:nvSpPr>
              <p:spPr>
                <a:xfrm rot="-5400000">
                  <a:off x="7819791" y="4725510"/>
                  <a:ext cx="11759" cy="92219"/>
                </a:xfrm>
                <a:custGeom>
                  <a:avLst/>
                  <a:gdLst>
                    <a:gd name="connsiteX0" fmla="*/ 11786 w 11759"/>
                    <a:gd name="connsiteY0" fmla="*/ 1292 h 92219"/>
                    <a:gd name="connsiteX1" fmla="*/ 11786 w 11759"/>
                    <a:gd name="connsiteY1" fmla="*/ 93511 h 92219"/>
                    <a:gd name="connsiteX2" fmla="*/ 27 w 11759"/>
                    <a:gd name="connsiteY2" fmla="*/ 93511 h 92219"/>
                    <a:gd name="connsiteX3" fmla="*/ 27 w 11759"/>
                    <a:gd name="connsiteY3" fmla="*/ 1292 h 92219"/>
                    <a:gd name="connsiteX4" fmla="*/ 11786 w 11759"/>
                    <a:gd name="connsiteY4" fmla="*/ 1292 h 922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759" h="92219">
                      <a:moveTo>
                        <a:pt x="11786" y="1292"/>
                      </a:moveTo>
                      <a:lnTo>
                        <a:pt x="11786" y="93511"/>
                      </a:lnTo>
                      <a:lnTo>
                        <a:pt x="27" y="93511"/>
                      </a:lnTo>
                      <a:lnTo>
                        <a:pt x="27" y="1292"/>
                      </a:lnTo>
                      <a:lnTo>
                        <a:pt x="11786" y="1292"/>
                      </a:lnTo>
                    </a:path>
                  </a:pathLst>
                </a:custGeom>
                <a:solidFill>
                  <a:srgbClr val="000000"/>
                </a:solidFill>
                <a:ln w="62" cap="flat">
                  <a:noFill/>
                  <a:prstDash val="solid"/>
                  <a:miter/>
                </a:ln>
              </p:spPr>
              <p:txBody>
                <a:bodyPr rtlCol="0" anchor="ctr"/>
                <a:lstStyle/>
                <a:p>
                  <a:endParaRPr lang="en-GB"/>
                </a:p>
              </p:txBody>
            </p:sp>
            <p:sp>
              <p:nvSpPr>
                <p:cNvPr id="200" name="Freeform: Shape 199">
                  <a:extLst>
                    <a:ext uri="{FF2B5EF4-FFF2-40B4-BE49-F238E27FC236}">
                      <a16:creationId xmlns:a16="http://schemas.microsoft.com/office/drawing/2014/main" id="{C2D1EB02-1BB8-1592-6AC9-1997FF7902DD}"/>
                    </a:ext>
                  </a:extLst>
                </p:cNvPr>
                <p:cNvSpPr/>
                <p:nvPr/>
              </p:nvSpPr>
              <p:spPr>
                <a:xfrm rot="-5400000">
                  <a:off x="7809084" y="4682123"/>
                  <a:ext cx="55331" cy="70061"/>
                </a:xfrm>
                <a:custGeom>
                  <a:avLst/>
                  <a:gdLst>
                    <a:gd name="connsiteX0" fmla="*/ 10839 w 55331"/>
                    <a:gd name="connsiteY0" fmla="*/ 29699 h 70061"/>
                    <a:gd name="connsiteX1" fmla="*/ 10839 w 55331"/>
                    <a:gd name="connsiteY1" fmla="*/ 71167 h 70061"/>
                    <a:gd name="connsiteX2" fmla="*/ -302 w 55331"/>
                    <a:gd name="connsiteY2" fmla="*/ 71167 h 70061"/>
                    <a:gd name="connsiteX3" fmla="*/ -302 w 55331"/>
                    <a:gd name="connsiteY3" fmla="*/ 1972 h 70061"/>
                    <a:gd name="connsiteX4" fmla="*/ 10406 w 55331"/>
                    <a:gd name="connsiteY4" fmla="*/ 1972 h 70061"/>
                    <a:gd name="connsiteX5" fmla="*/ 10468 w 55331"/>
                    <a:gd name="connsiteY5" fmla="*/ 14783 h 70061"/>
                    <a:gd name="connsiteX6" fmla="*/ 31635 w 55331"/>
                    <a:gd name="connsiteY6" fmla="*/ 1105 h 70061"/>
                    <a:gd name="connsiteX7" fmla="*/ 55030 w 55331"/>
                    <a:gd name="connsiteY7" fmla="*/ 27223 h 70061"/>
                    <a:gd name="connsiteX8" fmla="*/ 55030 w 55331"/>
                    <a:gd name="connsiteY8" fmla="*/ 71167 h 70061"/>
                    <a:gd name="connsiteX9" fmla="*/ 43889 w 55331"/>
                    <a:gd name="connsiteY9" fmla="*/ 71167 h 70061"/>
                    <a:gd name="connsiteX10" fmla="*/ 43889 w 55331"/>
                    <a:gd name="connsiteY10" fmla="*/ 28152 h 70061"/>
                    <a:gd name="connsiteX11" fmla="*/ 28292 w 55331"/>
                    <a:gd name="connsiteY11" fmla="*/ 11132 h 70061"/>
                    <a:gd name="connsiteX12" fmla="*/ 10839 w 55331"/>
                    <a:gd name="connsiteY12" fmla="*/ 29699 h 70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5331" h="70061">
                      <a:moveTo>
                        <a:pt x="10839" y="29699"/>
                      </a:moveTo>
                      <a:lnTo>
                        <a:pt x="10839" y="71167"/>
                      </a:lnTo>
                      <a:lnTo>
                        <a:pt x="-302" y="71167"/>
                      </a:lnTo>
                      <a:lnTo>
                        <a:pt x="-302" y="1972"/>
                      </a:lnTo>
                      <a:lnTo>
                        <a:pt x="10406" y="1972"/>
                      </a:lnTo>
                      <a:lnTo>
                        <a:pt x="10468" y="14783"/>
                      </a:lnTo>
                      <a:cubicBezTo>
                        <a:pt x="14924" y="5004"/>
                        <a:pt x="22351" y="1105"/>
                        <a:pt x="31635" y="1105"/>
                      </a:cubicBezTo>
                      <a:cubicBezTo>
                        <a:pt x="45622" y="1105"/>
                        <a:pt x="55030" y="9708"/>
                        <a:pt x="55030" y="27223"/>
                      </a:cubicBezTo>
                      <a:lnTo>
                        <a:pt x="55030" y="71167"/>
                      </a:lnTo>
                      <a:lnTo>
                        <a:pt x="43889" y="71167"/>
                      </a:lnTo>
                      <a:lnTo>
                        <a:pt x="43889" y="28152"/>
                      </a:lnTo>
                      <a:cubicBezTo>
                        <a:pt x="43889" y="17506"/>
                        <a:pt x="37948" y="11132"/>
                        <a:pt x="28292" y="11132"/>
                      </a:cubicBezTo>
                      <a:cubicBezTo>
                        <a:pt x="18328" y="11132"/>
                        <a:pt x="10839" y="17878"/>
                        <a:pt x="10839" y="29699"/>
                      </a:cubicBezTo>
                    </a:path>
                  </a:pathLst>
                </a:custGeom>
                <a:solidFill>
                  <a:srgbClr val="000000"/>
                </a:solidFill>
                <a:ln w="62" cap="flat">
                  <a:noFill/>
                  <a:prstDash val="solid"/>
                  <a:miter/>
                </a:ln>
              </p:spPr>
              <p:txBody>
                <a:bodyPr rtlCol="0" anchor="ctr"/>
                <a:lstStyle/>
                <a:p>
                  <a:endParaRPr lang="en-GB"/>
                </a:p>
              </p:txBody>
            </p:sp>
            <p:sp>
              <p:nvSpPr>
                <p:cNvPr id="201" name="Freeform: Shape 200">
                  <a:extLst>
                    <a:ext uri="{FF2B5EF4-FFF2-40B4-BE49-F238E27FC236}">
                      <a16:creationId xmlns:a16="http://schemas.microsoft.com/office/drawing/2014/main" id="{258F5D30-6584-A996-8D82-73963AF88B7E}"/>
                    </a:ext>
                  </a:extLst>
                </p:cNvPr>
                <p:cNvSpPr/>
                <p:nvPr/>
              </p:nvSpPr>
              <p:spPr>
                <a:xfrm rot="-5400000">
                  <a:off x="7801657" y="4608348"/>
                  <a:ext cx="43695" cy="96551"/>
                </a:xfrm>
                <a:custGeom>
                  <a:avLst/>
                  <a:gdLst>
                    <a:gd name="connsiteX0" fmla="*/ 40653 w 43695"/>
                    <a:gd name="connsiteY0" fmla="*/ 28667 h 96551"/>
                    <a:gd name="connsiteX1" fmla="*/ 40653 w 43695"/>
                    <a:gd name="connsiteY1" fmla="*/ 38198 h 96551"/>
                    <a:gd name="connsiteX2" fmla="*/ 24685 w 43695"/>
                    <a:gd name="connsiteY2" fmla="*/ 38198 h 96551"/>
                    <a:gd name="connsiteX3" fmla="*/ 24685 w 43695"/>
                    <a:gd name="connsiteY3" fmla="*/ 97862 h 96551"/>
                    <a:gd name="connsiteX4" fmla="*/ 13545 w 43695"/>
                    <a:gd name="connsiteY4" fmla="*/ 97862 h 96551"/>
                    <a:gd name="connsiteX5" fmla="*/ 13545 w 43695"/>
                    <a:gd name="connsiteY5" fmla="*/ 38198 h 96551"/>
                    <a:gd name="connsiteX6" fmla="*/ -72 w 43695"/>
                    <a:gd name="connsiteY6" fmla="*/ 38198 h 96551"/>
                    <a:gd name="connsiteX7" fmla="*/ -72 w 43695"/>
                    <a:gd name="connsiteY7" fmla="*/ 28667 h 96551"/>
                    <a:gd name="connsiteX8" fmla="*/ 13545 w 43695"/>
                    <a:gd name="connsiteY8" fmla="*/ 28667 h 96551"/>
                    <a:gd name="connsiteX9" fmla="*/ 13545 w 43695"/>
                    <a:gd name="connsiteY9" fmla="*/ 19445 h 96551"/>
                    <a:gd name="connsiteX10" fmla="*/ 33226 w 43695"/>
                    <a:gd name="connsiteY10" fmla="*/ 1311 h 96551"/>
                    <a:gd name="connsiteX11" fmla="*/ 43624 w 43695"/>
                    <a:gd name="connsiteY11" fmla="*/ 3167 h 96551"/>
                    <a:gd name="connsiteX12" fmla="*/ 40530 w 43695"/>
                    <a:gd name="connsiteY12" fmla="*/ 12699 h 96551"/>
                    <a:gd name="connsiteX13" fmla="*/ 34526 w 43695"/>
                    <a:gd name="connsiteY13" fmla="*/ 11647 h 96551"/>
                    <a:gd name="connsiteX14" fmla="*/ 24685 w 43695"/>
                    <a:gd name="connsiteY14" fmla="*/ 21921 h 96551"/>
                    <a:gd name="connsiteX15" fmla="*/ 24685 w 43695"/>
                    <a:gd name="connsiteY15" fmla="*/ 28667 h 96551"/>
                    <a:gd name="connsiteX16" fmla="*/ 40653 w 43695"/>
                    <a:gd name="connsiteY16" fmla="*/ 28667 h 9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3695" h="96551">
                      <a:moveTo>
                        <a:pt x="40653" y="28667"/>
                      </a:moveTo>
                      <a:lnTo>
                        <a:pt x="40653" y="38198"/>
                      </a:lnTo>
                      <a:lnTo>
                        <a:pt x="24685" y="38198"/>
                      </a:lnTo>
                      <a:lnTo>
                        <a:pt x="24685" y="97862"/>
                      </a:lnTo>
                      <a:lnTo>
                        <a:pt x="13545" y="97862"/>
                      </a:lnTo>
                      <a:lnTo>
                        <a:pt x="13545" y="38198"/>
                      </a:lnTo>
                      <a:lnTo>
                        <a:pt x="-72" y="38198"/>
                      </a:lnTo>
                      <a:lnTo>
                        <a:pt x="-72" y="28667"/>
                      </a:lnTo>
                      <a:lnTo>
                        <a:pt x="13545" y="28667"/>
                      </a:lnTo>
                      <a:lnTo>
                        <a:pt x="13545" y="19445"/>
                      </a:lnTo>
                      <a:cubicBezTo>
                        <a:pt x="13545" y="7438"/>
                        <a:pt x="23138" y="1311"/>
                        <a:pt x="33226" y="1311"/>
                      </a:cubicBezTo>
                      <a:cubicBezTo>
                        <a:pt x="38487" y="1311"/>
                        <a:pt x="41953" y="2425"/>
                        <a:pt x="43624" y="3167"/>
                      </a:cubicBezTo>
                      <a:lnTo>
                        <a:pt x="40530" y="12699"/>
                      </a:lnTo>
                      <a:cubicBezTo>
                        <a:pt x="39354" y="12327"/>
                        <a:pt x="37621" y="11647"/>
                        <a:pt x="34526" y="11647"/>
                      </a:cubicBezTo>
                      <a:cubicBezTo>
                        <a:pt x="27656" y="11647"/>
                        <a:pt x="24685" y="15236"/>
                        <a:pt x="24685" y="21921"/>
                      </a:cubicBezTo>
                      <a:lnTo>
                        <a:pt x="24685" y="28667"/>
                      </a:lnTo>
                      <a:lnTo>
                        <a:pt x="40653" y="28667"/>
                      </a:lnTo>
                    </a:path>
                  </a:pathLst>
                </a:custGeom>
                <a:solidFill>
                  <a:srgbClr val="000000"/>
                </a:solidFill>
                <a:ln w="62" cap="flat">
                  <a:noFill/>
                  <a:prstDash val="solid"/>
                  <a:miter/>
                </a:ln>
              </p:spPr>
              <p:txBody>
                <a:bodyPr rtlCol="0" anchor="ctr"/>
                <a:lstStyle/>
                <a:p>
                  <a:endParaRPr lang="en-GB"/>
                </a:p>
              </p:txBody>
            </p:sp>
            <p:sp>
              <p:nvSpPr>
                <p:cNvPr id="202" name="Freeform: Shape 201">
                  <a:extLst>
                    <a:ext uri="{FF2B5EF4-FFF2-40B4-BE49-F238E27FC236}">
                      <a16:creationId xmlns:a16="http://schemas.microsoft.com/office/drawing/2014/main" id="{BDFFE65E-35FC-CDB0-877F-2F44A34BBDF9}"/>
                    </a:ext>
                  </a:extLst>
                </p:cNvPr>
                <p:cNvSpPr/>
                <p:nvPr/>
              </p:nvSpPr>
              <p:spPr>
                <a:xfrm rot="-5400000">
                  <a:off x="7805927" y="4562734"/>
                  <a:ext cx="63129" cy="71547"/>
                </a:xfrm>
                <a:custGeom>
                  <a:avLst/>
                  <a:gdLst>
                    <a:gd name="connsiteX0" fmla="*/ 31192 w 63129"/>
                    <a:gd name="connsiteY0" fmla="*/ 72624 h 71547"/>
                    <a:gd name="connsiteX1" fmla="*/ -311 w 63129"/>
                    <a:gd name="connsiteY1" fmla="*/ 36974 h 71547"/>
                    <a:gd name="connsiteX2" fmla="*/ 31192 w 63129"/>
                    <a:gd name="connsiteY2" fmla="*/ 1076 h 71547"/>
                    <a:gd name="connsiteX3" fmla="*/ 62819 w 63129"/>
                    <a:gd name="connsiteY3" fmla="*/ 36974 h 71547"/>
                    <a:gd name="connsiteX4" fmla="*/ 31192 w 63129"/>
                    <a:gd name="connsiteY4" fmla="*/ 72624 h 71547"/>
                    <a:gd name="connsiteX5" fmla="*/ 31192 w 63129"/>
                    <a:gd name="connsiteY5" fmla="*/ 62659 h 71547"/>
                    <a:gd name="connsiteX6" fmla="*/ 51555 w 63129"/>
                    <a:gd name="connsiteY6" fmla="*/ 36974 h 71547"/>
                    <a:gd name="connsiteX7" fmla="*/ 31192 w 63129"/>
                    <a:gd name="connsiteY7" fmla="*/ 11041 h 71547"/>
                    <a:gd name="connsiteX8" fmla="*/ 11016 w 63129"/>
                    <a:gd name="connsiteY8" fmla="*/ 36974 h 71547"/>
                    <a:gd name="connsiteX9" fmla="*/ 31192 w 63129"/>
                    <a:gd name="connsiteY9" fmla="*/ 62659 h 71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129" h="71547">
                      <a:moveTo>
                        <a:pt x="31192" y="72624"/>
                      </a:moveTo>
                      <a:cubicBezTo>
                        <a:pt x="12377" y="72624"/>
                        <a:pt x="-311" y="58327"/>
                        <a:pt x="-311" y="36974"/>
                      </a:cubicBezTo>
                      <a:cubicBezTo>
                        <a:pt x="-311" y="15312"/>
                        <a:pt x="12377" y="1076"/>
                        <a:pt x="31192" y="1076"/>
                      </a:cubicBezTo>
                      <a:cubicBezTo>
                        <a:pt x="50070" y="1076"/>
                        <a:pt x="62819" y="15312"/>
                        <a:pt x="62819" y="36974"/>
                      </a:cubicBezTo>
                      <a:cubicBezTo>
                        <a:pt x="62819" y="58327"/>
                        <a:pt x="50070" y="72624"/>
                        <a:pt x="31192" y="72624"/>
                      </a:cubicBezTo>
                      <a:close/>
                      <a:moveTo>
                        <a:pt x="31192" y="62659"/>
                      </a:moveTo>
                      <a:cubicBezTo>
                        <a:pt x="45180" y="62659"/>
                        <a:pt x="51555" y="50590"/>
                        <a:pt x="51555" y="36974"/>
                      </a:cubicBezTo>
                      <a:cubicBezTo>
                        <a:pt x="51555" y="23234"/>
                        <a:pt x="45180" y="11041"/>
                        <a:pt x="31192" y="11041"/>
                      </a:cubicBezTo>
                      <a:cubicBezTo>
                        <a:pt x="17391" y="11041"/>
                        <a:pt x="11016" y="23172"/>
                        <a:pt x="11016" y="36974"/>
                      </a:cubicBezTo>
                      <a:cubicBezTo>
                        <a:pt x="11016" y="50590"/>
                        <a:pt x="17391" y="62659"/>
                        <a:pt x="31192" y="62659"/>
                      </a:cubicBezTo>
                    </a:path>
                  </a:pathLst>
                </a:custGeom>
                <a:solidFill>
                  <a:srgbClr val="000000"/>
                </a:solidFill>
                <a:ln w="62" cap="flat">
                  <a:noFill/>
                  <a:prstDash val="solid"/>
                  <a:miter/>
                </a:ln>
              </p:spPr>
              <p:txBody>
                <a:bodyPr rtlCol="0" anchor="ctr"/>
                <a:lstStyle/>
                <a:p>
                  <a:endParaRPr lang="en-GB"/>
                </a:p>
              </p:txBody>
            </p:sp>
          </p:grpSp>
          <p:grpSp>
            <p:nvGrpSpPr>
              <p:cNvPr id="203" name="Graphic 14">
                <a:extLst>
                  <a:ext uri="{FF2B5EF4-FFF2-40B4-BE49-F238E27FC236}">
                    <a16:creationId xmlns:a16="http://schemas.microsoft.com/office/drawing/2014/main" id="{C505F800-7A35-6B3C-AFAE-33BDB07E819F}"/>
                  </a:ext>
                </a:extLst>
              </p:cNvPr>
              <p:cNvGrpSpPr/>
              <p:nvPr/>
            </p:nvGrpSpPr>
            <p:grpSpPr>
              <a:xfrm>
                <a:off x="7939487" y="4548526"/>
                <a:ext cx="87144" cy="247938"/>
                <a:chOff x="7939487" y="4548526"/>
                <a:chExt cx="87144" cy="247938"/>
              </a:xfrm>
              <a:solidFill>
                <a:srgbClr val="000000"/>
              </a:solidFill>
            </p:grpSpPr>
            <p:sp>
              <p:nvSpPr>
                <p:cNvPr id="204" name="Freeform: Shape 203">
                  <a:extLst>
                    <a:ext uri="{FF2B5EF4-FFF2-40B4-BE49-F238E27FC236}">
                      <a16:creationId xmlns:a16="http://schemas.microsoft.com/office/drawing/2014/main" id="{65157C0D-DE55-3DF1-8DCA-DB95BA510B6A}"/>
                    </a:ext>
                  </a:extLst>
                </p:cNvPr>
                <p:cNvSpPr/>
                <p:nvPr/>
              </p:nvSpPr>
              <p:spPr>
                <a:xfrm rot="-5400000">
                  <a:off x="7963904" y="4733737"/>
                  <a:ext cx="53907" cy="71547"/>
                </a:xfrm>
                <a:custGeom>
                  <a:avLst/>
                  <a:gdLst>
                    <a:gd name="connsiteX0" fmla="*/ 26395 w 53907"/>
                    <a:gd name="connsiteY0" fmla="*/ 72648 h 71547"/>
                    <a:gd name="connsiteX1" fmla="*/ -219 w 53907"/>
                    <a:gd name="connsiteY1" fmla="*/ 54389 h 71547"/>
                    <a:gd name="connsiteX2" fmla="*/ 10365 w 53907"/>
                    <a:gd name="connsiteY2" fmla="*/ 51852 h 71547"/>
                    <a:gd name="connsiteX3" fmla="*/ 26271 w 53907"/>
                    <a:gd name="connsiteY3" fmla="*/ 62869 h 71547"/>
                    <a:gd name="connsiteX4" fmla="*/ 42116 w 53907"/>
                    <a:gd name="connsiteY4" fmla="*/ 52409 h 71547"/>
                    <a:gd name="connsiteX5" fmla="*/ 31965 w 53907"/>
                    <a:gd name="connsiteY5" fmla="*/ 42878 h 71547"/>
                    <a:gd name="connsiteX6" fmla="*/ 20453 w 53907"/>
                    <a:gd name="connsiteY6" fmla="*/ 40154 h 71547"/>
                    <a:gd name="connsiteX7" fmla="*/ 1886 w 53907"/>
                    <a:gd name="connsiteY7" fmla="*/ 21277 h 71547"/>
                    <a:gd name="connsiteX8" fmla="*/ 27509 w 53907"/>
                    <a:gd name="connsiteY8" fmla="*/ 1100 h 71547"/>
                    <a:gd name="connsiteX9" fmla="*/ 52390 w 53907"/>
                    <a:gd name="connsiteY9" fmla="*/ 17749 h 71547"/>
                    <a:gd name="connsiteX10" fmla="*/ 42301 w 53907"/>
                    <a:gd name="connsiteY10" fmla="*/ 20349 h 71547"/>
                    <a:gd name="connsiteX11" fmla="*/ 27571 w 53907"/>
                    <a:gd name="connsiteY11" fmla="*/ 10570 h 71547"/>
                    <a:gd name="connsiteX12" fmla="*/ 13150 w 53907"/>
                    <a:gd name="connsiteY12" fmla="*/ 20596 h 71547"/>
                    <a:gd name="connsiteX13" fmla="*/ 24786 w 53907"/>
                    <a:gd name="connsiteY13" fmla="*/ 30499 h 71547"/>
                    <a:gd name="connsiteX14" fmla="*/ 35246 w 53907"/>
                    <a:gd name="connsiteY14" fmla="*/ 32975 h 71547"/>
                    <a:gd name="connsiteX15" fmla="*/ 53689 w 53907"/>
                    <a:gd name="connsiteY15" fmla="*/ 51666 h 71547"/>
                    <a:gd name="connsiteX16" fmla="*/ 26395 w 53907"/>
                    <a:gd name="connsiteY16" fmla="*/ 72648 h 71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3907" h="71547">
                      <a:moveTo>
                        <a:pt x="26395" y="72648"/>
                      </a:moveTo>
                      <a:cubicBezTo>
                        <a:pt x="12160" y="72648"/>
                        <a:pt x="2257" y="66335"/>
                        <a:pt x="-219" y="54389"/>
                      </a:cubicBezTo>
                      <a:lnTo>
                        <a:pt x="10365" y="51852"/>
                      </a:lnTo>
                      <a:cubicBezTo>
                        <a:pt x="12346" y="59465"/>
                        <a:pt x="17978" y="62869"/>
                        <a:pt x="26271" y="62869"/>
                      </a:cubicBezTo>
                      <a:cubicBezTo>
                        <a:pt x="35926" y="62869"/>
                        <a:pt x="42116" y="58103"/>
                        <a:pt x="42116" y="52409"/>
                      </a:cubicBezTo>
                      <a:cubicBezTo>
                        <a:pt x="42116" y="47643"/>
                        <a:pt x="38773" y="44487"/>
                        <a:pt x="31965" y="42878"/>
                      </a:cubicBezTo>
                      <a:lnTo>
                        <a:pt x="20453" y="40154"/>
                      </a:lnTo>
                      <a:cubicBezTo>
                        <a:pt x="7889" y="37183"/>
                        <a:pt x="1886" y="30994"/>
                        <a:pt x="1886" y="21277"/>
                      </a:cubicBezTo>
                      <a:cubicBezTo>
                        <a:pt x="1886" y="9394"/>
                        <a:pt x="12779" y="1100"/>
                        <a:pt x="27509" y="1100"/>
                      </a:cubicBezTo>
                      <a:cubicBezTo>
                        <a:pt x="41744" y="1100"/>
                        <a:pt x="49233" y="8032"/>
                        <a:pt x="52390" y="17749"/>
                      </a:cubicBezTo>
                      <a:lnTo>
                        <a:pt x="42301" y="20349"/>
                      </a:lnTo>
                      <a:cubicBezTo>
                        <a:pt x="40383" y="15397"/>
                        <a:pt x="36483" y="10570"/>
                        <a:pt x="27571" y="10570"/>
                      </a:cubicBezTo>
                      <a:cubicBezTo>
                        <a:pt x="19339" y="10570"/>
                        <a:pt x="13150" y="14840"/>
                        <a:pt x="13150" y="20596"/>
                      </a:cubicBezTo>
                      <a:cubicBezTo>
                        <a:pt x="13150" y="25733"/>
                        <a:pt x="16678" y="28580"/>
                        <a:pt x="24786" y="30499"/>
                      </a:cubicBezTo>
                      <a:lnTo>
                        <a:pt x="35246" y="32975"/>
                      </a:lnTo>
                      <a:cubicBezTo>
                        <a:pt x="47810" y="35946"/>
                        <a:pt x="53689" y="42197"/>
                        <a:pt x="53689" y="51666"/>
                      </a:cubicBezTo>
                      <a:cubicBezTo>
                        <a:pt x="53689" y="63797"/>
                        <a:pt x="42611" y="72648"/>
                        <a:pt x="26395" y="72648"/>
                      </a:cubicBezTo>
                    </a:path>
                  </a:pathLst>
                </a:custGeom>
                <a:solidFill>
                  <a:srgbClr val="000000"/>
                </a:solidFill>
                <a:ln w="62" cap="flat">
                  <a:noFill/>
                  <a:prstDash val="solid"/>
                  <a:miter/>
                </a:ln>
              </p:spPr>
              <p:txBody>
                <a:bodyPr rtlCol="0" anchor="ctr"/>
                <a:lstStyle/>
                <a:p>
                  <a:endParaRPr lang="en-GB"/>
                </a:p>
              </p:txBody>
            </p:sp>
            <p:sp>
              <p:nvSpPr>
                <p:cNvPr id="205" name="Freeform: Shape 204">
                  <a:extLst>
                    <a:ext uri="{FF2B5EF4-FFF2-40B4-BE49-F238E27FC236}">
                      <a16:creationId xmlns:a16="http://schemas.microsoft.com/office/drawing/2014/main" id="{9D6B439E-5713-F4B4-C20D-10B6F4DE2273}"/>
                    </a:ext>
                  </a:extLst>
                </p:cNvPr>
                <p:cNvSpPr/>
                <p:nvPr/>
              </p:nvSpPr>
              <p:spPr>
                <a:xfrm rot="-5400000">
                  <a:off x="7960221" y="4663397"/>
                  <a:ext cx="61273" cy="71547"/>
                </a:xfrm>
                <a:custGeom>
                  <a:avLst/>
                  <a:gdLst>
                    <a:gd name="connsiteX0" fmla="*/ 32157 w 61273"/>
                    <a:gd name="connsiteY0" fmla="*/ 72638 h 71547"/>
                    <a:gd name="connsiteX1" fmla="*/ -274 w 61273"/>
                    <a:gd name="connsiteY1" fmla="*/ 37112 h 71547"/>
                    <a:gd name="connsiteX2" fmla="*/ 30858 w 61273"/>
                    <a:gd name="connsiteY2" fmla="*/ 1091 h 71547"/>
                    <a:gd name="connsiteX3" fmla="*/ 60999 w 61273"/>
                    <a:gd name="connsiteY3" fmla="*/ 35688 h 71547"/>
                    <a:gd name="connsiteX4" fmla="*/ 60999 w 61273"/>
                    <a:gd name="connsiteY4" fmla="*/ 40330 h 71547"/>
                    <a:gd name="connsiteX5" fmla="*/ 10990 w 61273"/>
                    <a:gd name="connsiteY5" fmla="*/ 40330 h 71547"/>
                    <a:gd name="connsiteX6" fmla="*/ 32219 w 61273"/>
                    <a:gd name="connsiteY6" fmla="*/ 62735 h 71547"/>
                    <a:gd name="connsiteX7" fmla="*/ 49116 w 61273"/>
                    <a:gd name="connsiteY7" fmla="*/ 52090 h 71547"/>
                    <a:gd name="connsiteX8" fmla="*/ 59885 w 61273"/>
                    <a:gd name="connsiteY8" fmla="*/ 55060 h 71547"/>
                    <a:gd name="connsiteX9" fmla="*/ 32157 w 61273"/>
                    <a:gd name="connsiteY9" fmla="*/ 72638 h 71547"/>
                    <a:gd name="connsiteX10" fmla="*/ 11052 w 61273"/>
                    <a:gd name="connsiteY10" fmla="*/ 30922 h 71547"/>
                    <a:gd name="connsiteX11" fmla="*/ 49673 w 61273"/>
                    <a:gd name="connsiteY11" fmla="*/ 30922 h 71547"/>
                    <a:gd name="connsiteX12" fmla="*/ 30858 w 61273"/>
                    <a:gd name="connsiteY12" fmla="*/ 10993 h 71547"/>
                    <a:gd name="connsiteX13" fmla="*/ 11052 w 61273"/>
                    <a:gd name="connsiteY13" fmla="*/ 30922 h 71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1273" h="71547">
                      <a:moveTo>
                        <a:pt x="32157" y="72638"/>
                      </a:moveTo>
                      <a:cubicBezTo>
                        <a:pt x="12104" y="72638"/>
                        <a:pt x="-274" y="58403"/>
                        <a:pt x="-274" y="37112"/>
                      </a:cubicBezTo>
                      <a:cubicBezTo>
                        <a:pt x="-274" y="15883"/>
                        <a:pt x="11981" y="1091"/>
                        <a:pt x="30858" y="1091"/>
                      </a:cubicBezTo>
                      <a:cubicBezTo>
                        <a:pt x="45526" y="1091"/>
                        <a:pt x="60999" y="10127"/>
                        <a:pt x="60999" y="35688"/>
                      </a:cubicBezTo>
                      <a:lnTo>
                        <a:pt x="60999" y="40330"/>
                      </a:lnTo>
                      <a:lnTo>
                        <a:pt x="10990" y="40330"/>
                      </a:lnTo>
                      <a:cubicBezTo>
                        <a:pt x="11547" y="54813"/>
                        <a:pt x="19965" y="62735"/>
                        <a:pt x="32219" y="62735"/>
                      </a:cubicBezTo>
                      <a:cubicBezTo>
                        <a:pt x="40389" y="62735"/>
                        <a:pt x="46516" y="59145"/>
                        <a:pt x="49116" y="52090"/>
                      </a:cubicBezTo>
                      <a:lnTo>
                        <a:pt x="59885" y="55060"/>
                      </a:lnTo>
                      <a:cubicBezTo>
                        <a:pt x="56667" y="65520"/>
                        <a:pt x="46331" y="72638"/>
                        <a:pt x="32157" y="72638"/>
                      </a:cubicBezTo>
                      <a:close/>
                      <a:moveTo>
                        <a:pt x="11052" y="30922"/>
                      </a:moveTo>
                      <a:lnTo>
                        <a:pt x="49673" y="30922"/>
                      </a:lnTo>
                      <a:cubicBezTo>
                        <a:pt x="48621" y="19163"/>
                        <a:pt x="42246" y="10993"/>
                        <a:pt x="30858" y="10993"/>
                      </a:cubicBezTo>
                      <a:cubicBezTo>
                        <a:pt x="18974" y="10993"/>
                        <a:pt x="11733" y="20339"/>
                        <a:pt x="11052" y="30922"/>
                      </a:cubicBezTo>
                    </a:path>
                  </a:pathLst>
                </a:custGeom>
                <a:solidFill>
                  <a:srgbClr val="000000"/>
                </a:solidFill>
                <a:ln w="62" cap="flat">
                  <a:noFill/>
                  <a:prstDash val="solid"/>
                  <a:miter/>
                </a:ln>
              </p:spPr>
              <p:txBody>
                <a:bodyPr rtlCol="0" anchor="ctr"/>
                <a:lstStyle/>
                <a:p>
                  <a:endParaRPr lang="en-GB"/>
                </a:p>
              </p:txBody>
            </p:sp>
            <p:sp>
              <p:nvSpPr>
                <p:cNvPr id="206" name="Freeform: Shape 205">
                  <a:extLst>
                    <a:ext uri="{FF2B5EF4-FFF2-40B4-BE49-F238E27FC236}">
                      <a16:creationId xmlns:a16="http://schemas.microsoft.com/office/drawing/2014/main" id="{53CF4F43-AB18-E85B-CA4C-85F623A2E98D}"/>
                    </a:ext>
                  </a:extLst>
                </p:cNvPr>
                <p:cNvSpPr/>
                <p:nvPr/>
              </p:nvSpPr>
              <p:spPr>
                <a:xfrm rot="-5400000">
                  <a:off x="7962449" y="4589869"/>
                  <a:ext cx="55331" cy="70061"/>
                </a:xfrm>
                <a:custGeom>
                  <a:avLst/>
                  <a:gdLst>
                    <a:gd name="connsiteX0" fmla="*/ 10860 w 55331"/>
                    <a:gd name="connsiteY0" fmla="*/ 29686 h 70061"/>
                    <a:gd name="connsiteX1" fmla="*/ 10860 w 55331"/>
                    <a:gd name="connsiteY1" fmla="*/ 71154 h 70061"/>
                    <a:gd name="connsiteX2" fmla="*/ -280 w 55331"/>
                    <a:gd name="connsiteY2" fmla="*/ 71154 h 70061"/>
                    <a:gd name="connsiteX3" fmla="*/ -280 w 55331"/>
                    <a:gd name="connsiteY3" fmla="*/ 1959 h 70061"/>
                    <a:gd name="connsiteX4" fmla="*/ 10427 w 55331"/>
                    <a:gd name="connsiteY4" fmla="*/ 1959 h 70061"/>
                    <a:gd name="connsiteX5" fmla="*/ 10489 w 55331"/>
                    <a:gd name="connsiteY5" fmla="*/ 14770 h 70061"/>
                    <a:gd name="connsiteX6" fmla="*/ 31656 w 55331"/>
                    <a:gd name="connsiteY6" fmla="*/ 1092 h 70061"/>
                    <a:gd name="connsiteX7" fmla="*/ 55051 w 55331"/>
                    <a:gd name="connsiteY7" fmla="*/ 27211 h 70061"/>
                    <a:gd name="connsiteX8" fmla="*/ 55051 w 55331"/>
                    <a:gd name="connsiteY8" fmla="*/ 71154 h 70061"/>
                    <a:gd name="connsiteX9" fmla="*/ 43911 w 55331"/>
                    <a:gd name="connsiteY9" fmla="*/ 71154 h 70061"/>
                    <a:gd name="connsiteX10" fmla="*/ 43911 w 55331"/>
                    <a:gd name="connsiteY10" fmla="*/ 28139 h 70061"/>
                    <a:gd name="connsiteX11" fmla="*/ 28314 w 55331"/>
                    <a:gd name="connsiteY11" fmla="*/ 11119 h 70061"/>
                    <a:gd name="connsiteX12" fmla="*/ 10860 w 55331"/>
                    <a:gd name="connsiteY12" fmla="*/ 29686 h 70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5331" h="70061">
                      <a:moveTo>
                        <a:pt x="10860" y="29686"/>
                      </a:moveTo>
                      <a:lnTo>
                        <a:pt x="10860" y="71154"/>
                      </a:lnTo>
                      <a:lnTo>
                        <a:pt x="-280" y="71154"/>
                      </a:lnTo>
                      <a:lnTo>
                        <a:pt x="-280" y="1959"/>
                      </a:lnTo>
                      <a:lnTo>
                        <a:pt x="10427" y="1959"/>
                      </a:lnTo>
                      <a:lnTo>
                        <a:pt x="10489" y="14770"/>
                      </a:lnTo>
                      <a:cubicBezTo>
                        <a:pt x="14945" y="4991"/>
                        <a:pt x="22372" y="1092"/>
                        <a:pt x="31656" y="1092"/>
                      </a:cubicBezTo>
                      <a:cubicBezTo>
                        <a:pt x="45644" y="1092"/>
                        <a:pt x="55051" y="9695"/>
                        <a:pt x="55051" y="27211"/>
                      </a:cubicBezTo>
                      <a:lnTo>
                        <a:pt x="55051" y="71154"/>
                      </a:lnTo>
                      <a:lnTo>
                        <a:pt x="43911" y="71154"/>
                      </a:lnTo>
                      <a:lnTo>
                        <a:pt x="43911" y="28139"/>
                      </a:lnTo>
                      <a:cubicBezTo>
                        <a:pt x="43911" y="17493"/>
                        <a:pt x="37969" y="11119"/>
                        <a:pt x="28314" y="11119"/>
                      </a:cubicBezTo>
                      <a:cubicBezTo>
                        <a:pt x="18349" y="11119"/>
                        <a:pt x="10860" y="17865"/>
                        <a:pt x="10860" y="29686"/>
                      </a:cubicBezTo>
                    </a:path>
                  </a:pathLst>
                </a:custGeom>
                <a:solidFill>
                  <a:srgbClr val="000000"/>
                </a:solidFill>
                <a:ln w="62" cap="flat">
                  <a:noFill/>
                  <a:prstDash val="solid"/>
                  <a:miter/>
                </a:ln>
              </p:spPr>
              <p:txBody>
                <a:bodyPr rtlCol="0" anchor="ctr"/>
                <a:lstStyle/>
                <a:p>
                  <a:endParaRPr lang="en-GB"/>
                </a:p>
              </p:txBody>
            </p:sp>
            <p:sp>
              <p:nvSpPr>
                <p:cNvPr id="236" name="Freeform: Shape 235">
                  <a:extLst>
                    <a:ext uri="{FF2B5EF4-FFF2-40B4-BE49-F238E27FC236}">
                      <a16:creationId xmlns:a16="http://schemas.microsoft.com/office/drawing/2014/main" id="{52BFCA56-5AE6-F4DF-E239-8D290BDDEDF1}"/>
                    </a:ext>
                  </a:extLst>
                </p:cNvPr>
                <p:cNvSpPr/>
                <p:nvPr/>
              </p:nvSpPr>
              <p:spPr>
                <a:xfrm rot="-5400000">
                  <a:off x="7963904" y="4524109"/>
                  <a:ext cx="37692" cy="86525"/>
                </a:xfrm>
                <a:custGeom>
                  <a:avLst/>
                  <a:gdLst>
                    <a:gd name="connsiteX0" fmla="*/ 35773 w 37692"/>
                    <a:gd name="connsiteY0" fmla="*/ 17666 h 86525"/>
                    <a:gd name="connsiteX1" fmla="*/ 35773 w 37692"/>
                    <a:gd name="connsiteY1" fmla="*/ 27198 h 86525"/>
                    <a:gd name="connsiteX2" fmla="*/ 21538 w 37692"/>
                    <a:gd name="connsiteY2" fmla="*/ 27198 h 86525"/>
                    <a:gd name="connsiteX3" fmla="*/ 21538 w 37692"/>
                    <a:gd name="connsiteY3" fmla="*/ 68913 h 86525"/>
                    <a:gd name="connsiteX4" fmla="*/ 29707 w 37692"/>
                    <a:gd name="connsiteY4" fmla="*/ 77825 h 86525"/>
                    <a:gd name="connsiteX5" fmla="*/ 35402 w 37692"/>
                    <a:gd name="connsiteY5" fmla="*/ 77083 h 86525"/>
                    <a:gd name="connsiteX6" fmla="*/ 37692 w 37692"/>
                    <a:gd name="connsiteY6" fmla="*/ 86490 h 86525"/>
                    <a:gd name="connsiteX7" fmla="*/ 29398 w 37692"/>
                    <a:gd name="connsiteY7" fmla="*/ 87728 h 86525"/>
                    <a:gd name="connsiteX8" fmla="*/ 10397 w 37692"/>
                    <a:gd name="connsiteY8" fmla="*/ 69779 h 86525"/>
                    <a:gd name="connsiteX9" fmla="*/ 10397 w 37692"/>
                    <a:gd name="connsiteY9" fmla="*/ 27198 h 86525"/>
                    <a:gd name="connsiteX10" fmla="*/ -1 w 37692"/>
                    <a:gd name="connsiteY10" fmla="*/ 27198 h 86525"/>
                    <a:gd name="connsiteX11" fmla="*/ -1 w 37692"/>
                    <a:gd name="connsiteY11" fmla="*/ 17666 h 86525"/>
                    <a:gd name="connsiteX12" fmla="*/ 10397 w 37692"/>
                    <a:gd name="connsiteY12" fmla="*/ 17666 h 86525"/>
                    <a:gd name="connsiteX13" fmla="*/ 10397 w 37692"/>
                    <a:gd name="connsiteY13" fmla="*/ 1203 h 86525"/>
                    <a:gd name="connsiteX14" fmla="*/ 21538 w 37692"/>
                    <a:gd name="connsiteY14" fmla="*/ 1203 h 86525"/>
                    <a:gd name="connsiteX15" fmla="*/ 21538 w 37692"/>
                    <a:gd name="connsiteY15" fmla="*/ 17666 h 86525"/>
                    <a:gd name="connsiteX16" fmla="*/ 35773 w 37692"/>
                    <a:gd name="connsiteY16" fmla="*/ 17666 h 86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7692" h="86525">
                      <a:moveTo>
                        <a:pt x="35773" y="17666"/>
                      </a:moveTo>
                      <a:lnTo>
                        <a:pt x="35773" y="27198"/>
                      </a:lnTo>
                      <a:lnTo>
                        <a:pt x="21538" y="27198"/>
                      </a:lnTo>
                      <a:lnTo>
                        <a:pt x="21538" y="68913"/>
                      </a:lnTo>
                      <a:cubicBezTo>
                        <a:pt x="21538" y="75102"/>
                        <a:pt x="23828" y="77825"/>
                        <a:pt x="29707" y="77825"/>
                      </a:cubicBezTo>
                      <a:cubicBezTo>
                        <a:pt x="31131" y="77825"/>
                        <a:pt x="33545" y="77454"/>
                        <a:pt x="35402" y="77083"/>
                      </a:cubicBezTo>
                      <a:lnTo>
                        <a:pt x="37692" y="86490"/>
                      </a:lnTo>
                      <a:cubicBezTo>
                        <a:pt x="35402" y="87295"/>
                        <a:pt x="32245" y="87728"/>
                        <a:pt x="29398" y="87728"/>
                      </a:cubicBezTo>
                      <a:cubicBezTo>
                        <a:pt x="17453" y="87728"/>
                        <a:pt x="10397" y="81106"/>
                        <a:pt x="10397" y="69779"/>
                      </a:cubicBezTo>
                      <a:lnTo>
                        <a:pt x="10397" y="27198"/>
                      </a:lnTo>
                      <a:lnTo>
                        <a:pt x="-1" y="27198"/>
                      </a:lnTo>
                      <a:lnTo>
                        <a:pt x="-1" y="17666"/>
                      </a:lnTo>
                      <a:lnTo>
                        <a:pt x="10397" y="17666"/>
                      </a:lnTo>
                      <a:lnTo>
                        <a:pt x="10397" y="1203"/>
                      </a:lnTo>
                      <a:lnTo>
                        <a:pt x="21538" y="1203"/>
                      </a:lnTo>
                      <a:lnTo>
                        <a:pt x="21538" y="17666"/>
                      </a:lnTo>
                      <a:lnTo>
                        <a:pt x="35773" y="17666"/>
                      </a:lnTo>
                    </a:path>
                  </a:pathLst>
                </a:custGeom>
                <a:solidFill>
                  <a:srgbClr val="000000"/>
                </a:solidFill>
                <a:ln w="62" cap="flat">
                  <a:noFill/>
                  <a:prstDash val="solid"/>
                  <a:miter/>
                </a:ln>
              </p:spPr>
              <p:txBody>
                <a:bodyPr rtlCol="0" anchor="ctr"/>
                <a:lstStyle/>
                <a:p>
                  <a:endParaRPr lang="en-GB"/>
                </a:p>
              </p:txBody>
            </p:sp>
          </p:grpSp>
        </p:grpSp>
        <p:sp>
          <p:nvSpPr>
            <p:cNvPr id="237" name="Freeform: Shape 236">
              <a:extLst>
                <a:ext uri="{FF2B5EF4-FFF2-40B4-BE49-F238E27FC236}">
                  <a16:creationId xmlns:a16="http://schemas.microsoft.com/office/drawing/2014/main" id="{8156ADAC-78DB-2D50-A5AC-618BA5A1B45F}"/>
                </a:ext>
              </a:extLst>
            </p:cNvPr>
            <p:cNvSpPr/>
            <p:nvPr/>
          </p:nvSpPr>
          <p:spPr>
            <a:xfrm>
              <a:off x="9031338" y="5525617"/>
              <a:ext cx="2367503" cy="324128"/>
            </a:xfrm>
            <a:custGeom>
              <a:avLst/>
              <a:gdLst>
                <a:gd name="connsiteX0" fmla="*/ -279 w 2367503"/>
                <a:gd name="connsiteY0" fmla="*/ 42813 h 324128"/>
                <a:gd name="connsiteX1" fmla="*/ 42501 w 2367503"/>
                <a:gd name="connsiteY1" fmla="*/ 33 h 324128"/>
                <a:gd name="connsiteX2" fmla="*/ 2324445 w 2367503"/>
                <a:gd name="connsiteY2" fmla="*/ 33 h 324128"/>
                <a:gd name="connsiteX3" fmla="*/ 2367224 w 2367503"/>
                <a:gd name="connsiteY3" fmla="*/ 42813 h 324128"/>
                <a:gd name="connsiteX4" fmla="*/ 2367224 w 2367503"/>
                <a:gd name="connsiteY4" fmla="*/ 281382 h 324128"/>
                <a:gd name="connsiteX5" fmla="*/ 2324445 w 2367503"/>
                <a:gd name="connsiteY5" fmla="*/ 324162 h 324128"/>
                <a:gd name="connsiteX6" fmla="*/ 42501 w 2367503"/>
                <a:gd name="connsiteY6" fmla="*/ 324162 h 324128"/>
                <a:gd name="connsiteX7" fmla="*/ -279 w 2367503"/>
                <a:gd name="connsiteY7" fmla="*/ 281382 h 324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67503" h="324128">
                  <a:moveTo>
                    <a:pt x="-279" y="42813"/>
                  </a:moveTo>
                  <a:cubicBezTo>
                    <a:pt x="-279" y="19184"/>
                    <a:pt x="18872" y="33"/>
                    <a:pt x="42501" y="33"/>
                  </a:cubicBezTo>
                  <a:lnTo>
                    <a:pt x="2324445" y="33"/>
                  </a:lnTo>
                  <a:cubicBezTo>
                    <a:pt x="2348074" y="33"/>
                    <a:pt x="2367224" y="19184"/>
                    <a:pt x="2367224" y="42813"/>
                  </a:cubicBezTo>
                  <a:lnTo>
                    <a:pt x="2367224" y="281382"/>
                  </a:lnTo>
                  <a:cubicBezTo>
                    <a:pt x="2367224" y="305010"/>
                    <a:pt x="2348074" y="324162"/>
                    <a:pt x="2324445" y="324162"/>
                  </a:cubicBezTo>
                  <a:lnTo>
                    <a:pt x="42501" y="324162"/>
                  </a:lnTo>
                  <a:cubicBezTo>
                    <a:pt x="18872" y="324162"/>
                    <a:pt x="-279" y="305010"/>
                    <a:pt x="-279" y="281382"/>
                  </a:cubicBezTo>
                  <a:close/>
                </a:path>
              </a:pathLst>
            </a:custGeom>
            <a:noFill/>
            <a:ln w="7124" cap="flat">
              <a:noFill/>
              <a:prstDash val="solid"/>
              <a:miter/>
            </a:ln>
          </p:spPr>
          <p:txBody>
            <a:bodyPr rtlCol="0" anchor="ctr"/>
            <a:lstStyle/>
            <a:p>
              <a:endParaRPr lang="en-GB"/>
            </a:p>
          </p:txBody>
        </p:sp>
        <p:grpSp>
          <p:nvGrpSpPr>
            <p:cNvPr id="238" name="Graphic 14">
              <a:extLst>
                <a:ext uri="{FF2B5EF4-FFF2-40B4-BE49-F238E27FC236}">
                  <a16:creationId xmlns:a16="http://schemas.microsoft.com/office/drawing/2014/main" id="{B1A84B42-73F4-876B-4505-3998E178049F}"/>
                </a:ext>
              </a:extLst>
            </p:cNvPr>
            <p:cNvGrpSpPr/>
            <p:nvPr/>
          </p:nvGrpSpPr>
          <p:grpSpPr>
            <a:xfrm>
              <a:off x="9284405" y="5551879"/>
              <a:ext cx="1861585" cy="429656"/>
              <a:chOff x="7868297" y="5488269"/>
              <a:chExt cx="1861585" cy="429656"/>
            </a:xfrm>
            <a:solidFill>
              <a:srgbClr val="000000"/>
            </a:solidFill>
          </p:grpSpPr>
          <p:grpSp>
            <p:nvGrpSpPr>
              <p:cNvPr id="239" name="Graphic 14">
                <a:extLst>
                  <a:ext uri="{FF2B5EF4-FFF2-40B4-BE49-F238E27FC236}">
                    <a16:creationId xmlns:a16="http://schemas.microsoft.com/office/drawing/2014/main" id="{56860F17-1E78-D906-1C49-0E087852D31E}"/>
                  </a:ext>
                </a:extLst>
              </p:cNvPr>
              <p:cNvGrpSpPr/>
              <p:nvPr/>
            </p:nvGrpSpPr>
            <p:grpSpPr>
              <a:xfrm>
                <a:off x="7868297" y="5492602"/>
                <a:ext cx="467470" cy="118585"/>
                <a:chOff x="7868297" y="5492602"/>
                <a:chExt cx="467470" cy="118585"/>
              </a:xfrm>
              <a:solidFill>
                <a:srgbClr val="000000"/>
              </a:solidFill>
            </p:grpSpPr>
            <p:sp>
              <p:nvSpPr>
                <p:cNvPr id="240" name="Freeform: Shape 239">
                  <a:extLst>
                    <a:ext uri="{FF2B5EF4-FFF2-40B4-BE49-F238E27FC236}">
                      <a16:creationId xmlns:a16="http://schemas.microsoft.com/office/drawing/2014/main" id="{DAD4533F-A115-266D-B3CE-32113CFA066E}"/>
                    </a:ext>
                  </a:extLst>
                </p:cNvPr>
                <p:cNvSpPr/>
                <p:nvPr/>
              </p:nvSpPr>
              <p:spPr>
                <a:xfrm>
                  <a:off x="7868297" y="5492602"/>
                  <a:ext cx="81016" cy="92219"/>
                </a:xfrm>
                <a:custGeom>
                  <a:avLst/>
                  <a:gdLst>
                    <a:gd name="connsiteX0" fmla="*/ -393 w 81016"/>
                    <a:gd name="connsiteY0" fmla="*/ 93618 h 92219"/>
                    <a:gd name="connsiteX1" fmla="*/ 33091 w 81016"/>
                    <a:gd name="connsiteY1" fmla="*/ 1399 h 92219"/>
                    <a:gd name="connsiteX2" fmla="*/ 46707 w 81016"/>
                    <a:gd name="connsiteY2" fmla="*/ 1399 h 92219"/>
                    <a:gd name="connsiteX3" fmla="*/ 80624 w 81016"/>
                    <a:gd name="connsiteY3" fmla="*/ 93618 h 92219"/>
                    <a:gd name="connsiteX4" fmla="*/ 68245 w 81016"/>
                    <a:gd name="connsiteY4" fmla="*/ 93618 h 92219"/>
                    <a:gd name="connsiteX5" fmla="*/ 59023 w 81016"/>
                    <a:gd name="connsiteY5" fmla="*/ 67871 h 92219"/>
                    <a:gd name="connsiteX6" fmla="*/ 21022 w 81016"/>
                    <a:gd name="connsiteY6" fmla="*/ 67871 h 92219"/>
                    <a:gd name="connsiteX7" fmla="*/ 12109 w 81016"/>
                    <a:gd name="connsiteY7" fmla="*/ 93618 h 92219"/>
                    <a:gd name="connsiteX8" fmla="*/ -393 w 81016"/>
                    <a:gd name="connsiteY8" fmla="*/ 93618 h 92219"/>
                    <a:gd name="connsiteX9" fmla="*/ 24611 w 81016"/>
                    <a:gd name="connsiteY9" fmla="*/ 57597 h 92219"/>
                    <a:gd name="connsiteX10" fmla="*/ 55372 w 81016"/>
                    <a:gd name="connsiteY10" fmla="*/ 57597 h 92219"/>
                    <a:gd name="connsiteX11" fmla="*/ 39837 w 81016"/>
                    <a:gd name="connsiteY11" fmla="*/ 10807 h 92219"/>
                    <a:gd name="connsiteX12" fmla="*/ 24611 w 81016"/>
                    <a:gd name="connsiteY12" fmla="*/ 57597 h 92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1016" h="92219">
                      <a:moveTo>
                        <a:pt x="-393" y="93618"/>
                      </a:moveTo>
                      <a:lnTo>
                        <a:pt x="33091" y="1399"/>
                      </a:lnTo>
                      <a:lnTo>
                        <a:pt x="46707" y="1399"/>
                      </a:lnTo>
                      <a:lnTo>
                        <a:pt x="80624" y="93618"/>
                      </a:lnTo>
                      <a:lnTo>
                        <a:pt x="68245" y="93618"/>
                      </a:lnTo>
                      <a:lnTo>
                        <a:pt x="59023" y="67871"/>
                      </a:lnTo>
                      <a:lnTo>
                        <a:pt x="21022" y="67871"/>
                      </a:lnTo>
                      <a:lnTo>
                        <a:pt x="12109" y="93618"/>
                      </a:lnTo>
                      <a:lnTo>
                        <a:pt x="-393" y="93618"/>
                      </a:lnTo>
                      <a:close/>
                      <a:moveTo>
                        <a:pt x="24611" y="57597"/>
                      </a:moveTo>
                      <a:lnTo>
                        <a:pt x="55372" y="57597"/>
                      </a:lnTo>
                      <a:cubicBezTo>
                        <a:pt x="48997" y="39649"/>
                        <a:pt x="46397" y="33459"/>
                        <a:pt x="39837" y="10807"/>
                      </a:cubicBezTo>
                      <a:cubicBezTo>
                        <a:pt x="33152" y="34140"/>
                        <a:pt x="30862" y="39277"/>
                        <a:pt x="24611" y="57597"/>
                      </a:cubicBezTo>
                    </a:path>
                  </a:pathLst>
                </a:custGeom>
                <a:solidFill>
                  <a:srgbClr val="000000"/>
                </a:solidFill>
                <a:ln w="62" cap="flat">
                  <a:noFill/>
                  <a:prstDash val="solid"/>
                  <a:miter/>
                </a:ln>
              </p:spPr>
              <p:txBody>
                <a:bodyPr rtlCol="0" anchor="ctr"/>
                <a:lstStyle/>
                <a:p>
                  <a:endParaRPr lang="en-GB"/>
                </a:p>
              </p:txBody>
            </p:sp>
            <p:sp>
              <p:nvSpPr>
                <p:cNvPr id="241" name="Freeform: Shape 240">
                  <a:extLst>
                    <a:ext uri="{FF2B5EF4-FFF2-40B4-BE49-F238E27FC236}">
                      <a16:creationId xmlns:a16="http://schemas.microsoft.com/office/drawing/2014/main" id="{C1367B24-E987-1850-D8A3-459C8BAA63AE}"/>
                    </a:ext>
                  </a:extLst>
                </p:cNvPr>
                <p:cNvSpPr/>
                <p:nvPr/>
              </p:nvSpPr>
              <p:spPr>
                <a:xfrm>
                  <a:off x="7962310" y="5514759"/>
                  <a:ext cx="55331" cy="70061"/>
                </a:xfrm>
                <a:custGeom>
                  <a:avLst/>
                  <a:gdLst>
                    <a:gd name="connsiteX0" fmla="*/ 10860 w 55331"/>
                    <a:gd name="connsiteY0" fmla="*/ 29816 h 70061"/>
                    <a:gd name="connsiteX1" fmla="*/ 10860 w 55331"/>
                    <a:gd name="connsiteY1" fmla="*/ 71284 h 70061"/>
                    <a:gd name="connsiteX2" fmla="*/ -280 w 55331"/>
                    <a:gd name="connsiteY2" fmla="*/ 71284 h 70061"/>
                    <a:gd name="connsiteX3" fmla="*/ -280 w 55331"/>
                    <a:gd name="connsiteY3" fmla="*/ 2088 h 70061"/>
                    <a:gd name="connsiteX4" fmla="*/ 10427 w 55331"/>
                    <a:gd name="connsiteY4" fmla="*/ 2088 h 70061"/>
                    <a:gd name="connsiteX5" fmla="*/ 10489 w 55331"/>
                    <a:gd name="connsiteY5" fmla="*/ 14900 h 70061"/>
                    <a:gd name="connsiteX6" fmla="*/ 31656 w 55331"/>
                    <a:gd name="connsiteY6" fmla="*/ 1222 h 70061"/>
                    <a:gd name="connsiteX7" fmla="*/ 55051 w 55331"/>
                    <a:gd name="connsiteY7" fmla="*/ 27340 h 70061"/>
                    <a:gd name="connsiteX8" fmla="*/ 55051 w 55331"/>
                    <a:gd name="connsiteY8" fmla="*/ 71284 h 70061"/>
                    <a:gd name="connsiteX9" fmla="*/ 43911 w 55331"/>
                    <a:gd name="connsiteY9" fmla="*/ 71284 h 70061"/>
                    <a:gd name="connsiteX10" fmla="*/ 43911 w 55331"/>
                    <a:gd name="connsiteY10" fmla="*/ 28269 h 70061"/>
                    <a:gd name="connsiteX11" fmla="*/ 28314 w 55331"/>
                    <a:gd name="connsiteY11" fmla="*/ 11248 h 70061"/>
                    <a:gd name="connsiteX12" fmla="*/ 10860 w 55331"/>
                    <a:gd name="connsiteY12" fmla="*/ 29816 h 70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5331" h="70061">
                      <a:moveTo>
                        <a:pt x="10860" y="29816"/>
                      </a:moveTo>
                      <a:lnTo>
                        <a:pt x="10860" y="71284"/>
                      </a:lnTo>
                      <a:lnTo>
                        <a:pt x="-280" y="71284"/>
                      </a:lnTo>
                      <a:lnTo>
                        <a:pt x="-280" y="2088"/>
                      </a:lnTo>
                      <a:lnTo>
                        <a:pt x="10427" y="2088"/>
                      </a:lnTo>
                      <a:lnTo>
                        <a:pt x="10489" y="14900"/>
                      </a:lnTo>
                      <a:cubicBezTo>
                        <a:pt x="14945" y="5121"/>
                        <a:pt x="22372" y="1222"/>
                        <a:pt x="31656" y="1222"/>
                      </a:cubicBezTo>
                      <a:cubicBezTo>
                        <a:pt x="45644" y="1222"/>
                        <a:pt x="55051" y="9825"/>
                        <a:pt x="55051" y="27340"/>
                      </a:cubicBezTo>
                      <a:lnTo>
                        <a:pt x="55051" y="71284"/>
                      </a:lnTo>
                      <a:lnTo>
                        <a:pt x="43911" y="71284"/>
                      </a:lnTo>
                      <a:lnTo>
                        <a:pt x="43911" y="28269"/>
                      </a:lnTo>
                      <a:cubicBezTo>
                        <a:pt x="43911" y="17623"/>
                        <a:pt x="37969" y="11248"/>
                        <a:pt x="28314" y="11248"/>
                      </a:cubicBezTo>
                      <a:cubicBezTo>
                        <a:pt x="18349" y="11248"/>
                        <a:pt x="10860" y="17995"/>
                        <a:pt x="10860" y="29816"/>
                      </a:cubicBezTo>
                    </a:path>
                  </a:pathLst>
                </a:custGeom>
                <a:solidFill>
                  <a:srgbClr val="000000"/>
                </a:solidFill>
                <a:ln w="62" cap="flat">
                  <a:noFill/>
                  <a:prstDash val="solid"/>
                  <a:miter/>
                </a:ln>
              </p:spPr>
              <p:txBody>
                <a:bodyPr rtlCol="0" anchor="ctr"/>
                <a:lstStyle/>
                <a:p>
                  <a:endParaRPr lang="en-GB"/>
                </a:p>
              </p:txBody>
            </p:sp>
            <p:sp>
              <p:nvSpPr>
                <p:cNvPr id="242" name="Freeform: Shape 241">
                  <a:extLst>
                    <a:ext uri="{FF2B5EF4-FFF2-40B4-BE49-F238E27FC236}">
                      <a16:creationId xmlns:a16="http://schemas.microsoft.com/office/drawing/2014/main" id="{3A8E8F67-950C-4F71-95C1-302C5FA7023E}"/>
                    </a:ext>
                  </a:extLst>
                </p:cNvPr>
                <p:cNvSpPr/>
                <p:nvPr/>
              </p:nvSpPr>
              <p:spPr>
                <a:xfrm>
                  <a:off x="8032991" y="5514759"/>
                  <a:ext cx="55826" cy="71670"/>
                </a:xfrm>
                <a:custGeom>
                  <a:avLst/>
                  <a:gdLst>
                    <a:gd name="connsiteX0" fmla="*/ 23375 w 55826"/>
                    <a:gd name="connsiteY0" fmla="*/ 72880 h 71670"/>
                    <a:gd name="connsiteX1" fmla="*/ -206 w 55826"/>
                    <a:gd name="connsiteY1" fmla="*/ 51589 h 71670"/>
                    <a:gd name="connsiteX2" fmla="*/ 26717 w 55826"/>
                    <a:gd name="connsiteY2" fmla="*/ 31227 h 71670"/>
                    <a:gd name="connsiteX3" fmla="*/ 44480 w 55826"/>
                    <a:gd name="connsiteY3" fmla="*/ 24542 h 71670"/>
                    <a:gd name="connsiteX4" fmla="*/ 29997 w 55826"/>
                    <a:gd name="connsiteY4" fmla="*/ 10988 h 71670"/>
                    <a:gd name="connsiteX5" fmla="*/ 12482 w 55826"/>
                    <a:gd name="connsiteY5" fmla="*/ 21138 h 71670"/>
                    <a:gd name="connsiteX6" fmla="*/ 1774 w 55826"/>
                    <a:gd name="connsiteY6" fmla="*/ 17610 h 71670"/>
                    <a:gd name="connsiteX7" fmla="*/ 29688 w 55826"/>
                    <a:gd name="connsiteY7" fmla="*/ 1209 h 71670"/>
                    <a:gd name="connsiteX8" fmla="*/ 55620 w 55826"/>
                    <a:gd name="connsiteY8" fmla="*/ 25656 h 71670"/>
                    <a:gd name="connsiteX9" fmla="*/ 55620 w 55826"/>
                    <a:gd name="connsiteY9" fmla="*/ 71271 h 71670"/>
                    <a:gd name="connsiteX10" fmla="*/ 44665 w 55826"/>
                    <a:gd name="connsiteY10" fmla="*/ 71271 h 71670"/>
                    <a:gd name="connsiteX11" fmla="*/ 44665 w 55826"/>
                    <a:gd name="connsiteY11" fmla="*/ 61863 h 71670"/>
                    <a:gd name="connsiteX12" fmla="*/ 43923 w 55826"/>
                    <a:gd name="connsiteY12" fmla="*/ 61863 h 71670"/>
                    <a:gd name="connsiteX13" fmla="*/ 23375 w 55826"/>
                    <a:gd name="connsiteY13" fmla="*/ 72880 h 71670"/>
                    <a:gd name="connsiteX14" fmla="*/ 25293 w 55826"/>
                    <a:gd name="connsiteY14" fmla="*/ 63039 h 71670"/>
                    <a:gd name="connsiteX15" fmla="*/ 44480 w 55826"/>
                    <a:gd name="connsiteY15" fmla="*/ 46266 h 71670"/>
                    <a:gd name="connsiteX16" fmla="*/ 44480 w 55826"/>
                    <a:gd name="connsiteY16" fmla="*/ 36673 h 71670"/>
                    <a:gd name="connsiteX17" fmla="*/ 26222 w 55826"/>
                    <a:gd name="connsiteY17" fmla="*/ 40634 h 71670"/>
                    <a:gd name="connsiteX18" fmla="*/ 10996 w 55826"/>
                    <a:gd name="connsiteY18" fmla="*/ 52146 h 71670"/>
                    <a:gd name="connsiteX19" fmla="*/ 25293 w 55826"/>
                    <a:gd name="connsiteY19" fmla="*/ 63039 h 71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5826" h="71670">
                      <a:moveTo>
                        <a:pt x="23375" y="72880"/>
                      </a:moveTo>
                      <a:cubicBezTo>
                        <a:pt x="10254" y="72880"/>
                        <a:pt x="-206" y="65205"/>
                        <a:pt x="-206" y="51589"/>
                      </a:cubicBezTo>
                      <a:cubicBezTo>
                        <a:pt x="-206" y="35745"/>
                        <a:pt x="13905" y="32836"/>
                        <a:pt x="26717" y="31227"/>
                      </a:cubicBezTo>
                      <a:cubicBezTo>
                        <a:pt x="39219" y="29555"/>
                        <a:pt x="44480" y="30236"/>
                        <a:pt x="44480" y="24542"/>
                      </a:cubicBezTo>
                      <a:cubicBezTo>
                        <a:pt x="44480" y="15939"/>
                        <a:pt x="39590" y="10988"/>
                        <a:pt x="29997" y="10988"/>
                      </a:cubicBezTo>
                      <a:cubicBezTo>
                        <a:pt x="20032" y="10988"/>
                        <a:pt x="14648" y="16311"/>
                        <a:pt x="12482" y="21138"/>
                      </a:cubicBezTo>
                      <a:lnTo>
                        <a:pt x="1774" y="17610"/>
                      </a:lnTo>
                      <a:cubicBezTo>
                        <a:pt x="7097" y="5046"/>
                        <a:pt x="18980" y="1209"/>
                        <a:pt x="29688" y="1209"/>
                      </a:cubicBezTo>
                      <a:cubicBezTo>
                        <a:pt x="38971" y="1209"/>
                        <a:pt x="55620" y="4056"/>
                        <a:pt x="55620" y="25656"/>
                      </a:cubicBezTo>
                      <a:lnTo>
                        <a:pt x="55620" y="71271"/>
                      </a:lnTo>
                      <a:lnTo>
                        <a:pt x="44665" y="71271"/>
                      </a:lnTo>
                      <a:lnTo>
                        <a:pt x="44665" y="61863"/>
                      </a:lnTo>
                      <a:lnTo>
                        <a:pt x="43923" y="61863"/>
                      </a:lnTo>
                      <a:cubicBezTo>
                        <a:pt x="41571" y="66753"/>
                        <a:pt x="35072" y="72880"/>
                        <a:pt x="23375" y="72880"/>
                      </a:cubicBezTo>
                      <a:close/>
                      <a:moveTo>
                        <a:pt x="25293" y="63039"/>
                      </a:moveTo>
                      <a:cubicBezTo>
                        <a:pt x="37610" y="63039"/>
                        <a:pt x="44480" y="54746"/>
                        <a:pt x="44480" y="46266"/>
                      </a:cubicBezTo>
                      <a:lnTo>
                        <a:pt x="44480" y="36673"/>
                      </a:lnTo>
                      <a:cubicBezTo>
                        <a:pt x="42623" y="38839"/>
                        <a:pt x="30492" y="40077"/>
                        <a:pt x="26222" y="40634"/>
                      </a:cubicBezTo>
                      <a:cubicBezTo>
                        <a:pt x="18114" y="41686"/>
                        <a:pt x="10996" y="44286"/>
                        <a:pt x="10996" y="52146"/>
                      </a:cubicBezTo>
                      <a:cubicBezTo>
                        <a:pt x="10996" y="59326"/>
                        <a:pt x="17000" y="63039"/>
                        <a:pt x="25293" y="63039"/>
                      </a:cubicBezTo>
                    </a:path>
                  </a:pathLst>
                </a:custGeom>
                <a:solidFill>
                  <a:srgbClr val="000000"/>
                </a:solidFill>
                <a:ln w="62" cap="flat">
                  <a:noFill/>
                  <a:prstDash val="solid"/>
                  <a:miter/>
                </a:ln>
              </p:spPr>
              <p:txBody>
                <a:bodyPr rtlCol="0" anchor="ctr"/>
                <a:lstStyle/>
                <a:p>
                  <a:endParaRPr lang="en-GB"/>
                </a:p>
              </p:txBody>
            </p:sp>
            <p:sp>
              <p:nvSpPr>
                <p:cNvPr id="243" name="Freeform: Shape 242">
                  <a:extLst>
                    <a:ext uri="{FF2B5EF4-FFF2-40B4-BE49-F238E27FC236}">
                      <a16:creationId xmlns:a16="http://schemas.microsoft.com/office/drawing/2014/main" id="{45E1EC7A-0F22-04E2-0503-A49EE9C1D86D}"/>
                    </a:ext>
                  </a:extLst>
                </p:cNvPr>
                <p:cNvSpPr/>
                <p:nvPr/>
              </p:nvSpPr>
              <p:spPr>
                <a:xfrm>
                  <a:off x="8108376" y="5492602"/>
                  <a:ext cx="11140" cy="92219"/>
                </a:xfrm>
                <a:custGeom>
                  <a:avLst/>
                  <a:gdLst>
                    <a:gd name="connsiteX0" fmla="*/ 11235 w 11140"/>
                    <a:gd name="connsiteY0" fmla="*/ 1399 h 92219"/>
                    <a:gd name="connsiteX1" fmla="*/ 11235 w 11140"/>
                    <a:gd name="connsiteY1" fmla="*/ 93618 h 92219"/>
                    <a:gd name="connsiteX2" fmla="*/ 94 w 11140"/>
                    <a:gd name="connsiteY2" fmla="*/ 93618 h 92219"/>
                    <a:gd name="connsiteX3" fmla="*/ 94 w 11140"/>
                    <a:gd name="connsiteY3" fmla="*/ 1399 h 92219"/>
                    <a:gd name="connsiteX4" fmla="*/ 11235 w 11140"/>
                    <a:gd name="connsiteY4" fmla="*/ 1399 h 922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40" h="92219">
                      <a:moveTo>
                        <a:pt x="11235" y="1399"/>
                      </a:moveTo>
                      <a:lnTo>
                        <a:pt x="11235" y="93618"/>
                      </a:lnTo>
                      <a:lnTo>
                        <a:pt x="94" y="93618"/>
                      </a:lnTo>
                      <a:lnTo>
                        <a:pt x="94" y="1399"/>
                      </a:lnTo>
                      <a:lnTo>
                        <a:pt x="11235" y="1399"/>
                      </a:lnTo>
                    </a:path>
                  </a:pathLst>
                </a:custGeom>
                <a:solidFill>
                  <a:srgbClr val="000000"/>
                </a:solidFill>
                <a:ln w="62" cap="flat">
                  <a:noFill/>
                  <a:prstDash val="solid"/>
                  <a:miter/>
                </a:ln>
              </p:spPr>
              <p:txBody>
                <a:bodyPr rtlCol="0" anchor="ctr"/>
                <a:lstStyle/>
                <a:p>
                  <a:endParaRPr lang="en-GB"/>
                </a:p>
              </p:txBody>
            </p:sp>
            <p:sp>
              <p:nvSpPr>
                <p:cNvPr id="244" name="Freeform: Shape 243">
                  <a:extLst>
                    <a:ext uri="{FF2B5EF4-FFF2-40B4-BE49-F238E27FC236}">
                      <a16:creationId xmlns:a16="http://schemas.microsoft.com/office/drawing/2014/main" id="{1BD9FB7A-BB19-D1BE-9DDE-1A049D09AA78}"/>
                    </a:ext>
                  </a:extLst>
                </p:cNvPr>
                <p:cNvSpPr/>
                <p:nvPr/>
              </p:nvSpPr>
              <p:spPr>
                <a:xfrm>
                  <a:off x="8133256" y="5515626"/>
                  <a:ext cx="64553" cy="95561"/>
                </a:xfrm>
                <a:custGeom>
                  <a:avLst/>
                  <a:gdLst>
                    <a:gd name="connsiteX0" fmla="*/ 5097 w 64553"/>
                    <a:gd name="connsiteY0" fmla="*/ 95265 h 95561"/>
                    <a:gd name="connsiteX1" fmla="*/ 7944 w 64553"/>
                    <a:gd name="connsiteY1" fmla="*/ 85610 h 95561"/>
                    <a:gd name="connsiteX2" fmla="*/ 24221 w 64553"/>
                    <a:gd name="connsiteY2" fmla="*/ 76326 h 95561"/>
                    <a:gd name="connsiteX3" fmla="*/ 26202 w 64553"/>
                    <a:gd name="connsiteY3" fmla="*/ 70570 h 95561"/>
                    <a:gd name="connsiteX4" fmla="*/ -226 w 64553"/>
                    <a:gd name="connsiteY4" fmla="*/ 1004 h 95561"/>
                    <a:gd name="connsiteX5" fmla="*/ 11967 w 64553"/>
                    <a:gd name="connsiteY5" fmla="*/ 1004 h 95561"/>
                    <a:gd name="connsiteX6" fmla="*/ 32020 w 64553"/>
                    <a:gd name="connsiteY6" fmla="*/ 59801 h 95561"/>
                    <a:gd name="connsiteX7" fmla="*/ 52196 w 64553"/>
                    <a:gd name="connsiteY7" fmla="*/ 1004 h 95561"/>
                    <a:gd name="connsiteX8" fmla="*/ 64327 w 64553"/>
                    <a:gd name="connsiteY8" fmla="*/ 1004 h 95561"/>
                    <a:gd name="connsiteX9" fmla="*/ 33938 w 64553"/>
                    <a:gd name="connsiteY9" fmla="*/ 80535 h 95561"/>
                    <a:gd name="connsiteX10" fmla="*/ 13266 w 64553"/>
                    <a:gd name="connsiteY10" fmla="*/ 96565 h 95561"/>
                    <a:gd name="connsiteX11" fmla="*/ 5097 w 64553"/>
                    <a:gd name="connsiteY11" fmla="*/ 95265 h 955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4553" h="95561">
                      <a:moveTo>
                        <a:pt x="5097" y="95265"/>
                      </a:moveTo>
                      <a:lnTo>
                        <a:pt x="7944" y="85610"/>
                      </a:lnTo>
                      <a:cubicBezTo>
                        <a:pt x="15371" y="87838"/>
                        <a:pt x="20632" y="86786"/>
                        <a:pt x="24221" y="76326"/>
                      </a:cubicBezTo>
                      <a:lnTo>
                        <a:pt x="26202" y="70570"/>
                      </a:lnTo>
                      <a:lnTo>
                        <a:pt x="-226" y="1004"/>
                      </a:lnTo>
                      <a:lnTo>
                        <a:pt x="11967" y="1004"/>
                      </a:lnTo>
                      <a:cubicBezTo>
                        <a:pt x="18589" y="20376"/>
                        <a:pt x="26635" y="39377"/>
                        <a:pt x="32020" y="59801"/>
                      </a:cubicBezTo>
                      <a:cubicBezTo>
                        <a:pt x="37404" y="39315"/>
                        <a:pt x="45574" y="20376"/>
                        <a:pt x="52196" y="1004"/>
                      </a:cubicBezTo>
                      <a:lnTo>
                        <a:pt x="64327" y="1004"/>
                      </a:lnTo>
                      <a:lnTo>
                        <a:pt x="33938" y="80535"/>
                      </a:lnTo>
                      <a:cubicBezTo>
                        <a:pt x="29730" y="91552"/>
                        <a:pt x="23045" y="96565"/>
                        <a:pt x="13266" y="96565"/>
                      </a:cubicBezTo>
                      <a:cubicBezTo>
                        <a:pt x="9305" y="96565"/>
                        <a:pt x="6273" y="95822"/>
                        <a:pt x="5097" y="95265"/>
                      </a:cubicBezTo>
                    </a:path>
                  </a:pathLst>
                </a:custGeom>
                <a:solidFill>
                  <a:srgbClr val="000000"/>
                </a:solidFill>
                <a:ln w="62" cap="flat">
                  <a:noFill/>
                  <a:prstDash val="solid"/>
                  <a:miter/>
                </a:ln>
              </p:spPr>
              <p:txBody>
                <a:bodyPr rtlCol="0" anchor="ctr"/>
                <a:lstStyle/>
                <a:p>
                  <a:endParaRPr lang="en-GB"/>
                </a:p>
              </p:txBody>
            </p:sp>
            <p:sp>
              <p:nvSpPr>
                <p:cNvPr id="245" name="Freeform: Shape 244">
                  <a:extLst>
                    <a:ext uri="{FF2B5EF4-FFF2-40B4-BE49-F238E27FC236}">
                      <a16:creationId xmlns:a16="http://schemas.microsoft.com/office/drawing/2014/main" id="{C296AB92-7C7A-7F4B-84E0-8EB7A5A5439D}"/>
                    </a:ext>
                  </a:extLst>
                </p:cNvPr>
                <p:cNvSpPr/>
                <p:nvPr/>
              </p:nvSpPr>
              <p:spPr>
                <a:xfrm>
                  <a:off x="8207836" y="5514759"/>
                  <a:ext cx="53907" cy="71547"/>
                </a:xfrm>
                <a:custGeom>
                  <a:avLst/>
                  <a:gdLst>
                    <a:gd name="connsiteX0" fmla="*/ 26429 w 53907"/>
                    <a:gd name="connsiteY0" fmla="*/ 72757 h 71547"/>
                    <a:gd name="connsiteX1" fmla="*/ -184 w 53907"/>
                    <a:gd name="connsiteY1" fmla="*/ 54499 h 71547"/>
                    <a:gd name="connsiteX2" fmla="*/ 10399 w 53907"/>
                    <a:gd name="connsiteY2" fmla="*/ 51961 h 71547"/>
                    <a:gd name="connsiteX3" fmla="*/ 26305 w 53907"/>
                    <a:gd name="connsiteY3" fmla="*/ 62978 h 71547"/>
                    <a:gd name="connsiteX4" fmla="*/ 42150 w 53907"/>
                    <a:gd name="connsiteY4" fmla="*/ 52518 h 71547"/>
                    <a:gd name="connsiteX5" fmla="*/ 32000 w 53907"/>
                    <a:gd name="connsiteY5" fmla="*/ 42987 h 71547"/>
                    <a:gd name="connsiteX6" fmla="*/ 20488 w 53907"/>
                    <a:gd name="connsiteY6" fmla="*/ 40264 h 71547"/>
                    <a:gd name="connsiteX7" fmla="*/ 1920 w 53907"/>
                    <a:gd name="connsiteY7" fmla="*/ 21387 h 71547"/>
                    <a:gd name="connsiteX8" fmla="*/ 27543 w 53907"/>
                    <a:gd name="connsiteY8" fmla="*/ 1210 h 71547"/>
                    <a:gd name="connsiteX9" fmla="*/ 52424 w 53907"/>
                    <a:gd name="connsiteY9" fmla="*/ 17859 h 71547"/>
                    <a:gd name="connsiteX10" fmla="*/ 42335 w 53907"/>
                    <a:gd name="connsiteY10" fmla="*/ 20458 h 71547"/>
                    <a:gd name="connsiteX11" fmla="*/ 27605 w 53907"/>
                    <a:gd name="connsiteY11" fmla="*/ 10679 h 71547"/>
                    <a:gd name="connsiteX12" fmla="*/ 13184 w 53907"/>
                    <a:gd name="connsiteY12" fmla="*/ 20706 h 71547"/>
                    <a:gd name="connsiteX13" fmla="*/ 24820 w 53907"/>
                    <a:gd name="connsiteY13" fmla="*/ 30609 h 71547"/>
                    <a:gd name="connsiteX14" fmla="*/ 35280 w 53907"/>
                    <a:gd name="connsiteY14" fmla="*/ 33084 h 71547"/>
                    <a:gd name="connsiteX15" fmla="*/ 53724 w 53907"/>
                    <a:gd name="connsiteY15" fmla="*/ 51776 h 71547"/>
                    <a:gd name="connsiteX16" fmla="*/ 26429 w 53907"/>
                    <a:gd name="connsiteY16" fmla="*/ 72757 h 71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3907" h="71547">
                      <a:moveTo>
                        <a:pt x="26429" y="72757"/>
                      </a:moveTo>
                      <a:cubicBezTo>
                        <a:pt x="12194" y="72757"/>
                        <a:pt x="2291" y="66444"/>
                        <a:pt x="-184" y="54499"/>
                      </a:cubicBezTo>
                      <a:lnTo>
                        <a:pt x="10399" y="51961"/>
                      </a:lnTo>
                      <a:cubicBezTo>
                        <a:pt x="12380" y="59574"/>
                        <a:pt x="18012" y="62978"/>
                        <a:pt x="26305" y="62978"/>
                      </a:cubicBezTo>
                      <a:cubicBezTo>
                        <a:pt x="35961" y="62978"/>
                        <a:pt x="42150" y="58212"/>
                        <a:pt x="42150" y="52518"/>
                      </a:cubicBezTo>
                      <a:cubicBezTo>
                        <a:pt x="42150" y="47753"/>
                        <a:pt x="38808" y="44596"/>
                        <a:pt x="32000" y="42987"/>
                      </a:cubicBezTo>
                      <a:lnTo>
                        <a:pt x="20488" y="40264"/>
                      </a:lnTo>
                      <a:cubicBezTo>
                        <a:pt x="7924" y="37293"/>
                        <a:pt x="1920" y="31104"/>
                        <a:pt x="1920" y="21387"/>
                      </a:cubicBezTo>
                      <a:cubicBezTo>
                        <a:pt x="1920" y="9503"/>
                        <a:pt x="12813" y="1210"/>
                        <a:pt x="27543" y="1210"/>
                      </a:cubicBezTo>
                      <a:cubicBezTo>
                        <a:pt x="41778" y="1210"/>
                        <a:pt x="49267" y="8142"/>
                        <a:pt x="52424" y="17859"/>
                      </a:cubicBezTo>
                      <a:lnTo>
                        <a:pt x="42335" y="20458"/>
                      </a:lnTo>
                      <a:cubicBezTo>
                        <a:pt x="40417" y="15507"/>
                        <a:pt x="36518" y="10679"/>
                        <a:pt x="27605" y="10679"/>
                      </a:cubicBezTo>
                      <a:cubicBezTo>
                        <a:pt x="19374" y="10679"/>
                        <a:pt x="13184" y="14950"/>
                        <a:pt x="13184" y="20706"/>
                      </a:cubicBezTo>
                      <a:cubicBezTo>
                        <a:pt x="13184" y="25843"/>
                        <a:pt x="16712" y="28690"/>
                        <a:pt x="24820" y="30609"/>
                      </a:cubicBezTo>
                      <a:lnTo>
                        <a:pt x="35280" y="33084"/>
                      </a:lnTo>
                      <a:cubicBezTo>
                        <a:pt x="47844" y="36055"/>
                        <a:pt x="53724" y="42306"/>
                        <a:pt x="53724" y="51776"/>
                      </a:cubicBezTo>
                      <a:cubicBezTo>
                        <a:pt x="53724" y="63907"/>
                        <a:pt x="42645" y="72757"/>
                        <a:pt x="26429" y="72757"/>
                      </a:cubicBezTo>
                    </a:path>
                  </a:pathLst>
                </a:custGeom>
                <a:solidFill>
                  <a:srgbClr val="000000"/>
                </a:solidFill>
                <a:ln w="62" cap="flat">
                  <a:noFill/>
                  <a:prstDash val="solid"/>
                  <a:miter/>
                </a:ln>
              </p:spPr>
              <p:txBody>
                <a:bodyPr rtlCol="0" anchor="ctr"/>
                <a:lstStyle/>
                <a:p>
                  <a:endParaRPr lang="en-GB"/>
                </a:p>
              </p:txBody>
            </p:sp>
            <p:sp>
              <p:nvSpPr>
                <p:cNvPr id="246" name="Freeform: Shape 245">
                  <a:extLst>
                    <a:ext uri="{FF2B5EF4-FFF2-40B4-BE49-F238E27FC236}">
                      <a16:creationId xmlns:a16="http://schemas.microsoft.com/office/drawing/2014/main" id="{A0C13736-8CA1-0116-ADD5-24308473C01B}"/>
                    </a:ext>
                  </a:extLst>
                </p:cNvPr>
                <p:cNvSpPr/>
                <p:nvPr/>
              </p:nvSpPr>
              <p:spPr>
                <a:xfrm>
                  <a:off x="8274494" y="5514759"/>
                  <a:ext cx="61273" cy="71547"/>
                </a:xfrm>
                <a:custGeom>
                  <a:avLst/>
                  <a:gdLst>
                    <a:gd name="connsiteX0" fmla="*/ 32201 w 61273"/>
                    <a:gd name="connsiteY0" fmla="*/ 72757 h 71547"/>
                    <a:gd name="connsiteX1" fmla="*/ -230 w 61273"/>
                    <a:gd name="connsiteY1" fmla="*/ 37231 h 71547"/>
                    <a:gd name="connsiteX2" fmla="*/ 30902 w 61273"/>
                    <a:gd name="connsiteY2" fmla="*/ 1210 h 71547"/>
                    <a:gd name="connsiteX3" fmla="*/ 61043 w 61273"/>
                    <a:gd name="connsiteY3" fmla="*/ 35808 h 71547"/>
                    <a:gd name="connsiteX4" fmla="*/ 61043 w 61273"/>
                    <a:gd name="connsiteY4" fmla="*/ 40449 h 71547"/>
                    <a:gd name="connsiteX5" fmla="*/ 11034 w 61273"/>
                    <a:gd name="connsiteY5" fmla="*/ 40449 h 71547"/>
                    <a:gd name="connsiteX6" fmla="*/ 32263 w 61273"/>
                    <a:gd name="connsiteY6" fmla="*/ 62854 h 71547"/>
                    <a:gd name="connsiteX7" fmla="*/ 49160 w 61273"/>
                    <a:gd name="connsiteY7" fmla="*/ 52209 h 71547"/>
                    <a:gd name="connsiteX8" fmla="*/ 59929 w 61273"/>
                    <a:gd name="connsiteY8" fmla="*/ 55180 h 71547"/>
                    <a:gd name="connsiteX9" fmla="*/ 32201 w 61273"/>
                    <a:gd name="connsiteY9" fmla="*/ 72757 h 71547"/>
                    <a:gd name="connsiteX10" fmla="*/ 11096 w 61273"/>
                    <a:gd name="connsiteY10" fmla="*/ 31042 h 71547"/>
                    <a:gd name="connsiteX11" fmla="*/ 49717 w 61273"/>
                    <a:gd name="connsiteY11" fmla="*/ 31042 h 71547"/>
                    <a:gd name="connsiteX12" fmla="*/ 30902 w 61273"/>
                    <a:gd name="connsiteY12" fmla="*/ 11113 h 71547"/>
                    <a:gd name="connsiteX13" fmla="*/ 11096 w 61273"/>
                    <a:gd name="connsiteY13" fmla="*/ 31042 h 71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1273" h="71547">
                      <a:moveTo>
                        <a:pt x="32201" y="72757"/>
                      </a:moveTo>
                      <a:cubicBezTo>
                        <a:pt x="12148" y="72757"/>
                        <a:pt x="-230" y="58522"/>
                        <a:pt x="-230" y="37231"/>
                      </a:cubicBezTo>
                      <a:cubicBezTo>
                        <a:pt x="-230" y="16002"/>
                        <a:pt x="12025" y="1210"/>
                        <a:pt x="30902" y="1210"/>
                      </a:cubicBezTo>
                      <a:cubicBezTo>
                        <a:pt x="45570" y="1210"/>
                        <a:pt x="61043" y="10246"/>
                        <a:pt x="61043" y="35808"/>
                      </a:cubicBezTo>
                      <a:lnTo>
                        <a:pt x="61043" y="40449"/>
                      </a:lnTo>
                      <a:lnTo>
                        <a:pt x="11034" y="40449"/>
                      </a:lnTo>
                      <a:cubicBezTo>
                        <a:pt x="11591" y="54932"/>
                        <a:pt x="20009" y="62854"/>
                        <a:pt x="32263" y="62854"/>
                      </a:cubicBezTo>
                      <a:cubicBezTo>
                        <a:pt x="40433" y="62854"/>
                        <a:pt x="46560" y="59265"/>
                        <a:pt x="49160" y="52209"/>
                      </a:cubicBezTo>
                      <a:lnTo>
                        <a:pt x="59929" y="55180"/>
                      </a:lnTo>
                      <a:cubicBezTo>
                        <a:pt x="56711" y="65640"/>
                        <a:pt x="46375" y="72757"/>
                        <a:pt x="32201" y="72757"/>
                      </a:cubicBezTo>
                      <a:close/>
                      <a:moveTo>
                        <a:pt x="11096" y="31042"/>
                      </a:moveTo>
                      <a:lnTo>
                        <a:pt x="49717" y="31042"/>
                      </a:lnTo>
                      <a:cubicBezTo>
                        <a:pt x="48665" y="19282"/>
                        <a:pt x="42290" y="11113"/>
                        <a:pt x="30902" y="11113"/>
                      </a:cubicBezTo>
                      <a:cubicBezTo>
                        <a:pt x="19018" y="11113"/>
                        <a:pt x="11777" y="20458"/>
                        <a:pt x="11096" y="31042"/>
                      </a:cubicBezTo>
                    </a:path>
                  </a:pathLst>
                </a:custGeom>
                <a:solidFill>
                  <a:srgbClr val="000000"/>
                </a:solidFill>
                <a:ln w="62" cap="flat">
                  <a:noFill/>
                  <a:prstDash val="solid"/>
                  <a:miter/>
                </a:ln>
              </p:spPr>
              <p:txBody>
                <a:bodyPr rtlCol="0" anchor="ctr"/>
                <a:lstStyle/>
                <a:p>
                  <a:endParaRPr lang="en-GB"/>
                </a:p>
              </p:txBody>
            </p:sp>
          </p:grpSp>
          <p:grpSp>
            <p:nvGrpSpPr>
              <p:cNvPr id="247" name="Graphic 14">
                <a:extLst>
                  <a:ext uri="{FF2B5EF4-FFF2-40B4-BE49-F238E27FC236}">
                    <a16:creationId xmlns:a16="http://schemas.microsoft.com/office/drawing/2014/main" id="{9AD8A20C-6BDC-14CC-C11A-784E1D817005}"/>
                  </a:ext>
                </a:extLst>
              </p:cNvPr>
              <p:cNvGrpSpPr/>
              <p:nvPr/>
            </p:nvGrpSpPr>
            <p:grpSpPr>
              <a:xfrm>
                <a:off x="8383172" y="5492602"/>
                <a:ext cx="208327" cy="93827"/>
                <a:chOff x="8383172" y="5492602"/>
                <a:chExt cx="208327" cy="93827"/>
              </a:xfrm>
              <a:solidFill>
                <a:srgbClr val="000000"/>
              </a:solidFill>
            </p:grpSpPr>
            <p:sp>
              <p:nvSpPr>
                <p:cNvPr id="248" name="Freeform: Shape 247">
                  <a:extLst>
                    <a:ext uri="{FF2B5EF4-FFF2-40B4-BE49-F238E27FC236}">
                      <a16:creationId xmlns:a16="http://schemas.microsoft.com/office/drawing/2014/main" id="{9B727B07-B187-EC04-81AC-5F0226B865AB}"/>
                    </a:ext>
                  </a:extLst>
                </p:cNvPr>
                <p:cNvSpPr/>
                <p:nvPr/>
              </p:nvSpPr>
              <p:spPr>
                <a:xfrm>
                  <a:off x="8383172" y="5514759"/>
                  <a:ext cx="55826" cy="71670"/>
                </a:xfrm>
                <a:custGeom>
                  <a:avLst/>
                  <a:gdLst>
                    <a:gd name="connsiteX0" fmla="*/ 23424 w 55826"/>
                    <a:gd name="connsiteY0" fmla="*/ 72880 h 71670"/>
                    <a:gd name="connsiteX1" fmla="*/ -157 w 55826"/>
                    <a:gd name="connsiteY1" fmla="*/ 51589 h 71670"/>
                    <a:gd name="connsiteX2" fmla="*/ 26766 w 55826"/>
                    <a:gd name="connsiteY2" fmla="*/ 31227 h 71670"/>
                    <a:gd name="connsiteX3" fmla="*/ 44529 w 55826"/>
                    <a:gd name="connsiteY3" fmla="*/ 24542 h 71670"/>
                    <a:gd name="connsiteX4" fmla="*/ 30046 w 55826"/>
                    <a:gd name="connsiteY4" fmla="*/ 10988 h 71670"/>
                    <a:gd name="connsiteX5" fmla="*/ 12531 w 55826"/>
                    <a:gd name="connsiteY5" fmla="*/ 21138 h 71670"/>
                    <a:gd name="connsiteX6" fmla="*/ 1823 w 55826"/>
                    <a:gd name="connsiteY6" fmla="*/ 17610 h 71670"/>
                    <a:gd name="connsiteX7" fmla="*/ 29737 w 55826"/>
                    <a:gd name="connsiteY7" fmla="*/ 1209 h 71670"/>
                    <a:gd name="connsiteX8" fmla="*/ 55670 w 55826"/>
                    <a:gd name="connsiteY8" fmla="*/ 25656 h 71670"/>
                    <a:gd name="connsiteX9" fmla="*/ 55670 w 55826"/>
                    <a:gd name="connsiteY9" fmla="*/ 71271 h 71670"/>
                    <a:gd name="connsiteX10" fmla="*/ 44715 w 55826"/>
                    <a:gd name="connsiteY10" fmla="*/ 71271 h 71670"/>
                    <a:gd name="connsiteX11" fmla="*/ 44715 w 55826"/>
                    <a:gd name="connsiteY11" fmla="*/ 61863 h 71670"/>
                    <a:gd name="connsiteX12" fmla="*/ 43972 w 55826"/>
                    <a:gd name="connsiteY12" fmla="*/ 61863 h 71670"/>
                    <a:gd name="connsiteX13" fmla="*/ 23424 w 55826"/>
                    <a:gd name="connsiteY13" fmla="*/ 72880 h 71670"/>
                    <a:gd name="connsiteX14" fmla="*/ 25342 w 55826"/>
                    <a:gd name="connsiteY14" fmla="*/ 63039 h 71670"/>
                    <a:gd name="connsiteX15" fmla="*/ 44529 w 55826"/>
                    <a:gd name="connsiteY15" fmla="*/ 46266 h 71670"/>
                    <a:gd name="connsiteX16" fmla="*/ 44529 w 55826"/>
                    <a:gd name="connsiteY16" fmla="*/ 36673 h 71670"/>
                    <a:gd name="connsiteX17" fmla="*/ 26271 w 55826"/>
                    <a:gd name="connsiteY17" fmla="*/ 40634 h 71670"/>
                    <a:gd name="connsiteX18" fmla="*/ 11045 w 55826"/>
                    <a:gd name="connsiteY18" fmla="*/ 52146 h 71670"/>
                    <a:gd name="connsiteX19" fmla="*/ 25342 w 55826"/>
                    <a:gd name="connsiteY19" fmla="*/ 63039 h 71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5826" h="71670">
                      <a:moveTo>
                        <a:pt x="23424" y="72880"/>
                      </a:moveTo>
                      <a:cubicBezTo>
                        <a:pt x="10303" y="72880"/>
                        <a:pt x="-157" y="65205"/>
                        <a:pt x="-157" y="51589"/>
                      </a:cubicBezTo>
                      <a:cubicBezTo>
                        <a:pt x="-157" y="35745"/>
                        <a:pt x="13954" y="32836"/>
                        <a:pt x="26766" y="31227"/>
                      </a:cubicBezTo>
                      <a:cubicBezTo>
                        <a:pt x="39268" y="29555"/>
                        <a:pt x="44529" y="30236"/>
                        <a:pt x="44529" y="24542"/>
                      </a:cubicBezTo>
                      <a:cubicBezTo>
                        <a:pt x="44529" y="15939"/>
                        <a:pt x="39639" y="10988"/>
                        <a:pt x="30046" y="10988"/>
                      </a:cubicBezTo>
                      <a:cubicBezTo>
                        <a:pt x="20082" y="10988"/>
                        <a:pt x="14697" y="16311"/>
                        <a:pt x="12531" y="21138"/>
                      </a:cubicBezTo>
                      <a:lnTo>
                        <a:pt x="1823" y="17610"/>
                      </a:lnTo>
                      <a:cubicBezTo>
                        <a:pt x="7146" y="5046"/>
                        <a:pt x="19029" y="1209"/>
                        <a:pt x="29737" y="1209"/>
                      </a:cubicBezTo>
                      <a:cubicBezTo>
                        <a:pt x="39021" y="1209"/>
                        <a:pt x="55670" y="4056"/>
                        <a:pt x="55670" y="25656"/>
                      </a:cubicBezTo>
                      <a:lnTo>
                        <a:pt x="55670" y="71271"/>
                      </a:lnTo>
                      <a:lnTo>
                        <a:pt x="44715" y="71271"/>
                      </a:lnTo>
                      <a:lnTo>
                        <a:pt x="44715" y="61863"/>
                      </a:lnTo>
                      <a:lnTo>
                        <a:pt x="43972" y="61863"/>
                      </a:lnTo>
                      <a:cubicBezTo>
                        <a:pt x="41620" y="66753"/>
                        <a:pt x="35121" y="72880"/>
                        <a:pt x="23424" y="72880"/>
                      </a:cubicBezTo>
                      <a:close/>
                      <a:moveTo>
                        <a:pt x="25342" y="63039"/>
                      </a:moveTo>
                      <a:cubicBezTo>
                        <a:pt x="37659" y="63039"/>
                        <a:pt x="44529" y="54746"/>
                        <a:pt x="44529" y="46266"/>
                      </a:cubicBezTo>
                      <a:lnTo>
                        <a:pt x="44529" y="36673"/>
                      </a:lnTo>
                      <a:cubicBezTo>
                        <a:pt x="42672" y="38839"/>
                        <a:pt x="30541" y="40077"/>
                        <a:pt x="26271" y="40634"/>
                      </a:cubicBezTo>
                      <a:cubicBezTo>
                        <a:pt x="18163" y="41686"/>
                        <a:pt x="11045" y="44286"/>
                        <a:pt x="11045" y="52146"/>
                      </a:cubicBezTo>
                      <a:cubicBezTo>
                        <a:pt x="11045" y="59326"/>
                        <a:pt x="17049" y="63039"/>
                        <a:pt x="25342" y="63039"/>
                      </a:cubicBezTo>
                    </a:path>
                  </a:pathLst>
                </a:custGeom>
                <a:solidFill>
                  <a:srgbClr val="000000"/>
                </a:solidFill>
                <a:ln w="62" cap="flat">
                  <a:noFill/>
                  <a:prstDash val="solid"/>
                  <a:miter/>
                </a:ln>
              </p:spPr>
              <p:txBody>
                <a:bodyPr rtlCol="0" anchor="ctr"/>
                <a:lstStyle/>
                <a:p>
                  <a:endParaRPr lang="en-GB"/>
                </a:p>
              </p:txBody>
            </p:sp>
            <p:sp>
              <p:nvSpPr>
                <p:cNvPr id="249" name="Freeform: Shape 248">
                  <a:extLst>
                    <a:ext uri="{FF2B5EF4-FFF2-40B4-BE49-F238E27FC236}">
                      <a16:creationId xmlns:a16="http://schemas.microsoft.com/office/drawing/2014/main" id="{B5ABB7FA-B25D-08C0-D61B-EC8C6B30F8F0}"/>
                    </a:ext>
                  </a:extLst>
                </p:cNvPr>
                <p:cNvSpPr/>
                <p:nvPr/>
              </p:nvSpPr>
              <p:spPr>
                <a:xfrm>
                  <a:off x="8458556" y="5514759"/>
                  <a:ext cx="55331" cy="70061"/>
                </a:xfrm>
                <a:custGeom>
                  <a:avLst/>
                  <a:gdLst>
                    <a:gd name="connsiteX0" fmla="*/ 10930 w 55331"/>
                    <a:gd name="connsiteY0" fmla="*/ 29816 h 70061"/>
                    <a:gd name="connsiteX1" fmla="*/ 10930 w 55331"/>
                    <a:gd name="connsiteY1" fmla="*/ 71284 h 70061"/>
                    <a:gd name="connsiteX2" fmla="*/ -211 w 55331"/>
                    <a:gd name="connsiteY2" fmla="*/ 71284 h 70061"/>
                    <a:gd name="connsiteX3" fmla="*/ -211 w 55331"/>
                    <a:gd name="connsiteY3" fmla="*/ 2088 h 70061"/>
                    <a:gd name="connsiteX4" fmla="*/ 10497 w 55331"/>
                    <a:gd name="connsiteY4" fmla="*/ 2088 h 70061"/>
                    <a:gd name="connsiteX5" fmla="*/ 10559 w 55331"/>
                    <a:gd name="connsiteY5" fmla="*/ 14900 h 70061"/>
                    <a:gd name="connsiteX6" fmla="*/ 31726 w 55331"/>
                    <a:gd name="connsiteY6" fmla="*/ 1222 h 70061"/>
                    <a:gd name="connsiteX7" fmla="*/ 55121 w 55331"/>
                    <a:gd name="connsiteY7" fmla="*/ 27340 h 70061"/>
                    <a:gd name="connsiteX8" fmla="*/ 55121 w 55331"/>
                    <a:gd name="connsiteY8" fmla="*/ 71284 h 70061"/>
                    <a:gd name="connsiteX9" fmla="*/ 43980 w 55331"/>
                    <a:gd name="connsiteY9" fmla="*/ 71284 h 70061"/>
                    <a:gd name="connsiteX10" fmla="*/ 43980 w 55331"/>
                    <a:gd name="connsiteY10" fmla="*/ 28269 h 70061"/>
                    <a:gd name="connsiteX11" fmla="*/ 28384 w 55331"/>
                    <a:gd name="connsiteY11" fmla="*/ 11248 h 70061"/>
                    <a:gd name="connsiteX12" fmla="*/ 10930 w 55331"/>
                    <a:gd name="connsiteY12" fmla="*/ 29816 h 70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5331" h="70061">
                      <a:moveTo>
                        <a:pt x="10930" y="29816"/>
                      </a:moveTo>
                      <a:lnTo>
                        <a:pt x="10930" y="71284"/>
                      </a:lnTo>
                      <a:lnTo>
                        <a:pt x="-211" y="71284"/>
                      </a:lnTo>
                      <a:lnTo>
                        <a:pt x="-211" y="2088"/>
                      </a:lnTo>
                      <a:lnTo>
                        <a:pt x="10497" y="2088"/>
                      </a:lnTo>
                      <a:lnTo>
                        <a:pt x="10559" y="14900"/>
                      </a:lnTo>
                      <a:cubicBezTo>
                        <a:pt x="15015" y="5121"/>
                        <a:pt x="22442" y="1222"/>
                        <a:pt x="31726" y="1222"/>
                      </a:cubicBezTo>
                      <a:cubicBezTo>
                        <a:pt x="45713" y="1222"/>
                        <a:pt x="55121" y="9825"/>
                        <a:pt x="55121" y="27340"/>
                      </a:cubicBezTo>
                      <a:lnTo>
                        <a:pt x="55121" y="71284"/>
                      </a:lnTo>
                      <a:lnTo>
                        <a:pt x="43980" y="71284"/>
                      </a:lnTo>
                      <a:lnTo>
                        <a:pt x="43980" y="28269"/>
                      </a:lnTo>
                      <a:cubicBezTo>
                        <a:pt x="43980" y="17623"/>
                        <a:pt x="38039" y="11248"/>
                        <a:pt x="28384" y="11248"/>
                      </a:cubicBezTo>
                      <a:cubicBezTo>
                        <a:pt x="18419" y="11248"/>
                        <a:pt x="10930" y="17995"/>
                        <a:pt x="10930" y="29816"/>
                      </a:cubicBezTo>
                    </a:path>
                  </a:pathLst>
                </a:custGeom>
                <a:solidFill>
                  <a:srgbClr val="000000"/>
                </a:solidFill>
                <a:ln w="62" cap="flat">
                  <a:noFill/>
                  <a:prstDash val="solid"/>
                  <a:miter/>
                </a:ln>
              </p:spPr>
              <p:txBody>
                <a:bodyPr rtlCol="0" anchor="ctr"/>
                <a:lstStyle/>
                <a:p>
                  <a:endParaRPr lang="en-GB"/>
                </a:p>
              </p:txBody>
            </p:sp>
            <p:sp>
              <p:nvSpPr>
                <p:cNvPr id="250" name="Freeform: Shape 249">
                  <a:extLst>
                    <a:ext uri="{FF2B5EF4-FFF2-40B4-BE49-F238E27FC236}">
                      <a16:creationId xmlns:a16="http://schemas.microsoft.com/office/drawing/2014/main" id="{561FF27C-6F3D-A9C2-F1F9-72BF354E76E7}"/>
                    </a:ext>
                  </a:extLst>
                </p:cNvPr>
                <p:cNvSpPr/>
                <p:nvPr/>
              </p:nvSpPr>
              <p:spPr>
                <a:xfrm>
                  <a:off x="8530103" y="5492602"/>
                  <a:ext cx="61396" cy="93704"/>
                </a:xfrm>
                <a:custGeom>
                  <a:avLst/>
                  <a:gdLst>
                    <a:gd name="connsiteX0" fmla="*/ 29080 w 61396"/>
                    <a:gd name="connsiteY0" fmla="*/ 95092 h 93704"/>
                    <a:gd name="connsiteX1" fmla="*/ -195 w 61396"/>
                    <a:gd name="connsiteY1" fmla="*/ 59195 h 93704"/>
                    <a:gd name="connsiteX2" fmla="*/ 29142 w 61396"/>
                    <a:gd name="connsiteY2" fmla="*/ 23545 h 93704"/>
                    <a:gd name="connsiteX3" fmla="*/ 49195 w 61396"/>
                    <a:gd name="connsiteY3" fmla="*/ 35490 h 93704"/>
                    <a:gd name="connsiteX4" fmla="*/ 50061 w 61396"/>
                    <a:gd name="connsiteY4" fmla="*/ 35490 h 93704"/>
                    <a:gd name="connsiteX5" fmla="*/ 50061 w 61396"/>
                    <a:gd name="connsiteY5" fmla="*/ 1387 h 93704"/>
                    <a:gd name="connsiteX6" fmla="*/ 61202 w 61396"/>
                    <a:gd name="connsiteY6" fmla="*/ 1387 h 93704"/>
                    <a:gd name="connsiteX7" fmla="*/ 61202 w 61396"/>
                    <a:gd name="connsiteY7" fmla="*/ 93607 h 93704"/>
                    <a:gd name="connsiteX8" fmla="*/ 50433 w 61396"/>
                    <a:gd name="connsiteY8" fmla="*/ 93607 h 93704"/>
                    <a:gd name="connsiteX9" fmla="*/ 50433 w 61396"/>
                    <a:gd name="connsiteY9" fmla="*/ 82899 h 93704"/>
                    <a:gd name="connsiteX10" fmla="*/ 49195 w 61396"/>
                    <a:gd name="connsiteY10" fmla="*/ 82899 h 93704"/>
                    <a:gd name="connsiteX11" fmla="*/ 29080 w 61396"/>
                    <a:gd name="connsiteY11" fmla="*/ 95092 h 93704"/>
                    <a:gd name="connsiteX12" fmla="*/ 30751 w 61396"/>
                    <a:gd name="connsiteY12" fmla="*/ 85127 h 93704"/>
                    <a:gd name="connsiteX13" fmla="*/ 50185 w 61396"/>
                    <a:gd name="connsiteY13" fmla="*/ 59071 h 93704"/>
                    <a:gd name="connsiteX14" fmla="*/ 30751 w 61396"/>
                    <a:gd name="connsiteY14" fmla="*/ 33509 h 93704"/>
                    <a:gd name="connsiteX15" fmla="*/ 11131 w 61396"/>
                    <a:gd name="connsiteY15" fmla="*/ 59071 h 93704"/>
                    <a:gd name="connsiteX16" fmla="*/ 30751 w 61396"/>
                    <a:gd name="connsiteY16" fmla="*/ 85127 h 93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1396" h="93704">
                      <a:moveTo>
                        <a:pt x="29080" y="95092"/>
                      </a:moveTo>
                      <a:cubicBezTo>
                        <a:pt x="11812" y="95092"/>
                        <a:pt x="-195" y="81228"/>
                        <a:pt x="-195" y="59195"/>
                      </a:cubicBezTo>
                      <a:cubicBezTo>
                        <a:pt x="-195" y="37285"/>
                        <a:pt x="11874" y="23545"/>
                        <a:pt x="29142" y="23545"/>
                      </a:cubicBezTo>
                      <a:cubicBezTo>
                        <a:pt x="42634" y="23545"/>
                        <a:pt x="46905" y="31838"/>
                        <a:pt x="49195" y="35490"/>
                      </a:cubicBezTo>
                      <a:lnTo>
                        <a:pt x="50061" y="35490"/>
                      </a:lnTo>
                      <a:lnTo>
                        <a:pt x="50061" y="1387"/>
                      </a:lnTo>
                      <a:lnTo>
                        <a:pt x="61202" y="1387"/>
                      </a:lnTo>
                      <a:lnTo>
                        <a:pt x="61202" y="93607"/>
                      </a:lnTo>
                      <a:lnTo>
                        <a:pt x="50433" y="93607"/>
                      </a:lnTo>
                      <a:lnTo>
                        <a:pt x="50433" y="82899"/>
                      </a:lnTo>
                      <a:lnTo>
                        <a:pt x="49195" y="82899"/>
                      </a:lnTo>
                      <a:cubicBezTo>
                        <a:pt x="46905" y="86737"/>
                        <a:pt x="42263" y="95092"/>
                        <a:pt x="29080" y="95092"/>
                      </a:cubicBezTo>
                      <a:close/>
                      <a:moveTo>
                        <a:pt x="30751" y="85127"/>
                      </a:moveTo>
                      <a:cubicBezTo>
                        <a:pt x="43315" y="85127"/>
                        <a:pt x="50185" y="74482"/>
                        <a:pt x="50185" y="59071"/>
                      </a:cubicBezTo>
                      <a:cubicBezTo>
                        <a:pt x="50185" y="43783"/>
                        <a:pt x="43501" y="33509"/>
                        <a:pt x="30751" y="33509"/>
                      </a:cubicBezTo>
                      <a:cubicBezTo>
                        <a:pt x="17630" y="33509"/>
                        <a:pt x="11131" y="44712"/>
                        <a:pt x="11131" y="59071"/>
                      </a:cubicBezTo>
                      <a:cubicBezTo>
                        <a:pt x="11131" y="73615"/>
                        <a:pt x="17815" y="85127"/>
                        <a:pt x="30751" y="85127"/>
                      </a:cubicBezTo>
                    </a:path>
                  </a:pathLst>
                </a:custGeom>
                <a:solidFill>
                  <a:srgbClr val="000000"/>
                </a:solidFill>
                <a:ln w="62" cap="flat">
                  <a:noFill/>
                  <a:prstDash val="solid"/>
                  <a:miter/>
                </a:ln>
              </p:spPr>
              <p:txBody>
                <a:bodyPr rtlCol="0" anchor="ctr"/>
                <a:lstStyle/>
                <a:p>
                  <a:endParaRPr lang="en-GB"/>
                </a:p>
              </p:txBody>
            </p:sp>
          </p:grpSp>
          <p:grpSp>
            <p:nvGrpSpPr>
              <p:cNvPr id="251" name="Graphic 14">
                <a:extLst>
                  <a:ext uri="{FF2B5EF4-FFF2-40B4-BE49-F238E27FC236}">
                    <a16:creationId xmlns:a16="http://schemas.microsoft.com/office/drawing/2014/main" id="{0D10FACC-4A02-EA43-3871-7C03C5F2213A}"/>
                  </a:ext>
                </a:extLst>
              </p:cNvPr>
              <p:cNvGrpSpPr/>
              <p:nvPr/>
            </p:nvGrpSpPr>
            <p:grpSpPr>
              <a:xfrm>
                <a:off x="8643369" y="5492602"/>
                <a:ext cx="543164" cy="118089"/>
                <a:chOff x="8643369" y="5492602"/>
                <a:chExt cx="543164" cy="118089"/>
              </a:xfrm>
              <a:solidFill>
                <a:srgbClr val="000000"/>
              </a:solidFill>
            </p:grpSpPr>
            <p:sp>
              <p:nvSpPr>
                <p:cNvPr id="252" name="Freeform: Shape 251">
                  <a:extLst>
                    <a:ext uri="{FF2B5EF4-FFF2-40B4-BE49-F238E27FC236}">
                      <a16:creationId xmlns:a16="http://schemas.microsoft.com/office/drawing/2014/main" id="{B74081DF-BADE-8C4C-0ECA-BBAD17A7B3AA}"/>
                    </a:ext>
                  </a:extLst>
                </p:cNvPr>
                <p:cNvSpPr/>
                <p:nvPr/>
              </p:nvSpPr>
              <p:spPr>
                <a:xfrm>
                  <a:off x="8643369" y="5514759"/>
                  <a:ext cx="59787" cy="71547"/>
                </a:xfrm>
                <a:custGeom>
                  <a:avLst/>
                  <a:gdLst>
                    <a:gd name="connsiteX0" fmla="*/ 31337 w 59787"/>
                    <a:gd name="connsiteY0" fmla="*/ 72757 h 71547"/>
                    <a:gd name="connsiteX1" fmla="*/ -166 w 59787"/>
                    <a:gd name="connsiteY1" fmla="*/ 37107 h 71547"/>
                    <a:gd name="connsiteX2" fmla="*/ 31337 w 59787"/>
                    <a:gd name="connsiteY2" fmla="*/ 1210 h 71547"/>
                    <a:gd name="connsiteX3" fmla="*/ 59374 w 59787"/>
                    <a:gd name="connsiteY3" fmla="*/ 20335 h 71547"/>
                    <a:gd name="connsiteX4" fmla="*/ 48666 w 59787"/>
                    <a:gd name="connsiteY4" fmla="*/ 23367 h 71547"/>
                    <a:gd name="connsiteX5" fmla="*/ 31337 w 59787"/>
                    <a:gd name="connsiteY5" fmla="*/ 11175 h 71547"/>
                    <a:gd name="connsiteX6" fmla="*/ 11160 w 59787"/>
                    <a:gd name="connsiteY6" fmla="*/ 37107 h 71547"/>
                    <a:gd name="connsiteX7" fmla="*/ 31337 w 59787"/>
                    <a:gd name="connsiteY7" fmla="*/ 62793 h 71547"/>
                    <a:gd name="connsiteX8" fmla="*/ 48976 w 59787"/>
                    <a:gd name="connsiteY8" fmla="*/ 50043 h 71547"/>
                    <a:gd name="connsiteX9" fmla="*/ 59621 w 59787"/>
                    <a:gd name="connsiteY9" fmla="*/ 53075 h 71547"/>
                    <a:gd name="connsiteX10" fmla="*/ 31337 w 59787"/>
                    <a:gd name="connsiteY10" fmla="*/ 72757 h 71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9787" h="71547">
                      <a:moveTo>
                        <a:pt x="31337" y="72757"/>
                      </a:moveTo>
                      <a:cubicBezTo>
                        <a:pt x="12522" y="72757"/>
                        <a:pt x="-166" y="58460"/>
                        <a:pt x="-166" y="37107"/>
                      </a:cubicBezTo>
                      <a:cubicBezTo>
                        <a:pt x="-166" y="15445"/>
                        <a:pt x="12522" y="1210"/>
                        <a:pt x="31337" y="1210"/>
                      </a:cubicBezTo>
                      <a:cubicBezTo>
                        <a:pt x="44705" y="1210"/>
                        <a:pt x="55598" y="8266"/>
                        <a:pt x="59374" y="20335"/>
                      </a:cubicBezTo>
                      <a:lnTo>
                        <a:pt x="48666" y="23367"/>
                      </a:lnTo>
                      <a:cubicBezTo>
                        <a:pt x="46624" y="16250"/>
                        <a:pt x="40435" y="11175"/>
                        <a:pt x="31337" y="11175"/>
                      </a:cubicBezTo>
                      <a:cubicBezTo>
                        <a:pt x="17535" y="11175"/>
                        <a:pt x="11160" y="23305"/>
                        <a:pt x="11160" y="37107"/>
                      </a:cubicBezTo>
                      <a:cubicBezTo>
                        <a:pt x="11160" y="50724"/>
                        <a:pt x="17535" y="62793"/>
                        <a:pt x="31337" y="62793"/>
                      </a:cubicBezTo>
                      <a:cubicBezTo>
                        <a:pt x="40621" y="62793"/>
                        <a:pt x="46933" y="57532"/>
                        <a:pt x="48976" y="50043"/>
                      </a:cubicBezTo>
                      <a:lnTo>
                        <a:pt x="59621" y="53075"/>
                      </a:lnTo>
                      <a:cubicBezTo>
                        <a:pt x="55908" y="65392"/>
                        <a:pt x="44891" y="72757"/>
                        <a:pt x="31337" y="72757"/>
                      </a:cubicBezTo>
                    </a:path>
                  </a:pathLst>
                </a:custGeom>
                <a:solidFill>
                  <a:srgbClr val="000000"/>
                </a:solidFill>
                <a:ln w="62" cap="flat">
                  <a:noFill/>
                  <a:prstDash val="solid"/>
                  <a:miter/>
                </a:ln>
              </p:spPr>
              <p:txBody>
                <a:bodyPr rtlCol="0" anchor="ctr"/>
                <a:lstStyle/>
                <a:p>
                  <a:endParaRPr lang="en-GB"/>
                </a:p>
              </p:txBody>
            </p:sp>
            <p:sp>
              <p:nvSpPr>
                <p:cNvPr id="253" name="Freeform: Shape 252">
                  <a:extLst>
                    <a:ext uri="{FF2B5EF4-FFF2-40B4-BE49-F238E27FC236}">
                      <a16:creationId xmlns:a16="http://schemas.microsoft.com/office/drawing/2014/main" id="{B87FC310-71DA-A787-C957-AD1A9709196A}"/>
                    </a:ext>
                  </a:extLst>
                </p:cNvPr>
                <p:cNvSpPr/>
                <p:nvPr/>
              </p:nvSpPr>
              <p:spPr>
                <a:xfrm>
                  <a:off x="8715782" y="5514759"/>
                  <a:ext cx="63129" cy="71547"/>
                </a:xfrm>
                <a:custGeom>
                  <a:avLst/>
                  <a:gdLst>
                    <a:gd name="connsiteX0" fmla="*/ 31320 w 63129"/>
                    <a:gd name="connsiteY0" fmla="*/ 72757 h 71547"/>
                    <a:gd name="connsiteX1" fmla="*/ -183 w 63129"/>
                    <a:gd name="connsiteY1" fmla="*/ 37107 h 71547"/>
                    <a:gd name="connsiteX2" fmla="*/ 31320 w 63129"/>
                    <a:gd name="connsiteY2" fmla="*/ 1210 h 71547"/>
                    <a:gd name="connsiteX3" fmla="*/ 62947 w 63129"/>
                    <a:gd name="connsiteY3" fmla="*/ 37107 h 71547"/>
                    <a:gd name="connsiteX4" fmla="*/ 31320 w 63129"/>
                    <a:gd name="connsiteY4" fmla="*/ 72757 h 71547"/>
                    <a:gd name="connsiteX5" fmla="*/ 31320 w 63129"/>
                    <a:gd name="connsiteY5" fmla="*/ 62793 h 71547"/>
                    <a:gd name="connsiteX6" fmla="*/ 51683 w 63129"/>
                    <a:gd name="connsiteY6" fmla="*/ 37107 h 71547"/>
                    <a:gd name="connsiteX7" fmla="*/ 31320 w 63129"/>
                    <a:gd name="connsiteY7" fmla="*/ 11175 h 71547"/>
                    <a:gd name="connsiteX8" fmla="*/ 11143 w 63129"/>
                    <a:gd name="connsiteY8" fmla="*/ 37107 h 71547"/>
                    <a:gd name="connsiteX9" fmla="*/ 31320 w 63129"/>
                    <a:gd name="connsiteY9" fmla="*/ 62793 h 71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129" h="71547">
                      <a:moveTo>
                        <a:pt x="31320" y="72757"/>
                      </a:moveTo>
                      <a:cubicBezTo>
                        <a:pt x="12505" y="72757"/>
                        <a:pt x="-183" y="58460"/>
                        <a:pt x="-183" y="37107"/>
                      </a:cubicBezTo>
                      <a:cubicBezTo>
                        <a:pt x="-183" y="15445"/>
                        <a:pt x="12505" y="1210"/>
                        <a:pt x="31320" y="1210"/>
                      </a:cubicBezTo>
                      <a:cubicBezTo>
                        <a:pt x="50197" y="1210"/>
                        <a:pt x="62947" y="15445"/>
                        <a:pt x="62947" y="37107"/>
                      </a:cubicBezTo>
                      <a:cubicBezTo>
                        <a:pt x="62947" y="58460"/>
                        <a:pt x="50197" y="72757"/>
                        <a:pt x="31320" y="72757"/>
                      </a:cubicBezTo>
                      <a:close/>
                      <a:moveTo>
                        <a:pt x="31320" y="62793"/>
                      </a:moveTo>
                      <a:cubicBezTo>
                        <a:pt x="45308" y="62793"/>
                        <a:pt x="51683" y="50724"/>
                        <a:pt x="51683" y="37107"/>
                      </a:cubicBezTo>
                      <a:cubicBezTo>
                        <a:pt x="51683" y="23367"/>
                        <a:pt x="45308" y="11175"/>
                        <a:pt x="31320" y="11175"/>
                      </a:cubicBezTo>
                      <a:cubicBezTo>
                        <a:pt x="17518" y="11175"/>
                        <a:pt x="11143" y="23305"/>
                        <a:pt x="11143" y="37107"/>
                      </a:cubicBezTo>
                      <a:cubicBezTo>
                        <a:pt x="11143" y="50724"/>
                        <a:pt x="17518" y="62793"/>
                        <a:pt x="31320" y="62793"/>
                      </a:cubicBezTo>
                    </a:path>
                  </a:pathLst>
                </a:custGeom>
                <a:solidFill>
                  <a:srgbClr val="000000"/>
                </a:solidFill>
                <a:ln w="62" cap="flat">
                  <a:noFill/>
                  <a:prstDash val="solid"/>
                  <a:miter/>
                </a:ln>
              </p:spPr>
              <p:txBody>
                <a:bodyPr rtlCol="0" anchor="ctr"/>
                <a:lstStyle/>
                <a:p>
                  <a:endParaRPr lang="en-GB"/>
                </a:p>
              </p:txBody>
            </p:sp>
            <p:sp>
              <p:nvSpPr>
                <p:cNvPr id="254" name="Freeform: Shape 253">
                  <a:extLst>
                    <a:ext uri="{FF2B5EF4-FFF2-40B4-BE49-F238E27FC236}">
                      <a16:creationId xmlns:a16="http://schemas.microsoft.com/office/drawing/2014/main" id="{68244AC0-BF34-775C-28D7-65363F69F985}"/>
                    </a:ext>
                  </a:extLst>
                </p:cNvPr>
                <p:cNvSpPr/>
                <p:nvPr/>
              </p:nvSpPr>
              <p:spPr>
                <a:xfrm>
                  <a:off x="8795128" y="5514388"/>
                  <a:ext cx="91476" cy="70433"/>
                </a:xfrm>
                <a:custGeom>
                  <a:avLst/>
                  <a:gdLst>
                    <a:gd name="connsiteX0" fmla="*/ -453 w 91476"/>
                    <a:gd name="connsiteY0" fmla="*/ 71658 h 70433"/>
                    <a:gd name="connsiteX1" fmla="*/ -453 w 91476"/>
                    <a:gd name="connsiteY1" fmla="*/ 2463 h 70433"/>
                    <a:gd name="connsiteX2" fmla="*/ 10378 w 91476"/>
                    <a:gd name="connsiteY2" fmla="*/ 2463 h 70433"/>
                    <a:gd name="connsiteX3" fmla="*/ 10440 w 91476"/>
                    <a:gd name="connsiteY3" fmla="*/ 15150 h 70433"/>
                    <a:gd name="connsiteX4" fmla="*/ 29812 w 91476"/>
                    <a:gd name="connsiteY4" fmla="*/ 1225 h 70433"/>
                    <a:gd name="connsiteX5" fmla="*/ 47452 w 91476"/>
                    <a:gd name="connsiteY5" fmla="*/ 15336 h 70433"/>
                    <a:gd name="connsiteX6" fmla="*/ 69238 w 91476"/>
                    <a:gd name="connsiteY6" fmla="*/ 1225 h 70433"/>
                    <a:gd name="connsiteX7" fmla="*/ 91024 w 91476"/>
                    <a:gd name="connsiteY7" fmla="*/ 24991 h 70433"/>
                    <a:gd name="connsiteX8" fmla="*/ 91024 w 91476"/>
                    <a:gd name="connsiteY8" fmla="*/ 71658 h 70433"/>
                    <a:gd name="connsiteX9" fmla="*/ 79821 w 91476"/>
                    <a:gd name="connsiteY9" fmla="*/ 71658 h 70433"/>
                    <a:gd name="connsiteX10" fmla="*/ 79821 w 91476"/>
                    <a:gd name="connsiteY10" fmla="*/ 25301 h 70433"/>
                    <a:gd name="connsiteX11" fmla="*/ 65895 w 91476"/>
                    <a:gd name="connsiteY11" fmla="*/ 11375 h 70433"/>
                    <a:gd name="connsiteX12" fmla="*/ 50856 w 91476"/>
                    <a:gd name="connsiteY12" fmla="*/ 26477 h 70433"/>
                    <a:gd name="connsiteX13" fmla="*/ 50856 w 91476"/>
                    <a:gd name="connsiteY13" fmla="*/ 71658 h 70433"/>
                    <a:gd name="connsiteX14" fmla="*/ 39715 w 91476"/>
                    <a:gd name="connsiteY14" fmla="*/ 71658 h 70433"/>
                    <a:gd name="connsiteX15" fmla="*/ 39715 w 91476"/>
                    <a:gd name="connsiteY15" fmla="*/ 24187 h 70433"/>
                    <a:gd name="connsiteX16" fmla="*/ 26161 w 91476"/>
                    <a:gd name="connsiteY16" fmla="*/ 11375 h 70433"/>
                    <a:gd name="connsiteX17" fmla="*/ 10688 w 91476"/>
                    <a:gd name="connsiteY17" fmla="*/ 28086 h 70433"/>
                    <a:gd name="connsiteX18" fmla="*/ 10688 w 91476"/>
                    <a:gd name="connsiteY18" fmla="*/ 71658 h 70433"/>
                    <a:gd name="connsiteX19" fmla="*/ -453 w 91476"/>
                    <a:gd name="connsiteY19" fmla="*/ 71658 h 704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91476" h="70433">
                      <a:moveTo>
                        <a:pt x="-453" y="71658"/>
                      </a:moveTo>
                      <a:lnTo>
                        <a:pt x="-453" y="2463"/>
                      </a:lnTo>
                      <a:lnTo>
                        <a:pt x="10378" y="2463"/>
                      </a:lnTo>
                      <a:lnTo>
                        <a:pt x="10440" y="15150"/>
                      </a:lnTo>
                      <a:cubicBezTo>
                        <a:pt x="13844" y="5805"/>
                        <a:pt x="21643" y="1225"/>
                        <a:pt x="29812" y="1225"/>
                      </a:cubicBezTo>
                      <a:cubicBezTo>
                        <a:pt x="38910" y="1225"/>
                        <a:pt x="44976" y="6795"/>
                        <a:pt x="47452" y="15336"/>
                      </a:cubicBezTo>
                      <a:cubicBezTo>
                        <a:pt x="50732" y="6609"/>
                        <a:pt x="59211" y="1225"/>
                        <a:pt x="69238" y="1225"/>
                      </a:cubicBezTo>
                      <a:cubicBezTo>
                        <a:pt x="81245" y="1225"/>
                        <a:pt x="91024" y="8961"/>
                        <a:pt x="91024" y="24991"/>
                      </a:cubicBezTo>
                      <a:lnTo>
                        <a:pt x="91024" y="71658"/>
                      </a:lnTo>
                      <a:lnTo>
                        <a:pt x="79821" y="71658"/>
                      </a:lnTo>
                      <a:lnTo>
                        <a:pt x="79821" y="25301"/>
                      </a:lnTo>
                      <a:cubicBezTo>
                        <a:pt x="79821" y="15336"/>
                        <a:pt x="73322" y="11375"/>
                        <a:pt x="65895" y="11375"/>
                      </a:cubicBezTo>
                      <a:cubicBezTo>
                        <a:pt x="56550" y="11375"/>
                        <a:pt x="50856" y="17750"/>
                        <a:pt x="50856" y="26477"/>
                      </a:cubicBezTo>
                      <a:lnTo>
                        <a:pt x="50856" y="71658"/>
                      </a:lnTo>
                      <a:lnTo>
                        <a:pt x="39715" y="71658"/>
                      </a:lnTo>
                      <a:lnTo>
                        <a:pt x="39715" y="24187"/>
                      </a:lnTo>
                      <a:cubicBezTo>
                        <a:pt x="39715" y="16512"/>
                        <a:pt x="33959" y="11375"/>
                        <a:pt x="26161" y="11375"/>
                      </a:cubicBezTo>
                      <a:cubicBezTo>
                        <a:pt x="18053" y="11375"/>
                        <a:pt x="10688" y="17069"/>
                        <a:pt x="10688" y="28086"/>
                      </a:cubicBezTo>
                      <a:lnTo>
                        <a:pt x="10688" y="71658"/>
                      </a:lnTo>
                      <a:lnTo>
                        <a:pt x="-453" y="71658"/>
                      </a:lnTo>
                    </a:path>
                  </a:pathLst>
                </a:custGeom>
                <a:solidFill>
                  <a:srgbClr val="000000"/>
                </a:solidFill>
                <a:ln w="62" cap="flat">
                  <a:noFill/>
                  <a:prstDash val="solid"/>
                  <a:miter/>
                </a:ln>
              </p:spPr>
              <p:txBody>
                <a:bodyPr rtlCol="0" anchor="ctr"/>
                <a:lstStyle/>
                <a:p>
                  <a:endParaRPr lang="en-GB"/>
                </a:p>
              </p:txBody>
            </p:sp>
            <p:sp>
              <p:nvSpPr>
                <p:cNvPr id="255" name="Freeform: Shape 254">
                  <a:extLst>
                    <a:ext uri="{FF2B5EF4-FFF2-40B4-BE49-F238E27FC236}">
                      <a16:creationId xmlns:a16="http://schemas.microsoft.com/office/drawing/2014/main" id="{E2AE2212-B9D3-46CA-0FE2-AF4FC2ECA42C}"/>
                    </a:ext>
                  </a:extLst>
                </p:cNvPr>
                <p:cNvSpPr/>
                <p:nvPr/>
              </p:nvSpPr>
              <p:spPr>
                <a:xfrm>
                  <a:off x="8906163" y="5514759"/>
                  <a:ext cx="61396" cy="95932"/>
                </a:xfrm>
                <a:custGeom>
                  <a:avLst/>
                  <a:gdLst>
                    <a:gd name="connsiteX0" fmla="*/ -196 w 61396"/>
                    <a:gd name="connsiteY0" fmla="*/ 96947 h 95932"/>
                    <a:gd name="connsiteX1" fmla="*/ -196 w 61396"/>
                    <a:gd name="connsiteY1" fmla="*/ 1881 h 95932"/>
                    <a:gd name="connsiteX2" fmla="*/ 10573 w 61396"/>
                    <a:gd name="connsiteY2" fmla="*/ 1881 h 95932"/>
                    <a:gd name="connsiteX3" fmla="*/ 10573 w 61396"/>
                    <a:gd name="connsiteY3" fmla="*/ 12960 h 95932"/>
                    <a:gd name="connsiteX4" fmla="*/ 11811 w 61396"/>
                    <a:gd name="connsiteY4" fmla="*/ 12960 h 95932"/>
                    <a:gd name="connsiteX5" fmla="*/ 31864 w 61396"/>
                    <a:gd name="connsiteY5" fmla="*/ 1015 h 95932"/>
                    <a:gd name="connsiteX6" fmla="*/ 61201 w 61396"/>
                    <a:gd name="connsiteY6" fmla="*/ 36664 h 95932"/>
                    <a:gd name="connsiteX7" fmla="*/ 31926 w 61396"/>
                    <a:gd name="connsiteY7" fmla="*/ 72562 h 95932"/>
                    <a:gd name="connsiteX8" fmla="*/ 11811 w 61396"/>
                    <a:gd name="connsiteY8" fmla="*/ 60369 h 95932"/>
                    <a:gd name="connsiteX9" fmla="*/ 10944 w 61396"/>
                    <a:gd name="connsiteY9" fmla="*/ 60369 h 95932"/>
                    <a:gd name="connsiteX10" fmla="*/ 10944 w 61396"/>
                    <a:gd name="connsiteY10" fmla="*/ 96947 h 95932"/>
                    <a:gd name="connsiteX11" fmla="*/ -196 w 61396"/>
                    <a:gd name="connsiteY11" fmla="*/ 96947 h 95932"/>
                    <a:gd name="connsiteX12" fmla="*/ 30255 w 61396"/>
                    <a:gd name="connsiteY12" fmla="*/ 62597 h 95932"/>
                    <a:gd name="connsiteX13" fmla="*/ 49874 w 61396"/>
                    <a:gd name="connsiteY13" fmla="*/ 36541 h 95932"/>
                    <a:gd name="connsiteX14" fmla="*/ 30255 w 61396"/>
                    <a:gd name="connsiteY14" fmla="*/ 10979 h 95932"/>
                    <a:gd name="connsiteX15" fmla="*/ 10820 w 61396"/>
                    <a:gd name="connsiteY15" fmla="*/ 36541 h 95932"/>
                    <a:gd name="connsiteX16" fmla="*/ 30255 w 61396"/>
                    <a:gd name="connsiteY16" fmla="*/ 62597 h 95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1396" h="95932">
                      <a:moveTo>
                        <a:pt x="-196" y="96947"/>
                      </a:moveTo>
                      <a:lnTo>
                        <a:pt x="-196" y="1881"/>
                      </a:lnTo>
                      <a:lnTo>
                        <a:pt x="10573" y="1881"/>
                      </a:lnTo>
                      <a:lnTo>
                        <a:pt x="10573" y="12960"/>
                      </a:lnTo>
                      <a:lnTo>
                        <a:pt x="11811" y="12960"/>
                      </a:lnTo>
                      <a:cubicBezTo>
                        <a:pt x="14101" y="9308"/>
                        <a:pt x="18371" y="1015"/>
                        <a:pt x="31864" y="1015"/>
                      </a:cubicBezTo>
                      <a:cubicBezTo>
                        <a:pt x="49132" y="1015"/>
                        <a:pt x="61201" y="14755"/>
                        <a:pt x="61201" y="36664"/>
                      </a:cubicBezTo>
                      <a:cubicBezTo>
                        <a:pt x="61201" y="58698"/>
                        <a:pt x="49193" y="72562"/>
                        <a:pt x="31926" y="72562"/>
                      </a:cubicBezTo>
                      <a:cubicBezTo>
                        <a:pt x="18743" y="72562"/>
                        <a:pt x="14101" y="64206"/>
                        <a:pt x="11811" y="60369"/>
                      </a:cubicBezTo>
                      <a:lnTo>
                        <a:pt x="10944" y="60369"/>
                      </a:lnTo>
                      <a:lnTo>
                        <a:pt x="10944" y="96947"/>
                      </a:lnTo>
                      <a:lnTo>
                        <a:pt x="-196" y="96947"/>
                      </a:lnTo>
                      <a:close/>
                      <a:moveTo>
                        <a:pt x="30255" y="62597"/>
                      </a:moveTo>
                      <a:cubicBezTo>
                        <a:pt x="43190" y="62597"/>
                        <a:pt x="49874" y="51085"/>
                        <a:pt x="49874" y="36541"/>
                      </a:cubicBezTo>
                      <a:cubicBezTo>
                        <a:pt x="49874" y="22182"/>
                        <a:pt x="43376" y="10979"/>
                        <a:pt x="30255" y="10979"/>
                      </a:cubicBezTo>
                      <a:cubicBezTo>
                        <a:pt x="17505" y="10979"/>
                        <a:pt x="10820" y="21253"/>
                        <a:pt x="10820" y="36541"/>
                      </a:cubicBezTo>
                      <a:cubicBezTo>
                        <a:pt x="10820" y="51952"/>
                        <a:pt x="17690" y="62597"/>
                        <a:pt x="30255" y="62597"/>
                      </a:cubicBezTo>
                    </a:path>
                  </a:pathLst>
                </a:custGeom>
                <a:solidFill>
                  <a:srgbClr val="000000"/>
                </a:solidFill>
                <a:ln w="62" cap="flat">
                  <a:noFill/>
                  <a:prstDash val="solid"/>
                  <a:miter/>
                </a:ln>
              </p:spPr>
              <p:txBody>
                <a:bodyPr rtlCol="0" anchor="ctr"/>
                <a:lstStyle/>
                <a:p>
                  <a:endParaRPr lang="en-GB"/>
                </a:p>
              </p:txBody>
            </p:sp>
            <p:sp>
              <p:nvSpPr>
                <p:cNvPr id="256" name="Freeform: Shape 255">
                  <a:extLst>
                    <a:ext uri="{FF2B5EF4-FFF2-40B4-BE49-F238E27FC236}">
                      <a16:creationId xmlns:a16="http://schemas.microsoft.com/office/drawing/2014/main" id="{906AF88B-7F65-74F5-F843-4BF31FA4530E}"/>
                    </a:ext>
                  </a:extLst>
                </p:cNvPr>
                <p:cNvSpPr/>
                <p:nvPr/>
              </p:nvSpPr>
              <p:spPr>
                <a:xfrm>
                  <a:off x="8983775" y="5492602"/>
                  <a:ext cx="11140" cy="92219"/>
                </a:xfrm>
                <a:custGeom>
                  <a:avLst/>
                  <a:gdLst>
                    <a:gd name="connsiteX0" fmla="*/ 11358 w 11140"/>
                    <a:gd name="connsiteY0" fmla="*/ 1399 h 92219"/>
                    <a:gd name="connsiteX1" fmla="*/ 11358 w 11140"/>
                    <a:gd name="connsiteY1" fmla="*/ 93618 h 92219"/>
                    <a:gd name="connsiteX2" fmla="*/ 217 w 11140"/>
                    <a:gd name="connsiteY2" fmla="*/ 93618 h 92219"/>
                    <a:gd name="connsiteX3" fmla="*/ 217 w 11140"/>
                    <a:gd name="connsiteY3" fmla="*/ 1399 h 92219"/>
                    <a:gd name="connsiteX4" fmla="*/ 11358 w 11140"/>
                    <a:gd name="connsiteY4" fmla="*/ 1399 h 922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40" h="92219">
                      <a:moveTo>
                        <a:pt x="11358" y="1399"/>
                      </a:moveTo>
                      <a:lnTo>
                        <a:pt x="11358" y="93618"/>
                      </a:lnTo>
                      <a:lnTo>
                        <a:pt x="217" y="93618"/>
                      </a:lnTo>
                      <a:lnTo>
                        <a:pt x="217" y="1399"/>
                      </a:lnTo>
                      <a:lnTo>
                        <a:pt x="11358" y="1399"/>
                      </a:lnTo>
                    </a:path>
                  </a:pathLst>
                </a:custGeom>
                <a:solidFill>
                  <a:srgbClr val="000000"/>
                </a:solidFill>
                <a:ln w="62" cap="flat">
                  <a:noFill/>
                  <a:prstDash val="solid"/>
                  <a:miter/>
                </a:ln>
              </p:spPr>
              <p:txBody>
                <a:bodyPr rtlCol="0" anchor="ctr"/>
                <a:lstStyle/>
                <a:p>
                  <a:endParaRPr lang="en-GB"/>
                </a:p>
              </p:txBody>
            </p:sp>
            <p:sp>
              <p:nvSpPr>
                <p:cNvPr id="257" name="Freeform: Shape 256">
                  <a:extLst>
                    <a:ext uri="{FF2B5EF4-FFF2-40B4-BE49-F238E27FC236}">
                      <a16:creationId xmlns:a16="http://schemas.microsoft.com/office/drawing/2014/main" id="{46311745-BCF2-6A98-FB0E-11D670C4E919}"/>
                    </a:ext>
                  </a:extLst>
                </p:cNvPr>
                <p:cNvSpPr/>
                <p:nvPr/>
              </p:nvSpPr>
              <p:spPr>
                <a:xfrm>
                  <a:off x="9011132" y="5514759"/>
                  <a:ext cx="61273" cy="71547"/>
                </a:xfrm>
                <a:custGeom>
                  <a:avLst/>
                  <a:gdLst>
                    <a:gd name="connsiteX0" fmla="*/ 32305 w 61273"/>
                    <a:gd name="connsiteY0" fmla="*/ 72757 h 71547"/>
                    <a:gd name="connsiteX1" fmla="*/ -127 w 61273"/>
                    <a:gd name="connsiteY1" fmla="*/ 37231 h 71547"/>
                    <a:gd name="connsiteX2" fmla="*/ 31005 w 61273"/>
                    <a:gd name="connsiteY2" fmla="*/ 1210 h 71547"/>
                    <a:gd name="connsiteX3" fmla="*/ 61146 w 61273"/>
                    <a:gd name="connsiteY3" fmla="*/ 35808 h 71547"/>
                    <a:gd name="connsiteX4" fmla="*/ 61146 w 61273"/>
                    <a:gd name="connsiteY4" fmla="*/ 40449 h 71547"/>
                    <a:gd name="connsiteX5" fmla="*/ 11138 w 61273"/>
                    <a:gd name="connsiteY5" fmla="*/ 40449 h 71547"/>
                    <a:gd name="connsiteX6" fmla="*/ 32367 w 61273"/>
                    <a:gd name="connsiteY6" fmla="*/ 62854 h 71547"/>
                    <a:gd name="connsiteX7" fmla="*/ 49263 w 61273"/>
                    <a:gd name="connsiteY7" fmla="*/ 52209 h 71547"/>
                    <a:gd name="connsiteX8" fmla="*/ 60032 w 61273"/>
                    <a:gd name="connsiteY8" fmla="*/ 55180 h 71547"/>
                    <a:gd name="connsiteX9" fmla="*/ 32305 w 61273"/>
                    <a:gd name="connsiteY9" fmla="*/ 72757 h 71547"/>
                    <a:gd name="connsiteX10" fmla="*/ 11200 w 61273"/>
                    <a:gd name="connsiteY10" fmla="*/ 31042 h 71547"/>
                    <a:gd name="connsiteX11" fmla="*/ 49820 w 61273"/>
                    <a:gd name="connsiteY11" fmla="*/ 31042 h 71547"/>
                    <a:gd name="connsiteX12" fmla="*/ 31005 w 61273"/>
                    <a:gd name="connsiteY12" fmla="*/ 11113 h 71547"/>
                    <a:gd name="connsiteX13" fmla="*/ 11200 w 61273"/>
                    <a:gd name="connsiteY13" fmla="*/ 31042 h 71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1273" h="71547">
                      <a:moveTo>
                        <a:pt x="32305" y="72757"/>
                      </a:moveTo>
                      <a:cubicBezTo>
                        <a:pt x="12252" y="72757"/>
                        <a:pt x="-127" y="58522"/>
                        <a:pt x="-127" y="37231"/>
                      </a:cubicBezTo>
                      <a:cubicBezTo>
                        <a:pt x="-127" y="16002"/>
                        <a:pt x="12128" y="1210"/>
                        <a:pt x="31005" y="1210"/>
                      </a:cubicBezTo>
                      <a:cubicBezTo>
                        <a:pt x="45673" y="1210"/>
                        <a:pt x="61146" y="10246"/>
                        <a:pt x="61146" y="35808"/>
                      </a:cubicBezTo>
                      <a:lnTo>
                        <a:pt x="61146" y="40449"/>
                      </a:lnTo>
                      <a:lnTo>
                        <a:pt x="11138" y="40449"/>
                      </a:lnTo>
                      <a:cubicBezTo>
                        <a:pt x="11695" y="54932"/>
                        <a:pt x="20112" y="62854"/>
                        <a:pt x="32367" y="62854"/>
                      </a:cubicBezTo>
                      <a:cubicBezTo>
                        <a:pt x="40536" y="62854"/>
                        <a:pt x="46664" y="59265"/>
                        <a:pt x="49263" y="52209"/>
                      </a:cubicBezTo>
                      <a:lnTo>
                        <a:pt x="60032" y="55180"/>
                      </a:lnTo>
                      <a:cubicBezTo>
                        <a:pt x="56814" y="65640"/>
                        <a:pt x="46478" y="72757"/>
                        <a:pt x="32305" y="72757"/>
                      </a:cubicBezTo>
                      <a:close/>
                      <a:moveTo>
                        <a:pt x="11200" y="31042"/>
                      </a:moveTo>
                      <a:lnTo>
                        <a:pt x="49820" y="31042"/>
                      </a:lnTo>
                      <a:cubicBezTo>
                        <a:pt x="48768" y="19282"/>
                        <a:pt x="42393" y="11113"/>
                        <a:pt x="31005" y="11113"/>
                      </a:cubicBezTo>
                      <a:cubicBezTo>
                        <a:pt x="19122" y="11113"/>
                        <a:pt x="11880" y="20458"/>
                        <a:pt x="11200" y="31042"/>
                      </a:cubicBezTo>
                    </a:path>
                  </a:pathLst>
                </a:custGeom>
                <a:solidFill>
                  <a:srgbClr val="000000"/>
                </a:solidFill>
                <a:ln w="62" cap="flat">
                  <a:noFill/>
                  <a:prstDash val="solid"/>
                  <a:miter/>
                </a:ln>
              </p:spPr>
              <p:txBody>
                <a:bodyPr rtlCol="0" anchor="ctr"/>
                <a:lstStyle/>
                <a:p>
                  <a:endParaRPr lang="en-GB"/>
                </a:p>
              </p:txBody>
            </p:sp>
            <p:sp>
              <p:nvSpPr>
                <p:cNvPr id="258" name="Freeform: Shape 257">
                  <a:extLst>
                    <a:ext uri="{FF2B5EF4-FFF2-40B4-BE49-F238E27FC236}">
                      <a16:creationId xmlns:a16="http://schemas.microsoft.com/office/drawing/2014/main" id="{D8FA308E-7D99-40E5-D3E2-F3188984DAAE}"/>
                    </a:ext>
                  </a:extLst>
                </p:cNvPr>
                <p:cNvSpPr/>
                <p:nvPr/>
              </p:nvSpPr>
              <p:spPr>
                <a:xfrm>
                  <a:off x="9079831" y="5499162"/>
                  <a:ext cx="37692" cy="86525"/>
                </a:xfrm>
                <a:custGeom>
                  <a:avLst/>
                  <a:gdLst>
                    <a:gd name="connsiteX0" fmla="*/ 35929 w 37692"/>
                    <a:gd name="connsiteY0" fmla="*/ 17803 h 86525"/>
                    <a:gd name="connsiteX1" fmla="*/ 35929 w 37692"/>
                    <a:gd name="connsiteY1" fmla="*/ 27334 h 86525"/>
                    <a:gd name="connsiteX2" fmla="*/ 21694 w 37692"/>
                    <a:gd name="connsiteY2" fmla="*/ 27334 h 86525"/>
                    <a:gd name="connsiteX3" fmla="*/ 21694 w 37692"/>
                    <a:gd name="connsiteY3" fmla="*/ 69050 h 86525"/>
                    <a:gd name="connsiteX4" fmla="*/ 29864 w 37692"/>
                    <a:gd name="connsiteY4" fmla="*/ 77962 h 86525"/>
                    <a:gd name="connsiteX5" fmla="*/ 35558 w 37692"/>
                    <a:gd name="connsiteY5" fmla="*/ 77219 h 86525"/>
                    <a:gd name="connsiteX6" fmla="*/ 37848 w 37692"/>
                    <a:gd name="connsiteY6" fmla="*/ 86627 h 86525"/>
                    <a:gd name="connsiteX7" fmla="*/ 29555 w 37692"/>
                    <a:gd name="connsiteY7" fmla="*/ 87865 h 86525"/>
                    <a:gd name="connsiteX8" fmla="*/ 10554 w 37692"/>
                    <a:gd name="connsiteY8" fmla="*/ 69916 h 86525"/>
                    <a:gd name="connsiteX9" fmla="*/ 10554 w 37692"/>
                    <a:gd name="connsiteY9" fmla="*/ 27334 h 86525"/>
                    <a:gd name="connsiteX10" fmla="*/ 156 w 37692"/>
                    <a:gd name="connsiteY10" fmla="*/ 27334 h 86525"/>
                    <a:gd name="connsiteX11" fmla="*/ 156 w 37692"/>
                    <a:gd name="connsiteY11" fmla="*/ 17803 h 86525"/>
                    <a:gd name="connsiteX12" fmla="*/ 10554 w 37692"/>
                    <a:gd name="connsiteY12" fmla="*/ 17803 h 86525"/>
                    <a:gd name="connsiteX13" fmla="*/ 10554 w 37692"/>
                    <a:gd name="connsiteY13" fmla="*/ 1340 h 86525"/>
                    <a:gd name="connsiteX14" fmla="*/ 21694 w 37692"/>
                    <a:gd name="connsiteY14" fmla="*/ 1340 h 86525"/>
                    <a:gd name="connsiteX15" fmla="*/ 21694 w 37692"/>
                    <a:gd name="connsiteY15" fmla="*/ 17803 h 86525"/>
                    <a:gd name="connsiteX16" fmla="*/ 35929 w 37692"/>
                    <a:gd name="connsiteY16" fmla="*/ 17803 h 86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7692" h="86525">
                      <a:moveTo>
                        <a:pt x="35929" y="17803"/>
                      </a:moveTo>
                      <a:lnTo>
                        <a:pt x="35929" y="27334"/>
                      </a:lnTo>
                      <a:lnTo>
                        <a:pt x="21694" y="27334"/>
                      </a:lnTo>
                      <a:lnTo>
                        <a:pt x="21694" y="69050"/>
                      </a:lnTo>
                      <a:cubicBezTo>
                        <a:pt x="21694" y="75239"/>
                        <a:pt x="23984" y="77962"/>
                        <a:pt x="29864" y="77962"/>
                      </a:cubicBezTo>
                      <a:cubicBezTo>
                        <a:pt x="31288" y="77962"/>
                        <a:pt x="33701" y="77591"/>
                        <a:pt x="35558" y="77219"/>
                      </a:cubicBezTo>
                      <a:lnTo>
                        <a:pt x="37848" y="86627"/>
                      </a:lnTo>
                      <a:cubicBezTo>
                        <a:pt x="35558" y="87432"/>
                        <a:pt x="32402" y="87865"/>
                        <a:pt x="29555" y="87865"/>
                      </a:cubicBezTo>
                      <a:cubicBezTo>
                        <a:pt x="17609" y="87865"/>
                        <a:pt x="10554" y="81242"/>
                        <a:pt x="10554" y="69916"/>
                      </a:cubicBezTo>
                      <a:lnTo>
                        <a:pt x="10554" y="27334"/>
                      </a:lnTo>
                      <a:lnTo>
                        <a:pt x="156" y="27334"/>
                      </a:lnTo>
                      <a:lnTo>
                        <a:pt x="156" y="17803"/>
                      </a:lnTo>
                      <a:lnTo>
                        <a:pt x="10554" y="17803"/>
                      </a:lnTo>
                      <a:lnTo>
                        <a:pt x="10554" y="1340"/>
                      </a:lnTo>
                      <a:lnTo>
                        <a:pt x="21694" y="1340"/>
                      </a:lnTo>
                      <a:lnTo>
                        <a:pt x="21694" y="17803"/>
                      </a:lnTo>
                      <a:lnTo>
                        <a:pt x="35929" y="17803"/>
                      </a:lnTo>
                    </a:path>
                  </a:pathLst>
                </a:custGeom>
                <a:solidFill>
                  <a:srgbClr val="000000"/>
                </a:solidFill>
                <a:ln w="62" cap="flat">
                  <a:noFill/>
                  <a:prstDash val="solid"/>
                  <a:miter/>
                </a:ln>
              </p:spPr>
              <p:txBody>
                <a:bodyPr rtlCol="0" anchor="ctr"/>
                <a:lstStyle/>
                <a:p>
                  <a:endParaRPr lang="en-GB"/>
                </a:p>
              </p:txBody>
            </p:sp>
            <p:sp>
              <p:nvSpPr>
                <p:cNvPr id="259" name="Freeform: Shape 258">
                  <a:extLst>
                    <a:ext uri="{FF2B5EF4-FFF2-40B4-BE49-F238E27FC236}">
                      <a16:creationId xmlns:a16="http://schemas.microsoft.com/office/drawing/2014/main" id="{3A22945D-FDF1-E5FE-DCD2-0A4D17BF4FDF}"/>
                    </a:ext>
                  </a:extLst>
                </p:cNvPr>
                <p:cNvSpPr/>
                <p:nvPr/>
              </p:nvSpPr>
              <p:spPr>
                <a:xfrm>
                  <a:off x="9125260" y="5514759"/>
                  <a:ext cx="61273" cy="71547"/>
                </a:xfrm>
                <a:custGeom>
                  <a:avLst/>
                  <a:gdLst>
                    <a:gd name="connsiteX0" fmla="*/ 32321 w 61273"/>
                    <a:gd name="connsiteY0" fmla="*/ 72757 h 71547"/>
                    <a:gd name="connsiteX1" fmla="*/ -111 w 61273"/>
                    <a:gd name="connsiteY1" fmla="*/ 37231 h 71547"/>
                    <a:gd name="connsiteX2" fmla="*/ 31021 w 61273"/>
                    <a:gd name="connsiteY2" fmla="*/ 1210 h 71547"/>
                    <a:gd name="connsiteX3" fmla="*/ 61162 w 61273"/>
                    <a:gd name="connsiteY3" fmla="*/ 35808 h 71547"/>
                    <a:gd name="connsiteX4" fmla="*/ 61162 w 61273"/>
                    <a:gd name="connsiteY4" fmla="*/ 40449 h 71547"/>
                    <a:gd name="connsiteX5" fmla="*/ 11154 w 61273"/>
                    <a:gd name="connsiteY5" fmla="*/ 40449 h 71547"/>
                    <a:gd name="connsiteX6" fmla="*/ 32383 w 61273"/>
                    <a:gd name="connsiteY6" fmla="*/ 62854 h 71547"/>
                    <a:gd name="connsiteX7" fmla="*/ 49279 w 61273"/>
                    <a:gd name="connsiteY7" fmla="*/ 52209 h 71547"/>
                    <a:gd name="connsiteX8" fmla="*/ 60048 w 61273"/>
                    <a:gd name="connsiteY8" fmla="*/ 55180 h 71547"/>
                    <a:gd name="connsiteX9" fmla="*/ 32321 w 61273"/>
                    <a:gd name="connsiteY9" fmla="*/ 72757 h 71547"/>
                    <a:gd name="connsiteX10" fmla="*/ 11216 w 61273"/>
                    <a:gd name="connsiteY10" fmla="*/ 31042 h 71547"/>
                    <a:gd name="connsiteX11" fmla="*/ 49836 w 61273"/>
                    <a:gd name="connsiteY11" fmla="*/ 31042 h 71547"/>
                    <a:gd name="connsiteX12" fmla="*/ 31021 w 61273"/>
                    <a:gd name="connsiteY12" fmla="*/ 11113 h 71547"/>
                    <a:gd name="connsiteX13" fmla="*/ 11216 w 61273"/>
                    <a:gd name="connsiteY13" fmla="*/ 31042 h 71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1273" h="71547">
                      <a:moveTo>
                        <a:pt x="32321" y="72757"/>
                      </a:moveTo>
                      <a:cubicBezTo>
                        <a:pt x="12268" y="72757"/>
                        <a:pt x="-111" y="58522"/>
                        <a:pt x="-111" y="37231"/>
                      </a:cubicBezTo>
                      <a:cubicBezTo>
                        <a:pt x="-111" y="16002"/>
                        <a:pt x="12144" y="1210"/>
                        <a:pt x="31021" y="1210"/>
                      </a:cubicBezTo>
                      <a:cubicBezTo>
                        <a:pt x="45689" y="1210"/>
                        <a:pt x="61162" y="10246"/>
                        <a:pt x="61162" y="35808"/>
                      </a:cubicBezTo>
                      <a:lnTo>
                        <a:pt x="61162" y="40449"/>
                      </a:lnTo>
                      <a:lnTo>
                        <a:pt x="11154" y="40449"/>
                      </a:lnTo>
                      <a:cubicBezTo>
                        <a:pt x="11711" y="54932"/>
                        <a:pt x="20128" y="62854"/>
                        <a:pt x="32383" y="62854"/>
                      </a:cubicBezTo>
                      <a:cubicBezTo>
                        <a:pt x="40552" y="62854"/>
                        <a:pt x="46680" y="59265"/>
                        <a:pt x="49279" y="52209"/>
                      </a:cubicBezTo>
                      <a:lnTo>
                        <a:pt x="60048" y="55180"/>
                      </a:lnTo>
                      <a:cubicBezTo>
                        <a:pt x="56830" y="65640"/>
                        <a:pt x="46494" y="72757"/>
                        <a:pt x="32321" y="72757"/>
                      </a:cubicBezTo>
                      <a:close/>
                      <a:moveTo>
                        <a:pt x="11216" y="31042"/>
                      </a:moveTo>
                      <a:lnTo>
                        <a:pt x="49836" y="31042"/>
                      </a:lnTo>
                      <a:cubicBezTo>
                        <a:pt x="48784" y="19282"/>
                        <a:pt x="42409" y="11113"/>
                        <a:pt x="31021" y="11113"/>
                      </a:cubicBezTo>
                      <a:cubicBezTo>
                        <a:pt x="19138" y="11113"/>
                        <a:pt x="11896" y="20458"/>
                        <a:pt x="11216" y="31042"/>
                      </a:cubicBezTo>
                    </a:path>
                  </a:pathLst>
                </a:custGeom>
                <a:solidFill>
                  <a:srgbClr val="000000"/>
                </a:solidFill>
                <a:ln w="62" cap="flat">
                  <a:noFill/>
                  <a:prstDash val="solid"/>
                  <a:miter/>
                </a:ln>
              </p:spPr>
              <p:txBody>
                <a:bodyPr rtlCol="0" anchor="ctr"/>
                <a:lstStyle/>
                <a:p>
                  <a:endParaRPr lang="en-GB"/>
                </a:p>
              </p:txBody>
            </p:sp>
          </p:grpSp>
          <p:grpSp>
            <p:nvGrpSpPr>
              <p:cNvPr id="260" name="Graphic 14">
                <a:extLst>
                  <a:ext uri="{FF2B5EF4-FFF2-40B4-BE49-F238E27FC236}">
                    <a16:creationId xmlns:a16="http://schemas.microsoft.com/office/drawing/2014/main" id="{596BE0E7-1CBE-9375-84BB-A89F164F2F7E}"/>
                  </a:ext>
                </a:extLst>
              </p:cNvPr>
              <p:cNvGrpSpPr/>
              <p:nvPr/>
            </p:nvGrpSpPr>
            <p:grpSpPr>
              <a:xfrm>
                <a:off x="9236044" y="5488269"/>
                <a:ext cx="210680" cy="98037"/>
                <a:chOff x="9236044" y="5488269"/>
                <a:chExt cx="210680" cy="98037"/>
              </a:xfrm>
              <a:solidFill>
                <a:srgbClr val="000000"/>
              </a:solidFill>
            </p:grpSpPr>
            <p:sp>
              <p:nvSpPr>
                <p:cNvPr id="262" name="Freeform: Shape 261">
                  <a:extLst>
                    <a:ext uri="{FF2B5EF4-FFF2-40B4-BE49-F238E27FC236}">
                      <a16:creationId xmlns:a16="http://schemas.microsoft.com/office/drawing/2014/main" id="{3FCEDC74-0E25-3B1C-FCE7-979F8C11E0D2}"/>
                    </a:ext>
                  </a:extLst>
                </p:cNvPr>
                <p:cNvSpPr/>
                <p:nvPr/>
              </p:nvSpPr>
              <p:spPr>
                <a:xfrm>
                  <a:off x="9236044" y="5489569"/>
                  <a:ext cx="15534" cy="95251"/>
                </a:xfrm>
                <a:custGeom>
                  <a:avLst/>
                  <a:gdLst>
                    <a:gd name="connsiteX0" fmla="*/ 2355 w 15534"/>
                    <a:gd name="connsiteY0" fmla="*/ 96675 h 95251"/>
                    <a:gd name="connsiteX1" fmla="*/ 2355 w 15534"/>
                    <a:gd name="connsiteY1" fmla="*/ 27480 h 95251"/>
                    <a:gd name="connsiteX2" fmla="*/ 13496 w 15534"/>
                    <a:gd name="connsiteY2" fmla="*/ 27480 h 95251"/>
                    <a:gd name="connsiteX3" fmla="*/ 13496 w 15534"/>
                    <a:gd name="connsiteY3" fmla="*/ 96675 h 95251"/>
                    <a:gd name="connsiteX4" fmla="*/ 2355 w 15534"/>
                    <a:gd name="connsiteY4" fmla="*/ 96675 h 95251"/>
                    <a:gd name="connsiteX5" fmla="*/ 7988 w 15534"/>
                    <a:gd name="connsiteY5" fmla="*/ 16154 h 95251"/>
                    <a:gd name="connsiteX6" fmla="*/ 251 w 15534"/>
                    <a:gd name="connsiteY6" fmla="*/ 8789 h 95251"/>
                    <a:gd name="connsiteX7" fmla="*/ 7988 w 15534"/>
                    <a:gd name="connsiteY7" fmla="*/ 1424 h 95251"/>
                    <a:gd name="connsiteX8" fmla="*/ 15786 w 15534"/>
                    <a:gd name="connsiteY8" fmla="*/ 8789 h 95251"/>
                    <a:gd name="connsiteX9" fmla="*/ 7988 w 15534"/>
                    <a:gd name="connsiteY9" fmla="*/ 16154 h 95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534" h="95251">
                      <a:moveTo>
                        <a:pt x="2355" y="96675"/>
                      </a:moveTo>
                      <a:lnTo>
                        <a:pt x="2355" y="27480"/>
                      </a:lnTo>
                      <a:lnTo>
                        <a:pt x="13496" y="27480"/>
                      </a:lnTo>
                      <a:lnTo>
                        <a:pt x="13496" y="96675"/>
                      </a:lnTo>
                      <a:lnTo>
                        <a:pt x="2355" y="96675"/>
                      </a:lnTo>
                      <a:close/>
                      <a:moveTo>
                        <a:pt x="7988" y="16154"/>
                      </a:moveTo>
                      <a:cubicBezTo>
                        <a:pt x="3779" y="16154"/>
                        <a:pt x="251" y="12874"/>
                        <a:pt x="251" y="8789"/>
                      </a:cubicBezTo>
                      <a:cubicBezTo>
                        <a:pt x="251" y="4704"/>
                        <a:pt x="3779" y="1424"/>
                        <a:pt x="7988" y="1424"/>
                      </a:cubicBezTo>
                      <a:cubicBezTo>
                        <a:pt x="12258" y="1424"/>
                        <a:pt x="15786" y="4704"/>
                        <a:pt x="15786" y="8789"/>
                      </a:cubicBezTo>
                      <a:cubicBezTo>
                        <a:pt x="15786" y="12874"/>
                        <a:pt x="12258" y="16154"/>
                        <a:pt x="7988" y="16154"/>
                      </a:cubicBezTo>
                    </a:path>
                  </a:pathLst>
                </a:custGeom>
                <a:solidFill>
                  <a:srgbClr val="000000"/>
                </a:solidFill>
                <a:ln w="62" cap="flat">
                  <a:noFill/>
                  <a:prstDash val="solid"/>
                  <a:miter/>
                </a:ln>
              </p:spPr>
              <p:txBody>
                <a:bodyPr rtlCol="0" anchor="ctr"/>
                <a:lstStyle/>
                <a:p>
                  <a:endParaRPr lang="en-GB"/>
                </a:p>
              </p:txBody>
            </p:sp>
            <p:sp>
              <p:nvSpPr>
                <p:cNvPr id="263" name="Freeform: Shape 262">
                  <a:extLst>
                    <a:ext uri="{FF2B5EF4-FFF2-40B4-BE49-F238E27FC236}">
                      <a16:creationId xmlns:a16="http://schemas.microsoft.com/office/drawing/2014/main" id="{A1BB690E-17A9-E39A-53E6-4007708367A4}"/>
                    </a:ext>
                  </a:extLst>
                </p:cNvPr>
                <p:cNvSpPr/>
                <p:nvPr/>
              </p:nvSpPr>
              <p:spPr>
                <a:xfrm>
                  <a:off x="9268847" y="5514759"/>
                  <a:ext cx="55331" cy="70061"/>
                </a:xfrm>
                <a:custGeom>
                  <a:avLst/>
                  <a:gdLst>
                    <a:gd name="connsiteX0" fmla="*/ 11044 w 55331"/>
                    <a:gd name="connsiteY0" fmla="*/ 29816 h 70061"/>
                    <a:gd name="connsiteX1" fmla="*/ 11044 w 55331"/>
                    <a:gd name="connsiteY1" fmla="*/ 71284 h 70061"/>
                    <a:gd name="connsiteX2" fmla="*/ -97 w 55331"/>
                    <a:gd name="connsiteY2" fmla="*/ 71284 h 70061"/>
                    <a:gd name="connsiteX3" fmla="*/ -97 w 55331"/>
                    <a:gd name="connsiteY3" fmla="*/ 2088 h 70061"/>
                    <a:gd name="connsiteX4" fmla="*/ 10610 w 55331"/>
                    <a:gd name="connsiteY4" fmla="*/ 2088 h 70061"/>
                    <a:gd name="connsiteX5" fmla="*/ 10672 w 55331"/>
                    <a:gd name="connsiteY5" fmla="*/ 14900 h 70061"/>
                    <a:gd name="connsiteX6" fmla="*/ 31839 w 55331"/>
                    <a:gd name="connsiteY6" fmla="*/ 1222 h 70061"/>
                    <a:gd name="connsiteX7" fmla="*/ 55235 w 55331"/>
                    <a:gd name="connsiteY7" fmla="*/ 27340 h 70061"/>
                    <a:gd name="connsiteX8" fmla="*/ 55235 w 55331"/>
                    <a:gd name="connsiteY8" fmla="*/ 71284 h 70061"/>
                    <a:gd name="connsiteX9" fmla="*/ 44094 w 55331"/>
                    <a:gd name="connsiteY9" fmla="*/ 71284 h 70061"/>
                    <a:gd name="connsiteX10" fmla="*/ 44094 w 55331"/>
                    <a:gd name="connsiteY10" fmla="*/ 28269 h 70061"/>
                    <a:gd name="connsiteX11" fmla="*/ 28497 w 55331"/>
                    <a:gd name="connsiteY11" fmla="*/ 11248 h 70061"/>
                    <a:gd name="connsiteX12" fmla="*/ 11044 w 55331"/>
                    <a:gd name="connsiteY12" fmla="*/ 29816 h 70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5331" h="70061">
                      <a:moveTo>
                        <a:pt x="11044" y="29816"/>
                      </a:moveTo>
                      <a:lnTo>
                        <a:pt x="11044" y="71284"/>
                      </a:lnTo>
                      <a:lnTo>
                        <a:pt x="-97" y="71284"/>
                      </a:lnTo>
                      <a:lnTo>
                        <a:pt x="-97" y="2088"/>
                      </a:lnTo>
                      <a:lnTo>
                        <a:pt x="10610" y="2088"/>
                      </a:lnTo>
                      <a:lnTo>
                        <a:pt x="10672" y="14900"/>
                      </a:lnTo>
                      <a:cubicBezTo>
                        <a:pt x="15128" y="5121"/>
                        <a:pt x="22556" y="1222"/>
                        <a:pt x="31839" y="1222"/>
                      </a:cubicBezTo>
                      <a:cubicBezTo>
                        <a:pt x="45827" y="1222"/>
                        <a:pt x="55235" y="9825"/>
                        <a:pt x="55235" y="27340"/>
                      </a:cubicBezTo>
                      <a:lnTo>
                        <a:pt x="55235" y="71284"/>
                      </a:lnTo>
                      <a:lnTo>
                        <a:pt x="44094" y="71284"/>
                      </a:lnTo>
                      <a:lnTo>
                        <a:pt x="44094" y="28269"/>
                      </a:lnTo>
                      <a:cubicBezTo>
                        <a:pt x="44094" y="17623"/>
                        <a:pt x="38152" y="11248"/>
                        <a:pt x="28497" y="11248"/>
                      </a:cubicBezTo>
                      <a:cubicBezTo>
                        <a:pt x="18533" y="11248"/>
                        <a:pt x="11044" y="17995"/>
                        <a:pt x="11044" y="29816"/>
                      </a:cubicBezTo>
                    </a:path>
                  </a:pathLst>
                </a:custGeom>
                <a:solidFill>
                  <a:srgbClr val="000000"/>
                </a:solidFill>
                <a:ln w="62" cap="flat">
                  <a:noFill/>
                  <a:prstDash val="solid"/>
                  <a:miter/>
                </a:ln>
              </p:spPr>
              <p:txBody>
                <a:bodyPr rtlCol="0" anchor="ctr"/>
                <a:lstStyle/>
                <a:p>
                  <a:endParaRPr lang="en-GB"/>
                </a:p>
              </p:txBody>
            </p:sp>
            <p:sp>
              <p:nvSpPr>
                <p:cNvPr id="265" name="Freeform: Shape 264">
                  <a:extLst>
                    <a:ext uri="{FF2B5EF4-FFF2-40B4-BE49-F238E27FC236}">
                      <a16:creationId xmlns:a16="http://schemas.microsoft.com/office/drawing/2014/main" id="{4CAE1FF2-4DE2-140F-CB70-00CB5E061F65}"/>
                    </a:ext>
                  </a:extLst>
                </p:cNvPr>
                <p:cNvSpPr/>
                <p:nvPr/>
              </p:nvSpPr>
              <p:spPr>
                <a:xfrm>
                  <a:off x="9335195" y="5488269"/>
                  <a:ext cx="43695" cy="96551"/>
                </a:xfrm>
                <a:custGeom>
                  <a:avLst/>
                  <a:gdLst>
                    <a:gd name="connsiteX0" fmla="*/ 40869 w 43695"/>
                    <a:gd name="connsiteY0" fmla="*/ 28790 h 96551"/>
                    <a:gd name="connsiteX1" fmla="*/ 40869 w 43695"/>
                    <a:gd name="connsiteY1" fmla="*/ 38322 h 96551"/>
                    <a:gd name="connsiteX2" fmla="*/ 24900 w 43695"/>
                    <a:gd name="connsiteY2" fmla="*/ 38322 h 96551"/>
                    <a:gd name="connsiteX3" fmla="*/ 24900 w 43695"/>
                    <a:gd name="connsiteY3" fmla="*/ 97986 h 96551"/>
                    <a:gd name="connsiteX4" fmla="*/ 13760 w 43695"/>
                    <a:gd name="connsiteY4" fmla="*/ 97986 h 96551"/>
                    <a:gd name="connsiteX5" fmla="*/ 13760 w 43695"/>
                    <a:gd name="connsiteY5" fmla="*/ 38322 h 96551"/>
                    <a:gd name="connsiteX6" fmla="*/ 144 w 43695"/>
                    <a:gd name="connsiteY6" fmla="*/ 38322 h 96551"/>
                    <a:gd name="connsiteX7" fmla="*/ 144 w 43695"/>
                    <a:gd name="connsiteY7" fmla="*/ 28790 h 96551"/>
                    <a:gd name="connsiteX8" fmla="*/ 13760 w 43695"/>
                    <a:gd name="connsiteY8" fmla="*/ 28790 h 96551"/>
                    <a:gd name="connsiteX9" fmla="*/ 13760 w 43695"/>
                    <a:gd name="connsiteY9" fmla="*/ 19568 h 96551"/>
                    <a:gd name="connsiteX10" fmla="*/ 33441 w 43695"/>
                    <a:gd name="connsiteY10" fmla="*/ 1434 h 96551"/>
                    <a:gd name="connsiteX11" fmla="*/ 43839 w 43695"/>
                    <a:gd name="connsiteY11" fmla="*/ 3291 h 96551"/>
                    <a:gd name="connsiteX12" fmla="*/ 40745 w 43695"/>
                    <a:gd name="connsiteY12" fmla="*/ 12822 h 96551"/>
                    <a:gd name="connsiteX13" fmla="*/ 34741 w 43695"/>
                    <a:gd name="connsiteY13" fmla="*/ 11770 h 96551"/>
                    <a:gd name="connsiteX14" fmla="*/ 24900 w 43695"/>
                    <a:gd name="connsiteY14" fmla="*/ 22044 h 96551"/>
                    <a:gd name="connsiteX15" fmla="*/ 24900 w 43695"/>
                    <a:gd name="connsiteY15" fmla="*/ 28790 h 96551"/>
                    <a:gd name="connsiteX16" fmla="*/ 40869 w 43695"/>
                    <a:gd name="connsiteY16" fmla="*/ 28790 h 9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3695" h="96551">
                      <a:moveTo>
                        <a:pt x="40869" y="28790"/>
                      </a:moveTo>
                      <a:lnTo>
                        <a:pt x="40869" y="38322"/>
                      </a:lnTo>
                      <a:lnTo>
                        <a:pt x="24900" y="38322"/>
                      </a:lnTo>
                      <a:lnTo>
                        <a:pt x="24900" y="97986"/>
                      </a:lnTo>
                      <a:lnTo>
                        <a:pt x="13760" y="97986"/>
                      </a:lnTo>
                      <a:lnTo>
                        <a:pt x="13760" y="38322"/>
                      </a:lnTo>
                      <a:lnTo>
                        <a:pt x="144" y="38322"/>
                      </a:lnTo>
                      <a:lnTo>
                        <a:pt x="144" y="28790"/>
                      </a:lnTo>
                      <a:lnTo>
                        <a:pt x="13760" y="28790"/>
                      </a:lnTo>
                      <a:lnTo>
                        <a:pt x="13760" y="19568"/>
                      </a:lnTo>
                      <a:cubicBezTo>
                        <a:pt x="13760" y="7561"/>
                        <a:pt x="23353" y="1434"/>
                        <a:pt x="33441" y="1434"/>
                      </a:cubicBezTo>
                      <a:cubicBezTo>
                        <a:pt x="38702" y="1434"/>
                        <a:pt x="42168" y="2548"/>
                        <a:pt x="43839" y="3291"/>
                      </a:cubicBezTo>
                      <a:lnTo>
                        <a:pt x="40745" y="12822"/>
                      </a:lnTo>
                      <a:cubicBezTo>
                        <a:pt x="39569" y="12451"/>
                        <a:pt x="37836" y="11770"/>
                        <a:pt x="34741" y="11770"/>
                      </a:cubicBezTo>
                      <a:cubicBezTo>
                        <a:pt x="27871" y="11770"/>
                        <a:pt x="24900" y="15360"/>
                        <a:pt x="24900" y="22044"/>
                      </a:cubicBezTo>
                      <a:lnTo>
                        <a:pt x="24900" y="28790"/>
                      </a:lnTo>
                      <a:lnTo>
                        <a:pt x="40869" y="28790"/>
                      </a:lnTo>
                    </a:path>
                  </a:pathLst>
                </a:custGeom>
                <a:solidFill>
                  <a:srgbClr val="000000"/>
                </a:solidFill>
                <a:ln w="62" cap="flat">
                  <a:noFill/>
                  <a:prstDash val="solid"/>
                  <a:miter/>
                </a:ln>
              </p:spPr>
              <p:txBody>
                <a:bodyPr rtlCol="0" anchor="ctr"/>
                <a:lstStyle/>
                <a:p>
                  <a:endParaRPr lang="en-GB"/>
                </a:p>
              </p:txBody>
            </p:sp>
            <p:sp>
              <p:nvSpPr>
                <p:cNvPr id="266" name="Freeform: Shape 265">
                  <a:extLst>
                    <a:ext uri="{FF2B5EF4-FFF2-40B4-BE49-F238E27FC236}">
                      <a16:creationId xmlns:a16="http://schemas.microsoft.com/office/drawing/2014/main" id="{C7B16F74-D63A-907C-75D5-97E94F92DB73}"/>
                    </a:ext>
                  </a:extLst>
                </p:cNvPr>
                <p:cNvSpPr/>
                <p:nvPr/>
              </p:nvSpPr>
              <p:spPr>
                <a:xfrm>
                  <a:off x="9383595" y="5514759"/>
                  <a:ext cx="63129" cy="71547"/>
                </a:xfrm>
                <a:custGeom>
                  <a:avLst/>
                  <a:gdLst>
                    <a:gd name="connsiteX0" fmla="*/ 31414 w 63129"/>
                    <a:gd name="connsiteY0" fmla="*/ 72757 h 71547"/>
                    <a:gd name="connsiteX1" fmla="*/ -89 w 63129"/>
                    <a:gd name="connsiteY1" fmla="*/ 37107 h 71547"/>
                    <a:gd name="connsiteX2" fmla="*/ 31414 w 63129"/>
                    <a:gd name="connsiteY2" fmla="*/ 1210 h 71547"/>
                    <a:gd name="connsiteX3" fmla="*/ 63041 w 63129"/>
                    <a:gd name="connsiteY3" fmla="*/ 37107 h 71547"/>
                    <a:gd name="connsiteX4" fmla="*/ 31414 w 63129"/>
                    <a:gd name="connsiteY4" fmla="*/ 72757 h 71547"/>
                    <a:gd name="connsiteX5" fmla="*/ 31414 w 63129"/>
                    <a:gd name="connsiteY5" fmla="*/ 62793 h 71547"/>
                    <a:gd name="connsiteX6" fmla="*/ 51776 w 63129"/>
                    <a:gd name="connsiteY6" fmla="*/ 37107 h 71547"/>
                    <a:gd name="connsiteX7" fmla="*/ 31414 w 63129"/>
                    <a:gd name="connsiteY7" fmla="*/ 11175 h 71547"/>
                    <a:gd name="connsiteX8" fmla="*/ 11237 w 63129"/>
                    <a:gd name="connsiteY8" fmla="*/ 37107 h 71547"/>
                    <a:gd name="connsiteX9" fmla="*/ 31414 w 63129"/>
                    <a:gd name="connsiteY9" fmla="*/ 62793 h 71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129" h="71547">
                      <a:moveTo>
                        <a:pt x="31414" y="72757"/>
                      </a:moveTo>
                      <a:cubicBezTo>
                        <a:pt x="12599" y="72757"/>
                        <a:pt x="-89" y="58460"/>
                        <a:pt x="-89" y="37107"/>
                      </a:cubicBezTo>
                      <a:cubicBezTo>
                        <a:pt x="-89" y="15445"/>
                        <a:pt x="12599" y="1210"/>
                        <a:pt x="31414" y="1210"/>
                      </a:cubicBezTo>
                      <a:cubicBezTo>
                        <a:pt x="50291" y="1210"/>
                        <a:pt x="63041" y="15445"/>
                        <a:pt x="63041" y="37107"/>
                      </a:cubicBezTo>
                      <a:cubicBezTo>
                        <a:pt x="63041" y="58460"/>
                        <a:pt x="50291" y="72757"/>
                        <a:pt x="31414" y="72757"/>
                      </a:cubicBezTo>
                      <a:close/>
                      <a:moveTo>
                        <a:pt x="31414" y="62793"/>
                      </a:moveTo>
                      <a:cubicBezTo>
                        <a:pt x="45401" y="62793"/>
                        <a:pt x="51776" y="50724"/>
                        <a:pt x="51776" y="37107"/>
                      </a:cubicBezTo>
                      <a:cubicBezTo>
                        <a:pt x="51776" y="23367"/>
                        <a:pt x="45401" y="11175"/>
                        <a:pt x="31414" y="11175"/>
                      </a:cubicBezTo>
                      <a:cubicBezTo>
                        <a:pt x="17612" y="11175"/>
                        <a:pt x="11237" y="23305"/>
                        <a:pt x="11237" y="37107"/>
                      </a:cubicBezTo>
                      <a:cubicBezTo>
                        <a:pt x="11237" y="50724"/>
                        <a:pt x="17612" y="62793"/>
                        <a:pt x="31414" y="62793"/>
                      </a:cubicBezTo>
                    </a:path>
                  </a:pathLst>
                </a:custGeom>
                <a:solidFill>
                  <a:srgbClr val="000000"/>
                </a:solidFill>
                <a:ln w="62" cap="flat">
                  <a:noFill/>
                  <a:prstDash val="solid"/>
                  <a:miter/>
                </a:ln>
              </p:spPr>
              <p:txBody>
                <a:bodyPr rtlCol="0" anchor="ctr"/>
                <a:lstStyle/>
                <a:p>
                  <a:endParaRPr lang="en-GB"/>
                </a:p>
              </p:txBody>
            </p:sp>
          </p:grpSp>
          <p:grpSp>
            <p:nvGrpSpPr>
              <p:cNvPr id="267" name="Graphic 14">
                <a:extLst>
                  <a:ext uri="{FF2B5EF4-FFF2-40B4-BE49-F238E27FC236}">
                    <a16:creationId xmlns:a16="http://schemas.microsoft.com/office/drawing/2014/main" id="{6564F32E-602B-B30E-6EA6-AC9165530987}"/>
                  </a:ext>
                </a:extLst>
              </p:cNvPr>
              <p:cNvGrpSpPr/>
              <p:nvPr/>
            </p:nvGrpSpPr>
            <p:grpSpPr>
              <a:xfrm>
                <a:off x="9493145" y="5489569"/>
                <a:ext cx="236737" cy="96118"/>
                <a:chOff x="9493145" y="5489569"/>
                <a:chExt cx="236737" cy="96118"/>
              </a:xfrm>
              <a:solidFill>
                <a:srgbClr val="000000"/>
              </a:solidFill>
            </p:grpSpPr>
            <p:sp>
              <p:nvSpPr>
                <p:cNvPr id="268" name="Freeform: Shape 267">
                  <a:extLst>
                    <a:ext uri="{FF2B5EF4-FFF2-40B4-BE49-F238E27FC236}">
                      <a16:creationId xmlns:a16="http://schemas.microsoft.com/office/drawing/2014/main" id="{983E57BC-6F1D-801C-A651-7CC0CD8E95D8}"/>
                    </a:ext>
                  </a:extLst>
                </p:cNvPr>
                <p:cNvSpPr/>
                <p:nvPr/>
              </p:nvSpPr>
              <p:spPr>
                <a:xfrm>
                  <a:off x="9493145" y="5515626"/>
                  <a:ext cx="95066" cy="69195"/>
                </a:xfrm>
                <a:custGeom>
                  <a:avLst/>
                  <a:gdLst>
                    <a:gd name="connsiteX0" fmla="*/ 20686 w 95066"/>
                    <a:gd name="connsiteY0" fmla="*/ 70410 h 69195"/>
                    <a:gd name="connsiteX1" fmla="*/ -296 w 95066"/>
                    <a:gd name="connsiteY1" fmla="*/ 1215 h 69195"/>
                    <a:gd name="connsiteX2" fmla="*/ 11526 w 95066"/>
                    <a:gd name="connsiteY2" fmla="*/ 1215 h 69195"/>
                    <a:gd name="connsiteX3" fmla="*/ 26565 w 95066"/>
                    <a:gd name="connsiteY3" fmla="*/ 58465 h 69195"/>
                    <a:gd name="connsiteX4" fmla="*/ 41420 w 95066"/>
                    <a:gd name="connsiteY4" fmla="*/ 1215 h 69195"/>
                    <a:gd name="connsiteX5" fmla="*/ 53303 w 95066"/>
                    <a:gd name="connsiteY5" fmla="*/ 1215 h 69195"/>
                    <a:gd name="connsiteX6" fmla="*/ 67847 w 95066"/>
                    <a:gd name="connsiteY6" fmla="*/ 58279 h 69195"/>
                    <a:gd name="connsiteX7" fmla="*/ 82949 w 95066"/>
                    <a:gd name="connsiteY7" fmla="*/ 1215 h 69195"/>
                    <a:gd name="connsiteX8" fmla="*/ 94770 w 95066"/>
                    <a:gd name="connsiteY8" fmla="*/ 1215 h 69195"/>
                    <a:gd name="connsiteX9" fmla="*/ 73789 w 95066"/>
                    <a:gd name="connsiteY9" fmla="*/ 70410 h 69195"/>
                    <a:gd name="connsiteX10" fmla="*/ 62710 w 95066"/>
                    <a:gd name="connsiteY10" fmla="*/ 70410 h 69195"/>
                    <a:gd name="connsiteX11" fmla="*/ 47237 w 95066"/>
                    <a:gd name="connsiteY11" fmla="*/ 13903 h 69195"/>
                    <a:gd name="connsiteX12" fmla="*/ 31764 w 95066"/>
                    <a:gd name="connsiteY12" fmla="*/ 70410 h 69195"/>
                    <a:gd name="connsiteX13" fmla="*/ 20686 w 95066"/>
                    <a:gd name="connsiteY13" fmla="*/ 70410 h 69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5066" h="69195">
                      <a:moveTo>
                        <a:pt x="20686" y="70410"/>
                      </a:moveTo>
                      <a:lnTo>
                        <a:pt x="-296" y="1215"/>
                      </a:lnTo>
                      <a:lnTo>
                        <a:pt x="11526" y="1215"/>
                      </a:lnTo>
                      <a:cubicBezTo>
                        <a:pt x="17034" y="21577"/>
                        <a:pt x="21738" y="35874"/>
                        <a:pt x="26565" y="58465"/>
                      </a:cubicBezTo>
                      <a:cubicBezTo>
                        <a:pt x="31207" y="36617"/>
                        <a:pt x="36097" y="21268"/>
                        <a:pt x="41420" y="1215"/>
                      </a:cubicBezTo>
                      <a:lnTo>
                        <a:pt x="53303" y="1215"/>
                      </a:lnTo>
                      <a:cubicBezTo>
                        <a:pt x="58564" y="21330"/>
                        <a:pt x="63267" y="36122"/>
                        <a:pt x="67847" y="58279"/>
                      </a:cubicBezTo>
                      <a:cubicBezTo>
                        <a:pt x="72613" y="36370"/>
                        <a:pt x="77565" y="21268"/>
                        <a:pt x="82949" y="1215"/>
                      </a:cubicBezTo>
                      <a:lnTo>
                        <a:pt x="94770" y="1215"/>
                      </a:lnTo>
                      <a:lnTo>
                        <a:pt x="73789" y="70410"/>
                      </a:lnTo>
                      <a:lnTo>
                        <a:pt x="62710" y="70410"/>
                      </a:lnTo>
                      <a:cubicBezTo>
                        <a:pt x="57388" y="51409"/>
                        <a:pt x="51817" y="33894"/>
                        <a:pt x="47237" y="13903"/>
                      </a:cubicBezTo>
                      <a:cubicBezTo>
                        <a:pt x="42595" y="34018"/>
                        <a:pt x="37149" y="51347"/>
                        <a:pt x="31764" y="70410"/>
                      </a:cubicBezTo>
                      <a:lnTo>
                        <a:pt x="20686" y="70410"/>
                      </a:lnTo>
                    </a:path>
                  </a:pathLst>
                </a:custGeom>
                <a:solidFill>
                  <a:srgbClr val="000000"/>
                </a:solidFill>
                <a:ln w="62" cap="flat">
                  <a:noFill/>
                  <a:prstDash val="solid"/>
                  <a:miter/>
                </a:ln>
              </p:spPr>
              <p:txBody>
                <a:bodyPr rtlCol="0" anchor="ctr"/>
                <a:lstStyle/>
                <a:p>
                  <a:endParaRPr lang="en-GB"/>
                </a:p>
              </p:txBody>
            </p:sp>
            <p:sp>
              <p:nvSpPr>
                <p:cNvPr id="269" name="Freeform: Shape 268">
                  <a:extLst>
                    <a:ext uri="{FF2B5EF4-FFF2-40B4-BE49-F238E27FC236}">
                      <a16:creationId xmlns:a16="http://schemas.microsoft.com/office/drawing/2014/main" id="{D4154CDD-F3DA-2155-326C-6A65E47E3EF0}"/>
                    </a:ext>
                  </a:extLst>
                </p:cNvPr>
                <p:cNvSpPr/>
                <p:nvPr/>
              </p:nvSpPr>
              <p:spPr>
                <a:xfrm>
                  <a:off x="9600218" y="5489569"/>
                  <a:ext cx="15534" cy="95251"/>
                </a:xfrm>
                <a:custGeom>
                  <a:avLst/>
                  <a:gdLst>
                    <a:gd name="connsiteX0" fmla="*/ 2407 w 15534"/>
                    <a:gd name="connsiteY0" fmla="*/ 96675 h 95251"/>
                    <a:gd name="connsiteX1" fmla="*/ 2407 w 15534"/>
                    <a:gd name="connsiteY1" fmla="*/ 27480 h 95251"/>
                    <a:gd name="connsiteX2" fmla="*/ 13547 w 15534"/>
                    <a:gd name="connsiteY2" fmla="*/ 27480 h 95251"/>
                    <a:gd name="connsiteX3" fmla="*/ 13547 w 15534"/>
                    <a:gd name="connsiteY3" fmla="*/ 96675 h 95251"/>
                    <a:gd name="connsiteX4" fmla="*/ 2407 w 15534"/>
                    <a:gd name="connsiteY4" fmla="*/ 96675 h 95251"/>
                    <a:gd name="connsiteX5" fmla="*/ 8039 w 15534"/>
                    <a:gd name="connsiteY5" fmla="*/ 16154 h 95251"/>
                    <a:gd name="connsiteX6" fmla="*/ 302 w 15534"/>
                    <a:gd name="connsiteY6" fmla="*/ 8789 h 95251"/>
                    <a:gd name="connsiteX7" fmla="*/ 8039 w 15534"/>
                    <a:gd name="connsiteY7" fmla="*/ 1424 h 95251"/>
                    <a:gd name="connsiteX8" fmla="*/ 15837 w 15534"/>
                    <a:gd name="connsiteY8" fmla="*/ 8789 h 95251"/>
                    <a:gd name="connsiteX9" fmla="*/ 8039 w 15534"/>
                    <a:gd name="connsiteY9" fmla="*/ 16154 h 95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534" h="95251">
                      <a:moveTo>
                        <a:pt x="2407" y="96675"/>
                      </a:moveTo>
                      <a:lnTo>
                        <a:pt x="2407" y="27480"/>
                      </a:lnTo>
                      <a:lnTo>
                        <a:pt x="13547" y="27480"/>
                      </a:lnTo>
                      <a:lnTo>
                        <a:pt x="13547" y="96675"/>
                      </a:lnTo>
                      <a:lnTo>
                        <a:pt x="2407" y="96675"/>
                      </a:lnTo>
                      <a:close/>
                      <a:moveTo>
                        <a:pt x="8039" y="16154"/>
                      </a:moveTo>
                      <a:cubicBezTo>
                        <a:pt x="3830" y="16154"/>
                        <a:pt x="302" y="12874"/>
                        <a:pt x="302" y="8789"/>
                      </a:cubicBezTo>
                      <a:cubicBezTo>
                        <a:pt x="302" y="4704"/>
                        <a:pt x="3830" y="1424"/>
                        <a:pt x="8039" y="1424"/>
                      </a:cubicBezTo>
                      <a:cubicBezTo>
                        <a:pt x="12309" y="1424"/>
                        <a:pt x="15837" y="4704"/>
                        <a:pt x="15837" y="8789"/>
                      </a:cubicBezTo>
                      <a:cubicBezTo>
                        <a:pt x="15837" y="12874"/>
                        <a:pt x="12309" y="16154"/>
                        <a:pt x="8039" y="16154"/>
                      </a:cubicBezTo>
                    </a:path>
                  </a:pathLst>
                </a:custGeom>
                <a:solidFill>
                  <a:srgbClr val="000000"/>
                </a:solidFill>
                <a:ln w="62" cap="flat">
                  <a:noFill/>
                  <a:prstDash val="solid"/>
                  <a:miter/>
                </a:ln>
              </p:spPr>
              <p:txBody>
                <a:bodyPr rtlCol="0" anchor="ctr"/>
                <a:lstStyle/>
                <a:p>
                  <a:endParaRPr lang="en-GB"/>
                </a:p>
              </p:txBody>
            </p:sp>
            <p:sp>
              <p:nvSpPr>
                <p:cNvPr id="270" name="Freeform: Shape 269">
                  <a:extLst>
                    <a:ext uri="{FF2B5EF4-FFF2-40B4-BE49-F238E27FC236}">
                      <a16:creationId xmlns:a16="http://schemas.microsoft.com/office/drawing/2014/main" id="{419BE164-EE10-27B8-61ED-0D54F8472669}"/>
                    </a:ext>
                  </a:extLst>
                </p:cNvPr>
                <p:cNvSpPr/>
                <p:nvPr/>
              </p:nvSpPr>
              <p:spPr>
                <a:xfrm>
                  <a:off x="9624480" y="5499162"/>
                  <a:ext cx="37692" cy="86525"/>
                </a:xfrm>
                <a:custGeom>
                  <a:avLst/>
                  <a:gdLst>
                    <a:gd name="connsiteX0" fmla="*/ 36006 w 37692"/>
                    <a:gd name="connsiteY0" fmla="*/ 17803 h 86525"/>
                    <a:gd name="connsiteX1" fmla="*/ 36006 w 37692"/>
                    <a:gd name="connsiteY1" fmla="*/ 27334 h 86525"/>
                    <a:gd name="connsiteX2" fmla="*/ 21771 w 37692"/>
                    <a:gd name="connsiteY2" fmla="*/ 27334 h 86525"/>
                    <a:gd name="connsiteX3" fmla="*/ 21771 w 37692"/>
                    <a:gd name="connsiteY3" fmla="*/ 69050 h 86525"/>
                    <a:gd name="connsiteX4" fmla="*/ 29940 w 37692"/>
                    <a:gd name="connsiteY4" fmla="*/ 77962 h 86525"/>
                    <a:gd name="connsiteX5" fmla="*/ 35634 w 37692"/>
                    <a:gd name="connsiteY5" fmla="*/ 77219 h 86525"/>
                    <a:gd name="connsiteX6" fmla="*/ 37924 w 37692"/>
                    <a:gd name="connsiteY6" fmla="*/ 86627 h 86525"/>
                    <a:gd name="connsiteX7" fmla="*/ 29631 w 37692"/>
                    <a:gd name="connsiteY7" fmla="*/ 87865 h 86525"/>
                    <a:gd name="connsiteX8" fmla="*/ 10630 w 37692"/>
                    <a:gd name="connsiteY8" fmla="*/ 69916 h 86525"/>
                    <a:gd name="connsiteX9" fmla="*/ 10630 w 37692"/>
                    <a:gd name="connsiteY9" fmla="*/ 27334 h 86525"/>
                    <a:gd name="connsiteX10" fmla="*/ 232 w 37692"/>
                    <a:gd name="connsiteY10" fmla="*/ 27334 h 86525"/>
                    <a:gd name="connsiteX11" fmla="*/ 232 w 37692"/>
                    <a:gd name="connsiteY11" fmla="*/ 17803 h 86525"/>
                    <a:gd name="connsiteX12" fmla="*/ 10630 w 37692"/>
                    <a:gd name="connsiteY12" fmla="*/ 17803 h 86525"/>
                    <a:gd name="connsiteX13" fmla="*/ 10630 w 37692"/>
                    <a:gd name="connsiteY13" fmla="*/ 1340 h 86525"/>
                    <a:gd name="connsiteX14" fmla="*/ 21771 w 37692"/>
                    <a:gd name="connsiteY14" fmla="*/ 1340 h 86525"/>
                    <a:gd name="connsiteX15" fmla="*/ 21771 w 37692"/>
                    <a:gd name="connsiteY15" fmla="*/ 17803 h 86525"/>
                    <a:gd name="connsiteX16" fmla="*/ 36006 w 37692"/>
                    <a:gd name="connsiteY16" fmla="*/ 17803 h 86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7692" h="86525">
                      <a:moveTo>
                        <a:pt x="36006" y="17803"/>
                      </a:moveTo>
                      <a:lnTo>
                        <a:pt x="36006" y="27334"/>
                      </a:lnTo>
                      <a:lnTo>
                        <a:pt x="21771" y="27334"/>
                      </a:lnTo>
                      <a:lnTo>
                        <a:pt x="21771" y="69050"/>
                      </a:lnTo>
                      <a:cubicBezTo>
                        <a:pt x="21771" y="75239"/>
                        <a:pt x="24061" y="77962"/>
                        <a:pt x="29940" y="77962"/>
                      </a:cubicBezTo>
                      <a:cubicBezTo>
                        <a:pt x="31364" y="77962"/>
                        <a:pt x="33778" y="77591"/>
                        <a:pt x="35634" y="77219"/>
                      </a:cubicBezTo>
                      <a:lnTo>
                        <a:pt x="37924" y="86627"/>
                      </a:lnTo>
                      <a:cubicBezTo>
                        <a:pt x="35634" y="87432"/>
                        <a:pt x="32478" y="87865"/>
                        <a:pt x="29631" y="87865"/>
                      </a:cubicBezTo>
                      <a:cubicBezTo>
                        <a:pt x="17686" y="87865"/>
                        <a:pt x="10630" y="81242"/>
                        <a:pt x="10630" y="69916"/>
                      </a:cubicBezTo>
                      <a:lnTo>
                        <a:pt x="10630" y="27334"/>
                      </a:lnTo>
                      <a:lnTo>
                        <a:pt x="232" y="27334"/>
                      </a:lnTo>
                      <a:lnTo>
                        <a:pt x="232" y="17803"/>
                      </a:lnTo>
                      <a:lnTo>
                        <a:pt x="10630" y="17803"/>
                      </a:lnTo>
                      <a:lnTo>
                        <a:pt x="10630" y="1340"/>
                      </a:lnTo>
                      <a:lnTo>
                        <a:pt x="21771" y="1340"/>
                      </a:lnTo>
                      <a:lnTo>
                        <a:pt x="21771" y="17803"/>
                      </a:lnTo>
                      <a:lnTo>
                        <a:pt x="36006" y="17803"/>
                      </a:lnTo>
                    </a:path>
                  </a:pathLst>
                </a:custGeom>
                <a:solidFill>
                  <a:srgbClr val="000000"/>
                </a:solidFill>
                <a:ln w="62" cap="flat">
                  <a:noFill/>
                  <a:prstDash val="solid"/>
                  <a:miter/>
                </a:ln>
              </p:spPr>
              <p:txBody>
                <a:bodyPr rtlCol="0" anchor="ctr"/>
                <a:lstStyle/>
                <a:p>
                  <a:endParaRPr lang="en-GB"/>
                </a:p>
              </p:txBody>
            </p:sp>
            <p:sp>
              <p:nvSpPr>
                <p:cNvPr id="271" name="Freeform: Shape 270">
                  <a:extLst>
                    <a:ext uri="{FF2B5EF4-FFF2-40B4-BE49-F238E27FC236}">
                      <a16:creationId xmlns:a16="http://schemas.microsoft.com/office/drawing/2014/main" id="{0785BCE8-3DFE-6D9E-9987-91B6F9E931E7}"/>
                    </a:ext>
                  </a:extLst>
                </p:cNvPr>
                <p:cNvSpPr/>
                <p:nvPr/>
              </p:nvSpPr>
              <p:spPr>
                <a:xfrm>
                  <a:off x="9674489" y="5492602"/>
                  <a:ext cx="55393" cy="92219"/>
                </a:xfrm>
                <a:custGeom>
                  <a:avLst/>
                  <a:gdLst>
                    <a:gd name="connsiteX0" fmla="*/ 11100 w 55393"/>
                    <a:gd name="connsiteY0" fmla="*/ 52151 h 92219"/>
                    <a:gd name="connsiteX1" fmla="*/ 11100 w 55393"/>
                    <a:gd name="connsiteY1" fmla="*/ 93618 h 92219"/>
                    <a:gd name="connsiteX2" fmla="*/ -41 w 55393"/>
                    <a:gd name="connsiteY2" fmla="*/ 93618 h 92219"/>
                    <a:gd name="connsiteX3" fmla="*/ -41 w 55393"/>
                    <a:gd name="connsiteY3" fmla="*/ 1399 h 92219"/>
                    <a:gd name="connsiteX4" fmla="*/ 11100 w 55393"/>
                    <a:gd name="connsiteY4" fmla="*/ 1399 h 92219"/>
                    <a:gd name="connsiteX5" fmla="*/ 11100 w 55393"/>
                    <a:gd name="connsiteY5" fmla="*/ 36430 h 92219"/>
                    <a:gd name="connsiteX6" fmla="*/ 31896 w 55393"/>
                    <a:gd name="connsiteY6" fmla="*/ 23557 h 92219"/>
                    <a:gd name="connsiteX7" fmla="*/ 55353 w 55393"/>
                    <a:gd name="connsiteY7" fmla="*/ 49675 h 92219"/>
                    <a:gd name="connsiteX8" fmla="*/ 55353 w 55393"/>
                    <a:gd name="connsiteY8" fmla="*/ 93618 h 92219"/>
                    <a:gd name="connsiteX9" fmla="*/ 44150 w 55393"/>
                    <a:gd name="connsiteY9" fmla="*/ 93618 h 92219"/>
                    <a:gd name="connsiteX10" fmla="*/ 44150 w 55393"/>
                    <a:gd name="connsiteY10" fmla="*/ 50603 h 92219"/>
                    <a:gd name="connsiteX11" fmla="*/ 28554 w 55393"/>
                    <a:gd name="connsiteY11" fmla="*/ 33583 h 92219"/>
                    <a:gd name="connsiteX12" fmla="*/ 11100 w 55393"/>
                    <a:gd name="connsiteY12" fmla="*/ 52151 h 92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5393" h="92219">
                      <a:moveTo>
                        <a:pt x="11100" y="52151"/>
                      </a:moveTo>
                      <a:lnTo>
                        <a:pt x="11100" y="93618"/>
                      </a:lnTo>
                      <a:lnTo>
                        <a:pt x="-41" y="93618"/>
                      </a:lnTo>
                      <a:lnTo>
                        <a:pt x="-41" y="1399"/>
                      </a:lnTo>
                      <a:lnTo>
                        <a:pt x="11100" y="1399"/>
                      </a:lnTo>
                      <a:lnTo>
                        <a:pt x="11100" y="36430"/>
                      </a:lnTo>
                      <a:cubicBezTo>
                        <a:pt x="15618" y="27208"/>
                        <a:pt x="22860" y="23557"/>
                        <a:pt x="31896" y="23557"/>
                      </a:cubicBezTo>
                      <a:cubicBezTo>
                        <a:pt x="45883" y="23557"/>
                        <a:pt x="55353" y="32160"/>
                        <a:pt x="55353" y="49675"/>
                      </a:cubicBezTo>
                      <a:lnTo>
                        <a:pt x="55353" y="93618"/>
                      </a:lnTo>
                      <a:lnTo>
                        <a:pt x="44150" y="93618"/>
                      </a:lnTo>
                      <a:lnTo>
                        <a:pt x="44150" y="50603"/>
                      </a:lnTo>
                      <a:cubicBezTo>
                        <a:pt x="44150" y="39958"/>
                        <a:pt x="38209" y="33583"/>
                        <a:pt x="28554" y="33583"/>
                      </a:cubicBezTo>
                      <a:cubicBezTo>
                        <a:pt x="18589" y="33583"/>
                        <a:pt x="11100" y="40329"/>
                        <a:pt x="11100" y="52151"/>
                      </a:cubicBezTo>
                    </a:path>
                  </a:pathLst>
                </a:custGeom>
                <a:solidFill>
                  <a:srgbClr val="000000"/>
                </a:solidFill>
                <a:ln w="62" cap="flat">
                  <a:noFill/>
                  <a:prstDash val="solid"/>
                  <a:miter/>
                </a:ln>
              </p:spPr>
              <p:txBody>
                <a:bodyPr rtlCol="0" anchor="ctr"/>
                <a:lstStyle/>
                <a:p>
                  <a:endParaRPr lang="en-GB"/>
                </a:p>
              </p:txBody>
            </p:sp>
          </p:grpSp>
          <p:grpSp>
            <p:nvGrpSpPr>
              <p:cNvPr id="272" name="Graphic 14">
                <a:extLst>
                  <a:ext uri="{FF2B5EF4-FFF2-40B4-BE49-F238E27FC236}">
                    <a16:creationId xmlns:a16="http://schemas.microsoft.com/office/drawing/2014/main" id="{2D55DEBA-12E6-C9F0-66B1-FE97E1AF27BC}"/>
                  </a:ext>
                </a:extLst>
              </p:cNvPr>
              <p:cNvGrpSpPr/>
              <p:nvPr/>
            </p:nvGrpSpPr>
            <p:grpSpPr>
              <a:xfrm>
                <a:off x="7889958" y="5645974"/>
                <a:ext cx="220150" cy="92219"/>
                <a:chOff x="7889958" y="5645974"/>
                <a:chExt cx="220150" cy="92219"/>
              </a:xfrm>
              <a:solidFill>
                <a:srgbClr val="000000"/>
              </a:solidFill>
            </p:grpSpPr>
            <p:sp>
              <p:nvSpPr>
                <p:cNvPr id="273" name="Freeform: Shape 272">
                  <a:extLst>
                    <a:ext uri="{FF2B5EF4-FFF2-40B4-BE49-F238E27FC236}">
                      <a16:creationId xmlns:a16="http://schemas.microsoft.com/office/drawing/2014/main" id="{A82BE4C5-B550-FFBA-6F1B-A5D83773F63F}"/>
                    </a:ext>
                  </a:extLst>
                </p:cNvPr>
                <p:cNvSpPr/>
                <p:nvPr/>
              </p:nvSpPr>
              <p:spPr>
                <a:xfrm>
                  <a:off x="7889958" y="5645974"/>
                  <a:ext cx="66595" cy="92219"/>
                </a:xfrm>
                <a:custGeom>
                  <a:avLst/>
                  <a:gdLst>
                    <a:gd name="connsiteX0" fmla="*/ -403 w 66595"/>
                    <a:gd name="connsiteY0" fmla="*/ 93640 h 92219"/>
                    <a:gd name="connsiteX1" fmla="*/ -403 w 66595"/>
                    <a:gd name="connsiteY1" fmla="*/ 1421 h 92219"/>
                    <a:gd name="connsiteX2" fmla="*/ 31162 w 66595"/>
                    <a:gd name="connsiteY2" fmla="*/ 1421 h 92219"/>
                    <a:gd name="connsiteX3" fmla="*/ 62604 w 66595"/>
                    <a:gd name="connsiteY3" fmla="*/ 29891 h 92219"/>
                    <a:gd name="connsiteX4" fmla="*/ 45521 w 66595"/>
                    <a:gd name="connsiteY4" fmla="*/ 55700 h 92219"/>
                    <a:gd name="connsiteX5" fmla="*/ 66193 w 66595"/>
                    <a:gd name="connsiteY5" fmla="*/ 93640 h 92219"/>
                    <a:gd name="connsiteX6" fmla="*/ 52577 w 66595"/>
                    <a:gd name="connsiteY6" fmla="*/ 93640 h 92219"/>
                    <a:gd name="connsiteX7" fmla="*/ 33391 w 66595"/>
                    <a:gd name="connsiteY7" fmla="*/ 57804 h 92219"/>
                    <a:gd name="connsiteX8" fmla="*/ 11357 w 66595"/>
                    <a:gd name="connsiteY8" fmla="*/ 57866 h 92219"/>
                    <a:gd name="connsiteX9" fmla="*/ 11357 w 66595"/>
                    <a:gd name="connsiteY9" fmla="*/ 93640 h 92219"/>
                    <a:gd name="connsiteX10" fmla="*/ -403 w 66595"/>
                    <a:gd name="connsiteY10" fmla="*/ 93640 h 92219"/>
                    <a:gd name="connsiteX11" fmla="*/ 11357 w 66595"/>
                    <a:gd name="connsiteY11" fmla="*/ 47407 h 92219"/>
                    <a:gd name="connsiteX12" fmla="*/ 30667 w 66595"/>
                    <a:gd name="connsiteY12" fmla="*/ 47407 h 92219"/>
                    <a:gd name="connsiteX13" fmla="*/ 50906 w 66595"/>
                    <a:gd name="connsiteY13" fmla="*/ 29891 h 92219"/>
                    <a:gd name="connsiteX14" fmla="*/ 30543 w 66595"/>
                    <a:gd name="connsiteY14" fmla="*/ 11757 h 92219"/>
                    <a:gd name="connsiteX15" fmla="*/ 11357 w 66595"/>
                    <a:gd name="connsiteY15" fmla="*/ 11757 h 92219"/>
                    <a:gd name="connsiteX16" fmla="*/ 11357 w 66595"/>
                    <a:gd name="connsiteY16" fmla="*/ 47407 h 92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6595" h="92219">
                      <a:moveTo>
                        <a:pt x="-403" y="93640"/>
                      </a:moveTo>
                      <a:lnTo>
                        <a:pt x="-403" y="1421"/>
                      </a:lnTo>
                      <a:lnTo>
                        <a:pt x="31162" y="1421"/>
                      </a:lnTo>
                      <a:cubicBezTo>
                        <a:pt x="52701" y="1421"/>
                        <a:pt x="62604" y="13428"/>
                        <a:pt x="62604" y="29891"/>
                      </a:cubicBezTo>
                      <a:cubicBezTo>
                        <a:pt x="62604" y="42146"/>
                        <a:pt x="57157" y="51615"/>
                        <a:pt x="45521" y="55700"/>
                      </a:cubicBezTo>
                      <a:lnTo>
                        <a:pt x="66193" y="93640"/>
                      </a:lnTo>
                      <a:lnTo>
                        <a:pt x="52577" y="93640"/>
                      </a:lnTo>
                      <a:lnTo>
                        <a:pt x="33391" y="57804"/>
                      </a:lnTo>
                      <a:cubicBezTo>
                        <a:pt x="26149" y="57928"/>
                        <a:pt x="18660" y="57804"/>
                        <a:pt x="11357" y="57866"/>
                      </a:cubicBezTo>
                      <a:lnTo>
                        <a:pt x="11357" y="93640"/>
                      </a:lnTo>
                      <a:lnTo>
                        <a:pt x="-403" y="93640"/>
                      </a:lnTo>
                      <a:close/>
                      <a:moveTo>
                        <a:pt x="11357" y="47407"/>
                      </a:moveTo>
                      <a:lnTo>
                        <a:pt x="30667" y="47407"/>
                      </a:lnTo>
                      <a:cubicBezTo>
                        <a:pt x="45212" y="47407"/>
                        <a:pt x="50906" y="40722"/>
                        <a:pt x="50906" y="29891"/>
                      </a:cubicBezTo>
                      <a:cubicBezTo>
                        <a:pt x="50906" y="18936"/>
                        <a:pt x="45212" y="11757"/>
                        <a:pt x="30543" y="11757"/>
                      </a:cubicBezTo>
                      <a:lnTo>
                        <a:pt x="11357" y="11757"/>
                      </a:lnTo>
                      <a:lnTo>
                        <a:pt x="11357" y="47407"/>
                      </a:lnTo>
                    </a:path>
                  </a:pathLst>
                </a:custGeom>
                <a:solidFill>
                  <a:srgbClr val="000000"/>
                </a:solidFill>
                <a:ln w="62" cap="flat">
                  <a:noFill/>
                  <a:prstDash val="solid"/>
                  <a:miter/>
                </a:ln>
              </p:spPr>
              <p:txBody>
                <a:bodyPr rtlCol="0" anchor="ctr"/>
                <a:lstStyle/>
                <a:p>
                  <a:endParaRPr lang="en-GB"/>
                </a:p>
              </p:txBody>
            </p:sp>
            <p:sp>
              <p:nvSpPr>
                <p:cNvPr id="274" name="Freeform: Shape 273">
                  <a:extLst>
                    <a:ext uri="{FF2B5EF4-FFF2-40B4-BE49-F238E27FC236}">
                      <a16:creationId xmlns:a16="http://schemas.microsoft.com/office/drawing/2014/main" id="{69F8B4F8-65F9-ED1B-C807-76CE4564826C}"/>
                    </a:ext>
                  </a:extLst>
                </p:cNvPr>
                <p:cNvSpPr/>
                <p:nvPr/>
              </p:nvSpPr>
              <p:spPr>
                <a:xfrm>
                  <a:off x="7966457" y="5645974"/>
                  <a:ext cx="69690" cy="92219"/>
                </a:xfrm>
                <a:custGeom>
                  <a:avLst/>
                  <a:gdLst>
                    <a:gd name="connsiteX0" fmla="*/ -335 w 69690"/>
                    <a:gd name="connsiteY0" fmla="*/ 11819 h 92219"/>
                    <a:gd name="connsiteX1" fmla="*/ -335 w 69690"/>
                    <a:gd name="connsiteY1" fmla="*/ 1421 h 92219"/>
                    <a:gd name="connsiteX2" fmla="*/ 69356 w 69690"/>
                    <a:gd name="connsiteY2" fmla="*/ 1421 h 92219"/>
                    <a:gd name="connsiteX3" fmla="*/ 69356 w 69690"/>
                    <a:gd name="connsiteY3" fmla="*/ 11819 h 92219"/>
                    <a:gd name="connsiteX4" fmla="*/ 40452 w 69690"/>
                    <a:gd name="connsiteY4" fmla="*/ 11819 h 92219"/>
                    <a:gd name="connsiteX5" fmla="*/ 40452 w 69690"/>
                    <a:gd name="connsiteY5" fmla="*/ 93640 h 92219"/>
                    <a:gd name="connsiteX6" fmla="*/ 28693 w 69690"/>
                    <a:gd name="connsiteY6" fmla="*/ 93640 h 92219"/>
                    <a:gd name="connsiteX7" fmla="*/ 28693 w 69690"/>
                    <a:gd name="connsiteY7" fmla="*/ 11819 h 92219"/>
                    <a:gd name="connsiteX8" fmla="*/ -335 w 69690"/>
                    <a:gd name="connsiteY8" fmla="*/ 11819 h 92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9690" h="92219">
                      <a:moveTo>
                        <a:pt x="-335" y="11819"/>
                      </a:moveTo>
                      <a:lnTo>
                        <a:pt x="-335" y="1421"/>
                      </a:lnTo>
                      <a:lnTo>
                        <a:pt x="69356" y="1421"/>
                      </a:lnTo>
                      <a:lnTo>
                        <a:pt x="69356" y="11819"/>
                      </a:lnTo>
                      <a:lnTo>
                        <a:pt x="40452" y="11819"/>
                      </a:lnTo>
                      <a:lnTo>
                        <a:pt x="40452" y="93640"/>
                      </a:lnTo>
                      <a:lnTo>
                        <a:pt x="28693" y="93640"/>
                      </a:lnTo>
                      <a:lnTo>
                        <a:pt x="28693" y="11819"/>
                      </a:lnTo>
                      <a:lnTo>
                        <a:pt x="-335" y="11819"/>
                      </a:lnTo>
                    </a:path>
                  </a:pathLst>
                </a:custGeom>
                <a:solidFill>
                  <a:srgbClr val="000000"/>
                </a:solidFill>
                <a:ln w="62" cap="flat">
                  <a:noFill/>
                  <a:prstDash val="solid"/>
                  <a:miter/>
                </a:ln>
              </p:spPr>
              <p:txBody>
                <a:bodyPr rtlCol="0" anchor="ctr"/>
                <a:lstStyle/>
                <a:p>
                  <a:endParaRPr lang="en-GB"/>
                </a:p>
              </p:txBody>
            </p:sp>
            <p:sp>
              <p:nvSpPr>
                <p:cNvPr id="275" name="Freeform: Shape 274">
                  <a:extLst>
                    <a:ext uri="{FF2B5EF4-FFF2-40B4-BE49-F238E27FC236}">
                      <a16:creationId xmlns:a16="http://schemas.microsoft.com/office/drawing/2014/main" id="{D06E4E47-D53E-4522-F14E-8BCE932ACA98}"/>
                    </a:ext>
                  </a:extLst>
                </p:cNvPr>
                <p:cNvSpPr/>
                <p:nvPr/>
              </p:nvSpPr>
              <p:spPr>
                <a:xfrm>
                  <a:off x="8053353" y="5645974"/>
                  <a:ext cx="56755" cy="92219"/>
                </a:xfrm>
                <a:custGeom>
                  <a:avLst/>
                  <a:gdLst>
                    <a:gd name="connsiteX0" fmla="*/ -301 w 56755"/>
                    <a:gd name="connsiteY0" fmla="*/ 93640 h 92219"/>
                    <a:gd name="connsiteX1" fmla="*/ -301 w 56755"/>
                    <a:gd name="connsiteY1" fmla="*/ 1421 h 92219"/>
                    <a:gd name="connsiteX2" fmla="*/ 55897 w 56755"/>
                    <a:gd name="connsiteY2" fmla="*/ 1421 h 92219"/>
                    <a:gd name="connsiteX3" fmla="*/ 55897 w 56755"/>
                    <a:gd name="connsiteY3" fmla="*/ 11819 h 92219"/>
                    <a:gd name="connsiteX4" fmla="*/ 11459 w 56755"/>
                    <a:gd name="connsiteY4" fmla="*/ 11819 h 92219"/>
                    <a:gd name="connsiteX5" fmla="*/ 11459 w 56755"/>
                    <a:gd name="connsiteY5" fmla="*/ 41898 h 92219"/>
                    <a:gd name="connsiteX6" fmla="*/ 52864 w 56755"/>
                    <a:gd name="connsiteY6" fmla="*/ 41898 h 92219"/>
                    <a:gd name="connsiteX7" fmla="*/ 52864 w 56755"/>
                    <a:gd name="connsiteY7" fmla="*/ 52296 h 92219"/>
                    <a:gd name="connsiteX8" fmla="*/ 11459 w 56755"/>
                    <a:gd name="connsiteY8" fmla="*/ 52296 h 92219"/>
                    <a:gd name="connsiteX9" fmla="*/ 11459 w 56755"/>
                    <a:gd name="connsiteY9" fmla="*/ 83242 h 92219"/>
                    <a:gd name="connsiteX10" fmla="*/ 56454 w 56755"/>
                    <a:gd name="connsiteY10" fmla="*/ 83242 h 92219"/>
                    <a:gd name="connsiteX11" fmla="*/ 56454 w 56755"/>
                    <a:gd name="connsiteY11" fmla="*/ 93640 h 92219"/>
                    <a:gd name="connsiteX12" fmla="*/ -301 w 56755"/>
                    <a:gd name="connsiteY12" fmla="*/ 93640 h 92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755" h="92219">
                      <a:moveTo>
                        <a:pt x="-301" y="93640"/>
                      </a:moveTo>
                      <a:lnTo>
                        <a:pt x="-301" y="1421"/>
                      </a:lnTo>
                      <a:lnTo>
                        <a:pt x="55897" y="1421"/>
                      </a:lnTo>
                      <a:lnTo>
                        <a:pt x="55897" y="11819"/>
                      </a:lnTo>
                      <a:lnTo>
                        <a:pt x="11459" y="11819"/>
                      </a:lnTo>
                      <a:lnTo>
                        <a:pt x="11459" y="41898"/>
                      </a:lnTo>
                      <a:lnTo>
                        <a:pt x="52864" y="41898"/>
                      </a:lnTo>
                      <a:lnTo>
                        <a:pt x="52864" y="52296"/>
                      </a:lnTo>
                      <a:lnTo>
                        <a:pt x="11459" y="52296"/>
                      </a:lnTo>
                      <a:lnTo>
                        <a:pt x="11459" y="83242"/>
                      </a:lnTo>
                      <a:lnTo>
                        <a:pt x="56454" y="83242"/>
                      </a:lnTo>
                      <a:lnTo>
                        <a:pt x="56454" y="93640"/>
                      </a:lnTo>
                      <a:lnTo>
                        <a:pt x="-301" y="93640"/>
                      </a:lnTo>
                    </a:path>
                  </a:pathLst>
                </a:custGeom>
                <a:solidFill>
                  <a:srgbClr val="000000"/>
                </a:solidFill>
                <a:ln w="62" cap="flat">
                  <a:noFill/>
                  <a:prstDash val="solid"/>
                  <a:miter/>
                </a:ln>
              </p:spPr>
              <p:txBody>
                <a:bodyPr rtlCol="0" anchor="ctr"/>
                <a:lstStyle/>
                <a:p>
                  <a:endParaRPr lang="en-GB"/>
                </a:p>
              </p:txBody>
            </p:sp>
          </p:grpSp>
          <p:sp>
            <p:nvSpPr>
              <p:cNvPr id="276" name="Freeform: Shape 275">
                <a:extLst>
                  <a:ext uri="{FF2B5EF4-FFF2-40B4-BE49-F238E27FC236}">
                    <a16:creationId xmlns:a16="http://schemas.microsoft.com/office/drawing/2014/main" id="{B96FAF2A-70F0-CC2D-CBC9-F4B9644C8D8D}"/>
                  </a:ext>
                </a:extLst>
              </p:cNvPr>
              <p:cNvSpPr/>
              <p:nvPr/>
            </p:nvSpPr>
            <p:spPr>
              <a:xfrm>
                <a:off x="8172538" y="5660902"/>
                <a:ext cx="59725" cy="59787"/>
              </a:xfrm>
              <a:custGeom>
                <a:avLst/>
                <a:gdLst>
                  <a:gd name="connsiteX0" fmla="*/ 23688 w 59725"/>
                  <a:gd name="connsiteY0" fmla="*/ 60405 h 59787"/>
                  <a:gd name="connsiteX1" fmla="*/ 23688 w 59725"/>
                  <a:gd name="connsiteY1" fmla="*/ 35400 h 59787"/>
                  <a:gd name="connsiteX2" fmla="*/ -945 w 59725"/>
                  <a:gd name="connsiteY2" fmla="*/ 35400 h 59787"/>
                  <a:gd name="connsiteX3" fmla="*/ -945 w 59725"/>
                  <a:gd name="connsiteY3" fmla="*/ 25559 h 59787"/>
                  <a:gd name="connsiteX4" fmla="*/ 23688 w 59725"/>
                  <a:gd name="connsiteY4" fmla="*/ 25559 h 59787"/>
                  <a:gd name="connsiteX5" fmla="*/ 23688 w 59725"/>
                  <a:gd name="connsiteY5" fmla="*/ 617 h 59787"/>
                  <a:gd name="connsiteX6" fmla="*/ 34148 w 59725"/>
                  <a:gd name="connsiteY6" fmla="*/ 617 h 59787"/>
                  <a:gd name="connsiteX7" fmla="*/ 34148 w 59725"/>
                  <a:gd name="connsiteY7" fmla="*/ 25559 h 59787"/>
                  <a:gd name="connsiteX8" fmla="*/ 58781 w 59725"/>
                  <a:gd name="connsiteY8" fmla="*/ 25559 h 59787"/>
                  <a:gd name="connsiteX9" fmla="*/ 58781 w 59725"/>
                  <a:gd name="connsiteY9" fmla="*/ 35400 h 59787"/>
                  <a:gd name="connsiteX10" fmla="*/ 34148 w 59725"/>
                  <a:gd name="connsiteY10" fmla="*/ 35400 h 59787"/>
                  <a:gd name="connsiteX11" fmla="*/ 34148 w 59725"/>
                  <a:gd name="connsiteY11" fmla="*/ 60405 h 59787"/>
                  <a:gd name="connsiteX12" fmla="*/ 23688 w 59725"/>
                  <a:gd name="connsiteY12" fmla="*/ 60405 h 59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9725" h="59787">
                    <a:moveTo>
                      <a:pt x="23688" y="60405"/>
                    </a:moveTo>
                    <a:lnTo>
                      <a:pt x="23688" y="35400"/>
                    </a:lnTo>
                    <a:lnTo>
                      <a:pt x="-945" y="35400"/>
                    </a:lnTo>
                    <a:lnTo>
                      <a:pt x="-945" y="25559"/>
                    </a:lnTo>
                    <a:lnTo>
                      <a:pt x="23688" y="25559"/>
                    </a:lnTo>
                    <a:lnTo>
                      <a:pt x="23688" y="617"/>
                    </a:lnTo>
                    <a:lnTo>
                      <a:pt x="34148" y="617"/>
                    </a:lnTo>
                    <a:lnTo>
                      <a:pt x="34148" y="25559"/>
                    </a:lnTo>
                    <a:lnTo>
                      <a:pt x="58781" y="25559"/>
                    </a:lnTo>
                    <a:lnTo>
                      <a:pt x="58781" y="35400"/>
                    </a:lnTo>
                    <a:lnTo>
                      <a:pt x="34148" y="35400"/>
                    </a:lnTo>
                    <a:lnTo>
                      <a:pt x="34148" y="60405"/>
                    </a:lnTo>
                    <a:lnTo>
                      <a:pt x="23688" y="60405"/>
                    </a:lnTo>
                  </a:path>
                </a:pathLst>
              </a:custGeom>
              <a:solidFill>
                <a:srgbClr val="000000"/>
              </a:solidFill>
              <a:ln w="62" cap="flat">
                <a:noFill/>
                <a:prstDash val="solid"/>
                <a:miter/>
              </a:ln>
            </p:spPr>
            <p:txBody>
              <a:bodyPr rtlCol="0" anchor="ctr"/>
              <a:lstStyle/>
              <a:p>
                <a:endParaRPr lang="en-GB"/>
              </a:p>
            </p:txBody>
          </p:sp>
          <p:grpSp>
            <p:nvGrpSpPr>
              <p:cNvPr id="277" name="Graphic 14">
                <a:extLst>
                  <a:ext uri="{FF2B5EF4-FFF2-40B4-BE49-F238E27FC236}">
                    <a16:creationId xmlns:a16="http://schemas.microsoft.com/office/drawing/2014/main" id="{82FE23DC-B306-231B-8A6F-0E0648819D94}"/>
                  </a:ext>
                </a:extLst>
              </p:cNvPr>
              <p:cNvGrpSpPr/>
              <p:nvPr/>
            </p:nvGrpSpPr>
            <p:grpSpPr>
              <a:xfrm>
                <a:off x="8284701" y="5644737"/>
                <a:ext cx="240388" cy="94694"/>
                <a:chOff x="8284701" y="5644737"/>
                <a:chExt cx="240388" cy="94694"/>
              </a:xfrm>
              <a:solidFill>
                <a:srgbClr val="000000"/>
              </a:solidFill>
            </p:grpSpPr>
            <p:sp>
              <p:nvSpPr>
                <p:cNvPr id="278" name="Freeform: Shape 277">
                  <a:extLst>
                    <a:ext uri="{FF2B5EF4-FFF2-40B4-BE49-F238E27FC236}">
                      <a16:creationId xmlns:a16="http://schemas.microsoft.com/office/drawing/2014/main" id="{E76717AB-AE79-A954-7F75-152B3318319E}"/>
                    </a:ext>
                  </a:extLst>
                </p:cNvPr>
                <p:cNvSpPr/>
                <p:nvPr/>
              </p:nvSpPr>
              <p:spPr>
                <a:xfrm>
                  <a:off x="8284701" y="5645974"/>
                  <a:ext cx="54465" cy="92219"/>
                </a:xfrm>
                <a:custGeom>
                  <a:avLst/>
                  <a:gdLst>
                    <a:gd name="connsiteX0" fmla="*/ -250 w 54465"/>
                    <a:gd name="connsiteY0" fmla="*/ 93640 h 92219"/>
                    <a:gd name="connsiteX1" fmla="*/ -250 w 54465"/>
                    <a:gd name="connsiteY1" fmla="*/ 1421 h 92219"/>
                    <a:gd name="connsiteX2" fmla="*/ 11509 w 54465"/>
                    <a:gd name="connsiteY2" fmla="*/ 1421 h 92219"/>
                    <a:gd name="connsiteX3" fmla="*/ 11509 w 54465"/>
                    <a:gd name="connsiteY3" fmla="*/ 83242 h 92219"/>
                    <a:gd name="connsiteX4" fmla="*/ 54215 w 54465"/>
                    <a:gd name="connsiteY4" fmla="*/ 83242 h 92219"/>
                    <a:gd name="connsiteX5" fmla="*/ 54215 w 54465"/>
                    <a:gd name="connsiteY5" fmla="*/ 93640 h 92219"/>
                    <a:gd name="connsiteX6" fmla="*/ -250 w 54465"/>
                    <a:gd name="connsiteY6" fmla="*/ 93640 h 92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465" h="92219">
                      <a:moveTo>
                        <a:pt x="-250" y="93640"/>
                      </a:moveTo>
                      <a:lnTo>
                        <a:pt x="-250" y="1421"/>
                      </a:lnTo>
                      <a:lnTo>
                        <a:pt x="11509" y="1421"/>
                      </a:lnTo>
                      <a:lnTo>
                        <a:pt x="11509" y="83242"/>
                      </a:lnTo>
                      <a:lnTo>
                        <a:pt x="54215" y="83242"/>
                      </a:lnTo>
                      <a:lnTo>
                        <a:pt x="54215" y="93640"/>
                      </a:lnTo>
                      <a:lnTo>
                        <a:pt x="-250" y="93640"/>
                      </a:lnTo>
                    </a:path>
                  </a:pathLst>
                </a:custGeom>
                <a:solidFill>
                  <a:srgbClr val="000000"/>
                </a:solidFill>
                <a:ln w="62" cap="flat">
                  <a:noFill/>
                  <a:prstDash val="solid"/>
                  <a:miter/>
                </a:ln>
              </p:spPr>
              <p:txBody>
                <a:bodyPr rtlCol="0" anchor="ctr"/>
                <a:lstStyle/>
                <a:p>
                  <a:endParaRPr lang="en-GB"/>
                </a:p>
              </p:txBody>
            </p:sp>
            <p:sp>
              <p:nvSpPr>
                <p:cNvPr id="279" name="Freeform: Shape 278">
                  <a:extLst>
                    <a:ext uri="{FF2B5EF4-FFF2-40B4-BE49-F238E27FC236}">
                      <a16:creationId xmlns:a16="http://schemas.microsoft.com/office/drawing/2014/main" id="{9300E23E-1F57-7721-7A62-6968FF1EE576}"/>
                    </a:ext>
                  </a:extLst>
                </p:cNvPr>
                <p:cNvSpPr/>
                <p:nvPr/>
              </p:nvSpPr>
              <p:spPr>
                <a:xfrm>
                  <a:off x="8356373" y="5645974"/>
                  <a:ext cx="71918" cy="92219"/>
                </a:xfrm>
                <a:custGeom>
                  <a:avLst/>
                  <a:gdLst>
                    <a:gd name="connsiteX0" fmla="*/ -380 w 71918"/>
                    <a:gd name="connsiteY0" fmla="*/ 93640 h 92219"/>
                    <a:gd name="connsiteX1" fmla="*/ -380 w 71918"/>
                    <a:gd name="connsiteY1" fmla="*/ 1421 h 92219"/>
                    <a:gd name="connsiteX2" fmla="*/ 11380 w 71918"/>
                    <a:gd name="connsiteY2" fmla="*/ 1421 h 92219"/>
                    <a:gd name="connsiteX3" fmla="*/ 11380 w 71918"/>
                    <a:gd name="connsiteY3" fmla="*/ 41279 h 92219"/>
                    <a:gd name="connsiteX4" fmla="*/ 59779 w 71918"/>
                    <a:gd name="connsiteY4" fmla="*/ 41279 h 92219"/>
                    <a:gd name="connsiteX5" fmla="*/ 59779 w 71918"/>
                    <a:gd name="connsiteY5" fmla="*/ 1421 h 92219"/>
                    <a:gd name="connsiteX6" fmla="*/ 71539 w 71918"/>
                    <a:gd name="connsiteY6" fmla="*/ 1421 h 92219"/>
                    <a:gd name="connsiteX7" fmla="*/ 71539 w 71918"/>
                    <a:gd name="connsiteY7" fmla="*/ 93640 h 92219"/>
                    <a:gd name="connsiteX8" fmla="*/ 59779 w 71918"/>
                    <a:gd name="connsiteY8" fmla="*/ 93640 h 92219"/>
                    <a:gd name="connsiteX9" fmla="*/ 59779 w 71918"/>
                    <a:gd name="connsiteY9" fmla="*/ 51677 h 92219"/>
                    <a:gd name="connsiteX10" fmla="*/ 11380 w 71918"/>
                    <a:gd name="connsiteY10" fmla="*/ 51677 h 92219"/>
                    <a:gd name="connsiteX11" fmla="*/ 11380 w 71918"/>
                    <a:gd name="connsiteY11" fmla="*/ 93640 h 92219"/>
                    <a:gd name="connsiteX12" fmla="*/ -380 w 71918"/>
                    <a:gd name="connsiteY12" fmla="*/ 93640 h 92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1918" h="92219">
                      <a:moveTo>
                        <a:pt x="-380" y="93640"/>
                      </a:moveTo>
                      <a:lnTo>
                        <a:pt x="-380" y="1421"/>
                      </a:lnTo>
                      <a:lnTo>
                        <a:pt x="11380" y="1421"/>
                      </a:lnTo>
                      <a:lnTo>
                        <a:pt x="11380" y="41279"/>
                      </a:lnTo>
                      <a:lnTo>
                        <a:pt x="59779" y="41279"/>
                      </a:lnTo>
                      <a:lnTo>
                        <a:pt x="59779" y="1421"/>
                      </a:lnTo>
                      <a:lnTo>
                        <a:pt x="71539" y="1421"/>
                      </a:lnTo>
                      <a:lnTo>
                        <a:pt x="71539" y="93640"/>
                      </a:lnTo>
                      <a:lnTo>
                        <a:pt x="59779" y="93640"/>
                      </a:lnTo>
                      <a:lnTo>
                        <a:pt x="59779" y="51677"/>
                      </a:lnTo>
                      <a:lnTo>
                        <a:pt x="11380" y="51677"/>
                      </a:lnTo>
                      <a:lnTo>
                        <a:pt x="11380" y="93640"/>
                      </a:lnTo>
                      <a:lnTo>
                        <a:pt x="-380" y="93640"/>
                      </a:lnTo>
                    </a:path>
                  </a:pathLst>
                </a:custGeom>
                <a:solidFill>
                  <a:srgbClr val="000000"/>
                </a:solidFill>
                <a:ln w="62" cap="flat">
                  <a:noFill/>
                  <a:prstDash val="solid"/>
                  <a:miter/>
                </a:ln>
              </p:spPr>
              <p:txBody>
                <a:bodyPr rtlCol="0" anchor="ctr"/>
                <a:lstStyle/>
                <a:p>
                  <a:endParaRPr lang="en-GB"/>
                </a:p>
              </p:txBody>
            </p:sp>
            <p:sp>
              <p:nvSpPr>
                <p:cNvPr id="280" name="Freeform: Shape 279">
                  <a:extLst>
                    <a:ext uri="{FF2B5EF4-FFF2-40B4-BE49-F238E27FC236}">
                      <a16:creationId xmlns:a16="http://schemas.microsoft.com/office/drawing/2014/main" id="{26B15BB7-FCD1-584A-3D06-F5FCE0A1490B}"/>
                    </a:ext>
                  </a:extLst>
                </p:cNvPr>
                <p:cNvSpPr/>
                <p:nvPr/>
              </p:nvSpPr>
              <p:spPr>
                <a:xfrm>
                  <a:off x="8446982" y="5644737"/>
                  <a:ext cx="78107" cy="94694"/>
                </a:xfrm>
                <a:custGeom>
                  <a:avLst/>
                  <a:gdLst>
                    <a:gd name="connsiteX0" fmla="*/ 40552 w 78107"/>
                    <a:gd name="connsiteY0" fmla="*/ 96116 h 94694"/>
                    <a:gd name="connsiteX1" fmla="*/ -359 w 78107"/>
                    <a:gd name="connsiteY1" fmla="*/ 48830 h 94694"/>
                    <a:gd name="connsiteX2" fmla="*/ 40552 w 78107"/>
                    <a:gd name="connsiteY2" fmla="*/ 1421 h 94694"/>
                    <a:gd name="connsiteX3" fmla="*/ 77749 w 78107"/>
                    <a:gd name="connsiteY3" fmla="*/ 31686 h 94694"/>
                    <a:gd name="connsiteX4" fmla="*/ 65990 w 78107"/>
                    <a:gd name="connsiteY4" fmla="*/ 31686 h 94694"/>
                    <a:gd name="connsiteX5" fmla="*/ 40552 w 78107"/>
                    <a:gd name="connsiteY5" fmla="*/ 12314 h 94694"/>
                    <a:gd name="connsiteX6" fmla="*/ 11091 w 78107"/>
                    <a:gd name="connsiteY6" fmla="*/ 48830 h 94694"/>
                    <a:gd name="connsiteX7" fmla="*/ 40552 w 78107"/>
                    <a:gd name="connsiteY7" fmla="*/ 85223 h 94694"/>
                    <a:gd name="connsiteX8" fmla="*/ 65990 w 78107"/>
                    <a:gd name="connsiteY8" fmla="*/ 65850 h 94694"/>
                    <a:gd name="connsiteX9" fmla="*/ 77749 w 78107"/>
                    <a:gd name="connsiteY9" fmla="*/ 65850 h 94694"/>
                    <a:gd name="connsiteX10" fmla="*/ 40552 w 78107"/>
                    <a:gd name="connsiteY10" fmla="*/ 96116 h 94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8107" h="94694">
                      <a:moveTo>
                        <a:pt x="40552" y="96116"/>
                      </a:moveTo>
                      <a:cubicBezTo>
                        <a:pt x="16909" y="96116"/>
                        <a:pt x="-359" y="78043"/>
                        <a:pt x="-359" y="48830"/>
                      </a:cubicBezTo>
                      <a:cubicBezTo>
                        <a:pt x="-359" y="19555"/>
                        <a:pt x="16909" y="1421"/>
                        <a:pt x="40552" y="1421"/>
                      </a:cubicBezTo>
                      <a:cubicBezTo>
                        <a:pt x="59243" y="1421"/>
                        <a:pt x="74469" y="12685"/>
                        <a:pt x="77749" y="31686"/>
                      </a:cubicBezTo>
                      <a:lnTo>
                        <a:pt x="65990" y="31686"/>
                      </a:lnTo>
                      <a:cubicBezTo>
                        <a:pt x="63390" y="19060"/>
                        <a:pt x="52559" y="12314"/>
                        <a:pt x="40552" y="12314"/>
                      </a:cubicBezTo>
                      <a:cubicBezTo>
                        <a:pt x="23965" y="12314"/>
                        <a:pt x="11091" y="25187"/>
                        <a:pt x="11091" y="48830"/>
                      </a:cubicBezTo>
                      <a:cubicBezTo>
                        <a:pt x="11091" y="72411"/>
                        <a:pt x="24027" y="85223"/>
                        <a:pt x="40552" y="85223"/>
                      </a:cubicBezTo>
                      <a:cubicBezTo>
                        <a:pt x="52621" y="85223"/>
                        <a:pt x="63390" y="78414"/>
                        <a:pt x="65990" y="65850"/>
                      </a:cubicBezTo>
                      <a:lnTo>
                        <a:pt x="77749" y="65850"/>
                      </a:lnTo>
                      <a:cubicBezTo>
                        <a:pt x="74531" y="84604"/>
                        <a:pt x="59429" y="96116"/>
                        <a:pt x="40552" y="96116"/>
                      </a:cubicBezTo>
                    </a:path>
                  </a:pathLst>
                </a:custGeom>
                <a:solidFill>
                  <a:srgbClr val="000000"/>
                </a:solidFill>
                <a:ln w="62" cap="flat">
                  <a:noFill/>
                  <a:prstDash val="solid"/>
                  <a:miter/>
                </a:ln>
              </p:spPr>
              <p:txBody>
                <a:bodyPr rtlCol="0" anchor="ctr"/>
                <a:lstStyle/>
                <a:p>
                  <a:endParaRPr lang="en-GB"/>
                </a:p>
              </p:txBody>
            </p:sp>
          </p:grpSp>
          <p:grpSp>
            <p:nvGrpSpPr>
              <p:cNvPr id="281" name="Graphic 14">
                <a:extLst>
                  <a:ext uri="{FF2B5EF4-FFF2-40B4-BE49-F238E27FC236}">
                    <a16:creationId xmlns:a16="http://schemas.microsoft.com/office/drawing/2014/main" id="{8342B74B-7B25-0677-BCC4-F77A512780E1}"/>
                  </a:ext>
                </a:extLst>
              </p:cNvPr>
              <p:cNvGrpSpPr/>
              <p:nvPr/>
            </p:nvGrpSpPr>
            <p:grpSpPr>
              <a:xfrm>
                <a:off x="8577451" y="5642942"/>
                <a:ext cx="288355" cy="121122"/>
                <a:chOff x="8577451" y="5642942"/>
                <a:chExt cx="288355" cy="121122"/>
              </a:xfrm>
              <a:solidFill>
                <a:srgbClr val="000000"/>
              </a:solidFill>
            </p:grpSpPr>
            <p:sp>
              <p:nvSpPr>
                <p:cNvPr id="282" name="Freeform: Shape 281">
                  <a:extLst>
                    <a:ext uri="{FF2B5EF4-FFF2-40B4-BE49-F238E27FC236}">
                      <a16:creationId xmlns:a16="http://schemas.microsoft.com/office/drawing/2014/main" id="{ECE7E41B-0121-BE05-A06E-2065596DA993}"/>
                    </a:ext>
                  </a:extLst>
                </p:cNvPr>
                <p:cNvSpPr/>
                <p:nvPr/>
              </p:nvSpPr>
              <p:spPr>
                <a:xfrm>
                  <a:off x="8577451" y="5668132"/>
                  <a:ext cx="61396" cy="95932"/>
                </a:xfrm>
                <a:custGeom>
                  <a:avLst/>
                  <a:gdLst>
                    <a:gd name="connsiteX0" fmla="*/ -242 w 61396"/>
                    <a:gd name="connsiteY0" fmla="*/ 96969 h 95932"/>
                    <a:gd name="connsiteX1" fmla="*/ -242 w 61396"/>
                    <a:gd name="connsiteY1" fmla="*/ 1903 h 95932"/>
                    <a:gd name="connsiteX2" fmla="*/ 10527 w 61396"/>
                    <a:gd name="connsiteY2" fmla="*/ 1903 h 95932"/>
                    <a:gd name="connsiteX3" fmla="*/ 10527 w 61396"/>
                    <a:gd name="connsiteY3" fmla="*/ 12981 h 95932"/>
                    <a:gd name="connsiteX4" fmla="*/ 11765 w 61396"/>
                    <a:gd name="connsiteY4" fmla="*/ 12981 h 95932"/>
                    <a:gd name="connsiteX5" fmla="*/ 31818 w 61396"/>
                    <a:gd name="connsiteY5" fmla="*/ 1036 h 95932"/>
                    <a:gd name="connsiteX6" fmla="*/ 61154 w 61396"/>
                    <a:gd name="connsiteY6" fmla="*/ 36686 h 95932"/>
                    <a:gd name="connsiteX7" fmla="*/ 31879 w 61396"/>
                    <a:gd name="connsiteY7" fmla="*/ 72583 h 95932"/>
                    <a:gd name="connsiteX8" fmla="*/ 11765 w 61396"/>
                    <a:gd name="connsiteY8" fmla="*/ 60391 h 95932"/>
                    <a:gd name="connsiteX9" fmla="*/ 10898 w 61396"/>
                    <a:gd name="connsiteY9" fmla="*/ 60391 h 95932"/>
                    <a:gd name="connsiteX10" fmla="*/ 10898 w 61396"/>
                    <a:gd name="connsiteY10" fmla="*/ 96969 h 95932"/>
                    <a:gd name="connsiteX11" fmla="*/ -242 w 61396"/>
                    <a:gd name="connsiteY11" fmla="*/ 96969 h 95932"/>
                    <a:gd name="connsiteX12" fmla="*/ 30208 w 61396"/>
                    <a:gd name="connsiteY12" fmla="*/ 62619 h 95932"/>
                    <a:gd name="connsiteX13" fmla="*/ 49828 w 61396"/>
                    <a:gd name="connsiteY13" fmla="*/ 36562 h 95932"/>
                    <a:gd name="connsiteX14" fmla="*/ 30208 w 61396"/>
                    <a:gd name="connsiteY14" fmla="*/ 11001 h 95932"/>
                    <a:gd name="connsiteX15" fmla="*/ 10774 w 61396"/>
                    <a:gd name="connsiteY15" fmla="*/ 36562 h 95932"/>
                    <a:gd name="connsiteX16" fmla="*/ 30208 w 61396"/>
                    <a:gd name="connsiteY16" fmla="*/ 62619 h 95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1396" h="95932">
                      <a:moveTo>
                        <a:pt x="-242" y="96969"/>
                      </a:moveTo>
                      <a:lnTo>
                        <a:pt x="-242" y="1903"/>
                      </a:lnTo>
                      <a:lnTo>
                        <a:pt x="10527" y="1903"/>
                      </a:lnTo>
                      <a:lnTo>
                        <a:pt x="10527" y="12981"/>
                      </a:lnTo>
                      <a:lnTo>
                        <a:pt x="11765" y="12981"/>
                      </a:lnTo>
                      <a:cubicBezTo>
                        <a:pt x="14055" y="9330"/>
                        <a:pt x="18325" y="1036"/>
                        <a:pt x="31818" y="1036"/>
                      </a:cubicBezTo>
                      <a:cubicBezTo>
                        <a:pt x="49085" y="1036"/>
                        <a:pt x="61154" y="14776"/>
                        <a:pt x="61154" y="36686"/>
                      </a:cubicBezTo>
                      <a:cubicBezTo>
                        <a:pt x="61154" y="58720"/>
                        <a:pt x="49147" y="72583"/>
                        <a:pt x="31879" y="72583"/>
                      </a:cubicBezTo>
                      <a:cubicBezTo>
                        <a:pt x="18696" y="72583"/>
                        <a:pt x="14055" y="64228"/>
                        <a:pt x="11765" y="60391"/>
                      </a:cubicBezTo>
                      <a:lnTo>
                        <a:pt x="10898" y="60391"/>
                      </a:lnTo>
                      <a:lnTo>
                        <a:pt x="10898" y="96969"/>
                      </a:lnTo>
                      <a:lnTo>
                        <a:pt x="-242" y="96969"/>
                      </a:lnTo>
                      <a:close/>
                      <a:moveTo>
                        <a:pt x="30208" y="62619"/>
                      </a:moveTo>
                      <a:cubicBezTo>
                        <a:pt x="43144" y="62619"/>
                        <a:pt x="49828" y="51107"/>
                        <a:pt x="49828" y="36562"/>
                      </a:cubicBezTo>
                      <a:cubicBezTo>
                        <a:pt x="49828" y="22203"/>
                        <a:pt x="43330" y="11001"/>
                        <a:pt x="30208" y="11001"/>
                      </a:cubicBezTo>
                      <a:cubicBezTo>
                        <a:pt x="17459" y="11001"/>
                        <a:pt x="10774" y="21275"/>
                        <a:pt x="10774" y="36562"/>
                      </a:cubicBezTo>
                      <a:cubicBezTo>
                        <a:pt x="10774" y="51973"/>
                        <a:pt x="17644" y="62619"/>
                        <a:pt x="30208" y="62619"/>
                      </a:cubicBezTo>
                    </a:path>
                  </a:pathLst>
                </a:custGeom>
                <a:solidFill>
                  <a:srgbClr val="000000"/>
                </a:solidFill>
                <a:ln w="62" cap="flat">
                  <a:noFill/>
                  <a:prstDash val="solid"/>
                  <a:miter/>
                </a:ln>
              </p:spPr>
              <p:txBody>
                <a:bodyPr rtlCol="0" anchor="ctr"/>
                <a:lstStyle/>
                <a:p>
                  <a:endParaRPr lang="en-GB"/>
                </a:p>
              </p:txBody>
            </p:sp>
            <p:sp>
              <p:nvSpPr>
                <p:cNvPr id="283" name="Freeform: Shape 282">
                  <a:extLst>
                    <a:ext uri="{FF2B5EF4-FFF2-40B4-BE49-F238E27FC236}">
                      <a16:creationId xmlns:a16="http://schemas.microsoft.com/office/drawing/2014/main" id="{2DB7D0AC-805F-8A5A-1999-80AAC7E2B888}"/>
                    </a:ext>
                  </a:extLst>
                </p:cNvPr>
                <p:cNvSpPr/>
                <p:nvPr/>
              </p:nvSpPr>
              <p:spPr>
                <a:xfrm>
                  <a:off x="8651721" y="5668132"/>
                  <a:ext cx="63129" cy="71547"/>
                </a:xfrm>
                <a:custGeom>
                  <a:avLst/>
                  <a:gdLst>
                    <a:gd name="connsiteX0" fmla="*/ 31311 w 63129"/>
                    <a:gd name="connsiteY0" fmla="*/ 72779 h 71547"/>
                    <a:gd name="connsiteX1" fmla="*/ -192 w 63129"/>
                    <a:gd name="connsiteY1" fmla="*/ 37129 h 71547"/>
                    <a:gd name="connsiteX2" fmla="*/ 31311 w 63129"/>
                    <a:gd name="connsiteY2" fmla="*/ 1231 h 71547"/>
                    <a:gd name="connsiteX3" fmla="*/ 62938 w 63129"/>
                    <a:gd name="connsiteY3" fmla="*/ 37129 h 71547"/>
                    <a:gd name="connsiteX4" fmla="*/ 31311 w 63129"/>
                    <a:gd name="connsiteY4" fmla="*/ 72779 h 71547"/>
                    <a:gd name="connsiteX5" fmla="*/ 31311 w 63129"/>
                    <a:gd name="connsiteY5" fmla="*/ 62814 h 71547"/>
                    <a:gd name="connsiteX6" fmla="*/ 51674 w 63129"/>
                    <a:gd name="connsiteY6" fmla="*/ 37129 h 71547"/>
                    <a:gd name="connsiteX7" fmla="*/ 31311 w 63129"/>
                    <a:gd name="connsiteY7" fmla="*/ 11196 h 71547"/>
                    <a:gd name="connsiteX8" fmla="*/ 11134 w 63129"/>
                    <a:gd name="connsiteY8" fmla="*/ 37129 h 71547"/>
                    <a:gd name="connsiteX9" fmla="*/ 31311 w 63129"/>
                    <a:gd name="connsiteY9" fmla="*/ 62814 h 71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129" h="71547">
                      <a:moveTo>
                        <a:pt x="31311" y="72779"/>
                      </a:moveTo>
                      <a:cubicBezTo>
                        <a:pt x="12496" y="72779"/>
                        <a:pt x="-192" y="58482"/>
                        <a:pt x="-192" y="37129"/>
                      </a:cubicBezTo>
                      <a:cubicBezTo>
                        <a:pt x="-192" y="15467"/>
                        <a:pt x="12496" y="1231"/>
                        <a:pt x="31311" y="1231"/>
                      </a:cubicBezTo>
                      <a:cubicBezTo>
                        <a:pt x="50188" y="1231"/>
                        <a:pt x="62938" y="15467"/>
                        <a:pt x="62938" y="37129"/>
                      </a:cubicBezTo>
                      <a:cubicBezTo>
                        <a:pt x="62938" y="58482"/>
                        <a:pt x="50188" y="72779"/>
                        <a:pt x="31311" y="72779"/>
                      </a:cubicBezTo>
                      <a:close/>
                      <a:moveTo>
                        <a:pt x="31311" y="62814"/>
                      </a:moveTo>
                      <a:cubicBezTo>
                        <a:pt x="45299" y="62814"/>
                        <a:pt x="51674" y="50745"/>
                        <a:pt x="51674" y="37129"/>
                      </a:cubicBezTo>
                      <a:cubicBezTo>
                        <a:pt x="51674" y="23389"/>
                        <a:pt x="45299" y="11196"/>
                        <a:pt x="31311" y="11196"/>
                      </a:cubicBezTo>
                      <a:cubicBezTo>
                        <a:pt x="17509" y="11196"/>
                        <a:pt x="11134" y="23327"/>
                        <a:pt x="11134" y="37129"/>
                      </a:cubicBezTo>
                      <a:cubicBezTo>
                        <a:pt x="11134" y="50745"/>
                        <a:pt x="17509" y="62814"/>
                        <a:pt x="31311" y="62814"/>
                      </a:cubicBezTo>
                    </a:path>
                  </a:pathLst>
                </a:custGeom>
                <a:solidFill>
                  <a:srgbClr val="000000"/>
                </a:solidFill>
                <a:ln w="62" cap="flat">
                  <a:noFill/>
                  <a:prstDash val="solid"/>
                  <a:miter/>
                </a:ln>
              </p:spPr>
              <p:txBody>
                <a:bodyPr rtlCol="0" anchor="ctr"/>
                <a:lstStyle/>
                <a:p>
                  <a:endParaRPr lang="en-GB"/>
                </a:p>
              </p:txBody>
            </p:sp>
            <p:sp>
              <p:nvSpPr>
                <p:cNvPr id="284" name="Freeform: Shape 283">
                  <a:extLst>
                    <a:ext uri="{FF2B5EF4-FFF2-40B4-BE49-F238E27FC236}">
                      <a16:creationId xmlns:a16="http://schemas.microsoft.com/office/drawing/2014/main" id="{B002B0B2-86F1-6913-37C3-1C8F047AE1E5}"/>
                    </a:ext>
                  </a:extLst>
                </p:cNvPr>
                <p:cNvSpPr/>
                <p:nvPr/>
              </p:nvSpPr>
              <p:spPr>
                <a:xfrm>
                  <a:off x="8728962" y="5642942"/>
                  <a:ext cx="15534" cy="95251"/>
                </a:xfrm>
                <a:custGeom>
                  <a:avLst/>
                  <a:gdLst>
                    <a:gd name="connsiteX0" fmla="*/ 2284 w 15534"/>
                    <a:gd name="connsiteY0" fmla="*/ 96697 h 95251"/>
                    <a:gd name="connsiteX1" fmla="*/ 2284 w 15534"/>
                    <a:gd name="connsiteY1" fmla="*/ 27502 h 95251"/>
                    <a:gd name="connsiteX2" fmla="*/ 13425 w 15534"/>
                    <a:gd name="connsiteY2" fmla="*/ 27502 h 95251"/>
                    <a:gd name="connsiteX3" fmla="*/ 13425 w 15534"/>
                    <a:gd name="connsiteY3" fmla="*/ 96697 h 95251"/>
                    <a:gd name="connsiteX4" fmla="*/ 2284 w 15534"/>
                    <a:gd name="connsiteY4" fmla="*/ 96697 h 95251"/>
                    <a:gd name="connsiteX5" fmla="*/ 7917 w 15534"/>
                    <a:gd name="connsiteY5" fmla="*/ 16175 h 95251"/>
                    <a:gd name="connsiteX6" fmla="*/ 180 w 15534"/>
                    <a:gd name="connsiteY6" fmla="*/ 8810 h 95251"/>
                    <a:gd name="connsiteX7" fmla="*/ 7917 w 15534"/>
                    <a:gd name="connsiteY7" fmla="*/ 1445 h 95251"/>
                    <a:gd name="connsiteX8" fmla="*/ 15715 w 15534"/>
                    <a:gd name="connsiteY8" fmla="*/ 8810 h 95251"/>
                    <a:gd name="connsiteX9" fmla="*/ 7917 w 15534"/>
                    <a:gd name="connsiteY9" fmla="*/ 16175 h 95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534" h="95251">
                      <a:moveTo>
                        <a:pt x="2284" y="96697"/>
                      </a:moveTo>
                      <a:lnTo>
                        <a:pt x="2284" y="27502"/>
                      </a:lnTo>
                      <a:lnTo>
                        <a:pt x="13425" y="27502"/>
                      </a:lnTo>
                      <a:lnTo>
                        <a:pt x="13425" y="96697"/>
                      </a:lnTo>
                      <a:lnTo>
                        <a:pt x="2284" y="96697"/>
                      </a:lnTo>
                      <a:close/>
                      <a:moveTo>
                        <a:pt x="7917" y="16175"/>
                      </a:moveTo>
                      <a:cubicBezTo>
                        <a:pt x="3708" y="16175"/>
                        <a:pt x="180" y="12895"/>
                        <a:pt x="180" y="8810"/>
                      </a:cubicBezTo>
                      <a:cubicBezTo>
                        <a:pt x="180" y="4725"/>
                        <a:pt x="3708" y="1445"/>
                        <a:pt x="7917" y="1445"/>
                      </a:cubicBezTo>
                      <a:cubicBezTo>
                        <a:pt x="12187" y="1445"/>
                        <a:pt x="15715" y="4725"/>
                        <a:pt x="15715" y="8810"/>
                      </a:cubicBezTo>
                      <a:cubicBezTo>
                        <a:pt x="15715" y="12895"/>
                        <a:pt x="12187" y="16175"/>
                        <a:pt x="7917" y="16175"/>
                      </a:cubicBezTo>
                    </a:path>
                  </a:pathLst>
                </a:custGeom>
                <a:solidFill>
                  <a:srgbClr val="000000"/>
                </a:solidFill>
                <a:ln w="62" cap="flat">
                  <a:noFill/>
                  <a:prstDash val="solid"/>
                  <a:miter/>
                </a:ln>
              </p:spPr>
              <p:txBody>
                <a:bodyPr rtlCol="0" anchor="ctr"/>
                <a:lstStyle/>
                <a:p>
                  <a:endParaRPr lang="en-GB"/>
                </a:p>
              </p:txBody>
            </p:sp>
            <p:sp>
              <p:nvSpPr>
                <p:cNvPr id="285" name="Freeform: Shape 284">
                  <a:extLst>
                    <a:ext uri="{FF2B5EF4-FFF2-40B4-BE49-F238E27FC236}">
                      <a16:creationId xmlns:a16="http://schemas.microsoft.com/office/drawing/2014/main" id="{01CB3240-1A5C-106C-1D19-F8424012CF3E}"/>
                    </a:ext>
                  </a:extLst>
                </p:cNvPr>
                <p:cNvSpPr/>
                <p:nvPr/>
              </p:nvSpPr>
              <p:spPr>
                <a:xfrm>
                  <a:off x="8761765" y="5668132"/>
                  <a:ext cx="55331" cy="70061"/>
                </a:xfrm>
                <a:custGeom>
                  <a:avLst/>
                  <a:gdLst>
                    <a:gd name="connsiteX0" fmla="*/ 10973 w 55331"/>
                    <a:gd name="connsiteY0" fmla="*/ 29837 h 70061"/>
                    <a:gd name="connsiteX1" fmla="*/ 10973 w 55331"/>
                    <a:gd name="connsiteY1" fmla="*/ 71305 h 70061"/>
                    <a:gd name="connsiteX2" fmla="*/ -168 w 55331"/>
                    <a:gd name="connsiteY2" fmla="*/ 71305 h 70061"/>
                    <a:gd name="connsiteX3" fmla="*/ -168 w 55331"/>
                    <a:gd name="connsiteY3" fmla="*/ 2110 h 70061"/>
                    <a:gd name="connsiteX4" fmla="*/ 10539 w 55331"/>
                    <a:gd name="connsiteY4" fmla="*/ 2110 h 70061"/>
                    <a:gd name="connsiteX5" fmla="*/ 10601 w 55331"/>
                    <a:gd name="connsiteY5" fmla="*/ 14921 h 70061"/>
                    <a:gd name="connsiteX6" fmla="*/ 31768 w 55331"/>
                    <a:gd name="connsiteY6" fmla="*/ 1243 h 70061"/>
                    <a:gd name="connsiteX7" fmla="*/ 55163 w 55331"/>
                    <a:gd name="connsiteY7" fmla="*/ 27362 h 70061"/>
                    <a:gd name="connsiteX8" fmla="*/ 55163 w 55331"/>
                    <a:gd name="connsiteY8" fmla="*/ 71305 h 70061"/>
                    <a:gd name="connsiteX9" fmla="*/ 44023 w 55331"/>
                    <a:gd name="connsiteY9" fmla="*/ 71305 h 70061"/>
                    <a:gd name="connsiteX10" fmla="*/ 44023 w 55331"/>
                    <a:gd name="connsiteY10" fmla="*/ 28290 h 70061"/>
                    <a:gd name="connsiteX11" fmla="*/ 28426 w 55331"/>
                    <a:gd name="connsiteY11" fmla="*/ 11270 h 70061"/>
                    <a:gd name="connsiteX12" fmla="*/ 10973 w 55331"/>
                    <a:gd name="connsiteY12" fmla="*/ 29837 h 70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5331" h="70061">
                      <a:moveTo>
                        <a:pt x="10973" y="29837"/>
                      </a:moveTo>
                      <a:lnTo>
                        <a:pt x="10973" y="71305"/>
                      </a:lnTo>
                      <a:lnTo>
                        <a:pt x="-168" y="71305"/>
                      </a:lnTo>
                      <a:lnTo>
                        <a:pt x="-168" y="2110"/>
                      </a:lnTo>
                      <a:lnTo>
                        <a:pt x="10539" y="2110"/>
                      </a:lnTo>
                      <a:lnTo>
                        <a:pt x="10601" y="14921"/>
                      </a:lnTo>
                      <a:cubicBezTo>
                        <a:pt x="15057" y="5143"/>
                        <a:pt x="22484" y="1243"/>
                        <a:pt x="31768" y="1243"/>
                      </a:cubicBezTo>
                      <a:cubicBezTo>
                        <a:pt x="45756" y="1243"/>
                        <a:pt x="55163" y="9846"/>
                        <a:pt x="55163" y="27362"/>
                      </a:cubicBezTo>
                      <a:lnTo>
                        <a:pt x="55163" y="71305"/>
                      </a:lnTo>
                      <a:lnTo>
                        <a:pt x="44023" y="71305"/>
                      </a:lnTo>
                      <a:lnTo>
                        <a:pt x="44023" y="28290"/>
                      </a:lnTo>
                      <a:cubicBezTo>
                        <a:pt x="44023" y="17645"/>
                        <a:pt x="38081" y="11270"/>
                        <a:pt x="28426" y="11270"/>
                      </a:cubicBezTo>
                      <a:cubicBezTo>
                        <a:pt x="18461" y="11270"/>
                        <a:pt x="10973" y="18016"/>
                        <a:pt x="10973" y="29837"/>
                      </a:cubicBezTo>
                    </a:path>
                  </a:pathLst>
                </a:custGeom>
                <a:solidFill>
                  <a:srgbClr val="000000"/>
                </a:solidFill>
                <a:ln w="62" cap="flat">
                  <a:noFill/>
                  <a:prstDash val="solid"/>
                  <a:miter/>
                </a:ln>
              </p:spPr>
              <p:txBody>
                <a:bodyPr rtlCol="0" anchor="ctr"/>
                <a:lstStyle/>
                <a:p>
                  <a:endParaRPr lang="en-GB"/>
                </a:p>
              </p:txBody>
            </p:sp>
            <p:sp>
              <p:nvSpPr>
                <p:cNvPr id="286" name="Freeform: Shape 285">
                  <a:extLst>
                    <a:ext uri="{FF2B5EF4-FFF2-40B4-BE49-F238E27FC236}">
                      <a16:creationId xmlns:a16="http://schemas.microsoft.com/office/drawing/2014/main" id="{B2B480BB-59E4-67B6-D11E-618665A0ABE4}"/>
                    </a:ext>
                  </a:extLst>
                </p:cNvPr>
                <p:cNvSpPr/>
                <p:nvPr/>
              </p:nvSpPr>
              <p:spPr>
                <a:xfrm>
                  <a:off x="8828114" y="5652535"/>
                  <a:ext cx="37692" cy="86525"/>
                </a:xfrm>
                <a:custGeom>
                  <a:avLst/>
                  <a:gdLst>
                    <a:gd name="connsiteX0" fmla="*/ 35894 w 37692"/>
                    <a:gd name="connsiteY0" fmla="*/ 17825 h 86525"/>
                    <a:gd name="connsiteX1" fmla="*/ 35894 w 37692"/>
                    <a:gd name="connsiteY1" fmla="*/ 27356 h 86525"/>
                    <a:gd name="connsiteX2" fmla="*/ 21659 w 37692"/>
                    <a:gd name="connsiteY2" fmla="*/ 27356 h 86525"/>
                    <a:gd name="connsiteX3" fmla="*/ 21659 w 37692"/>
                    <a:gd name="connsiteY3" fmla="*/ 69071 h 86525"/>
                    <a:gd name="connsiteX4" fmla="*/ 29829 w 37692"/>
                    <a:gd name="connsiteY4" fmla="*/ 77984 h 86525"/>
                    <a:gd name="connsiteX5" fmla="*/ 35523 w 37692"/>
                    <a:gd name="connsiteY5" fmla="*/ 77241 h 86525"/>
                    <a:gd name="connsiteX6" fmla="*/ 37813 w 37692"/>
                    <a:gd name="connsiteY6" fmla="*/ 86649 h 86525"/>
                    <a:gd name="connsiteX7" fmla="*/ 29519 w 37692"/>
                    <a:gd name="connsiteY7" fmla="*/ 87886 h 86525"/>
                    <a:gd name="connsiteX8" fmla="*/ 10518 w 37692"/>
                    <a:gd name="connsiteY8" fmla="*/ 69938 h 86525"/>
                    <a:gd name="connsiteX9" fmla="*/ 10518 w 37692"/>
                    <a:gd name="connsiteY9" fmla="*/ 27356 h 86525"/>
                    <a:gd name="connsiteX10" fmla="*/ 121 w 37692"/>
                    <a:gd name="connsiteY10" fmla="*/ 27356 h 86525"/>
                    <a:gd name="connsiteX11" fmla="*/ 121 w 37692"/>
                    <a:gd name="connsiteY11" fmla="*/ 17825 h 86525"/>
                    <a:gd name="connsiteX12" fmla="*/ 10518 w 37692"/>
                    <a:gd name="connsiteY12" fmla="*/ 17825 h 86525"/>
                    <a:gd name="connsiteX13" fmla="*/ 10518 w 37692"/>
                    <a:gd name="connsiteY13" fmla="*/ 1361 h 86525"/>
                    <a:gd name="connsiteX14" fmla="*/ 21659 w 37692"/>
                    <a:gd name="connsiteY14" fmla="*/ 1361 h 86525"/>
                    <a:gd name="connsiteX15" fmla="*/ 21659 w 37692"/>
                    <a:gd name="connsiteY15" fmla="*/ 17825 h 86525"/>
                    <a:gd name="connsiteX16" fmla="*/ 35894 w 37692"/>
                    <a:gd name="connsiteY16" fmla="*/ 17825 h 86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7692" h="86525">
                      <a:moveTo>
                        <a:pt x="35894" y="17825"/>
                      </a:moveTo>
                      <a:lnTo>
                        <a:pt x="35894" y="27356"/>
                      </a:lnTo>
                      <a:lnTo>
                        <a:pt x="21659" y="27356"/>
                      </a:lnTo>
                      <a:lnTo>
                        <a:pt x="21659" y="69071"/>
                      </a:lnTo>
                      <a:cubicBezTo>
                        <a:pt x="21659" y="75260"/>
                        <a:pt x="23949" y="77984"/>
                        <a:pt x="29829" y="77984"/>
                      </a:cubicBezTo>
                      <a:cubicBezTo>
                        <a:pt x="31252" y="77984"/>
                        <a:pt x="33666" y="77612"/>
                        <a:pt x="35523" y="77241"/>
                      </a:cubicBezTo>
                      <a:lnTo>
                        <a:pt x="37813" y="86649"/>
                      </a:lnTo>
                      <a:cubicBezTo>
                        <a:pt x="35523" y="87453"/>
                        <a:pt x="32366" y="87886"/>
                        <a:pt x="29519" y="87886"/>
                      </a:cubicBezTo>
                      <a:cubicBezTo>
                        <a:pt x="17574" y="87886"/>
                        <a:pt x="10518" y="81264"/>
                        <a:pt x="10518" y="69938"/>
                      </a:cubicBezTo>
                      <a:lnTo>
                        <a:pt x="10518" y="27356"/>
                      </a:lnTo>
                      <a:lnTo>
                        <a:pt x="121" y="27356"/>
                      </a:lnTo>
                      <a:lnTo>
                        <a:pt x="121" y="17825"/>
                      </a:lnTo>
                      <a:lnTo>
                        <a:pt x="10518" y="17825"/>
                      </a:lnTo>
                      <a:lnTo>
                        <a:pt x="10518" y="1361"/>
                      </a:lnTo>
                      <a:lnTo>
                        <a:pt x="21659" y="1361"/>
                      </a:lnTo>
                      <a:lnTo>
                        <a:pt x="21659" y="17825"/>
                      </a:lnTo>
                      <a:lnTo>
                        <a:pt x="35894" y="17825"/>
                      </a:lnTo>
                    </a:path>
                  </a:pathLst>
                </a:custGeom>
                <a:solidFill>
                  <a:srgbClr val="000000"/>
                </a:solidFill>
                <a:ln w="62" cap="flat">
                  <a:noFill/>
                  <a:prstDash val="solid"/>
                  <a:miter/>
                </a:ln>
              </p:spPr>
              <p:txBody>
                <a:bodyPr rtlCol="0" anchor="ctr"/>
                <a:lstStyle/>
                <a:p>
                  <a:endParaRPr lang="en-GB"/>
                </a:p>
              </p:txBody>
            </p:sp>
          </p:grpSp>
          <p:sp>
            <p:nvSpPr>
              <p:cNvPr id="287" name="Freeform: Shape 286">
                <a:extLst>
                  <a:ext uri="{FF2B5EF4-FFF2-40B4-BE49-F238E27FC236}">
                    <a16:creationId xmlns:a16="http://schemas.microsoft.com/office/drawing/2014/main" id="{F0A0EDE3-4B68-D806-76C5-CB9A67029FB1}"/>
                  </a:ext>
                </a:extLst>
              </p:cNvPr>
              <p:cNvSpPr/>
              <p:nvPr/>
            </p:nvSpPr>
            <p:spPr>
              <a:xfrm>
                <a:off x="8915867" y="5649544"/>
                <a:ext cx="58735" cy="93456"/>
              </a:xfrm>
              <a:custGeom>
                <a:avLst/>
                <a:gdLst>
                  <a:gd name="connsiteX0" fmla="*/ -896 w 58735"/>
                  <a:gd name="connsiteY0" fmla="*/ 94245 h 93456"/>
                  <a:gd name="connsiteX1" fmla="*/ -896 w 58735"/>
                  <a:gd name="connsiteY1" fmla="*/ 85765 h 93456"/>
                  <a:gd name="connsiteX2" fmla="*/ 29741 w 58735"/>
                  <a:gd name="connsiteY2" fmla="*/ 52529 h 93456"/>
                  <a:gd name="connsiteX3" fmla="*/ 45152 w 58735"/>
                  <a:gd name="connsiteY3" fmla="*/ 26658 h 93456"/>
                  <a:gd name="connsiteX4" fmla="*/ 27822 w 58735"/>
                  <a:gd name="connsiteY4" fmla="*/ 11000 h 93456"/>
                  <a:gd name="connsiteX5" fmla="*/ 10616 w 58735"/>
                  <a:gd name="connsiteY5" fmla="*/ 28206 h 93456"/>
                  <a:gd name="connsiteX6" fmla="*/ -648 w 58735"/>
                  <a:gd name="connsiteY6" fmla="*/ 28206 h 93456"/>
                  <a:gd name="connsiteX7" fmla="*/ 28132 w 58735"/>
                  <a:gd name="connsiteY7" fmla="*/ 788 h 93456"/>
                  <a:gd name="connsiteX8" fmla="*/ 56293 w 58735"/>
                  <a:gd name="connsiteY8" fmla="*/ 26535 h 93456"/>
                  <a:gd name="connsiteX9" fmla="*/ 35497 w 58735"/>
                  <a:gd name="connsiteY9" fmla="*/ 61689 h 93456"/>
                  <a:gd name="connsiteX10" fmla="*/ 15320 w 58735"/>
                  <a:gd name="connsiteY10" fmla="*/ 83166 h 93456"/>
                  <a:gd name="connsiteX11" fmla="*/ 15320 w 58735"/>
                  <a:gd name="connsiteY11" fmla="*/ 83909 h 93456"/>
                  <a:gd name="connsiteX12" fmla="*/ 57840 w 58735"/>
                  <a:gd name="connsiteY12" fmla="*/ 83909 h 93456"/>
                  <a:gd name="connsiteX13" fmla="*/ 57840 w 58735"/>
                  <a:gd name="connsiteY13" fmla="*/ 94245 h 93456"/>
                  <a:gd name="connsiteX14" fmla="*/ -896 w 58735"/>
                  <a:gd name="connsiteY14" fmla="*/ 94245 h 93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8735" h="93456">
                    <a:moveTo>
                      <a:pt x="-896" y="94245"/>
                    </a:moveTo>
                    <a:lnTo>
                      <a:pt x="-896" y="85765"/>
                    </a:lnTo>
                    <a:lnTo>
                      <a:pt x="29741" y="52529"/>
                    </a:lnTo>
                    <a:cubicBezTo>
                      <a:pt x="39953" y="41451"/>
                      <a:pt x="45152" y="35138"/>
                      <a:pt x="45152" y="26658"/>
                    </a:cubicBezTo>
                    <a:cubicBezTo>
                      <a:pt x="45152" y="17003"/>
                      <a:pt x="37663" y="11000"/>
                      <a:pt x="27822" y="11000"/>
                    </a:cubicBezTo>
                    <a:cubicBezTo>
                      <a:pt x="17301" y="11000"/>
                      <a:pt x="10616" y="17808"/>
                      <a:pt x="10616" y="28206"/>
                    </a:cubicBezTo>
                    <a:lnTo>
                      <a:pt x="-648" y="28206"/>
                    </a:lnTo>
                    <a:cubicBezTo>
                      <a:pt x="-648" y="11866"/>
                      <a:pt x="11730" y="788"/>
                      <a:pt x="28132" y="788"/>
                    </a:cubicBezTo>
                    <a:cubicBezTo>
                      <a:pt x="44595" y="788"/>
                      <a:pt x="56293" y="12114"/>
                      <a:pt x="56293" y="26535"/>
                    </a:cubicBezTo>
                    <a:cubicBezTo>
                      <a:pt x="56293" y="36499"/>
                      <a:pt x="51774" y="44360"/>
                      <a:pt x="35497" y="61689"/>
                    </a:cubicBezTo>
                    <a:lnTo>
                      <a:pt x="15320" y="83166"/>
                    </a:lnTo>
                    <a:lnTo>
                      <a:pt x="15320" y="83909"/>
                    </a:lnTo>
                    <a:lnTo>
                      <a:pt x="57840" y="83909"/>
                    </a:lnTo>
                    <a:lnTo>
                      <a:pt x="57840" y="94245"/>
                    </a:lnTo>
                    <a:lnTo>
                      <a:pt x="-896" y="94245"/>
                    </a:lnTo>
                  </a:path>
                </a:pathLst>
              </a:custGeom>
              <a:solidFill>
                <a:srgbClr val="000000"/>
              </a:solidFill>
              <a:ln w="62" cap="flat">
                <a:noFill/>
                <a:prstDash val="solid"/>
                <a:miter/>
              </a:ln>
            </p:spPr>
            <p:txBody>
              <a:bodyPr rtlCol="0" anchor="ctr"/>
              <a:lstStyle/>
              <a:p>
                <a:endParaRPr lang="en-GB"/>
              </a:p>
            </p:txBody>
          </p:sp>
          <p:grpSp>
            <p:nvGrpSpPr>
              <p:cNvPr id="288" name="Graphic 14">
                <a:extLst>
                  <a:ext uri="{FF2B5EF4-FFF2-40B4-BE49-F238E27FC236}">
                    <a16:creationId xmlns:a16="http://schemas.microsoft.com/office/drawing/2014/main" id="{2DB6B3E6-A6A8-9147-2DB0-3E002A7F3841}"/>
                  </a:ext>
                </a:extLst>
              </p:cNvPr>
              <p:cNvGrpSpPr/>
              <p:nvPr/>
            </p:nvGrpSpPr>
            <p:grpSpPr>
              <a:xfrm>
                <a:off x="9023382" y="5645974"/>
                <a:ext cx="245834" cy="93828"/>
                <a:chOff x="9023382" y="5645974"/>
                <a:chExt cx="245834" cy="93828"/>
              </a:xfrm>
              <a:solidFill>
                <a:srgbClr val="000000"/>
              </a:solidFill>
            </p:grpSpPr>
            <p:sp>
              <p:nvSpPr>
                <p:cNvPr id="289" name="Freeform: Shape 288">
                  <a:extLst>
                    <a:ext uri="{FF2B5EF4-FFF2-40B4-BE49-F238E27FC236}">
                      <a16:creationId xmlns:a16="http://schemas.microsoft.com/office/drawing/2014/main" id="{DEE06D82-56A3-0C98-24BB-AB150E1EC789}"/>
                    </a:ext>
                  </a:extLst>
                </p:cNvPr>
                <p:cNvSpPr/>
                <p:nvPr/>
              </p:nvSpPr>
              <p:spPr>
                <a:xfrm>
                  <a:off x="9023382" y="5645974"/>
                  <a:ext cx="61396" cy="93704"/>
                </a:xfrm>
                <a:custGeom>
                  <a:avLst/>
                  <a:gdLst>
                    <a:gd name="connsiteX0" fmla="*/ 29149 w 61396"/>
                    <a:gd name="connsiteY0" fmla="*/ 95113 h 93704"/>
                    <a:gd name="connsiteX1" fmla="*/ -126 w 61396"/>
                    <a:gd name="connsiteY1" fmla="*/ 59216 h 93704"/>
                    <a:gd name="connsiteX2" fmla="*/ 29211 w 61396"/>
                    <a:gd name="connsiteY2" fmla="*/ 23566 h 93704"/>
                    <a:gd name="connsiteX3" fmla="*/ 49264 w 61396"/>
                    <a:gd name="connsiteY3" fmla="*/ 35511 h 93704"/>
                    <a:gd name="connsiteX4" fmla="*/ 50130 w 61396"/>
                    <a:gd name="connsiteY4" fmla="*/ 35511 h 93704"/>
                    <a:gd name="connsiteX5" fmla="*/ 50130 w 61396"/>
                    <a:gd name="connsiteY5" fmla="*/ 1409 h 93704"/>
                    <a:gd name="connsiteX6" fmla="*/ 61271 w 61396"/>
                    <a:gd name="connsiteY6" fmla="*/ 1409 h 93704"/>
                    <a:gd name="connsiteX7" fmla="*/ 61271 w 61396"/>
                    <a:gd name="connsiteY7" fmla="*/ 93628 h 93704"/>
                    <a:gd name="connsiteX8" fmla="*/ 50502 w 61396"/>
                    <a:gd name="connsiteY8" fmla="*/ 93628 h 93704"/>
                    <a:gd name="connsiteX9" fmla="*/ 50502 w 61396"/>
                    <a:gd name="connsiteY9" fmla="*/ 82921 h 93704"/>
                    <a:gd name="connsiteX10" fmla="*/ 49264 w 61396"/>
                    <a:gd name="connsiteY10" fmla="*/ 82921 h 93704"/>
                    <a:gd name="connsiteX11" fmla="*/ 29149 w 61396"/>
                    <a:gd name="connsiteY11" fmla="*/ 95113 h 93704"/>
                    <a:gd name="connsiteX12" fmla="*/ 30820 w 61396"/>
                    <a:gd name="connsiteY12" fmla="*/ 85149 h 93704"/>
                    <a:gd name="connsiteX13" fmla="*/ 50254 w 61396"/>
                    <a:gd name="connsiteY13" fmla="*/ 59092 h 93704"/>
                    <a:gd name="connsiteX14" fmla="*/ 30820 w 61396"/>
                    <a:gd name="connsiteY14" fmla="*/ 33531 h 93704"/>
                    <a:gd name="connsiteX15" fmla="*/ 11200 w 61396"/>
                    <a:gd name="connsiteY15" fmla="*/ 59092 h 93704"/>
                    <a:gd name="connsiteX16" fmla="*/ 30820 w 61396"/>
                    <a:gd name="connsiteY16" fmla="*/ 85149 h 93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1396" h="93704">
                      <a:moveTo>
                        <a:pt x="29149" y="95113"/>
                      </a:moveTo>
                      <a:cubicBezTo>
                        <a:pt x="11881" y="95113"/>
                        <a:pt x="-126" y="81250"/>
                        <a:pt x="-126" y="59216"/>
                      </a:cubicBezTo>
                      <a:cubicBezTo>
                        <a:pt x="-126" y="37306"/>
                        <a:pt x="11943" y="23566"/>
                        <a:pt x="29211" y="23566"/>
                      </a:cubicBezTo>
                      <a:cubicBezTo>
                        <a:pt x="42703" y="23566"/>
                        <a:pt x="46974" y="31860"/>
                        <a:pt x="49264" y="35511"/>
                      </a:cubicBezTo>
                      <a:lnTo>
                        <a:pt x="50130" y="35511"/>
                      </a:lnTo>
                      <a:lnTo>
                        <a:pt x="50130" y="1409"/>
                      </a:lnTo>
                      <a:lnTo>
                        <a:pt x="61271" y="1409"/>
                      </a:lnTo>
                      <a:lnTo>
                        <a:pt x="61271" y="93628"/>
                      </a:lnTo>
                      <a:lnTo>
                        <a:pt x="50502" y="93628"/>
                      </a:lnTo>
                      <a:lnTo>
                        <a:pt x="50502" y="82921"/>
                      </a:lnTo>
                      <a:lnTo>
                        <a:pt x="49264" y="82921"/>
                      </a:lnTo>
                      <a:cubicBezTo>
                        <a:pt x="46974" y="86758"/>
                        <a:pt x="42332" y="95113"/>
                        <a:pt x="29149" y="95113"/>
                      </a:cubicBezTo>
                      <a:close/>
                      <a:moveTo>
                        <a:pt x="30820" y="85149"/>
                      </a:moveTo>
                      <a:cubicBezTo>
                        <a:pt x="43384" y="85149"/>
                        <a:pt x="50254" y="74503"/>
                        <a:pt x="50254" y="59092"/>
                      </a:cubicBezTo>
                      <a:cubicBezTo>
                        <a:pt x="50254" y="43805"/>
                        <a:pt x="43570" y="33531"/>
                        <a:pt x="30820" y="33531"/>
                      </a:cubicBezTo>
                      <a:cubicBezTo>
                        <a:pt x="17699" y="33531"/>
                        <a:pt x="11200" y="44733"/>
                        <a:pt x="11200" y="59092"/>
                      </a:cubicBezTo>
                      <a:cubicBezTo>
                        <a:pt x="11200" y="73637"/>
                        <a:pt x="17885" y="85149"/>
                        <a:pt x="30820" y="85149"/>
                      </a:cubicBezTo>
                    </a:path>
                  </a:pathLst>
                </a:custGeom>
                <a:solidFill>
                  <a:srgbClr val="000000"/>
                </a:solidFill>
                <a:ln w="62" cap="flat">
                  <a:noFill/>
                  <a:prstDash val="solid"/>
                  <a:miter/>
                </a:ln>
              </p:spPr>
              <p:txBody>
                <a:bodyPr rtlCol="0" anchor="ctr"/>
                <a:lstStyle/>
                <a:p>
                  <a:endParaRPr lang="en-GB"/>
                </a:p>
              </p:txBody>
            </p:sp>
            <p:sp>
              <p:nvSpPr>
                <p:cNvPr id="290" name="Freeform: Shape 289">
                  <a:extLst>
                    <a:ext uri="{FF2B5EF4-FFF2-40B4-BE49-F238E27FC236}">
                      <a16:creationId xmlns:a16="http://schemas.microsoft.com/office/drawing/2014/main" id="{6EC8AEFF-7210-B446-3EB5-45C22BDC975A}"/>
                    </a:ext>
                  </a:extLst>
                </p:cNvPr>
                <p:cNvSpPr/>
                <p:nvPr/>
              </p:nvSpPr>
              <p:spPr>
                <a:xfrm>
                  <a:off x="9100128" y="5668132"/>
                  <a:ext cx="55826" cy="71670"/>
                </a:xfrm>
                <a:custGeom>
                  <a:avLst/>
                  <a:gdLst>
                    <a:gd name="connsiteX0" fmla="*/ 23524 w 55826"/>
                    <a:gd name="connsiteY0" fmla="*/ 72901 h 71670"/>
                    <a:gd name="connsiteX1" fmla="*/ -57 w 55826"/>
                    <a:gd name="connsiteY1" fmla="*/ 51611 h 71670"/>
                    <a:gd name="connsiteX2" fmla="*/ 26866 w 55826"/>
                    <a:gd name="connsiteY2" fmla="*/ 31248 h 71670"/>
                    <a:gd name="connsiteX3" fmla="*/ 44629 w 55826"/>
                    <a:gd name="connsiteY3" fmla="*/ 24564 h 71670"/>
                    <a:gd name="connsiteX4" fmla="*/ 30147 w 55826"/>
                    <a:gd name="connsiteY4" fmla="*/ 11009 h 71670"/>
                    <a:gd name="connsiteX5" fmla="*/ 12631 w 55826"/>
                    <a:gd name="connsiteY5" fmla="*/ 21160 h 71670"/>
                    <a:gd name="connsiteX6" fmla="*/ 1924 w 55826"/>
                    <a:gd name="connsiteY6" fmla="*/ 17632 h 71670"/>
                    <a:gd name="connsiteX7" fmla="*/ 29837 w 55826"/>
                    <a:gd name="connsiteY7" fmla="*/ 1230 h 71670"/>
                    <a:gd name="connsiteX8" fmla="*/ 55770 w 55826"/>
                    <a:gd name="connsiteY8" fmla="*/ 25678 h 71670"/>
                    <a:gd name="connsiteX9" fmla="*/ 55770 w 55826"/>
                    <a:gd name="connsiteY9" fmla="*/ 71292 h 71670"/>
                    <a:gd name="connsiteX10" fmla="*/ 44815 w 55826"/>
                    <a:gd name="connsiteY10" fmla="*/ 71292 h 71670"/>
                    <a:gd name="connsiteX11" fmla="*/ 44815 w 55826"/>
                    <a:gd name="connsiteY11" fmla="*/ 61885 h 71670"/>
                    <a:gd name="connsiteX12" fmla="*/ 44072 w 55826"/>
                    <a:gd name="connsiteY12" fmla="*/ 61885 h 71670"/>
                    <a:gd name="connsiteX13" fmla="*/ 23524 w 55826"/>
                    <a:gd name="connsiteY13" fmla="*/ 72901 h 71670"/>
                    <a:gd name="connsiteX14" fmla="*/ 25443 w 55826"/>
                    <a:gd name="connsiteY14" fmla="*/ 63061 h 71670"/>
                    <a:gd name="connsiteX15" fmla="*/ 44629 w 55826"/>
                    <a:gd name="connsiteY15" fmla="*/ 46288 h 71670"/>
                    <a:gd name="connsiteX16" fmla="*/ 44629 w 55826"/>
                    <a:gd name="connsiteY16" fmla="*/ 36695 h 71670"/>
                    <a:gd name="connsiteX17" fmla="*/ 26371 w 55826"/>
                    <a:gd name="connsiteY17" fmla="*/ 40656 h 71670"/>
                    <a:gd name="connsiteX18" fmla="*/ 11146 w 55826"/>
                    <a:gd name="connsiteY18" fmla="*/ 52168 h 71670"/>
                    <a:gd name="connsiteX19" fmla="*/ 25443 w 55826"/>
                    <a:gd name="connsiteY19" fmla="*/ 63061 h 71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5826" h="71670">
                      <a:moveTo>
                        <a:pt x="23524" y="72901"/>
                      </a:moveTo>
                      <a:cubicBezTo>
                        <a:pt x="10403" y="72901"/>
                        <a:pt x="-57" y="65227"/>
                        <a:pt x="-57" y="51611"/>
                      </a:cubicBezTo>
                      <a:cubicBezTo>
                        <a:pt x="-57" y="35766"/>
                        <a:pt x="14055" y="32857"/>
                        <a:pt x="26866" y="31248"/>
                      </a:cubicBezTo>
                      <a:cubicBezTo>
                        <a:pt x="39369" y="29577"/>
                        <a:pt x="44629" y="30258"/>
                        <a:pt x="44629" y="24564"/>
                      </a:cubicBezTo>
                      <a:cubicBezTo>
                        <a:pt x="44629" y="15961"/>
                        <a:pt x="39740" y="11009"/>
                        <a:pt x="30147" y="11009"/>
                      </a:cubicBezTo>
                      <a:cubicBezTo>
                        <a:pt x="20182" y="11009"/>
                        <a:pt x="14798" y="16332"/>
                        <a:pt x="12631" y="21160"/>
                      </a:cubicBezTo>
                      <a:lnTo>
                        <a:pt x="1924" y="17632"/>
                      </a:lnTo>
                      <a:cubicBezTo>
                        <a:pt x="7247" y="5068"/>
                        <a:pt x="19130" y="1230"/>
                        <a:pt x="29837" y="1230"/>
                      </a:cubicBezTo>
                      <a:cubicBezTo>
                        <a:pt x="39121" y="1230"/>
                        <a:pt x="55770" y="4077"/>
                        <a:pt x="55770" y="25678"/>
                      </a:cubicBezTo>
                      <a:lnTo>
                        <a:pt x="55770" y="71292"/>
                      </a:lnTo>
                      <a:lnTo>
                        <a:pt x="44815" y="71292"/>
                      </a:lnTo>
                      <a:lnTo>
                        <a:pt x="44815" y="61885"/>
                      </a:lnTo>
                      <a:lnTo>
                        <a:pt x="44072" y="61885"/>
                      </a:lnTo>
                      <a:cubicBezTo>
                        <a:pt x="41721" y="66774"/>
                        <a:pt x="35222" y="72901"/>
                        <a:pt x="23524" y="72901"/>
                      </a:cubicBezTo>
                      <a:close/>
                      <a:moveTo>
                        <a:pt x="25443" y="63061"/>
                      </a:moveTo>
                      <a:cubicBezTo>
                        <a:pt x="37759" y="63061"/>
                        <a:pt x="44629" y="54767"/>
                        <a:pt x="44629" y="46288"/>
                      </a:cubicBezTo>
                      <a:lnTo>
                        <a:pt x="44629" y="36695"/>
                      </a:lnTo>
                      <a:cubicBezTo>
                        <a:pt x="42773" y="38861"/>
                        <a:pt x="30642" y="40099"/>
                        <a:pt x="26371" y="40656"/>
                      </a:cubicBezTo>
                      <a:cubicBezTo>
                        <a:pt x="18263" y="41708"/>
                        <a:pt x="11146" y="44307"/>
                        <a:pt x="11146" y="52168"/>
                      </a:cubicBezTo>
                      <a:cubicBezTo>
                        <a:pt x="11146" y="59347"/>
                        <a:pt x="17149" y="63061"/>
                        <a:pt x="25443" y="63061"/>
                      </a:cubicBezTo>
                    </a:path>
                  </a:pathLst>
                </a:custGeom>
                <a:solidFill>
                  <a:srgbClr val="000000"/>
                </a:solidFill>
                <a:ln w="62" cap="flat">
                  <a:noFill/>
                  <a:prstDash val="solid"/>
                  <a:miter/>
                </a:ln>
              </p:spPr>
              <p:txBody>
                <a:bodyPr rtlCol="0" anchor="ctr"/>
                <a:lstStyle/>
                <a:p>
                  <a:endParaRPr lang="en-GB"/>
                </a:p>
              </p:txBody>
            </p:sp>
            <p:sp>
              <p:nvSpPr>
                <p:cNvPr id="291" name="Freeform: Shape 290">
                  <a:extLst>
                    <a:ext uri="{FF2B5EF4-FFF2-40B4-BE49-F238E27FC236}">
                      <a16:creationId xmlns:a16="http://schemas.microsoft.com/office/drawing/2014/main" id="{6906F855-0D3B-F49E-7DE7-6C91D8F91296}"/>
                    </a:ext>
                  </a:extLst>
                </p:cNvPr>
                <p:cNvSpPr/>
                <p:nvPr/>
              </p:nvSpPr>
              <p:spPr>
                <a:xfrm>
                  <a:off x="9166971" y="5652535"/>
                  <a:ext cx="37692" cy="86525"/>
                </a:xfrm>
                <a:custGeom>
                  <a:avLst/>
                  <a:gdLst>
                    <a:gd name="connsiteX0" fmla="*/ 35942 w 37692"/>
                    <a:gd name="connsiteY0" fmla="*/ 17825 h 86525"/>
                    <a:gd name="connsiteX1" fmla="*/ 35942 w 37692"/>
                    <a:gd name="connsiteY1" fmla="*/ 27356 h 86525"/>
                    <a:gd name="connsiteX2" fmla="*/ 21706 w 37692"/>
                    <a:gd name="connsiteY2" fmla="*/ 27356 h 86525"/>
                    <a:gd name="connsiteX3" fmla="*/ 21706 w 37692"/>
                    <a:gd name="connsiteY3" fmla="*/ 69071 h 86525"/>
                    <a:gd name="connsiteX4" fmla="*/ 29876 w 37692"/>
                    <a:gd name="connsiteY4" fmla="*/ 77984 h 86525"/>
                    <a:gd name="connsiteX5" fmla="*/ 35570 w 37692"/>
                    <a:gd name="connsiteY5" fmla="*/ 77241 h 86525"/>
                    <a:gd name="connsiteX6" fmla="*/ 37860 w 37692"/>
                    <a:gd name="connsiteY6" fmla="*/ 86649 h 86525"/>
                    <a:gd name="connsiteX7" fmla="*/ 29567 w 37692"/>
                    <a:gd name="connsiteY7" fmla="*/ 87886 h 86525"/>
                    <a:gd name="connsiteX8" fmla="*/ 10566 w 37692"/>
                    <a:gd name="connsiteY8" fmla="*/ 69938 h 86525"/>
                    <a:gd name="connsiteX9" fmla="*/ 10566 w 37692"/>
                    <a:gd name="connsiteY9" fmla="*/ 27356 h 86525"/>
                    <a:gd name="connsiteX10" fmla="*/ 168 w 37692"/>
                    <a:gd name="connsiteY10" fmla="*/ 27356 h 86525"/>
                    <a:gd name="connsiteX11" fmla="*/ 168 w 37692"/>
                    <a:gd name="connsiteY11" fmla="*/ 17825 h 86525"/>
                    <a:gd name="connsiteX12" fmla="*/ 10566 w 37692"/>
                    <a:gd name="connsiteY12" fmla="*/ 17825 h 86525"/>
                    <a:gd name="connsiteX13" fmla="*/ 10566 w 37692"/>
                    <a:gd name="connsiteY13" fmla="*/ 1361 h 86525"/>
                    <a:gd name="connsiteX14" fmla="*/ 21706 w 37692"/>
                    <a:gd name="connsiteY14" fmla="*/ 1361 h 86525"/>
                    <a:gd name="connsiteX15" fmla="*/ 21706 w 37692"/>
                    <a:gd name="connsiteY15" fmla="*/ 17825 h 86525"/>
                    <a:gd name="connsiteX16" fmla="*/ 35942 w 37692"/>
                    <a:gd name="connsiteY16" fmla="*/ 17825 h 86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7692" h="86525">
                      <a:moveTo>
                        <a:pt x="35942" y="17825"/>
                      </a:moveTo>
                      <a:lnTo>
                        <a:pt x="35942" y="27356"/>
                      </a:lnTo>
                      <a:lnTo>
                        <a:pt x="21706" y="27356"/>
                      </a:lnTo>
                      <a:lnTo>
                        <a:pt x="21706" y="69071"/>
                      </a:lnTo>
                      <a:cubicBezTo>
                        <a:pt x="21706" y="75260"/>
                        <a:pt x="23996" y="77984"/>
                        <a:pt x="29876" y="77984"/>
                      </a:cubicBezTo>
                      <a:cubicBezTo>
                        <a:pt x="31300" y="77984"/>
                        <a:pt x="33714" y="77612"/>
                        <a:pt x="35570" y="77241"/>
                      </a:cubicBezTo>
                      <a:lnTo>
                        <a:pt x="37860" y="86649"/>
                      </a:lnTo>
                      <a:cubicBezTo>
                        <a:pt x="35570" y="87453"/>
                        <a:pt x="32414" y="87886"/>
                        <a:pt x="29567" y="87886"/>
                      </a:cubicBezTo>
                      <a:cubicBezTo>
                        <a:pt x="17622" y="87886"/>
                        <a:pt x="10566" y="81264"/>
                        <a:pt x="10566" y="69938"/>
                      </a:cubicBezTo>
                      <a:lnTo>
                        <a:pt x="10566" y="27356"/>
                      </a:lnTo>
                      <a:lnTo>
                        <a:pt x="168" y="27356"/>
                      </a:lnTo>
                      <a:lnTo>
                        <a:pt x="168" y="17825"/>
                      </a:lnTo>
                      <a:lnTo>
                        <a:pt x="10566" y="17825"/>
                      </a:lnTo>
                      <a:lnTo>
                        <a:pt x="10566" y="1361"/>
                      </a:lnTo>
                      <a:lnTo>
                        <a:pt x="21706" y="1361"/>
                      </a:lnTo>
                      <a:lnTo>
                        <a:pt x="21706" y="17825"/>
                      </a:lnTo>
                      <a:lnTo>
                        <a:pt x="35942" y="17825"/>
                      </a:lnTo>
                    </a:path>
                  </a:pathLst>
                </a:custGeom>
                <a:solidFill>
                  <a:srgbClr val="000000"/>
                </a:solidFill>
                <a:ln w="62" cap="flat">
                  <a:noFill/>
                  <a:prstDash val="solid"/>
                  <a:miter/>
                </a:ln>
              </p:spPr>
              <p:txBody>
                <a:bodyPr rtlCol="0" anchor="ctr"/>
                <a:lstStyle/>
                <a:p>
                  <a:endParaRPr lang="en-GB"/>
                </a:p>
              </p:txBody>
            </p:sp>
            <p:sp>
              <p:nvSpPr>
                <p:cNvPr id="292" name="Freeform: Shape 291">
                  <a:extLst>
                    <a:ext uri="{FF2B5EF4-FFF2-40B4-BE49-F238E27FC236}">
                      <a16:creationId xmlns:a16="http://schemas.microsoft.com/office/drawing/2014/main" id="{081C7150-1561-7CAC-A7D5-23CFF7035D48}"/>
                    </a:ext>
                  </a:extLst>
                </p:cNvPr>
                <p:cNvSpPr/>
                <p:nvPr/>
              </p:nvSpPr>
              <p:spPr>
                <a:xfrm>
                  <a:off x="9213390" y="5668132"/>
                  <a:ext cx="55826" cy="71670"/>
                </a:xfrm>
                <a:custGeom>
                  <a:avLst/>
                  <a:gdLst>
                    <a:gd name="connsiteX0" fmla="*/ 23540 w 55826"/>
                    <a:gd name="connsiteY0" fmla="*/ 72901 h 71670"/>
                    <a:gd name="connsiteX1" fmla="*/ -41 w 55826"/>
                    <a:gd name="connsiteY1" fmla="*/ 51611 h 71670"/>
                    <a:gd name="connsiteX2" fmla="*/ 26882 w 55826"/>
                    <a:gd name="connsiteY2" fmla="*/ 31248 h 71670"/>
                    <a:gd name="connsiteX3" fmla="*/ 44645 w 55826"/>
                    <a:gd name="connsiteY3" fmla="*/ 24564 h 71670"/>
                    <a:gd name="connsiteX4" fmla="*/ 30163 w 55826"/>
                    <a:gd name="connsiteY4" fmla="*/ 11009 h 71670"/>
                    <a:gd name="connsiteX5" fmla="*/ 12647 w 55826"/>
                    <a:gd name="connsiteY5" fmla="*/ 21160 h 71670"/>
                    <a:gd name="connsiteX6" fmla="*/ 1940 w 55826"/>
                    <a:gd name="connsiteY6" fmla="*/ 17632 h 71670"/>
                    <a:gd name="connsiteX7" fmla="*/ 29853 w 55826"/>
                    <a:gd name="connsiteY7" fmla="*/ 1230 h 71670"/>
                    <a:gd name="connsiteX8" fmla="*/ 55786 w 55826"/>
                    <a:gd name="connsiteY8" fmla="*/ 25678 h 71670"/>
                    <a:gd name="connsiteX9" fmla="*/ 55786 w 55826"/>
                    <a:gd name="connsiteY9" fmla="*/ 71292 h 71670"/>
                    <a:gd name="connsiteX10" fmla="*/ 44831 w 55826"/>
                    <a:gd name="connsiteY10" fmla="*/ 71292 h 71670"/>
                    <a:gd name="connsiteX11" fmla="*/ 44831 w 55826"/>
                    <a:gd name="connsiteY11" fmla="*/ 61885 h 71670"/>
                    <a:gd name="connsiteX12" fmla="*/ 44088 w 55826"/>
                    <a:gd name="connsiteY12" fmla="*/ 61885 h 71670"/>
                    <a:gd name="connsiteX13" fmla="*/ 23540 w 55826"/>
                    <a:gd name="connsiteY13" fmla="*/ 72901 h 71670"/>
                    <a:gd name="connsiteX14" fmla="*/ 25459 w 55826"/>
                    <a:gd name="connsiteY14" fmla="*/ 63061 h 71670"/>
                    <a:gd name="connsiteX15" fmla="*/ 44645 w 55826"/>
                    <a:gd name="connsiteY15" fmla="*/ 46288 h 71670"/>
                    <a:gd name="connsiteX16" fmla="*/ 44645 w 55826"/>
                    <a:gd name="connsiteY16" fmla="*/ 36695 h 71670"/>
                    <a:gd name="connsiteX17" fmla="*/ 26387 w 55826"/>
                    <a:gd name="connsiteY17" fmla="*/ 40656 h 71670"/>
                    <a:gd name="connsiteX18" fmla="*/ 11162 w 55826"/>
                    <a:gd name="connsiteY18" fmla="*/ 52168 h 71670"/>
                    <a:gd name="connsiteX19" fmla="*/ 25459 w 55826"/>
                    <a:gd name="connsiteY19" fmla="*/ 63061 h 71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5826" h="71670">
                      <a:moveTo>
                        <a:pt x="23540" y="72901"/>
                      </a:moveTo>
                      <a:cubicBezTo>
                        <a:pt x="10419" y="72901"/>
                        <a:pt x="-41" y="65227"/>
                        <a:pt x="-41" y="51611"/>
                      </a:cubicBezTo>
                      <a:cubicBezTo>
                        <a:pt x="-41" y="35766"/>
                        <a:pt x="14071" y="32857"/>
                        <a:pt x="26882" y="31248"/>
                      </a:cubicBezTo>
                      <a:cubicBezTo>
                        <a:pt x="39385" y="29577"/>
                        <a:pt x="44645" y="30258"/>
                        <a:pt x="44645" y="24564"/>
                      </a:cubicBezTo>
                      <a:cubicBezTo>
                        <a:pt x="44645" y="15961"/>
                        <a:pt x="39756" y="11009"/>
                        <a:pt x="30163" y="11009"/>
                      </a:cubicBezTo>
                      <a:cubicBezTo>
                        <a:pt x="20198" y="11009"/>
                        <a:pt x="14813" y="16332"/>
                        <a:pt x="12647" y="21160"/>
                      </a:cubicBezTo>
                      <a:lnTo>
                        <a:pt x="1940" y="17632"/>
                      </a:lnTo>
                      <a:cubicBezTo>
                        <a:pt x="7263" y="5068"/>
                        <a:pt x="19146" y="1230"/>
                        <a:pt x="29853" y="1230"/>
                      </a:cubicBezTo>
                      <a:cubicBezTo>
                        <a:pt x="39137" y="1230"/>
                        <a:pt x="55786" y="4077"/>
                        <a:pt x="55786" y="25678"/>
                      </a:cubicBezTo>
                      <a:lnTo>
                        <a:pt x="55786" y="71292"/>
                      </a:lnTo>
                      <a:lnTo>
                        <a:pt x="44831" y="71292"/>
                      </a:lnTo>
                      <a:lnTo>
                        <a:pt x="44831" y="61885"/>
                      </a:lnTo>
                      <a:lnTo>
                        <a:pt x="44088" y="61885"/>
                      </a:lnTo>
                      <a:cubicBezTo>
                        <a:pt x="41736" y="66774"/>
                        <a:pt x="35238" y="72901"/>
                        <a:pt x="23540" y="72901"/>
                      </a:cubicBezTo>
                      <a:close/>
                      <a:moveTo>
                        <a:pt x="25459" y="63061"/>
                      </a:moveTo>
                      <a:cubicBezTo>
                        <a:pt x="37775" y="63061"/>
                        <a:pt x="44645" y="54767"/>
                        <a:pt x="44645" y="46288"/>
                      </a:cubicBezTo>
                      <a:lnTo>
                        <a:pt x="44645" y="36695"/>
                      </a:lnTo>
                      <a:cubicBezTo>
                        <a:pt x="42789" y="38861"/>
                        <a:pt x="30658" y="40099"/>
                        <a:pt x="26387" y="40656"/>
                      </a:cubicBezTo>
                      <a:cubicBezTo>
                        <a:pt x="18279" y="41708"/>
                        <a:pt x="11162" y="44307"/>
                        <a:pt x="11162" y="52168"/>
                      </a:cubicBezTo>
                      <a:cubicBezTo>
                        <a:pt x="11162" y="59347"/>
                        <a:pt x="17165" y="63061"/>
                        <a:pt x="25459" y="63061"/>
                      </a:cubicBezTo>
                    </a:path>
                  </a:pathLst>
                </a:custGeom>
                <a:solidFill>
                  <a:srgbClr val="000000"/>
                </a:solidFill>
                <a:ln w="62" cap="flat">
                  <a:noFill/>
                  <a:prstDash val="solid"/>
                  <a:miter/>
                </a:ln>
              </p:spPr>
              <p:txBody>
                <a:bodyPr rtlCol="0" anchor="ctr"/>
                <a:lstStyle/>
                <a:p>
                  <a:endParaRPr lang="en-GB"/>
                </a:p>
              </p:txBody>
            </p:sp>
          </p:grpSp>
          <p:grpSp>
            <p:nvGrpSpPr>
              <p:cNvPr id="293" name="Graphic 14">
                <a:extLst>
                  <a:ext uri="{FF2B5EF4-FFF2-40B4-BE49-F238E27FC236}">
                    <a16:creationId xmlns:a16="http://schemas.microsoft.com/office/drawing/2014/main" id="{E136C4EF-42DE-A006-6F41-0D447BE12566}"/>
                  </a:ext>
                </a:extLst>
              </p:cNvPr>
              <p:cNvGrpSpPr/>
              <p:nvPr/>
            </p:nvGrpSpPr>
            <p:grpSpPr>
              <a:xfrm>
                <a:off x="9322324" y="5642942"/>
                <a:ext cx="88134" cy="95251"/>
                <a:chOff x="9322324" y="5642942"/>
                <a:chExt cx="88134" cy="95251"/>
              </a:xfrm>
              <a:solidFill>
                <a:srgbClr val="000000"/>
              </a:solidFill>
            </p:grpSpPr>
            <p:sp>
              <p:nvSpPr>
                <p:cNvPr id="294" name="Freeform: Shape 293">
                  <a:extLst>
                    <a:ext uri="{FF2B5EF4-FFF2-40B4-BE49-F238E27FC236}">
                      <a16:creationId xmlns:a16="http://schemas.microsoft.com/office/drawing/2014/main" id="{5B60D980-50A2-1EED-F486-81C99CB06B17}"/>
                    </a:ext>
                  </a:extLst>
                </p:cNvPr>
                <p:cNvSpPr/>
                <p:nvPr/>
              </p:nvSpPr>
              <p:spPr>
                <a:xfrm>
                  <a:off x="9322324" y="5642942"/>
                  <a:ext cx="15534" cy="95251"/>
                </a:xfrm>
                <a:custGeom>
                  <a:avLst/>
                  <a:gdLst>
                    <a:gd name="connsiteX0" fmla="*/ 2368 w 15534"/>
                    <a:gd name="connsiteY0" fmla="*/ 96697 h 95251"/>
                    <a:gd name="connsiteX1" fmla="*/ 2368 w 15534"/>
                    <a:gd name="connsiteY1" fmla="*/ 27502 h 95251"/>
                    <a:gd name="connsiteX2" fmla="*/ 13508 w 15534"/>
                    <a:gd name="connsiteY2" fmla="*/ 27502 h 95251"/>
                    <a:gd name="connsiteX3" fmla="*/ 13508 w 15534"/>
                    <a:gd name="connsiteY3" fmla="*/ 96697 h 95251"/>
                    <a:gd name="connsiteX4" fmla="*/ 2368 w 15534"/>
                    <a:gd name="connsiteY4" fmla="*/ 96697 h 95251"/>
                    <a:gd name="connsiteX5" fmla="*/ 8000 w 15534"/>
                    <a:gd name="connsiteY5" fmla="*/ 16175 h 95251"/>
                    <a:gd name="connsiteX6" fmla="*/ 263 w 15534"/>
                    <a:gd name="connsiteY6" fmla="*/ 8810 h 95251"/>
                    <a:gd name="connsiteX7" fmla="*/ 8000 w 15534"/>
                    <a:gd name="connsiteY7" fmla="*/ 1445 h 95251"/>
                    <a:gd name="connsiteX8" fmla="*/ 15798 w 15534"/>
                    <a:gd name="connsiteY8" fmla="*/ 8810 h 95251"/>
                    <a:gd name="connsiteX9" fmla="*/ 8000 w 15534"/>
                    <a:gd name="connsiteY9" fmla="*/ 16175 h 95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534" h="95251">
                      <a:moveTo>
                        <a:pt x="2368" y="96697"/>
                      </a:moveTo>
                      <a:lnTo>
                        <a:pt x="2368" y="27502"/>
                      </a:lnTo>
                      <a:lnTo>
                        <a:pt x="13508" y="27502"/>
                      </a:lnTo>
                      <a:lnTo>
                        <a:pt x="13508" y="96697"/>
                      </a:lnTo>
                      <a:lnTo>
                        <a:pt x="2368" y="96697"/>
                      </a:lnTo>
                      <a:close/>
                      <a:moveTo>
                        <a:pt x="8000" y="16175"/>
                      </a:moveTo>
                      <a:cubicBezTo>
                        <a:pt x="3791" y="16175"/>
                        <a:pt x="263" y="12895"/>
                        <a:pt x="263" y="8810"/>
                      </a:cubicBezTo>
                      <a:cubicBezTo>
                        <a:pt x="263" y="4725"/>
                        <a:pt x="3791" y="1445"/>
                        <a:pt x="8000" y="1445"/>
                      </a:cubicBezTo>
                      <a:cubicBezTo>
                        <a:pt x="12270" y="1445"/>
                        <a:pt x="15798" y="4725"/>
                        <a:pt x="15798" y="8810"/>
                      </a:cubicBezTo>
                      <a:cubicBezTo>
                        <a:pt x="15798" y="12895"/>
                        <a:pt x="12270" y="16175"/>
                        <a:pt x="8000" y="16175"/>
                      </a:cubicBezTo>
                    </a:path>
                  </a:pathLst>
                </a:custGeom>
                <a:solidFill>
                  <a:srgbClr val="000000"/>
                </a:solidFill>
                <a:ln w="62" cap="flat">
                  <a:noFill/>
                  <a:prstDash val="solid"/>
                  <a:miter/>
                </a:ln>
              </p:spPr>
              <p:txBody>
                <a:bodyPr rtlCol="0" anchor="ctr"/>
                <a:lstStyle/>
                <a:p>
                  <a:endParaRPr lang="en-GB"/>
                </a:p>
              </p:txBody>
            </p:sp>
            <p:sp>
              <p:nvSpPr>
                <p:cNvPr id="295" name="Freeform: Shape 294">
                  <a:extLst>
                    <a:ext uri="{FF2B5EF4-FFF2-40B4-BE49-F238E27FC236}">
                      <a16:creationId xmlns:a16="http://schemas.microsoft.com/office/drawing/2014/main" id="{E558ACEF-CE4F-21B9-0FF9-1103B07D6E3D}"/>
                    </a:ext>
                  </a:extLst>
                </p:cNvPr>
                <p:cNvSpPr/>
                <p:nvPr/>
              </p:nvSpPr>
              <p:spPr>
                <a:xfrm>
                  <a:off x="9355127" y="5668132"/>
                  <a:ext cx="55331" cy="70061"/>
                </a:xfrm>
                <a:custGeom>
                  <a:avLst/>
                  <a:gdLst>
                    <a:gd name="connsiteX0" fmla="*/ 11056 w 55331"/>
                    <a:gd name="connsiteY0" fmla="*/ 29837 h 70061"/>
                    <a:gd name="connsiteX1" fmla="*/ 11056 w 55331"/>
                    <a:gd name="connsiteY1" fmla="*/ 71305 h 70061"/>
                    <a:gd name="connsiteX2" fmla="*/ -85 w 55331"/>
                    <a:gd name="connsiteY2" fmla="*/ 71305 h 70061"/>
                    <a:gd name="connsiteX3" fmla="*/ -85 w 55331"/>
                    <a:gd name="connsiteY3" fmla="*/ 2110 h 70061"/>
                    <a:gd name="connsiteX4" fmla="*/ 10622 w 55331"/>
                    <a:gd name="connsiteY4" fmla="*/ 2110 h 70061"/>
                    <a:gd name="connsiteX5" fmla="*/ 10684 w 55331"/>
                    <a:gd name="connsiteY5" fmla="*/ 14921 h 70061"/>
                    <a:gd name="connsiteX6" fmla="*/ 31851 w 55331"/>
                    <a:gd name="connsiteY6" fmla="*/ 1243 h 70061"/>
                    <a:gd name="connsiteX7" fmla="*/ 55247 w 55331"/>
                    <a:gd name="connsiteY7" fmla="*/ 27362 h 70061"/>
                    <a:gd name="connsiteX8" fmla="*/ 55247 w 55331"/>
                    <a:gd name="connsiteY8" fmla="*/ 71305 h 70061"/>
                    <a:gd name="connsiteX9" fmla="*/ 44106 w 55331"/>
                    <a:gd name="connsiteY9" fmla="*/ 71305 h 70061"/>
                    <a:gd name="connsiteX10" fmla="*/ 44106 w 55331"/>
                    <a:gd name="connsiteY10" fmla="*/ 28290 h 70061"/>
                    <a:gd name="connsiteX11" fmla="*/ 28509 w 55331"/>
                    <a:gd name="connsiteY11" fmla="*/ 11270 h 70061"/>
                    <a:gd name="connsiteX12" fmla="*/ 11056 w 55331"/>
                    <a:gd name="connsiteY12" fmla="*/ 29837 h 70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5331" h="70061">
                      <a:moveTo>
                        <a:pt x="11056" y="29837"/>
                      </a:moveTo>
                      <a:lnTo>
                        <a:pt x="11056" y="71305"/>
                      </a:lnTo>
                      <a:lnTo>
                        <a:pt x="-85" y="71305"/>
                      </a:lnTo>
                      <a:lnTo>
                        <a:pt x="-85" y="2110"/>
                      </a:lnTo>
                      <a:lnTo>
                        <a:pt x="10622" y="2110"/>
                      </a:lnTo>
                      <a:lnTo>
                        <a:pt x="10684" y="14921"/>
                      </a:lnTo>
                      <a:cubicBezTo>
                        <a:pt x="15141" y="5143"/>
                        <a:pt x="22568" y="1243"/>
                        <a:pt x="31851" y="1243"/>
                      </a:cubicBezTo>
                      <a:cubicBezTo>
                        <a:pt x="45839" y="1243"/>
                        <a:pt x="55247" y="9846"/>
                        <a:pt x="55247" y="27362"/>
                      </a:cubicBezTo>
                      <a:lnTo>
                        <a:pt x="55247" y="71305"/>
                      </a:lnTo>
                      <a:lnTo>
                        <a:pt x="44106" y="71305"/>
                      </a:lnTo>
                      <a:lnTo>
                        <a:pt x="44106" y="28290"/>
                      </a:lnTo>
                      <a:cubicBezTo>
                        <a:pt x="44106" y="17645"/>
                        <a:pt x="38164" y="11270"/>
                        <a:pt x="28509" y="11270"/>
                      </a:cubicBezTo>
                      <a:cubicBezTo>
                        <a:pt x="18545" y="11270"/>
                        <a:pt x="11056" y="18016"/>
                        <a:pt x="11056" y="29837"/>
                      </a:cubicBezTo>
                    </a:path>
                  </a:pathLst>
                </a:custGeom>
                <a:solidFill>
                  <a:srgbClr val="000000"/>
                </a:solidFill>
                <a:ln w="62" cap="flat">
                  <a:noFill/>
                  <a:prstDash val="solid"/>
                  <a:miter/>
                </a:ln>
              </p:spPr>
              <p:txBody>
                <a:bodyPr rtlCol="0" anchor="ctr"/>
                <a:lstStyle/>
                <a:p>
                  <a:endParaRPr lang="en-GB"/>
                </a:p>
              </p:txBody>
            </p:sp>
          </p:grpSp>
          <p:grpSp>
            <p:nvGrpSpPr>
              <p:cNvPr id="296" name="Graphic 14">
                <a:extLst>
                  <a:ext uri="{FF2B5EF4-FFF2-40B4-BE49-F238E27FC236}">
                    <a16:creationId xmlns:a16="http://schemas.microsoft.com/office/drawing/2014/main" id="{314CA678-4292-1AC6-16F4-5714B2F652DB}"/>
                  </a:ext>
                </a:extLst>
              </p:cNvPr>
              <p:cNvGrpSpPr/>
              <p:nvPr/>
            </p:nvGrpSpPr>
            <p:grpSpPr>
              <a:xfrm>
                <a:off x="9465666" y="5645974"/>
                <a:ext cx="250476" cy="93705"/>
                <a:chOff x="9465666" y="5645974"/>
                <a:chExt cx="250476" cy="93705"/>
              </a:xfrm>
              <a:solidFill>
                <a:srgbClr val="000000"/>
              </a:solidFill>
            </p:grpSpPr>
            <p:sp>
              <p:nvSpPr>
                <p:cNvPr id="297" name="Freeform: Shape 296">
                  <a:extLst>
                    <a:ext uri="{FF2B5EF4-FFF2-40B4-BE49-F238E27FC236}">
                      <a16:creationId xmlns:a16="http://schemas.microsoft.com/office/drawing/2014/main" id="{E5E90F66-2E89-3A5B-48F6-FD9649317DF7}"/>
                    </a:ext>
                  </a:extLst>
                </p:cNvPr>
                <p:cNvSpPr/>
                <p:nvPr/>
              </p:nvSpPr>
              <p:spPr>
                <a:xfrm>
                  <a:off x="9465666" y="5645974"/>
                  <a:ext cx="61396" cy="93704"/>
                </a:xfrm>
                <a:custGeom>
                  <a:avLst/>
                  <a:gdLst>
                    <a:gd name="connsiteX0" fmla="*/ 32004 w 61396"/>
                    <a:gd name="connsiteY0" fmla="*/ 95113 h 93704"/>
                    <a:gd name="connsiteX1" fmla="*/ 11889 w 61396"/>
                    <a:gd name="connsiteY1" fmla="*/ 82921 h 93704"/>
                    <a:gd name="connsiteX2" fmla="*/ 10651 w 61396"/>
                    <a:gd name="connsiteY2" fmla="*/ 82921 h 93704"/>
                    <a:gd name="connsiteX3" fmla="*/ 10651 w 61396"/>
                    <a:gd name="connsiteY3" fmla="*/ 93628 h 93704"/>
                    <a:gd name="connsiteX4" fmla="*/ -118 w 61396"/>
                    <a:gd name="connsiteY4" fmla="*/ 93628 h 93704"/>
                    <a:gd name="connsiteX5" fmla="*/ -118 w 61396"/>
                    <a:gd name="connsiteY5" fmla="*/ 1409 h 93704"/>
                    <a:gd name="connsiteX6" fmla="*/ 11023 w 61396"/>
                    <a:gd name="connsiteY6" fmla="*/ 1409 h 93704"/>
                    <a:gd name="connsiteX7" fmla="*/ 11023 w 61396"/>
                    <a:gd name="connsiteY7" fmla="*/ 35511 h 93704"/>
                    <a:gd name="connsiteX8" fmla="*/ 11889 w 61396"/>
                    <a:gd name="connsiteY8" fmla="*/ 35511 h 93704"/>
                    <a:gd name="connsiteX9" fmla="*/ 31942 w 61396"/>
                    <a:gd name="connsiteY9" fmla="*/ 23566 h 93704"/>
                    <a:gd name="connsiteX10" fmla="*/ 61279 w 61396"/>
                    <a:gd name="connsiteY10" fmla="*/ 59216 h 93704"/>
                    <a:gd name="connsiteX11" fmla="*/ 32004 w 61396"/>
                    <a:gd name="connsiteY11" fmla="*/ 95113 h 93704"/>
                    <a:gd name="connsiteX12" fmla="*/ 30333 w 61396"/>
                    <a:gd name="connsiteY12" fmla="*/ 85149 h 93704"/>
                    <a:gd name="connsiteX13" fmla="*/ 49953 w 61396"/>
                    <a:gd name="connsiteY13" fmla="*/ 59092 h 93704"/>
                    <a:gd name="connsiteX14" fmla="*/ 30333 w 61396"/>
                    <a:gd name="connsiteY14" fmla="*/ 33531 h 93704"/>
                    <a:gd name="connsiteX15" fmla="*/ 10899 w 61396"/>
                    <a:gd name="connsiteY15" fmla="*/ 59092 h 93704"/>
                    <a:gd name="connsiteX16" fmla="*/ 30333 w 61396"/>
                    <a:gd name="connsiteY16" fmla="*/ 85149 h 93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1396" h="93704">
                      <a:moveTo>
                        <a:pt x="32004" y="95113"/>
                      </a:moveTo>
                      <a:cubicBezTo>
                        <a:pt x="18821" y="95113"/>
                        <a:pt x="14179" y="86758"/>
                        <a:pt x="11889" y="82921"/>
                      </a:cubicBezTo>
                      <a:lnTo>
                        <a:pt x="10651" y="82921"/>
                      </a:lnTo>
                      <a:lnTo>
                        <a:pt x="10651" y="93628"/>
                      </a:lnTo>
                      <a:lnTo>
                        <a:pt x="-118" y="93628"/>
                      </a:lnTo>
                      <a:lnTo>
                        <a:pt x="-118" y="1409"/>
                      </a:lnTo>
                      <a:lnTo>
                        <a:pt x="11023" y="1409"/>
                      </a:lnTo>
                      <a:lnTo>
                        <a:pt x="11023" y="35511"/>
                      </a:lnTo>
                      <a:lnTo>
                        <a:pt x="11889" y="35511"/>
                      </a:lnTo>
                      <a:cubicBezTo>
                        <a:pt x="14179" y="31860"/>
                        <a:pt x="18450" y="23566"/>
                        <a:pt x="31942" y="23566"/>
                      </a:cubicBezTo>
                      <a:cubicBezTo>
                        <a:pt x="49210" y="23566"/>
                        <a:pt x="61279" y="37306"/>
                        <a:pt x="61279" y="59216"/>
                      </a:cubicBezTo>
                      <a:cubicBezTo>
                        <a:pt x="61279" y="81250"/>
                        <a:pt x="49272" y="95113"/>
                        <a:pt x="32004" y="95113"/>
                      </a:cubicBezTo>
                      <a:close/>
                      <a:moveTo>
                        <a:pt x="30333" y="85149"/>
                      </a:moveTo>
                      <a:cubicBezTo>
                        <a:pt x="43268" y="85149"/>
                        <a:pt x="49953" y="73637"/>
                        <a:pt x="49953" y="59092"/>
                      </a:cubicBezTo>
                      <a:cubicBezTo>
                        <a:pt x="49953" y="44733"/>
                        <a:pt x="43454" y="33531"/>
                        <a:pt x="30333" y="33531"/>
                      </a:cubicBezTo>
                      <a:cubicBezTo>
                        <a:pt x="17583" y="33531"/>
                        <a:pt x="10899" y="43805"/>
                        <a:pt x="10899" y="59092"/>
                      </a:cubicBezTo>
                      <a:cubicBezTo>
                        <a:pt x="10899" y="74503"/>
                        <a:pt x="17769" y="85149"/>
                        <a:pt x="30333" y="85149"/>
                      </a:cubicBezTo>
                    </a:path>
                  </a:pathLst>
                </a:custGeom>
                <a:solidFill>
                  <a:srgbClr val="000000"/>
                </a:solidFill>
                <a:ln w="62" cap="flat">
                  <a:noFill/>
                  <a:prstDash val="solid"/>
                  <a:miter/>
                </a:ln>
              </p:spPr>
              <p:txBody>
                <a:bodyPr rtlCol="0" anchor="ctr"/>
                <a:lstStyle/>
                <a:p>
                  <a:endParaRPr lang="en-GB"/>
                </a:p>
              </p:txBody>
            </p:sp>
            <p:sp>
              <p:nvSpPr>
                <p:cNvPr id="298" name="Freeform: Shape 297">
                  <a:extLst>
                    <a:ext uri="{FF2B5EF4-FFF2-40B4-BE49-F238E27FC236}">
                      <a16:creationId xmlns:a16="http://schemas.microsoft.com/office/drawing/2014/main" id="{51A29C11-A20A-89D6-A9E8-106524106E41}"/>
                    </a:ext>
                  </a:extLst>
                </p:cNvPr>
                <p:cNvSpPr/>
                <p:nvPr/>
              </p:nvSpPr>
              <p:spPr>
                <a:xfrm>
                  <a:off x="9539936" y="5668132"/>
                  <a:ext cx="63129" cy="71547"/>
                </a:xfrm>
                <a:custGeom>
                  <a:avLst/>
                  <a:gdLst>
                    <a:gd name="connsiteX0" fmla="*/ 31436 w 63129"/>
                    <a:gd name="connsiteY0" fmla="*/ 72779 h 71547"/>
                    <a:gd name="connsiteX1" fmla="*/ -67 w 63129"/>
                    <a:gd name="connsiteY1" fmla="*/ 37129 h 71547"/>
                    <a:gd name="connsiteX2" fmla="*/ 31436 w 63129"/>
                    <a:gd name="connsiteY2" fmla="*/ 1231 h 71547"/>
                    <a:gd name="connsiteX3" fmla="*/ 63063 w 63129"/>
                    <a:gd name="connsiteY3" fmla="*/ 37129 h 71547"/>
                    <a:gd name="connsiteX4" fmla="*/ 31436 w 63129"/>
                    <a:gd name="connsiteY4" fmla="*/ 72779 h 71547"/>
                    <a:gd name="connsiteX5" fmla="*/ 31436 w 63129"/>
                    <a:gd name="connsiteY5" fmla="*/ 62814 h 71547"/>
                    <a:gd name="connsiteX6" fmla="*/ 51798 w 63129"/>
                    <a:gd name="connsiteY6" fmla="*/ 37129 h 71547"/>
                    <a:gd name="connsiteX7" fmla="*/ 31436 w 63129"/>
                    <a:gd name="connsiteY7" fmla="*/ 11196 h 71547"/>
                    <a:gd name="connsiteX8" fmla="*/ 11259 w 63129"/>
                    <a:gd name="connsiteY8" fmla="*/ 37129 h 71547"/>
                    <a:gd name="connsiteX9" fmla="*/ 31436 w 63129"/>
                    <a:gd name="connsiteY9" fmla="*/ 62814 h 71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129" h="71547">
                      <a:moveTo>
                        <a:pt x="31436" y="72779"/>
                      </a:moveTo>
                      <a:cubicBezTo>
                        <a:pt x="12620" y="72779"/>
                        <a:pt x="-67" y="58482"/>
                        <a:pt x="-67" y="37129"/>
                      </a:cubicBezTo>
                      <a:cubicBezTo>
                        <a:pt x="-67" y="15467"/>
                        <a:pt x="12620" y="1231"/>
                        <a:pt x="31436" y="1231"/>
                      </a:cubicBezTo>
                      <a:cubicBezTo>
                        <a:pt x="50313" y="1231"/>
                        <a:pt x="63063" y="15467"/>
                        <a:pt x="63063" y="37129"/>
                      </a:cubicBezTo>
                      <a:cubicBezTo>
                        <a:pt x="63063" y="58482"/>
                        <a:pt x="50313" y="72779"/>
                        <a:pt x="31436" y="72779"/>
                      </a:cubicBezTo>
                      <a:close/>
                      <a:moveTo>
                        <a:pt x="31436" y="62814"/>
                      </a:moveTo>
                      <a:cubicBezTo>
                        <a:pt x="45423" y="62814"/>
                        <a:pt x="51798" y="50745"/>
                        <a:pt x="51798" y="37129"/>
                      </a:cubicBezTo>
                      <a:cubicBezTo>
                        <a:pt x="51798" y="23389"/>
                        <a:pt x="45423" y="11196"/>
                        <a:pt x="31436" y="11196"/>
                      </a:cubicBezTo>
                      <a:cubicBezTo>
                        <a:pt x="17634" y="11196"/>
                        <a:pt x="11259" y="23327"/>
                        <a:pt x="11259" y="37129"/>
                      </a:cubicBezTo>
                      <a:cubicBezTo>
                        <a:pt x="11259" y="50745"/>
                        <a:pt x="17634" y="62814"/>
                        <a:pt x="31436" y="62814"/>
                      </a:cubicBezTo>
                    </a:path>
                  </a:pathLst>
                </a:custGeom>
                <a:solidFill>
                  <a:srgbClr val="000000"/>
                </a:solidFill>
                <a:ln w="62" cap="flat">
                  <a:noFill/>
                  <a:prstDash val="solid"/>
                  <a:miter/>
                </a:ln>
              </p:spPr>
              <p:txBody>
                <a:bodyPr rtlCol="0" anchor="ctr"/>
                <a:lstStyle/>
                <a:p>
                  <a:endParaRPr lang="en-GB"/>
                </a:p>
              </p:txBody>
            </p:sp>
            <p:sp>
              <p:nvSpPr>
                <p:cNvPr id="299" name="Freeform: Shape 298">
                  <a:extLst>
                    <a:ext uri="{FF2B5EF4-FFF2-40B4-BE49-F238E27FC236}">
                      <a16:creationId xmlns:a16="http://schemas.microsoft.com/office/drawing/2014/main" id="{4CAB7DD2-50F9-ECDA-2000-C85C3B6FAFAE}"/>
                    </a:ext>
                  </a:extLst>
                </p:cNvPr>
                <p:cNvSpPr/>
                <p:nvPr/>
              </p:nvSpPr>
              <p:spPr>
                <a:xfrm>
                  <a:off x="9610740" y="5652535"/>
                  <a:ext cx="37692" cy="86525"/>
                </a:xfrm>
                <a:custGeom>
                  <a:avLst/>
                  <a:gdLst>
                    <a:gd name="connsiteX0" fmla="*/ 36004 w 37692"/>
                    <a:gd name="connsiteY0" fmla="*/ 17825 h 86525"/>
                    <a:gd name="connsiteX1" fmla="*/ 36004 w 37692"/>
                    <a:gd name="connsiteY1" fmla="*/ 27356 h 86525"/>
                    <a:gd name="connsiteX2" fmla="*/ 21769 w 37692"/>
                    <a:gd name="connsiteY2" fmla="*/ 27356 h 86525"/>
                    <a:gd name="connsiteX3" fmla="*/ 21769 w 37692"/>
                    <a:gd name="connsiteY3" fmla="*/ 69071 h 86525"/>
                    <a:gd name="connsiteX4" fmla="*/ 29938 w 37692"/>
                    <a:gd name="connsiteY4" fmla="*/ 77984 h 86525"/>
                    <a:gd name="connsiteX5" fmla="*/ 35633 w 37692"/>
                    <a:gd name="connsiteY5" fmla="*/ 77241 h 86525"/>
                    <a:gd name="connsiteX6" fmla="*/ 37923 w 37692"/>
                    <a:gd name="connsiteY6" fmla="*/ 86649 h 86525"/>
                    <a:gd name="connsiteX7" fmla="*/ 29629 w 37692"/>
                    <a:gd name="connsiteY7" fmla="*/ 87886 h 86525"/>
                    <a:gd name="connsiteX8" fmla="*/ 10628 w 37692"/>
                    <a:gd name="connsiteY8" fmla="*/ 69938 h 86525"/>
                    <a:gd name="connsiteX9" fmla="*/ 10628 w 37692"/>
                    <a:gd name="connsiteY9" fmla="*/ 27356 h 86525"/>
                    <a:gd name="connsiteX10" fmla="*/ 230 w 37692"/>
                    <a:gd name="connsiteY10" fmla="*/ 27356 h 86525"/>
                    <a:gd name="connsiteX11" fmla="*/ 230 w 37692"/>
                    <a:gd name="connsiteY11" fmla="*/ 17825 h 86525"/>
                    <a:gd name="connsiteX12" fmla="*/ 10628 w 37692"/>
                    <a:gd name="connsiteY12" fmla="*/ 17825 h 86525"/>
                    <a:gd name="connsiteX13" fmla="*/ 10628 w 37692"/>
                    <a:gd name="connsiteY13" fmla="*/ 1361 h 86525"/>
                    <a:gd name="connsiteX14" fmla="*/ 21769 w 37692"/>
                    <a:gd name="connsiteY14" fmla="*/ 1361 h 86525"/>
                    <a:gd name="connsiteX15" fmla="*/ 21769 w 37692"/>
                    <a:gd name="connsiteY15" fmla="*/ 17825 h 86525"/>
                    <a:gd name="connsiteX16" fmla="*/ 36004 w 37692"/>
                    <a:gd name="connsiteY16" fmla="*/ 17825 h 86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7692" h="86525">
                      <a:moveTo>
                        <a:pt x="36004" y="17825"/>
                      </a:moveTo>
                      <a:lnTo>
                        <a:pt x="36004" y="27356"/>
                      </a:lnTo>
                      <a:lnTo>
                        <a:pt x="21769" y="27356"/>
                      </a:lnTo>
                      <a:lnTo>
                        <a:pt x="21769" y="69071"/>
                      </a:lnTo>
                      <a:cubicBezTo>
                        <a:pt x="21769" y="75260"/>
                        <a:pt x="24059" y="77984"/>
                        <a:pt x="29938" y="77984"/>
                      </a:cubicBezTo>
                      <a:cubicBezTo>
                        <a:pt x="31362" y="77984"/>
                        <a:pt x="33776" y="77612"/>
                        <a:pt x="35633" y="77241"/>
                      </a:cubicBezTo>
                      <a:lnTo>
                        <a:pt x="37923" y="86649"/>
                      </a:lnTo>
                      <a:cubicBezTo>
                        <a:pt x="35633" y="87453"/>
                        <a:pt x="32476" y="87886"/>
                        <a:pt x="29629" y="87886"/>
                      </a:cubicBezTo>
                      <a:cubicBezTo>
                        <a:pt x="17684" y="87886"/>
                        <a:pt x="10628" y="81264"/>
                        <a:pt x="10628" y="69938"/>
                      </a:cubicBezTo>
                      <a:lnTo>
                        <a:pt x="10628" y="27356"/>
                      </a:lnTo>
                      <a:lnTo>
                        <a:pt x="230" y="27356"/>
                      </a:lnTo>
                      <a:lnTo>
                        <a:pt x="230" y="17825"/>
                      </a:lnTo>
                      <a:lnTo>
                        <a:pt x="10628" y="17825"/>
                      </a:lnTo>
                      <a:lnTo>
                        <a:pt x="10628" y="1361"/>
                      </a:lnTo>
                      <a:lnTo>
                        <a:pt x="21769" y="1361"/>
                      </a:lnTo>
                      <a:lnTo>
                        <a:pt x="21769" y="17825"/>
                      </a:lnTo>
                      <a:lnTo>
                        <a:pt x="36004" y="17825"/>
                      </a:lnTo>
                    </a:path>
                  </a:pathLst>
                </a:custGeom>
                <a:solidFill>
                  <a:srgbClr val="000000"/>
                </a:solidFill>
                <a:ln w="62" cap="flat">
                  <a:noFill/>
                  <a:prstDash val="solid"/>
                  <a:miter/>
                </a:ln>
              </p:spPr>
              <p:txBody>
                <a:bodyPr rtlCol="0" anchor="ctr"/>
                <a:lstStyle/>
                <a:p>
                  <a:endParaRPr lang="en-GB"/>
                </a:p>
              </p:txBody>
            </p:sp>
            <p:sp>
              <p:nvSpPr>
                <p:cNvPr id="300" name="Freeform: Shape 299">
                  <a:extLst>
                    <a:ext uri="{FF2B5EF4-FFF2-40B4-BE49-F238E27FC236}">
                      <a16:creationId xmlns:a16="http://schemas.microsoft.com/office/drawing/2014/main" id="{0B3D4BF2-686C-F046-20FC-7DC5EA611BE4}"/>
                    </a:ext>
                  </a:extLst>
                </p:cNvPr>
                <p:cNvSpPr/>
                <p:nvPr/>
              </p:nvSpPr>
              <p:spPr>
                <a:xfrm>
                  <a:off x="9660749" y="5645974"/>
                  <a:ext cx="55393" cy="92219"/>
                </a:xfrm>
                <a:custGeom>
                  <a:avLst/>
                  <a:gdLst>
                    <a:gd name="connsiteX0" fmla="*/ 11098 w 55393"/>
                    <a:gd name="connsiteY0" fmla="*/ 52172 h 92219"/>
                    <a:gd name="connsiteX1" fmla="*/ 11098 w 55393"/>
                    <a:gd name="connsiteY1" fmla="*/ 93640 h 92219"/>
                    <a:gd name="connsiteX2" fmla="*/ -42 w 55393"/>
                    <a:gd name="connsiteY2" fmla="*/ 93640 h 92219"/>
                    <a:gd name="connsiteX3" fmla="*/ -42 w 55393"/>
                    <a:gd name="connsiteY3" fmla="*/ 1421 h 92219"/>
                    <a:gd name="connsiteX4" fmla="*/ 11098 w 55393"/>
                    <a:gd name="connsiteY4" fmla="*/ 1421 h 92219"/>
                    <a:gd name="connsiteX5" fmla="*/ 11098 w 55393"/>
                    <a:gd name="connsiteY5" fmla="*/ 36452 h 92219"/>
                    <a:gd name="connsiteX6" fmla="*/ 31894 w 55393"/>
                    <a:gd name="connsiteY6" fmla="*/ 23578 h 92219"/>
                    <a:gd name="connsiteX7" fmla="*/ 55351 w 55393"/>
                    <a:gd name="connsiteY7" fmla="*/ 49697 h 92219"/>
                    <a:gd name="connsiteX8" fmla="*/ 55351 w 55393"/>
                    <a:gd name="connsiteY8" fmla="*/ 93640 h 92219"/>
                    <a:gd name="connsiteX9" fmla="*/ 44148 w 55393"/>
                    <a:gd name="connsiteY9" fmla="*/ 93640 h 92219"/>
                    <a:gd name="connsiteX10" fmla="*/ 44148 w 55393"/>
                    <a:gd name="connsiteY10" fmla="*/ 50625 h 92219"/>
                    <a:gd name="connsiteX11" fmla="*/ 28552 w 55393"/>
                    <a:gd name="connsiteY11" fmla="*/ 33605 h 92219"/>
                    <a:gd name="connsiteX12" fmla="*/ 11098 w 55393"/>
                    <a:gd name="connsiteY12" fmla="*/ 52172 h 92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5393" h="92219">
                      <a:moveTo>
                        <a:pt x="11098" y="52172"/>
                      </a:moveTo>
                      <a:lnTo>
                        <a:pt x="11098" y="93640"/>
                      </a:lnTo>
                      <a:lnTo>
                        <a:pt x="-42" y="93640"/>
                      </a:lnTo>
                      <a:lnTo>
                        <a:pt x="-42" y="1421"/>
                      </a:lnTo>
                      <a:lnTo>
                        <a:pt x="11098" y="1421"/>
                      </a:lnTo>
                      <a:lnTo>
                        <a:pt x="11098" y="36452"/>
                      </a:lnTo>
                      <a:cubicBezTo>
                        <a:pt x="15616" y="27230"/>
                        <a:pt x="22858" y="23578"/>
                        <a:pt x="31894" y="23578"/>
                      </a:cubicBezTo>
                      <a:cubicBezTo>
                        <a:pt x="45881" y="23578"/>
                        <a:pt x="55351" y="32181"/>
                        <a:pt x="55351" y="49697"/>
                      </a:cubicBezTo>
                      <a:lnTo>
                        <a:pt x="55351" y="93640"/>
                      </a:lnTo>
                      <a:lnTo>
                        <a:pt x="44148" y="93640"/>
                      </a:lnTo>
                      <a:lnTo>
                        <a:pt x="44148" y="50625"/>
                      </a:lnTo>
                      <a:cubicBezTo>
                        <a:pt x="44148" y="39980"/>
                        <a:pt x="38207" y="33605"/>
                        <a:pt x="28552" y="33605"/>
                      </a:cubicBezTo>
                      <a:cubicBezTo>
                        <a:pt x="18587" y="33605"/>
                        <a:pt x="11098" y="40351"/>
                        <a:pt x="11098" y="52172"/>
                      </a:cubicBezTo>
                    </a:path>
                  </a:pathLst>
                </a:custGeom>
                <a:solidFill>
                  <a:srgbClr val="000000"/>
                </a:solidFill>
                <a:ln w="62" cap="flat">
                  <a:noFill/>
                  <a:prstDash val="solid"/>
                  <a:miter/>
                </a:ln>
              </p:spPr>
              <p:txBody>
                <a:bodyPr rtlCol="0" anchor="ctr"/>
                <a:lstStyle/>
                <a:p>
                  <a:endParaRPr lang="en-GB"/>
                </a:p>
              </p:txBody>
            </p:sp>
          </p:grpSp>
          <p:grpSp>
            <p:nvGrpSpPr>
              <p:cNvPr id="301" name="Graphic 14">
                <a:extLst>
                  <a:ext uri="{FF2B5EF4-FFF2-40B4-BE49-F238E27FC236}">
                    <a16:creationId xmlns:a16="http://schemas.microsoft.com/office/drawing/2014/main" id="{96B4CE16-3423-2965-1E0D-1F53BF3EC4B9}"/>
                  </a:ext>
                </a:extLst>
              </p:cNvPr>
              <p:cNvGrpSpPr/>
              <p:nvPr/>
            </p:nvGrpSpPr>
            <p:grpSpPr>
              <a:xfrm>
                <a:off x="8560495" y="5805900"/>
                <a:ext cx="484119" cy="112025"/>
                <a:chOff x="8560495" y="5805900"/>
                <a:chExt cx="484119" cy="112025"/>
              </a:xfrm>
              <a:solidFill>
                <a:srgbClr val="000000"/>
              </a:solidFill>
            </p:grpSpPr>
            <p:sp>
              <p:nvSpPr>
                <p:cNvPr id="302" name="Freeform: Shape 301">
                  <a:extLst>
                    <a:ext uri="{FF2B5EF4-FFF2-40B4-BE49-F238E27FC236}">
                      <a16:creationId xmlns:a16="http://schemas.microsoft.com/office/drawing/2014/main" id="{7F996910-8836-F523-7166-C377AF115465}"/>
                    </a:ext>
                  </a:extLst>
                </p:cNvPr>
                <p:cNvSpPr/>
                <p:nvPr/>
              </p:nvSpPr>
              <p:spPr>
                <a:xfrm>
                  <a:off x="8560495" y="5821497"/>
                  <a:ext cx="53907" cy="71547"/>
                </a:xfrm>
                <a:custGeom>
                  <a:avLst/>
                  <a:gdLst>
                    <a:gd name="connsiteX0" fmla="*/ 26479 w 53907"/>
                    <a:gd name="connsiteY0" fmla="*/ 72800 h 71547"/>
                    <a:gd name="connsiteX1" fmla="*/ -135 w 53907"/>
                    <a:gd name="connsiteY1" fmla="*/ 54542 h 71547"/>
                    <a:gd name="connsiteX2" fmla="*/ 10449 w 53907"/>
                    <a:gd name="connsiteY2" fmla="*/ 52004 h 71547"/>
                    <a:gd name="connsiteX3" fmla="*/ 26355 w 53907"/>
                    <a:gd name="connsiteY3" fmla="*/ 63021 h 71547"/>
                    <a:gd name="connsiteX4" fmla="*/ 42199 w 53907"/>
                    <a:gd name="connsiteY4" fmla="*/ 52561 h 71547"/>
                    <a:gd name="connsiteX5" fmla="*/ 32049 w 53907"/>
                    <a:gd name="connsiteY5" fmla="*/ 43030 h 71547"/>
                    <a:gd name="connsiteX6" fmla="*/ 20537 w 53907"/>
                    <a:gd name="connsiteY6" fmla="*/ 40307 h 71547"/>
                    <a:gd name="connsiteX7" fmla="*/ 1969 w 53907"/>
                    <a:gd name="connsiteY7" fmla="*/ 21430 h 71547"/>
                    <a:gd name="connsiteX8" fmla="*/ 27593 w 53907"/>
                    <a:gd name="connsiteY8" fmla="*/ 1253 h 71547"/>
                    <a:gd name="connsiteX9" fmla="*/ 52473 w 53907"/>
                    <a:gd name="connsiteY9" fmla="*/ 17902 h 71547"/>
                    <a:gd name="connsiteX10" fmla="*/ 42385 w 53907"/>
                    <a:gd name="connsiteY10" fmla="*/ 20501 h 71547"/>
                    <a:gd name="connsiteX11" fmla="*/ 27655 w 53907"/>
                    <a:gd name="connsiteY11" fmla="*/ 10722 h 71547"/>
                    <a:gd name="connsiteX12" fmla="*/ 13234 w 53907"/>
                    <a:gd name="connsiteY12" fmla="*/ 20749 h 71547"/>
                    <a:gd name="connsiteX13" fmla="*/ 24869 w 53907"/>
                    <a:gd name="connsiteY13" fmla="*/ 30652 h 71547"/>
                    <a:gd name="connsiteX14" fmla="*/ 35329 w 53907"/>
                    <a:gd name="connsiteY14" fmla="*/ 33127 h 71547"/>
                    <a:gd name="connsiteX15" fmla="*/ 53773 w 53907"/>
                    <a:gd name="connsiteY15" fmla="*/ 51819 h 71547"/>
                    <a:gd name="connsiteX16" fmla="*/ 26479 w 53907"/>
                    <a:gd name="connsiteY16" fmla="*/ 72800 h 71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3907" h="71547">
                      <a:moveTo>
                        <a:pt x="26479" y="72800"/>
                      </a:moveTo>
                      <a:cubicBezTo>
                        <a:pt x="12244" y="72800"/>
                        <a:pt x="2341" y="66487"/>
                        <a:pt x="-135" y="54542"/>
                      </a:cubicBezTo>
                      <a:lnTo>
                        <a:pt x="10449" y="52004"/>
                      </a:lnTo>
                      <a:cubicBezTo>
                        <a:pt x="12429" y="59617"/>
                        <a:pt x="18061" y="63021"/>
                        <a:pt x="26355" y="63021"/>
                      </a:cubicBezTo>
                      <a:cubicBezTo>
                        <a:pt x="36010" y="63021"/>
                        <a:pt x="42199" y="58256"/>
                        <a:pt x="42199" y="52561"/>
                      </a:cubicBezTo>
                      <a:cubicBezTo>
                        <a:pt x="42199" y="47796"/>
                        <a:pt x="38857" y="44639"/>
                        <a:pt x="32049" y="43030"/>
                      </a:cubicBezTo>
                      <a:lnTo>
                        <a:pt x="20537" y="40307"/>
                      </a:lnTo>
                      <a:cubicBezTo>
                        <a:pt x="7973" y="37336"/>
                        <a:pt x="1969" y="31147"/>
                        <a:pt x="1969" y="21430"/>
                      </a:cubicBezTo>
                      <a:cubicBezTo>
                        <a:pt x="1969" y="9546"/>
                        <a:pt x="12862" y="1253"/>
                        <a:pt x="27593" y="1253"/>
                      </a:cubicBezTo>
                      <a:cubicBezTo>
                        <a:pt x="41828" y="1253"/>
                        <a:pt x="49317" y="8185"/>
                        <a:pt x="52473" y="17902"/>
                      </a:cubicBezTo>
                      <a:lnTo>
                        <a:pt x="42385" y="20501"/>
                      </a:lnTo>
                      <a:cubicBezTo>
                        <a:pt x="40466" y="15550"/>
                        <a:pt x="36567" y="10722"/>
                        <a:pt x="27655" y="10722"/>
                      </a:cubicBezTo>
                      <a:cubicBezTo>
                        <a:pt x="19423" y="10722"/>
                        <a:pt x="13234" y="14993"/>
                        <a:pt x="13234" y="20749"/>
                      </a:cubicBezTo>
                      <a:cubicBezTo>
                        <a:pt x="13234" y="25886"/>
                        <a:pt x="16762" y="28733"/>
                        <a:pt x="24869" y="30652"/>
                      </a:cubicBezTo>
                      <a:lnTo>
                        <a:pt x="35329" y="33127"/>
                      </a:lnTo>
                      <a:cubicBezTo>
                        <a:pt x="47893" y="36098"/>
                        <a:pt x="53773" y="42349"/>
                        <a:pt x="53773" y="51819"/>
                      </a:cubicBezTo>
                      <a:cubicBezTo>
                        <a:pt x="53773" y="63950"/>
                        <a:pt x="42694" y="72800"/>
                        <a:pt x="26479" y="72800"/>
                      </a:cubicBezTo>
                    </a:path>
                  </a:pathLst>
                </a:custGeom>
                <a:solidFill>
                  <a:srgbClr val="000000"/>
                </a:solidFill>
                <a:ln w="62" cap="flat">
                  <a:noFill/>
                  <a:prstDash val="solid"/>
                  <a:miter/>
                </a:ln>
              </p:spPr>
              <p:txBody>
                <a:bodyPr rtlCol="0" anchor="ctr"/>
                <a:lstStyle/>
                <a:p>
                  <a:endParaRPr lang="en-GB"/>
                </a:p>
              </p:txBody>
            </p:sp>
            <p:sp>
              <p:nvSpPr>
                <p:cNvPr id="303" name="Freeform: Shape 302">
                  <a:extLst>
                    <a:ext uri="{FF2B5EF4-FFF2-40B4-BE49-F238E27FC236}">
                      <a16:creationId xmlns:a16="http://schemas.microsoft.com/office/drawing/2014/main" id="{D5CFCEFC-1BAD-CB8A-B669-72D0FC3E6E2E}"/>
                    </a:ext>
                  </a:extLst>
                </p:cNvPr>
                <p:cNvSpPr/>
                <p:nvPr/>
              </p:nvSpPr>
              <p:spPr>
                <a:xfrm>
                  <a:off x="8624059" y="5822364"/>
                  <a:ext cx="64553" cy="95561"/>
                </a:xfrm>
                <a:custGeom>
                  <a:avLst/>
                  <a:gdLst>
                    <a:gd name="connsiteX0" fmla="*/ 5165 w 64553"/>
                    <a:gd name="connsiteY0" fmla="*/ 95308 h 95561"/>
                    <a:gd name="connsiteX1" fmla="*/ 8013 w 64553"/>
                    <a:gd name="connsiteY1" fmla="*/ 85653 h 95561"/>
                    <a:gd name="connsiteX2" fmla="*/ 24290 w 64553"/>
                    <a:gd name="connsiteY2" fmla="*/ 76369 h 95561"/>
                    <a:gd name="connsiteX3" fmla="*/ 26271 w 64553"/>
                    <a:gd name="connsiteY3" fmla="*/ 70613 h 95561"/>
                    <a:gd name="connsiteX4" fmla="*/ -157 w 64553"/>
                    <a:gd name="connsiteY4" fmla="*/ 1047 h 95561"/>
                    <a:gd name="connsiteX5" fmla="*/ 12036 w 64553"/>
                    <a:gd name="connsiteY5" fmla="*/ 1047 h 95561"/>
                    <a:gd name="connsiteX6" fmla="*/ 32089 w 64553"/>
                    <a:gd name="connsiteY6" fmla="*/ 59844 h 95561"/>
                    <a:gd name="connsiteX7" fmla="*/ 52265 w 64553"/>
                    <a:gd name="connsiteY7" fmla="*/ 1047 h 95561"/>
                    <a:gd name="connsiteX8" fmla="*/ 64396 w 64553"/>
                    <a:gd name="connsiteY8" fmla="*/ 1047 h 95561"/>
                    <a:gd name="connsiteX9" fmla="*/ 34007 w 64553"/>
                    <a:gd name="connsiteY9" fmla="*/ 80578 h 95561"/>
                    <a:gd name="connsiteX10" fmla="*/ 13335 w 64553"/>
                    <a:gd name="connsiteY10" fmla="*/ 96608 h 95561"/>
                    <a:gd name="connsiteX11" fmla="*/ 5165 w 64553"/>
                    <a:gd name="connsiteY11" fmla="*/ 95308 h 955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4553" h="95561">
                      <a:moveTo>
                        <a:pt x="5165" y="95308"/>
                      </a:moveTo>
                      <a:lnTo>
                        <a:pt x="8013" y="85653"/>
                      </a:lnTo>
                      <a:cubicBezTo>
                        <a:pt x="15440" y="87881"/>
                        <a:pt x="20700" y="86829"/>
                        <a:pt x="24290" y="76369"/>
                      </a:cubicBezTo>
                      <a:lnTo>
                        <a:pt x="26271" y="70613"/>
                      </a:lnTo>
                      <a:lnTo>
                        <a:pt x="-157" y="1047"/>
                      </a:lnTo>
                      <a:lnTo>
                        <a:pt x="12036" y="1047"/>
                      </a:lnTo>
                      <a:cubicBezTo>
                        <a:pt x="18658" y="20419"/>
                        <a:pt x="26704" y="39420"/>
                        <a:pt x="32089" y="59844"/>
                      </a:cubicBezTo>
                      <a:cubicBezTo>
                        <a:pt x="37473" y="39358"/>
                        <a:pt x="45643" y="20419"/>
                        <a:pt x="52265" y="1047"/>
                      </a:cubicBezTo>
                      <a:lnTo>
                        <a:pt x="64396" y="1047"/>
                      </a:lnTo>
                      <a:lnTo>
                        <a:pt x="34007" y="80578"/>
                      </a:lnTo>
                      <a:cubicBezTo>
                        <a:pt x="29799" y="91595"/>
                        <a:pt x="23114" y="96608"/>
                        <a:pt x="13335" y="96608"/>
                      </a:cubicBezTo>
                      <a:cubicBezTo>
                        <a:pt x="9374" y="96608"/>
                        <a:pt x="6341" y="95865"/>
                        <a:pt x="5165" y="95308"/>
                      </a:cubicBezTo>
                    </a:path>
                  </a:pathLst>
                </a:custGeom>
                <a:solidFill>
                  <a:srgbClr val="000000"/>
                </a:solidFill>
                <a:ln w="62" cap="flat">
                  <a:noFill/>
                  <a:prstDash val="solid"/>
                  <a:miter/>
                </a:ln>
              </p:spPr>
              <p:txBody>
                <a:bodyPr rtlCol="0" anchor="ctr"/>
                <a:lstStyle/>
                <a:p>
                  <a:endParaRPr lang="en-GB"/>
                </a:p>
              </p:txBody>
            </p:sp>
            <p:sp>
              <p:nvSpPr>
                <p:cNvPr id="304" name="Freeform: Shape 303">
                  <a:extLst>
                    <a:ext uri="{FF2B5EF4-FFF2-40B4-BE49-F238E27FC236}">
                      <a16:creationId xmlns:a16="http://schemas.microsoft.com/office/drawing/2014/main" id="{9B212DEA-E57E-1CCA-AF66-3FE5B578BBE2}"/>
                    </a:ext>
                  </a:extLst>
                </p:cNvPr>
                <p:cNvSpPr/>
                <p:nvPr/>
              </p:nvSpPr>
              <p:spPr>
                <a:xfrm>
                  <a:off x="8698638" y="5821497"/>
                  <a:ext cx="53907" cy="71547"/>
                </a:xfrm>
                <a:custGeom>
                  <a:avLst/>
                  <a:gdLst>
                    <a:gd name="connsiteX0" fmla="*/ 26498 w 53907"/>
                    <a:gd name="connsiteY0" fmla="*/ 72800 h 71547"/>
                    <a:gd name="connsiteX1" fmla="*/ -116 w 53907"/>
                    <a:gd name="connsiteY1" fmla="*/ 54542 h 71547"/>
                    <a:gd name="connsiteX2" fmla="*/ 10468 w 53907"/>
                    <a:gd name="connsiteY2" fmla="*/ 52004 h 71547"/>
                    <a:gd name="connsiteX3" fmla="*/ 26374 w 53907"/>
                    <a:gd name="connsiteY3" fmla="*/ 63021 h 71547"/>
                    <a:gd name="connsiteX4" fmla="*/ 42219 w 53907"/>
                    <a:gd name="connsiteY4" fmla="*/ 52561 h 71547"/>
                    <a:gd name="connsiteX5" fmla="*/ 32068 w 53907"/>
                    <a:gd name="connsiteY5" fmla="*/ 43030 h 71547"/>
                    <a:gd name="connsiteX6" fmla="*/ 20556 w 53907"/>
                    <a:gd name="connsiteY6" fmla="*/ 40307 h 71547"/>
                    <a:gd name="connsiteX7" fmla="*/ 1989 w 53907"/>
                    <a:gd name="connsiteY7" fmla="*/ 21430 h 71547"/>
                    <a:gd name="connsiteX8" fmla="*/ 27612 w 53907"/>
                    <a:gd name="connsiteY8" fmla="*/ 1253 h 71547"/>
                    <a:gd name="connsiteX9" fmla="*/ 52493 w 53907"/>
                    <a:gd name="connsiteY9" fmla="*/ 17902 h 71547"/>
                    <a:gd name="connsiteX10" fmla="*/ 42404 w 53907"/>
                    <a:gd name="connsiteY10" fmla="*/ 20501 h 71547"/>
                    <a:gd name="connsiteX11" fmla="*/ 27674 w 53907"/>
                    <a:gd name="connsiteY11" fmla="*/ 10722 h 71547"/>
                    <a:gd name="connsiteX12" fmla="*/ 13253 w 53907"/>
                    <a:gd name="connsiteY12" fmla="*/ 20749 h 71547"/>
                    <a:gd name="connsiteX13" fmla="*/ 24889 w 53907"/>
                    <a:gd name="connsiteY13" fmla="*/ 30652 h 71547"/>
                    <a:gd name="connsiteX14" fmla="*/ 35349 w 53907"/>
                    <a:gd name="connsiteY14" fmla="*/ 33127 h 71547"/>
                    <a:gd name="connsiteX15" fmla="*/ 53792 w 53907"/>
                    <a:gd name="connsiteY15" fmla="*/ 51819 h 71547"/>
                    <a:gd name="connsiteX16" fmla="*/ 26498 w 53907"/>
                    <a:gd name="connsiteY16" fmla="*/ 72800 h 71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3907" h="71547">
                      <a:moveTo>
                        <a:pt x="26498" y="72800"/>
                      </a:moveTo>
                      <a:cubicBezTo>
                        <a:pt x="12263" y="72800"/>
                        <a:pt x="2360" y="66487"/>
                        <a:pt x="-116" y="54542"/>
                      </a:cubicBezTo>
                      <a:lnTo>
                        <a:pt x="10468" y="52004"/>
                      </a:lnTo>
                      <a:cubicBezTo>
                        <a:pt x="12449" y="59617"/>
                        <a:pt x="18081" y="63021"/>
                        <a:pt x="26374" y="63021"/>
                      </a:cubicBezTo>
                      <a:cubicBezTo>
                        <a:pt x="36029" y="63021"/>
                        <a:pt x="42219" y="58256"/>
                        <a:pt x="42219" y="52561"/>
                      </a:cubicBezTo>
                      <a:cubicBezTo>
                        <a:pt x="42219" y="47796"/>
                        <a:pt x="38876" y="44639"/>
                        <a:pt x="32068" y="43030"/>
                      </a:cubicBezTo>
                      <a:lnTo>
                        <a:pt x="20556" y="40307"/>
                      </a:lnTo>
                      <a:cubicBezTo>
                        <a:pt x="7992" y="37336"/>
                        <a:pt x="1989" y="31147"/>
                        <a:pt x="1989" y="21430"/>
                      </a:cubicBezTo>
                      <a:cubicBezTo>
                        <a:pt x="1989" y="9546"/>
                        <a:pt x="12882" y="1253"/>
                        <a:pt x="27612" y="1253"/>
                      </a:cubicBezTo>
                      <a:cubicBezTo>
                        <a:pt x="41847" y="1253"/>
                        <a:pt x="49336" y="8185"/>
                        <a:pt x="52493" y="17902"/>
                      </a:cubicBezTo>
                      <a:lnTo>
                        <a:pt x="42404" y="20501"/>
                      </a:lnTo>
                      <a:cubicBezTo>
                        <a:pt x="40486" y="15550"/>
                        <a:pt x="36586" y="10722"/>
                        <a:pt x="27674" y="10722"/>
                      </a:cubicBezTo>
                      <a:cubicBezTo>
                        <a:pt x="19442" y="10722"/>
                        <a:pt x="13253" y="14993"/>
                        <a:pt x="13253" y="20749"/>
                      </a:cubicBezTo>
                      <a:cubicBezTo>
                        <a:pt x="13253" y="25886"/>
                        <a:pt x="16781" y="28733"/>
                        <a:pt x="24889" y="30652"/>
                      </a:cubicBezTo>
                      <a:lnTo>
                        <a:pt x="35349" y="33127"/>
                      </a:lnTo>
                      <a:cubicBezTo>
                        <a:pt x="47913" y="36098"/>
                        <a:pt x="53792" y="42349"/>
                        <a:pt x="53792" y="51819"/>
                      </a:cubicBezTo>
                      <a:cubicBezTo>
                        <a:pt x="53792" y="63950"/>
                        <a:pt x="42714" y="72800"/>
                        <a:pt x="26498" y="72800"/>
                      </a:cubicBezTo>
                    </a:path>
                  </a:pathLst>
                </a:custGeom>
                <a:solidFill>
                  <a:srgbClr val="000000"/>
                </a:solidFill>
                <a:ln w="62" cap="flat">
                  <a:noFill/>
                  <a:prstDash val="solid"/>
                  <a:miter/>
                </a:ln>
              </p:spPr>
              <p:txBody>
                <a:bodyPr rtlCol="0" anchor="ctr"/>
                <a:lstStyle/>
                <a:p>
                  <a:endParaRPr lang="en-GB"/>
                </a:p>
              </p:txBody>
            </p:sp>
            <p:sp>
              <p:nvSpPr>
                <p:cNvPr id="305" name="Freeform: Shape 304">
                  <a:extLst>
                    <a:ext uri="{FF2B5EF4-FFF2-40B4-BE49-F238E27FC236}">
                      <a16:creationId xmlns:a16="http://schemas.microsoft.com/office/drawing/2014/main" id="{66FDA808-32F9-EE85-28CF-0EF4CD675C1C}"/>
                    </a:ext>
                  </a:extLst>
                </p:cNvPr>
                <p:cNvSpPr/>
                <p:nvPr/>
              </p:nvSpPr>
              <p:spPr>
                <a:xfrm>
                  <a:off x="8760097" y="5805900"/>
                  <a:ext cx="37692" cy="86525"/>
                </a:xfrm>
                <a:custGeom>
                  <a:avLst/>
                  <a:gdLst>
                    <a:gd name="connsiteX0" fmla="*/ 35885 w 37692"/>
                    <a:gd name="connsiteY0" fmla="*/ 17846 h 86525"/>
                    <a:gd name="connsiteX1" fmla="*/ 35885 w 37692"/>
                    <a:gd name="connsiteY1" fmla="*/ 27377 h 86525"/>
                    <a:gd name="connsiteX2" fmla="*/ 21649 w 37692"/>
                    <a:gd name="connsiteY2" fmla="*/ 27377 h 86525"/>
                    <a:gd name="connsiteX3" fmla="*/ 21649 w 37692"/>
                    <a:gd name="connsiteY3" fmla="*/ 69093 h 86525"/>
                    <a:gd name="connsiteX4" fmla="*/ 29819 w 37692"/>
                    <a:gd name="connsiteY4" fmla="*/ 78005 h 86525"/>
                    <a:gd name="connsiteX5" fmla="*/ 35513 w 37692"/>
                    <a:gd name="connsiteY5" fmla="*/ 77262 h 86525"/>
                    <a:gd name="connsiteX6" fmla="*/ 37803 w 37692"/>
                    <a:gd name="connsiteY6" fmla="*/ 86670 h 86525"/>
                    <a:gd name="connsiteX7" fmla="*/ 29510 w 37692"/>
                    <a:gd name="connsiteY7" fmla="*/ 87908 h 86525"/>
                    <a:gd name="connsiteX8" fmla="*/ 10509 w 37692"/>
                    <a:gd name="connsiteY8" fmla="*/ 69959 h 86525"/>
                    <a:gd name="connsiteX9" fmla="*/ 10509 w 37692"/>
                    <a:gd name="connsiteY9" fmla="*/ 27377 h 86525"/>
                    <a:gd name="connsiteX10" fmla="*/ 111 w 37692"/>
                    <a:gd name="connsiteY10" fmla="*/ 27377 h 86525"/>
                    <a:gd name="connsiteX11" fmla="*/ 111 w 37692"/>
                    <a:gd name="connsiteY11" fmla="*/ 17846 h 86525"/>
                    <a:gd name="connsiteX12" fmla="*/ 10509 w 37692"/>
                    <a:gd name="connsiteY12" fmla="*/ 17846 h 86525"/>
                    <a:gd name="connsiteX13" fmla="*/ 10509 w 37692"/>
                    <a:gd name="connsiteY13" fmla="*/ 1383 h 86525"/>
                    <a:gd name="connsiteX14" fmla="*/ 21649 w 37692"/>
                    <a:gd name="connsiteY14" fmla="*/ 1383 h 86525"/>
                    <a:gd name="connsiteX15" fmla="*/ 21649 w 37692"/>
                    <a:gd name="connsiteY15" fmla="*/ 17846 h 86525"/>
                    <a:gd name="connsiteX16" fmla="*/ 35885 w 37692"/>
                    <a:gd name="connsiteY16" fmla="*/ 17846 h 86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7692" h="86525">
                      <a:moveTo>
                        <a:pt x="35885" y="17846"/>
                      </a:moveTo>
                      <a:lnTo>
                        <a:pt x="35885" y="27377"/>
                      </a:lnTo>
                      <a:lnTo>
                        <a:pt x="21649" y="27377"/>
                      </a:lnTo>
                      <a:lnTo>
                        <a:pt x="21649" y="69093"/>
                      </a:lnTo>
                      <a:cubicBezTo>
                        <a:pt x="21649" y="75282"/>
                        <a:pt x="23939" y="78005"/>
                        <a:pt x="29819" y="78005"/>
                      </a:cubicBezTo>
                      <a:cubicBezTo>
                        <a:pt x="31243" y="78005"/>
                        <a:pt x="33656" y="77634"/>
                        <a:pt x="35513" y="77262"/>
                      </a:cubicBezTo>
                      <a:lnTo>
                        <a:pt x="37803" y="86670"/>
                      </a:lnTo>
                      <a:cubicBezTo>
                        <a:pt x="35513" y="87475"/>
                        <a:pt x="32357" y="87908"/>
                        <a:pt x="29510" y="87908"/>
                      </a:cubicBezTo>
                      <a:cubicBezTo>
                        <a:pt x="17565" y="87908"/>
                        <a:pt x="10509" y="81285"/>
                        <a:pt x="10509" y="69959"/>
                      </a:cubicBezTo>
                      <a:lnTo>
                        <a:pt x="10509" y="27377"/>
                      </a:lnTo>
                      <a:lnTo>
                        <a:pt x="111" y="27377"/>
                      </a:lnTo>
                      <a:lnTo>
                        <a:pt x="111" y="17846"/>
                      </a:lnTo>
                      <a:lnTo>
                        <a:pt x="10509" y="17846"/>
                      </a:lnTo>
                      <a:lnTo>
                        <a:pt x="10509" y="1383"/>
                      </a:lnTo>
                      <a:lnTo>
                        <a:pt x="21649" y="1383"/>
                      </a:lnTo>
                      <a:lnTo>
                        <a:pt x="21649" y="17846"/>
                      </a:lnTo>
                      <a:lnTo>
                        <a:pt x="35885" y="17846"/>
                      </a:lnTo>
                    </a:path>
                  </a:pathLst>
                </a:custGeom>
                <a:solidFill>
                  <a:srgbClr val="000000"/>
                </a:solidFill>
                <a:ln w="62" cap="flat">
                  <a:noFill/>
                  <a:prstDash val="solid"/>
                  <a:miter/>
                </a:ln>
              </p:spPr>
              <p:txBody>
                <a:bodyPr rtlCol="0" anchor="ctr"/>
                <a:lstStyle/>
                <a:p>
                  <a:endParaRPr lang="en-GB"/>
                </a:p>
              </p:txBody>
            </p:sp>
            <p:sp>
              <p:nvSpPr>
                <p:cNvPr id="306" name="Freeform: Shape 305">
                  <a:extLst>
                    <a:ext uri="{FF2B5EF4-FFF2-40B4-BE49-F238E27FC236}">
                      <a16:creationId xmlns:a16="http://schemas.microsoft.com/office/drawing/2014/main" id="{4D2A578B-D4D0-BE72-C671-FAB16957E7AE}"/>
                    </a:ext>
                  </a:extLst>
                </p:cNvPr>
                <p:cNvSpPr/>
                <p:nvPr/>
              </p:nvSpPr>
              <p:spPr>
                <a:xfrm>
                  <a:off x="8805526" y="5821497"/>
                  <a:ext cx="61273" cy="71547"/>
                </a:xfrm>
                <a:custGeom>
                  <a:avLst/>
                  <a:gdLst>
                    <a:gd name="connsiteX0" fmla="*/ 32276 w 61273"/>
                    <a:gd name="connsiteY0" fmla="*/ 72800 h 71547"/>
                    <a:gd name="connsiteX1" fmla="*/ -156 w 61273"/>
                    <a:gd name="connsiteY1" fmla="*/ 37274 h 71547"/>
                    <a:gd name="connsiteX2" fmla="*/ 30976 w 61273"/>
                    <a:gd name="connsiteY2" fmla="*/ 1253 h 71547"/>
                    <a:gd name="connsiteX3" fmla="*/ 61118 w 61273"/>
                    <a:gd name="connsiteY3" fmla="*/ 35851 h 71547"/>
                    <a:gd name="connsiteX4" fmla="*/ 61118 w 61273"/>
                    <a:gd name="connsiteY4" fmla="*/ 40492 h 71547"/>
                    <a:gd name="connsiteX5" fmla="*/ 11109 w 61273"/>
                    <a:gd name="connsiteY5" fmla="*/ 40492 h 71547"/>
                    <a:gd name="connsiteX6" fmla="*/ 32338 w 61273"/>
                    <a:gd name="connsiteY6" fmla="*/ 62897 h 71547"/>
                    <a:gd name="connsiteX7" fmla="*/ 49234 w 61273"/>
                    <a:gd name="connsiteY7" fmla="*/ 52252 h 71547"/>
                    <a:gd name="connsiteX8" fmla="*/ 60004 w 61273"/>
                    <a:gd name="connsiteY8" fmla="*/ 55223 h 71547"/>
                    <a:gd name="connsiteX9" fmla="*/ 32276 w 61273"/>
                    <a:gd name="connsiteY9" fmla="*/ 72800 h 71547"/>
                    <a:gd name="connsiteX10" fmla="*/ 11171 w 61273"/>
                    <a:gd name="connsiteY10" fmla="*/ 31085 h 71547"/>
                    <a:gd name="connsiteX11" fmla="*/ 49791 w 61273"/>
                    <a:gd name="connsiteY11" fmla="*/ 31085 h 71547"/>
                    <a:gd name="connsiteX12" fmla="*/ 30976 w 61273"/>
                    <a:gd name="connsiteY12" fmla="*/ 11156 h 71547"/>
                    <a:gd name="connsiteX13" fmla="*/ 11171 w 61273"/>
                    <a:gd name="connsiteY13" fmla="*/ 31085 h 71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1273" h="71547">
                      <a:moveTo>
                        <a:pt x="32276" y="72800"/>
                      </a:moveTo>
                      <a:cubicBezTo>
                        <a:pt x="12223" y="72800"/>
                        <a:pt x="-156" y="58565"/>
                        <a:pt x="-156" y="37274"/>
                      </a:cubicBezTo>
                      <a:cubicBezTo>
                        <a:pt x="-156" y="16045"/>
                        <a:pt x="12099" y="1253"/>
                        <a:pt x="30976" y="1253"/>
                      </a:cubicBezTo>
                      <a:cubicBezTo>
                        <a:pt x="45645" y="1253"/>
                        <a:pt x="61118" y="10289"/>
                        <a:pt x="61118" y="35851"/>
                      </a:cubicBezTo>
                      <a:lnTo>
                        <a:pt x="61118" y="40492"/>
                      </a:lnTo>
                      <a:lnTo>
                        <a:pt x="11109" y="40492"/>
                      </a:lnTo>
                      <a:cubicBezTo>
                        <a:pt x="11666" y="54975"/>
                        <a:pt x="20083" y="62897"/>
                        <a:pt x="32338" y="62897"/>
                      </a:cubicBezTo>
                      <a:cubicBezTo>
                        <a:pt x="40508" y="62897"/>
                        <a:pt x="46635" y="59308"/>
                        <a:pt x="49234" y="52252"/>
                      </a:cubicBezTo>
                      <a:lnTo>
                        <a:pt x="60004" y="55223"/>
                      </a:lnTo>
                      <a:cubicBezTo>
                        <a:pt x="56785" y="65683"/>
                        <a:pt x="46449" y="72800"/>
                        <a:pt x="32276" y="72800"/>
                      </a:cubicBezTo>
                      <a:close/>
                      <a:moveTo>
                        <a:pt x="11171" y="31085"/>
                      </a:moveTo>
                      <a:lnTo>
                        <a:pt x="49791" y="31085"/>
                      </a:lnTo>
                      <a:cubicBezTo>
                        <a:pt x="48739" y="19325"/>
                        <a:pt x="42364" y="11156"/>
                        <a:pt x="30976" y="11156"/>
                      </a:cubicBezTo>
                      <a:cubicBezTo>
                        <a:pt x="19093" y="11156"/>
                        <a:pt x="11852" y="20501"/>
                        <a:pt x="11171" y="31085"/>
                      </a:cubicBezTo>
                    </a:path>
                  </a:pathLst>
                </a:custGeom>
                <a:solidFill>
                  <a:srgbClr val="000000"/>
                </a:solidFill>
                <a:ln w="62" cap="flat">
                  <a:noFill/>
                  <a:prstDash val="solid"/>
                  <a:miter/>
                </a:ln>
              </p:spPr>
              <p:txBody>
                <a:bodyPr rtlCol="0" anchor="ctr"/>
                <a:lstStyle/>
                <a:p>
                  <a:endParaRPr lang="en-GB"/>
                </a:p>
              </p:txBody>
            </p:sp>
            <p:sp>
              <p:nvSpPr>
                <p:cNvPr id="307" name="Freeform: Shape 306">
                  <a:extLst>
                    <a:ext uri="{FF2B5EF4-FFF2-40B4-BE49-F238E27FC236}">
                      <a16:creationId xmlns:a16="http://schemas.microsoft.com/office/drawing/2014/main" id="{9D15D36B-60A6-1E9D-FAAE-2DEEA0CB6988}"/>
                    </a:ext>
                  </a:extLst>
                </p:cNvPr>
                <p:cNvSpPr/>
                <p:nvPr/>
              </p:nvSpPr>
              <p:spPr>
                <a:xfrm>
                  <a:off x="8882767" y="5821126"/>
                  <a:ext cx="91476" cy="70433"/>
                </a:xfrm>
                <a:custGeom>
                  <a:avLst/>
                  <a:gdLst>
                    <a:gd name="connsiteX0" fmla="*/ -441 w 91476"/>
                    <a:gd name="connsiteY0" fmla="*/ 71701 h 70433"/>
                    <a:gd name="connsiteX1" fmla="*/ -441 w 91476"/>
                    <a:gd name="connsiteY1" fmla="*/ 2506 h 70433"/>
                    <a:gd name="connsiteX2" fmla="*/ 10391 w 91476"/>
                    <a:gd name="connsiteY2" fmla="*/ 2506 h 70433"/>
                    <a:gd name="connsiteX3" fmla="*/ 10452 w 91476"/>
                    <a:gd name="connsiteY3" fmla="*/ 15194 h 70433"/>
                    <a:gd name="connsiteX4" fmla="*/ 29825 w 91476"/>
                    <a:gd name="connsiteY4" fmla="*/ 1268 h 70433"/>
                    <a:gd name="connsiteX5" fmla="*/ 47464 w 91476"/>
                    <a:gd name="connsiteY5" fmla="*/ 15379 h 70433"/>
                    <a:gd name="connsiteX6" fmla="*/ 69250 w 91476"/>
                    <a:gd name="connsiteY6" fmla="*/ 1268 h 70433"/>
                    <a:gd name="connsiteX7" fmla="*/ 91036 w 91476"/>
                    <a:gd name="connsiteY7" fmla="*/ 25034 h 70433"/>
                    <a:gd name="connsiteX8" fmla="*/ 91036 w 91476"/>
                    <a:gd name="connsiteY8" fmla="*/ 71701 h 70433"/>
                    <a:gd name="connsiteX9" fmla="*/ 79833 w 91476"/>
                    <a:gd name="connsiteY9" fmla="*/ 71701 h 70433"/>
                    <a:gd name="connsiteX10" fmla="*/ 79833 w 91476"/>
                    <a:gd name="connsiteY10" fmla="*/ 25344 h 70433"/>
                    <a:gd name="connsiteX11" fmla="*/ 65908 w 91476"/>
                    <a:gd name="connsiteY11" fmla="*/ 11418 h 70433"/>
                    <a:gd name="connsiteX12" fmla="*/ 50868 w 91476"/>
                    <a:gd name="connsiteY12" fmla="*/ 26520 h 70433"/>
                    <a:gd name="connsiteX13" fmla="*/ 50868 w 91476"/>
                    <a:gd name="connsiteY13" fmla="*/ 71701 h 70433"/>
                    <a:gd name="connsiteX14" fmla="*/ 39727 w 91476"/>
                    <a:gd name="connsiteY14" fmla="*/ 71701 h 70433"/>
                    <a:gd name="connsiteX15" fmla="*/ 39727 w 91476"/>
                    <a:gd name="connsiteY15" fmla="*/ 24230 h 70433"/>
                    <a:gd name="connsiteX16" fmla="*/ 26173 w 91476"/>
                    <a:gd name="connsiteY16" fmla="*/ 11418 h 70433"/>
                    <a:gd name="connsiteX17" fmla="*/ 10700 w 91476"/>
                    <a:gd name="connsiteY17" fmla="*/ 28129 h 70433"/>
                    <a:gd name="connsiteX18" fmla="*/ 10700 w 91476"/>
                    <a:gd name="connsiteY18" fmla="*/ 71701 h 70433"/>
                    <a:gd name="connsiteX19" fmla="*/ -441 w 91476"/>
                    <a:gd name="connsiteY19" fmla="*/ 71701 h 704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91476" h="70433">
                      <a:moveTo>
                        <a:pt x="-441" y="71701"/>
                      </a:moveTo>
                      <a:lnTo>
                        <a:pt x="-441" y="2506"/>
                      </a:lnTo>
                      <a:lnTo>
                        <a:pt x="10391" y="2506"/>
                      </a:lnTo>
                      <a:lnTo>
                        <a:pt x="10452" y="15194"/>
                      </a:lnTo>
                      <a:cubicBezTo>
                        <a:pt x="13857" y="5848"/>
                        <a:pt x="21655" y="1268"/>
                        <a:pt x="29825" y="1268"/>
                      </a:cubicBezTo>
                      <a:cubicBezTo>
                        <a:pt x="38923" y="1268"/>
                        <a:pt x="44988" y="6838"/>
                        <a:pt x="47464" y="15379"/>
                      </a:cubicBezTo>
                      <a:cubicBezTo>
                        <a:pt x="50744" y="6652"/>
                        <a:pt x="59223" y="1268"/>
                        <a:pt x="69250" y="1268"/>
                      </a:cubicBezTo>
                      <a:cubicBezTo>
                        <a:pt x="81257" y="1268"/>
                        <a:pt x="91036" y="9004"/>
                        <a:pt x="91036" y="25034"/>
                      </a:cubicBezTo>
                      <a:lnTo>
                        <a:pt x="91036" y="71701"/>
                      </a:lnTo>
                      <a:lnTo>
                        <a:pt x="79833" y="71701"/>
                      </a:lnTo>
                      <a:lnTo>
                        <a:pt x="79833" y="25344"/>
                      </a:lnTo>
                      <a:cubicBezTo>
                        <a:pt x="79833" y="15379"/>
                        <a:pt x="73335" y="11418"/>
                        <a:pt x="65908" y="11418"/>
                      </a:cubicBezTo>
                      <a:cubicBezTo>
                        <a:pt x="56562" y="11418"/>
                        <a:pt x="50868" y="17793"/>
                        <a:pt x="50868" y="26520"/>
                      </a:cubicBezTo>
                      <a:lnTo>
                        <a:pt x="50868" y="71701"/>
                      </a:lnTo>
                      <a:lnTo>
                        <a:pt x="39727" y="71701"/>
                      </a:lnTo>
                      <a:lnTo>
                        <a:pt x="39727" y="24230"/>
                      </a:lnTo>
                      <a:cubicBezTo>
                        <a:pt x="39727" y="16555"/>
                        <a:pt x="33971" y="11418"/>
                        <a:pt x="26173" y="11418"/>
                      </a:cubicBezTo>
                      <a:cubicBezTo>
                        <a:pt x="18065" y="11418"/>
                        <a:pt x="10700" y="17112"/>
                        <a:pt x="10700" y="28129"/>
                      </a:cubicBezTo>
                      <a:lnTo>
                        <a:pt x="10700" y="71701"/>
                      </a:lnTo>
                      <a:lnTo>
                        <a:pt x="-441" y="71701"/>
                      </a:lnTo>
                    </a:path>
                  </a:pathLst>
                </a:custGeom>
                <a:solidFill>
                  <a:srgbClr val="000000"/>
                </a:solidFill>
                <a:ln w="62" cap="flat">
                  <a:noFill/>
                  <a:prstDash val="solid"/>
                  <a:miter/>
                </a:ln>
              </p:spPr>
              <p:txBody>
                <a:bodyPr rtlCol="0" anchor="ctr"/>
                <a:lstStyle/>
                <a:p>
                  <a:endParaRPr lang="en-GB"/>
                </a:p>
              </p:txBody>
            </p:sp>
            <p:sp>
              <p:nvSpPr>
                <p:cNvPr id="308" name="Freeform: Shape 307">
                  <a:extLst>
                    <a:ext uri="{FF2B5EF4-FFF2-40B4-BE49-F238E27FC236}">
                      <a16:creationId xmlns:a16="http://schemas.microsoft.com/office/drawing/2014/main" id="{AF9AC659-59F2-A1B2-A850-87561692EE97}"/>
                    </a:ext>
                  </a:extLst>
                </p:cNvPr>
                <p:cNvSpPr/>
                <p:nvPr/>
              </p:nvSpPr>
              <p:spPr>
                <a:xfrm>
                  <a:off x="8990707" y="5821497"/>
                  <a:ext cx="53907" cy="71547"/>
                </a:xfrm>
                <a:custGeom>
                  <a:avLst/>
                  <a:gdLst>
                    <a:gd name="connsiteX0" fmla="*/ 26539 w 53907"/>
                    <a:gd name="connsiteY0" fmla="*/ 72800 h 71547"/>
                    <a:gd name="connsiteX1" fmla="*/ -75 w 53907"/>
                    <a:gd name="connsiteY1" fmla="*/ 54542 h 71547"/>
                    <a:gd name="connsiteX2" fmla="*/ 10509 w 53907"/>
                    <a:gd name="connsiteY2" fmla="*/ 52004 h 71547"/>
                    <a:gd name="connsiteX3" fmla="*/ 26415 w 53907"/>
                    <a:gd name="connsiteY3" fmla="*/ 63021 h 71547"/>
                    <a:gd name="connsiteX4" fmla="*/ 42260 w 53907"/>
                    <a:gd name="connsiteY4" fmla="*/ 52561 h 71547"/>
                    <a:gd name="connsiteX5" fmla="*/ 32109 w 53907"/>
                    <a:gd name="connsiteY5" fmla="*/ 43030 h 71547"/>
                    <a:gd name="connsiteX6" fmla="*/ 20597 w 53907"/>
                    <a:gd name="connsiteY6" fmla="*/ 40307 h 71547"/>
                    <a:gd name="connsiteX7" fmla="*/ 2030 w 53907"/>
                    <a:gd name="connsiteY7" fmla="*/ 21430 h 71547"/>
                    <a:gd name="connsiteX8" fmla="*/ 27653 w 53907"/>
                    <a:gd name="connsiteY8" fmla="*/ 1253 h 71547"/>
                    <a:gd name="connsiteX9" fmla="*/ 52534 w 53907"/>
                    <a:gd name="connsiteY9" fmla="*/ 17902 h 71547"/>
                    <a:gd name="connsiteX10" fmla="*/ 42445 w 53907"/>
                    <a:gd name="connsiteY10" fmla="*/ 20501 h 71547"/>
                    <a:gd name="connsiteX11" fmla="*/ 27715 w 53907"/>
                    <a:gd name="connsiteY11" fmla="*/ 10722 h 71547"/>
                    <a:gd name="connsiteX12" fmla="*/ 13294 w 53907"/>
                    <a:gd name="connsiteY12" fmla="*/ 20749 h 71547"/>
                    <a:gd name="connsiteX13" fmla="*/ 24930 w 53907"/>
                    <a:gd name="connsiteY13" fmla="*/ 30652 h 71547"/>
                    <a:gd name="connsiteX14" fmla="*/ 35390 w 53907"/>
                    <a:gd name="connsiteY14" fmla="*/ 33127 h 71547"/>
                    <a:gd name="connsiteX15" fmla="*/ 53833 w 53907"/>
                    <a:gd name="connsiteY15" fmla="*/ 51819 h 71547"/>
                    <a:gd name="connsiteX16" fmla="*/ 26539 w 53907"/>
                    <a:gd name="connsiteY16" fmla="*/ 72800 h 71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3907" h="71547">
                      <a:moveTo>
                        <a:pt x="26539" y="72800"/>
                      </a:moveTo>
                      <a:cubicBezTo>
                        <a:pt x="12304" y="72800"/>
                        <a:pt x="2401" y="66487"/>
                        <a:pt x="-75" y="54542"/>
                      </a:cubicBezTo>
                      <a:lnTo>
                        <a:pt x="10509" y="52004"/>
                      </a:lnTo>
                      <a:cubicBezTo>
                        <a:pt x="12490" y="59617"/>
                        <a:pt x="18122" y="63021"/>
                        <a:pt x="26415" y="63021"/>
                      </a:cubicBezTo>
                      <a:cubicBezTo>
                        <a:pt x="36070" y="63021"/>
                        <a:pt x="42260" y="58256"/>
                        <a:pt x="42260" y="52561"/>
                      </a:cubicBezTo>
                      <a:cubicBezTo>
                        <a:pt x="42260" y="47796"/>
                        <a:pt x="38917" y="44639"/>
                        <a:pt x="32109" y="43030"/>
                      </a:cubicBezTo>
                      <a:lnTo>
                        <a:pt x="20597" y="40307"/>
                      </a:lnTo>
                      <a:cubicBezTo>
                        <a:pt x="8033" y="37336"/>
                        <a:pt x="2030" y="31147"/>
                        <a:pt x="2030" y="21430"/>
                      </a:cubicBezTo>
                      <a:cubicBezTo>
                        <a:pt x="2030" y="9546"/>
                        <a:pt x="12923" y="1253"/>
                        <a:pt x="27653" y="1253"/>
                      </a:cubicBezTo>
                      <a:cubicBezTo>
                        <a:pt x="41888" y="1253"/>
                        <a:pt x="49377" y="8185"/>
                        <a:pt x="52534" y="17902"/>
                      </a:cubicBezTo>
                      <a:lnTo>
                        <a:pt x="42445" y="20501"/>
                      </a:lnTo>
                      <a:cubicBezTo>
                        <a:pt x="40527" y="15550"/>
                        <a:pt x="36627" y="10722"/>
                        <a:pt x="27715" y="10722"/>
                      </a:cubicBezTo>
                      <a:cubicBezTo>
                        <a:pt x="19483" y="10722"/>
                        <a:pt x="13294" y="14993"/>
                        <a:pt x="13294" y="20749"/>
                      </a:cubicBezTo>
                      <a:cubicBezTo>
                        <a:pt x="13294" y="25886"/>
                        <a:pt x="16822" y="28733"/>
                        <a:pt x="24930" y="30652"/>
                      </a:cubicBezTo>
                      <a:lnTo>
                        <a:pt x="35390" y="33127"/>
                      </a:lnTo>
                      <a:cubicBezTo>
                        <a:pt x="47954" y="36098"/>
                        <a:pt x="53833" y="42349"/>
                        <a:pt x="53833" y="51819"/>
                      </a:cubicBezTo>
                      <a:cubicBezTo>
                        <a:pt x="53833" y="63950"/>
                        <a:pt x="42755" y="72800"/>
                        <a:pt x="26539" y="72800"/>
                      </a:cubicBezTo>
                    </a:path>
                  </a:pathLst>
                </a:custGeom>
                <a:solidFill>
                  <a:srgbClr val="000000"/>
                </a:solidFill>
                <a:ln w="62" cap="flat">
                  <a:noFill/>
                  <a:prstDash val="solid"/>
                  <a:miter/>
                </a:ln>
              </p:spPr>
              <p:txBody>
                <a:bodyPr rtlCol="0" anchor="ctr"/>
                <a:lstStyle/>
                <a:p>
                  <a:endParaRPr lang="en-GB"/>
                </a:p>
              </p:txBody>
            </p:sp>
          </p:grpSp>
        </p:grpSp>
        <p:sp>
          <p:nvSpPr>
            <p:cNvPr id="309" name="Freeform: Shape 308">
              <a:extLst>
                <a:ext uri="{FF2B5EF4-FFF2-40B4-BE49-F238E27FC236}">
                  <a16:creationId xmlns:a16="http://schemas.microsoft.com/office/drawing/2014/main" id="{DE7C70F1-CED1-A790-D40D-CFF633E34EE4}"/>
                </a:ext>
              </a:extLst>
            </p:cNvPr>
            <p:cNvSpPr/>
            <p:nvPr/>
          </p:nvSpPr>
          <p:spPr>
            <a:xfrm>
              <a:off x="7097336" y="3511404"/>
              <a:ext cx="1140793" cy="891245"/>
            </a:xfrm>
            <a:custGeom>
              <a:avLst/>
              <a:gdLst>
                <a:gd name="connsiteX0" fmla="*/ 1140515 w 1140793"/>
                <a:gd name="connsiteY0" fmla="*/ 445656 h 891245"/>
                <a:gd name="connsiteX1" fmla="*/ 570118 w 1140793"/>
                <a:gd name="connsiteY1" fmla="*/ 891279 h 891245"/>
                <a:gd name="connsiteX2" fmla="*/ -279 w 1140793"/>
                <a:gd name="connsiteY2" fmla="*/ 445656 h 891245"/>
                <a:gd name="connsiteX3" fmla="*/ 570118 w 1140793"/>
                <a:gd name="connsiteY3" fmla="*/ 33 h 891245"/>
                <a:gd name="connsiteX4" fmla="*/ 1140515 w 1140793"/>
                <a:gd name="connsiteY4" fmla="*/ 445656 h 8912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0793" h="891245">
                  <a:moveTo>
                    <a:pt x="1140515" y="445656"/>
                  </a:moveTo>
                  <a:cubicBezTo>
                    <a:pt x="1140515" y="691782"/>
                    <a:pt x="885119" y="891279"/>
                    <a:pt x="570118" y="891279"/>
                  </a:cubicBezTo>
                  <a:cubicBezTo>
                    <a:pt x="255116" y="891279"/>
                    <a:pt x="-279" y="691782"/>
                    <a:pt x="-279" y="445656"/>
                  </a:cubicBezTo>
                  <a:cubicBezTo>
                    <a:pt x="-279" y="199672"/>
                    <a:pt x="255116" y="33"/>
                    <a:pt x="570118" y="33"/>
                  </a:cubicBezTo>
                  <a:cubicBezTo>
                    <a:pt x="885119" y="33"/>
                    <a:pt x="1140515" y="199672"/>
                    <a:pt x="1140515" y="445656"/>
                  </a:cubicBezTo>
                  <a:close/>
                </a:path>
              </a:pathLst>
            </a:custGeom>
            <a:solidFill>
              <a:srgbClr val="FFFFFF"/>
            </a:solidFill>
            <a:ln w="14248" cap="flat">
              <a:solidFill>
                <a:srgbClr val="3A414A"/>
              </a:solidFill>
              <a:prstDash val="solid"/>
              <a:miter/>
            </a:ln>
          </p:spPr>
          <p:txBody>
            <a:bodyPr rtlCol="0" anchor="ctr"/>
            <a:lstStyle/>
            <a:p>
              <a:endParaRPr lang="en-GB"/>
            </a:p>
          </p:txBody>
        </p:sp>
        <p:grpSp>
          <p:nvGrpSpPr>
            <p:cNvPr id="310" name="Graphic 14">
              <a:extLst>
                <a:ext uri="{FF2B5EF4-FFF2-40B4-BE49-F238E27FC236}">
                  <a16:creationId xmlns:a16="http://schemas.microsoft.com/office/drawing/2014/main" id="{31CA6DE1-126B-7C99-5C29-DAC6039568F4}"/>
                </a:ext>
              </a:extLst>
            </p:cNvPr>
            <p:cNvGrpSpPr/>
            <p:nvPr/>
          </p:nvGrpSpPr>
          <p:grpSpPr>
            <a:xfrm>
              <a:off x="7325353" y="3901117"/>
              <a:ext cx="688153" cy="112361"/>
              <a:chOff x="5909245" y="3837507"/>
              <a:chExt cx="688153" cy="112361"/>
            </a:xfrm>
            <a:solidFill>
              <a:srgbClr val="000000"/>
            </a:solidFill>
          </p:grpSpPr>
          <p:grpSp>
            <p:nvGrpSpPr>
              <p:cNvPr id="311" name="Graphic 14">
                <a:extLst>
                  <a:ext uri="{FF2B5EF4-FFF2-40B4-BE49-F238E27FC236}">
                    <a16:creationId xmlns:a16="http://schemas.microsoft.com/office/drawing/2014/main" id="{7F5A8BF6-6BB4-4BDE-94AD-0D082E3C32BC}"/>
                  </a:ext>
                </a:extLst>
              </p:cNvPr>
              <p:cNvGrpSpPr/>
              <p:nvPr/>
            </p:nvGrpSpPr>
            <p:grpSpPr>
              <a:xfrm>
                <a:off x="5909245" y="3837507"/>
                <a:ext cx="275310" cy="89167"/>
                <a:chOff x="5909245" y="3837507"/>
                <a:chExt cx="275310" cy="89167"/>
              </a:xfrm>
              <a:solidFill>
                <a:srgbClr val="000000"/>
              </a:solidFill>
            </p:grpSpPr>
            <p:sp>
              <p:nvSpPr>
                <p:cNvPr id="312" name="Freeform: Shape 311">
                  <a:extLst>
                    <a:ext uri="{FF2B5EF4-FFF2-40B4-BE49-F238E27FC236}">
                      <a16:creationId xmlns:a16="http://schemas.microsoft.com/office/drawing/2014/main" id="{44EDFA2B-6A9E-2A00-9B94-9D61B916427B}"/>
                    </a:ext>
                  </a:extLst>
                </p:cNvPr>
                <p:cNvSpPr/>
                <p:nvPr/>
              </p:nvSpPr>
              <p:spPr>
                <a:xfrm>
                  <a:off x="5909245" y="3838672"/>
                  <a:ext cx="65622" cy="86835"/>
                </a:xfrm>
                <a:custGeom>
                  <a:avLst/>
                  <a:gdLst>
                    <a:gd name="connsiteX0" fmla="*/ -623 w 65622"/>
                    <a:gd name="connsiteY0" fmla="*/ 10958 h 86835"/>
                    <a:gd name="connsiteX1" fmla="*/ -623 w 65622"/>
                    <a:gd name="connsiteY1" fmla="*/ 1167 h 86835"/>
                    <a:gd name="connsiteX2" fmla="*/ 64999 w 65622"/>
                    <a:gd name="connsiteY2" fmla="*/ 1167 h 86835"/>
                    <a:gd name="connsiteX3" fmla="*/ 64999 w 65622"/>
                    <a:gd name="connsiteY3" fmla="*/ 10958 h 86835"/>
                    <a:gd name="connsiteX4" fmla="*/ 37783 w 65622"/>
                    <a:gd name="connsiteY4" fmla="*/ 10958 h 86835"/>
                    <a:gd name="connsiteX5" fmla="*/ 37783 w 65622"/>
                    <a:gd name="connsiteY5" fmla="*/ 88003 h 86835"/>
                    <a:gd name="connsiteX6" fmla="*/ 26709 w 65622"/>
                    <a:gd name="connsiteY6" fmla="*/ 88003 h 86835"/>
                    <a:gd name="connsiteX7" fmla="*/ 26709 w 65622"/>
                    <a:gd name="connsiteY7" fmla="*/ 10958 h 86835"/>
                    <a:gd name="connsiteX8" fmla="*/ -623 w 65622"/>
                    <a:gd name="connsiteY8" fmla="*/ 10958 h 86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5622" h="86835">
                      <a:moveTo>
                        <a:pt x="-623" y="10958"/>
                      </a:moveTo>
                      <a:lnTo>
                        <a:pt x="-623" y="1167"/>
                      </a:lnTo>
                      <a:lnTo>
                        <a:pt x="64999" y="1167"/>
                      </a:lnTo>
                      <a:lnTo>
                        <a:pt x="64999" y="10958"/>
                      </a:lnTo>
                      <a:lnTo>
                        <a:pt x="37783" y="10958"/>
                      </a:lnTo>
                      <a:lnTo>
                        <a:pt x="37783" y="88003"/>
                      </a:lnTo>
                      <a:lnTo>
                        <a:pt x="26709" y="88003"/>
                      </a:lnTo>
                      <a:lnTo>
                        <a:pt x="26709" y="10958"/>
                      </a:lnTo>
                      <a:lnTo>
                        <a:pt x="-623" y="10958"/>
                      </a:lnTo>
                    </a:path>
                  </a:pathLst>
                </a:custGeom>
                <a:solidFill>
                  <a:srgbClr val="000000"/>
                </a:solidFill>
                <a:ln w="58" cap="flat">
                  <a:noFill/>
                  <a:prstDash val="solid"/>
                  <a:miter/>
                </a:ln>
              </p:spPr>
              <p:txBody>
                <a:bodyPr rtlCol="0" anchor="ctr"/>
                <a:lstStyle/>
                <a:p>
                  <a:endParaRPr lang="en-GB"/>
                </a:p>
              </p:txBody>
            </p:sp>
            <p:sp>
              <p:nvSpPr>
                <p:cNvPr id="313" name="Freeform: Shape 312">
                  <a:extLst>
                    <a:ext uri="{FF2B5EF4-FFF2-40B4-BE49-F238E27FC236}">
                      <a16:creationId xmlns:a16="http://schemas.microsoft.com/office/drawing/2014/main" id="{7902322A-8929-24FC-B270-346A3989A3AE}"/>
                    </a:ext>
                  </a:extLst>
                </p:cNvPr>
                <p:cNvSpPr/>
                <p:nvPr/>
              </p:nvSpPr>
              <p:spPr>
                <a:xfrm>
                  <a:off x="5991069" y="3838672"/>
                  <a:ext cx="11073" cy="86835"/>
                </a:xfrm>
                <a:custGeom>
                  <a:avLst/>
                  <a:gdLst>
                    <a:gd name="connsiteX0" fmla="*/ 10843 w 11073"/>
                    <a:gd name="connsiteY0" fmla="*/ 1167 h 86835"/>
                    <a:gd name="connsiteX1" fmla="*/ 10843 w 11073"/>
                    <a:gd name="connsiteY1" fmla="*/ 88003 h 86835"/>
                    <a:gd name="connsiteX2" fmla="*/ -230 w 11073"/>
                    <a:gd name="connsiteY2" fmla="*/ 88003 h 86835"/>
                    <a:gd name="connsiteX3" fmla="*/ -230 w 11073"/>
                    <a:gd name="connsiteY3" fmla="*/ 1167 h 86835"/>
                    <a:gd name="connsiteX4" fmla="*/ 10843 w 11073"/>
                    <a:gd name="connsiteY4" fmla="*/ 1167 h 868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073" h="86835">
                      <a:moveTo>
                        <a:pt x="10843" y="1167"/>
                      </a:moveTo>
                      <a:lnTo>
                        <a:pt x="10843" y="88003"/>
                      </a:lnTo>
                      <a:lnTo>
                        <a:pt x="-230" y="88003"/>
                      </a:lnTo>
                      <a:lnTo>
                        <a:pt x="-230" y="1167"/>
                      </a:lnTo>
                      <a:lnTo>
                        <a:pt x="10843" y="1167"/>
                      </a:lnTo>
                    </a:path>
                  </a:pathLst>
                </a:custGeom>
                <a:solidFill>
                  <a:srgbClr val="000000"/>
                </a:solidFill>
                <a:ln w="58" cap="flat">
                  <a:noFill/>
                  <a:prstDash val="solid"/>
                  <a:miter/>
                </a:ln>
              </p:spPr>
              <p:txBody>
                <a:bodyPr rtlCol="0" anchor="ctr"/>
                <a:lstStyle/>
                <a:p>
                  <a:endParaRPr lang="en-GB"/>
                </a:p>
              </p:txBody>
            </p:sp>
            <p:sp>
              <p:nvSpPr>
                <p:cNvPr id="314" name="Freeform: Shape 313">
                  <a:extLst>
                    <a:ext uri="{FF2B5EF4-FFF2-40B4-BE49-F238E27FC236}">
                      <a16:creationId xmlns:a16="http://schemas.microsoft.com/office/drawing/2014/main" id="{DFA65A72-8029-E0F8-9475-17877E47F8B5}"/>
                    </a:ext>
                  </a:extLst>
                </p:cNvPr>
                <p:cNvSpPr/>
                <p:nvPr/>
              </p:nvSpPr>
              <p:spPr>
                <a:xfrm>
                  <a:off x="6019742" y="3837507"/>
                  <a:ext cx="77044" cy="89167"/>
                </a:xfrm>
                <a:custGeom>
                  <a:avLst/>
                  <a:gdLst>
                    <a:gd name="connsiteX0" fmla="*/ 37852 w 77044"/>
                    <a:gd name="connsiteY0" fmla="*/ 90334 h 89167"/>
                    <a:gd name="connsiteX1" fmla="*/ -729 w 77044"/>
                    <a:gd name="connsiteY1" fmla="*/ 45809 h 89167"/>
                    <a:gd name="connsiteX2" fmla="*/ 37852 w 77044"/>
                    <a:gd name="connsiteY2" fmla="*/ 1167 h 89167"/>
                    <a:gd name="connsiteX3" fmla="*/ 76316 w 77044"/>
                    <a:gd name="connsiteY3" fmla="*/ 45809 h 89167"/>
                    <a:gd name="connsiteX4" fmla="*/ 37852 w 77044"/>
                    <a:gd name="connsiteY4" fmla="*/ 90334 h 89167"/>
                    <a:gd name="connsiteX5" fmla="*/ 37852 w 77044"/>
                    <a:gd name="connsiteY5" fmla="*/ 80077 h 89167"/>
                    <a:gd name="connsiteX6" fmla="*/ 65534 w 77044"/>
                    <a:gd name="connsiteY6" fmla="*/ 45809 h 89167"/>
                    <a:gd name="connsiteX7" fmla="*/ 37852 w 77044"/>
                    <a:gd name="connsiteY7" fmla="*/ 11424 h 89167"/>
                    <a:gd name="connsiteX8" fmla="*/ 10053 w 77044"/>
                    <a:gd name="connsiteY8" fmla="*/ 45809 h 89167"/>
                    <a:gd name="connsiteX9" fmla="*/ 37852 w 77044"/>
                    <a:gd name="connsiteY9" fmla="*/ 80077 h 89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7044" h="89167">
                      <a:moveTo>
                        <a:pt x="37852" y="90334"/>
                      </a:moveTo>
                      <a:cubicBezTo>
                        <a:pt x="15589" y="90334"/>
                        <a:pt x="-729" y="73316"/>
                        <a:pt x="-729" y="45809"/>
                      </a:cubicBezTo>
                      <a:cubicBezTo>
                        <a:pt x="-729" y="18243"/>
                        <a:pt x="15589" y="1167"/>
                        <a:pt x="37852" y="1167"/>
                      </a:cubicBezTo>
                      <a:cubicBezTo>
                        <a:pt x="60114" y="1167"/>
                        <a:pt x="76316" y="18243"/>
                        <a:pt x="76316" y="45809"/>
                      </a:cubicBezTo>
                      <a:cubicBezTo>
                        <a:pt x="76316" y="73316"/>
                        <a:pt x="60114" y="90334"/>
                        <a:pt x="37852" y="90334"/>
                      </a:cubicBezTo>
                      <a:close/>
                      <a:moveTo>
                        <a:pt x="37852" y="80077"/>
                      </a:moveTo>
                      <a:cubicBezTo>
                        <a:pt x="53354" y="80077"/>
                        <a:pt x="65534" y="68013"/>
                        <a:pt x="65534" y="45809"/>
                      </a:cubicBezTo>
                      <a:cubicBezTo>
                        <a:pt x="65534" y="23488"/>
                        <a:pt x="53354" y="11424"/>
                        <a:pt x="37852" y="11424"/>
                      </a:cubicBezTo>
                      <a:cubicBezTo>
                        <a:pt x="22233" y="11424"/>
                        <a:pt x="10053" y="23546"/>
                        <a:pt x="10053" y="45809"/>
                      </a:cubicBezTo>
                      <a:cubicBezTo>
                        <a:pt x="10053" y="67955"/>
                        <a:pt x="22233" y="80077"/>
                        <a:pt x="37852" y="80077"/>
                      </a:cubicBezTo>
                    </a:path>
                  </a:pathLst>
                </a:custGeom>
                <a:solidFill>
                  <a:srgbClr val="000000"/>
                </a:solidFill>
                <a:ln w="58" cap="flat">
                  <a:noFill/>
                  <a:prstDash val="solid"/>
                  <a:miter/>
                </a:ln>
              </p:spPr>
              <p:txBody>
                <a:bodyPr rtlCol="0" anchor="ctr"/>
                <a:lstStyle/>
                <a:p>
                  <a:endParaRPr lang="en-GB"/>
                </a:p>
              </p:txBody>
            </p:sp>
            <p:sp>
              <p:nvSpPr>
                <p:cNvPr id="315" name="Freeform: Shape 314">
                  <a:extLst>
                    <a:ext uri="{FF2B5EF4-FFF2-40B4-BE49-F238E27FC236}">
                      <a16:creationId xmlns:a16="http://schemas.microsoft.com/office/drawing/2014/main" id="{91BCB4A0-7BA2-391D-3D7A-420D971EB10B}"/>
                    </a:ext>
                  </a:extLst>
                </p:cNvPr>
                <p:cNvSpPr/>
                <p:nvPr/>
              </p:nvSpPr>
              <p:spPr>
                <a:xfrm>
                  <a:off x="6111007" y="3837507"/>
                  <a:ext cx="73548" cy="89167"/>
                </a:xfrm>
                <a:custGeom>
                  <a:avLst/>
                  <a:gdLst>
                    <a:gd name="connsiteX0" fmla="*/ 37836 w 73548"/>
                    <a:gd name="connsiteY0" fmla="*/ 90334 h 89167"/>
                    <a:gd name="connsiteX1" fmla="*/ -687 w 73548"/>
                    <a:gd name="connsiteY1" fmla="*/ 45809 h 89167"/>
                    <a:gd name="connsiteX2" fmla="*/ 37836 w 73548"/>
                    <a:gd name="connsiteY2" fmla="*/ 1167 h 89167"/>
                    <a:gd name="connsiteX3" fmla="*/ 72862 w 73548"/>
                    <a:gd name="connsiteY3" fmla="*/ 29665 h 89167"/>
                    <a:gd name="connsiteX4" fmla="*/ 61789 w 73548"/>
                    <a:gd name="connsiteY4" fmla="*/ 29665 h 89167"/>
                    <a:gd name="connsiteX5" fmla="*/ 37836 w 73548"/>
                    <a:gd name="connsiteY5" fmla="*/ 11424 h 89167"/>
                    <a:gd name="connsiteX6" fmla="*/ 10095 w 73548"/>
                    <a:gd name="connsiteY6" fmla="*/ 45809 h 89167"/>
                    <a:gd name="connsiteX7" fmla="*/ 37836 w 73548"/>
                    <a:gd name="connsiteY7" fmla="*/ 80077 h 89167"/>
                    <a:gd name="connsiteX8" fmla="*/ 61789 w 73548"/>
                    <a:gd name="connsiteY8" fmla="*/ 61835 h 89167"/>
                    <a:gd name="connsiteX9" fmla="*/ 72862 w 73548"/>
                    <a:gd name="connsiteY9" fmla="*/ 61835 h 89167"/>
                    <a:gd name="connsiteX10" fmla="*/ 37836 w 73548"/>
                    <a:gd name="connsiteY10" fmla="*/ 90334 h 89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3548" h="89167">
                      <a:moveTo>
                        <a:pt x="37836" y="90334"/>
                      </a:moveTo>
                      <a:cubicBezTo>
                        <a:pt x="15573" y="90334"/>
                        <a:pt x="-687" y="73316"/>
                        <a:pt x="-687" y="45809"/>
                      </a:cubicBezTo>
                      <a:cubicBezTo>
                        <a:pt x="-687" y="18243"/>
                        <a:pt x="15573" y="1167"/>
                        <a:pt x="37836" y="1167"/>
                      </a:cubicBezTo>
                      <a:cubicBezTo>
                        <a:pt x="55436" y="1167"/>
                        <a:pt x="69773" y="11774"/>
                        <a:pt x="72862" y="29665"/>
                      </a:cubicBezTo>
                      <a:lnTo>
                        <a:pt x="61789" y="29665"/>
                      </a:lnTo>
                      <a:cubicBezTo>
                        <a:pt x="59341" y="17776"/>
                        <a:pt x="49142" y="11424"/>
                        <a:pt x="37836" y="11424"/>
                      </a:cubicBezTo>
                      <a:cubicBezTo>
                        <a:pt x="22217" y="11424"/>
                        <a:pt x="10095" y="23546"/>
                        <a:pt x="10095" y="45809"/>
                      </a:cubicBezTo>
                      <a:cubicBezTo>
                        <a:pt x="10095" y="68013"/>
                        <a:pt x="22275" y="80077"/>
                        <a:pt x="37836" y="80077"/>
                      </a:cubicBezTo>
                      <a:cubicBezTo>
                        <a:pt x="49200" y="80077"/>
                        <a:pt x="59341" y="73666"/>
                        <a:pt x="61789" y="61835"/>
                      </a:cubicBezTo>
                      <a:lnTo>
                        <a:pt x="72862" y="61835"/>
                      </a:lnTo>
                      <a:cubicBezTo>
                        <a:pt x="69831" y="79494"/>
                        <a:pt x="55611" y="90334"/>
                        <a:pt x="37836" y="90334"/>
                      </a:cubicBezTo>
                    </a:path>
                  </a:pathLst>
                </a:custGeom>
                <a:solidFill>
                  <a:srgbClr val="000000"/>
                </a:solidFill>
                <a:ln w="58" cap="flat">
                  <a:noFill/>
                  <a:prstDash val="solid"/>
                  <a:miter/>
                </a:ln>
              </p:spPr>
              <p:txBody>
                <a:bodyPr rtlCol="0" anchor="ctr"/>
                <a:lstStyle/>
                <a:p>
                  <a:endParaRPr lang="en-GB"/>
                </a:p>
              </p:txBody>
            </p:sp>
          </p:grpSp>
          <p:grpSp>
            <p:nvGrpSpPr>
              <p:cNvPr id="316" name="Graphic 14">
                <a:extLst>
                  <a:ext uri="{FF2B5EF4-FFF2-40B4-BE49-F238E27FC236}">
                    <a16:creationId xmlns:a16="http://schemas.microsoft.com/office/drawing/2014/main" id="{B77CA79B-2C9E-E9BC-D014-340D59E071ED}"/>
                  </a:ext>
                </a:extLst>
              </p:cNvPr>
              <p:cNvGrpSpPr/>
              <p:nvPr/>
            </p:nvGrpSpPr>
            <p:grpSpPr>
              <a:xfrm>
                <a:off x="6235136" y="3838672"/>
                <a:ext cx="362262" cy="111196"/>
                <a:chOff x="6235136" y="3838672"/>
                <a:chExt cx="362262" cy="111196"/>
              </a:xfrm>
              <a:solidFill>
                <a:srgbClr val="000000"/>
              </a:solidFill>
            </p:grpSpPr>
            <p:sp>
              <p:nvSpPr>
                <p:cNvPr id="317" name="Freeform: Shape 316">
                  <a:extLst>
                    <a:ext uri="{FF2B5EF4-FFF2-40B4-BE49-F238E27FC236}">
                      <a16:creationId xmlns:a16="http://schemas.microsoft.com/office/drawing/2014/main" id="{629F7C19-B96A-33D2-9BD6-C03D9D0FAA4A}"/>
                    </a:ext>
                  </a:extLst>
                </p:cNvPr>
                <p:cNvSpPr/>
                <p:nvPr/>
              </p:nvSpPr>
              <p:spPr>
                <a:xfrm>
                  <a:off x="6235136" y="3838672"/>
                  <a:ext cx="62708" cy="86835"/>
                </a:xfrm>
                <a:custGeom>
                  <a:avLst/>
                  <a:gdLst>
                    <a:gd name="connsiteX0" fmla="*/ -635 w 62708"/>
                    <a:gd name="connsiteY0" fmla="*/ 88003 h 86835"/>
                    <a:gd name="connsiteX1" fmla="*/ -635 w 62708"/>
                    <a:gd name="connsiteY1" fmla="*/ 1167 h 86835"/>
                    <a:gd name="connsiteX2" fmla="*/ 29087 w 62708"/>
                    <a:gd name="connsiteY2" fmla="*/ 1167 h 86835"/>
                    <a:gd name="connsiteX3" fmla="*/ 58693 w 62708"/>
                    <a:gd name="connsiteY3" fmla="*/ 27975 h 86835"/>
                    <a:gd name="connsiteX4" fmla="*/ 42608 w 62708"/>
                    <a:gd name="connsiteY4" fmla="*/ 52278 h 86835"/>
                    <a:gd name="connsiteX5" fmla="*/ 62073 w 62708"/>
                    <a:gd name="connsiteY5" fmla="*/ 88003 h 86835"/>
                    <a:gd name="connsiteX6" fmla="*/ 49252 w 62708"/>
                    <a:gd name="connsiteY6" fmla="*/ 88003 h 86835"/>
                    <a:gd name="connsiteX7" fmla="*/ 31185 w 62708"/>
                    <a:gd name="connsiteY7" fmla="*/ 54259 h 86835"/>
                    <a:gd name="connsiteX8" fmla="*/ 10438 w 62708"/>
                    <a:gd name="connsiteY8" fmla="*/ 54317 h 86835"/>
                    <a:gd name="connsiteX9" fmla="*/ 10438 w 62708"/>
                    <a:gd name="connsiteY9" fmla="*/ 88003 h 86835"/>
                    <a:gd name="connsiteX10" fmla="*/ -635 w 62708"/>
                    <a:gd name="connsiteY10" fmla="*/ 88003 h 86835"/>
                    <a:gd name="connsiteX11" fmla="*/ 10438 w 62708"/>
                    <a:gd name="connsiteY11" fmla="*/ 44468 h 86835"/>
                    <a:gd name="connsiteX12" fmla="*/ 28621 w 62708"/>
                    <a:gd name="connsiteY12" fmla="*/ 44468 h 86835"/>
                    <a:gd name="connsiteX13" fmla="*/ 47678 w 62708"/>
                    <a:gd name="connsiteY13" fmla="*/ 27975 h 86835"/>
                    <a:gd name="connsiteX14" fmla="*/ 28505 w 62708"/>
                    <a:gd name="connsiteY14" fmla="*/ 10900 h 86835"/>
                    <a:gd name="connsiteX15" fmla="*/ 10438 w 62708"/>
                    <a:gd name="connsiteY15" fmla="*/ 10900 h 86835"/>
                    <a:gd name="connsiteX16" fmla="*/ 10438 w 62708"/>
                    <a:gd name="connsiteY16" fmla="*/ 44468 h 86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2708" h="86835">
                      <a:moveTo>
                        <a:pt x="-635" y="88003"/>
                      </a:moveTo>
                      <a:lnTo>
                        <a:pt x="-635" y="1167"/>
                      </a:lnTo>
                      <a:lnTo>
                        <a:pt x="29087" y="1167"/>
                      </a:lnTo>
                      <a:cubicBezTo>
                        <a:pt x="49369" y="1167"/>
                        <a:pt x="58693" y="12473"/>
                        <a:pt x="58693" y="27975"/>
                      </a:cubicBezTo>
                      <a:cubicBezTo>
                        <a:pt x="58693" y="39515"/>
                        <a:pt x="53565" y="48431"/>
                        <a:pt x="42608" y="52278"/>
                      </a:cubicBezTo>
                      <a:lnTo>
                        <a:pt x="62073" y="88003"/>
                      </a:lnTo>
                      <a:lnTo>
                        <a:pt x="49252" y="88003"/>
                      </a:lnTo>
                      <a:lnTo>
                        <a:pt x="31185" y="54259"/>
                      </a:lnTo>
                      <a:cubicBezTo>
                        <a:pt x="24367" y="54376"/>
                        <a:pt x="17315" y="54259"/>
                        <a:pt x="10438" y="54317"/>
                      </a:cubicBezTo>
                      <a:lnTo>
                        <a:pt x="10438" y="88003"/>
                      </a:lnTo>
                      <a:lnTo>
                        <a:pt x="-635" y="88003"/>
                      </a:lnTo>
                      <a:close/>
                      <a:moveTo>
                        <a:pt x="10438" y="44468"/>
                      </a:moveTo>
                      <a:lnTo>
                        <a:pt x="28621" y="44468"/>
                      </a:lnTo>
                      <a:cubicBezTo>
                        <a:pt x="42317" y="44468"/>
                        <a:pt x="47678" y="38174"/>
                        <a:pt x="47678" y="27975"/>
                      </a:cubicBezTo>
                      <a:cubicBezTo>
                        <a:pt x="47678" y="17660"/>
                        <a:pt x="42317" y="10900"/>
                        <a:pt x="28505" y="10900"/>
                      </a:cubicBezTo>
                      <a:lnTo>
                        <a:pt x="10438" y="10900"/>
                      </a:lnTo>
                      <a:lnTo>
                        <a:pt x="10438" y="44468"/>
                      </a:lnTo>
                    </a:path>
                  </a:pathLst>
                </a:custGeom>
                <a:solidFill>
                  <a:srgbClr val="000000"/>
                </a:solidFill>
                <a:ln w="58" cap="flat">
                  <a:noFill/>
                  <a:prstDash val="solid"/>
                  <a:miter/>
                </a:ln>
              </p:spPr>
              <p:txBody>
                <a:bodyPr rtlCol="0" anchor="ctr"/>
                <a:lstStyle/>
                <a:p>
                  <a:endParaRPr lang="en-GB"/>
                </a:p>
              </p:txBody>
            </p:sp>
            <p:sp>
              <p:nvSpPr>
                <p:cNvPr id="318" name="Freeform: Shape 317">
                  <a:extLst>
                    <a:ext uri="{FF2B5EF4-FFF2-40B4-BE49-F238E27FC236}">
                      <a16:creationId xmlns:a16="http://schemas.microsoft.com/office/drawing/2014/main" id="{324A5C75-F570-5DB3-169F-27E62E4906C2}"/>
                    </a:ext>
                  </a:extLst>
                </p:cNvPr>
                <p:cNvSpPr/>
                <p:nvPr/>
              </p:nvSpPr>
              <p:spPr>
                <a:xfrm>
                  <a:off x="6305770" y="3859536"/>
                  <a:ext cx="57696" cy="67370"/>
                </a:xfrm>
                <a:custGeom>
                  <a:avLst/>
                  <a:gdLst>
                    <a:gd name="connsiteX0" fmla="*/ 30032 w 57696"/>
                    <a:gd name="connsiteY0" fmla="*/ 68348 h 67370"/>
                    <a:gd name="connsiteX1" fmla="*/ -506 w 57696"/>
                    <a:gd name="connsiteY1" fmla="*/ 34896 h 67370"/>
                    <a:gd name="connsiteX2" fmla="*/ 28808 w 57696"/>
                    <a:gd name="connsiteY2" fmla="*/ 977 h 67370"/>
                    <a:gd name="connsiteX3" fmla="*/ 57190 w 57696"/>
                    <a:gd name="connsiteY3" fmla="*/ 33555 h 67370"/>
                    <a:gd name="connsiteX4" fmla="*/ 57190 w 57696"/>
                    <a:gd name="connsiteY4" fmla="*/ 37926 h 67370"/>
                    <a:gd name="connsiteX5" fmla="*/ 10100 w 57696"/>
                    <a:gd name="connsiteY5" fmla="*/ 37926 h 67370"/>
                    <a:gd name="connsiteX6" fmla="*/ 30090 w 57696"/>
                    <a:gd name="connsiteY6" fmla="*/ 59023 h 67370"/>
                    <a:gd name="connsiteX7" fmla="*/ 46000 w 57696"/>
                    <a:gd name="connsiteY7" fmla="*/ 48999 h 67370"/>
                    <a:gd name="connsiteX8" fmla="*/ 56141 w 57696"/>
                    <a:gd name="connsiteY8" fmla="*/ 51797 h 67370"/>
                    <a:gd name="connsiteX9" fmla="*/ 30032 w 57696"/>
                    <a:gd name="connsiteY9" fmla="*/ 68348 h 67370"/>
                    <a:gd name="connsiteX10" fmla="*/ 10159 w 57696"/>
                    <a:gd name="connsiteY10" fmla="*/ 29068 h 67370"/>
                    <a:gd name="connsiteX11" fmla="*/ 46525 w 57696"/>
                    <a:gd name="connsiteY11" fmla="*/ 29068 h 67370"/>
                    <a:gd name="connsiteX12" fmla="*/ 28808 w 57696"/>
                    <a:gd name="connsiteY12" fmla="*/ 10302 h 67370"/>
                    <a:gd name="connsiteX13" fmla="*/ 10159 w 57696"/>
                    <a:gd name="connsiteY13" fmla="*/ 29068 h 673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7696" h="67370">
                      <a:moveTo>
                        <a:pt x="30032" y="68348"/>
                      </a:moveTo>
                      <a:cubicBezTo>
                        <a:pt x="11149" y="68348"/>
                        <a:pt x="-506" y="54944"/>
                        <a:pt x="-506" y="34896"/>
                      </a:cubicBezTo>
                      <a:cubicBezTo>
                        <a:pt x="-506" y="14906"/>
                        <a:pt x="11033" y="977"/>
                        <a:pt x="28808" y="977"/>
                      </a:cubicBezTo>
                      <a:cubicBezTo>
                        <a:pt x="42620" y="977"/>
                        <a:pt x="57190" y="9486"/>
                        <a:pt x="57190" y="33555"/>
                      </a:cubicBezTo>
                      <a:lnTo>
                        <a:pt x="57190" y="37926"/>
                      </a:lnTo>
                      <a:lnTo>
                        <a:pt x="10100" y="37926"/>
                      </a:lnTo>
                      <a:cubicBezTo>
                        <a:pt x="10625" y="51564"/>
                        <a:pt x="18551" y="59023"/>
                        <a:pt x="30090" y="59023"/>
                      </a:cubicBezTo>
                      <a:cubicBezTo>
                        <a:pt x="37783" y="59023"/>
                        <a:pt x="43553" y="55643"/>
                        <a:pt x="46000" y="48999"/>
                      </a:cubicBezTo>
                      <a:lnTo>
                        <a:pt x="56141" y="51797"/>
                      </a:lnTo>
                      <a:cubicBezTo>
                        <a:pt x="53110" y="61646"/>
                        <a:pt x="43378" y="68348"/>
                        <a:pt x="30032" y="68348"/>
                      </a:cubicBezTo>
                      <a:close/>
                      <a:moveTo>
                        <a:pt x="10159" y="29068"/>
                      </a:moveTo>
                      <a:lnTo>
                        <a:pt x="46525" y="29068"/>
                      </a:lnTo>
                      <a:cubicBezTo>
                        <a:pt x="45534" y="17995"/>
                        <a:pt x="39531" y="10302"/>
                        <a:pt x="28808" y="10302"/>
                      </a:cubicBezTo>
                      <a:cubicBezTo>
                        <a:pt x="17618" y="10302"/>
                        <a:pt x="10800" y="19102"/>
                        <a:pt x="10159" y="29068"/>
                      </a:cubicBezTo>
                    </a:path>
                  </a:pathLst>
                </a:custGeom>
                <a:solidFill>
                  <a:srgbClr val="000000"/>
                </a:solidFill>
                <a:ln w="58" cap="flat">
                  <a:noFill/>
                  <a:prstDash val="solid"/>
                  <a:miter/>
                </a:ln>
              </p:spPr>
              <p:txBody>
                <a:bodyPr rtlCol="0" anchor="ctr"/>
                <a:lstStyle/>
                <a:p>
                  <a:endParaRPr lang="en-GB"/>
                </a:p>
              </p:txBody>
            </p:sp>
            <p:sp>
              <p:nvSpPr>
                <p:cNvPr id="319" name="Freeform: Shape 318">
                  <a:extLst>
                    <a:ext uri="{FF2B5EF4-FFF2-40B4-BE49-F238E27FC236}">
                      <a16:creationId xmlns:a16="http://schemas.microsoft.com/office/drawing/2014/main" id="{0436A6F7-9340-A26E-9909-7C490FFDC298}"/>
                    </a:ext>
                  </a:extLst>
                </p:cNvPr>
                <p:cNvSpPr/>
                <p:nvPr/>
              </p:nvSpPr>
              <p:spPr>
                <a:xfrm>
                  <a:off x="6378502" y="3859536"/>
                  <a:ext cx="57812" cy="90332"/>
                </a:xfrm>
                <a:custGeom>
                  <a:avLst/>
                  <a:gdLst>
                    <a:gd name="connsiteX0" fmla="*/ -551 w 57812"/>
                    <a:gd name="connsiteY0" fmla="*/ 91115 h 90332"/>
                    <a:gd name="connsiteX1" fmla="*/ -551 w 57812"/>
                    <a:gd name="connsiteY1" fmla="*/ 1598 h 90332"/>
                    <a:gd name="connsiteX2" fmla="*/ 9589 w 57812"/>
                    <a:gd name="connsiteY2" fmla="*/ 1598 h 90332"/>
                    <a:gd name="connsiteX3" fmla="*/ 9589 w 57812"/>
                    <a:gd name="connsiteY3" fmla="*/ 12030 h 90332"/>
                    <a:gd name="connsiteX4" fmla="*/ 10755 w 57812"/>
                    <a:gd name="connsiteY4" fmla="*/ 12030 h 90332"/>
                    <a:gd name="connsiteX5" fmla="*/ 29637 w 57812"/>
                    <a:gd name="connsiteY5" fmla="*/ 782 h 90332"/>
                    <a:gd name="connsiteX6" fmla="*/ 57262 w 57812"/>
                    <a:gd name="connsiteY6" fmla="*/ 34351 h 90332"/>
                    <a:gd name="connsiteX7" fmla="*/ 29696 w 57812"/>
                    <a:gd name="connsiteY7" fmla="*/ 68153 h 90332"/>
                    <a:gd name="connsiteX8" fmla="*/ 10755 w 57812"/>
                    <a:gd name="connsiteY8" fmla="*/ 56672 h 90332"/>
                    <a:gd name="connsiteX9" fmla="*/ 9939 w 57812"/>
                    <a:gd name="connsiteY9" fmla="*/ 56672 h 90332"/>
                    <a:gd name="connsiteX10" fmla="*/ 9939 w 57812"/>
                    <a:gd name="connsiteY10" fmla="*/ 91115 h 90332"/>
                    <a:gd name="connsiteX11" fmla="*/ -551 w 57812"/>
                    <a:gd name="connsiteY11" fmla="*/ 91115 h 90332"/>
                    <a:gd name="connsiteX12" fmla="*/ 28122 w 57812"/>
                    <a:gd name="connsiteY12" fmla="*/ 58770 h 90332"/>
                    <a:gd name="connsiteX13" fmla="*/ 46597 w 57812"/>
                    <a:gd name="connsiteY13" fmla="*/ 34234 h 90332"/>
                    <a:gd name="connsiteX14" fmla="*/ 28122 w 57812"/>
                    <a:gd name="connsiteY14" fmla="*/ 10165 h 90332"/>
                    <a:gd name="connsiteX15" fmla="*/ 9823 w 57812"/>
                    <a:gd name="connsiteY15" fmla="*/ 34234 h 90332"/>
                    <a:gd name="connsiteX16" fmla="*/ 28122 w 57812"/>
                    <a:gd name="connsiteY16" fmla="*/ 58770 h 903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7812" h="90332">
                      <a:moveTo>
                        <a:pt x="-551" y="91115"/>
                      </a:moveTo>
                      <a:lnTo>
                        <a:pt x="-551" y="1598"/>
                      </a:lnTo>
                      <a:lnTo>
                        <a:pt x="9589" y="1598"/>
                      </a:lnTo>
                      <a:lnTo>
                        <a:pt x="9589" y="12030"/>
                      </a:lnTo>
                      <a:lnTo>
                        <a:pt x="10755" y="12030"/>
                      </a:lnTo>
                      <a:cubicBezTo>
                        <a:pt x="12911" y="8591"/>
                        <a:pt x="16933" y="782"/>
                        <a:pt x="29637" y="782"/>
                      </a:cubicBezTo>
                      <a:cubicBezTo>
                        <a:pt x="45897" y="782"/>
                        <a:pt x="57262" y="13720"/>
                        <a:pt x="57262" y="34351"/>
                      </a:cubicBezTo>
                      <a:cubicBezTo>
                        <a:pt x="57262" y="55098"/>
                        <a:pt x="45956" y="68153"/>
                        <a:pt x="29696" y="68153"/>
                      </a:cubicBezTo>
                      <a:cubicBezTo>
                        <a:pt x="17282" y="68153"/>
                        <a:pt x="12911" y="60285"/>
                        <a:pt x="10755" y="56672"/>
                      </a:cubicBezTo>
                      <a:lnTo>
                        <a:pt x="9939" y="56672"/>
                      </a:lnTo>
                      <a:lnTo>
                        <a:pt x="9939" y="91115"/>
                      </a:lnTo>
                      <a:lnTo>
                        <a:pt x="-551" y="91115"/>
                      </a:lnTo>
                      <a:close/>
                      <a:moveTo>
                        <a:pt x="28122" y="58770"/>
                      </a:moveTo>
                      <a:cubicBezTo>
                        <a:pt x="40302" y="58770"/>
                        <a:pt x="46597" y="47930"/>
                        <a:pt x="46597" y="34234"/>
                      </a:cubicBezTo>
                      <a:cubicBezTo>
                        <a:pt x="46597" y="20714"/>
                        <a:pt x="40477" y="10165"/>
                        <a:pt x="28122" y="10165"/>
                      </a:cubicBezTo>
                      <a:cubicBezTo>
                        <a:pt x="16117" y="10165"/>
                        <a:pt x="9823" y="19839"/>
                        <a:pt x="9823" y="34234"/>
                      </a:cubicBezTo>
                      <a:cubicBezTo>
                        <a:pt x="9823" y="48746"/>
                        <a:pt x="16292" y="58770"/>
                        <a:pt x="28122" y="58770"/>
                      </a:cubicBezTo>
                    </a:path>
                  </a:pathLst>
                </a:custGeom>
                <a:solidFill>
                  <a:srgbClr val="000000"/>
                </a:solidFill>
                <a:ln w="58" cap="flat">
                  <a:noFill/>
                  <a:prstDash val="solid"/>
                  <a:miter/>
                </a:ln>
              </p:spPr>
              <p:txBody>
                <a:bodyPr rtlCol="0" anchor="ctr"/>
                <a:lstStyle/>
                <a:p>
                  <a:endParaRPr lang="en-GB"/>
                </a:p>
              </p:txBody>
            </p:sp>
            <p:sp>
              <p:nvSpPr>
                <p:cNvPr id="320" name="Freeform: Shape 319">
                  <a:extLst>
                    <a:ext uri="{FF2B5EF4-FFF2-40B4-BE49-F238E27FC236}">
                      <a16:creationId xmlns:a16="http://schemas.microsoft.com/office/drawing/2014/main" id="{467FA71F-4698-9BA7-B28D-D4FDA74C94F9}"/>
                    </a:ext>
                  </a:extLst>
                </p:cNvPr>
                <p:cNvSpPr/>
                <p:nvPr/>
              </p:nvSpPr>
              <p:spPr>
                <a:xfrm>
                  <a:off x="6448437" y="3859536"/>
                  <a:ext cx="59444" cy="67370"/>
                </a:xfrm>
                <a:custGeom>
                  <a:avLst/>
                  <a:gdLst>
                    <a:gd name="connsiteX0" fmla="*/ 29163 w 59444"/>
                    <a:gd name="connsiteY0" fmla="*/ 68348 h 67370"/>
                    <a:gd name="connsiteX1" fmla="*/ -501 w 59444"/>
                    <a:gd name="connsiteY1" fmla="*/ 34779 h 67370"/>
                    <a:gd name="connsiteX2" fmla="*/ 29163 w 59444"/>
                    <a:gd name="connsiteY2" fmla="*/ 977 h 67370"/>
                    <a:gd name="connsiteX3" fmla="*/ 58943 w 59444"/>
                    <a:gd name="connsiteY3" fmla="*/ 34779 h 67370"/>
                    <a:gd name="connsiteX4" fmla="*/ 29163 w 59444"/>
                    <a:gd name="connsiteY4" fmla="*/ 68348 h 67370"/>
                    <a:gd name="connsiteX5" fmla="*/ 29163 w 59444"/>
                    <a:gd name="connsiteY5" fmla="*/ 58965 h 67370"/>
                    <a:gd name="connsiteX6" fmla="*/ 48337 w 59444"/>
                    <a:gd name="connsiteY6" fmla="*/ 34779 h 67370"/>
                    <a:gd name="connsiteX7" fmla="*/ 29163 w 59444"/>
                    <a:gd name="connsiteY7" fmla="*/ 10360 h 67370"/>
                    <a:gd name="connsiteX8" fmla="*/ 10164 w 59444"/>
                    <a:gd name="connsiteY8" fmla="*/ 34779 h 67370"/>
                    <a:gd name="connsiteX9" fmla="*/ 29163 w 59444"/>
                    <a:gd name="connsiteY9" fmla="*/ 58965 h 673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9444" h="67370">
                      <a:moveTo>
                        <a:pt x="29163" y="68348"/>
                      </a:moveTo>
                      <a:cubicBezTo>
                        <a:pt x="11446" y="68348"/>
                        <a:pt x="-501" y="54886"/>
                        <a:pt x="-501" y="34779"/>
                      </a:cubicBezTo>
                      <a:cubicBezTo>
                        <a:pt x="-501" y="14382"/>
                        <a:pt x="11446" y="977"/>
                        <a:pt x="29163" y="977"/>
                      </a:cubicBezTo>
                      <a:cubicBezTo>
                        <a:pt x="46938" y="977"/>
                        <a:pt x="58943" y="14382"/>
                        <a:pt x="58943" y="34779"/>
                      </a:cubicBezTo>
                      <a:cubicBezTo>
                        <a:pt x="58943" y="54886"/>
                        <a:pt x="46938" y="68348"/>
                        <a:pt x="29163" y="68348"/>
                      </a:cubicBezTo>
                      <a:close/>
                      <a:moveTo>
                        <a:pt x="29163" y="58965"/>
                      </a:moveTo>
                      <a:cubicBezTo>
                        <a:pt x="42334" y="58965"/>
                        <a:pt x="48337" y="47601"/>
                        <a:pt x="48337" y="34779"/>
                      </a:cubicBezTo>
                      <a:cubicBezTo>
                        <a:pt x="48337" y="21841"/>
                        <a:pt x="42334" y="10360"/>
                        <a:pt x="29163" y="10360"/>
                      </a:cubicBezTo>
                      <a:cubicBezTo>
                        <a:pt x="16167" y="10360"/>
                        <a:pt x="10164" y="21783"/>
                        <a:pt x="10164" y="34779"/>
                      </a:cubicBezTo>
                      <a:cubicBezTo>
                        <a:pt x="10164" y="47601"/>
                        <a:pt x="16167" y="58965"/>
                        <a:pt x="29163" y="58965"/>
                      </a:cubicBezTo>
                    </a:path>
                  </a:pathLst>
                </a:custGeom>
                <a:solidFill>
                  <a:srgbClr val="000000"/>
                </a:solidFill>
                <a:ln w="58" cap="flat">
                  <a:noFill/>
                  <a:prstDash val="solid"/>
                  <a:miter/>
                </a:ln>
              </p:spPr>
              <p:txBody>
                <a:bodyPr rtlCol="0" anchor="ctr"/>
                <a:lstStyle/>
                <a:p>
                  <a:endParaRPr lang="en-GB"/>
                </a:p>
              </p:txBody>
            </p:sp>
            <p:sp>
              <p:nvSpPr>
                <p:cNvPr id="321" name="Freeform: Shape 320">
                  <a:extLst>
                    <a:ext uri="{FF2B5EF4-FFF2-40B4-BE49-F238E27FC236}">
                      <a16:creationId xmlns:a16="http://schemas.microsoft.com/office/drawing/2014/main" id="{E8F68EF4-C38D-0569-83C0-74981E77B663}"/>
                    </a:ext>
                  </a:extLst>
                </p:cNvPr>
                <p:cNvSpPr/>
                <p:nvPr/>
              </p:nvSpPr>
              <p:spPr>
                <a:xfrm>
                  <a:off x="6523151" y="3859420"/>
                  <a:ext cx="33044" cy="66088"/>
                </a:xfrm>
                <a:custGeom>
                  <a:avLst/>
                  <a:gdLst>
                    <a:gd name="connsiteX0" fmla="*/ -320 w 33044"/>
                    <a:gd name="connsiteY0" fmla="*/ 67079 h 66088"/>
                    <a:gd name="connsiteX1" fmla="*/ -320 w 33044"/>
                    <a:gd name="connsiteY1" fmla="*/ 1923 h 66088"/>
                    <a:gd name="connsiteX2" fmla="*/ 9820 w 33044"/>
                    <a:gd name="connsiteY2" fmla="*/ 1923 h 66088"/>
                    <a:gd name="connsiteX3" fmla="*/ 9820 w 33044"/>
                    <a:gd name="connsiteY3" fmla="*/ 11947 h 66088"/>
                    <a:gd name="connsiteX4" fmla="*/ 10520 w 33044"/>
                    <a:gd name="connsiteY4" fmla="*/ 11947 h 66088"/>
                    <a:gd name="connsiteX5" fmla="*/ 27421 w 33044"/>
                    <a:gd name="connsiteY5" fmla="*/ 990 h 66088"/>
                    <a:gd name="connsiteX6" fmla="*/ 32724 w 33044"/>
                    <a:gd name="connsiteY6" fmla="*/ 1165 h 66088"/>
                    <a:gd name="connsiteX7" fmla="*/ 32724 w 33044"/>
                    <a:gd name="connsiteY7" fmla="*/ 11714 h 66088"/>
                    <a:gd name="connsiteX8" fmla="*/ 26430 w 33044"/>
                    <a:gd name="connsiteY8" fmla="*/ 11131 h 66088"/>
                    <a:gd name="connsiteX9" fmla="*/ 10170 w 33044"/>
                    <a:gd name="connsiteY9" fmla="*/ 26283 h 66088"/>
                    <a:gd name="connsiteX10" fmla="*/ 10170 w 33044"/>
                    <a:gd name="connsiteY10" fmla="*/ 67079 h 66088"/>
                    <a:gd name="connsiteX11" fmla="*/ -320 w 33044"/>
                    <a:gd name="connsiteY11" fmla="*/ 67079 h 66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044" h="66088">
                      <a:moveTo>
                        <a:pt x="-320" y="67079"/>
                      </a:moveTo>
                      <a:lnTo>
                        <a:pt x="-320" y="1923"/>
                      </a:lnTo>
                      <a:lnTo>
                        <a:pt x="9820" y="1923"/>
                      </a:lnTo>
                      <a:lnTo>
                        <a:pt x="9820" y="11947"/>
                      </a:lnTo>
                      <a:lnTo>
                        <a:pt x="10520" y="11947"/>
                      </a:lnTo>
                      <a:cubicBezTo>
                        <a:pt x="12909" y="5361"/>
                        <a:pt x="19670" y="990"/>
                        <a:pt x="27421" y="990"/>
                      </a:cubicBezTo>
                      <a:cubicBezTo>
                        <a:pt x="28936" y="990"/>
                        <a:pt x="31500" y="1107"/>
                        <a:pt x="32724" y="1165"/>
                      </a:cubicBezTo>
                      <a:lnTo>
                        <a:pt x="32724" y="11714"/>
                      </a:lnTo>
                      <a:cubicBezTo>
                        <a:pt x="32083" y="11597"/>
                        <a:pt x="29227" y="11131"/>
                        <a:pt x="26430" y="11131"/>
                      </a:cubicBezTo>
                      <a:cubicBezTo>
                        <a:pt x="17047" y="11131"/>
                        <a:pt x="10170" y="17483"/>
                        <a:pt x="10170" y="26283"/>
                      </a:cubicBezTo>
                      <a:lnTo>
                        <a:pt x="10170" y="67079"/>
                      </a:lnTo>
                      <a:lnTo>
                        <a:pt x="-320" y="67079"/>
                      </a:lnTo>
                    </a:path>
                  </a:pathLst>
                </a:custGeom>
                <a:solidFill>
                  <a:srgbClr val="000000"/>
                </a:solidFill>
                <a:ln w="58" cap="flat">
                  <a:noFill/>
                  <a:prstDash val="solid"/>
                  <a:miter/>
                </a:ln>
              </p:spPr>
              <p:txBody>
                <a:bodyPr rtlCol="0" anchor="ctr"/>
                <a:lstStyle/>
                <a:p>
                  <a:endParaRPr lang="en-GB"/>
                </a:p>
              </p:txBody>
            </p:sp>
            <p:sp>
              <p:nvSpPr>
                <p:cNvPr id="322" name="Freeform: Shape 321">
                  <a:extLst>
                    <a:ext uri="{FF2B5EF4-FFF2-40B4-BE49-F238E27FC236}">
                      <a16:creationId xmlns:a16="http://schemas.microsoft.com/office/drawing/2014/main" id="{867FF7E0-A45A-D1AC-519D-D3AA3A29A2EA}"/>
                    </a:ext>
                  </a:extLst>
                </p:cNvPr>
                <p:cNvSpPr/>
                <p:nvPr/>
              </p:nvSpPr>
              <p:spPr>
                <a:xfrm>
                  <a:off x="6561907" y="3844850"/>
                  <a:ext cx="35491" cy="81474"/>
                </a:xfrm>
                <a:custGeom>
                  <a:avLst/>
                  <a:gdLst>
                    <a:gd name="connsiteX0" fmla="*/ 33488 w 35491"/>
                    <a:gd name="connsiteY0" fmla="*/ 16610 h 81474"/>
                    <a:gd name="connsiteX1" fmla="*/ 33488 w 35491"/>
                    <a:gd name="connsiteY1" fmla="*/ 25585 h 81474"/>
                    <a:gd name="connsiteX2" fmla="*/ 20084 w 35491"/>
                    <a:gd name="connsiteY2" fmla="*/ 25585 h 81474"/>
                    <a:gd name="connsiteX3" fmla="*/ 20084 w 35491"/>
                    <a:gd name="connsiteY3" fmla="*/ 64865 h 81474"/>
                    <a:gd name="connsiteX4" fmla="*/ 27776 w 35491"/>
                    <a:gd name="connsiteY4" fmla="*/ 73257 h 81474"/>
                    <a:gd name="connsiteX5" fmla="*/ 33138 w 35491"/>
                    <a:gd name="connsiteY5" fmla="*/ 72558 h 81474"/>
                    <a:gd name="connsiteX6" fmla="*/ 35294 w 35491"/>
                    <a:gd name="connsiteY6" fmla="*/ 81416 h 81474"/>
                    <a:gd name="connsiteX7" fmla="*/ 27485 w 35491"/>
                    <a:gd name="connsiteY7" fmla="*/ 82582 h 81474"/>
                    <a:gd name="connsiteX8" fmla="*/ 9593 w 35491"/>
                    <a:gd name="connsiteY8" fmla="*/ 65681 h 81474"/>
                    <a:gd name="connsiteX9" fmla="*/ 9593 w 35491"/>
                    <a:gd name="connsiteY9" fmla="*/ 25585 h 81474"/>
                    <a:gd name="connsiteX10" fmla="*/ -197 w 35491"/>
                    <a:gd name="connsiteY10" fmla="*/ 25585 h 81474"/>
                    <a:gd name="connsiteX11" fmla="*/ -197 w 35491"/>
                    <a:gd name="connsiteY11" fmla="*/ 16610 h 81474"/>
                    <a:gd name="connsiteX12" fmla="*/ 9593 w 35491"/>
                    <a:gd name="connsiteY12" fmla="*/ 16610 h 81474"/>
                    <a:gd name="connsiteX13" fmla="*/ 9593 w 35491"/>
                    <a:gd name="connsiteY13" fmla="*/ 1107 h 81474"/>
                    <a:gd name="connsiteX14" fmla="*/ 20084 w 35491"/>
                    <a:gd name="connsiteY14" fmla="*/ 1107 h 81474"/>
                    <a:gd name="connsiteX15" fmla="*/ 20084 w 35491"/>
                    <a:gd name="connsiteY15" fmla="*/ 16610 h 81474"/>
                    <a:gd name="connsiteX16" fmla="*/ 33488 w 35491"/>
                    <a:gd name="connsiteY16" fmla="*/ 16610 h 81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5491" h="81474">
                      <a:moveTo>
                        <a:pt x="33488" y="16610"/>
                      </a:moveTo>
                      <a:lnTo>
                        <a:pt x="33488" y="25585"/>
                      </a:lnTo>
                      <a:lnTo>
                        <a:pt x="20084" y="25585"/>
                      </a:lnTo>
                      <a:lnTo>
                        <a:pt x="20084" y="64865"/>
                      </a:lnTo>
                      <a:cubicBezTo>
                        <a:pt x="20084" y="70693"/>
                        <a:pt x="22240" y="73257"/>
                        <a:pt x="27776" y="73257"/>
                      </a:cubicBezTo>
                      <a:cubicBezTo>
                        <a:pt x="29117" y="73257"/>
                        <a:pt x="31390" y="72907"/>
                        <a:pt x="33138" y="72558"/>
                      </a:cubicBezTo>
                      <a:lnTo>
                        <a:pt x="35294" y="81416"/>
                      </a:lnTo>
                      <a:cubicBezTo>
                        <a:pt x="33138" y="82174"/>
                        <a:pt x="30166" y="82582"/>
                        <a:pt x="27485" y="82582"/>
                      </a:cubicBezTo>
                      <a:cubicBezTo>
                        <a:pt x="16237" y="82582"/>
                        <a:pt x="9593" y="76346"/>
                        <a:pt x="9593" y="65681"/>
                      </a:cubicBezTo>
                      <a:lnTo>
                        <a:pt x="9593" y="25585"/>
                      </a:lnTo>
                      <a:lnTo>
                        <a:pt x="-197" y="25585"/>
                      </a:lnTo>
                      <a:lnTo>
                        <a:pt x="-197" y="16610"/>
                      </a:lnTo>
                      <a:lnTo>
                        <a:pt x="9593" y="16610"/>
                      </a:lnTo>
                      <a:lnTo>
                        <a:pt x="9593" y="1107"/>
                      </a:lnTo>
                      <a:lnTo>
                        <a:pt x="20084" y="1107"/>
                      </a:lnTo>
                      <a:lnTo>
                        <a:pt x="20084" y="16610"/>
                      </a:lnTo>
                      <a:lnTo>
                        <a:pt x="33488" y="16610"/>
                      </a:lnTo>
                    </a:path>
                  </a:pathLst>
                </a:custGeom>
                <a:solidFill>
                  <a:srgbClr val="000000"/>
                </a:solidFill>
                <a:ln w="58" cap="flat">
                  <a:noFill/>
                  <a:prstDash val="solid"/>
                  <a:miter/>
                </a:ln>
              </p:spPr>
              <p:txBody>
                <a:bodyPr rtlCol="0" anchor="ctr"/>
                <a:lstStyle/>
                <a:p>
                  <a:endParaRPr lang="en-GB"/>
                </a:p>
              </p:txBody>
            </p:sp>
          </p:grpSp>
        </p:grpSp>
        <p:sp>
          <p:nvSpPr>
            <p:cNvPr id="323" name="Freeform: Shape 322">
              <a:extLst>
                <a:ext uri="{FF2B5EF4-FFF2-40B4-BE49-F238E27FC236}">
                  <a16:creationId xmlns:a16="http://schemas.microsoft.com/office/drawing/2014/main" id="{A077DC83-942F-49C0-F763-210D7C104CE8}"/>
                </a:ext>
              </a:extLst>
            </p:cNvPr>
            <p:cNvSpPr/>
            <p:nvPr/>
          </p:nvSpPr>
          <p:spPr>
            <a:xfrm>
              <a:off x="7667733" y="3286168"/>
              <a:ext cx="1648803" cy="101316"/>
            </a:xfrm>
            <a:custGeom>
              <a:avLst/>
              <a:gdLst>
                <a:gd name="connsiteX0" fmla="*/ 1648524 w 1648803"/>
                <a:gd name="connsiteY0" fmla="*/ 3527 h 101316"/>
                <a:gd name="connsiteX1" fmla="*/ 1643819 w 1648803"/>
                <a:gd name="connsiteY1" fmla="*/ 8233 h 101316"/>
                <a:gd name="connsiteX2" fmla="*/ 42501 w 1648803"/>
                <a:gd name="connsiteY2" fmla="*/ 8233 h 101316"/>
                <a:gd name="connsiteX3" fmla="*/ -279 w 1648803"/>
                <a:gd name="connsiteY3" fmla="*/ 51013 h 101316"/>
                <a:gd name="connsiteX4" fmla="*/ -279 w 1648803"/>
                <a:gd name="connsiteY4" fmla="*/ 101350 h 101316"/>
                <a:gd name="connsiteX5" fmla="*/ 1648524 w 1648803"/>
                <a:gd name="connsiteY5" fmla="*/ 3598 h 101316"/>
                <a:gd name="connsiteX6" fmla="*/ 1648524 w 1648803"/>
                <a:gd name="connsiteY6" fmla="*/ 33 h 1013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48803" h="101316">
                  <a:moveTo>
                    <a:pt x="1648524" y="3527"/>
                  </a:moveTo>
                  <a:cubicBezTo>
                    <a:pt x="1648524" y="6129"/>
                    <a:pt x="1646421" y="8233"/>
                    <a:pt x="1643819" y="8233"/>
                  </a:cubicBezTo>
                  <a:lnTo>
                    <a:pt x="42501" y="8233"/>
                  </a:lnTo>
                  <a:cubicBezTo>
                    <a:pt x="18872" y="8233"/>
                    <a:pt x="-279" y="27384"/>
                    <a:pt x="-279" y="51013"/>
                  </a:cubicBezTo>
                  <a:lnTo>
                    <a:pt x="-279" y="101350"/>
                  </a:lnTo>
                  <a:moveTo>
                    <a:pt x="1648524" y="3598"/>
                  </a:moveTo>
                  <a:lnTo>
                    <a:pt x="1648524" y="33"/>
                  </a:lnTo>
                </a:path>
              </a:pathLst>
            </a:custGeom>
            <a:noFill/>
            <a:ln w="7124" cap="flat">
              <a:solidFill>
                <a:srgbClr val="3A414A"/>
              </a:solidFill>
              <a:prstDash val="solid"/>
              <a:miter/>
            </a:ln>
          </p:spPr>
          <p:txBody>
            <a:bodyPr rtlCol="0" anchor="ctr"/>
            <a:lstStyle/>
            <a:p>
              <a:endParaRPr lang="en-GB"/>
            </a:p>
          </p:txBody>
        </p:sp>
        <p:sp>
          <p:nvSpPr>
            <p:cNvPr id="324" name="Freeform: Shape 323">
              <a:extLst>
                <a:ext uri="{FF2B5EF4-FFF2-40B4-BE49-F238E27FC236}">
                  <a16:creationId xmlns:a16="http://schemas.microsoft.com/office/drawing/2014/main" id="{F42B6461-7021-EF30-F749-6CF979CFF40F}"/>
                </a:ext>
              </a:extLst>
            </p:cNvPr>
            <p:cNvSpPr/>
            <p:nvPr/>
          </p:nvSpPr>
          <p:spPr>
            <a:xfrm>
              <a:off x="7634722" y="3391050"/>
              <a:ext cx="66023" cy="101673"/>
            </a:xfrm>
            <a:custGeom>
              <a:avLst/>
              <a:gdLst>
                <a:gd name="connsiteX0" fmla="*/ 32733 w 66023"/>
                <a:gd name="connsiteY0" fmla="*/ 101707 h 101673"/>
                <a:gd name="connsiteX1" fmla="*/ -279 w 66023"/>
                <a:gd name="connsiteY1" fmla="*/ 33 h 101673"/>
                <a:gd name="connsiteX2" fmla="*/ 65745 w 66023"/>
                <a:gd name="connsiteY2" fmla="*/ 33 h 101673"/>
              </a:gdLst>
              <a:ahLst/>
              <a:cxnLst>
                <a:cxn ang="0">
                  <a:pos x="connsiteX0" y="connsiteY0"/>
                </a:cxn>
                <a:cxn ang="0">
                  <a:pos x="connsiteX1" y="connsiteY1"/>
                </a:cxn>
                <a:cxn ang="0">
                  <a:pos x="connsiteX2" y="connsiteY2"/>
                </a:cxn>
              </a:cxnLst>
              <a:rect l="l" t="t" r="r" b="b"/>
              <a:pathLst>
                <a:path w="66023" h="101673">
                  <a:moveTo>
                    <a:pt x="32733" y="101707"/>
                  </a:moveTo>
                  <a:lnTo>
                    <a:pt x="-279" y="33"/>
                  </a:lnTo>
                  <a:lnTo>
                    <a:pt x="65745" y="33"/>
                  </a:lnTo>
                  <a:close/>
                </a:path>
              </a:pathLst>
            </a:custGeom>
            <a:solidFill>
              <a:srgbClr val="3A414A"/>
            </a:solidFill>
            <a:ln w="7124" cap="flat">
              <a:solidFill>
                <a:srgbClr val="3A414A"/>
              </a:solidFill>
              <a:prstDash val="solid"/>
              <a:miter/>
            </a:ln>
          </p:spPr>
          <p:txBody>
            <a:bodyPr rtlCol="0" anchor="ctr"/>
            <a:lstStyle/>
            <a:p>
              <a:endParaRPr lang="en-GB"/>
            </a:p>
          </p:txBody>
        </p:sp>
        <p:grpSp>
          <p:nvGrpSpPr>
            <p:cNvPr id="336" name="Graphic 1898">
              <a:extLst>
                <a:ext uri="{FF2B5EF4-FFF2-40B4-BE49-F238E27FC236}">
                  <a16:creationId xmlns:a16="http://schemas.microsoft.com/office/drawing/2014/main" id="{F5E99DD3-148B-8387-66A2-2D66D516671E}"/>
                </a:ext>
              </a:extLst>
            </p:cNvPr>
            <p:cNvGrpSpPr/>
            <p:nvPr/>
          </p:nvGrpSpPr>
          <p:grpSpPr>
            <a:xfrm>
              <a:off x="9730287" y="5369320"/>
              <a:ext cx="892764" cy="155065"/>
              <a:chOff x="9834291" y="5581727"/>
              <a:chExt cx="892764" cy="155065"/>
            </a:xfrm>
            <a:solidFill>
              <a:srgbClr val="000000"/>
            </a:solidFill>
          </p:grpSpPr>
          <p:grpSp>
            <p:nvGrpSpPr>
              <p:cNvPr id="337" name="Graphic 1898">
                <a:extLst>
                  <a:ext uri="{FF2B5EF4-FFF2-40B4-BE49-F238E27FC236}">
                    <a16:creationId xmlns:a16="http://schemas.microsoft.com/office/drawing/2014/main" id="{518F7C0C-C5F4-805B-FE12-B66882CC8C08}"/>
                  </a:ext>
                </a:extLst>
              </p:cNvPr>
              <p:cNvGrpSpPr/>
              <p:nvPr/>
            </p:nvGrpSpPr>
            <p:grpSpPr>
              <a:xfrm>
                <a:off x="9834291" y="5581727"/>
                <a:ext cx="171563" cy="121094"/>
                <a:chOff x="9834291" y="5581727"/>
                <a:chExt cx="171563" cy="121094"/>
              </a:xfrm>
              <a:solidFill>
                <a:srgbClr val="000000"/>
              </a:solidFill>
            </p:grpSpPr>
            <p:sp>
              <p:nvSpPr>
                <p:cNvPr id="347" name="Freeform: Shape 346">
                  <a:extLst>
                    <a:ext uri="{FF2B5EF4-FFF2-40B4-BE49-F238E27FC236}">
                      <a16:creationId xmlns:a16="http://schemas.microsoft.com/office/drawing/2014/main" id="{C69D5E4E-1B89-4316-639E-316F254A4260}"/>
                    </a:ext>
                  </a:extLst>
                </p:cNvPr>
                <p:cNvSpPr/>
                <p:nvPr/>
              </p:nvSpPr>
              <p:spPr>
                <a:xfrm>
                  <a:off x="9834291" y="5581727"/>
                  <a:ext cx="74525" cy="121094"/>
                </a:xfrm>
                <a:custGeom>
                  <a:avLst/>
                  <a:gdLst>
                    <a:gd name="connsiteX0" fmla="*/ 590 w 74525"/>
                    <a:gd name="connsiteY0" fmla="*/ 122474 h 121094"/>
                    <a:gd name="connsiteX1" fmla="*/ 590 w 74525"/>
                    <a:gd name="connsiteY1" fmla="*/ 1380 h 121094"/>
                    <a:gd name="connsiteX2" fmla="*/ 74384 w 74525"/>
                    <a:gd name="connsiteY2" fmla="*/ 1380 h 121094"/>
                    <a:gd name="connsiteX3" fmla="*/ 74384 w 74525"/>
                    <a:gd name="connsiteY3" fmla="*/ 15034 h 121094"/>
                    <a:gd name="connsiteX4" fmla="*/ 16031 w 74525"/>
                    <a:gd name="connsiteY4" fmla="*/ 15034 h 121094"/>
                    <a:gd name="connsiteX5" fmla="*/ 16031 w 74525"/>
                    <a:gd name="connsiteY5" fmla="*/ 54531 h 121094"/>
                    <a:gd name="connsiteX6" fmla="*/ 70402 w 74525"/>
                    <a:gd name="connsiteY6" fmla="*/ 54531 h 121094"/>
                    <a:gd name="connsiteX7" fmla="*/ 70402 w 74525"/>
                    <a:gd name="connsiteY7" fmla="*/ 68185 h 121094"/>
                    <a:gd name="connsiteX8" fmla="*/ 16031 w 74525"/>
                    <a:gd name="connsiteY8" fmla="*/ 68185 h 121094"/>
                    <a:gd name="connsiteX9" fmla="*/ 16031 w 74525"/>
                    <a:gd name="connsiteY9" fmla="*/ 108821 h 121094"/>
                    <a:gd name="connsiteX10" fmla="*/ 75115 w 74525"/>
                    <a:gd name="connsiteY10" fmla="*/ 108821 h 121094"/>
                    <a:gd name="connsiteX11" fmla="*/ 75115 w 74525"/>
                    <a:gd name="connsiteY11" fmla="*/ 122474 h 121094"/>
                    <a:gd name="connsiteX12" fmla="*/ 590 w 74525"/>
                    <a:gd name="connsiteY12" fmla="*/ 122474 h 121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4525" h="121094">
                      <a:moveTo>
                        <a:pt x="590" y="122474"/>
                      </a:moveTo>
                      <a:lnTo>
                        <a:pt x="590" y="1380"/>
                      </a:lnTo>
                      <a:lnTo>
                        <a:pt x="74384" y="1380"/>
                      </a:lnTo>
                      <a:lnTo>
                        <a:pt x="74384" y="15034"/>
                      </a:lnTo>
                      <a:lnTo>
                        <a:pt x="16031" y="15034"/>
                      </a:lnTo>
                      <a:lnTo>
                        <a:pt x="16031" y="54531"/>
                      </a:lnTo>
                      <a:lnTo>
                        <a:pt x="70402" y="54531"/>
                      </a:lnTo>
                      <a:lnTo>
                        <a:pt x="70402" y="68185"/>
                      </a:lnTo>
                      <a:lnTo>
                        <a:pt x="16031" y="68185"/>
                      </a:lnTo>
                      <a:lnTo>
                        <a:pt x="16031" y="108821"/>
                      </a:lnTo>
                      <a:lnTo>
                        <a:pt x="75115" y="108821"/>
                      </a:lnTo>
                      <a:lnTo>
                        <a:pt x="75115" y="122474"/>
                      </a:lnTo>
                      <a:lnTo>
                        <a:pt x="590" y="122474"/>
                      </a:lnTo>
                    </a:path>
                  </a:pathLst>
                </a:custGeom>
                <a:solidFill>
                  <a:srgbClr val="000000"/>
                </a:solidFill>
                <a:ln w="81" cap="flat">
                  <a:noFill/>
                  <a:prstDash val="solid"/>
                  <a:miter/>
                </a:ln>
              </p:spPr>
              <p:txBody>
                <a:bodyPr rtlCol="0" anchor="ctr"/>
                <a:lstStyle/>
                <a:p>
                  <a:endParaRPr lang="en-GB"/>
                </a:p>
              </p:txBody>
            </p:sp>
            <p:sp>
              <p:nvSpPr>
                <p:cNvPr id="348" name="Freeform: Shape 347">
                  <a:extLst>
                    <a:ext uri="{FF2B5EF4-FFF2-40B4-BE49-F238E27FC236}">
                      <a16:creationId xmlns:a16="http://schemas.microsoft.com/office/drawing/2014/main" id="{E0B94E8D-1D55-0ECF-847B-A5E7FEF4E14D}"/>
                    </a:ext>
                  </a:extLst>
                </p:cNvPr>
                <p:cNvSpPr/>
                <p:nvPr/>
              </p:nvSpPr>
              <p:spPr>
                <a:xfrm>
                  <a:off x="9934336" y="5581727"/>
                  <a:ext cx="71518" cy="121094"/>
                </a:xfrm>
                <a:custGeom>
                  <a:avLst/>
                  <a:gdLst>
                    <a:gd name="connsiteX0" fmla="*/ 621 w 71518"/>
                    <a:gd name="connsiteY0" fmla="*/ 122474 h 121094"/>
                    <a:gd name="connsiteX1" fmla="*/ 621 w 71518"/>
                    <a:gd name="connsiteY1" fmla="*/ 1380 h 121094"/>
                    <a:gd name="connsiteX2" fmla="*/ 16063 w 71518"/>
                    <a:gd name="connsiteY2" fmla="*/ 1380 h 121094"/>
                    <a:gd name="connsiteX3" fmla="*/ 16063 w 71518"/>
                    <a:gd name="connsiteY3" fmla="*/ 108821 h 121094"/>
                    <a:gd name="connsiteX4" fmla="*/ 72140 w 71518"/>
                    <a:gd name="connsiteY4" fmla="*/ 108821 h 121094"/>
                    <a:gd name="connsiteX5" fmla="*/ 72140 w 71518"/>
                    <a:gd name="connsiteY5" fmla="*/ 122474 h 121094"/>
                    <a:gd name="connsiteX6" fmla="*/ 621 w 71518"/>
                    <a:gd name="connsiteY6" fmla="*/ 122474 h 121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518" h="121094">
                      <a:moveTo>
                        <a:pt x="621" y="122474"/>
                      </a:moveTo>
                      <a:lnTo>
                        <a:pt x="621" y="1380"/>
                      </a:lnTo>
                      <a:lnTo>
                        <a:pt x="16063" y="1380"/>
                      </a:lnTo>
                      <a:lnTo>
                        <a:pt x="16063" y="108821"/>
                      </a:lnTo>
                      <a:lnTo>
                        <a:pt x="72140" y="108821"/>
                      </a:lnTo>
                      <a:lnTo>
                        <a:pt x="72140" y="122474"/>
                      </a:lnTo>
                      <a:lnTo>
                        <a:pt x="621" y="122474"/>
                      </a:lnTo>
                    </a:path>
                  </a:pathLst>
                </a:custGeom>
                <a:solidFill>
                  <a:srgbClr val="000000"/>
                </a:solidFill>
                <a:ln w="81" cap="flat">
                  <a:noFill/>
                  <a:prstDash val="solid"/>
                  <a:miter/>
                </a:ln>
              </p:spPr>
              <p:txBody>
                <a:bodyPr rtlCol="0" anchor="ctr"/>
                <a:lstStyle/>
                <a:p>
                  <a:endParaRPr lang="en-GB"/>
                </a:p>
              </p:txBody>
            </p:sp>
          </p:grpSp>
          <p:grpSp>
            <p:nvGrpSpPr>
              <p:cNvPr id="338" name="Graphic 1898">
                <a:extLst>
                  <a:ext uri="{FF2B5EF4-FFF2-40B4-BE49-F238E27FC236}">
                    <a16:creationId xmlns:a16="http://schemas.microsoft.com/office/drawing/2014/main" id="{2CD9C2DD-182A-17AA-582D-B507A538D2CE}"/>
                  </a:ext>
                </a:extLst>
              </p:cNvPr>
              <p:cNvGrpSpPr/>
              <p:nvPr/>
            </p:nvGrpSpPr>
            <p:grpSpPr>
              <a:xfrm>
                <a:off x="10069084" y="5590342"/>
                <a:ext cx="657971" cy="146450"/>
                <a:chOff x="10069084" y="5590342"/>
                <a:chExt cx="657971" cy="146450"/>
              </a:xfrm>
              <a:solidFill>
                <a:srgbClr val="000000"/>
              </a:solidFill>
            </p:grpSpPr>
            <p:sp>
              <p:nvSpPr>
                <p:cNvPr id="339" name="Freeform: Shape 338">
                  <a:extLst>
                    <a:ext uri="{FF2B5EF4-FFF2-40B4-BE49-F238E27FC236}">
                      <a16:creationId xmlns:a16="http://schemas.microsoft.com/office/drawing/2014/main" id="{DE12921E-E5D2-0C66-B55C-496681346644}"/>
                    </a:ext>
                  </a:extLst>
                </p:cNvPr>
                <p:cNvSpPr/>
                <p:nvPr/>
              </p:nvSpPr>
              <p:spPr>
                <a:xfrm>
                  <a:off x="10069084" y="5610823"/>
                  <a:ext cx="82896" cy="93949"/>
                </a:xfrm>
                <a:custGeom>
                  <a:avLst/>
                  <a:gdLst>
                    <a:gd name="connsiteX0" fmla="*/ 42013 w 82896"/>
                    <a:gd name="connsiteY0" fmla="*/ 95141 h 93949"/>
                    <a:gd name="connsiteX1" fmla="*/ 646 w 82896"/>
                    <a:gd name="connsiteY1" fmla="*/ 48328 h 93949"/>
                    <a:gd name="connsiteX2" fmla="*/ 42013 w 82896"/>
                    <a:gd name="connsiteY2" fmla="*/ 1191 h 93949"/>
                    <a:gd name="connsiteX3" fmla="*/ 83543 w 82896"/>
                    <a:gd name="connsiteY3" fmla="*/ 48328 h 93949"/>
                    <a:gd name="connsiteX4" fmla="*/ 42013 w 82896"/>
                    <a:gd name="connsiteY4" fmla="*/ 95141 h 93949"/>
                    <a:gd name="connsiteX5" fmla="*/ 42013 w 82896"/>
                    <a:gd name="connsiteY5" fmla="*/ 82056 h 93949"/>
                    <a:gd name="connsiteX6" fmla="*/ 68751 w 82896"/>
                    <a:gd name="connsiteY6" fmla="*/ 48328 h 93949"/>
                    <a:gd name="connsiteX7" fmla="*/ 42013 w 82896"/>
                    <a:gd name="connsiteY7" fmla="*/ 14276 h 93949"/>
                    <a:gd name="connsiteX8" fmla="*/ 15519 w 82896"/>
                    <a:gd name="connsiteY8" fmla="*/ 48328 h 93949"/>
                    <a:gd name="connsiteX9" fmla="*/ 42013 w 82896"/>
                    <a:gd name="connsiteY9" fmla="*/ 82056 h 93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2896" h="93949">
                      <a:moveTo>
                        <a:pt x="42013" y="95141"/>
                      </a:moveTo>
                      <a:cubicBezTo>
                        <a:pt x="17307" y="95141"/>
                        <a:pt x="646" y="76367"/>
                        <a:pt x="646" y="48328"/>
                      </a:cubicBezTo>
                      <a:cubicBezTo>
                        <a:pt x="646" y="19883"/>
                        <a:pt x="17307" y="1191"/>
                        <a:pt x="42013" y="1191"/>
                      </a:cubicBezTo>
                      <a:cubicBezTo>
                        <a:pt x="66801" y="1191"/>
                        <a:pt x="83543" y="19883"/>
                        <a:pt x="83543" y="48328"/>
                      </a:cubicBezTo>
                      <a:cubicBezTo>
                        <a:pt x="83543" y="76367"/>
                        <a:pt x="66801" y="95141"/>
                        <a:pt x="42013" y="95141"/>
                      </a:cubicBezTo>
                      <a:close/>
                      <a:moveTo>
                        <a:pt x="42013" y="82056"/>
                      </a:moveTo>
                      <a:cubicBezTo>
                        <a:pt x="60380" y="82056"/>
                        <a:pt x="68751" y="66208"/>
                        <a:pt x="68751" y="48328"/>
                      </a:cubicBezTo>
                      <a:cubicBezTo>
                        <a:pt x="68751" y="30286"/>
                        <a:pt x="60380" y="14276"/>
                        <a:pt x="42013" y="14276"/>
                      </a:cubicBezTo>
                      <a:cubicBezTo>
                        <a:pt x="23890" y="14276"/>
                        <a:pt x="15519" y="30205"/>
                        <a:pt x="15519" y="48328"/>
                      </a:cubicBezTo>
                      <a:cubicBezTo>
                        <a:pt x="15519" y="66208"/>
                        <a:pt x="23890" y="82056"/>
                        <a:pt x="42013" y="82056"/>
                      </a:cubicBezTo>
                    </a:path>
                  </a:pathLst>
                </a:custGeom>
                <a:solidFill>
                  <a:srgbClr val="000000"/>
                </a:solidFill>
                <a:ln w="81" cap="flat">
                  <a:noFill/>
                  <a:prstDash val="solid"/>
                  <a:miter/>
                </a:ln>
              </p:spPr>
              <p:txBody>
                <a:bodyPr rtlCol="0" anchor="ctr"/>
                <a:lstStyle/>
                <a:p>
                  <a:endParaRPr lang="en-GB"/>
                </a:p>
              </p:txBody>
            </p:sp>
            <p:sp>
              <p:nvSpPr>
                <p:cNvPr id="340" name="Freeform: Shape 339">
                  <a:extLst>
                    <a:ext uri="{FF2B5EF4-FFF2-40B4-BE49-F238E27FC236}">
                      <a16:creationId xmlns:a16="http://schemas.microsoft.com/office/drawing/2014/main" id="{83AC0642-3702-4441-7ED7-7D06DF8C76AE}"/>
                    </a:ext>
                  </a:extLst>
                </p:cNvPr>
                <p:cNvSpPr/>
                <p:nvPr/>
              </p:nvSpPr>
              <p:spPr>
                <a:xfrm>
                  <a:off x="10173274" y="5610823"/>
                  <a:ext cx="80621" cy="125970"/>
                </a:xfrm>
                <a:custGeom>
                  <a:avLst/>
                  <a:gdLst>
                    <a:gd name="connsiteX0" fmla="*/ 620 w 80621"/>
                    <a:gd name="connsiteY0" fmla="*/ 126967 h 125970"/>
                    <a:gd name="connsiteX1" fmla="*/ 620 w 80621"/>
                    <a:gd name="connsiteY1" fmla="*/ 2134 h 125970"/>
                    <a:gd name="connsiteX2" fmla="*/ 14761 w 80621"/>
                    <a:gd name="connsiteY2" fmla="*/ 2134 h 125970"/>
                    <a:gd name="connsiteX3" fmla="*/ 14761 w 80621"/>
                    <a:gd name="connsiteY3" fmla="*/ 16682 h 125970"/>
                    <a:gd name="connsiteX4" fmla="*/ 16386 w 80621"/>
                    <a:gd name="connsiteY4" fmla="*/ 16682 h 125970"/>
                    <a:gd name="connsiteX5" fmla="*/ 42718 w 80621"/>
                    <a:gd name="connsiteY5" fmla="*/ 996 h 125970"/>
                    <a:gd name="connsiteX6" fmla="*/ 81241 w 80621"/>
                    <a:gd name="connsiteY6" fmla="*/ 47808 h 125970"/>
                    <a:gd name="connsiteX7" fmla="*/ 42800 w 80621"/>
                    <a:gd name="connsiteY7" fmla="*/ 94946 h 125970"/>
                    <a:gd name="connsiteX8" fmla="*/ 16386 w 80621"/>
                    <a:gd name="connsiteY8" fmla="*/ 78935 h 125970"/>
                    <a:gd name="connsiteX9" fmla="*/ 15249 w 80621"/>
                    <a:gd name="connsiteY9" fmla="*/ 78935 h 125970"/>
                    <a:gd name="connsiteX10" fmla="*/ 15249 w 80621"/>
                    <a:gd name="connsiteY10" fmla="*/ 126967 h 125970"/>
                    <a:gd name="connsiteX11" fmla="*/ 620 w 80621"/>
                    <a:gd name="connsiteY11" fmla="*/ 126967 h 125970"/>
                    <a:gd name="connsiteX12" fmla="*/ 40605 w 80621"/>
                    <a:gd name="connsiteY12" fmla="*/ 81861 h 125970"/>
                    <a:gd name="connsiteX13" fmla="*/ 66368 w 80621"/>
                    <a:gd name="connsiteY13" fmla="*/ 47646 h 125970"/>
                    <a:gd name="connsiteX14" fmla="*/ 40605 w 80621"/>
                    <a:gd name="connsiteY14" fmla="*/ 14081 h 125970"/>
                    <a:gd name="connsiteX15" fmla="*/ 15086 w 80621"/>
                    <a:gd name="connsiteY15" fmla="*/ 47646 h 125970"/>
                    <a:gd name="connsiteX16" fmla="*/ 40605 w 80621"/>
                    <a:gd name="connsiteY16" fmla="*/ 81861 h 125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0621" h="125970">
                      <a:moveTo>
                        <a:pt x="620" y="126967"/>
                      </a:moveTo>
                      <a:lnTo>
                        <a:pt x="620" y="2134"/>
                      </a:lnTo>
                      <a:lnTo>
                        <a:pt x="14761" y="2134"/>
                      </a:lnTo>
                      <a:lnTo>
                        <a:pt x="14761" y="16682"/>
                      </a:lnTo>
                      <a:lnTo>
                        <a:pt x="16386" y="16682"/>
                      </a:lnTo>
                      <a:cubicBezTo>
                        <a:pt x="19393" y="11887"/>
                        <a:pt x="25001" y="996"/>
                        <a:pt x="42718" y="996"/>
                      </a:cubicBezTo>
                      <a:cubicBezTo>
                        <a:pt x="65393" y="996"/>
                        <a:pt x="81241" y="19038"/>
                        <a:pt x="81241" y="47808"/>
                      </a:cubicBezTo>
                      <a:cubicBezTo>
                        <a:pt x="81241" y="76741"/>
                        <a:pt x="65474" y="94946"/>
                        <a:pt x="42800" y="94946"/>
                      </a:cubicBezTo>
                      <a:cubicBezTo>
                        <a:pt x="25489" y="94946"/>
                        <a:pt x="19393" y="83974"/>
                        <a:pt x="16386" y="78935"/>
                      </a:cubicBezTo>
                      <a:lnTo>
                        <a:pt x="15249" y="78935"/>
                      </a:lnTo>
                      <a:lnTo>
                        <a:pt x="15249" y="126967"/>
                      </a:lnTo>
                      <a:lnTo>
                        <a:pt x="620" y="126967"/>
                      </a:lnTo>
                      <a:close/>
                      <a:moveTo>
                        <a:pt x="40605" y="81861"/>
                      </a:moveTo>
                      <a:cubicBezTo>
                        <a:pt x="57591" y="81861"/>
                        <a:pt x="66368" y="66745"/>
                        <a:pt x="66368" y="47646"/>
                      </a:cubicBezTo>
                      <a:cubicBezTo>
                        <a:pt x="66368" y="28791"/>
                        <a:pt x="57835" y="14081"/>
                        <a:pt x="40605" y="14081"/>
                      </a:cubicBezTo>
                      <a:cubicBezTo>
                        <a:pt x="23863" y="14081"/>
                        <a:pt x="15086" y="27572"/>
                        <a:pt x="15086" y="47646"/>
                      </a:cubicBezTo>
                      <a:cubicBezTo>
                        <a:pt x="15086" y="67882"/>
                        <a:pt x="24107" y="81861"/>
                        <a:pt x="40605" y="81861"/>
                      </a:cubicBezTo>
                    </a:path>
                  </a:pathLst>
                </a:custGeom>
                <a:solidFill>
                  <a:srgbClr val="000000"/>
                </a:solidFill>
                <a:ln w="81" cap="flat">
                  <a:noFill/>
                  <a:prstDash val="solid"/>
                  <a:miter/>
                </a:ln>
              </p:spPr>
              <p:txBody>
                <a:bodyPr rtlCol="0" anchor="ctr"/>
                <a:lstStyle/>
                <a:p>
                  <a:endParaRPr lang="en-GB"/>
                </a:p>
              </p:txBody>
            </p:sp>
            <p:sp>
              <p:nvSpPr>
                <p:cNvPr id="341" name="Freeform: Shape 340">
                  <a:extLst>
                    <a:ext uri="{FF2B5EF4-FFF2-40B4-BE49-F238E27FC236}">
                      <a16:creationId xmlns:a16="http://schemas.microsoft.com/office/drawing/2014/main" id="{8A0DCB38-9C04-1784-4419-143A823FDF4F}"/>
                    </a:ext>
                  </a:extLst>
                </p:cNvPr>
                <p:cNvSpPr/>
                <p:nvPr/>
              </p:nvSpPr>
              <p:spPr>
                <a:xfrm>
                  <a:off x="10270799" y="5610823"/>
                  <a:ext cx="80458" cy="93949"/>
                </a:xfrm>
                <a:custGeom>
                  <a:avLst/>
                  <a:gdLst>
                    <a:gd name="connsiteX0" fmla="*/ 43274 w 80458"/>
                    <a:gd name="connsiteY0" fmla="*/ 95141 h 93949"/>
                    <a:gd name="connsiteX1" fmla="*/ 688 w 80458"/>
                    <a:gd name="connsiteY1" fmla="*/ 48491 h 93949"/>
                    <a:gd name="connsiteX2" fmla="*/ 41567 w 80458"/>
                    <a:gd name="connsiteY2" fmla="*/ 1191 h 93949"/>
                    <a:gd name="connsiteX3" fmla="*/ 81146 w 80458"/>
                    <a:gd name="connsiteY3" fmla="*/ 46622 h 93949"/>
                    <a:gd name="connsiteX4" fmla="*/ 81146 w 80458"/>
                    <a:gd name="connsiteY4" fmla="*/ 52717 h 93949"/>
                    <a:gd name="connsiteX5" fmla="*/ 15479 w 80458"/>
                    <a:gd name="connsiteY5" fmla="*/ 52717 h 93949"/>
                    <a:gd name="connsiteX6" fmla="*/ 43355 w 80458"/>
                    <a:gd name="connsiteY6" fmla="*/ 82137 h 93949"/>
                    <a:gd name="connsiteX7" fmla="*/ 65542 w 80458"/>
                    <a:gd name="connsiteY7" fmla="*/ 68159 h 93949"/>
                    <a:gd name="connsiteX8" fmla="*/ 79683 w 80458"/>
                    <a:gd name="connsiteY8" fmla="*/ 72060 h 93949"/>
                    <a:gd name="connsiteX9" fmla="*/ 43274 w 80458"/>
                    <a:gd name="connsiteY9" fmla="*/ 95141 h 93949"/>
                    <a:gd name="connsiteX10" fmla="*/ 15560 w 80458"/>
                    <a:gd name="connsiteY10" fmla="*/ 40364 h 93949"/>
                    <a:gd name="connsiteX11" fmla="*/ 66274 w 80458"/>
                    <a:gd name="connsiteY11" fmla="*/ 40364 h 93949"/>
                    <a:gd name="connsiteX12" fmla="*/ 41567 w 80458"/>
                    <a:gd name="connsiteY12" fmla="*/ 14194 h 93949"/>
                    <a:gd name="connsiteX13" fmla="*/ 15560 w 80458"/>
                    <a:gd name="connsiteY13" fmla="*/ 40364 h 93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0458" h="93949">
                      <a:moveTo>
                        <a:pt x="43274" y="95141"/>
                      </a:moveTo>
                      <a:cubicBezTo>
                        <a:pt x="16942" y="95141"/>
                        <a:pt x="688" y="76448"/>
                        <a:pt x="688" y="48491"/>
                      </a:cubicBezTo>
                      <a:cubicBezTo>
                        <a:pt x="688" y="20615"/>
                        <a:pt x="16780" y="1191"/>
                        <a:pt x="41567" y="1191"/>
                      </a:cubicBezTo>
                      <a:cubicBezTo>
                        <a:pt x="60829" y="1191"/>
                        <a:pt x="81146" y="13057"/>
                        <a:pt x="81146" y="46622"/>
                      </a:cubicBezTo>
                      <a:lnTo>
                        <a:pt x="81146" y="52717"/>
                      </a:lnTo>
                      <a:lnTo>
                        <a:pt x="15479" y="52717"/>
                      </a:lnTo>
                      <a:cubicBezTo>
                        <a:pt x="16211" y="71735"/>
                        <a:pt x="27263" y="82137"/>
                        <a:pt x="43355" y="82137"/>
                      </a:cubicBezTo>
                      <a:cubicBezTo>
                        <a:pt x="54083" y="82137"/>
                        <a:pt x="62129" y="77424"/>
                        <a:pt x="65542" y="68159"/>
                      </a:cubicBezTo>
                      <a:lnTo>
                        <a:pt x="79683" y="72060"/>
                      </a:lnTo>
                      <a:cubicBezTo>
                        <a:pt x="75457" y="85794"/>
                        <a:pt x="61885" y="95141"/>
                        <a:pt x="43274" y="95141"/>
                      </a:cubicBezTo>
                      <a:close/>
                      <a:moveTo>
                        <a:pt x="15560" y="40364"/>
                      </a:moveTo>
                      <a:lnTo>
                        <a:pt x="66274" y="40364"/>
                      </a:lnTo>
                      <a:cubicBezTo>
                        <a:pt x="64892" y="24922"/>
                        <a:pt x="56521" y="14194"/>
                        <a:pt x="41567" y="14194"/>
                      </a:cubicBezTo>
                      <a:cubicBezTo>
                        <a:pt x="25963" y="14194"/>
                        <a:pt x="16454" y="26466"/>
                        <a:pt x="15560" y="40364"/>
                      </a:cubicBezTo>
                    </a:path>
                  </a:pathLst>
                </a:custGeom>
                <a:solidFill>
                  <a:srgbClr val="000000"/>
                </a:solidFill>
                <a:ln w="81" cap="flat">
                  <a:noFill/>
                  <a:prstDash val="solid"/>
                  <a:miter/>
                </a:ln>
              </p:spPr>
              <p:txBody>
                <a:bodyPr rtlCol="0" anchor="ctr"/>
                <a:lstStyle/>
                <a:p>
                  <a:endParaRPr lang="en-GB"/>
                </a:p>
              </p:txBody>
            </p:sp>
            <p:sp>
              <p:nvSpPr>
                <p:cNvPr id="342" name="Freeform: Shape 341">
                  <a:extLst>
                    <a:ext uri="{FF2B5EF4-FFF2-40B4-BE49-F238E27FC236}">
                      <a16:creationId xmlns:a16="http://schemas.microsoft.com/office/drawing/2014/main" id="{73ADDDB6-40BD-24EA-A674-BF19E06F5207}"/>
                    </a:ext>
                  </a:extLst>
                </p:cNvPr>
                <p:cNvSpPr/>
                <p:nvPr/>
              </p:nvSpPr>
              <p:spPr>
                <a:xfrm>
                  <a:off x="10372226" y="5610660"/>
                  <a:ext cx="46080" cy="92161"/>
                </a:xfrm>
                <a:custGeom>
                  <a:avLst/>
                  <a:gdLst>
                    <a:gd name="connsiteX0" fmla="*/ 857 w 46080"/>
                    <a:gd name="connsiteY0" fmla="*/ 93366 h 92161"/>
                    <a:gd name="connsiteX1" fmla="*/ 857 w 46080"/>
                    <a:gd name="connsiteY1" fmla="*/ 2504 h 92161"/>
                    <a:gd name="connsiteX2" fmla="*/ 14998 w 46080"/>
                    <a:gd name="connsiteY2" fmla="*/ 2504 h 92161"/>
                    <a:gd name="connsiteX3" fmla="*/ 14998 w 46080"/>
                    <a:gd name="connsiteY3" fmla="*/ 16483 h 92161"/>
                    <a:gd name="connsiteX4" fmla="*/ 15973 w 46080"/>
                    <a:gd name="connsiteY4" fmla="*/ 16483 h 92161"/>
                    <a:gd name="connsiteX5" fmla="*/ 39542 w 46080"/>
                    <a:gd name="connsiteY5" fmla="*/ 1204 h 92161"/>
                    <a:gd name="connsiteX6" fmla="*/ 46937 w 46080"/>
                    <a:gd name="connsiteY6" fmla="*/ 1448 h 92161"/>
                    <a:gd name="connsiteX7" fmla="*/ 46937 w 46080"/>
                    <a:gd name="connsiteY7" fmla="*/ 16158 h 92161"/>
                    <a:gd name="connsiteX8" fmla="*/ 38160 w 46080"/>
                    <a:gd name="connsiteY8" fmla="*/ 15345 h 92161"/>
                    <a:gd name="connsiteX9" fmla="*/ 15485 w 46080"/>
                    <a:gd name="connsiteY9" fmla="*/ 36476 h 92161"/>
                    <a:gd name="connsiteX10" fmla="*/ 15485 w 46080"/>
                    <a:gd name="connsiteY10" fmla="*/ 93366 h 92161"/>
                    <a:gd name="connsiteX11" fmla="*/ 857 w 46080"/>
                    <a:gd name="connsiteY11" fmla="*/ 93366 h 92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6080" h="92161">
                      <a:moveTo>
                        <a:pt x="857" y="93366"/>
                      </a:moveTo>
                      <a:lnTo>
                        <a:pt x="857" y="2504"/>
                      </a:lnTo>
                      <a:lnTo>
                        <a:pt x="14998" y="2504"/>
                      </a:lnTo>
                      <a:lnTo>
                        <a:pt x="14998" y="16483"/>
                      </a:lnTo>
                      <a:lnTo>
                        <a:pt x="15973" y="16483"/>
                      </a:lnTo>
                      <a:cubicBezTo>
                        <a:pt x="19305" y="7299"/>
                        <a:pt x="28733" y="1204"/>
                        <a:pt x="39542" y="1204"/>
                      </a:cubicBezTo>
                      <a:cubicBezTo>
                        <a:pt x="41655" y="1204"/>
                        <a:pt x="45231" y="1366"/>
                        <a:pt x="46937" y="1448"/>
                      </a:cubicBezTo>
                      <a:lnTo>
                        <a:pt x="46937" y="16158"/>
                      </a:lnTo>
                      <a:cubicBezTo>
                        <a:pt x="46043" y="15995"/>
                        <a:pt x="42061" y="15345"/>
                        <a:pt x="38160" y="15345"/>
                      </a:cubicBezTo>
                      <a:cubicBezTo>
                        <a:pt x="25075" y="15345"/>
                        <a:pt x="15485" y="24204"/>
                        <a:pt x="15485" y="36476"/>
                      </a:cubicBezTo>
                      <a:lnTo>
                        <a:pt x="15485" y="93366"/>
                      </a:lnTo>
                      <a:lnTo>
                        <a:pt x="857" y="93366"/>
                      </a:lnTo>
                    </a:path>
                  </a:pathLst>
                </a:custGeom>
                <a:solidFill>
                  <a:srgbClr val="000000"/>
                </a:solidFill>
                <a:ln w="81" cap="flat">
                  <a:noFill/>
                  <a:prstDash val="solid"/>
                  <a:miter/>
                </a:ln>
              </p:spPr>
              <p:txBody>
                <a:bodyPr rtlCol="0" anchor="ctr"/>
                <a:lstStyle/>
                <a:p>
                  <a:endParaRPr lang="en-GB"/>
                </a:p>
              </p:txBody>
            </p:sp>
            <p:sp>
              <p:nvSpPr>
                <p:cNvPr id="343" name="Freeform: Shape 342">
                  <a:extLst>
                    <a:ext uri="{FF2B5EF4-FFF2-40B4-BE49-F238E27FC236}">
                      <a16:creationId xmlns:a16="http://schemas.microsoft.com/office/drawing/2014/main" id="{89CB882C-F6F0-A269-3DC7-4E50C6748CB7}"/>
                    </a:ext>
                  </a:extLst>
                </p:cNvPr>
                <p:cNvSpPr/>
                <p:nvPr/>
              </p:nvSpPr>
              <p:spPr>
                <a:xfrm>
                  <a:off x="10429359" y="5610823"/>
                  <a:ext cx="73306" cy="94112"/>
                </a:xfrm>
                <a:custGeom>
                  <a:avLst/>
                  <a:gdLst>
                    <a:gd name="connsiteX0" fmla="*/ 31731 w 73306"/>
                    <a:gd name="connsiteY0" fmla="*/ 95302 h 94112"/>
                    <a:gd name="connsiteX1" fmla="*/ 766 w 73306"/>
                    <a:gd name="connsiteY1" fmla="*/ 67345 h 94112"/>
                    <a:gd name="connsiteX2" fmla="*/ 36119 w 73306"/>
                    <a:gd name="connsiteY2" fmla="*/ 40607 h 94112"/>
                    <a:gd name="connsiteX3" fmla="*/ 59444 w 73306"/>
                    <a:gd name="connsiteY3" fmla="*/ 31829 h 94112"/>
                    <a:gd name="connsiteX4" fmla="*/ 40427 w 73306"/>
                    <a:gd name="connsiteY4" fmla="*/ 14031 h 94112"/>
                    <a:gd name="connsiteX5" fmla="*/ 17427 w 73306"/>
                    <a:gd name="connsiteY5" fmla="*/ 27359 h 94112"/>
                    <a:gd name="connsiteX6" fmla="*/ 3367 w 73306"/>
                    <a:gd name="connsiteY6" fmla="*/ 22727 h 94112"/>
                    <a:gd name="connsiteX7" fmla="*/ 40021 w 73306"/>
                    <a:gd name="connsiteY7" fmla="*/ 1190 h 94112"/>
                    <a:gd name="connsiteX8" fmla="*/ 74073 w 73306"/>
                    <a:gd name="connsiteY8" fmla="*/ 33292 h 94112"/>
                    <a:gd name="connsiteX9" fmla="*/ 74073 w 73306"/>
                    <a:gd name="connsiteY9" fmla="*/ 93189 h 94112"/>
                    <a:gd name="connsiteX10" fmla="*/ 59688 w 73306"/>
                    <a:gd name="connsiteY10" fmla="*/ 93189 h 94112"/>
                    <a:gd name="connsiteX11" fmla="*/ 59688 w 73306"/>
                    <a:gd name="connsiteY11" fmla="*/ 80836 h 94112"/>
                    <a:gd name="connsiteX12" fmla="*/ 58713 w 73306"/>
                    <a:gd name="connsiteY12" fmla="*/ 80836 h 94112"/>
                    <a:gd name="connsiteX13" fmla="*/ 31731 w 73306"/>
                    <a:gd name="connsiteY13" fmla="*/ 95302 h 94112"/>
                    <a:gd name="connsiteX14" fmla="*/ 34250 w 73306"/>
                    <a:gd name="connsiteY14" fmla="*/ 82380 h 94112"/>
                    <a:gd name="connsiteX15" fmla="*/ 59444 w 73306"/>
                    <a:gd name="connsiteY15" fmla="*/ 60356 h 94112"/>
                    <a:gd name="connsiteX16" fmla="*/ 59444 w 73306"/>
                    <a:gd name="connsiteY16" fmla="*/ 47758 h 94112"/>
                    <a:gd name="connsiteX17" fmla="*/ 35469 w 73306"/>
                    <a:gd name="connsiteY17" fmla="*/ 52960 h 94112"/>
                    <a:gd name="connsiteX18" fmla="*/ 15477 w 73306"/>
                    <a:gd name="connsiteY18" fmla="*/ 68076 h 94112"/>
                    <a:gd name="connsiteX19" fmla="*/ 34250 w 73306"/>
                    <a:gd name="connsiteY19" fmla="*/ 82380 h 9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3306" h="94112">
                      <a:moveTo>
                        <a:pt x="31731" y="95302"/>
                      </a:moveTo>
                      <a:cubicBezTo>
                        <a:pt x="14501" y="95302"/>
                        <a:pt x="766" y="85225"/>
                        <a:pt x="766" y="67345"/>
                      </a:cubicBezTo>
                      <a:cubicBezTo>
                        <a:pt x="766" y="46539"/>
                        <a:pt x="19296" y="42720"/>
                        <a:pt x="36119" y="40607"/>
                      </a:cubicBezTo>
                      <a:cubicBezTo>
                        <a:pt x="52536" y="38412"/>
                        <a:pt x="59444" y="39306"/>
                        <a:pt x="59444" y="31829"/>
                      </a:cubicBezTo>
                      <a:cubicBezTo>
                        <a:pt x="59444" y="20533"/>
                        <a:pt x="53024" y="14031"/>
                        <a:pt x="40427" y="14031"/>
                      </a:cubicBezTo>
                      <a:cubicBezTo>
                        <a:pt x="27342" y="14031"/>
                        <a:pt x="20272" y="21020"/>
                        <a:pt x="17427" y="27359"/>
                      </a:cubicBezTo>
                      <a:lnTo>
                        <a:pt x="3367" y="22727"/>
                      </a:lnTo>
                      <a:cubicBezTo>
                        <a:pt x="10356" y="6229"/>
                        <a:pt x="25961" y="1190"/>
                        <a:pt x="40021" y="1190"/>
                      </a:cubicBezTo>
                      <a:cubicBezTo>
                        <a:pt x="52211" y="1190"/>
                        <a:pt x="74073" y="4929"/>
                        <a:pt x="74073" y="33292"/>
                      </a:cubicBezTo>
                      <a:lnTo>
                        <a:pt x="74073" y="93189"/>
                      </a:lnTo>
                      <a:lnTo>
                        <a:pt x="59688" y="93189"/>
                      </a:lnTo>
                      <a:lnTo>
                        <a:pt x="59688" y="80836"/>
                      </a:lnTo>
                      <a:lnTo>
                        <a:pt x="58713" y="80836"/>
                      </a:lnTo>
                      <a:cubicBezTo>
                        <a:pt x="55625" y="87256"/>
                        <a:pt x="47091" y="95302"/>
                        <a:pt x="31731" y="95302"/>
                      </a:cubicBezTo>
                      <a:close/>
                      <a:moveTo>
                        <a:pt x="34250" y="82380"/>
                      </a:moveTo>
                      <a:cubicBezTo>
                        <a:pt x="50423" y="82380"/>
                        <a:pt x="59444" y="71490"/>
                        <a:pt x="59444" y="60356"/>
                      </a:cubicBezTo>
                      <a:lnTo>
                        <a:pt x="59444" y="47758"/>
                      </a:lnTo>
                      <a:cubicBezTo>
                        <a:pt x="57006" y="50603"/>
                        <a:pt x="41077" y="52228"/>
                        <a:pt x="35469" y="52960"/>
                      </a:cubicBezTo>
                      <a:cubicBezTo>
                        <a:pt x="24823" y="54341"/>
                        <a:pt x="15477" y="57755"/>
                        <a:pt x="15477" y="68076"/>
                      </a:cubicBezTo>
                      <a:cubicBezTo>
                        <a:pt x="15477" y="77504"/>
                        <a:pt x="23360" y="82380"/>
                        <a:pt x="34250" y="82380"/>
                      </a:cubicBezTo>
                    </a:path>
                  </a:pathLst>
                </a:custGeom>
                <a:solidFill>
                  <a:srgbClr val="000000"/>
                </a:solidFill>
                <a:ln w="81" cap="flat">
                  <a:noFill/>
                  <a:prstDash val="solid"/>
                  <a:miter/>
                </a:ln>
              </p:spPr>
              <p:txBody>
                <a:bodyPr rtlCol="0" anchor="ctr"/>
                <a:lstStyle/>
                <a:p>
                  <a:endParaRPr lang="en-GB"/>
                </a:p>
              </p:txBody>
            </p:sp>
            <p:sp>
              <p:nvSpPr>
                <p:cNvPr id="344" name="Freeform: Shape 343">
                  <a:extLst>
                    <a:ext uri="{FF2B5EF4-FFF2-40B4-BE49-F238E27FC236}">
                      <a16:creationId xmlns:a16="http://schemas.microsoft.com/office/drawing/2014/main" id="{737BBB62-4FEA-E699-ED49-BCA11DFC9D44}"/>
                    </a:ext>
                  </a:extLst>
                </p:cNvPr>
                <p:cNvSpPr/>
                <p:nvPr/>
              </p:nvSpPr>
              <p:spPr>
                <a:xfrm>
                  <a:off x="10517132" y="5590342"/>
                  <a:ext cx="49494" cy="113617"/>
                </a:xfrm>
                <a:custGeom>
                  <a:avLst/>
                  <a:gdLst>
                    <a:gd name="connsiteX0" fmla="*/ 47968 w 49494"/>
                    <a:gd name="connsiteY0" fmla="*/ 22939 h 113617"/>
                    <a:gd name="connsiteX1" fmla="*/ 47968 w 49494"/>
                    <a:gd name="connsiteY1" fmla="*/ 35455 h 113617"/>
                    <a:gd name="connsiteX2" fmla="*/ 29276 w 49494"/>
                    <a:gd name="connsiteY2" fmla="*/ 35455 h 113617"/>
                    <a:gd name="connsiteX3" fmla="*/ 29276 w 49494"/>
                    <a:gd name="connsiteY3" fmla="*/ 90231 h 113617"/>
                    <a:gd name="connsiteX4" fmla="*/ 40003 w 49494"/>
                    <a:gd name="connsiteY4" fmla="*/ 101934 h 113617"/>
                    <a:gd name="connsiteX5" fmla="*/ 47480 w 49494"/>
                    <a:gd name="connsiteY5" fmla="*/ 100959 h 113617"/>
                    <a:gd name="connsiteX6" fmla="*/ 50487 w 49494"/>
                    <a:gd name="connsiteY6" fmla="*/ 113312 h 113617"/>
                    <a:gd name="connsiteX7" fmla="*/ 39597 w 49494"/>
                    <a:gd name="connsiteY7" fmla="*/ 114938 h 113617"/>
                    <a:gd name="connsiteX8" fmla="*/ 14647 w 49494"/>
                    <a:gd name="connsiteY8" fmla="*/ 91369 h 113617"/>
                    <a:gd name="connsiteX9" fmla="*/ 14647 w 49494"/>
                    <a:gd name="connsiteY9" fmla="*/ 35455 h 113617"/>
                    <a:gd name="connsiteX10" fmla="*/ 993 w 49494"/>
                    <a:gd name="connsiteY10" fmla="*/ 35455 h 113617"/>
                    <a:gd name="connsiteX11" fmla="*/ 993 w 49494"/>
                    <a:gd name="connsiteY11" fmla="*/ 22939 h 113617"/>
                    <a:gd name="connsiteX12" fmla="*/ 14647 w 49494"/>
                    <a:gd name="connsiteY12" fmla="*/ 22939 h 113617"/>
                    <a:gd name="connsiteX13" fmla="*/ 14647 w 49494"/>
                    <a:gd name="connsiteY13" fmla="*/ 1321 h 113617"/>
                    <a:gd name="connsiteX14" fmla="*/ 29276 w 49494"/>
                    <a:gd name="connsiteY14" fmla="*/ 1321 h 113617"/>
                    <a:gd name="connsiteX15" fmla="*/ 29276 w 49494"/>
                    <a:gd name="connsiteY15" fmla="*/ 22939 h 113617"/>
                    <a:gd name="connsiteX16" fmla="*/ 47968 w 49494"/>
                    <a:gd name="connsiteY16" fmla="*/ 22939 h 113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9494" h="113617">
                      <a:moveTo>
                        <a:pt x="47968" y="22939"/>
                      </a:moveTo>
                      <a:lnTo>
                        <a:pt x="47968" y="35455"/>
                      </a:lnTo>
                      <a:lnTo>
                        <a:pt x="29276" y="35455"/>
                      </a:lnTo>
                      <a:lnTo>
                        <a:pt x="29276" y="90231"/>
                      </a:lnTo>
                      <a:cubicBezTo>
                        <a:pt x="29276" y="98359"/>
                        <a:pt x="32283" y="101934"/>
                        <a:pt x="40003" y="101934"/>
                      </a:cubicBezTo>
                      <a:cubicBezTo>
                        <a:pt x="41873" y="101934"/>
                        <a:pt x="45042" y="101447"/>
                        <a:pt x="47480" y="100959"/>
                      </a:cubicBezTo>
                      <a:lnTo>
                        <a:pt x="50487" y="113312"/>
                      </a:lnTo>
                      <a:cubicBezTo>
                        <a:pt x="47480" y="114369"/>
                        <a:pt x="43335" y="114938"/>
                        <a:pt x="39597" y="114938"/>
                      </a:cubicBezTo>
                      <a:cubicBezTo>
                        <a:pt x="23912" y="114938"/>
                        <a:pt x="14647" y="106242"/>
                        <a:pt x="14647" y="91369"/>
                      </a:cubicBezTo>
                      <a:lnTo>
                        <a:pt x="14647" y="35455"/>
                      </a:lnTo>
                      <a:lnTo>
                        <a:pt x="993" y="35455"/>
                      </a:lnTo>
                      <a:lnTo>
                        <a:pt x="993" y="22939"/>
                      </a:lnTo>
                      <a:lnTo>
                        <a:pt x="14647" y="22939"/>
                      </a:lnTo>
                      <a:lnTo>
                        <a:pt x="14647" y="1321"/>
                      </a:lnTo>
                      <a:lnTo>
                        <a:pt x="29276" y="1321"/>
                      </a:lnTo>
                      <a:lnTo>
                        <a:pt x="29276" y="22939"/>
                      </a:lnTo>
                      <a:lnTo>
                        <a:pt x="47968" y="22939"/>
                      </a:lnTo>
                    </a:path>
                  </a:pathLst>
                </a:custGeom>
                <a:solidFill>
                  <a:srgbClr val="000000"/>
                </a:solidFill>
                <a:ln w="81" cap="flat">
                  <a:noFill/>
                  <a:prstDash val="solid"/>
                  <a:miter/>
                </a:ln>
              </p:spPr>
              <p:txBody>
                <a:bodyPr rtlCol="0" anchor="ctr"/>
                <a:lstStyle/>
                <a:p>
                  <a:endParaRPr lang="en-GB"/>
                </a:p>
              </p:txBody>
            </p:sp>
            <p:sp>
              <p:nvSpPr>
                <p:cNvPr id="345" name="Freeform: Shape 344">
                  <a:extLst>
                    <a:ext uri="{FF2B5EF4-FFF2-40B4-BE49-F238E27FC236}">
                      <a16:creationId xmlns:a16="http://schemas.microsoft.com/office/drawing/2014/main" id="{3BC8B83F-8406-2EA0-A893-54AD4D0B545A}"/>
                    </a:ext>
                  </a:extLst>
                </p:cNvPr>
                <p:cNvSpPr/>
                <p:nvPr/>
              </p:nvSpPr>
              <p:spPr>
                <a:xfrm>
                  <a:off x="10576785" y="5610823"/>
                  <a:ext cx="82896" cy="93949"/>
                </a:xfrm>
                <a:custGeom>
                  <a:avLst/>
                  <a:gdLst>
                    <a:gd name="connsiteX0" fmla="*/ 42081 w 82896"/>
                    <a:gd name="connsiteY0" fmla="*/ 95141 h 93949"/>
                    <a:gd name="connsiteX1" fmla="*/ 714 w 82896"/>
                    <a:gd name="connsiteY1" fmla="*/ 48328 h 93949"/>
                    <a:gd name="connsiteX2" fmla="*/ 42081 w 82896"/>
                    <a:gd name="connsiteY2" fmla="*/ 1191 h 93949"/>
                    <a:gd name="connsiteX3" fmla="*/ 83611 w 82896"/>
                    <a:gd name="connsiteY3" fmla="*/ 48328 h 93949"/>
                    <a:gd name="connsiteX4" fmla="*/ 42081 w 82896"/>
                    <a:gd name="connsiteY4" fmla="*/ 95141 h 93949"/>
                    <a:gd name="connsiteX5" fmla="*/ 42081 w 82896"/>
                    <a:gd name="connsiteY5" fmla="*/ 82056 h 93949"/>
                    <a:gd name="connsiteX6" fmla="*/ 68819 w 82896"/>
                    <a:gd name="connsiteY6" fmla="*/ 48328 h 93949"/>
                    <a:gd name="connsiteX7" fmla="*/ 42081 w 82896"/>
                    <a:gd name="connsiteY7" fmla="*/ 14276 h 93949"/>
                    <a:gd name="connsiteX8" fmla="*/ 15586 w 82896"/>
                    <a:gd name="connsiteY8" fmla="*/ 48328 h 93949"/>
                    <a:gd name="connsiteX9" fmla="*/ 42081 w 82896"/>
                    <a:gd name="connsiteY9" fmla="*/ 82056 h 93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2896" h="93949">
                      <a:moveTo>
                        <a:pt x="42081" y="95141"/>
                      </a:moveTo>
                      <a:cubicBezTo>
                        <a:pt x="17374" y="95141"/>
                        <a:pt x="714" y="76367"/>
                        <a:pt x="714" y="48328"/>
                      </a:cubicBezTo>
                      <a:cubicBezTo>
                        <a:pt x="714" y="19883"/>
                        <a:pt x="17374" y="1191"/>
                        <a:pt x="42081" y="1191"/>
                      </a:cubicBezTo>
                      <a:cubicBezTo>
                        <a:pt x="66869" y="1191"/>
                        <a:pt x="83611" y="19883"/>
                        <a:pt x="83611" y="48328"/>
                      </a:cubicBezTo>
                      <a:cubicBezTo>
                        <a:pt x="83611" y="76367"/>
                        <a:pt x="66869" y="95141"/>
                        <a:pt x="42081" y="95141"/>
                      </a:cubicBezTo>
                      <a:close/>
                      <a:moveTo>
                        <a:pt x="42081" y="82056"/>
                      </a:moveTo>
                      <a:cubicBezTo>
                        <a:pt x="60448" y="82056"/>
                        <a:pt x="68819" y="66208"/>
                        <a:pt x="68819" y="48328"/>
                      </a:cubicBezTo>
                      <a:cubicBezTo>
                        <a:pt x="68819" y="30286"/>
                        <a:pt x="60448" y="14276"/>
                        <a:pt x="42081" y="14276"/>
                      </a:cubicBezTo>
                      <a:cubicBezTo>
                        <a:pt x="23957" y="14276"/>
                        <a:pt x="15586" y="30205"/>
                        <a:pt x="15586" y="48328"/>
                      </a:cubicBezTo>
                      <a:cubicBezTo>
                        <a:pt x="15586" y="66208"/>
                        <a:pt x="23957" y="82056"/>
                        <a:pt x="42081" y="82056"/>
                      </a:cubicBezTo>
                    </a:path>
                  </a:pathLst>
                </a:custGeom>
                <a:solidFill>
                  <a:srgbClr val="000000"/>
                </a:solidFill>
                <a:ln w="81" cap="flat">
                  <a:noFill/>
                  <a:prstDash val="solid"/>
                  <a:miter/>
                </a:ln>
              </p:spPr>
              <p:txBody>
                <a:bodyPr rtlCol="0" anchor="ctr"/>
                <a:lstStyle/>
                <a:p>
                  <a:endParaRPr lang="en-GB"/>
                </a:p>
              </p:txBody>
            </p:sp>
            <p:sp>
              <p:nvSpPr>
                <p:cNvPr id="346" name="Freeform: Shape 345">
                  <a:extLst>
                    <a:ext uri="{FF2B5EF4-FFF2-40B4-BE49-F238E27FC236}">
                      <a16:creationId xmlns:a16="http://schemas.microsoft.com/office/drawing/2014/main" id="{F49EBF7A-BBCB-17D7-52F8-C2BC26E24134}"/>
                    </a:ext>
                  </a:extLst>
                </p:cNvPr>
                <p:cNvSpPr/>
                <p:nvPr/>
              </p:nvSpPr>
              <p:spPr>
                <a:xfrm>
                  <a:off x="10680975" y="5610660"/>
                  <a:ext cx="46080" cy="92161"/>
                </a:xfrm>
                <a:custGeom>
                  <a:avLst/>
                  <a:gdLst>
                    <a:gd name="connsiteX0" fmla="*/ 898 w 46080"/>
                    <a:gd name="connsiteY0" fmla="*/ 93366 h 92161"/>
                    <a:gd name="connsiteX1" fmla="*/ 898 w 46080"/>
                    <a:gd name="connsiteY1" fmla="*/ 2504 h 92161"/>
                    <a:gd name="connsiteX2" fmla="*/ 15039 w 46080"/>
                    <a:gd name="connsiteY2" fmla="*/ 2504 h 92161"/>
                    <a:gd name="connsiteX3" fmla="*/ 15039 w 46080"/>
                    <a:gd name="connsiteY3" fmla="*/ 16483 h 92161"/>
                    <a:gd name="connsiteX4" fmla="*/ 16014 w 46080"/>
                    <a:gd name="connsiteY4" fmla="*/ 16483 h 92161"/>
                    <a:gd name="connsiteX5" fmla="*/ 39583 w 46080"/>
                    <a:gd name="connsiteY5" fmla="*/ 1204 h 92161"/>
                    <a:gd name="connsiteX6" fmla="*/ 46979 w 46080"/>
                    <a:gd name="connsiteY6" fmla="*/ 1448 h 92161"/>
                    <a:gd name="connsiteX7" fmla="*/ 46979 w 46080"/>
                    <a:gd name="connsiteY7" fmla="*/ 16158 h 92161"/>
                    <a:gd name="connsiteX8" fmla="*/ 38201 w 46080"/>
                    <a:gd name="connsiteY8" fmla="*/ 15345 h 92161"/>
                    <a:gd name="connsiteX9" fmla="*/ 15527 w 46080"/>
                    <a:gd name="connsiteY9" fmla="*/ 36476 h 92161"/>
                    <a:gd name="connsiteX10" fmla="*/ 15527 w 46080"/>
                    <a:gd name="connsiteY10" fmla="*/ 93366 h 92161"/>
                    <a:gd name="connsiteX11" fmla="*/ 898 w 46080"/>
                    <a:gd name="connsiteY11" fmla="*/ 93366 h 92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6080" h="92161">
                      <a:moveTo>
                        <a:pt x="898" y="93366"/>
                      </a:moveTo>
                      <a:lnTo>
                        <a:pt x="898" y="2504"/>
                      </a:lnTo>
                      <a:lnTo>
                        <a:pt x="15039" y="2504"/>
                      </a:lnTo>
                      <a:lnTo>
                        <a:pt x="15039" y="16483"/>
                      </a:lnTo>
                      <a:lnTo>
                        <a:pt x="16014" y="16483"/>
                      </a:lnTo>
                      <a:cubicBezTo>
                        <a:pt x="19346" y="7299"/>
                        <a:pt x="28774" y="1204"/>
                        <a:pt x="39583" y="1204"/>
                      </a:cubicBezTo>
                      <a:cubicBezTo>
                        <a:pt x="41696" y="1204"/>
                        <a:pt x="45272" y="1366"/>
                        <a:pt x="46979" y="1448"/>
                      </a:cubicBezTo>
                      <a:lnTo>
                        <a:pt x="46979" y="16158"/>
                      </a:lnTo>
                      <a:cubicBezTo>
                        <a:pt x="46085" y="15995"/>
                        <a:pt x="42102" y="15345"/>
                        <a:pt x="38201" y="15345"/>
                      </a:cubicBezTo>
                      <a:cubicBezTo>
                        <a:pt x="25117" y="15345"/>
                        <a:pt x="15527" y="24204"/>
                        <a:pt x="15527" y="36476"/>
                      </a:cubicBezTo>
                      <a:lnTo>
                        <a:pt x="15527" y="93366"/>
                      </a:lnTo>
                      <a:lnTo>
                        <a:pt x="898" y="93366"/>
                      </a:lnTo>
                    </a:path>
                  </a:pathLst>
                </a:custGeom>
                <a:solidFill>
                  <a:srgbClr val="000000"/>
                </a:solidFill>
                <a:ln w="81" cap="flat">
                  <a:noFill/>
                  <a:prstDash val="solid"/>
                  <a:miter/>
                </a:ln>
              </p:spPr>
              <p:txBody>
                <a:bodyPr rtlCol="0" anchor="ctr"/>
                <a:lstStyle/>
                <a:p>
                  <a:endParaRPr lang="en-GB"/>
                </a:p>
              </p:txBody>
            </p:sp>
          </p:grpSp>
        </p:grpSp>
      </p:grpSp>
      <p:sp>
        <p:nvSpPr>
          <p:cNvPr id="16" name="Content Placeholder 1">
            <a:extLst>
              <a:ext uri="{FF2B5EF4-FFF2-40B4-BE49-F238E27FC236}">
                <a16:creationId xmlns:a16="http://schemas.microsoft.com/office/drawing/2014/main" id="{5EC86F29-5997-26ED-80E0-A468B4A14190}"/>
              </a:ext>
            </a:extLst>
          </p:cNvPr>
          <p:cNvSpPr txBox="1">
            <a:spLocks/>
          </p:cNvSpPr>
          <p:nvPr/>
        </p:nvSpPr>
        <p:spPr>
          <a:xfrm>
            <a:off x="3646424" y="1369064"/>
            <a:ext cx="3091652" cy="4097379"/>
          </a:xfrm>
          <a:prstGeom prst="rect">
            <a:avLst/>
          </a:prstGeom>
        </p:spPr>
        <p:txBody>
          <a:bodyPr vert="horz" lIns="0" tIns="0" rIns="0" bIns="0" rtlCol="0" anchor="t">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285750" indent="-285750">
              <a:lnSpc>
                <a:spcPct val="100000"/>
              </a:lnSpc>
              <a:buFont typeface="Arial" panose="020B0604020202020204" pitchFamily="34" charset="0"/>
              <a:buChar char="•"/>
            </a:pPr>
            <a:endParaRPr lang="en-GB" sz="1800" dirty="0">
              <a:solidFill>
                <a:schemeClr val="tx2"/>
              </a:solidFill>
            </a:endParaRPr>
          </a:p>
          <a:p>
            <a:pPr marL="285750" indent="-285750">
              <a:lnSpc>
                <a:spcPct val="100000"/>
              </a:lnSpc>
              <a:buFont typeface="Arial" panose="020B0604020202020204" pitchFamily="34" charset="0"/>
              <a:buChar char="•"/>
            </a:pPr>
            <a:r>
              <a:rPr lang="en-GB" sz="1800" b="0" dirty="0">
                <a:solidFill>
                  <a:schemeClr val="tx2"/>
                </a:solidFill>
              </a:rPr>
              <a:t>Need to capture </a:t>
            </a:r>
            <a:r>
              <a:rPr lang="en-GB" sz="1800" dirty="0">
                <a:solidFill>
                  <a:schemeClr val="tx2"/>
                </a:solidFill>
              </a:rPr>
              <a:t>events not affecting the machine </a:t>
            </a:r>
            <a:r>
              <a:rPr lang="en-GB" sz="1800" b="0" dirty="0">
                <a:solidFill>
                  <a:schemeClr val="tx2"/>
                </a:solidFill>
              </a:rPr>
              <a:t>in EN-EL EAM.</a:t>
            </a:r>
          </a:p>
          <a:p>
            <a:pPr marL="285750" indent="-285750">
              <a:lnSpc>
                <a:spcPct val="100000"/>
              </a:lnSpc>
              <a:buFont typeface="Arial" panose="020B0604020202020204" pitchFamily="34" charset="0"/>
              <a:buChar char="•"/>
            </a:pPr>
            <a:r>
              <a:rPr lang="en-GB" sz="1800" b="0" dirty="0">
                <a:solidFill>
                  <a:schemeClr val="tx2"/>
                </a:solidFill>
              </a:rPr>
              <a:t>Additional efforts required from TI and EL operator within the logbook required.</a:t>
            </a:r>
          </a:p>
          <a:p>
            <a:pPr marL="285750" indent="-285750">
              <a:lnSpc>
                <a:spcPct val="100000"/>
              </a:lnSpc>
              <a:buFont typeface="Arial" panose="020B0604020202020204" pitchFamily="34" charset="0"/>
              <a:buChar char="•"/>
            </a:pPr>
            <a:r>
              <a:rPr lang="en-GB" sz="1800" b="0" dirty="0">
                <a:solidFill>
                  <a:schemeClr val="tx2"/>
                </a:solidFill>
              </a:rPr>
              <a:t>This is a functional activity to equipment resilience analysis.</a:t>
            </a:r>
          </a:p>
          <a:p>
            <a:pPr marL="285750" indent="-285750">
              <a:lnSpc>
                <a:spcPct val="100000"/>
              </a:lnSpc>
              <a:buFont typeface="Arial" panose="020B0604020202020204" pitchFamily="34" charset="0"/>
              <a:buChar char="•"/>
            </a:pPr>
            <a:endParaRPr lang="en-GB" sz="1600" dirty="0">
              <a:cs typeface="Arial"/>
            </a:endParaRPr>
          </a:p>
        </p:txBody>
      </p:sp>
      <p:grpSp>
        <p:nvGrpSpPr>
          <p:cNvPr id="94" name="Group 93">
            <a:extLst>
              <a:ext uri="{FF2B5EF4-FFF2-40B4-BE49-F238E27FC236}">
                <a16:creationId xmlns:a16="http://schemas.microsoft.com/office/drawing/2014/main" id="{8AC27360-73F8-0969-1E96-DA9553BD803F}"/>
              </a:ext>
            </a:extLst>
          </p:cNvPr>
          <p:cNvGrpSpPr/>
          <p:nvPr/>
        </p:nvGrpSpPr>
        <p:grpSpPr>
          <a:xfrm>
            <a:off x="6499614" y="174635"/>
            <a:ext cx="2550145" cy="1283272"/>
            <a:chOff x="7295952" y="43188"/>
            <a:chExt cx="2550145" cy="1283272"/>
          </a:xfrm>
        </p:grpSpPr>
        <p:sp>
          <p:nvSpPr>
            <p:cNvPr id="96" name="TextBox 95">
              <a:extLst>
                <a:ext uri="{FF2B5EF4-FFF2-40B4-BE49-F238E27FC236}">
                  <a16:creationId xmlns:a16="http://schemas.microsoft.com/office/drawing/2014/main" id="{E24817D1-AE3E-D256-C60B-4535B2C72FC6}"/>
                </a:ext>
              </a:extLst>
            </p:cNvPr>
            <p:cNvSpPr txBox="1"/>
            <p:nvPr/>
          </p:nvSpPr>
          <p:spPr>
            <a:xfrm>
              <a:off x="7768738" y="145952"/>
              <a:ext cx="1518622" cy="336932"/>
            </a:xfrm>
            <a:prstGeom prst="roundRect">
              <a:avLst/>
            </a:prstGeom>
            <a:ln/>
          </p:spPr>
          <p:style>
            <a:lnRef idx="2">
              <a:schemeClr val="accent1"/>
            </a:lnRef>
            <a:fillRef idx="1">
              <a:schemeClr val="lt1"/>
            </a:fillRef>
            <a:effectRef idx="0">
              <a:schemeClr val="accent1"/>
            </a:effectRef>
            <a:fontRef idx="minor">
              <a:schemeClr val="dk1"/>
            </a:fontRef>
          </p:style>
          <p:txBody>
            <a:bodyPr wrap="square" lIns="0" tIns="0" rIns="0" bIns="0" rtlCol="0">
              <a:spAutoFit/>
            </a:bodyPr>
            <a:lstStyle/>
            <a:p>
              <a:pPr algn="ctr"/>
              <a:r>
                <a:rPr lang="fr-CH" sz="1100" b="1" dirty="0"/>
                <a:t>ELECTRICAL PERTURBATION</a:t>
              </a:r>
              <a:endParaRPr lang="en-GB" sz="1100" b="1" dirty="0"/>
            </a:p>
          </p:txBody>
        </p:sp>
        <p:sp>
          <p:nvSpPr>
            <p:cNvPr id="97" name="TextBox 96">
              <a:extLst>
                <a:ext uri="{FF2B5EF4-FFF2-40B4-BE49-F238E27FC236}">
                  <a16:creationId xmlns:a16="http://schemas.microsoft.com/office/drawing/2014/main" id="{FC369A73-F519-5E76-79C2-4BAB631AC825}"/>
                </a:ext>
              </a:extLst>
            </p:cNvPr>
            <p:cNvSpPr txBox="1"/>
            <p:nvPr/>
          </p:nvSpPr>
          <p:spPr>
            <a:xfrm>
              <a:off x="8728623" y="951889"/>
              <a:ext cx="1117474" cy="374571"/>
            </a:xfrm>
            <a:prstGeom prst="roundRect">
              <a:avLst/>
            </a:prstGeom>
            <a:ln/>
            <a:effectLst>
              <a:glow rad="101600">
                <a:srgbClr val="FFE342">
                  <a:alpha val="60000"/>
                </a:srgbClr>
              </a:glow>
            </a:effectLst>
          </p:spPr>
          <p:style>
            <a:lnRef idx="2">
              <a:schemeClr val="accent1"/>
            </a:lnRef>
            <a:fillRef idx="1">
              <a:schemeClr val="lt1"/>
            </a:fillRef>
            <a:effectRef idx="0">
              <a:schemeClr val="accent1"/>
            </a:effectRef>
            <a:fontRef idx="minor">
              <a:schemeClr val="dk1"/>
            </a:fontRef>
          </p:style>
          <p:txBody>
            <a:bodyPr wrap="square" lIns="0" tIns="0" rIns="0" bIns="0" rtlCol="0">
              <a:spAutoFit/>
            </a:bodyPr>
            <a:lstStyle>
              <a:defPPr>
                <a:defRPr lang="en-US"/>
              </a:defPPr>
              <a:lvl1pPr algn="ctr">
                <a:defRPr sz="1100"/>
              </a:lvl1pPr>
            </a:lstStyle>
            <a:p>
              <a:r>
                <a:rPr lang="fr-CH" dirty="0"/>
                <a:t>NO IMPACT ON BEAM</a:t>
              </a:r>
              <a:endParaRPr lang="en-GB" dirty="0"/>
            </a:p>
          </p:txBody>
        </p:sp>
        <p:sp>
          <p:nvSpPr>
            <p:cNvPr id="106" name="Arrow: Right 105">
              <a:extLst>
                <a:ext uri="{FF2B5EF4-FFF2-40B4-BE49-F238E27FC236}">
                  <a16:creationId xmlns:a16="http://schemas.microsoft.com/office/drawing/2014/main" id="{9E43BC41-BC63-1B71-8996-50B83399119E}"/>
                </a:ext>
              </a:extLst>
            </p:cNvPr>
            <p:cNvSpPr/>
            <p:nvPr/>
          </p:nvSpPr>
          <p:spPr>
            <a:xfrm rot="19749904" flipH="1">
              <a:off x="7970207" y="656256"/>
              <a:ext cx="575646" cy="111238"/>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200"/>
            </a:p>
          </p:txBody>
        </p:sp>
        <p:pic>
          <p:nvPicPr>
            <p:cNvPr id="107" name="Picture 106">
              <a:extLst>
                <a:ext uri="{FF2B5EF4-FFF2-40B4-BE49-F238E27FC236}">
                  <a16:creationId xmlns:a16="http://schemas.microsoft.com/office/drawing/2014/main" id="{2A85F3AC-0C5B-B5A6-7A3B-CE9A598FD6C9}"/>
                </a:ext>
              </a:extLst>
            </p:cNvPr>
            <p:cNvPicPr>
              <a:picLocks noChangeAspect="1"/>
            </p:cNvPicPr>
            <p:nvPr/>
          </p:nvPicPr>
          <p:blipFill>
            <a:blip r:embed="rId3"/>
            <a:stretch>
              <a:fillRect/>
            </a:stretch>
          </p:blipFill>
          <p:spPr>
            <a:xfrm>
              <a:off x="7531659" y="43188"/>
              <a:ext cx="474157" cy="533725"/>
            </a:xfrm>
            <a:prstGeom prst="rect">
              <a:avLst/>
            </a:prstGeom>
          </p:spPr>
        </p:pic>
        <p:sp>
          <p:nvSpPr>
            <p:cNvPr id="108" name="TextBox 107">
              <a:extLst>
                <a:ext uri="{FF2B5EF4-FFF2-40B4-BE49-F238E27FC236}">
                  <a16:creationId xmlns:a16="http://schemas.microsoft.com/office/drawing/2014/main" id="{F3780449-B669-51ED-3ABA-8EC773FD0589}"/>
                </a:ext>
              </a:extLst>
            </p:cNvPr>
            <p:cNvSpPr txBox="1"/>
            <p:nvPr/>
          </p:nvSpPr>
          <p:spPr>
            <a:xfrm>
              <a:off x="7295952" y="933070"/>
              <a:ext cx="1117474" cy="374571"/>
            </a:xfrm>
            <a:prstGeom prst="roundRect">
              <a:avLst/>
            </a:prstGeom>
            <a:ln>
              <a:solidFill>
                <a:schemeClr val="bg2">
                  <a:lumMod val="75000"/>
                </a:schemeClr>
              </a:solidFill>
            </a:ln>
            <a:effectLst/>
          </p:spPr>
          <p:style>
            <a:lnRef idx="2">
              <a:schemeClr val="accent1"/>
            </a:lnRef>
            <a:fillRef idx="1">
              <a:schemeClr val="lt1"/>
            </a:fillRef>
            <a:effectRef idx="0">
              <a:schemeClr val="accent1"/>
            </a:effectRef>
            <a:fontRef idx="minor">
              <a:schemeClr val="dk1"/>
            </a:fontRef>
          </p:style>
          <p:txBody>
            <a:bodyPr wrap="square" lIns="0" tIns="0" rIns="0" bIns="0" rtlCol="0">
              <a:spAutoFit/>
            </a:bodyPr>
            <a:lstStyle>
              <a:defPPr>
                <a:defRPr lang="en-US"/>
              </a:defPPr>
              <a:lvl1pPr algn="ctr">
                <a:defRPr sz="1100">
                  <a:solidFill>
                    <a:srgbClr val="BFBFBF"/>
                  </a:solidFill>
                </a:defRPr>
              </a:lvl1pPr>
            </a:lstStyle>
            <a:p>
              <a:r>
                <a:rPr lang="fr-CH" dirty="0"/>
                <a:t>IMPACT ON BEAM</a:t>
              </a:r>
              <a:endParaRPr lang="en-GB" dirty="0"/>
            </a:p>
          </p:txBody>
        </p:sp>
        <p:sp>
          <p:nvSpPr>
            <p:cNvPr id="349" name="Arrow: Right 348">
              <a:extLst>
                <a:ext uri="{FF2B5EF4-FFF2-40B4-BE49-F238E27FC236}">
                  <a16:creationId xmlns:a16="http://schemas.microsoft.com/office/drawing/2014/main" id="{691D6CEC-5B6B-AF23-7575-2487D3E18346}"/>
                </a:ext>
              </a:extLst>
            </p:cNvPr>
            <p:cNvSpPr/>
            <p:nvPr/>
          </p:nvSpPr>
          <p:spPr>
            <a:xfrm rot="1850096">
              <a:off x="8551232" y="656256"/>
              <a:ext cx="575646" cy="111238"/>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200"/>
            </a:p>
          </p:txBody>
        </p:sp>
      </p:grpSp>
    </p:spTree>
    <p:extLst>
      <p:ext uri="{BB962C8B-B14F-4D97-AF65-F5344CB8AC3E}">
        <p14:creationId xmlns:p14="http://schemas.microsoft.com/office/powerpoint/2010/main" val="9806348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BBABD7-C0B9-BCC5-878A-4502F85A2321}"/>
            </a:ext>
          </a:extLst>
        </p:cNvPr>
        <p:cNvGrpSpPr/>
        <p:nvPr/>
      </p:nvGrpSpPr>
      <p:grpSpPr>
        <a:xfrm>
          <a:off x="0" y="0"/>
          <a:ext cx="0" cy="0"/>
          <a:chOff x="0" y="0"/>
          <a:chExt cx="0" cy="0"/>
        </a:xfrm>
      </p:grpSpPr>
      <p:sp>
        <p:nvSpPr>
          <p:cNvPr id="25" name="TextBox 24">
            <a:extLst>
              <a:ext uri="{FF2B5EF4-FFF2-40B4-BE49-F238E27FC236}">
                <a16:creationId xmlns:a16="http://schemas.microsoft.com/office/drawing/2014/main" id="{932E5140-8866-3D23-CCD7-D55369F392E1}"/>
              </a:ext>
            </a:extLst>
          </p:cNvPr>
          <p:cNvSpPr txBox="1"/>
          <p:nvPr/>
        </p:nvSpPr>
        <p:spPr>
          <a:xfrm>
            <a:off x="566849" y="5854900"/>
            <a:ext cx="4675790" cy="200055"/>
          </a:xfrm>
          <a:prstGeom prst="rect">
            <a:avLst/>
          </a:prstGeom>
          <a:noFill/>
        </p:spPr>
        <p:txBody>
          <a:bodyPr wrap="square" lIns="0" tIns="0" rIns="0" bIns="0" rtlCol="0">
            <a:spAutoFit/>
          </a:bodyPr>
          <a:lstStyle/>
          <a:p>
            <a:pPr algn="l"/>
            <a:r>
              <a:rPr lang="fr-CH" sz="1300"/>
              <a:t>Future		  EAM data </a:t>
            </a:r>
            <a:r>
              <a:rPr lang="en-US" sz="1300"/>
              <a:t>automatically</a:t>
            </a:r>
            <a:r>
              <a:rPr lang="fr-CH" sz="1300"/>
              <a:t> sent to AFT</a:t>
            </a:r>
            <a:endParaRPr lang="en-GB" sz="1300"/>
          </a:p>
        </p:txBody>
      </p:sp>
      <p:pic>
        <p:nvPicPr>
          <p:cNvPr id="52" name="Picture 51">
            <a:extLst>
              <a:ext uri="{FF2B5EF4-FFF2-40B4-BE49-F238E27FC236}">
                <a16:creationId xmlns:a16="http://schemas.microsoft.com/office/drawing/2014/main" id="{3B48B3F4-283D-F3F4-18C5-51D7DEBD2D30}"/>
              </a:ext>
            </a:extLst>
          </p:cNvPr>
          <p:cNvPicPr>
            <a:picLocks noChangeAspect="1"/>
          </p:cNvPicPr>
          <p:nvPr/>
        </p:nvPicPr>
        <p:blipFill rotWithShape="1">
          <a:blip r:embed="rId3"/>
          <a:srcRect t="1385" r="6942" b="86157"/>
          <a:stretch/>
        </p:blipFill>
        <p:spPr>
          <a:xfrm>
            <a:off x="396583" y="977817"/>
            <a:ext cx="11122554" cy="455756"/>
          </a:xfrm>
          <a:prstGeom prst="rect">
            <a:avLst/>
          </a:prstGeom>
        </p:spPr>
      </p:pic>
      <p:sp>
        <p:nvSpPr>
          <p:cNvPr id="53" name="Rectangle 52">
            <a:extLst>
              <a:ext uri="{FF2B5EF4-FFF2-40B4-BE49-F238E27FC236}">
                <a16:creationId xmlns:a16="http://schemas.microsoft.com/office/drawing/2014/main" id="{31CA875F-8D9F-9DEB-7439-7FC99399DB71}"/>
              </a:ext>
            </a:extLst>
          </p:cNvPr>
          <p:cNvSpPr/>
          <p:nvPr/>
        </p:nvSpPr>
        <p:spPr>
          <a:xfrm>
            <a:off x="404203" y="1222543"/>
            <a:ext cx="5586441" cy="2893997"/>
          </a:xfrm>
          <a:prstGeom prst="rect">
            <a:avLst/>
          </a:prstGeom>
          <a:solidFill>
            <a:schemeClr val="bg1">
              <a:lumMod val="95000"/>
            </a:schemeClr>
          </a:solidFill>
          <a:ln>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4" name="TextBox 53">
            <a:extLst>
              <a:ext uri="{FF2B5EF4-FFF2-40B4-BE49-F238E27FC236}">
                <a16:creationId xmlns:a16="http://schemas.microsoft.com/office/drawing/2014/main" id="{54BF676A-E994-DD9D-3B7E-210C5DF23D54}"/>
              </a:ext>
            </a:extLst>
          </p:cNvPr>
          <p:cNvSpPr txBox="1"/>
          <p:nvPr/>
        </p:nvSpPr>
        <p:spPr>
          <a:xfrm>
            <a:off x="459909" y="1256473"/>
            <a:ext cx="5096396" cy="28939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sng" strike="noStrike" kern="1200" cap="none" spc="0" normalizeH="0" baseline="0" noProof="0">
                <a:ln>
                  <a:noFill/>
                </a:ln>
                <a:solidFill>
                  <a:prstClr val="black"/>
                </a:solidFill>
                <a:effectLst/>
                <a:uLnTx/>
                <a:uFillTx/>
                <a:latin typeface="Calibri" panose="020F0502020204030204"/>
                <a:ea typeface="+mn-ea"/>
                <a:cs typeface="+mn-cs"/>
              </a:rPr>
              <a:t>Base Log Details</a:t>
            </a:r>
          </a:p>
          <a:p>
            <a:pPr marL="0" marR="0" lvl="0" indent="0" defTabSz="914400" rtl="0" eaLnBrk="1" fontAlgn="auto" latinLnBrk="0" hangingPunct="1">
              <a:lnSpc>
                <a:spcPct val="200000"/>
              </a:lnSpc>
              <a:spcAft>
                <a:spcPts val="0"/>
              </a:spcAft>
              <a:buClrTx/>
              <a:buSzTx/>
              <a:buFontTx/>
              <a:buNone/>
              <a:tabLst/>
              <a:defRPr/>
            </a:pPr>
            <a:r>
              <a:rPr kumimoji="0" lang="en-US" sz="1050" i="0" u="none" strike="noStrike" kern="1200" cap="none" spc="0" normalizeH="0" baseline="0" noProof="0">
                <a:ln>
                  <a:noFill/>
                </a:ln>
                <a:solidFill>
                  <a:srgbClr val="002060"/>
                </a:solidFill>
                <a:effectLst/>
                <a:uLnTx/>
                <a:uFillTx/>
                <a:latin typeface="Calibri" panose="020F0502020204030204"/>
                <a:ea typeface="+mn-ea"/>
                <a:cs typeface="+mn-cs"/>
              </a:rPr>
              <a:t>Description*	</a:t>
            </a:r>
          </a:p>
          <a:p>
            <a:pPr marL="0" marR="0" lvl="0" indent="0" defTabSz="914400" rtl="0" eaLnBrk="1" fontAlgn="auto" latinLnBrk="0" hangingPunct="1">
              <a:lnSpc>
                <a:spcPct val="200000"/>
              </a:lnSpc>
              <a:spcAft>
                <a:spcPts val="0"/>
              </a:spcAft>
              <a:buClrTx/>
              <a:buSzTx/>
              <a:buFontTx/>
              <a:buNone/>
              <a:tabLst/>
              <a:defRPr/>
            </a:pPr>
            <a:r>
              <a:rPr kumimoji="0" lang="en-US" sz="1050" i="0" u="none" strike="noStrike" kern="1200" cap="none" spc="0" normalizeH="0" baseline="0" noProof="0">
                <a:ln>
                  <a:noFill/>
                </a:ln>
                <a:solidFill>
                  <a:srgbClr val="002060"/>
                </a:solidFill>
                <a:effectLst/>
                <a:uLnTx/>
                <a:uFillTx/>
                <a:latin typeface="Calibri" panose="020F0502020204030204"/>
                <a:ea typeface="+mn-ea"/>
                <a:cs typeface="+mn-cs"/>
              </a:rPr>
              <a:t>Equipment	</a:t>
            </a:r>
            <a:endParaRPr kumimoji="0" lang="en-US" sz="1050" i="0" u="none" strike="noStrike" kern="1200" cap="none" spc="0" normalizeH="0" baseline="0" noProof="0">
              <a:ln>
                <a:noFill/>
              </a:ln>
              <a:solidFill>
                <a:srgbClr val="E97132"/>
              </a:solidFill>
              <a:effectLst/>
              <a:uLnTx/>
              <a:uFillTx/>
              <a:latin typeface="Calibri" panose="020F0502020204030204"/>
              <a:ea typeface="+mn-ea"/>
              <a:cs typeface="+mn-cs"/>
            </a:endParaRPr>
          </a:p>
          <a:p>
            <a:pPr>
              <a:lnSpc>
                <a:spcPct val="200000"/>
              </a:lnSpc>
              <a:defRPr/>
            </a:pPr>
            <a:r>
              <a:rPr kumimoji="0" lang="en-GB" sz="1050" i="0" u="none" strike="noStrike" kern="1200" cap="none" spc="0" normalizeH="0" baseline="0" noProof="0">
                <a:ln>
                  <a:noFill/>
                </a:ln>
                <a:solidFill>
                  <a:srgbClr val="002060"/>
                </a:solidFill>
                <a:effectLst/>
                <a:uLnTx/>
                <a:uFillTx/>
                <a:latin typeface="Calibri" panose="020F0502020204030204"/>
                <a:ea typeface="+mn-ea"/>
                <a:cs typeface="+mn-cs"/>
              </a:rPr>
              <a:t>Location                                                                  </a:t>
            </a:r>
            <a:r>
              <a:rPr lang="en-GB" sz="1050">
                <a:solidFill>
                  <a:srgbClr val="002060"/>
                </a:solidFill>
                <a:latin typeface="Calibri" panose="020F0502020204030204"/>
              </a:rPr>
              <a:t>Site </a:t>
            </a:r>
          </a:p>
          <a:p>
            <a:pPr marL="0" marR="0" lvl="0" indent="0" defTabSz="914400" rtl="0" eaLnBrk="1" fontAlgn="auto" latinLnBrk="0" hangingPunct="1">
              <a:lnSpc>
                <a:spcPct val="200000"/>
              </a:lnSpc>
              <a:spcAft>
                <a:spcPts val="0"/>
              </a:spcAft>
              <a:buClrTx/>
              <a:buSzTx/>
              <a:buFontTx/>
              <a:buNone/>
              <a:tabLst/>
              <a:defRPr/>
            </a:pPr>
            <a:r>
              <a:rPr lang="en-GB" sz="1050" b="1">
                <a:solidFill>
                  <a:srgbClr val="FF0000"/>
                </a:solidFill>
                <a:latin typeface="Calibri" panose="020F0502020204030204"/>
              </a:rPr>
              <a:t>Nature</a:t>
            </a:r>
            <a:r>
              <a:rPr lang="en-GB" sz="1050">
                <a:solidFill>
                  <a:srgbClr val="002060"/>
                </a:solidFill>
                <a:latin typeface="Calibri" panose="020F0502020204030204"/>
              </a:rPr>
              <a:t>*</a:t>
            </a:r>
            <a:r>
              <a:rPr kumimoji="0" lang="en-GB" sz="1050" i="0" u="none" strike="noStrike" kern="1200" cap="none" spc="0" normalizeH="0" baseline="0" noProof="0">
                <a:ln>
                  <a:noFill/>
                </a:ln>
                <a:solidFill>
                  <a:prstClr val="black"/>
                </a:solidFill>
                <a:effectLst/>
                <a:uLnTx/>
                <a:uFillTx/>
                <a:latin typeface="Calibri" panose="020F0502020204030204"/>
                <a:ea typeface="+mn-ea"/>
                <a:cs typeface="+mn-cs"/>
              </a:rPr>
              <a:t>		                     </a:t>
            </a:r>
            <a:r>
              <a:rPr kumimoji="0" lang="en-GB" sz="1050" i="0" u="none" strike="noStrike" kern="1200" cap="none" spc="0" normalizeH="0" baseline="0" noProof="0">
                <a:ln>
                  <a:noFill/>
                </a:ln>
                <a:solidFill>
                  <a:srgbClr val="002060"/>
                </a:solidFill>
                <a:effectLst/>
                <a:uLnTx/>
                <a:uFillTx/>
                <a:latin typeface="Calibri" panose="020F0502020204030204"/>
                <a:ea typeface="+mn-ea"/>
                <a:cs typeface="+mn-cs"/>
              </a:rPr>
              <a:t>Status*         </a:t>
            </a:r>
            <a:r>
              <a:rPr kumimoji="0" lang="en-GB" sz="1050" i="0" u="none" strike="noStrike" kern="1200" cap="none" spc="0" normalizeH="0" baseline="0" noProof="0">
                <a:ln>
                  <a:noFill/>
                </a:ln>
                <a:solidFill>
                  <a:prstClr val="black"/>
                </a:solidFill>
                <a:effectLst/>
                <a:uLnTx/>
                <a:uFillTx/>
                <a:latin typeface="Calibri" panose="020F0502020204030204"/>
                <a:ea typeface="+mn-ea"/>
                <a:cs typeface="+mn-cs"/>
              </a:rPr>
              <a:t>	</a:t>
            </a:r>
          </a:p>
          <a:p>
            <a:pPr marL="0" marR="0" lvl="0" indent="0" defTabSz="914400" rtl="0" eaLnBrk="1" fontAlgn="auto" latinLnBrk="0" hangingPunct="1">
              <a:lnSpc>
                <a:spcPct val="200000"/>
              </a:lnSpc>
              <a:spcAft>
                <a:spcPts val="0"/>
              </a:spcAft>
              <a:buClrTx/>
              <a:buSzTx/>
              <a:buFontTx/>
              <a:buNone/>
              <a:tabLst/>
              <a:defRPr/>
            </a:pPr>
            <a:r>
              <a:rPr kumimoji="0" lang="en-GB" sz="1050" i="0" u="none" strike="noStrike" kern="1200" cap="none" spc="0" normalizeH="0" baseline="0" noProof="0">
                <a:ln>
                  <a:noFill/>
                </a:ln>
                <a:solidFill>
                  <a:srgbClr val="002060"/>
                </a:solidFill>
                <a:effectLst/>
                <a:uLnTx/>
                <a:uFillTx/>
                <a:latin typeface="Calibri" panose="020F0502020204030204"/>
                <a:ea typeface="+mn-ea"/>
                <a:cs typeface="+mn-cs"/>
              </a:rPr>
              <a:t>Created By		                     Date Created	</a:t>
            </a:r>
            <a:endParaRPr lang="fr-FR" sz="1050">
              <a:solidFill>
                <a:srgbClr val="002060"/>
              </a:solidFill>
              <a:latin typeface="Calibri" panose="020F0502020204030204"/>
            </a:endParaRPr>
          </a:p>
          <a:p>
            <a:pPr marL="0" marR="0" lvl="0" indent="0" defTabSz="914400" rtl="0" eaLnBrk="1" fontAlgn="auto" latinLnBrk="0" hangingPunct="1">
              <a:lnSpc>
                <a:spcPct val="200000"/>
              </a:lnSpc>
              <a:spcAft>
                <a:spcPts val="0"/>
              </a:spcAft>
              <a:buClrTx/>
              <a:buSzTx/>
              <a:buFontTx/>
              <a:buNone/>
              <a:tabLst/>
              <a:defRPr/>
            </a:pPr>
            <a:r>
              <a:rPr kumimoji="0" lang="en-GB" sz="1050" i="0" u="none" strike="noStrike" kern="1200" cap="none" spc="0" normalizeH="0" baseline="0" noProof="0">
                <a:ln>
                  <a:noFill/>
                </a:ln>
                <a:solidFill>
                  <a:srgbClr val="002060"/>
                </a:solidFill>
                <a:effectLst/>
                <a:uLnTx/>
                <a:uFillTx/>
                <a:latin typeface="Calibri" panose="020F0502020204030204"/>
                <a:ea typeface="+mn-ea"/>
                <a:cs typeface="+mn-cs"/>
              </a:rPr>
              <a:t>Updated By		                     Date Updated</a:t>
            </a:r>
          </a:p>
          <a:p>
            <a:pPr marL="0" marR="0" lvl="0" indent="0" defTabSz="914400" rtl="0" eaLnBrk="1" fontAlgn="auto" latinLnBrk="0" hangingPunct="1">
              <a:lnSpc>
                <a:spcPct val="200000"/>
              </a:lnSpc>
              <a:buClrTx/>
              <a:buSzTx/>
              <a:buFontTx/>
              <a:buNone/>
              <a:tabLst/>
              <a:defRPr/>
            </a:pPr>
            <a:r>
              <a:rPr kumimoji="0" lang="en-GB" sz="1050" i="0" u="none" strike="noStrike" kern="1200" cap="none" spc="0" normalizeH="0" baseline="0" noProof="0">
                <a:ln>
                  <a:noFill/>
                </a:ln>
                <a:solidFill>
                  <a:srgbClr val="002060"/>
                </a:solidFill>
                <a:effectLst/>
                <a:uLnTx/>
                <a:uFillTx/>
                <a:latin typeface="Calibri" panose="020F0502020204030204"/>
                <a:ea typeface="+mn-ea"/>
                <a:cs typeface="+mn-cs"/>
              </a:rPr>
              <a:t>Event Start Date</a:t>
            </a:r>
            <a:r>
              <a:rPr kumimoji="0" lang="en-GB" sz="1050" i="0" u="none" strike="noStrike" kern="1200" cap="none" spc="0" normalizeH="0" baseline="0" noProof="0">
                <a:ln>
                  <a:noFill/>
                </a:ln>
                <a:solidFill>
                  <a:srgbClr val="0E2841"/>
                </a:solidFill>
                <a:effectLst/>
                <a:uLnTx/>
                <a:uFillTx/>
                <a:latin typeface="Calibri" panose="020F0502020204030204"/>
                <a:ea typeface="+mn-ea"/>
                <a:cs typeface="+mn-cs"/>
              </a:rPr>
              <a:t>		                     </a:t>
            </a:r>
            <a:r>
              <a:rPr kumimoji="0" lang="en-GB" sz="1050" i="0" u="none" strike="noStrike" kern="1200" cap="none" spc="0" normalizeH="0" baseline="0" noProof="0">
                <a:ln>
                  <a:noFill/>
                </a:ln>
                <a:solidFill>
                  <a:srgbClr val="002060"/>
                </a:solidFill>
                <a:effectLst/>
                <a:uLnTx/>
                <a:uFillTx/>
                <a:latin typeface="Calibri" panose="020F0502020204030204"/>
                <a:ea typeface="+mn-ea"/>
                <a:cs typeface="+mn-cs"/>
              </a:rPr>
              <a:t>Event End Date</a:t>
            </a:r>
          </a:p>
          <a:p>
            <a:pPr marL="0" marR="0" lvl="0" indent="0" defTabSz="914400" rtl="0" eaLnBrk="1" fontAlgn="auto" latinLnBrk="0" hangingPunct="1">
              <a:lnSpc>
                <a:spcPct val="200000"/>
              </a:lnSpc>
              <a:spcAft>
                <a:spcPts val="600"/>
              </a:spcAft>
              <a:buClrTx/>
              <a:buSzTx/>
              <a:buFontTx/>
              <a:buNone/>
              <a:tabLst/>
              <a:defRPr/>
            </a:pPr>
            <a:r>
              <a:rPr lang="en-GB" sz="1050">
                <a:solidFill>
                  <a:srgbClr val="002060"/>
                </a:solidFill>
                <a:latin typeface="Calibri" panose="020F0502020204030204"/>
              </a:rPr>
              <a:t>Assigned to </a:t>
            </a:r>
            <a:r>
              <a:rPr kumimoji="0" lang="en-GB" sz="1050" i="0" u="none" strike="noStrike" kern="1200" cap="none" spc="0" normalizeH="0" baseline="0" noProof="0">
                <a:ln>
                  <a:noFill/>
                </a:ln>
                <a:solidFill>
                  <a:srgbClr val="FF0000"/>
                </a:solidFill>
                <a:effectLst/>
                <a:uLnTx/>
                <a:uFillTx/>
                <a:latin typeface="Calibri" panose="020F0502020204030204"/>
                <a:ea typeface="+mn-ea"/>
                <a:cs typeface="+mn-cs"/>
              </a:rPr>
              <a:t>		</a:t>
            </a:r>
            <a:endParaRPr lang="en-GB" sz="1050">
              <a:solidFill>
                <a:srgbClr val="002060"/>
              </a:solidFill>
              <a:latin typeface="Calibri" panose="020F0502020204030204"/>
              <a:sym typeface="Wingdings" panose="05000000000000000000" pitchFamily="2" charset="2"/>
            </a:endParaRPr>
          </a:p>
        </p:txBody>
      </p:sp>
      <p:sp>
        <p:nvSpPr>
          <p:cNvPr id="2" name="Title 1">
            <a:extLst>
              <a:ext uri="{FF2B5EF4-FFF2-40B4-BE49-F238E27FC236}">
                <a16:creationId xmlns:a16="http://schemas.microsoft.com/office/drawing/2014/main" id="{E70A3E63-4899-C500-1A54-DE4119840530}"/>
              </a:ext>
            </a:extLst>
          </p:cNvPr>
          <p:cNvSpPr>
            <a:spLocks noGrp="1"/>
          </p:cNvSpPr>
          <p:nvPr>
            <p:ph type="title"/>
          </p:nvPr>
        </p:nvSpPr>
        <p:spPr/>
        <p:txBody>
          <a:bodyPr/>
          <a:lstStyle/>
          <a:p>
            <a:r>
              <a:rPr lang="en-GB" dirty="0"/>
              <a:t>New EN-EL Logbook View - Nature “Event”</a:t>
            </a:r>
            <a:br>
              <a:rPr lang="en-GB" dirty="0"/>
            </a:br>
            <a:endParaRPr lang="en-GB" dirty="0"/>
          </a:p>
        </p:txBody>
      </p:sp>
      <p:sp>
        <p:nvSpPr>
          <p:cNvPr id="3" name="Date Placeholder 2">
            <a:extLst>
              <a:ext uri="{FF2B5EF4-FFF2-40B4-BE49-F238E27FC236}">
                <a16:creationId xmlns:a16="http://schemas.microsoft.com/office/drawing/2014/main" id="{AF47EEF0-65EA-4C67-F8A0-BAFBBD8F4265}"/>
              </a:ext>
            </a:extLst>
          </p:cNvPr>
          <p:cNvSpPr>
            <a:spLocks noGrp="1"/>
          </p:cNvSpPr>
          <p:nvPr>
            <p:ph type="dt" sz="half" idx="10"/>
          </p:nvPr>
        </p:nvSpPr>
        <p:spPr/>
        <p:txBody>
          <a:bodyPr/>
          <a:lstStyle/>
          <a:p>
            <a:r>
              <a:rPr lang="en-US"/>
              <a:t>2025-06-04</a:t>
            </a:r>
          </a:p>
        </p:txBody>
      </p:sp>
      <p:sp>
        <p:nvSpPr>
          <p:cNvPr id="4" name="Footer Placeholder 3">
            <a:extLst>
              <a:ext uri="{FF2B5EF4-FFF2-40B4-BE49-F238E27FC236}">
                <a16:creationId xmlns:a16="http://schemas.microsoft.com/office/drawing/2014/main" id="{7F82C020-3CE1-BB4C-3238-6BF2F139E846}"/>
              </a:ext>
            </a:extLst>
          </p:cNvPr>
          <p:cNvSpPr>
            <a:spLocks noGrp="1"/>
          </p:cNvSpPr>
          <p:nvPr>
            <p:ph type="ftr" sz="quarter" idx="11"/>
          </p:nvPr>
        </p:nvSpPr>
        <p:spPr/>
        <p:txBody>
          <a:bodyPr/>
          <a:lstStyle/>
          <a:p>
            <a:r>
              <a:rPr lang="en-US"/>
              <a:t>I. Amundarain, P. Penades ▪ EAM, AFT and PMU events data integration</a:t>
            </a:r>
          </a:p>
        </p:txBody>
      </p:sp>
      <p:sp>
        <p:nvSpPr>
          <p:cNvPr id="5" name="Slide Number Placeholder 4">
            <a:extLst>
              <a:ext uri="{FF2B5EF4-FFF2-40B4-BE49-F238E27FC236}">
                <a16:creationId xmlns:a16="http://schemas.microsoft.com/office/drawing/2014/main" id="{AC18024E-5127-8E6B-6AE5-D4D67F69AE85}"/>
              </a:ext>
            </a:extLst>
          </p:cNvPr>
          <p:cNvSpPr>
            <a:spLocks noGrp="1"/>
          </p:cNvSpPr>
          <p:nvPr>
            <p:ph type="sldNum" sz="quarter" idx="12"/>
          </p:nvPr>
        </p:nvSpPr>
        <p:spPr/>
        <p:txBody>
          <a:bodyPr/>
          <a:lstStyle/>
          <a:p>
            <a:fld id="{36B5EA5A-BC32-A742-B11B-8E7414D5B535}" type="slidenum">
              <a:rPr lang="en-US" smtClean="0"/>
              <a:pPr/>
              <a:t>4</a:t>
            </a:fld>
            <a:endParaRPr lang="en-US"/>
          </a:p>
        </p:txBody>
      </p:sp>
      <p:sp>
        <p:nvSpPr>
          <p:cNvPr id="55" name="Rectangle 54">
            <a:extLst>
              <a:ext uri="{FF2B5EF4-FFF2-40B4-BE49-F238E27FC236}">
                <a16:creationId xmlns:a16="http://schemas.microsoft.com/office/drawing/2014/main" id="{795C2843-8D25-DD90-2503-EDB63B0FB8CE}"/>
              </a:ext>
            </a:extLst>
          </p:cNvPr>
          <p:cNvSpPr/>
          <p:nvPr/>
        </p:nvSpPr>
        <p:spPr>
          <a:xfrm>
            <a:off x="1541027" y="1517287"/>
            <a:ext cx="4091294" cy="198000"/>
          </a:xfrm>
          <a:prstGeom prst="rect">
            <a:avLst/>
          </a:prstGeom>
          <a:solidFill>
            <a:schemeClr val="tx2">
              <a:lumMod val="10000"/>
              <a:lumOff val="90000"/>
            </a:schemeClr>
          </a:solidFill>
          <a:ln w="63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6" name="Rectangle 55">
            <a:extLst>
              <a:ext uri="{FF2B5EF4-FFF2-40B4-BE49-F238E27FC236}">
                <a16:creationId xmlns:a16="http://schemas.microsoft.com/office/drawing/2014/main" id="{7F358F20-C0FE-D65F-F8E1-279BA88BE4A0}"/>
              </a:ext>
            </a:extLst>
          </p:cNvPr>
          <p:cNvSpPr/>
          <p:nvPr/>
        </p:nvSpPr>
        <p:spPr>
          <a:xfrm>
            <a:off x="1538135" y="1857448"/>
            <a:ext cx="1423872" cy="198000"/>
          </a:xfrm>
          <a:prstGeom prst="rect">
            <a:avLst/>
          </a:prstGeom>
          <a:solidFill>
            <a:schemeClr val="tx2">
              <a:lumMod val="10000"/>
              <a:lumOff val="90000"/>
            </a:schemeClr>
          </a:solidFill>
          <a:ln w="63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Calibri" panose="020F0502020204030204"/>
            </a:endParaRPr>
          </a:p>
        </p:txBody>
      </p:sp>
      <p:sp>
        <p:nvSpPr>
          <p:cNvPr id="57" name="TextBox 56">
            <a:extLst>
              <a:ext uri="{FF2B5EF4-FFF2-40B4-BE49-F238E27FC236}">
                <a16:creationId xmlns:a16="http://schemas.microsoft.com/office/drawing/2014/main" id="{D6CDD121-3DDF-E121-0D06-AE0C2E8CA27B}"/>
              </a:ext>
            </a:extLst>
          </p:cNvPr>
          <p:cNvSpPr txBox="1"/>
          <p:nvPr/>
        </p:nvSpPr>
        <p:spPr>
          <a:xfrm>
            <a:off x="1536420" y="1827859"/>
            <a:ext cx="1115279" cy="253916"/>
          </a:xfrm>
          <a:prstGeom prst="rect">
            <a:avLst/>
          </a:prstGeom>
          <a:noFill/>
        </p:spPr>
        <p:txBody>
          <a:bodyPr wrap="square" rtlCol="0">
            <a:spAutoFit/>
          </a:bodyPr>
          <a:lstStyle/>
          <a:p>
            <a:pPr marL="0" marR="0" lvl="0" indent="0" algn="l" defTabSz="914400" rtl="0" eaLnBrk="1" fontAlgn="auto" latinLnBrk="0" hangingPunct="1">
              <a:spcBef>
                <a:spcPts val="0"/>
              </a:spcBef>
              <a:spcAft>
                <a:spcPts val="0"/>
              </a:spcAft>
              <a:buClrTx/>
              <a:buSzTx/>
              <a:buFontTx/>
              <a:buNone/>
              <a:tabLst/>
              <a:defRPr/>
            </a:pPr>
            <a:r>
              <a:rPr kumimoji="0" lang="en-US" sz="1050" b="0" i="0" u="none" strike="noStrike" kern="1200" cap="none" spc="0" normalizeH="0" baseline="0" noProof="0">
                <a:ln>
                  <a:noFill/>
                </a:ln>
                <a:solidFill>
                  <a:schemeClr val="tx2"/>
                </a:solidFill>
                <a:effectLst/>
                <a:uLnTx/>
                <a:uFillTx/>
                <a:latin typeface="Calibri" panose="020F0502020204030204"/>
                <a:ea typeface="+mn-ea"/>
                <a:cs typeface="+mn-cs"/>
              </a:rPr>
              <a:t>(FP)</a:t>
            </a:r>
          </a:p>
        </p:txBody>
      </p:sp>
      <p:sp>
        <p:nvSpPr>
          <p:cNvPr id="59" name="Rectangle 58">
            <a:extLst>
              <a:ext uri="{FF2B5EF4-FFF2-40B4-BE49-F238E27FC236}">
                <a16:creationId xmlns:a16="http://schemas.microsoft.com/office/drawing/2014/main" id="{730AB45C-686E-4615-1DEE-01B7F8F259C3}"/>
              </a:ext>
            </a:extLst>
          </p:cNvPr>
          <p:cNvSpPr/>
          <p:nvPr/>
        </p:nvSpPr>
        <p:spPr>
          <a:xfrm>
            <a:off x="1537795" y="2530363"/>
            <a:ext cx="1423872" cy="198000"/>
          </a:xfrm>
          <a:prstGeom prst="rect">
            <a:avLst/>
          </a:prstGeom>
          <a:solidFill>
            <a:schemeClr val="tx2">
              <a:lumMod val="10000"/>
              <a:lumOff val="90000"/>
            </a:schemeClr>
          </a:solidFill>
          <a:ln w="63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Calibri" panose="020F0502020204030204"/>
            </a:endParaRPr>
          </a:p>
        </p:txBody>
      </p:sp>
      <p:sp>
        <p:nvSpPr>
          <p:cNvPr id="60" name="Rectangle 59">
            <a:extLst>
              <a:ext uri="{FF2B5EF4-FFF2-40B4-BE49-F238E27FC236}">
                <a16:creationId xmlns:a16="http://schemas.microsoft.com/office/drawing/2014/main" id="{AFDB1C30-DB6F-0DBF-5F5A-8501F11B500E}"/>
              </a:ext>
            </a:extLst>
          </p:cNvPr>
          <p:cNvSpPr/>
          <p:nvPr/>
        </p:nvSpPr>
        <p:spPr>
          <a:xfrm>
            <a:off x="1536420" y="2849342"/>
            <a:ext cx="1423872" cy="198000"/>
          </a:xfrm>
          <a:prstGeom prst="rect">
            <a:avLst/>
          </a:prstGeom>
          <a:solidFill>
            <a:schemeClr val="bg1">
              <a:lumMod val="75000"/>
            </a:schemeClr>
          </a:solidFill>
          <a:ln w="63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Calibri" panose="020F0502020204030204"/>
            </a:endParaRPr>
          </a:p>
        </p:txBody>
      </p:sp>
      <p:sp>
        <p:nvSpPr>
          <p:cNvPr id="61" name="Rectangle 60">
            <a:extLst>
              <a:ext uri="{FF2B5EF4-FFF2-40B4-BE49-F238E27FC236}">
                <a16:creationId xmlns:a16="http://schemas.microsoft.com/office/drawing/2014/main" id="{3D1240F9-96E4-1DE2-9829-0A28ADB0B855}"/>
              </a:ext>
            </a:extLst>
          </p:cNvPr>
          <p:cNvSpPr/>
          <p:nvPr/>
        </p:nvSpPr>
        <p:spPr>
          <a:xfrm>
            <a:off x="1531814" y="3168321"/>
            <a:ext cx="1423872" cy="198000"/>
          </a:xfrm>
          <a:prstGeom prst="rect">
            <a:avLst/>
          </a:prstGeom>
          <a:solidFill>
            <a:schemeClr val="bg1">
              <a:lumMod val="75000"/>
            </a:schemeClr>
          </a:solidFill>
          <a:ln w="63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Calibri" panose="020F0502020204030204"/>
            </a:endParaRPr>
          </a:p>
        </p:txBody>
      </p:sp>
      <p:sp>
        <p:nvSpPr>
          <p:cNvPr id="62" name="Rectangle 61">
            <a:extLst>
              <a:ext uri="{FF2B5EF4-FFF2-40B4-BE49-F238E27FC236}">
                <a16:creationId xmlns:a16="http://schemas.microsoft.com/office/drawing/2014/main" id="{F726F818-A237-08E2-A168-FC3C6AFECE07}"/>
              </a:ext>
            </a:extLst>
          </p:cNvPr>
          <p:cNvSpPr/>
          <p:nvPr/>
        </p:nvSpPr>
        <p:spPr>
          <a:xfrm>
            <a:off x="1536420" y="3472599"/>
            <a:ext cx="1423872" cy="198000"/>
          </a:xfrm>
          <a:prstGeom prst="rect">
            <a:avLst/>
          </a:prstGeom>
          <a:solidFill>
            <a:schemeClr val="tx2">
              <a:lumMod val="10000"/>
              <a:lumOff val="90000"/>
            </a:schemeClr>
          </a:solidFill>
          <a:ln w="63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Calibri" panose="020F0502020204030204"/>
            </a:endParaRPr>
          </a:p>
        </p:txBody>
      </p:sp>
      <p:sp>
        <p:nvSpPr>
          <p:cNvPr id="63" name="Rectangle 62">
            <a:extLst>
              <a:ext uri="{FF2B5EF4-FFF2-40B4-BE49-F238E27FC236}">
                <a16:creationId xmlns:a16="http://schemas.microsoft.com/office/drawing/2014/main" id="{FA26852C-0F12-6233-CFCC-C9315C0F0A86}"/>
              </a:ext>
            </a:extLst>
          </p:cNvPr>
          <p:cNvSpPr/>
          <p:nvPr/>
        </p:nvSpPr>
        <p:spPr>
          <a:xfrm>
            <a:off x="3891219" y="3892225"/>
            <a:ext cx="72008" cy="84047"/>
          </a:xfrm>
          <a:prstGeom prst="rect">
            <a:avLst/>
          </a:prstGeom>
          <a:solidFill>
            <a:schemeClr val="tx2">
              <a:lumMod val="10000"/>
              <a:lumOff val="90000"/>
            </a:schemeClr>
          </a:solidFill>
          <a:ln w="9525">
            <a:solidFill>
              <a:schemeClr val="bg1">
                <a:lumMod val="5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64" name="Rectangle 63">
            <a:extLst>
              <a:ext uri="{FF2B5EF4-FFF2-40B4-BE49-F238E27FC236}">
                <a16:creationId xmlns:a16="http://schemas.microsoft.com/office/drawing/2014/main" id="{8218052C-0B9D-BC7E-F95E-D86F13ACE0CF}"/>
              </a:ext>
            </a:extLst>
          </p:cNvPr>
          <p:cNvSpPr/>
          <p:nvPr/>
        </p:nvSpPr>
        <p:spPr>
          <a:xfrm>
            <a:off x="1539644" y="3791724"/>
            <a:ext cx="1423872" cy="198000"/>
          </a:xfrm>
          <a:prstGeom prst="rect">
            <a:avLst/>
          </a:prstGeom>
          <a:solidFill>
            <a:schemeClr val="tx2">
              <a:lumMod val="10000"/>
              <a:lumOff val="90000"/>
            </a:schemeClr>
          </a:solidFill>
          <a:ln w="63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Calibri" panose="020F0502020204030204"/>
            </a:endParaRPr>
          </a:p>
        </p:txBody>
      </p:sp>
      <p:sp>
        <p:nvSpPr>
          <p:cNvPr id="66" name="Rectangle 65">
            <a:extLst>
              <a:ext uri="{FF2B5EF4-FFF2-40B4-BE49-F238E27FC236}">
                <a16:creationId xmlns:a16="http://schemas.microsoft.com/office/drawing/2014/main" id="{42BCBDEB-A629-42FF-8409-13C554C9F987}"/>
              </a:ext>
            </a:extLst>
          </p:cNvPr>
          <p:cNvSpPr/>
          <p:nvPr/>
        </p:nvSpPr>
        <p:spPr>
          <a:xfrm>
            <a:off x="3884771" y="2542011"/>
            <a:ext cx="1423872" cy="198000"/>
          </a:xfrm>
          <a:prstGeom prst="rect">
            <a:avLst/>
          </a:prstGeom>
          <a:solidFill>
            <a:schemeClr val="tx2">
              <a:lumMod val="10000"/>
              <a:lumOff val="90000"/>
            </a:schemeClr>
          </a:solidFill>
          <a:ln w="63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Calibri" panose="020F0502020204030204"/>
            </a:endParaRPr>
          </a:p>
        </p:txBody>
      </p:sp>
      <p:sp>
        <p:nvSpPr>
          <p:cNvPr id="67" name="Rectangle 66">
            <a:extLst>
              <a:ext uri="{FF2B5EF4-FFF2-40B4-BE49-F238E27FC236}">
                <a16:creationId xmlns:a16="http://schemas.microsoft.com/office/drawing/2014/main" id="{73E4EA4E-93A5-E9F2-C467-774BEA9B684E}"/>
              </a:ext>
            </a:extLst>
          </p:cNvPr>
          <p:cNvSpPr/>
          <p:nvPr/>
        </p:nvSpPr>
        <p:spPr>
          <a:xfrm>
            <a:off x="3889376" y="2849342"/>
            <a:ext cx="1423872" cy="198000"/>
          </a:xfrm>
          <a:prstGeom prst="rect">
            <a:avLst/>
          </a:prstGeom>
          <a:solidFill>
            <a:schemeClr val="bg1">
              <a:lumMod val="75000"/>
            </a:schemeClr>
          </a:solidFill>
          <a:ln w="63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Calibri" panose="020F0502020204030204"/>
            </a:endParaRPr>
          </a:p>
        </p:txBody>
      </p:sp>
      <p:sp>
        <p:nvSpPr>
          <p:cNvPr id="68" name="Rectangle 67">
            <a:extLst>
              <a:ext uri="{FF2B5EF4-FFF2-40B4-BE49-F238E27FC236}">
                <a16:creationId xmlns:a16="http://schemas.microsoft.com/office/drawing/2014/main" id="{84759431-AB83-00D0-2B0B-31BF0D889F42}"/>
              </a:ext>
            </a:extLst>
          </p:cNvPr>
          <p:cNvSpPr/>
          <p:nvPr/>
        </p:nvSpPr>
        <p:spPr>
          <a:xfrm>
            <a:off x="3884770" y="3168321"/>
            <a:ext cx="1423872" cy="198000"/>
          </a:xfrm>
          <a:prstGeom prst="rect">
            <a:avLst/>
          </a:prstGeom>
          <a:solidFill>
            <a:schemeClr val="bg1">
              <a:lumMod val="75000"/>
            </a:schemeClr>
          </a:solidFill>
          <a:ln w="63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Calibri" panose="020F0502020204030204"/>
            </a:endParaRPr>
          </a:p>
        </p:txBody>
      </p:sp>
      <p:sp>
        <p:nvSpPr>
          <p:cNvPr id="69" name="Rectangle 68">
            <a:extLst>
              <a:ext uri="{FF2B5EF4-FFF2-40B4-BE49-F238E27FC236}">
                <a16:creationId xmlns:a16="http://schemas.microsoft.com/office/drawing/2014/main" id="{F43DC0AF-A08F-1747-EE3B-00F3C52148C4}"/>
              </a:ext>
            </a:extLst>
          </p:cNvPr>
          <p:cNvSpPr/>
          <p:nvPr/>
        </p:nvSpPr>
        <p:spPr>
          <a:xfrm>
            <a:off x="3884770" y="3520028"/>
            <a:ext cx="1423872" cy="198000"/>
          </a:xfrm>
          <a:prstGeom prst="rect">
            <a:avLst/>
          </a:prstGeom>
          <a:solidFill>
            <a:schemeClr val="tx2">
              <a:lumMod val="10000"/>
              <a:lumOff val="90000"/>
            </a:schemeClr>
          </a:solidFill>
          <a:ln w="63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Calibri" panose="020F0502020204030204"/>
            </a:endParaRPr>
          </a:p>
        </p:txBody>
      </p:sp>
      <p:sp>
        <p:nvSpPr>
          <p:cNvPr id="72" name="TextBox 71">
            <a:extLst>
              <a:ext uri="{FF2B5EF4-FFF2-40B4-BE49-F238E27FC236}">
                <a16:creationId xmlns:a16="http://schemas.microsoft.com/office/drawing/2014/main" id="{8E69ADAE-E5F8-E515-4C41-493E0F287DD2}"/>
              </a:ext>
            </a:extLst>
          </p:cNvPr>
          <p:cNvSpPr txBox="1"/>
          <p:nvPr/>
        </p:nvSpPr>
        <p:spPr>
          <a:xfrm>
            <a:off x="1525701" y="2509564"/>
            <a:ext cx="1115279" cy="253916"/>
          </a:xfrm>
          <a:prstGeom prst="rect">
            <a:avLst/>
          </a:prstGeom>
          <a:noFill/>
        </p:spPr>
        <p:txBody>
          <a:bodyPr wrap="square" rtlCol="0">
            <a:spAutoFit/>
          </a:bodyPr>
          <a:lstStyle/>
          <a:p>
            <a:pPr marL="0" marR="0" lvl="0" indent="0" algn="l" defTabSz="914400" rtl="0" eaLnBrk="1" fontAlgn="auto" latinLnBrk="0" hangingPunct="1">
              <a:spcBef>
                <a:spcPts val="0"/>
              </a:spcBef>
              <a:spcAft>
                <a:spcPts val="0"/>
              </a:spcAft>
              <a:buClrTx/>
              <a:buSzTx/>
              <a:buFontTx/>
              <a:buNone/>
              <a:tabLst/>
              <a:defRPr/>
            </a:pPr>
            <a:r>
              <a:rPr kumimoji="0" lang="en-US" sz="1050" b="1" i="0" u="none" strike="noStrike" kern="1200" cap="none" spc="0" normalizeH="0" baseline="0" noProof="0">
                <a:ln>
                  <a:noFill/>
                </a:ln>
                <a:solidFill>
                  <a:srgbClr val="FF0000"/>
                </a:solidFill>
                <a:effectLst/>
                <a:uLnTx/>
                <a:uFillTx/>
                <a:latin typeface="Calibri" panose="020F0502020204030204"/>
                <a:ea typeface="+mn-ea"/>
                <a:cs typeface="+mn-cs"/>
              </a:rPr>
              <a:t>Event</a:t>
            </a:r>
          </a:p>
        </p:txBody>
      </p:sp>
      <p:pic>
        <p:nvPicPr>
          <p:cNvPr id="73" name="Picture 72">
            <a:extLst>
              <a:ext uri="{FF2B5EF4-FFF2-40B4-BE49-F238E27FC236}">
                <a16:creationId xmlns:a16="http://schemas.microsoft.com/office/drawing/2014/main" id="{DA075A8C-60A8-88D4-00E1-EF5D191D1E89}"/>
              </a:ext>
            </a:extLst>
          </p:cNvPr>
          <p:cNvPicPr>
            <a:picLocks noChangeAspect="1"/>
          </p:cNvPicPr>
          <p:nvPr/>
        </p:nvPicPr>
        <p:blipFill>
          <a:blip r:embed="rId4"/>
          <a:stretch>
            <a:fillRect/>
          </a:stretch>
        </p:blipFill>
        <p:spPr>
          <a:xfrm>
            <a:off x="6023465" y="1230495"/>
            <a:ext cx="5518558" cy="2886046"/>
          </a:xfrm>
          <a:prstGeom prst="rect">
            <a:avLst/>
          </a:prstGeom>
          <a:ln w="12700">
            <a:solidFill>
              <a:schemeClr val="tx2"/>
            </a:solidFill>
          </a:ln>
        </p:spPr>
      </p:pic>
      <p:sp>
        <p:nvSpPr>
          <p:cNvPr id="74" name="Rectangle 73">
            <a:extLst>
              <a:ext uri="{FF2B5EF4-FFF2-40B4-BE49-F238E27FC236}">
                <a16:creationId xmlns:a16="http://schemas.microsoft.com/office/drawing/2014/main" id="{73AC54DD-ADAA-C020-3145-19AA16A41505}"/>
              </a:ext>
            </a:extLst>
          </p:cNvPr>
          <p:cNvSpPr/>
          <p:nvPr/>
        </p:nvSpPr>
        <p:spPr>
          <a:xfrm>
            <a:off x="1531814" y="2226754"/>
            <a:ext cx="1423872" cy="198000"/>
          </a:xfrm>
          <a:prstGeom prst="rect">
            <a:avLst/>
          </a:prstGeom>
          <a:solidFill>
            <a:schemeClr val="tx2">
              <a:lumMod val="10000"/>
              <a:lumOff val="90000"/>
            </a:schemeClr>
          </a:solidFill>
          <a:ln w="63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Calibri" panose="020F0502020204030204"/>
            </a:endParaRPr>
          </a:p>
        </p:txBody>
      </p:sp>
      <p:sp>
        <p:nvSpPr>
          <p:cNvPr id="75" name="Rectangle 74">
            <a:extLst>
              <a:ext uri="{FF2B5EF4-FFF2-40B4-BE49-F238E27FC236}">
                <a16:creationId xmlns:a16="http://schemas.microsoft.com/office/drawing/2014/main" id="{19D91825-B645-6975-C42B-4EE348875DB1}"/>
              </a:ext>
            </a:extLst>
          </p:cNvPr>
          <p:cNvSpPr/>
          <p:nvPr/>
        </p:nvSpPr>
        <p:spPr>
          <a:xfrm>
            <a:off x="3884770" y="2226754"/>
            <a:ext cx="1423872" cy="198000"/>
          </a:xfrm>
          <a:prstGeom prst="rect">
            <a:avLst/>
          </a:prstGeom>
          <a:solidFill>
            <a:schemeClr val="tx2">
              <a:lumMod val="10000"/>
              <a:lumOff val="90000"/>
            </a:schemeClr>
          </a:solidFill>
          <a:ln w="63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Calibri" panose="020F0502020204030204"/>
            </a:endParaRPr>
          </a:p>
        </p:txBody>
      </p:sp>
      <p:pic>
        <p:nvPicPr>
          <p:cNvPr id="58" name="Graphic 57" descr="Caret Down outline">
            <a:extLst>
              <a:ext uri="{FF2B5EF4-FFF2-40B4-BE49-F238E27FC236}">
                <a16:creationId xmlns:a16="http://schemas.microsoft.com/office/drawing/2014/main" id="{D30906E6-0097-F54A-3F5F-DEDD1C6D9151}"/>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692560" y="2523464"/>
            <a:ext cx="259587" cy="259587"/>
          </a:xfrm>
          <a:prstGeom prst="rect">
            <a:avLst/>
          </a:prstGeom>
        </p:spPr>
      </p:pic>
      <p:pic>
        <p:nvPicPr>
          <p:cNvPr id="77" name="Graphic 76" descr="Caret Down outline">
            <a:extLst>
              <a:ext uri="{FF2B5EF4-FFF2-40B4-BE49-F238E27FC236}">
                <a16:creationId xmlns:a16="http://schemas.microsoft.com/office/drawing/2014/main" id="{C55261F8-4413-663E-771E-F38DE49C1ECE}"/>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043906" y="2527952"/>
            <a:ext cx="259587" cy="259587"/>
          </a:xfrm>
          <a:prstGeom prst="rect">
            <a:avLst/>
          </a:prstGeom>
        </p:spPr>
      </p:pic>
      <p:pic>
        <p:nvPicPr>
          <p:cNvPr id="79" name="Picture 78">
            <a:extLst>
              <a:ext uri="{FF2B5EF4-FFF2-40B4-BE49-F238E27FC236}">
                <a16:creationId xmlns:a16="http://schemas.microsoft.com/office/drawing/2014/main" id="{E75D3E4E-E39E-CF07-CBA1-FCE690AB4F05}"/>
              </a:ext>
            </a:extLst>
          </p:cNvPr>
          <p:cNvPicPr>
            <a:picLocks noChangeAspect="1"/>
          </p:cNvPicPr>
          <p:nvPr/>
        </p:nvPicPr>
        <p:blipFill>
          <a:blip r:embed="rId7"/>
          <a:srcRect l="12809" t="-13681" r="18235" b="2761"/>
          <a:stretch/>
        </p:blipFill>
        <p:spPr>
          <a:xfrm>
            <a:off x="2797143" y="3470497"/>
            <a:ext cx="129584" cy="186880"/>
          </a:xfrm>
          <a:prstGeom prst="rect">
            <a:avLst/>
          </a:prstGeom>
        </p:spPr>
      </p:pic>
      <p:pic>
        <p:nvPicPr>
          <p:cNvPr id="80" name="Picture 79">
            <a:extLst>
              <a:ext uri="{FF2B5EF4-FFF2-40B4-BE49-F238E27FC236}">
                <a16:creationId xmlns:a16="http://schemas.microsoft.com/office/drawing/2014/main" id="{D2B3CB5F-D4C8-DCD6-40FE-4FB131C06AE5}"/>
              </a:ext>
            </a:extLst>
          </p:cNvPr>
          <p:cNvPicPr>
            <a:picLocks noChangeAspect="1"/>
          </p:cNvPicPr>
          <p:nvPr/>
        </p:nvPicPr>
        <p:blipFill>
          <a:blip r:embed="rId7"/>
          <a:srcRect l="12809" t="-13681" r="18235" b="2761"/>
          <a:stretch/>
        </p:blipFill>
        <p:spPr>
          <a:xfrm>
            <a:off x="5147367" y="3518125"/>
            <a:ext cx="129584" cy="186880"/>
          </a:xfrm>
          <a:prstGeom prst="rect">
            <a:avLst/>
          </a:prstGeom>
        </p:spPr>
      </p:pic>
      <p:sp>
        <p:nvSpPr>
          <p:cNvPr id="82" name="TextBox 81">
            <a:extLst>
              <a:ext uri="{FF2B5EF4-FFF2-40B4-BE49-F238E27FC236}">
                <a16:creationId xmlns:a16="http://schemas.microsoft.com/office/drawing/2014/main" id="{760035B6-FC5D-3B73-BFCC-9ABFDA183CEC}"/>
              </a:ext>
            </a:extLst>
          </p:cNvPr>
          <p:cNvSpPr txBox="1"/>
          <p:nvPr/>
        </p:nvSpPr>
        <p:spPr>
          <a:xfrm>
            <a:off x="1504729" y="3449421"/>
            <a:ext cx="1292414" cy="253916"/>
          </a:xfrm>
          <a:prstGeom prst="rect">
            <a:avLst/>
          </a:prstGeom>
          <a:noFill/>
        </p:spPr>
        <p:txBody>
          <a:bodyPr wrap="square" rtlCol="0">
            <a:spAutoFit/>
          </a:bodyPr>
          <a:lstStyle/>
          <a:p>
            <a:pPr marL="0" marR="0" lvl="0" indent="0" algn="l" defTabSz="914400" rtl="0" eaLnBrk="1" fontAlgn="auto" latinLnBrk="0" hangingPunct="1">
              <a:spcBef>
                <a:spcPts val="0"/>
              </a:spcBef>
              <a:spcAft>
                <a:spcPts val="0"/>
              </a:spcAft>
              <a:buClrTx/>
              <a:buSzTx/>
              <a:buFontTx/>
              <a:buNone/>
              <a:tabLst/>
              <a:defRPr/>
            </a:pPr>
            <a:r>
              <a:rPr kumimoji="0" lang="en-US" sz="1050" b="0" i="0" u="none" strike="noStrike" kern="1200" cap="none" spc="0" normalizeH="0" baseline="0" noProof="0">
                <a:ln>
                  <a:noFill/>
                </a:ln>
                <a:solidFill>
                  <a:schemeClr val="tx2"/>
                </a:solidFill>
                <a:effectLst/>
                <a:uLnTx/>
                <a:uFillTx/>
                <a:latin typeface="Calibri" panose="020F0502020204030204"/>
                <a:ea typeface="+mn-ea"/>
                <a:cs typeface="+mn-cs"/>
              </a:rPr>
              <a:t>13-Apr-2024 22:40</a:t>
            </a:r>
          </a:p>
        </p:txBody>
      </p:sp>
      <p:sp>
        <p:nvSpPr>
          <p:cNvPr id="84" name="TextBox 83">
            <a:extLst>
              <a:ext uri="{FF2B5EF4-FFF2-40B4-BE49-F238E27FC236}">
                <a16:creationId xmlns:a16="http://schemas.microsoft.com/office/drawing/2014/main" id="{4C33A6AB-73B5-4AF0-008B-D65E0C91DF1E}"/>
              </a:ext>
            </a:extLst>
          </p:cNvPr>
          <p:cNvSpPr txBox="1"/>
          <p:nvPr/>
        </p:nvSpPr>
        <p:spPr>
          <a:xfrm>
            <a:off x="5444335" y="979091"/>
            <a:ext cx="2720341" cy="215444"/>
          </a:xfrm>
          <a:prstGeom prst="rect">
            <a:avLst/>
          </a:prstGeom>
          <a:noFill/>
        </p:spPr>
        <p:txBody>
          <a:bodyPr wrap="square" lIns="0" tIns="0" rIns="0" bIns="0" rtlCol="0">
            <a:spAutoFit/>
          </a:bodyPr>
          <a:lstStyle/>
          <a:p>
            <a:pPr algn="l"/>
            <a:r>
              <a:rPr lang="fr-CH" sz="1400" dirty="0">
                <a:hlinkClick r:id="rId8"/>
              </a:rPr>
              <a:t>Link Test EAM </a:t>
            </a:r>
            <a:r>
              <a:rPr lang="fr-CH" sz="1400" dirty="0" err="1">
                <a:hlinkClick r:id="rId8"/>
              </a:rPr>
              <a:t>Logbook</a:t>
            </a:r>
            <a:endParaRPr lang="en-GB" sz="1400" dirty="0"/>
          </a:p>
        </p:txBody>
      </p:sp>
      <p:sp>
        <p:nvSpPr>
          <p:cNvPr id="85" name="Oval 84">
            <a:extLst>
              <a:ext uri="{FF2B5EF4-FFF2-40B4-BE49-F238E27FC236}">
                <a16:creationId xmlns:a16="http://schemas.microsoft.com/office/drawing/2014/main" id="{F851F67F-9F9C-4215-2025-915B67F81A98}"/>
              </a:ext>
            </a:extLst>
          </p:cNvPr>
          <p:cNvSpPr/>
          <p:nvPr/>
        </p:nvSpPr>
        <p:spPr>
          <a:xfrm>
            <a:off x="1406633" y="3362844"/>
            <a:ext cx="1626348" cy="402179"/>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6" name="Oval 85">
            <a:extLst>
              <a:ext uri="{FF2B5EF4-FFF2-40B4-BE49-F238E27FC236}">
                <a16:creationId xmlns:a16="http://schemas.microsoft.com/office/drawing/2014/main" id="{9C3922B3-0C5F-9421-EB8F-709FAA558F8E}"/>
              </a:ext>
            </a:extLst>
          </p:cNvPr>
          <p:cNvSpPr/>
          <p:nvPr/>
        </p:nvSpPr>
        <p:spPr>
          <a:xfrm>
            <a:off x="9415504" y="2983732"/>
            <a:ext cx="634945" cy="1103128"/>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7" name="Rectangle 106">
            <a:extLst>
              <a:ext uri="{FF2B5EF4-FFF2-40B4-BE49-F238E27FC236}">
                <a16:creationId xmlns:a16="http://schemas.microsoft.com/office/drawing/2014/main" id="{D6A1C394-A0B2-4811-94DE-E69D4816E0AE}"/>
              </a:ext>
            </a:extLst>
          </p:cNvPr>
          <p:cNvSpPr/>
          <p:nvPr/>
        </p:nvSpPr>
        <p:spPr>
          <a:xfrm>
            <a:off x="404202" y="4170989"/>
            <a:ext cx="5586441" cy="1355516"/>
          </a:xfrm>
          <a:prstGeom prst="rect">
            <a:avLst/>
          </a:prstGeom>
          <a:solidFill>
            <a:schemeClr val="bg1">
              <a:lumMod val="95000"/>
            </a:schemeClr>
          </a:solidFill>
          <a:ln>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9" name="TextBox 108">
            <a:extLst>
              <a:ext uri="{FF2B5EF4-FFF2-40B4-BE49-F238E27FC236}">
                <a16:creationId xmlns:a16="http://schemas.microsoft.com/office/drawing/2014/main" id="{CB7BEF39-C2CE-F941-76A1-6ECF98A6B757}"/>
              </a:ext>
            </a:extLst>
          </p:cNvPr>
          <p:cNvSpPr txBox="1"/>
          <p:nvPr/>
        </p:nvSpPr>
        <p:spPr>
          <a:xfrm>
            <a:off x="459909" y="4178343"/>
            <a:ext cx="5096396" cy="152439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u="sng">
                <a:solidFill>
                  <a:prstClr val="black"/>
                </a:solidFill>
                <a:latin typeface="Calibri" panose="020F0502020204030204"/>
              </a:rPr>
              <a:t>Fault Type</a:t>
            </a:r>
            <a:endParaRPr kumimoji="0" lang="en-US" sz="1200" b="1" i="0" u="sng" strike="noStrike" kern="1200" cap="none" spc="0" normalizeH="0" baseline="0" noProof="0">
              <a:ln>
                <a:noFill/>
              </a:ln>
              <a:solidFill>
                <a:prstClr val="black"/>
              </a:solidFill>
              <a:effectLst/>
              <a:uLnTx/>
              <a:uFillTx/>
              <a:latin typeface="Calibri" panose="020F0502020204030204"/>
              <a:ea typeface="+mn-ea"/>
              <a:cs typeface="+mn-cs"/>
            </a:endParaRPr>
          </a:p>
          <a:p>
            <a:pPr marL="0" marR="0" lvl="0" indent="0" defTabSz="914400" rtl="0" eaLnBrk="1" fontAlgn="auto" latinLnBrk="0" hangingPunct="1">
              <a:lnSpc>
                <a:spcPct val="200000"/>
              </a:lnSpc>
              <a:spcAft>
                <a:spcPts val="0"/>
              </a:spcAft>
              <a:buClrTx/>
              <a:buSzTx/>
              <a:buFontTx/>
              <a:buNone/>
              <a:tabLst/>
              <a:defRPr/>
            </a:pPr>
            <a:r>
              <a:rPr lang="en-US" sz="1050">
                <a:solidFill>
                  <a:srgbClr val="002060"/>
                </a:solidFill>
                <a:latin typeface="Calibri" panose="020F0502020204030204"/>
              </a:rPr>
              <a:t>Impact		                     Fault Type</a:t>
            </a:r>
            <a:r>
              <a:rPr kumimoji="0" lang="en-US" sz="1050" i="0" u="none" strike="noStrike" kern="1200" cap="none" spc="0" normalizeH="0" baseline="0" noProof="0">
                <a:ln>
                  <a:noFill/>
                </a:ln>
                <a:solidFill>
                  <a:srgbClr val="002060"/>
                </a:solidFill>
                <a:effectLst/>
                <a:uLnTx/>
                <a:uFillTx/>
                <a:latin typeface="Calibri" panose="020F0502020204030204"/>
                <a:ea typeface="+mn-ea"/>
                <a:cs typeface="+mn-cs"/>
              </a:rPr>
              <a:t>	</a:t>
            </a:r>
          </a:p>
          <a:p>
            <a:pPr marL="0" marR="0" lvl="0" indent="0" defTabSz="914400" rtl="0" eaLnBrk="1" fontAlgn="auto" latinLnBrk="0" hangingPunct="1">
              <a:lnSpc>
                <a:spcPct val="200000"/>
              </a:lnSpc>
              <a:spcAft>
                <a:spcPts val="0"/>
              </a:spcAft>
              <a:buClrTx/>
              <a:buSzTx/>
              <a:buFontTx/>
              <a:buNone/>
              <a:tabLst/>
              <a:defRPr/>
            </a:pPr>
            <a:r>
              <a:rPr lang="en-US" sz="1050">
                <a:solidFill>
                  <a:srgbClr val="002060"/>
                </a:solidFill>
                <a:latin typeface="Calibri" panose="020F0502020204030204"/>
              </a:rPr>
              <a:t>System	                                                    Cause</a:t>
            </a:r>
            <a:r>
              <a:rPr kumimoji="0" lang="en-US" sz="1050" i="0" u="none" strike="noStrike" kern="1200" cap="none" spc="0" normalizeH="0" baseline="0" noProof="0">
                <a:ln>
                  <a:noFill/>
                </a:ln>
                <a:solidFill>
                  <a:srgbClr val="002060"/>
                </a:solidFill>
                <a:effectLst/>
                <a:uLnTx/>
                <a:uFillTx/>
                <a:latin typeface="Calibri" panose="020F0502020204030204"/>
                <a:ea typeface="+mn-ea"/>
                <a:cs typeface="+mn-cs"/>
              </a:rPr>
              <a:t>	</a:t>
            </a:r>
            <a:endParaRPr kumimoji="0" lang="en-US" sz="1050" i="0" u="none" strike="noStrike" kern="1200" cap="none" spc="0" normalizeH="0" baseline="0" noProof="0">
              <a:ln>
                <a:noFill/>
              </a:ln>
              <a:solidFill>
                <a:srgbClr val="E97132"/>
              </a:solidFill>
              <a:effectLst/>
              <a:uLnTx/>
              <a:uFillTx/>
              <a:latin typeface="Calibri" panose="020F0502020204030204"/>
              <a:ea typeface="+mn-ea"/>
              <a:cs typeface="+mn-cs"/>
            </a:endParaRPr>
          </a:p>
          <a:p>
            <a:pPr>
              <a:lnSpc>
                <a:spcPct val="200000"/>
              </a:lnSpc>
              <a:defRPr/>
            </a:pPr>
            <a:r>
              <a:rPr kumimoji="0" lang="en-GB" sz="1050" i="0" u="none" strike="noStrike" kern="1200" cap="none" spc="0" normalizeH="0" baseline="0" noProof="0">
                <a:ln>
                  <a:noFill/>
                </a:ln>
                <a:solidFill>
                  <a:srgbClr val="002060"/>
                </a:solidFill>
                <a:effectLst/>
                <a:uLnTx/>
                <a:uFillTx/>
                <a:latin typeface="Calibri" panose="020F0502020204030204"/>
                <a:ea typeface="+mn-ea"/>
                <a:cs typeface="+mn-cs"/>
              </a:rPr>
              <a:t>TI Mayor Event Id</a:t>
            </a:r>
            <a:endParaRPr lang="en-GB" sz="1050">
              <a:solidFill>
                <a:srgbClr val="002060"/>
              </a:solidFill>
              <a:latin typeface="Calibri" panose="020F0502020204030204"/>
            </a:endParaRPr>
          </a:p>
          <a:p>
            <a:pPr marL="0" marR="0" lvl="0" indent="0" defTabSz="914400" rtl="0" eaLnBrk="1" fontAlgn="auto" latinLnBrk="0" hangingPunct="1">
              <a:lnSpc>
                <a:spcPct val="200000"/>
              </a:lnSpc>
              <a:spcAft>
                <a:spcPts val="0"/>
              </a:spcAft>
              <a:buClrTx/>
              <a:buSzTx/>
              <a:buFontTx/>
              <a:buNone/>
              <a:tabLst/>
              <a:defRPr/>
            </a:pPr>
            <a:r>
              <a:rPr kumimoji="0" lang="en-GB" sz="1050" i="0" u="none" strike="noStrike" kern="1200" cap="none" spc="0" normalizeH="0" baseline="0" noProof="0">
                <a:ln>
                  <a:noFill/>
                </a:ln>
                <a:solidFill>
                  <a:prstClr val="black"/>
                </a:solidFill>
                <a:effectLst/>
                <a:uLnTx/>
                <a:uFillTx/>
                <a:latin typeface="Calibri" panose="020F0502020204030204"/>
                <a:ea typeface="+mn-ea"/>
                <a:cs typeface="+mn-cs"/>
              </a:rPr>
              <a:t>	</a:t>
            </a:r>
          </a:p>
        </p:txBody>
      </p:sp>
      <p:sp>
        <p:nvSpPr>
          <p:cNvPr id="110" name="Rectangle 109">
            <a:extLst>
              <a:ext uri="{FF2B5EF4-FFF2-40B4-BE49-F238E27FC236}">
                <a16:creationId xmlns:a16="http://schemas.microsoft.com/office/drawing/2014/main" id="{38A206D2-0655-EA8B-88CF-14D8018C4CA7}"/>
              </a:ext>
            </a:extLst>
          </p:cNvPr>
          <p:cNvSpPr/>
          <p:nvPr/>
        </p:nvSpPr>
        <p:spPr>
          <a:xfrm>
            <a:off x="1509586" y="4491626"/>
            <a:ext cx="1423872" cy="198000"/>
          </a:xfrm>
          <a:prstGeom prst="rect">
            <a:avLst/>
          </a:prstGeom>
          <a:solidFill>
            <a:schemeClr val="tx2">
              <a:lumMod val="10000"/>
              <a:lumOff val="90000"/>
            </a:schemeClr>
          </a:solidFill>
          <a:ln w="63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Calibri" panose="020F0502020204030204"/>
            </a:endParaRPr>
          </a:p>
        </p:txBody>
      </p:sp>
      <p:sp>
        <p:nvSpPr>
          <p:cNvPr id="111" name="Rectangle 110">
            <a:extLst>
              <a:ext uri="{FF2B5EF4-FFF2-40B4-BE49-F238E27FC236}">
                <a16:creationId xmlns:a16="http://schemas.microsoft.com/office/drawing/2014/main" id="{654C7D03-4817-AAC7-3E30-A0A9FA6C000F}"/>
              </a:ext>
            </a:extLst>
          </p:cNvPr>
          <p:cNvSpPr/>
          <p:nvPr/>
        </p:nvSpPr>
        <p:spPr>
          <a:xfrm>
            <a:off x="1507872" y="5128760"/>
            <a:ext cx="1423872" cy="198000"/>
          </a:xfrm>
          <a:prstGeom prst="rect">
            <a:avLst/>
          </a:prstGeom>
          <a:solidFill>
            <a:schemeClr val="tx2">
              <a:lumMod val="10000"/>
              <a:lumOff val="90000"/>
            </a:schemeClr>
          </a:solidFill>
          <a:ln w="63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Calibri" panose="020F0502020204030204"/>
            </a:endParaRPr>
          </a:p>
        </p:txBody>
      </p:sp>
      <p:sp>
        <p:nvSpPr>
          <p:cNvPr id="112" name="Rectangle 111">
            <a:extLst>
              <a:ext uri="{FF2B5EF4-FFF2-40B4-BE49-F238E27FC236}">
                <a16:creationId xmlns:a16="http://schemas.microsoft.com/office/drawing/2014/main" id="{CEB7EB5B-4E86-F297-8730-94E8084C5FDA}"/>
              </a:ext>
            </a:extLst>
          </p:cNvPr>
          <p:cNvSpPr/>
          <p:nvPr/>
        </p:nvSpPr>
        <p:spPr>
          <a:xfrm>
            <a:off x="1507871" y="4813503"/>
            <a:ext cx="1423872" cy="198000"/>
          </a:xfrm>
          <a:prstGeom prst="rect">
            <a:avLst/>
          </a:prstGeom>
          <a:solidFill>
            <a:schemeClr val="tx2">
              <a:lumMod val="10000"/>
              <a:lumOff val="90000"/>
            </a:schemeClr>
          </a:solidFill>
          <a:ln w="63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Calibri" panose="020F0502020204030204"/>
            </a:endParaRPr>
          </a:p>
        </p:txBody>
      </p:sp>
      <p:pic>
        <p:nvPicPr>
          <p:cNvPr id="113" name="Graphic 112" descr="Caret Down outline">
            <a:extLst>
              <a:ext uri="{FF2B5EF4-FFF2-40B4-BE49-F238E27FC236}">
                <a16:creationId xmlns:a16="http://schemas.microsoft.com/office/drawing/2014/main" id="{0280D377-D098-9767-588E-21248A236F97}"/>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698987" y="4460057"/>
            <a:ext cx="259587" cy="259587"/>
          </a:xfrm>
          <a:prstGeom prst="rect">
            <a:avLst/>
          </a:prstGeom>
        </p:spPr>
      </p:pic>
      <p:sp>
        <p:nvSpPr>
          <p:cNvPr id="114" name="Rectangle 113">
            <a:extLst>
              <a:ext uri="{FF2B5EF4-FFF2-40B4-BE49-F238E27FC236}">
                <a16:creationId xmlns:a16="http://schemas.microsoft.com/office/drawing/2014/main" id="{A9B155F5-8990-B0CD-4CD7-EEDC9FF0BEF2}"/>
              </a:ext>
            </a:extLst>
          </p:cNvPr>
          <p:cNvSpPr/>
          <p:nvPr/>
        </p:nvSpPr>
        <p:spPr>
          <a:xfrm>
            <a:off x="3884770" y="4491626"/>
            <a:ext cx="1423872" cy="198000"/>
          </a:xfrm>
          <a:prstGeom prst="rect">
            <a:avLst/>
          </a:prstGeom>
          <a:solidFill>
            <a:schemeClr val="tx2">
              <a:lumMod val="10000"/>
              <a:lumOff val="90000"/>
            </a:schemeClr>
          </a:solidFill>
          <a:ln w="63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Calibri" panose="020F0502020204030204"/>
            </a:endParaRPr>
          </a:p>
        </p:txBody>
      </p:sp>
      <p:sp>
        <p:nvSpPr>
          <p:cNvPr id="116" name="Rectangle 115">
            <a:extLst>
              <a:ext uri="{FF2B5EF4-FFF2-40B4-BE49-F238E27FC236}">
                <a16:creationId xmlns:a16="http://schemas.microsoft.com/office/drawing/2014/main" id="{10834A24-69E1-6269-6FF4-1E07690A7DE6}"/>
              </a:ext>
            </a:extLst>
          </p:cNvPr>
          <p:cNvSpPr/>
          <p:nvPr/>
        </p:nvSpPr>
        <p:spPr>
          <a:xfrm>
            <a:off x="3883055" y="4813503"/>
            <a:ext cx="1423872" cy="198000"/>
          </a:xfrm>
          <a:prstGeom prst="rect">
            <a:avLst/>
          </a:prstGeom>
          <a:solidFill>
            <a:schemeClr val="tx2">
              <a:lumMod val="10000"/>
              <a:lumOff val="90000"/>
            </a:schemeClr>
          </a:solidFill>
          <a:ln w="63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Calibri" panose="020F0502020204030204"/>
            </a:endParaRPr>
          </a:p>
        </p:txBody>
      </p:sp>
      <p:pic>
        <p:nvPicPr>
          <p:cNvPr id="118" name="Graphic 117" descr="Caret Down outline">
            <a:extLst>
              <a:ext uri="{FF2B5EF4-FFF2-40B4-BE49-F238E27FC236}">
                <a16:creationId xmlns:a16="http://schemas.microsoft.com/office/drawing/2014/main" id="{929D3421-CA5F-8231-D231-6FD2F8DECF60}"/>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698987" y="4800714"/>
            <a:ext cx="259587" cy="259587"/>
          </a:xfrm>
          <a:prstGeom prst="rect">
            <a:avLst/>
          </a:prstGeom>
        </p:spPr>
      </p:pic>
      <p:pic>
        <p:nvPicPr>
          <p:cNvPr id="119" name="Graphic 118" descr="Caret Down outline">
            <a:extLst>
              <a:ext uri="{FF2B5EF4-FFF2-40B4-BE49-F238E27FC236}">
                <a16:creationId xmlns:a16="http://schemas.microsoft.com/office/drawing/2014/main" id="{A10D1AB4-02BD-B1D7-834C-17BD1548DD57}"/>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043093" y="4462655"/>
            <a:ext cx="259587" cy="259587"/>
          </a:xfrm>
          <a:prstGeom prst="rect">
            <a:avLst/>
          </a:prstGeom>
        </p:spPr>
      </p:pic>
      <p:pic>
        <p:nvPicPr>
          <p:cNvPr id="120" name="Graphic 119" descr="Caret Down outline">
            <a:extLst>
              <a:ext uri="{FF2B5EF4-FFF2-40B4-BE49-F238E27FC236}">
                <a16:creationId xmlns:a16="http://schemas.microsoft.com/office/drawing/2014/main" id="{194DB1AF-1DF0-BF4C-5192-EE2B56AB3937}"/>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050463" y="4811804"/>
            <a:ext cx="259587" cy="259587"/>
          </a:xfrm>
          <a:prstGeom prst="rect">
            <a:avLst/>
          </a:prstGeom>
        </p:spPr>
      </p:pic>
      <p:sp>
        <p:nvSpPr>
          <p:cNvPr id="9" name="Rectangle: Rounded Corners 8">
            <a:extLst>
              <a:ext uri="{FF2B5EF4-FFF2-40B4-BE49-F238E27FC236}">
                <a16:creationId xmlns:a16="http://schemas.microsoft.com/office/drawing/2014/main" id="{AD2AFE07-6B32-1A51-C9BA-282B68AE6928}"/>
              </a:ext>
            </a:extLst>
          </p:cNvPr>
          <p:cNvSpPr/>
          <p:nvPr/>
        </p:nvSpPr>
        <p:spPr>
          <a:xfrm>
            <a:off x="3006430" y="4394826"/>
            <a:ext cx="2359277" cy="733933"/>
          </a:xfrm>
          <a:prstGeom prst="roundRect">
            <a:avLst/>
          </a:prstGeom>
          <a:no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Rounded Corners 9">
            <a:extLst>
              <a:ext uri="{FF2B5EF4-FFF2-40B4-BE49-F238E27FC236}">
                <a16:creationId xmlns:a16="http://schemas.microsoft.com/office/drawing/2014/main" id="{0B674706-1941-600F-6E70-54F8E5D0A0A8}"/>
              </a:ext>
            </a:extLst>
          </p:cNvPr>
          <p:cNvSpPr/>
          <p:nvPr/>
        </p:nvSpPr>
        <p:spPr>
          <a:xfrm>
            <a:off x="479514" y="4751213"/>
            <a:ext cx="2497810" cy="658785"/>
          </a:xfrm>
          <a:prstGeom prst="roundRect">
            <a:avLst/>
          </a:prstGeom>
          <a:no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6" name="Group 5">
            <a:extLst>
              <a:ext uri="{FF2B5EF4-FFF2-40B4-BE49-F238E27FC236}">
                <a16:creationId xmlns:a16="http://schemas.microsoft.com/office/drawing/2014/main" id="{560117E6-A59E-37D8-A6A5-9660669EC747}"/>
              </a:ext>
            </a:extLst>
          </p:cNvPr>
          <p:cNvGrpSpPr/>
          <p:nvPr/>
        </p:nvGrpSpPr>
        <p:grpSpPr>
          <a:xfrm>
            <a:off x="6046350" y="4178343"/>
            <a:ext cx="5495673" cy="1643557"/>
            <a:chOff x="404202" y="4170989"/>
            <a:chExt cx="5495673" cy="1643557"/>
          </a:xfrm>
        </p:grpSpPr>
        <p:sp>
          <p:nvSpPr>
            <p:cNvPr id="7" name="Rectangle 6">
              <a:extLst>
                <a:ext uri="{FF2B5EF4-FFF2-40B4-BE49-F238E27FC236}">
                  <a16:creationId xmlns:a16="http://schemas.microsoft.com/office/drawing/2014/main" id="{BAB15EAF-C6C1-498D-F8E8-BE2BBC7C76D7}"/>
                </a:ext>
              </a:extLst>
            </p:cNvPr>
            <p:cNvSpPr/>
            <p:nvPr/>
          </p:nvSpPr>
          <p:spPr>
            <a:xfrm>
              <a:off x="404202" y="4170989"/>
              <a:ext cx="5495673" cy="1348162"/>
            </a:xfrm>
            <a:prstGeom prst="rect">
              <a:avLst/>
            </a:prstGeom>
            <a:solidFill>
              <a:schemeClr val="bg1">
                <a:lumMod val="95000"/>
              </a:schemeClr>
            </a:solidFill>
            <a:ln>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TextBox 7">
              <a:extLst>
                <a:ext uri="{FF2B5EF4-FFF2-40B4-BE49-F238E27FC236}">
                  <a16:creationId xmlns:a16="http://schemas.microsoft.com/office/drawing/2014/main" id="{C6D18DA2-3428-D754-354C-F8B8FBD78CFE}"/>
                </a:ext>
              </a:extLst>
            </p:cNvPr>
            <p:cNvSpPr txBox="1"/>
            <p:nvPr/>
          </p:nvSpPr>
          <p:spPr>
            <a:xfrm>
              <a:off x="459909" y="4178343"/>
              <a:ext cx="5096396" cy="55489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1" i="0" u="sng" strike="noStrike" kern="1200" cap="none" spc="0" normalizeH="0" baseline="0" noProof="0">
                <a:ln>
                  <a:noFill/>
                </a:ln>
                <a:solidFill>
                  <a:prstClr val="black"/>
                </a:solidFill>
                <a:effectLst/>
                <a:uLnTx/>
                <a:uFillTx/>
                <a:latin typeface="Calibri" panose="020F0502020204030204"/>
                <a:ea typeface="+mn-ea"/>
                <a:cs typeface="+mn-cs"/>
              </a:endParaRPr>
            </a:p>
            <a:p>
              <a:pPr marL="0" marR="0" lvl="0" indent="0" defTabSz="914400" rtl="0" eaLnBrk="1" fontAlgn="auto" latinLnBrk="0" hangingPunct="1">
                <a:lnSpc>
                  <a:spcPct val="200000"/>
                </a:lnSpc>
                <a:spcAft>
                  <a:spcPts val="0"/>
                </a:spcAft>
                <a:buClrTx/>
                <a:buSzTx/>
                <a:buFontTx/>
                <a:buNone/>
                <a:tabLst/>
                <a:defRPr/>
              </a:pPr>
              <a:endParaRPr kumimoji="0" lang="en-GB" sz="105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1" name="TextBox 10">
              <a:extLst>
                <a:ext uri="{FF2B5EF4-FFF2-40B4-BE49-F238E27FC236}">
                  <a16:creationId xmlns:a16="http://schemas.microsoft.com/office/drawing/2014/main" id="{EA871ED2-2F80-97B8-16D0-E9F2485C978A}"/>
                </a:ext>
              </a:extLst>
            </p:cNvPr>
            <p:cNvSpPr txBox="1"/>
            <p:nvPr/>
          </p:nvSpPr>
          <p:spPr>
            <a:xfrm>
              <a:off x="459909" y="4213210"/>
              <a:ext cx="5096396" cy="160133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sng" strike="noStrike" kern="1200" cap="none" spc="0" normalizeH="0" baseline="0" noProof="0">
                  <a:ln>
                    <a:noFill/>
                  </a:ln>
                  <a:solidFill>
                    <a:prstClr val="black"/>
                  </a:solidFill>
                  <a:effectLst/>
                  <a:uLnTx/>
                  <a:uFillTx/>
                  <a:latin typeface="Calibri" panose="020F0502020204030204"/>
                  <a:ea typeface="+mn-ea"/>
                  <a:cs typeface="+mn-cs"/>
                </a:rPr>
                <a:t>Network Perturbation </a:t>
              </a:r>
            </a:p>
            <a:p>
              <a:pPr marL="0" marR="0" lvl="0" indent="0" defTabSz="914400" rtl="0" eaLnBrk="1" fontAlgn="auto" latinLnBrk="0" hangingPunct="1">
                <a:lnSpc>
                  <a:spcPct val="200000"/>
                </a:lnSpc>
                <a:spcBef>
                  <a:spcPts val="600"/>
                </a:spcBef>
                <a:spcAft>
                  <a:spcPts val="0"/>
                </a:spcAft>
                <a:buClrTx/>
                <a:buSzTx/>
                <a:buFontTx/>
                <a:buNone/>
                <a:tabLst/>
                <a:defRPr/>
              </a:pPr>
              <a:r>
                <a:rPr lang="en-US" sz="1050">
                  <a:solidFill>
                    <a:srgbClr val="002060"/>
                  </a:solidFill>
                  <a:latin typeface="Calibri" panose="020F0502020204030204"/>
                </a:rPr>
                <a:t>Duration (</a:t>
              </a:r>
              <a:r>
                <a:rPr lang="en-US" sz="1050" err="1">
                  <a:solidFill>
                    <a:srgbClr val="002060"/>
                  </a:solidFill>
                  <a:latin typeface="Calibri" panose="020F0502020204030204"/>
                </a:rPr>
                <a:t>ms</a:t>
              </a:r>
              <a:r>
                <a:rPr lang="en-US" sz="1050">
                  <a:solidFill>
                    <a:srgbClr val="002060"/>
                  </a:solidFill>
                  <a:latin typeface="Calibri" panose="020F0502020204030204"/>
                </a:rPr>
                <a:t>)		                     </a:t>
              </a:r>
              <a:r>
                <a:rPr kumimoji="0" lang="en-US" sz="1050" i="0" u="none" strike="noStrike" kern="1200" cap="none" spc="0" normalizeH="0" baseline="0" noProof="0">
                  <a:ln>
                    <a:noFill/>
                  </a:ln>
                  <a:solidFill>
                    <a:srgbClr val="002060"/>
                  </a:solidFill>
                  <a:effectLst/>
                  <a:uLnTx/>
                  <a:uFillTx/>
                  <a:latin typeface="Calibri" panose="020F0502020204030204"/>
                  <a:ea typeface="+mn-ea"/>
                  <a:cs typeface="+mn-cs"/>
                </a:rPr>
                <a:t>	</a:t>
              </a:r>
            </a:p>
            <a:p>
              <a:pPr marL="0" marR="0" lvl="0" indent="0" defTabSz="914400" rtl="0" eaLnBrk="1" fontAlgn="auto" latinLnBrk="0" hangingPunct="1">
                <a:lnSpc>
                  <a:spcPct val="200000"/>
                </a:lnSpc>
                <a:spcAft>
                  <a:spcPts val="0"/>
                </a:spcAft>
                <a:buClrTx/>
                <a:buSzTx/>
                <a:buFontTx/>
                <a:buNone/>
                <a:tabLst/>
                <a:defRPr/>
              </a:pPr>
              <a:r>
                <a:rPr lang="en-US" sz="1050">
                  <a:solidFill>
                    <a:srgbClr val="002060"/>
                  </a:solidFill>
                  <a:latin typeface="Calibri" panose="020F0502020204030204"/>
                </a:rPr>
                <a:t>Voltage Dip (%)	                                                    </a:t>
              </a:r>
              <a:r>
                <a:rPr kumimoji="0" lang="en-US" sz="1050" i="0" u="none" strike="noStrike" kern="1200" cap="none" spc="0" normalizeH="0" baseline="0" noProof="0">
                  <a:ln>
                    <a:noFill/>
                  </a:ln>
                  <a:solidFill>
                    <a:srgbClr val="002060"/>
                  </a:solidFill>
                  <a:effectLst/>
                  <a:uLnTx/>
                  <a:uFillTx/>
                  <a:latin typeface="Calibri" panose="020F0502020204030204"/>
                  <a:ea typeface="+mn-ea"/>
                  <a:cs typeface="+mn-cs"/>
                </a:rPr>
                <a:t>	</a:t>
              </a:r>
              <a:endParaRPr kumimoji="0" lang="en-US" sz="1050" i="0" u="none" strike="noStrike" kern="1200" cap="none" spc="0" normalizeH="0" baseline="0" noProof="0">
                <a:ln>
                  <a:noFill/>
                </a:ln>
                <a:solidFill>
                  <a:srgbClr val="E97132"/>
                </a:solidFill>
                <a:effectLst/>
                <a:uLnTx/>
                <a:uFillTx/>
                <a:latin typeface="Calibri" panose="020F0502020204030204"/>
                <a:ea typeface="+mn-ea"/>
                <a:cs typeface="+mn-cs"/>
              </a:endParaRPr>
            </a:p>
            <a:p>
              <a:pPr>
                <a:lnSpc>
                  <a:spcPct val="200000"/>
                </a:lnSpc>
                <a:defRPr/>
              </a:pPr>
              <a:r>
                <a:rPr lang="en-GB" sz="1050">
                  <a:solidFill>
                    <a:srgbClr val="002060"/>
                  </a:solidFill>
                  <a:latin typeface="Calibri" panose="020F0502020204030204"/>
                </a:rPr>
                <a:t>Origin Location	   External 	Internal</a:t>
              </a:r>
            </a:p>
            <a:p>
              <a:pPr marL="0" marR="0" lvl="0" indent="0" defTabSz="914400" rtl="0" eaLnBrk="1" fontAlgn="auto" latinLnBrk="0" hangingPunct="1">
                <a:lnSpc>
                  <a:spcPct val="200000"/>
                </a:lnSpc>
                <a:spcAft>
                  <a:spcPts val="0"/>
                </a:spcAft>
                <a:buClrTx/>
                <a:buSzTx/>
                <a:buFontTx/>
                <a:buNone/>
                <a:tabLst/>
                <a:defRPr/>
              </a:pPr>
              <a:r>
                <a:rPr kumimoji="0" lang="en-GB" sz="1050" i="0" u="none" strike="noStrike" kern="1200" cap="none" spc="0" normalizeH="0" baseline="0" noProof="0">
                  <a:ln>
                    <a:noFill/>
                  </a:ln>
                  <a:solidFill>
                    <a:prstClr val="black"/>
                  </a:solidFill>
                  <a:effectLst/>
                  <a:uLnTx/>
                  <a:uFillTx/>
                  <a:latin typeface="Calibri" panose="020F0502020204030204"/>
                  <a:ea typeface="+mn-ea"/>
                  <a:cs typeface="+mn-cs"/>
                </a:rPr>
                <a:t>	</a:t>
              </a:r>
            </a:p>
          </p:txBody>
        </p:sp>
        <p:sp>
          <p:nvSpPr>
            <p:cNvPr id="12" name="TextBox 11">
              <a:extLst>
                <a:ext uri="{FF2B5EF4-FFF2-40B4-BE49-F238E27FC236}">
                  <a16:creationId xmlns:a16="http://schemas.microsoft.com/office/drawing/2014/main" id="{CCF4EDB6-1FFD-2195-95D1-CA0B193AC9B4}"/>
                </a:ext>
              </a:extLst>
            </p:cNvPr>
            <p:cNvSpPr txBox="1"/>
            <p:nvPr/>
          </p:nvSpPr>
          <p:spPr>
            <a:xfrm>
              <a:off x="1519547" y="4415784"/>
              <a:ext cx="1418495" cy="253916"/>
            </a:xfrm>
            <a:prstGeom prst="rect">
              <a:avLst/>
            </a:prstGeom>
            <a:noFill/>
          </p:spPr>
          <p:txBody>
            <a:bodyPr wrap="square" rtlCol="0">
              <a:spAutoFit/>
            </a:bodyPr>
            <a:lstStyle/>
            <a:p>
              <a:pPr marL="0" marR="0" lvl="0" indent="0" algn="ctr" defTabSz="914400" rtl="0" eaLnBrk="1" fontAlgn="auto" latinLnBrk="0" hangingPunct="1">
                <a:spcBef>
                  <a:spcPts val="0"/>
                </a:spcBef>
                <a:spcAft>
                  <a:spcPts val="0"/>
                </a:spcAft>
                <a:buClrTx/>
                <a:buSzTx/>
                <a:buFontTx/>
                <a:buNone/>
                <a:tabLst/>
                <a:defRPr/>
              </a:pPr>
              <a:r>
                <a:rPr lang="en-US" sz="1050">
                  <a:solidFill>
                    <a:srgbClr val="002060"/>
                  </a:solidFill>
                  <a:latin typeface="Calibri" panose="020F0502020204030204"/>
                </a:rPr>
                <a:t>CERN</a:t>
              </a:r>
            </a:p>
          </p:txBody>
        </p:sp>
        <p:sp>
          <p:nvSpPr>
            <p:cNvPr id="13" name="TextBox 12">
              <a:extLst>
                <a:ext uri="{FF2B5EF4-FFF2-40B4-BE49-F238E27FC236}">
                  <a16:creationId xmlns:a16="http://schemas.microsoft.com/office/drawing/2014/main" id="{3C36FB73-E12F-6611-9E50-A29E36FBF6D5}"/>
                </a:ext>
              </a:extLst>
            </p:cNvPr>
            <p:cNvSpPr txBox="1"/>
            <p:nvPr/>
          </p:nvSpPr>
          <p:spPr>
            <a:xfrm>
              <a:off x="3175037" y="4408772"/>
              <a:ext cx="1418495" cy="253916"/>
            </a:xfrm>
            <a:prstGeom prst="rect">
              <a:avLst/>
            </a:prstGeom>
            <a:noFill/>
          </p:spPr>
          <p:txBody>
            <a:bodyPr wrap="square" rtlCol="0">
              <a:spAutoFit/>
            </a:bodyPr>
            <a:lstStyle/>
            <a:p>
              <a:pPr marL="0" marR="0" lvl="0" indent="0" algn="ctr" defTabSz="914400" rtl="0" eaLnBrk="1" fontAlgn="auto" latinLnBrk="0" hangingPunct="1">
                <a:spcBef>
                  <a:spcPts val="0"/>
                </a:spcBef>
                <a:spcAft>
                  <a:spcPts val="0"/>
                </a:spcAft>
                <a:buClrTx/>
                <a:buSzTx/>
                <a:buFontTx/>
                <a:buNone/>
                <a:tabLst/>
                <a:defRPr/>
              </a:pPr>
              <a:r>
                <a:rPr lang="en-US" sz="1050">
                  <a:solidFill>
                    <a:srgbClr val="002060"/>
                  </a:solidFill>
                  <a:latin typeface="Calibri" panose="020F0502020204030204"/>
                </a:rPr>
                <a:t>RTE</a:t>
              </a:r>
            </a:p>
          </p:txBody>
        </p:sp>
        <p:grpSp>
          <p:nvGrpSpPr>
            <p:cNvPr id="14" name="Group 13">
              <a:extLst>
                <a:ext uri="{FF2B5EF4-FFF2-40B4-BE49-F238E27FC236}">
                  <a16:creationId xmlns:a16="http://schemas.microsoft.com/office/drawing/2014/main" id="{11A98351-09C8-9827-25D2-72374E31F301}"/>
                </a:ext>
              </a:extLst>
            </p:cNvPr>
            <p:cNvGrpSpPr/>
            <p:nvPr/>
          </p:nvGrpSpPr>
          <p:grpSpPr>
            <a:xfrm>
              <a:off x="1507871" y="4603179"/>
              <a:ext cx="3794809" cy="859351"/>
              <a:chOff x="1507871" y="4460057"/>
              <a:chExt cx="3794809" cy="859351"/>
            </a:xfrm>
          </p:grpSpPr>
          <p:sp>
            <p:nvSpPr>
              <p:cNvPr id="17" name="Rectangle 16">
                <a:extLst>
                  <a:ext uri="{FF2B5EF4-FFF2-40B4-BE49-F238E27FC236}">
                    <a16:creationId xmlns:a16="http://schemas.microsoft.com/office/drawing/2014/main" id="{A4B76ED1-CF71-A0C3-AC76-A0B23B60E574}"/>
                  </a:ext>
                </a:extLst>
              </p:cNvPr>
              <p:cNvSpPr/>
              <p:nvPr/>
            </p:nvSpPr>
            <p:spPr>
              <a:xfrm>
                <a:off x="1509586" y="4491626"/>
                <a:ext cx="1423872" cy="198000"/>
              </a:xfrm>
              <a:prstGeom prst="rect">
                <a:avLst/>
              </a:prstGeom>
              <a:solidFill>
                <a:schemeClr val="tx2">
                  <a:lumMod val="10000"/>
                  <a:lumOff val="90000"/>
                </a:schemeClr>
              </a:solidFill>
              <a:ln w="63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Calibri" panose="020F0502020204030204"/>
                </a:endParaRPr>
              </a:p>
            </p:txBody>
          </p:sp>
          <p:sp>
            <p:nvSpPr>
              <p:cNvPr id="18" name="Rectangle 17">
                <a:extLst>
                  <a:ext uri="{FF2B5EF4-FFF2-40B4-BE49-F238E27FC236}">
                    <a16:creationId xmlns:a16="http://schemas.microsoft.com/office/drawing/2014/main" id="{D736F657-9A58-35FA-A3F9-1B097C7F3DAB}"/>
                  </a:ext>
                </a:extLst>
              </p:cNvPr>
              <p:cNvSpPr/>
              <p:nvPr/>
            </p:nvSpPr>
            <p:spPr>
              <a:xfrm>
                <a:off x="3236777" y="5121408"/>
                <a:ext cx="2065903" cy="198000"/>
              </a:xfrm>
              <a:prstGeom prst="rect">
                <a:avLst/>
              </a:prstGeom>
              <a:solidFill>
                <a:schemeClr val="tx2">
                  <a:lumMod val="10000"/>
                  <a:lumOff val="90000"/>
                </a:schemeClr>
              </a:solidFill>
              <a:ln w="63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Calibri" panose="020F0502020204030204"/>
                </a:endParaRPr>
              </a:p>
            </p:txBody>
          </p:sp>
          <p:sp>
            <p:nvSpPr>
              <p:cNvPr id="19" name="Rectangle 18">
                <a:extLst>
                  <a:ext uri="{FF2B5EF4-FFF2-40B4-BE49-F238E27FC236}">
                    <a16:creationId xmlns:a16="http://schemas.microsoft.com/office/drawing/2014/main" id="{C3B6C8BB-2532-F07D-71EC-64B151A5ECE9}"/>
                  </a:ext>
                </a:extLst>
              </p:cNvPr>
              <p:cNvSpPr/>
              <p:nvPr/>
            </p:nvSpPr>
            <p:spPr>
              <a:xfrm>
                <a:off x="1507871" y="4813503"/>
                <a:ext cx="1423872" cy="198000"/>
              </a:xfrm>
              <a:prstGeom prst="rect">
                <a:avLst/>
              </a:prstGeom>
              <a:solidFill>
                <a:schemeClr val="tx2">
                  <a:lumMod val="10000"/>
                  <a:lumOff val="90000"/>
                </a:schemeClr>
              </a:solidFill>
              <a:ln w="63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Calibri" panose="020F0502020204030204"/>
                </a:endParaRPr>
              </a:p>
            </p:txBody>
          </p:sp>
          <p:pic>
            <p:nvPicPr>
              <p:cNvPr id="20" name="Graphic 19" descr="Caret Down outline">
                <a:extLst>
                  <a:ext uri="{FF2B5EF4-FFF2-40B4-BE49-F238E27FC236}">
                    <a16:creationId xmlns:a16="http://schemas.microsoft.com/office/drawing/2014/main" id="{E91DEBC5-B217-8B17-D4A9-E74A21D2E60F}"/>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698987" y="4460057"/>
                <a:ext cx="259587" cy="259587"/>
              </a:xfrm>
              <a:prstGeom prst="rect">
                <a:avLst/>
              </a:prstGeom>
            </p:spPr>
          </p:pic>
          <p:sp>
            <p:nvSpPr>
              <p:cNvPr id="21" name="Rectangle 20">
                <a:extLst>
                  <a:ext uri="{FF2B5EF4-FFF2-40B4-BE49-F238E27FC236}">
                    <a16:creationId xmlns:a16="http://schemas.microsoft.com/office/drawing/2014/main" id="{31707278-F12A-9F48-5C5E-5AAA1C7B2828}"/>
                  </a:ext>
                </a:extLst>
              </p:cNvPr>
              <p:cNvSpPr/>
              <p:nvPr/>
            </p:nvSpPr>
            <p:spPr>
              <a:xfrm>
                <a:off x="3153249" y="4491626"/>
                <a:ext cx="1423872" cy="198000"/>
              </a:xfrm>
              <a:prstGeom prst="rect">
                <a:avLst/>
              </a:prstGeom>
              <a:solidFill>
                <a:schemeClr val="tx2">
                  <a:lumMod val="10000"/>
                  <a:lumOff val="90000"/>
                </a:schemeClr>
              </a:solidFill>
              <a:ln w="63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Calibri" panose="020F0502020204030204"/>
                </a:endParaRPr>
              </a:p>
            </p:txBody>
          </p:sp>
          <p:sp>
            <p:nvSpPr>
              <p:cNvPr id="22" name="Rectangle 21">
                <a:extLst>
                  <a:ext uri="{FF2B5EF4-FFF2-40B4-BE49-F238E27FC236}">
                    <a16:creationId xmlns:a16="http://schemas.microsoft.com/office/drawing/2014/main" id="{2112AE99-8E69-0161-9316-63B47F8E5643}"/>
                  </a:ext>
                </a:extLst>
              </p:cNvPr>
              <p:cNvSpPr/>
              <p:nvPr/>
            </p:nvSpPr>
            <p:spPr>
              <a:xfrm>
                <a:off x="3151534" y="4813503"/>
                <a:ext cx="1423872" cy="198000"/>
              </a:xfrm>
              <a:prstGeom prst="rect">
                <a:avLst/>
              </a:prstGeom>
              <a:solidFill>
                <a:schemeClr val="tx2">
                  <a:lumMod val="10000"/>
                  <a:lumOff val="90000"/>
                </a:schemeClr>
              </a:solidFill>
              <a:ln w="63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Calibri" panose="020F0502020204030204"/>
                </a:endParaRPr>
              </a:p>
            </p:txBody>
          </p:sp>
          <p:pic>
            <p:nvPicPr>
              <p:cNvPr id="23" name="Graphic 22" descr="Caret Down outline">
                <a:extLst>
                  <a:ext uri="{FF2B5EF4-FFF2-40B4-BE49-F238E27FC236}">
                    <a16:creationId xmlns:a16="http://schemas.microsoft.com/office/drawing/2014/main" id="{1CF4356E-C2EC-EB45-E314-0E105F48D921}"/>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698987" y="4800714"/>
                <a:ext cx="259587" cy="259587"/>
              </a:xfrm>
              <a:prstGeom prst="rect">
                <a:avLst/>
              </a:prstGeom>
            </p:spPr>
          </p:pic>
          <p:pic>
            <p:nvPicPr>
              <p:cNvPr id="24" name="Graphic 23" descr="Caret Down outline">
                <a:extLst>
                  <a:ext uri="{FF2B5EF4-FFF2-40B4-BE49-F238E27FC236}">
                    <a16:creationId xmlns:a16="http://schemas.microsoft.com/office/drawing/2014/main" id="{67AEDD13-ECBA-E3F6-85EF-9209DBB0C2F9}"/>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311572" y="4462655"/>
                <a:ext cx="259587" cy="259587"/>
              </a:xfrm>
              <a:prstGeom prst="rect">
                <a:avLst/>
              </a:prstGeom>
            </p:spPr>
          </p:pic>
          <p:pic>
            <p:nvPicPr>
              <p:cNvPr id="28" name="Graphic 27" descr="Caret Down outline">
                <a:extLst>
                  <a:ext uri="{FF2B5EF4-FFF2-40B4-BE49-F238E27FC236}">
                    <a16:creationId xmlns:a16="http://schemas.microsoft.com/office/drawing/2014/main" id="{8595B917-2642-2337-8CD2-F413730744DB}"/>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318942" y="4811804"/>
                <a:ext cx="259587" cy="259587"/>
              </a:xfrm>
              <a:prstGeom prst="rect">
                <a:avLst/>
              </a:prstGeom>
            </p:spPr>
          </p:pic>
        </p:grpSp>
        <p:sp>
          <p:nvSpPr>
            <p:cNvPr id="15" name="Rectangle 14">
              <a:extLst>
                <a:ext uri="{FF2B5EF4-FFF2-40B4-BE49-F238E27FC236}">
                  <a16:creationId xmlns:a16="http://schemas.microsoft.com/office/drawing/2014/main" id="{E055653A-701E-0A45-63CA-D5AF8A33DA1E}"/>
                </a:ext>
              </a:extLst>
            </p:cNvPr>
            <p:cNvSpPr/>
            <p:nvPr/>
          </p:nvSpPr>
          <p:spPr>
            <a:xfrm>
              <a:off x="2051853" y="5310067"/>
              <a:ext cx="72008" cy="84047"/>
            </a:xfrm>
            <a:prstGeom prst="rect">
              <a:avLst/>
            </a:prstGeom>
            <a:solidFill>
              <a:schemeClr val="tx2">
                <a:lumMod val="10000"/>
                <a:lumOff val="90000"/>
              </a:schemeClr>
            </a:solidFill>
            <a:ln w="9525">
              <a:solidFill>
                <a:schemeClr val="bg1">
                  <a:lumMod val="5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6" name="Rectangle 15">
              <a:extLst>
                <a:ext uri="{FF2B5EF4-FFF2-40B4-BE49-F238E27FC236}">
                  <a16:creationId xmlns:a16="http://schemas.microsoft.com/office/drawing/2014/main" id="{698CC600-55DE-E7DA-99C1-F9DA726089E8}"/>
                </a:ext>
              </a:extLst>
            </p:cNvPr>
            <p:cNvSpPr/>
            <p:nvPr/>
          </p:nvSpPr>
          <p:spPr>
            <a:xfrm>
              <a:off x="2933458" y="5316073"/>
              <a:ext cx="72008" cy="84047"/>
            </a:xfrm>
            <a:prstGeom prst="rect">
              <a:avLst/>
            </a:prstGeom>
            <a:solidFill>
              <a:schemeClr val="tx2">
                <a:lumMod val="10000"/>
                <a:lumOff val="90000"/>
              </a:schemeClr>
            </a:solidFill>
            <a:ln w="9525">
              <a:solidFill>
                <a:schemeClr val="bg1">
                  <a:lumMod val="5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grpSp>
      <p:sp>
        <p:nvSpPr>
          <p:cNvPr id="30" name="Rectangle: Rounded Corners 29">
            <a:extLst>
              <a:ext uri="{FF2B5EF4-FFF2-40B4-BE49-F238E27FC236}">
                <a16:creationId xmlns:a16="http://schemas.microsoft.com/office/drawing/2014/main" id="{20FF656E-FE8E-A9C2-57AA-3807E3782881}"/>
              </a:ext>
            </a:extLst>
          </p:cNvPr>
          <p:cNvSpPr/>
          <p:nvPr/>
        </p:nvSpPr>
        <p:spPr>
          <a:xfrm>
            <a:off x="6121044" y="4460058"/>
            <a:ext cx="4334475" cy="761810"/>
          </a:xfrm>
          <a:prstGeom prst="roundRect">
            <a:avLst/>
          </a:prstGeom>
          <a:no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Rectangle: Rounded Corners 31">
            <a:extLst>
              <a:ext uri="{FF2B5EF4-FFF2-40B4-BE49-F238E27FC236}">
                <a16:creationId xmlns:a16="http://schemas.microsoft.com/office/drawing/2014/main" id="{5368F4B4-C1B6-7DFE-9BA1-A5FB35C0F70D}"/>
              </a:ext>
            </a:extLst>
          </p:cNvPr>
          <p:cNvSpPr/>
          <p:nvPr/>
        </p:nvSpPr>
        <p:spPr>
          <a:xfrm>
            <a:off x="8775330" y="5275436"/>
            <a:ext cx="2423123" cy="237015"/>
          </a:xfrm>
          <a:prstGeom prst="roundRect">
            <a:avLst/>
          </a:prstGeom>
          <a:no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Rounded Corners 32">
            <a:extLst>
              <a:ext uri="{FF2B5EF4-FFF2-40B4-BE49-F238E27FC236}">
                <a16:creationId xmlns:a16="http://schemas.microsoft.com/office/drawing/2014/main" id="{8ADA1935-0D1F-67F7-4598-920815B991BC}"/>
              </a:ext>
            </a:extLst>
          </p:cNvPr>
          <p:cNvSpPr/>
          <p:nvPr/>
        </p:nvSpPr>
        <p:spPr>
          <a:xfrm>
            <a:off x="484810" y="5742255"/>
            <a:ext cx="4880897" cy="448163"/>
          </a:xfrm>
          <a:prstGeom prst="roundRect">
            <a:avLst/>
          </a:prstGeom>
          <a:no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Arrow: Right 34">
            <a:extLst>
              <a:ext uri="{FF2B5EF4-FFF2-40B4-BE49-F238E27FC236}">
                <a16:creationId xmlns:a16="http://schemas.microsoft.com/office/drawing/2014/main" id="{FD1B7025-14FB-62D5-52C7-56ED10B0246F}"/>
              </a:ext>
            </a:extLst>
          </p:cNvPr>
          <p:cNvSpPr/>
          <p:nvPr/>
        </p:nvSpPr>
        <p:spPr>
          <a:xfrm>
            <a:off x="1197555" y="5903402"/>
            <a:ext cx="1171840" cy="92296"/>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TextBox 35">
            <a:extLst>
              <a:ext uri="{FF2B5EF4-FFF2-40B4-BE49-F238E27FC236}">
                <a16:creationId xmlns:a16="http://schemas.microsoft.com/office/drawing/2014/main" id="{1A604A86-1785-6390-3BD4-7FC876A19729}"/>
              </a:ext>
            </a:extLst>
          </p:cNvPr>
          <p:cNvSpPr txBox="1"/>
          <p:nvPr/>
        </p:nvSpPr>
        <p:spPr>
          <a:xfrm>
            <a:off x="1539644" y="2193166"/>
            <a:ext cx="1115279" cy="253916"/>
          </a:xfrm>
          <a:prstGeom prst="rect">
            <a:avLst/>
          </a:prstGeom>
          <a:noFill/>
        </p:spPr>
        <p:txBody>
          <a:bodyPr wrap="square" rtlCol="0">
            <a:spAutoFit/>
          </a:bodyPr>
          <a:lstStyle/>
          <a:p>
            <a:pPr marL="0" marR="0" lvl="0" indent="0" algn="l" defTabSz="914400" rtl="0" eaLnBrk="1" fontAlgn="auto" latinLnBrk="0" hangingPunct="1">
              <a:spcBef>
                <a:spcPts val="0"/>
              </a:spcBef>
              <a:spcAft>
                <a:spcPts val="0"/>
              </a:spcAft>
              <a:buClrTx/>
              <a:buSzTx/>
              <a:buFontTx/>
              <a:buNone/>
              <a:tabLst/>
              <a:defRPr/>
            </a:pPr>
            <a:r>
              <a:rPr kumimoji="0" lang="en-US" sz="1050" b="0" i="0" u="none" strike="noStrike" kern="1200" cap="none" spc="0" normalizeH="0" baseline="0" noProof="0">
                <a:ln>
                  <a:noFill/>
                </a:ln>
                <a:solidFill>
                  <a:schemeClr val="tx2"/>
                </a:solidFill>
                <a:effectLst/>
                <a:uLnTx/>
                <a:uFillTx/>
                <a:latin typeface="Calibri" panose="020F0502020204030204"/>
                <a:ea typeface="+mn-ea"/>
                <a:cs typeface="+mn-cs"/>
              </a:rPr>
              <a:t>(Building)</a:t>
            </a:r>
          </a:p>
        </p:txBody>
      </p:sp>
      <p:sp>
        <p:nvSpPr>
          <p:cNvPr id="37" name="TextBox 36">
            <a:extLst>
              <a:ext uri="{FF2B5EF4-FFF2-40B4-BE49-F238E27FC236}">
                <a16:creationId xmlns:a16="http://schemas.microsoft.com/office/drawing/2014/main" id="{177C98D6-F302-E067-CD41-CE5A0CD8C6FC}"/>
              </a:ext>
            </a:extLst>
          </p:cNvPr>
          <p:cNvSpPr txBox="1"/>
          <p:nvPr/>
        </p:nvSpPr>
        <p:spPr>
          <a:xfrm>
            <a:off x="3866226" y="2204938"/>
            <a:ext cx="1115279" cy="253916"/>
          </a:xfrm>
          <a:prstGeom prst="rect">
            <a:avLst/>
          </a:prstGeom>
          <a:noFill/>
        </p:spPr>
        <p:txBody>
          <a:bodyPr wrap="square" rtlCol="0">
            <a:spAutoFit/>
          </a:bodyPr>
          <a:lstStyle/>
          <a:p>
            <a:pPr marL="0" marR="0" lvl="0" indent="0" algn="l" defTabSz="914400" rtl="0" eaLnBrk="1" fontAlgn="auto" latinLnBrk="0" hangingPunct="1">
              <a:spcBef>
                <a:spcPts val="0"/>
              </a:spcBef>
              <a:spcAft>
                <a:spcPts val="0"/>
              </a:spcAft>
              <a:buClrTx/>
              <a:buSzTx/>
              <a:buFontTx/>
              <a:buNone/>
              <a:tabLst/>
              <a:defRPr/>
            </a:pPr>
            <a:r>
              <a:rPr lang="en-US" sz="1050">
                <a:solidFill>
                  <a:schemeClr val="tx2"/>
                </a:solidFill>
                <a:latin typeface="Calibri" panose="020F0502020204030204"/>
              </a:rPr>
              <a:t>(LCH1</a:t>
            </a:r>
            <a:r>
              <a:rPr kumimoji="0" lang="en-US" sz="1050" b="0" i="0" u="none" strike="noStrike" kern="1200" cap="none" spc="0" normalizeH="0" baseline="0" noProof="0">
                <a:ln>
                  <a:noFill/>
                </a:ln>
                <a:solidFill>
                  <a:schemeClr val="tx2"/>
                </a:solidFill>
                <a:effectLst/>
                <a:uLnTx/>
                <a:uFillTx/>
                <a:latin typeface="Calibri" panose="020F0502020204030204"/>
                <a:ea typeface="+mn-ea"/>
                <a:cs typeface="+mn-cs"/>
              </a:rPr>
              <a:t>)</a:t>
            </a:r>
          </a:p>
        </p:txBody>
      </p:sp>
      <p:sp>
        <p:nvSpPr>
          <p:cNvPr id="26" name="Rectangle: Rounded Corners 25">
            <a:extLst>
              <a:ext uri="{FF2B5EF4-FFF2-40B4-BE49-F238E27FC236}">
                <a16:creationId xmlns:a16="http://schemas.microsoft.com/office/drawing/2014/main" id="{98A2819E-9C4F-7ED7-11CD-98B025939D83}"/>
              </a:ext>
            </a:extLst>
          </p:cNvPr>
          <p:cNvSpPr/>
          <p:nvPr/>
        </p:nvSpPr>
        <p:spPr>
          <a:xfrm>
            <a:off x="6074681" y="1331495"/>
            <a:ext cx="446733" cy="195484"/>
          </a:xfrm>
          <a:prstGeom prst="round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8" name="Picture 37">
            <a:extLst>
              <a:ext uri="{FF2B5EF4-FFF2-40B4-BE49-F238E27FC236}">
                <a16:creationId xmlns:a16="http://schemas.microsoft.com/office/drawing/2014/main" id="{B9BFB351-CC30-B0B2-9EE2-CE9944B5470A}"/>
              </a:ext>
            </a:extLst>
          </p:cNvPr>
          <p:cNvPicPr>
            <a:picLocks noChangeAspect="1"/>
          </p:cNvPicPr>
          <p:nvPr/>
        </p:nvPicPr>
        <p:blipFill>
          <a:blip r:embed="rId9"/>
          <a:srcRect b="-11215"/>
          <a:stretch/>
        </p:blipFill>
        <p:spPr>
          <a:xfrm>
            <a:off x="5466139" y="5636815"/>
            <a:ext cx="6486800" cy="597212"/>
          </a:xfrm>
          <a:prstGeom prst="rect">
            <a:avLst/>
          </a:prstGeom>
          <a:ln>
            <a:solidFill>
              <a:srgbClr val="2F2F2F"/>
            </a:solidFill>
          </a:ln>
        </p:spPr>
      </p:pic>
      <p:pic>
        <p:nvPicPr>
          <p:cNvPr id="40" name="Picture 39">
            <a:extLst>
              <a:ext uri="{FF2B5EF4-FFF2-40B4-BE49-F238E27FC236}">
                <a16:creationId xmlns:a16="http://schemas.microsoft.com/office/drawing/2014/main" id="{010D9EF6-76FA-1817-38ED-F25A35DE3578}"/>
              </a:ext>
            </a:extLst>
          </p:cNvPr>
          <p:cNvPicPr>
            <a:picLocks noChangeAspect="1"/>
          </p:cNvPicPr>
          <p:nvPr/>
        </p:nvPicPr>
        <p:blipFill>
          <a:blip r:embed="rId10"/>
          <a:stretch>
            <a:fillRect/>
          </a:stretch>
        </p:blipFill>
        <p:spPr>
          <a:xfrm>
            <a:off x="8157945" y="5958807"/>
            <a:ext cx="2111942" cy="218884"/>
          </a:xfrm>
          <a:prstGeom prst="rect">
            <a:avLst/>
          </a:prstGeom>
        </p:spPr>
      </p:pic>
      <p:sp>
        <p:nvSpPr>
          <p:cNvPr id="27" name="TextBox 26">
            <a:extLst>
              <a:ext uri="{FF2B5EF4-FFF2-40B4-BE49-F238E27FC236}">
                <a16:creationId xmlns:a16="http://schemas.microsoft.com/office/drawing/2014/main" id="{DBD84A86-CCDE-AB4A-58CA-704B522B2FAB}"/>
              </a:ext>
            </a:extLst>
          </p:cNvPr>
          <p:cNvSpPr txBox="1"/>
          <p:nvPr/>
        </p:nvSpPr>
        <p:spPr>
          <a:xfrm>
            <a:off x="9741917" y="297480"/>
            <a:ext cx="2405818" cy="830997"/>
          </a:xfrm>
          <a:prstGeom prst="rect">
            <a:avLst/>
          </a:prstGeom>
          <a:noFill/>
        </p:spPr>
        <p:txBody>
          <a:bodyPr wrap="square" lIns="0" tIns="0" rIns="0" bIns="0" rtlCol="0">
            <a:spAutoFit/>
          </a:bodyPr>
          <a:lstStyle/>
          <a:p>
            <a:pPr algn="ctr"/>
            <a:r>
              <a:rPr lang="fr-CH" dirty="0" err="1">
                <a:solidFill>
                  <a:schemeClr val="bg2"/>
                </a:solidFill>
                <a:highlight>
                  <a:srgbClr val="FF0000"/>
                </a:highlight>
              </a:rPr>
              <a:t>Already</a:t>
            </a:r>
            <a:r>
              <a:rPr lang="fr-CH" dirty="0">
                <a:solidFill>
                  <a:schemeClr val="bg2"/>
                </a:solidFill>
                <a:highlight>
                  <a:srgbClr val="FF0000"/>
                </a:highlight>
              </a:rPr>
              <a:t> </a:t>
            </a:r>
            <a:r>
              <a:rPr lang="fr-CH" dirty="0" err="1">
                <a:solidFill>
                  <a:schemeClr val="bg2"/>
                </a:solidFill>
                <a:highlight>
                  <a:srgbClr val="FF0000"/>
                </a:highlight>
              </a:rPr>
              <a:t>presented</a:t>
            </a:r>
            <a:r>
              <a:rPr lang="fr-CH" dirty="0">
                <a:solidFill>
                  <a:schemeClr val="bg2"/>
                </a:solidFill>
                <a:highlight>
                  <a:srgbClr val="FF0000"/>
                </a:highlight>
              </a:rPr>
              <a:t> in </a:t>
            </a:r>
            <a:r>
              <a:rPr lang="fr-CH" dirty="0" err="1">
                <a:solidFill>
                  <a:schemeClr val="bg2"/>
                </a:solidFill>
                <a:highlight>
                  <a:srgbClr val="FF0000"/>
                </a:highlight>
              </a:rPr>
              <a:t>previous</a:t>
            </a:r>
            <a:r>
              <a:rPr lang="fr-CH" dirty="0">
                <a:solidFill>
                  <a:schemeClr val="bg2"/>
                </a:solidFill>
                <a:highlight>
                  <a:srgbClr val="FF0000"/>
                </a:highlight>
              </a:rPr>
              <a:t> AFT meetings. Not </a:t>
            </a:r>
            <a:r>
              <a:rPr lang="fr-CH" dirty="0" err="1">
                <a:solidFill>
                  <a:schemeClr val="bg2"/>
                </a:solidFill>
                <a:highlight>
                  <a:srgbClr val="FF0000"/>
                </a:highlight>
              </a:rPr>
              <a:t>yet</a:t>
            </a:r>
            <a:r>
              <a:rPr lang="fr-CH" dirty="0">
                <a:solidFill>
                  <a:schemeClr val="bg2"/>
                </a:solidFill>
                <a:highlight>
                  <a:srgbClr val="FF0000"/>
                </a:highlight>
              </a:rPr>
              <a:t> </a:t>
            </a:r>
            <a:r>
              <a:rPr lang="fr-CH" dirty="0" err="1">
                <a:solidFill>
                  <a:schemeClr val="bg2"/>
                </a:solidFill>
                <a:highlight>
                  <a:srgbClr val="FF0000"/>
                </a:highlight>
              </a:rPr>
              <a:t>integrated</a:t>
            </a:r>
            <a:endParaRPr lang="en-GB" dirty="0">
              <a:solidFill>
                <a:schemeClr val="bg2"/>
              </a:solidFill>
              <a:highlight>
                <a:srgbClr val="FF0000"/>
              </a:highlight>
            </a:endParaRPr>
          </a:p>
        </p:txBody>
      </p:sp>
    </p:spTree>
    <p:extLst>
      <p:ext uri="{BB962C8B-B14F-4D97-AF65-F5344CB8AC3E}">
        <p14:creationId xmlns:p14="http://schemas.microsoft.com/office/powerpoint/2010/main" val="2536444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8F5714-B812-11D1-307E-C02686F6A87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CD66DFD-09ED-505A-600B-928DEB7F8D76}"/>
              </a:ext>
            </a:extLst>
          </p:cNvPr>
          <p:cNvSpPr>
            <a:spLocks noGrp="1"/>
          </p:cNvSpPr>
          <p:nvPr>
            <p:ph type="title"/>
          </p:nvPr>
        </p:nvSpPr>
        <p:spPr>
          <a:xfrm>
            <a:off x="412775" y="0"/>
            <a:ext cx="11376025" cy="6238875"/>
          </a:xfrm>
        </p:spPr>
        <p:txBody>
          <a:bodyPr anchor="ctr"/>
          <a:lstStyle/>
          <a:p>
            <a:pPr algn="ctr"/>
            <a:r>
              <a:rPr lang="en-GB"/>
              <a:t>EAM/AFT and Phasor Measurement Units (PMU) Event Data Integration</a:t>
            </a:r>
          </a:p>
        </p:txBody>
      </p:sp>
      <p:sp>
        <p:nvSpPr>
          <p:cNvPr id="5" name="Date Placeholder 4">
            <a:extLst>
              <a:ext uri="{FF2B5EF4-FFF2-40B4-BE49-F238E27FC236}">
                <a16:creationId xmlns:a16="http://schemas.microsoft.com/office/drawing/2014/main" id="{7BEF3C4D-2DE0-9F69-B6D3-442FBDC724DC}"/>
              </a:ext>
            </a:extLst>
          </p:cNvPr>
          <p:cNvSpPr>
            <a:spLocks noGrp="1"/>
          </p:cNvSpPr>
          <p:nvPr>
            <p:ph type="dt" sz="half" idx="10"/>
          </p:nvPr>
        </p:nvSpPr>
        <p:spPr/>
        <p:txBody>
          <a:bodyPr/>
          <a:lstStyle/>
          <a:p>
            <a:r>
              <a:rPr lang="en-US"/>
              <a:t>2025-06-04</a:t>
            </a:r>
          </a:p>
        </p:txBody>
      </p:sp>
      <p:sp>
        <p:nvSpPr>
          <p:cNvPr id="6" name="Footer Placeholder 5">
            <a:extLst>
              <a:ext uri="{FF2B5EF4-FFF2-40B4-BE49-F238E27FC236}">
                <a16:creationId xmlns:a16="http://schemas.microsoft.com/office/drawing/2014/main" id="{B39387F1-86A0-6834-2990-7A98DAD05B7F}"/>
              </a:ext>
            </a:extLst>
          </p:cNvPr>
          <p:cNvSpPr>
            <a:spLocks noGrp="1"/>
          </p:cNvSpPr>
          <p:nvPr>
            <p:ph type="ftr" sz="quarter" idx="11"/>
          </p:nvPr>
        </p:nvSpPr>
        <p:spPr/>
        <p:txBody>
          <a:bodyPr/>
          <a:lstStyle/>
          <a:p>
            <a:r>
              <a:rPr lang="en-US"/>
              <a:t>I. Amundarain, P. Penades ▪ EAM, AFT and PMU events data integration</a:t>
            </a:r>
          </a:p>
        </p:txBody>
      </p:sp>
      <p:sp>
        <p:nvSpPr>
          <p:cNvPr id="7" name="Slide Number Placeholder 6">
            <a:extLst>
              <a:ext uri="{FF2B5EF4-FFF2-40B4-BE49-F238E27FC236}">
                <a16:creationId xmlns:a16="http://schemas.microsoft.com/office/drawing/2014/main" id="{2A0C179B-C326-1479-0A88-2AEF9B62C45F}"/>
              </a:ext>
            </a:extLst>
          </p:cNvPr>
          <p:cNvSpPr>
            <a:spLocks noGrp="1"/>
          </p:cNvSpPr>
          <p:nvPr>
            <p:ph type="sldNum" sz="quarter" idx="12"/>
          </p:nvPr>
        </p:nvSpPr>
        <p:spPr/>
        <p:txBody>
          <a:bodyPr/>
          <a:lstStyle/>
          <a:p>
            <a:fld id="{36B5EA5A-BC32-A742-B11B-8E7414D5B535}" type="slidenum">
              <a:rPr lang="en-US" smtClean="0"/>
              <a:pPr/>
              <a:t>5</a:t>
            </a:fld>
            <a:endParaRPr lang="en-US"/>
          </a:p>
        </p:txBody>
      </p:sp>
    </p:spTree>
    <p:extLst>
      <p:ext uri="{BB962C8B-B14F-4D97-AF65-F5344CB8AC3E}">
        <p14:creationId xmlns:p14="http://schemas.microsoft.com/office/powerpoint/2010/main" val="32113182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8DD52E-C3A0-DB21-AA3D-C2076275477A}"/>
            </a:ext>
          </a:extLst>
        </p:cNvPr>
        <p:cNvGrpSpPr/>
        <p:nvPr/>
      </p:nvGrpSpPr>
      <p:grpSpPr>
        <a:xfrm>
          <a:off x="0" y="0"/>
          <a:ext cx="0" cy="0"/>
          <a:chOff x="0" y="0"/>
          <a:chExt cx="0" cy="0"/>
        </a:xfrm>
      </p:grpSpPr>
      <p:sp>
        <p:nvSpPr>
          <p:cNvPr id="10" name="Title 1">
            <a:extLst>
              <a:ext uri="{FF2B5EF4-FFF2-40B4-BE49-F238E27FC236}">
                <a16:creationId xmlns:a16="http://schemas.microsoft.com/office/drawing/2014/main" id="{9F499363-4FB4-1623-F9F3-F7DEFB15C4F7}"/>
              </a:ext>
            </a:extLst>
          </p:cNvPr>
          <p:cNvSpPr>
            <a:spLocks noGrp="1"/>
          </p:cNvSpPr>
          <p:nvPr>
            <p:ph type="title"/>
          </p:nvPr>
        </p:nvSpPr>
        <p:spPr>
          <a:xfrm>
            <a:off x="335360" y="374661"/>
            <a:ext cx="11376025" cy="571301"/>
          </a:xfrm>
        </p:spPr>
        <p:txBody>
          <a:bodyPr/>
          <a:lstStyle/>
          <a:p>
            <a:r>
              <a:rPr lang="en-GB" sz="3600"/>
              <a:t>PMU Locations </a:t>
            </a:r>
            <a:endParaRPr lang="en-US" sz="3600">
              <a:solidFill>
                <a:srgbClr val="0033A0"/>
              </a:solidFill>
              <a:latin typeface="Arial"/>
              <a:cs typeface="Arial"/>
            </a:endParaRPr>
          </a:p>
        </p:txBody>
      </p:sp>
      <p:sp>
        <p:nvSpPr>
          <p:cNvPr id="2" name="Date Placeholder 4">
            <a:extLst>
              <a:ext uri="{FF2B5EF4-FFF2-40B4-BE49-F238E27FC236}">
                <a16:creationId xmlns:a16="http://schemas.microsoft.com/office/drawing/2014/main" id="{014790E3-B980-1D56-7F69-30C53EDB96F8}"/>
              </a:ext>
            </a:extLst>
          </p:cNvPr>
          <p:cNvSpPr>
            <a:spLocks noGrp="1"/>
          </p:cNvSpPr>
          <p:nvPr>
            <p:ph type="dt" sz="half" idx="10"/>
          </p:nvPr>
        </p:nvSpPr>
        <p:spPr>
          <a:xfrm>
            <a:off x="3287688" y="6378349"/>
            <a:ext cx="828700" cy="365125"/>
          </a:xfrm>
        </p:spPr>
        <p:txBody>
          <a:bodyPr/>
          <a:lstStyle/>
          <a:p>
            <a:r>
              <a:rPr lang="en-US"/>
              <a:t>2025-06-04</a:t>
            </a:r>
          </a:p>
        </p:txBody>
      </p:sp>
      <p:sp>
        <p:nvSpPr>
          <p:cNvPr id="3" name="Footer Placeholder 5">
            <a:extLst>
              <a:ext uri="{FF2B5EF4-FFF2-40B4-BE49-F238E27FC236}">
                <a16:creationId xmlns:a16="http://schemas.microsoft.com/office/drawing/2014/main" id="{531C53D4-CBDA-6C5E-632A-248918541786}"/>
              </a:ext>
            </a:extLst>
          </p:cNvPr>
          <p:cNvSpPr>
            <a:spLocks noGrp="1"/>
          </p:cNvSpPr>
          <p:nvPr>
            <p:ph type="ftr" sz="quarter" idx="11"/>
          </p:nvPr>
        </p:nvSpPr>
        <p:spPr>
          <a:xfrm>
            <a:off x="4259262" y="6383848"/>
            <a:ext cx="6572221" cy="365125"/>
          </a:xfrm>
        </p:spPr>
        <p:txBody>
          <a:bodyPr/>
          <a:lstStyle/>
          <a:p>
            <a:r>
              <a:rPr lang="en-US"/>
              <a:t>I. Amundarain, P. Penades ▪ EAM, AFT and PMU events data integration</a:t>
            </a:r>
          </a:p>
        </p:txBody>
      </p:sp>
      <p:sp>
        <p:nvSpPr>
          <p:cNvPr id="4" name="Slide Number Placeholder 6">
            <a:extLst>
              <a:ext uri="{FF2B5EF4-FFF2-40B4-BE49-F238E27FC236}">
                <a16:creationId xmlns:a16="http://schemas.microsoft.com/office/drawing/2014/main" id="{1F9E5A4C-6D5B-EFA9-DBAF-1DB5DC06BF12}"/>
              </a:ext>
            </a:extLst>
          </p:cNvPr>
          <p:cNvSpPr txBox="1">
            <a:spLocks/>
          </p:cNvSpPr>
          <p:nvPr/>
        </p:nvSpPr>
        <p:spPr>
          <a:xfrm>
            <a:off x="11107546" y="6383848"/>
            <a:ext cx="681254"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6B5EA5A-BC32-A742-B11B-8E7414D5B535}" type="slidenum">
              <a:rPr lang="en-US" smtClean="0"/>
              <a:pPr/>
              <a:t>6</a:t>
            </a:fld>
            <a:endParaRPr lang="en-US"/>
          </a:p>
        </p:txBody>
      </p:sp>
      <p:pic>
        <p:nvPicPr>
          <p:cNvPr id="5" name="Content Placeholder 8" descr="An aerial view of a city&#10;&#10;Description automatically generated">
            <a:extLst>
              <a:ext uri="{FF2B5EF4-FFF2-40B4-BE49-F238E27FC236}">
                <a16:creationId xmlns:a16="http://schemas.microsoft.com/office/drawing/2014/main" id="{43ECECC3-83F3-6E56-1A65-93160776B7BF}"/>
              </a:ext>
            </a:extLst>
          </p:cNvPr>
          <p:cNvPicPr>
            <a:picLocks noChangeAspect="1"/>
          </p:cNvPicPr>
          <p:nvPr/>
        </p:nvPicPr>
        <p:blipFill>
          <a:blip r:embed="rId3">
            <a:extLst>
              <a:ext uri="{BEBA8EAE-BF5A-486C-A8C5-ECC9F3942E4B}">
                <a14:imgProps xmlns:a14="http://schemas.microsoft.com/office/drawing/2010/main">
                  <a14:imgLayer r:embed="rId4">
                    <a14:imgEffect>
                      <a14:colorTemperature colorTemp="4700"/>
                    </a14:imgEffect>
                  </a14:imgLayer>
                </a14:imgProps>
              </a:ext>
            </a:extLst>
          </a:blip>
          <a:stretch>
            <a:fillRect/>
          </a:stretch>
        </p:blipFill>
        <p:spPr>
          <a:xfrm>
            <a:off x="803267" y="1248664"/>
            <a:ext cx="6101080" cy="4575810"/>
          </a:xfrm>
          <a:prstGeom prst="ellipse">
            <a:avLst/>
          </a:prstGeom>
          <a:ln w="63500" cap="rnd">
            <a:no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grpSp>
        <p:nvGrpSpPr>
          <p:cNvPr id="7" name="Group 6">
            <a:extLst>
              <a:ext uri="{FF2B5EF4-FFF2-40B4-BE49-F238E27FC236}">
                <a16:creationId xmlns:a16="http://schemas.microsoft.com/office/drawing/2014/main" id="{3D7AB2B0-1B20-85AA-80C2-114D0D5D2007}"/>
              </a:ext>
            </a:extLst>
          </p:cNvPr>
          <p:cNvGrpSpPr/>
          <p:nvPr/>
        </p:nvGrpSpPr>
        <p:grpSpPr>
          <a:xfrm>
            <a:off x="4596830" y="1750371"/>
            <a:ext cx="6808568" cy="1961572"/>
            <a:chOff x="4619979" y="2178634"/>
            <a:chExt cx="6808568" cy="1961572"/>
          </a:xfrm>
        </p:grpSpPr>
        <p:grpSp>
          <p:nvGrpSpPr>
            <p:cNvPr id="8" name="Group 7">
              <a:extLst>
                <a:ext uri="{FF2B5EF4-FFF2-40B4-BE49-F238E27FC236}">
                  <a16:creationId xmlns:a16="http://schemas.microsoft.com/office/drawing/2014/main" id="{BB5A5188-0CD4-3FE5-49E7-D0FC94AE61F2}"/>
                </a:ext>
              </a:extLst>
            </p:cNvPr>
            <p:cNvGrpSpPr/>
            <p:nvPr/>
          </p:nvGrpSpPr>
          <p:grpSpPr>
            <a:xfrm>
              <a:off x="4745990" y="2178634"/>
              <a:ext cx="6682557" cy="1697298"/>
              <a:chOff x="4745990" y="2178634"/>
              <a:chExt cx="6682557" cy="1697298"/>
            </a:xfrm>
          </p:grpSpPr>
          <p:grpSp>
            <p:nvGrpSpPr>
              <p:cNvPr id="13" name="Group 12">
                <a:extLst>
                  <a:ext uri="{FF2B5EF4-FFF2-40B4-BE49-F238E27FC236}">
                    <a16:creationId xmlns:a16="http://schemas.microsoft.com/office/drawing/2014/main" id="{5689AE98-1D22-FF26-5829-162B83C8576D}"/>
                  </a:ext>
                </a:extLst>
              </p:cNvPr>
              <p:cNvGrpSpPr/>
              <p:nvPr/>
            </p:nvGrpSpPr>
            <p:grpSpPr>
              <a:xfrm>
                <a:off x="4745990" y="3566052"/>
                <a:ext cx="91440" cy="309880"/>
                <a:chOff x="4175760" y="3119120"/>
                <a:chExt cx="91440" cy="309880"/>
              </a:xfrm>
              <a:solidFill>
                <a:schemeClr val="accent2"/>
              </a:solidFill>
            </p:grpSpPr>
            <p:cxnSp>
              <p:nvCxnSpPr>
                <p:cNvPr id="20" name="Straight Connector 19">
                  <a:extLst>
                    <a:ext uri="{FF2B5EF4-FFF2-40B4-BE49-F238E27FC236}">
                      <a16:creationId xmlns:a16="http://schemas.microsoft.com/office/drawing/2014/main" id="{E4A00FE3-2135-A807-B509-2E9A71D96BCF}"/>
                    </a:ext>
                  </a:extLst>
                </p:cNvPr>
                <p:cNvCxnSpPr>
                  <a:cxnSpLocks/>
                </p:cNvCxnSpPr>
                <p:nvPr/>
              </p:nvCxnSpPr>
              <p:spPr>
                <a:xfrm flipV="1">
                  <a:off x="4221480" y="3185160"/>
                  <a:ext cx="0" cy="243840"/>
                </a:xfrm>
                <a:prstGeom prst="line">
                  <a:avLst/>
                </a:prstGeom>
                <a:grpFill/>
                <a:ln w="19050">
                  <a:solidFill>
                    <a:srgbClr val="FFFFFF"/>
                  </a:solidFill>
                </a:ln>
              </p:spPr>
              <p:style>
                <a:lnRef idx="1">
                  <a:schemeClr val="accent1"/>
                </a:lnRef>
                <a:fillRef idx="0">
                  <a:schemeClr val="accent1"/>
                </a:fillRef>
                <a:effectRef idx="0">
                  <a:schemeClr val="accent1"/>
                </a:effectRef>
                <a:fontRef idx="minor">
                  <a:schemeClr val="tx1"/>
                </a:fontRef>
              </p:style>
            </p:cxnSp>
            <p:sp>
              <p:nvSpPr>
                <p:cNvPr id="21" name="Oval 20">
                  <a:extLst>
                    <a:ext uri="{FF2B5EF4-FFF2-40B4-BE49-F238E27FC236}">
                      <a16:creationId xmlns:a16="http://schemas.microsoft.com/office/drawing/2014/main" id="{DA6C78E8-6316-4C15-6A95-9BB534A79F51}"/>
                    </a:ext>
                  </a:extLst>
                </p:cNvPr>
                <p:cNvSpPr/>
                <p:nvPr/>
              </p:nvSpPr>
              <p:spPr>
                <a:xfrm>
                  <a:off x="4175760" y="3119120"/>
                  <a:ext cx="91440" cy="91440"/>
                </a:xfrm>
                <a:prstGeom prst="ellipse">
                  <a:avLst/>
                </a:prstGeom>
                <a:grpFill/>
                <a:ln>
                  <a:solidFill>
                    <a:srgbClr val="FFFF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4" name="Group 13">
                <a:extLst>
                  <a:ext uri="{FF2B5EF4-FFF2-40B4-BE49-F238E27FC236}">
                    <a16:creationId xmlns:a16="http://schemas.microsoft.com/office/drawing/2014/main" id="{41794C6B-0BA8-A105-1D40-E196094C7542}"/>
                  </a:ext>
                </a:extLst>
              </p:cNvPr>
              <p:cNvGrpSpPr/>
              <p:nvPr/>
            </p:nvGrpSpPr>
            <p:grpSpPr>
              <a:xfrm>
                <a:off x="4968156" y="3484772"/>
                <a:ext cx="91440" cy="309880"/>
                <a:chOff x="4175760" y="3119120"/>
                <a:chExt cx="91440" cy="309880"/>
              </a:xfrm>
              <a:solidFill>
                <a:schemeClr val="accent2"/>
              </a:solidFill>
            </p:grpSpPr>
            <p:cxnSp>
              <p:nvCxnSpPr>
                <p:cNvPr id="18" name="Straight Connector 17">
                  <a:extLst>
                    <a:ext uri="{FF2B5EF4-FFF2-40B4-BE49-F238E27FC236}">
                      <a16:creationId xmlns:a16="http://schemas.microsoft.com/office/drawing/2014/main" id="{D9FA912F-1D41-4497-B751-D5142E96F5D0}"/>
                    </a:ext>
                  </a:extLst>
                </p:cNvPr>
                <p:cNvCxnSpPr>
                  <a:cxnSpLocks/>
                </p:cNvCxnSpPr>
                <p:nvPr/>
              </p:nvCxnSpPr>
              <p:spPr>
                <a:xfrm flipV="1">
                  <a:off x="4221480" y="3185160"/>
                  <a:ext cx="0" cy="243840"/>
                </a:xfrm>
                <a:prstGeom prst="line">
                  <a:avLst/>
                </a:prstGeom>
                <a:grpFill/>
                <a:ln w="19050">
                  <a:solidFill>
                    <a:srgbClr val="FFFFFF"/>
                  </a:solidFill>
                </a:ln>
              </p:spPr>
              <p:style>
                <a:lnRef idx="1">
                  <a:schemeClr val="accent1"/>
                </a:lnRef>
                <a:fillRef idx="0">
                  <a:schemeClr val="accent1"/>
                </a:fillRef>
                <a:effectRef idx="0">
                  <a:schemeClr val="accent1"/>
                </a:effectRef>
                <a:fontRef idx="minor">
                  <a:schemeClr val="tx1"/>
                </a:fontRef>
              </p:style>
            </p:cxnSp>
            <p:sp>
              <p:nvSpPr>
                <p:cNvPr id="19" name="Oval 18">
                  <a:extLst>
                    <a:ext uri="{FF2B5EF4-FFF2-40B4-BE49-F238E27FC236}">
                      <a16:creationId xmlns:a16="http://schemas.microsoft.com/office/drawing/2014/main" id="{5CCF59DF-CBB2-64CE-786A-3B0B02D0D429}"/>
                    </a:ext>
                  </a:extLst>
                </p:cNvPr>
                <p:cNvSpPr/>
                <p:nvPr/>
              </p:nvSpPr>
              <p:spPr>
                <a:xfrm>
                  <a:off x="4175760" y="3119120"/>
                  <a:ext cx="91440" cy="91440"/>
                </a:xfrm>
                <a:prstGeom prst="ellipse">
                  <a:avLst/>
                </a:prstGeom>
                <a:grpFill/>
                <a:ln>
                  <a:solidFill>
                    <a:srgbClr val="FFFF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5" name="Group 14">
                <a:extLst>
                  <a:ext uri="{FF2B5EF4-FFF2-40B4-BE49-F238E27FC236}">
                    <a16:creationId xmlns:a16="http://schemas.microsoft.com/office/drawing/2014/main" id="{96A57DE4-99EE-66FC-8701-D44182CFB8D3}"/>
                  </a:ext>
                </a:extLst>
              </p:cNvPr>
              <p:cNvGrpSpPr/>
              <p:nvPr/>
            </p:nvGrpSpPr>
            <p:grpSpPr>
              <a:xfrm>
                <a:off x="7320242" y="2178634"/>
                <a:ext cx="4108305" cy="845946"/>
                <a:chOff x="7320242" y="2178634"/>
                <a:chExt cx="4108305" cy="845946"/>
              </a:xfrm>
            </p:grpSpPr>
            <p:sp>
              <p:nvSpPr>
                <p:cNvPr id="16" name="Freeform: Shape 15">
                  <a:extLst>
                    <a:ext uri="{FF2B5EF4-FFF2-40B4-BE49-F238E27FC236}">
                      <a16:creationId xmlns:a16="http://schemas.microsoft.com/office/drawing/2014/main" id="{EF8D6019-3E5D-FE9E-E3F3-913A66F9DD99}"/>
                    </a:ext>
                  </a:extLst>
                </p:cNvPr>
                <p:cNvSpPr/>
                <p:nvPr/>
              </p:nvSpPr>
              <p:spPr>
                <a:xfrm>
                  <a:off x="7548844" y="2178634"/>
                  <a:ext cx="3879703" cy="845946"/>
                </a:xfrm>
                <a:custGeom>
                  <a:avLst/>
                  <a:gdLst>
                    <a:gd name="connsiteX0" fmla="*/ 0 w 3879703"/>
                    <a:gd name="connsiteY0" fmla="*/ 0 h 845946"/>
                    <a:gd name="connsiteX1" fmla="*/ 3879703 w 3879703"/>
                    <a:gd name="connsiteY1" fmla="*/ 0 h 845946"/>
                    <a:gd name="connsiteX2" fmla="*/ 3879703 w 3879703"/>
                    <a:gd name="connsiteY2" fmla="*/ 845946 h 845946"/>
                    <a:gd name="connsiteX3" fmla="*/ 0 w 3879703"/>
                    <a:gd name="connsiteY3" fmla="*/ 845946 h 845946"/>
                    <a:gd name="connsiteX4" fmla="*/ 0 w 3879703"/>
                    <a:gd name="connsiteY4" fmla="*/ 0 h 8459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79703" h="845946">
                      <a:moveTo>
                        <a:pt x="0" y="0"/>
                      </a:moveTo>
                      <a:lnTo>
                        <a:pt x="3879703" y="0"/>
                      </a:lnTo>
                      <a:lnTo>
                        <a:pt x="3879703" y="845946"/>
                      </a:lnTo>
                      <a:lnTo>
                        <a:pt x="0" y="845946"/>
                      </a:lnTo>
                      <a:lnTo>
                        <a:pt x="0" y="0"/>
                      </a:lnTo>
                      <a:close/>
                    </a:path>
                  </a:pathLst>
                </a:custGeom>
                <a:noFill/>
                <a:ln>
                  <a:noFill/>
                </a:ln>
              </p:spPr>
              <p:style>
                <a:lnRef idx="2">
                  <a:scrgbClr r="0" g="0" b="0"/>
                </a:lnRef>
                <a:fillRef idx="1">
                  <a:scrgbClr r="0" g="0" b="0"/>
                </a:fillRef>
                <a:effectRef idx="0">
                  <a:schemeClr val="dk2">
                    <a:hueOff val="0"/>
                    <a:satOff val="0"/>
                    <a:lumOff val="0"/>
                    <a:alphaOff val="0"/>
                  </a:schemeClr>
                </a:effectRef>
                <a:fontRef idx="minor">
                  <a:schemeClr val="lt1"/>
                </a:fontRef>
              </p:style>
              <p:txBody>
                <a:bodyPr spcFirstLastPara="0" vert="horz" wrap="square" lIns="671470" tIns="45720" rIns="45720" bIns="45720" numCol="1" spcCol="1270" anchor="ctr" anchorCtr="0">
                  <a:noAutofit/>
                </a:bodyPr>
                <a:lstStyle/>
                <a:p>
                  <a:pPr marL="0" lvl="0" indent="0" algn="l" defTabSz="800100">
                    <a:lnSpc>
                      <a:spcPct val="90000"/>
                    </a:lnSpc>
                    <a:spcBef>
                      <a:spcPct val="0"/>
                    </a:spcBef>
                    <a:spcAft>
                      <a:spcPct val="35000"/>
                    </a:spcAft>
                    <a:buNone/>
                  </a:pPr>
                  <a:r>
                    <a:rPr lang="en-US" sz="1800" kern="1200">
                      <a:solidFill>
                        <a:schemeClr val="accent2"/>
                      </a:solidFill>
                    </a:rPr>
                    <a:t>400 kV network</a:t>
                  </a:r>
                </a:p>
                <a:p>
                  <a:pPr marL="0" lvl="0" indent="0" algn="l" defTabSz="800100">
                    <a:lnSpc>
                      <a:spcPct val="90000"/>
                    </a:lnSpc>
                    <a:spcBef>
                      <a:spcPct val="0"/>
                    </a:spcBef>
                    <a:spcAft>
                      <a:spcPct val="35000"/>
                    </a:spcAft>
                    <a:buFont typeface="Arial" panose="020B0604020202020204" pitchFamily="34" charset="0"/>
                    <a:buNone/>
                  </a:pPr>
                  <a:r>
                    <a:rPr lang="en-US" sz="1800" kern="1200">
                      <a:solidFill>
                        <a:schemeClr val="accent2"/>
                      </a:solidFill>
                    </a:rPr>
                    <a:t>2 substations (BE1 and BE2)</a:t>
                  </a:r>
                </a:p>
                <a:p>
                  <a:pPr marL="0" lvl="0" indent="0" algn="l" defTabSz="800100">
                    <a:lnSpc>
                      <a:spcPct val="90000"/>
                    </a:lnSpc>
                    <a:spcBef>
                      <a:spcPct val="0"/>
                    </a:spcBef>
                    <a:spcAft>
                      <a:spcPct val="35000"/>
                    </a:spcAft>
                    <a:buFont typeface="Arial" panose="020B0604020202020204" pitchFamily="34" charset="0"/>
                    <a:buNone/>
                  </a:pPr>
                  <a:r>
                    <a:rPr lang="en-US" sz="1800" kern="1200">
                      <a:solidFill>
                        <a:schemeClr val="accent2"/>
                      </a:solidFill>
                    </a:rPr>
                    <a:t>1 PMU/substation</a:t>
                  </a:r>
                </a:p>
              </p:txBody>
            </p:sp>
            <p:sp>
              <p:nvSpPr>
                <p:cNvPr id="17" name="Oval 16">
                  <a:extLst>
                    <a:ext uri="{FF2B5EF4-FFF2-40B4-BE49-F238E27FC236}">
                      <a16:creationId xmlns:a16="http://schemas.microsoft.com/office/drawing/2014/main" id="{303436C0-9A0B-AF11-57FE-7121834C52B2}"/>
                    </a:ext>
                  </a:extLst>
                </p:cNvPr>
                <p:cNvSpPr/>
                <p:nvPr/>
              </p:nvSpPr>
              <p:spPr>
                <a:xfrm>
                  <a:off x="7320242" y="2373006"/>
                  <a:ext cx="457202" cy="457202"/>
                </a:xfrm>
                <a:prstGeom prst="ellipse">
                  <a:avLst/>
                </a:prstGeom>
                <a:solidFill>
                  <a:schemeClr val="accent2"/>
                </a:solidFill>
                <a:ln>
                  <a:noFill/>
                </a:ln>
              </p:spPr>
              <p:style>
                <a:lnRef idx="2">
                  <a:scrgbClr r="0" g="0" b="0"/>
                </a:lnRef>
                <a:fillRef idx="1">
                  <a:scrgbClr r="0" g="0" b="0"/>
                </a:fillRef>
                <a:effectRef idx="0">
                  <a:schemeClr val="lt2">
                    <a:hueOff val="0"/>
                    <a:satOff val="0"/>
                    <a:lumOff val="0"/>
                    <a:alphaOff val="0"/>
                  </a:schemeClr>
                </a:effectRef>
                <a:fontRef idx="minor">
                  <a:schemeClr val="dk1">
                    <a:hueOff val="0"/>
                    <a:satOff val="0"/>
                    <a:lumOff val="0"/>
                    <a:alphaOff val="0"/>
                  </a:schemeClr>
                </a:fontRef>
              </p:style>
              <p:txBody>
                <a:bodyPr/>
                <a:lstStyle/>
                <a:p>
                  <a:endParaRPr lang="en-US"/>
                </a:p>
              </p:txBody>
            </p:sp>
          </p:grpSp>
        </p:grpSp>
        <p:sp>
          <p:nvSpPr>
            <p:cNvPr id="9" name="TextBox 8">
              <a:extLst>
                <a:ext uri="{FF2B5EF4-FFF2-40B4-BE49-F238E27FC236}">
                  <a16:creationId xmlns:a16="http://schemas.microsoft.com/office/drawing/2014/main" id="{5AC48A78-7DCA-6119-4BD9-DC4BD9531A0F}"/>
                </a:ext>
              </a:extLst>
            </p:cNvPr>
            <p:cNvSpPr txBox="1"/>
            <p:nvPr/>
          </p:nvSpPr>
          <p:spPr>
            <a:xfrm>
              <a:off x="4619979" y="3832429"/>
              <a:ext cx="383438" cy="307777"/>
            </a:xfrm>
            <a:prstGeom prst="rect">
              <a:avLst/>
            </a:prstGeom>
            <a:noFill/>
          </p:spPr>
          <p:txBody>
            <a:bodyPr wrap="none" rtlCol="0">
              <a:spAutoFit/>
            </a:bodyPr>
            <a:lstStyle/>
            <a:p>
              <a:r>
                <a:rPr lang="en-US" sz="1400">
                  <a:solidFill>
                    <a:schemeClr val="bg1"/>
                  </a:solidFill>
                  <a:latin typeface="IrisUPC" panose="020B0502040204020203" pitchFamily="34" charset="-34"/>
                  <a:cs typeface="IrisUPC" panose="020B0502040204020203" pitchFamily="34" charset="-34"/>
                </a:rPr>
                <a:t>BE</a:t>
              </a:r>
              <a:r>
                <a:rPr lang="en-US" sz="900">
                  <a:solidFill>
                    <a:schemeClr val="bg1"/>
                  </a:solidFill>
                  <a:latin typeface="Times New Roman" panose="02020603050405020304" pitchFamily="18" charset="0"/>
                  <a:cs typeface="Times New Roman" panose="02020603050405020304" pitchFamily="18" charset="0"/>
                </a:rPr>
                <a:t>1</a:t>
              </a:r>
              <a:endParaRPr lang="en-US" sz="1400">
                <a:solidFill>
                  <a:schemeClr val="bg1"/>
                </a:solidFill>
                <a:latin typeface="IrisUPC" panose="020B0502040204020203" pitchFamily="34" charset="-34"/>
                <a:cs typeface="IrisUPC" panose="020B0502040204020203" pitchFamily="34" charset="-34"/>
              </a:endParaRPr>
            </a:p>
          </p:txBody>
        </p:sp>
        <p:sp>
          <p:nvSpPr>
            <p:cNvPr id="12" name="TextBox 11">
              <a:extLst>
                <a:ext uri="{FF2B5EF4-FFF2-40B4-BE49-F238E27FC236}">
                  <a16:creationId xmlns:a16="http://schemas.microsoft.com/office/drawing/2014/main" id="{EE5D55B7-C9AB-06F0-5CFE-82BA0766C539}"/>
                </a:ext>
              </a:extLst>
            </p:cNvPr>
            <p:cNvSpPr txBox="1"/>
            <p:nvPr/>
          </p:nvSpPr>
          <p:spPr>
            <a:xfrm>
              <a:off x="4855815" y="3731044"/>
              <a:ext cx="377026" cy="307777"/>
            </a:xfrm>
            <a:prstGeom prst="rect">
              <a:avLst/>
            </a:prstGeom>
            <a:noFill/>
          </p:spPr>
          <p:txBody>
            <a:bodyPr wrap="none" rtlCol="0">
              <a:spAutoFit/>
            </a:bodyPr>
            <a:lstStyle/>
            <a:p>
              <a:r>
                <a:rPr lang="en-US" sz="1400">
                  <a:solidFill>
                    <a:schemeClr val="bg1"/>
                  </a:solidFill>
                  <a:latin typeface="IrisUPC" panose="020B0502040204020203" pitchFamily="34" charset="-34"/>
                  <a:cs typeface="IrisUPC" panose="020B0502040204020203" pitchFamily="34" charset="-34"/>
                </a:rPr>
                <a:t>BE</a:t>
              </a:r>
              <a:r>
                <a:rPr lang="en-US" sz="900">
                  <a:solidFill>
                    <a:schemeClr val="bg1"/>
                  </a:solidFill>
                  <a:latin typeface="Times New Roman" panose="02020603050405020304" pitchFamily="18" charset="0"/>
                  <a:cs typeface="Times New Roman" panose="02020603050405020304" pitchFamily="18" charset="0"/>
                </a:rPr>
                <a:t>2</a:t>
              </a:r>
              <a:endParaRPr lang="en-US" sz="1400">
                <a:solidFill>
                  <a:schemeClr val="bg1"/>
                </a:solidFill>
                <a:latin typeface="Times New Roman" panose="02020603050405020304" pitchFamily="18" charset="0"/>
                <a:cs typeface="Times New Roman" panose="02020603050405020304" pitchFamily="18" charset="0"/>
              </a:endParaRPr>
            </a:p>
          </p:txBody>
        </p:sp>
      </p:grpSp>
      <p:grpSp>
        <p:nvGrpSpPr>
          <p:cNvPr id="22" name="Group 21">
            <a:extLst>
              <a:ext uri="{FF2B5EF4-FFF2-40B4-BE49-F238E27FC236}">
                <a16:creationId xmlns:a16="http://schemas.microsoft.com/office/drawing/2014/main" id="{5C55EB86-35A6-3E41-AC69-9458A9A9CEEB}"/>
              </a:ext>
            </a:extLst>
          </p:cNvPr>
          <p:cNvGrpSpPr/>
          <p:nvPr/>
        </p:nvGrpSpPr>
        <p:grpSpPr>
          <a:xfrm>
            <a:off x="4296112" y="3019291"/>
            <a:ext cx="7109286" cy="845946"/>
            <a:chOff x="4319261" y="3447554"/>
            <a:chExt cx="7109286" cy="845946"/>
          </a:xfrm>
        </p:grpSpPr>
        <p:grpSp>
          <p:nvGrpSpPr>
            <p:cNvPr id="23" name="Group 22">
              <a:extLst>
                <a:ext uri="{FF2B5EF4-FFF2-40B4-BE49-F238E27FC236}">
                  <a16:creationId xmlns:a16="http://schemas.microsoft.com/office/drawing/2014/main" id="{9295051D-2208-40CD-34C6-F753613F3A51}"/>
                </a:ext>
              </a:extLst>
            </p:cNvPr>
            <p:cNvGrpSpPr/>
            <p:nvPr/>
          </p:nvGrpSpPr>
          <p:grpSpPr>
            <a:xfrm>
              <a:off x="4629472" y="3560648"/>
              <a:ext cx="91440" cy="309880"/>
              <a:chOff x="4175760" y="3119120"/>
              <a:chExt cx="91440" cy="309880"/>
            </a:xfrm>
            <a:solidFill>
              <a:schemeClr val="accent4"/>
            </a:solidFill>
          </p:grpSpPr>
          <p:cxnSp>
            <p:nvCxnSpPr>
              <p:cNvPr id="28" name="Straight Connector 27">
                <a:extLst>
                  <a:ext uri="{FF2B5EF4-FFF2-40B4-BE49-F238E27FC236}">
                    <a16:creationId xmlns:a16="http://schemas.microsoft.com/office/drawing/2014/main" id="{EA0A4B30-14BA-408D-E00F-A8D7BF02FDB3}"/>
                  </a:ext>
                </a:extLst>
              </p:cNvPr>
              <p:cNvCxnSpPr>
                <a:cxnSpLocks/>
              </p:cNvCxnSpPr>
              <p:nvPr/>
            </p:nvCxnSpPr>
            <p:spPr>
              <a:xfrm flipV="1">
                <a:off x="4221480" y="3185160"/>
                <a:ext cx="0" cy="243840"/>
              </a:xfrm>
              <a:prstGeom prst="line">
                <a:avLst/>
              </a:prstGeom>
              <a:grpFill/>
              <a:ln w="19050">
                <a:solidFill>
                  <a:srgbClr val="FFFFFF"/>
                </a:solidFill>
              </a:ln>
            </p:spPr>
            <p:style>
              <a:lnRef idx="1">
                <a:schemeClr val="accent1"/>
              </a:lnRef>
              <a:fillRef idx="0">
                <a:schemeClr val="accent1"/>
              </a:fillRef>
              <a:effectRef idx="0">
                <a:schemeClr val="accent1"/>
              </a:effectRef>
              <a:fontRef idx="minor">
                <a:schemeClr val="tx1"/>
              </a:fontRef>
            </p:style>
          </p:cxnSp>
          <p:sp>
            <p:nvSpPr>
              <p:cNvPr id="29" name="Oval 28">
                <a:extLst>
                  <a:ext uri="{FF2B5EF4-FFF2-40B4-BE49-F238E27FC236}">
                    <a16:creationId xmlns:a16="http://schemas.microsoft.com/office/drawing/2014/main" id="{E67CC193-45FE-160F-8C0C-7942382CF9CC}"/>
                  </a:ext>
                </a:extLst>
              </p:cNvPr>
              <p:cNvSpPr/>
              <p:nvPr/>
            </p:nvSpPr>
            <p:spPr>
              <a:xfrm>
                <a:off x="4175760" y="3119120"/>
                <a:ext cx="91440" cy="91440"/>
              </a:xfrm>
              <a:prstGeom prst="ellipse">
                <a:avLst/>
              </a:prstGeom>
              <a:grpFill/>
              <a:ln>
                <a:solidFill>
                  <a:srgbClr val="FFFF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4" name="Group 23">
              <a:extLst>
                <a:ext uri="{FF2B5EF4-FFF2-40B4-BE49-F238E27FC236}">
                  <a16:creationId xmlns:a16="http://schemas.microsoft.com/office/drawing/2014/main" id="{FBD25A3D-8511-1637-226B-0171CFC7CB70}"/>
                </a:ext>
              </a:extLst>
            </p:cNvPr>
            <p:cNvGrpSpPr/>
            <p:nvPr/>
          </p:nvGrpSpPr>
          <p:grpSpPr>
            <a:xfrm>
              <a:off x="7627744" y="3447554"/>
              <a:ext cx="3800803" cy="845946"/>
              <a:chOff x="7627744" y="3447554"/>
              <a:chExt cx="3800803" cy="845946"/>
            </a:xfrm>
          </p:grpSpPr>
          <p:sp>
            <p:nvSpPr>
              <p:cNvPr id="26" name="Freeform: Shape 25">
                <a:extLst>
                  <a:ext uri="{FF2B5EF4-FFF2-40B4-BE49-F238E27FC236}">
                    <a16:creationId xmlns:a16="http://schemas.microsoft.com/office/drawing/2014/main" id="{89C9E01E-A2C9-5D37-8A7C-2A307BE2576E}"/>
                  </a:ext>
                </a:extLst>
              </p:cNvPr>
              <p:cNvSpPr/>
              <p:nvPr/>
            </p:nvSpPr>
            <p:spPr>
              <a:xfrm>
                <a:off x="7856345" y="3447554"/>
                <a:ext cx="3572202" cy="845946"/>
              </a:xfrm>
              <a:custGeom>
                <a:avLst/>
                <a:gdLst>
                  <a:gd name="connsiteX0" fmla="*/ 0 w 3572202"/>
                  <a:gd name="connsiteY0" fmla="*/ 0 h 845946"/>
                  <a:gd name="connsiteX1" fmla="*/ 3572202 w 3572202"/>
                  <a:gd name="connsiteY1" fmla="*/ 0 h 845946"/>
                  <a:gd name="connsiteX2" fmla="*/ 3572202 w 3572202"/>
                  <a:gd name="connsiteY2" fmla="*/ 845946 h 845946"/>
                  <a:gd name="connsiteX3" fmla="*/ 0 w 3572202"/>
                  <a:gd name="connsiteY3" fmla="*/ 845946 h 845946"/>
                  <a:gd name="connsiteX4" fmla="*/ 0 w 3572202"/>
                  <a:gd name="connsiteY4" fmla="*/ 0 h 8459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2202" h="845946">
                    <a:moveTo>
                      <a:pt x="0" y="0"/>
                    </a:moveTo>
                    <a:lnTo>
                      <a:pt x="3572202" y="0"/>
                    </a:lnTo>
                    <a:lnTo>
                      <a:pt x="3572202" y="845946"/>
                    </a:lnTo>
                    <a:lnTo>
                      <a:pt x="0" y="845946"/>
                    </a:lnTo>
                    <a:lnTo>
                      <a:pt x="0" y="0"/>
                    </a:lnTo>
                    <a:close/>
                  </a:path>
                </a:pathLst>
              </a:custGeom>
              <a:noFill/>
              <a:ln>
                <a:noFill/>
              </a:ln>
            </p:spPr>
            <p:style>
              <a:lnRef idx="2">
                <a:scrgbClr r="0" g="0" b="0"/>
              </a:lnRef>
              <a:fillRef idx="1">
                <a:scrgbClr r="0" g="0" b="0"/>
              </a:fillRef>
              <a:effectRef idx="0">
                <a:schemeClr val="dk2">
                  <a:hueOff val="0"/>
                  <a:satOff val="0"/>
                  <a:lumOff val="0"/>
                  <a:alphaOff val="0"/>
                </a:schemeClr>
              </a:effectRef>
              <a:fontRef idx="minor">
                <a:schemeClr val="lt1"/>
              </a:fontRef>
            </p:style>
            <p:txBody>
              <a:bodyPr spcFirstLastPara="0" vert="horz" wrap="square" lIns="671470" tIns="45720" rIns="45720" bIns="45720" numCol="1" spcCol="1270" anchor="ctr" anchorCtr="0">
                <a:noAutofit/>
              </a:bodyPr>
              <a:lstStyle/>
              <a:p>
                <a:pPr marL="0" lvl="0" indent="0" algn="l" defTabSz="800100">
                  <a:lnSpc>
                    <a:spcPct val="90000"/>
                  </a:lnSpc>
                  <a:spcBef>
                    <a:spcPct val="0"/>
                  </a:spcBef>
                  <a:spcAft>
                    <a:spcPct val="35000"/>
                  </a:spcAft>
                  <a:buFont typeface="Arial" panose="020B0604020202020204" pitchFamily="34" charset="0"/>
                  <a:buNone/>
                </a:pPr>
                <a:r>
                  <a:rPr lang="en-US" sz="1800" kern="1200">
                    <a:solidFill>
                      <a:schemeClr val="accent4"/>
                    </a:solidFill>
                  </a:rPr>
                  <a:t>66 kV network</a:t>
                </a:r>
              </a:p>
              <a:p>
                <a:pPr marL="0" lvl="0" indent="0" algn="l" defTabSz="800100">
                  <a:lnSpc>
                    <a:spcPct val="90000"/>
                  </a:lnSpc>
                  <a:spcBef>
                    <a:spcPct val="0"/>
                  </a:spcBef>
                  <a:spcAft>
                    <a:spcPct val="35000"/>
                  </a:spcAft>
                  <a:buFont typeface="Arial" panose="020B0604020202020204" pitchFamily="34" charset="0"/>
                  <a:buNone/>
                </a:pPr>
                <a:r>
                  <a:rPr lang="en-US" sz="1800" kern="1200">
                    <a:solidFill>
                      <a:schemeClr val="accent4"/>
                    </a:solidFill>
                  </a:rPr>
                  <a:t>1 substation (SEH9)</a:t>
                </a:r>
              </a:p>
              <a:p>
                <a:pPr marL="0" lvl="0" indent="0" algn="l" defTabSz="800100">
                  <a:lnSpc>
                    <a:spcPct val="90000"/>
                  </a:lnSpc>
                  <a:spcBef>
                    <a:spcPct val="0"/>
                  </a:spcBef>
                  <a:spcAft>
                    <a:spcPct val="35000"/>
                  </a:spcAft>
                  <a:buFont typeface="Arial" panose="020B0604020202020204" pitchFamily="34" charset="0"/>
                  <a:buNone/>
                </a:pPr>
                <a:r>
                  <a:rPr lang="el-GR" sz="1800" kern="1200">
                    <a:solidFill>
                      <a:schemeClr val="accent4"/>
                    </a:solidFill>
                  </a:rPr>
                  <a:t>2</a:t>
                </a:r>
                <a:r>
                  <a:rPr lang="en-US" sz="1800" kern="1200">
                    <a:solidFill>
                      <a:schemeClr val="accent4"/>
                    </a:solidFill>
                  </a:rPr>
                  <a:t> PMUs</a:t>
                </a:r>
              </a:p>
            </p:txBody>
          </p:sp>
          <p:sp>
            <p:nvSpPr>
              <p:cNvPr id="27" name="Oval 26">
                <a:extLst>
                  <a:ext uri="{FF2B5EF4-FFF2-40B4-BE49-F238E27FC236}">
                    <a16:creationId xmlns:a16="http://schemas.microsoft.com/office/drawing/2014/main" id="{F72E4AED-063D-0A89-31B1-2F2A24D88624}"/>
                  </a:ext>
                </a:extLst>
              </p:cNvPr>
              <p:cNvSpPr/>
              <p:nvPr/>
            </p:nvSpPr>
            <p:spPr>
              <a:xfrm>
                <a:off x="7627744" y="3641926"/>
                <a:ext cx="457202" cy="457202"/>
              </a:xfrm>
              <a:prstGeom prst="ellipse">
                <a:avLst/>
              </a:prstGeom>
              <a:solidFill>
                <a:schemeClr val="accent4"/>
              </a:solidFill>
              <a:ln>
                <a:noFill/>
              </a:ln>
            </p:spPr>
            <p:style>
              <a:lnRef idx="2">
                <a:scrgbClr r="0" g="0" b="0"/>
              </a:lnRef>
              <a:fillRef idx="1">
                <a:scrgbClr r="0" g="0" b="0"/>
              </a:fillRef>
              <a:effectRef idx="0">
                <a:schemeClr val="lt2">
                  <a:hueOff val="0"/>
                  <a:satOff val="0"/>
                  <a:lumOff val="0"/>
                  <a:alphaOff val="0"/>
                </a:schemeClr>
              </a:effectRef>
              <a:fontRef idx="minor">
                <a:schemeClr val="dk1">
                  <a:hueOff val="0"/>
                  <a:satOff val="0"/>
                  <a:lumOff val="0"/>
                  <a:alphaOff val="0"/>
                </a:schemeClr>
              </a:fontRef>
            </p:style>
            <p:txBody>
              <a:bodyPr/>
              <a:lstStyle/>
              <a:p>
                <a:endParaRPr lang="en-US"/>
              </a:p>
            </p:txBody>
          </p:sp>
        </p:grpSp>
        <p:sp>
          <p:nvSpPr>
            <p:cNvPr id="25" name="TextBox 24">
              <a:extLst>
                <a:ext uri="{FF2B5EF4-FFF2-40B4-BE49-F238E27FC236}">
                  <a16:creationId xmlns:a16="http://schemas.microsoft.com/office/drawing/2014/main" id="{82A854FC-FD1C-34CE-9672-9C653828D91C}"/>
                </a:ext>
              </a:extLst>
            </p:cNvPr>
            <p:cNvSpPr txBox="1"/>
            <p:nvPr/>
          </p:nvSpPr>
          <p:spPr>
            <a:xfrm>
              <a:off x="4319261" y="3771144"/>
              <a:ext cx="460382" cy="307777"/>
            </a:xfrm>
            <a:prstGeom prst="rect">
              <a:avLst/>
            </a:prstGeom>
            <a:noFill/>
          </p:spPr>
          <p:txBody>
            <a:bodyPr wrap="none" rtlCol="0">
              <a:spAutoFit/>
            </a:bodyPr>
            <a:lstStyle/>
            <a:p>
              <a:r>
                <a:rPr lang="en-US" sz="1400">
                  <a:solidFill>
                    <a:schemeClr val="bg1"/>
                  </a:solidFill>
                  <a:latin typeface="IrisUPC" panose="020B0502040204020203" pitchFamily="34" charset="-34"/>
                  <a:cs typeface="IrisUPC" panose="020B0502040204020203" pitchFamily="34" charset="-34"/>
                </a:rPr>
                <a:t>SEH</a:t>
              </a:r>
              <a:r>
                <a:rPr lang="en-US" sz="900">
                  <a:solidFill>
                    <a:schemeClr val="bg1"/>
                  </a:solidFill>
                  <a:latin typeface="Times New Roman" panose="02020603050405020304" pitchFamily="18" charset="0"/>
                  <a:cs typeface="Times New Roman" panose="02020603050405020304" pitchFamily="18" charset="0"/>
                </a:rPr>
                <a:t>9</a:t>
              </a:r>
              <a:endParaRPr lang="en-US" sz="1400">
                <a:solidFill>
                  <a:schemeClr val="bg1"/>
                </a:solidFill>
                <a:latin typeface="Times New Roman" panose="02020603050405020304" pitchFamily="18" charset="0"/>
                <a:cs typeface="Times New Roman" panose="02020603050405020304" pitchFamily="18" charset="0"/>
              </a:endParaRPr>
            </a:p>
          </p:txBody>
        </p:sp>
      </p:grpSp>
      <p:grpSp>
        <p:nvGrpSpPr>
          <p:cNvPr id="30" name="Group 29">
            <a:extLst>
              <a:ext uri="{FF2B5EF4-FFF2-40B4-BE49-F238E27FC236}">
                <a16:creationId xmlns:a16="http://schemas.microsoft.com/office/drawing/2014/main" id="{B159AE7B-5B24-AD82-6EE8-112F8284E3F9}"/>
              </a:ext>
            </a:extLst>
          </p:cNvPr>
          <p:cNvGrpSpPr/>
          <p:nvPr/>
        </p:nvGrpSpPr>
        <p:grpSpPr>
          <a:xfrm>
            <a:off x="1319004" y="2536425"/>
            <a:ext cx="10086394" cy="2597732"/>
            <a:chOff x="1342153" y="2964688"/>
            <a:chExt cx="10086394" cy="2597732"/>
          </a:xfrm>
        </p:grpSpPr>
        <p:grpSp>
          <p:nvGrpSpPr>
            <p:cNvPr id="31" name="Group 30">
              <a:extLst>
                <a:ext uri="{FF2B5EF4-FFF2-40B4-BE49-F238E27FC236}">
                  <a16:creationId xmlns:a16="http://schemas.microsoft.com/office/drawing/2014/main" id="{7243E2E5-2365-293B-B43C-7939CDA08313}"/>
                </a:ext>
              </a:extLst>
            </p:cNvPr>
            <p:cNvGrpSpPr/>
            <p:nvPr/>
          </p:nvGrpSpPr>
          <p:grpSpPr>
            <a:xfrm>
              <a:off x="5402089" y="3134360"/>
              <a:ext cx="91440" cy="309880"/>
              <a:chOff x="4175760" y="3119120"/>
              <a:chExt cx="91440" cy="309880"/>
            </a:xfrm>
            <a:solidFill>
              <a:schemeClr val="accent5"/>
            </a:solidFill>
          </p:grpSpPr>
          <p:cxnSp>
            <p:nvCxnSpPr>
              <p:cNvPr id="55" name="Straight Connector 54">
                <a:extLst>
                  <a:ext uri="{FF2B5EF4-FFF2-40B4-BE49-F238E27FC236}">
                    <a16:creationId xmlns:a16="http://schemas.microsoft.com/office/drawing/2014/main" id="{037902ED-7377-399F-A0E2-8911F9599C81}"/>
                  </a:ext>
                </a:extLst>
              </p:cNvPr>
              <p:cNvCxnSpPr>
                <a:cxnSpLocks/>
              </p:cNvCxnSpPr>
              <p:nvPr/>
            </p:nvCxnSpPr>
            <p:spPr>
              <a:xfrm flipV="1">
                <a:off x="4221480" y="3185160"/>
                <a:ext cx="0" cy="243840"/>
              </a:xfrm>
              <a:prstGeom prst="line">
                <a:avLst/>
              </a:prstGeom>
              <a:grpFill/>
              <a:ln w="19050">
                <a:solidFill>
                  <a:srgbClr val="FFFFFF"/>
                </a:solidFill>
              </a:ln>
            </p:spPr>
            <p:style>
              <a:lnRef idx="1">
                <a:schemeClr val="accent1"/>
              </a:lnRef>
              <a:fillRef idx="0">
                <a:schemeClr val="accent1"/>
              </a:fillRef>
              <a:effectRef idx="0">
                <a:schemeClr val="accent1"/>
              </a:effectRef>
              <a:fontRef idx="minor">
                <a:schemeClr val="tx1"/>
              </a:fontRef>
            </p:style>
          </p:cxnSp>
          <p:sp>
            <p:nvSpPr>
              <p:cNvPr id="56" name="Oval 55">
                <a:extLst>
                  <a:ext uri="{FF2B5EF4-FFF2-40B4-BE49-F238E27FC236}">
                    <a16:creationId xmlns:a16="http://schemas.microsoft.com/office/drawing/2014/main" id="{1FCA99CA-E560-0905-C9BC-B7765818B8B8}"/>
                  </a:ext>
                </a:extLst>
              </p:cNvPr>
              <p:cNvSpPr/>
              <p:nvPr/>
            </p:nvSpPr>
            <p:spPr>
              <a:xfrm>
                <a:off x="4175760" y="3119120"/>
                <a:ext cx="91440" cy="91440"/>
              </a:xfrm>
              <a:prstGeom prst="ellipse">
                <a:avLst/>
              </a:prstGeom>
              <a:grpFill/>
              <a:ln>
                <a:solidFill>
                  <a:srgbClr val="FFFF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2" name="Group 31">
              <a:extLst>
                <a:ext uri="{FF2B5EF4-FFF2-40B4-BE49-F238E27FC236}">
                  <a16:creationId xmlns:a16="http://schemas.microsoft.com/office/drawing/2014/main" id="{68A20B09-8322-60E6-B3D9-B5AA34B1419A}"/>
                </a:ext>
              </a:extLst>
            </p:cNvPr>
            <p:cNvGrpSpPr/>
            <p:nvPr/>
          </p:nvGrpSpPr>
          <p:grpSpPr>
            <a:xfrm>
              <a:off x="4176793" y="2964688"/>
              <a:ext cx="91440" cy="309880"/>
              <a:chOff x="4175760" y="3119120"/>
              <a:chExt cx="91440" cy="309880"/>
            </a:xfrm>
            <a:solidFill>
              <a:schemeClr val="accent5"/>
            </a:solidFill>
          </p:grpSpPr>
          <p:cxnSp>
            <p:nvCxnSpPr>
              <p:cNvPr id="53" name="Straight Connector 52">
                <a:extLst>
                  <a:ext uri="{FF2B5EF4-FFF2-40B4-BE49-F238E27FC236}">
                    <a16:creationId xmlns:a16="http://schemas.microsoft.com/office/drawing/2014/main" id="{4ED400EE-DDF4-0500-B9A1-C3369975B6B5}"/>
                  </a:ext>
                </a:extLst>
              </p:cNvPr>
              <p:cNvCxnSpPr>
                <a:cxnSpLocks/>
              </p:cNvCxnSpPr>
              <p:nvPr/>
            </p:nvCxnSpPr>
            <p:spPr>
              <a:xfrm flipV="1">
                <a:off x="4221480" y="3185160"/>
                <a:ext cx="0" cy="243840"/>
              </a:xfrm>
              <a:prstGeom prst="line">
                <a:avLst/>
              </a:prstGeom>
              <a:grpFill/>
              <a:ln w="19050">
                <a:solidFill>
                  <a:srgbClr val="FFFFFF"/>
                </a:solidFill>
              </a:ln>
            </p:spPr>
            <p:style>
              <a:lnRef idx="1">
                <a:schemeClr val="accent1"/>
              </a:lnRef>
              <a:fillRef idx="0">
                <a:schemeClr val="accent1"/>
              </a:fillRef>
              <a:effectRef idx="0">
                <a:schemeClr val="accent1"/>
              </a:effectRef>
              <a:fontRef idx="minor">
                <a:schemeClr val="tx1"/>
              </a:fontRef>
            </p:style>
          </p:cxnSp>
          <p:sp>
            <p:nvSpPr>
              <p:cNvPr id="54" name="Oval 53">
                <a:extLst>
                  <a:ext uri="{FF2B5EF4-FFF2-40B4-BE49-F238E27FC236}">
                    <a16:creationId xmlns:a16="http://schemas.microsoft.com/office/drawing/2014/main" id="{2B8ECA1D-D57E-64AB-3B04-0515F40DFA2A}"/>
                  </a:ext>
                </a:extLst>
              </p:cNvPr>
              <p:cNvSpPr/>
              <p:nvPr/>
            </p:nvSpPr>
            <p:spPr>
              <a:xfrm>
                <a:off x="4175760" y="3119120"/>
                <a:ext cx="91440" cy="91440"/>
              </a:xfrm>
              <a:prstGeom prst="ellipse">
                <a:avLst/>
              </a:prstGeom>
              <a:grpFill/>
              <a:ln>
                <a:solidFill>
                  <a:srgbClr val="FFFF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3" name="Group 32">
              <a:extLst>
                <a:ext uri="{FF2B5EF4-FFF2-40B4-BE49-F238E27FC236}">
                  <a16:creationId xmlns:a16="http://schemas.microsoft.com/office/drawing/2014/main" id="{DF522B62-F671-7718-4247-0373F68C9703}"/>
                </a:ext>
              </a:extLst>
            </p:cNvPr>
            <p:cNvGrpSpPr/>
            <p:nvPr/>
          </p:nvGrpSpPr>
          <p:grpSpPr>
            <a:xfrm>
              <a:off x="1342153" y="3809892"/>
              <a:ext cx="91440" cy="309880"/>
              <a:chOff x="4175760" y="3119120"/>
              <a:chExt cx="91440" cy="309880"/>
            </a:xfrm>
            <a:solidFill>
              <a:schemeClr val="accent5"/>
            </a:solidFill>
          </p:grpSpPr>
          <p:cxnSp>
            <p:nvCxnSpPr>
              <p:cNvPr id="51" name="Straight Connector 50">
                <a:extLst>
                  <a:ext uri="{FF2B5EF4-FFF2-40B4-BE49-F238E27FC236}">
                    <a16:creationId xmlns:a16="http://schemas.microsoft.com/office/drawing/2014/main" id="{677C40BB-7552-283D-B8E9-C2A1A01C3DC2}"/>
                  </a:ext>
                </a:extLst>
              </p:cNvPr>
              <p:cNvCxnSpPr>
                <a:cxnSpLocks/>
              </p:cNvCxnSpPr>
              <p:nvPr/>
            </p:nvCxnSpPr>
            <p:spPr>
              <a:xfrm flipV="1">
                <a:off x="4221480" y="3185160"/>
                <a:ext cx="0" cy="243840"/>
              </a:xfrm>
              <a:prstGeom prst="line">
                <a:avLst/>
              </a:prstGeom>
              <a:grpFill/>
              <a:ln w="19050">
                <a:solidFill>
                  <a:srgbClr val="FFFFFF"/>
                </a:solidFill>
              </a:ln>
            </p:spPr>
            <p:style>
              <a:lnRef idx="1">
                <a:schemeClr val="accent1"/>
              </a:lnRef>
              <a:fillRef idx="0">
                <a:schemeClr val="accent1"/>
              </a:fillRef>
              <a:effectRef idx="0">
                <a:schemeClr val="accent1"/>
              </a:effectRef>
              <a:fontRef idx="minor">
                <a:schemeClr val="tx1"/>
              </a:fontRef>
            </p:style>
          </p:cxnSp>
          <p:sp>
            <p:nvSpPr>
              <p:cNvPr id="52" name="Oval 51">
                <a:extLst>
                  <a:ext uri="{FF2B5EF4-FFF2-40B4-BE49-F238E27FC236}">
                    <a16:creationId xmlns:a16="http://schemas.microsoft.com/office/drawing/2014/main" id="{3B7BB445-1996-B901-E246-D9B3D8C94681}"/>
                  </a:ext>
                </a:extLst>
              </p:cNvPr>
              <p:cNvSpPr/>
              <p:nvPr/>
            </p:nvSpPr>
            <p:spPr>
              <a:xfrm>
                <a:off x="4175760" y="3119120"/>
                <a:ext cx="91440" cy="91440"/>
              </a:xfrm>
              <a:prstGeom prst="ellipse">
                <a:avLst/>
              </a:prstGeom>
              <a:grpFill/>
              <a:ln>
                <a:solidFill>
                  <a:srgbClr val="FFFF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4" name="Group 33">
              <a:extLst>
                <a:ext uri="{FF2B5EF4-FFF2-40B4-BE49-F238E27FC236}">
                  <a16:creationId xmlns:a16="http://schemas.microsoft.com/office/drawing/2014/main" id="{A7FFCF26-1B9B-5D19-0C9F-93CDCE9E8D17}"/>
                </a:ext>
              </a:extLst>
            </p:cNvPr>
            <p:cNvGrpSpPr/>
            <p:nvPr/>
          </p:nvGrpSpPr>
          <p:grpSpPr>
            <a:xfrm>
              <a:off x="6335004" y="3639604"/>
              <a:ext cx="91440" cy="309880"/>
              <a:chOff x="4185131" y="3119120"/>
              <a:chExt cx="91440" cy="309880"/>
            </a:xfrm>
            <a:solidFill>
              <a:schemeClr val="accent5"/>
            </a:solidFill>
          </p:grpSpPr>
          <p:cxnSp>
            <p:nvCxnSpPr>
              <p:cNvPr id="49" name="Straight Connector 48">
                <a:extLst>
                  <a:ext uri="{FF2B5EF4-FFF2-40B4-BE49-F238E27FC236}">
                    <a16:creationId xmlns:a16="http://schemas.microsoft.com/office/drawing/2014/main" id="{B96D296F-B777-E30C-B150-90B0E71E8656}"/>
                  </a:ext>
                </a:extLst>
              </p:cNvPr>
              <p:cNvCxnSpPr>
                <a:cxnSpLocks/>
              </p:cNvCxnSpPr>
              <p:nvPr/>
            </p:nvCxnSpPr>
            <p:spPr>
              <a:xfrm flipV="1">
                <a:off x="4230851" y="3185160"/>
                <a:ext cx="0" cy="243840"/>
              </a:xfrm>
              <a:prstGeom prst="line">
                <a:avLst/>
              </a:prstGeom>
              <a:grpFill/>
              <a:ln w="19050">
                <a:solidFill>
                  <a:srgbClr val="FFFFFF"/>
                </a:solidFill>
              </a:ln>
            </p:spPr>
            <p:style>
              <a:lnRef idx="1">
                <a:schemeClr val="accent1"/>
              </a:lnRef>
              <a:fillRef idx="0">
                <a:schemeClr val="accent1"/>
              </a:fillRef>
              <a:effectRef idx="0">
                <a:schemeClr val="accent1"/>
              </a:effectRef>
              <a:fontRef idx="minor">
                <a:schemeClr val="tx1"/>
              </a:fontRef>
            </p:style>
          </p:cxnSp>
          <p:sp>
            <p:nvSpPr>
              <p:cNvPr id="50" name="Oval 49">
                <a:extLst>
                  <a:ext uri="{FF2B5EF4-FFF2-40B4-BE49-F238E27FC236}">
                    <a16:creationId xmlns:a16="http://schemas.microsoft.com/office/drawing/2014/main" id="{8D5A4A09-9CD3-4E6A-9EC9-30C9A57E293F}"/>
                  </a:ext>
                </a:extLst>
              </p:cNvPr>
              <p:cNvSpPr/>
              <p:nvPr/>
            </p:nvSpPr>
            <p:spPr>
              <a:xfrm>
                <a:off x="4185131" y="3119120"/>
                <a:ext cx="91440" cy="91440"/>
              </a:xfrm>
              <a:prstGeom prst="ellipse">
                <a:avLst/>
              </a:prstGeom>
              <a:grpFill/>
              <a:ln>
                <a:solidFill>
                  <a:srgbClr val="FFFF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5" name="Group 34">
              <a:extLst>
                <a:ext uri="{FF2B5EF4-FFF2-40B4-BE49-F238E27FC236}">
                  <a16:creationId xmlns:a16="http://schemas.microsoft.com/office/drawing/2014/main" id="{A56D2B5E-CBD5-94A0-12D8-3A002A7713DB}"/>
                </a:ext>
              </a:extLst>
            </p:cNvPr>
            <p:cNvGrpSpPr/>
            <p:nvPr/>
          </p:nvGrpSpPr>
          <p:grpSpPr>
            <a:xfrm>
              <a:off x="2566433" y="4840605"/>
              <a:ext cx="91440" cy="309880"/>
              <a:chOff x="4175760" y="3119120"/>
              <a:chExt cx="91440" cy="309880"/>
            </a:xfrm>
            <a:solidFill>
              <a:schemeClr val="accent5"/>
            </a:solidFill>
          </p:grpSpPr>
          <p:cxnSp>
            <p:nvCxnSpPr>
              <p:cNvPr id="47" name="Straight Connector 46">
                <a:extLst>
                  <a:ext uri="{FF2B5EF4-FFF2-40B4-BE49-F238E27FC236}">
                    <a16:creationId xmlns:a16="http://schemas.microsoft.com/office/drawing/2014/main" id="{61F46E5C-BCEB-DE40-B70B-EAFB2CD24DCA}"/>
                  </a:ext>
                </a:extLst>
              </p:cNvPr>
              <p:cNvCxnSpPr>
                <a:cxnSpLocks/>
              </p:cNvCxnSpPr>
              <p:nvPr/>
            </p:nvCxnSpPr>
            <p:spPr>
              <a:xfrm flipV="1">
                <a:off x="4221480" y="3185160"/>
                <a:ext cx="0" cy="243840"/>
              </a:xfrm>
              <a:prstGeom prst="line">
                <a:avLst/>
              </a:prstGeom>
              <a:grpFill/>
              <a:ln w="19050">
                <a:solidFill>
                  <a:srgbClr val="FFFFFF"/>
                </a:solidFill>
              </a:ln>
            </p:spPr>
            <p:style>
              <a:lnRef idx="1">
                <a:schemeClr val="accent1"/>
              </a:lnRef>
              <a:fillRef idx="0">
                <a:schemeClr val="accent1"/>
              </a:fillRef>
              <a:effectRef idx="0">
                <a:schemeClr val="accent1"/>
              </a:effectRef>
              <a:fontRef idx="minor">
                <a:schemeClr val="tx1"/>
              </a:fontRef>
            </p:style>
          </p:cxnSp>
          <p:sp>
            <p:nvSpPr>
              <p:cNvPr id="48" name="Oval 47">
                <a:extLst>
                  <a:ext uri="{FF2B5EF4-FFF2-40B4-BE49-F238E27FC236}">
                    <a16:creationId xmlns:a16="http://schemas.microsoft.com/office/drawing/2014/main" id="{3A5E30C6-7B83-293C-BF1E-E7A556DD3038}"/>
                  </a:ext>
                </a:extLst>
              </p:cNvPr>
              <p:cNvSpPr/>
              <p:nvPr/>
            </p:nvSpPr>
            <p:spPr>
              <a:xfrm>
                <a:off x="4175760" y="3119120"/>
                <a:ext cx="91440" cy="91440"/>
              </a:xfrm>
              <a:prstGeom prst="ellipse">
                <a:avLst/>
              </a:prstGeom>
              <a:grpFill/>
              <a:ln>
                <a:solidFill>
                  <a:srgbClr val="FFFF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6" name="Group 35">
              <a:extLst>
                <a:ext uri="{FF2B5EF4-FFF2-40B4-BE49-F238E27FC236}">
                  <a16:creationId xmlns:a16="http://schemas.microsoft.com/office/drawing/2014/main" id="{5914F91D-B610-CDB8-9359-CE51BC05C4CA}"/>
                </a:ext>
              </a:extLst>
            </p:cNvPr>
            <p:cNvGrpSpPr/>
            <p:nvPr/>
          </p:nvGrpSpPr>
          <p:grpSpPr>
            <a:xfrm>
              <a:off x="1936513" y="3439052"/>
              <a:ext cx="91440" cy="309880"/>
              <a:chOff x="4175760" y="3119120"/>
              <a:chExt cx="91440" cy="309880"/>
            </a:xfrm>
            <a:solidFill>
              <a:schemeClr val="accent5"/>
            </a:solidFill>
          </p:grpSpPr>
          <p:cxnSp>
            <p:nvCxnSpPr>
              <p:cNvPr id="45" name="Straight Connector 44">
                <a:extLst>
                  <a:ext uri="{FF2B5EF4-FFF2-40B4-BE49-F238E27FC236}">
                    <a16:creationId xmlns:a16="http://schemas.microsoft.com/office/drawing/2014/main" id="{A8D2A166-DD79-C540-B94C-69F4ADC6AD3F}"/>
                  </a:ext>
                </a:extLst>
              </p:cNvPr>
              <p:cNvCxnSpPr>
                <a:cxnSpLocks/>
              </p:cNvCxnSpPr>
              <p:nvPr/>
            </p:nvCxnSpPr>
            <p:spPr>
              <a:xfrm flipV="1">
                <a:off x="4221480" y="3185160"/>
                <a:ext cx="0" cy="243840"/>
              </a:xfrm>
              <a:prstGeom prst="line">
                <a:avLst/>
              </a:prstGeom>
              <a:grpFill/>
              <a:ln w="19050">
                <a:solidFill>
                  <a:srgbClr val="FFFFFF"/>
                </a:solidFill>
              </a:ln>
            </p:spPr>
            <p:style>
              <a:lnRef idx="1">
                <a:schemeClr val="accent1"/>
              </a:lnRef>
              <a:fillRef idx="0">
                <a:schemeClr val="accent1"/>
              </a:fillRef>
              <a:effectRef idx="0">
                <a:schemeClr val="accent1"/>
              </a:effectRef>
              <a:fontRef idx="minor">
                <a:schemeClr val="tx1"/>
              </a:fontRef>
            </p:style>
          </p:cxnSp>
          <p:sp>
            <p:nvSpPr>
              <p:cNvPr id="46" name="Oval 45">
                <a:extLst>
                  <a:ext uri="{FF2B5EF4-FFF2-40B4-BE49-F238E27FC236}">
                    <a16:creationId xmlns:a16="http://schemas.microsoft.com/office/drawing/2014/main" id="{2324E129-3B83-CCA1-3B6D-4796F314F039}"/>
                  </a:ext>
                </a:extLst>
              </p:cNvPr>
              <p:cNvSpPr/>
              <p:nvPr/>
            </p:nvSpPr>
            <p:spPr>
              <a:xfrm>
                <a:off x="4175760" y="3119120"/>
                <a:ext cx="91440" cy="91440"/>
              </a:xfrm>
              <a:prstGeom prst="ellipse">
                <a:avLst/>
              </a:prstGeom>
              <a:grpFill/>
              <a:ln>
                <a:solidFill>
                  <a:srgbClr val="FFFF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7" name="Group 36">
              <a:extLst>
                <a:ext uri="{FF2B5EF4-FFF2-40B4-BE49-F238E27FC236}">
                  <a16:creationId xmlns:a16="http://schemas.microsoft.com/office/drawing/2014/main" id="{24381C14-4710-C762-6518-5A2CC743B5E4}"/>
                </a:ext>
              </a:extLst>
            </p:cNvPr>
            <p:cNvGrpSpPr/>
            <p:nvPr/>
          </p:nvGrpSpPr>
          <p:grpSpPr>
            <a:xfrm>
              <a:off x="4546363" y="3350152"/>
              <a:ext cx="91440" cy="309880"/>
              <a:chOff x="4175760" y="3119120"/>
              <a:chExt cx="91440" cy="309880"/>
            </a:xfrm>
            <a:solidFill>
              <a:schemeClr val="accent5"/>
            </a:solidFill>
          </p:grpSpPr>
          <p:cxnSp>
            <p:nvCxnSpPr>
              <p:cNvPr id="43" name="Straight Connector 42">
                <a:extLst>
                  <a:ext uri="{FF2B5EF4-FFF2-40B4-BE49-F238E27FC236}">
                    <a16:creationId xmlns:a16="http://schemas.microsoft.com/office/drawing/2014/main" id="{EC1DC90B-0F1D-0F0A-3A92-549B6983AB0A}"/>
                  </a:ext>
                </a:extLst>
              </p:cNvPr>
              <p:cNvCxnSpPr>
                <a:cxnSpLocks/>
              </p:cNvCxnSpPr>
              <p:nvPr/>
            </p:nvCxnSpPr>
            <p:spPr>
              <a:xfrm flipV="1">
                <a:off x="4221480" y="3185160"/>
                <a:ext cx="0" cy="243840"/>
              </a:xfrm>
              <a:prstGeom prst="line">
                <a:avLst/>
              </a:prstGeom>
              <a:grpFill/>
              <a:ln w="19050">
                <a:solidFill>
                  <a:srgbClr val="FFFFFF"/>
                </a:solidFill>
              </a:ln>
            </p:spPr>
            <p:style>
              <a:lnRef idx="1">
                <a:schemeClr val="accent1"/>
              </a:lnRef>
              <a:fillRef idx="0">
                <a:schemeClr val="accent1"/>
              </a:fillRef>
              <a:effectRef idx="0">
                <a:schemeClr val="accent1"/>
              </a:effectRef>
              <a:fontRef idx="minor">
                <a:schemeClr val="tx1"/>
              </a:fontRef>
            </p:style>
          </p:cxnSp>
          <p:sp>
            <p:nvSpPr>
              <p:cNvPr id="44" name="Oval 43">
                <a:extLst>
                  <a:ext uri="{FF2B5EF4-FFF2-40B4-BE49-F238E27FC236}">
                    <a16:creationId xmlns:a16="http://schemas.microsoft.com/office/drawing/2014/main" id="{290E3CEF-354B-78B3-E4BA-E46E4CE8D037}"/>
                  </a:ext>
                </a:extLst>
              </p:cNvPr>
              <p:cNvSpPr/>
              <p:nvPr/>
            </p:nvSpPr>
            <p:spPr>
              <a:xfrm>
                <a:off x="4175760" y="3119120"/>
                <a:ext cx="91440" cy="91440"/>
              </a:xfrm>
              <a:prstGeom prst="ellipse">
                <a:avLst/>
              </a:prstGeom>
              <a:grpFill/>
              <a:ln>
                <a:solidFill>
                  <a:srgbClr val="FFFF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8" name="Group 37">
              <a:extLst>
                <a:ext uri="{FF2B5EF4-FFF2-40B4-BE49-F238E27FC236}">
                  <a16:creationId xmlns:a16="http://schemas.microsoft.com/office/drawing/2014/main" id="{9B5225B2-0864-67B6-59E1-816363953360}"/>
                </a:ext>
              </a:extLst>
            </p:cNvPr>
            <p:cNvGrpSpPr/>
            <p:nvPr/>
          </p:nvGrpSpPr>
          <p:grpSpPr>
            <a:xfrm>
              <a:off x="7320242" y="4716474"/>
              <a:ext cx="4108305" cy="845946"/>
              <a:chOff x="7320242" y="4716474"/>
              <a:chExt cx="4108305" cy="845946"/>
            </a:xfrm>
          </p:grpSpPr>
          <p:sp>
            <p:nvSpPr>
              <p:cNvPr id="41" name="Freeform: Shape 40">
                <a:extLst>
                  <a:ext uri="{FF2B5EF4-FFF2-40B4-BE49-F238E27FC236}">
                    <a16:creationId xmlns:a16="http://schemas.microsoft.com/office/drawing/2014/main" id="{BDBAA0F4-CA10-F391-368A-F466DC9F7F86}"/>
                  </a:ext>
                </a:extLst>
              </p:cNvPr>
              <p:cNvSpPr/>
              <p:nvPr/>
            </p:nvSpPr>
            <p:spPr>
              <a:xfrm>
                <a:off x="7548844" y="4716474"/>
                <a:ext cx="3879703" cy="845946"/>
              </a:xfrm>
              <a:custGeom>
                <a:avLst/>
                <a:gdLst>
                  <a:gd name="connsiteX0" fmla="*/ 0 w 3879703"/>
                  <a:gd name="connsiteY0" fmla="*/ 0 h 845946"/>
                  <a:gd name="connsiteX1" fmla="*/ 3879703 w 3879703"/>
                  <a:gd name="connsiteY1" fmla="*/ 0 h 845946"/>
                  <a:gd name="connsiteX2" fmla="*/ 3879703 w 3879703"/>
                  <a:gd name="connsiteY2" fmla="*/ 845946 h 845946"/>
                  <a:gd name="connsiteX3" fmla="*/ 0 w 3879703"/>
                  <a:gd name="connsiteY3" fmla="*/ 845946 h 845946"/>
                  <a:gd name="connsiteX4" fmla="*/ 0 w 3879703"/>
                  <a:gd name="connsiteY4" fmla="*/ 0 h 8459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79703" h="845946">
                    <a:moveTo>
                      <a:pt x="0" y="0"/>
                    </a:moveTo>
                    <a:lnTo>
                      <a:pt x="3879703" y="0"/>
                    </a:lnTo>
                    <a:lnTo>
                      <a:pt x="3879703" y="845946"/>
                    </a:lnTo>
                    <a:lnTo>
                      <a:pt x="0" y="845946"/>
                    </a:lnTo>
                    <a:lnTo>
                      <a:pt x="0" y="0"/>
                    </a:lnTo>
                    <a:close/>
                  </a:path>
                </a:pathLst>
              </a:custGeom>
              <a:noFill/>
              <a:ln>
                <a:noFill/>
              </a:ln>
            </p:spPr>
            <p:style>
              <a:lnRef idx="2">
                <a:scrgbClr r="0" g="0" b="0"/>
              </a:lnRef>
              <a:fillRef idx="1">
                <a:scrgbClr r="0" g="0" b="0"/>
              </a:fillRef>
              <a:effectRef idx="0">
                <a:schemeClr val="dk2">
                  <a:hueOff val="0"/>
                  <a:satOff val="0"/>
                  <a:lumOff val="0"/>
                  <a:alphaOff val="0"/>
                </a:schemeClr>
              </a:effectRef>
              <a:fontRef idx="minor">
                <a:schemeClr val="lt1"/>
              </a:fontRef>
            </p:style>
            <p:txBody>
              <a:bodyPr spcFirstLastPara="0" vert="horz" wrap="square" lIns="671470" tIns="45720" rIns="45720" bIns="45720" numCol="1" spcCol="1270" anchor="ctr" anchorCtr="0">
                <a:noAutofit/>
              </a:bodyPr>
              <a:lstStyle/>
              <a:p>
                <a:pPr marL="0" lvl="0" indent="0" algn="l" defTabSz="800100">
                  <a:lnSpc>
                    <a:spcPct val="90000"/>
                  </a:lnSpc>
                  <a:spcBef>
                    <a:spcPct val="0"/>
                  </a:spcBef>
                  <a:spcAft>
                    <a:spcPct val="35000"/>
                  </a:spcAft>
                  <a:buFont typeface="Arial" panose="020B0604020202020204" pitchFamily="34" charset="0"/>
                  <a:buNone/>
                </a:pPr>
                <a:r>
                  <a:rPr lang="en-US" sz="1800" kern="1200">
                    <a:solidFill>
                      <a:schemeClr val="accent5"/>
                    </a:solidFill>
                  </a:rPr>
                  <a:t>18 kV network</a:t>
                </a:r>
              </a:p>
              <a:p>
                <a:pPr marL="0" lvl="0" indent="0" algn="l" defTabSz="800100">
                  <a:lnSpc>
                    <a:spcPct val="90000"/>
                  </a:lnSpc>
                  <a:spcBef>
                    <a:spcPct val="0"/>
                  </a:spcBef>
                  <a:spcAft>
                    <a:spcPct val="35000"/>
                  </a:spcAft>
                  <a:buFont typeface="Arial" panose="020B0604020202020204" pitchFamily="34" charset="0"/>
                  <a:buNone/>
                </a:pPr>
                <a:r>
                  <a:rPr lang="en-US" sz="1800" kern="1200">
                    <a:solidFill>
                      <a:schemeClr val="accent5"/>
                    </a:solidFill>
                  </a:rPr>
                  <a:t>LHC loop + PCC</a:t>
                </a:r>
              </a:p>
              <a:p>
                <a:pPr marL="0" lvl="0" indent="0" algn="l" defTabSz="800100">
                  <a:lnSpc>
                    <a:spcPct val="90000"/>
                  </a:lnSpc>
                  <a:spcBef>
                    <a:spcPct val="0"/>
                  </a:spcBef>
                  <a:spcAft>
                    <a:spcPct val="35000"/>
                  </a:spcAft>
                  <a:buFont typeface="Arial" panose="020B0604020202020204" pitchFamily="34" charset="0"/>
                  <a:buNone/>
                </a:pPr>
                <a:r>
                  <a:rPr lang="en-US" sz="1800" kern="1200">
                    <a:solidFill>
                      <a:schemeClr val="accent5"/>
                    </a:solidFill>
                  </a:rPr>
                  <a:t>20 PMUs</a:t>
                </a:r>
              </a:p>
            </p:txBody>
          </p:sp>
          <p:sp>
            <p:nvSpPr>
              <p:cNvPr id="42" name="Oval 41">
                <a:extLst>
                  <a:ext uri="{FF2B5EF4-FFF2-40B4-BE49-F238E27FC236}">
                    <a16:creationId xmlns:a16="http://schemas.microsoft.com/office/drawing/2014/main" id="{DFBB6ABB-331B-5270-3F59-A5A3E2F3392C}"/>
                  </a:ext>
                </a:extLst>
              </p:cNvPr>
              <p:cNvSpPr/>
              <p:nvPr/>
            </p:nvSpPr>
            <p:spPr>
              <a:xfrm>
                <a:off x="7320242" y="4910846"/>
                <a:ext cx="457202" cy="457202"/>
              </a:xfrm>
              <a:prstGeom prst="ellipse">
                <a:avLst/>
              </a:prstGeom>
              <a:solidFill>
                <a:schemeClr val="accent5"/>
              </a:solidFill>
              <a:ln>
                <a:noFill/>
              </a:ln>
            </p:spPr>
            <p:style>
              <a:lnRef idx="2">
                <a:scrgbClr r="0" g="0" b="0"/>
              </a:lnRef>
              <a:fillRef idx="1">
                <a:scrgbClr r="0" g="0" b="0"/>
              </a:fillRef>
              <a:effectRef idx="0">
                <a:schemeClr val="lt2">
                  <a:hueOff val="0"/>
                  <a:satOff val="0"/>
                  <a:lumOff val="0"/>
                  <a:alphaOff val="0"/>
                </a:schemeClr>
              </a:effectRef>
              <a:fontRef idx="minor">
                <a:schemeClr val="dk1">
                  <a:hueOff val="0"/>
                  <a:satOff val="0"/>
                  <a:lumOff val="0"/>
                  <a:alphaOff val="0"/>
                </a:schemeClr>
              </a:fontRef>
            </p:style>
            <p:txBody>
              <a:bodyPr/>
              <a:lstStyle/>
              <a:p>
                <a:endParaRPr lang="en-US"/>
              </a:p>
            </p:txBody>
          </p:sp>
        </p:grpSp>
        <p:sp>
          <p:nvSpPr>
            <p:cNvPr id="39" name="TextBox 38">
              <a:extLst>
                <a:ext uri="{FF2B5EF4-FFF2-40B4-BE49-F238E27FC236}">
                  <a16:creationId xmlns:a16="http://schemas.microsoft.com/office/drawing/2014/main" id="{0AC6AF40-E92A-5B18-4B44-1EEF71755DA3}"/>
                </a:ext>
              </a:extLst>
            </p:cNvPr>
            <p:cNvSpPr txBox="1"/>
            <p:nvPr/>
          </p:nvSpPr>
          <p:spPr>
            <a:xfrm>
              <a:off x="2458906" y="4590033"/>
              <a:ext cx="306494" cy="307777"/>
            </a:xfrm>
            <a:prstGeom prst="rect">
              <a:avLst/>
            </a:prstGeom>
            <a:noFill/>
          </p:spPr>
          <p:txBody>
            <a:bodyPr wrap="none" rtlCol="0">
              <a:spAutoFit/>
            </a:bodyPr>
            <a:lstStyle/>
            <a:p>
              <a:r>
                <a:rPr lang="en-US" sz="1400">
                  <a:solidFill>
                    <a:schemeClr val="bg1"/>
                  </a:solidFill>
                  <a:latin typeface="IrisUPC" panose="020B0502040204020203" pitchFamily="34" charset="-34"/>
                  <a:cs typeface="IrisUPC" panose="020B0502040204020203" pitchFamily="34" charset="-34"/>
                </a:rPr>
                <a:t>P</a:t>
              </a:r>
              <a:r>
                <a:rPr lang="en-US" sz="900">
                  <a:solidFill>
                    <a:schemeClr val="bg1"/>
                  </a:solidFill>
                  <a:latin typeface="Times New Roman" panose="02020603050405020304" pitchFamily="18" charset="0"/>
                  <a:cs typeface="Times New Roman" panose="02020603050405020304" pitchFamily="18" charset="0"/>
                </a:rPr>
                <a:t>4</a:t>
              </a:r>
              <a:endParaRPr lang="en-US" sz="1400">
                <a:solidFill>
                  <a:schemeClr val="bg1"/>
                </a:solidFill>
                <a:latin typeface="Times New Roman" panose="02020603050405020304" pitchFamily="18" charset="0"/>
                <a:cs typeface="Times New Roman" panose="02020603050405020304" pitchFamily="18" charset="0"/>
              </a:endParaRPr>
            </a:p>
          </p:txBody>
        </p:sp>
        <p:sp>
          <p:nvSpPr>
            <p:cNvPr id="40" name="TextBox 39">
              <a:extLst>
                <a:ext uri="{FF2B5EF4-FFF2-40B4-BE49-F238E27FC236}">
                  <a16:creationId xmlns:a16="http://schemas.microsoft.com/office/drawing/2014/main" id="{5F38C23A-3D5A-5344-5553-1ABB90E2D287}"/>
                </a:ext>
              </a:extLst>
            </p:cNvPr>
            <p:cNvSpPr txBox="1"/>
            <p:nvPr/>
          </p:nvSpPr>
          <p:spPr>
            <a:xfrm>
              <a:off x="1828986" y="3203093"/>
              <a:ext cx="306494" cy="307777"/>
            </a:xfrm>
            <a:prstGeom prst="rect">
              <a:avLst/>
            </a:prstGeom>
            <a:noFill/>
          </p:spPr>
          <p:txBody>
            <a:bodyPr wrap="none" rtlCol="0">
              <a:spAutoFit/>
            </a:bodyPr>
            <a:lstStyle/>
            <a:p>
              <a:r>
                <a:rPr lang="en-US" sz="1400">
                  <a:solidFill>
                    <a:schemeClr val="bg1"/>
                  </a:solidFill>
                  <a:latin typeface="IrisUPC" panose="020B0502040204020203" pitchFamily="34" charset="-34"/>
                  <a:cs typeface="IrisUPC" panose="020B0502040204020203" pitchFamily="34" charset="-34"/>
                </a:rPr>
                <a:t>P</a:t>
              </a:r>
              <a:r>
                <a:rPr lang="en-US" sz="900">
                  <a:solidFill>
                    <a:schemeClr val="bg1"/>
                  </a:solidFill>
                  <a:latin typeface="Times New Roman" panose="02020603050405020304" pitchFamily="18" charset="0"/>
                  <a:cs typeface="Times New Roman" panose="02020603050405020304" pitchFamily="18" charset="0"/>
                </a:rPr>
                <a:t>6</a:t>
              </a:r>
              <a:endParaRPr lang="en-US" sz="1400">
                <a:solidFill>
                  <a:schemeClr val="bg1"/>
                </a:solidFill>
                <a:latin typeface="Times New Roman" panose="02020603050405020304" pitchFamily="18" charset="0"/>
                <a:cs typeface="Times New Roman" panose="02020603050405020304" pitchFamily="18" charset="0"/>
              </a:endParaRPr>
            </a:p>
          </p:txBody>
        </p:sp>
      </p:grpSp>
      <p:sp>
        <p:nvSpPr>
          <p:cNvPr id="57" name="Oval 56">
            <a:extLst>
              <a:ext uri="{FF2B5EF4-FFF2-40B4-BE49-F238E27FC236}">
                <a16:creationId xmlns:a16="http://schemas.microsoft.com/office/drawing/2014/main" id="{6B7BA044-3D34-C8DD-E2D3-F447E25409E7}"/>
              </a:ext>
            </a:extLst>
          </p:cNvPr>
          <p:cNvSpPr/>
          <p:nvPr/>
        </p:nvSpPr>
        <p:spPr>
          <a:xfrm>
            <a:off x="6047219" y="3073796"/>
            <a:ext cx="863161" cy="845946"/>
          </a:xfrm>
          <a:prstGeom prst="ellipse">
            <a:avLst/>
          </a:prstGeom>
          <a:noFill/>
          <a:ln w="76200">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a:extLst>
              <a:ext uri="{FF2B5EF4-FFF2-40B4-BE49-F238E27FC236}">
                <a16:creationId xmlns:a16="http://schemas.microsoft.com/office/drawing/2014/main" id="{386BFE7C-5D02-3216-2CC4-4C4BD3ED41BA}"/>
              </a:ext>
            </a:extLst>
          </p:cNvPr>
          <p:cNvSpPr>
            <a:spLocks noGrp="1"/>
          </p:cNvSpPr>
          <p:nvPr>
            <p:ph type="sldNum" sz="quarter" idx="12"/>
          </p:nvPr>
        </p:nvSpPr>
        <p:spPr/>
        <p:txBody>
          <a:bodyPr/>
          <a:lstStyle/>
          <a:p>
            <a:fld id="{DF59C1D4-6EAF-4F00-B30B-D67F2FC3E3E9}" type="slidenum">
              <a:rPr lang="en-US" smtClean="0"/>
              <a:t>6</a:t>
            </a:fld>
            <a:endParaRPr lang="en-US"/>
          </a:p>
        </p:txBody>
      </p:sp>
    </p:spTree>
    <p:extLst>
      <p:ext uri="{BB962C8B-B14F-4D97-AF65-F5344CB8AC3E}">
        <p14:creationId xmlns:p14="http://schemas.microsoft.com/office/powerpoint/2010/main" val="35709866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22"/>
                                        </p:tgtEl>
                                        <p:attrNameLst>
                                          <p:attrName>style.visibility</p:attrName>
                                        </p:attrNameLst>
                                      </p:cBhvr>
                                      <p:to>
                                        <p:strVal val="visible"/>
                                      </p:to>
                                    </p:set>
                                    <p:animEffect transition="in" filter="fade">
                                      <p:cBhvr>
                                        <p:cTn id="14" dur="1000"/>
                                        <p:tgtEl>
                                          <p:spTgt spid="22"/>
                                        </p:tgtEl>
                                      </p:cBhvr>
                                    </p:animEffect>
                                    <p:anim calcmode="lin" valueType="num">
                                      <p:cBhvr>
                                        <p:cTn id="15" dur="1000" fill="hold"/>
                                        <p:tgtEl>
                                          <p:spTgt spid="22"/>
                                        </p:tgtEl>
                                        <p:attrNameLst>
                                          <p:attrName>ppt_x</p:attrName>
                                        </p:attrNameLst>
                                      </p:cBhvr>
                                      <p:tavLst>
                                        <p:tav tm="0">
                                          <p:val>
                                            <p:strVal val="#ppt_x"/>
                                          </p:val>
                                        </p:tav>
                                        <p:tav tm="100000">
                                          <p:val>
                                            <p:strVal val="#ppt_x"/>
                                          </p:val>
                                        </p:tav>
                                      </p:tavLst>
                                    </p:anim>
                                    <p:anim calcmode="lin" valueType="num">
                                      <p:cBhvr>
                                        <p:cTn id="16"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nodeType="clickEffect">
                                  <p:stCondLst>
                                    <p:cond delay="0"/>
                                  </p:stCondLst>
                                  <p:childTnLst>
                                    <p:set>
                                      <p:cBhvr>
                                        <p:cTn id="20" dur="1" fill="hold">
                                          <p:stCondLst>
                                            <p:cond delay="0"/>
                                          </p:stCondLst>
                                        </p:cTn>
                                        <p:tgtEl>
                                          <p:spTgt spid="30"/>
                                        </p:tgtEl>
                                        <p:attrNameLst>
                                          <p:attrName>style.visibility</p:attrName>
                                        </p:attrNameLst>
                                      </p:cBhvr>
                                      <p:to>
                                        <p:strVal val="visible"/>
                                      </p:to>
                                    </p:set>
                                    <p:animEffect transition="in" filter="fade">
                                      <p:cBhvr>
                                        <p:cTn id="21" dur="1000"/>
                                        <p:tgtEl>
                                          <p:spTgt spid="30"/>
                                        </p:tgtEl>
                                      </p:cBhvr>
                                    </p:animEffect>
                                    <p:anim calcmode="lin" valueType="num">
                                      <p:cBhvr>
                                        <p:cTn id="22" dur="1000" fill="hold"/>
                                        <p:tgtEl>
                                          <p:spTgt spid="30"/>
                                        </p:tgtEl>
                                        <p:attrNameLst>
                                          <p:attrName>ppt_x</p:attrName>
                                        </p:attrNameLst>
                                      </p:cBhvr>
                                      <p:tavLst>
                                        <p:tav tm="0">
                                          <p:val>
                                            <p:strVal val="#ppt_x"/>
                                          </p:val>
                                        </p:tav>
                                        <p:tav tm="100000">
                                          <p:val>
                                            <p:strVal val="#ppt_x"/>
                                          </p:val>
                                        </p:tav>
                                      </p:tavLst>
                                    </p:anim>
                                    <p:anim calcmode="lin" valueType="num">
                                      <p:cBhvr>
                                        <p:cTn id="23"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1" presetClass="entr" presetSubtype="1" fill="hold" grpId="0" nodeType="clickEffect">
                                  <p:stCondLst>
                                    <p:cond delay="0"/>
                                  </p:stCondLst>
                                  <p:childTnLst>
                                    <p:set>
                                      <p:cBhvr>
                                        <p:cTn id="27" dur="1" fill="hold">
                                          <p:stCondLst>
                                            <p:cond delay="0"/>
                                          </p:stCondLst>
                                        </p:cTn>
                                        <p:tgtEl>
                                          <p:spTgt spid="57"/>
                                        </p:tgtEl>
                                        <p:attrNameLst>
                                          <p:attrName>style.visibility</p:attrName>
                                        </p:attrNameLst>
                                      </p:cBhvr>
                                      <p:to>
                                        <p:strVal val="visible"/>
                                      </p:to>
                                    </p:set>
                                    <p:animEffect transition="in" filter="wheel(1)">
                                      <p:cBhvr>
                                        <p:cTn id="28" dur="20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B0ABED-BBD3-797F-E901-67087EB2B7EC}"/>
            </a:ext>
          </a:extLst>
        </p:cNvPr>
        <p:cNvGrpSpPr/>
        <p:nvPr/>
      </p:nvGrpSpPr>
      <p:grpSpPr>
        <a:xfrm>
          <a:off x="0" y="0"/>
          <a:ext cx="0" cy="0"/>
          <a:chOff x="0" y="0"/>
          <a:chExt cx="0" cy="0"/>
        </a:xfrm>
      </p:grpSpPr>
      <p:sp>
        <p:nvSpPr>
          <p:cNvPr id="10" name="Title 1">
            <a:extLst>
              <a:ext uri="{FF2B5EF4-FFF2-40B4-BE49-F238E27FC236}">
                <a16:creationId xmlns:a16="http://schemas.microsoft.com/office/drawing/2014/main" id="{C5F758DE-4931-1305-8AF8-D0423872F249}"/>
              </a:ext>
            </a:extLst>
          </p:cNvPr>
          <p:cNvSpPr>
            <a:spLocks noGrp="1"/>
          </p:cNvSpPr>
          <p:nvPr>
            <p:ph type="title"/>
          </p:nvPr>
        </p:nvSpPr>
        <p:spPr>
          <a:xfrm>
            <a:off x="335360" y="374661"/>
            <a:ext cx="11376025" cy="571301"/>
          </a:xfrm>
        </p:spPr>
        <p:txBody>
          <a:bodyPr/>
          <a:lstStyle/>
          <a:p>
            <a:r>
              <a:rPr lang="en-GB" sz="3600" dirty="0"/>
              <a:t>PMU Events in Dashboard</a:t>
            </a:r>
            <a:endParaRPr lang="en-US" sz="3600" dirty="0">
              <a:solidFill>
                <a:srgbClr val="0033A0"/>
              </a:solidFill>
              <a:latin typeface="Arial"/>
              <a:cs typeface="Arial"/>
            </a:endParaRPr>
          </a:p>
        </p:txBody>
      </p:sp>
      <p:pic>
        <p:nvPicPr>
          <p:cNvPr id="11" name="Picture 10">
            <a:extLst>
              <a:ext uri="{FF2B5EF4-FFF2-40B4-BE49-F238E27FC236}">
                <a16:creationId xmlns:a16="http://schemas.microsoft.com/office/drawing/2014/main" id="{156E9732-276D-B174-DA3D-2552C6A13FB8}"/>
              </a:ext>
            </a:extLst>
          </p:cNvPr>
          <p:cNvPicPr>
            <a:picLocks noChangeAspect="1"/>
          </p:cNvPicPr>
          <p:nvPr/>
        </p:nvPicPr>
        <p:blipFill>
          <a:blip r:embed="rId3"/>
          <a:srcRect t="2246"/>
          <a:stretch/>
        </p:blipFill>
        <p:spPr>
          <a:xfrm>
            <a:off x="1" y="866274"/>
            <a:ext cx="12201885" cy="1986370"/>
          </a:xfrm>
          <a:prstGeom prst="rect">
            <a:avLst/>
          </a:prstGeom>
        </p:spPr>
      </p:pic>
      <p:sp>
        <p:nvSpPr>
          <p:cNvPr id="2" name="Date Placeholder 4">
            <a:extLst>
              <a:ext uri="{FF2B5EF4-FFF2-40B4-BE49-F238E27FC236}">
                <a16:creationId xmlns:a16="http://schemas.microsoft.com/office/drawing/2014/main" id="{2275195D-C075-6A50-2EA9-130EAFE1C78C}"/>
              </a:ext>
            </a:extLst>
          </p:cNvPr>
          <p:cNvSpPr>
            <a:spLocks noGrp="1"/>
          </p:cNvSpPr>
          <p:nvPr>
            <p:ph type="dt" sz="half" idx="10"/>
          </p:nvPr>
        </p:nvSpPr>
        <p:spPr>
          <a:xfrm>
            <a:off x="3287688" y="6378349"/>
            <a:ext cx="828700" cy="365125"/>
          </a:xfrm>
        </p:spPr>
        <p:txBody>
          <a:bodyPr/>
          <a:lstStyle/>
          <a:p>
            <a:r>
              <a:rPr lang="en-US"/>
              <a:t>2025-06-04</a:t>
            </a:r>
          </a:p>
        </p:txBody>
      </p:sp>
      <p:sp>
        <p:nvSpPr>
          <p:cNvPr id="3" name="Footer Placeholder 5">
            <a:extLst>
              <a:ext uri="{FF2B5EF4-FFF2-40B4-BE49-F238E27FC236}">
                <a16:creationId xmlns:a16="http://schemas.microsoft.com/office/drawing/2014/main" id="{4CF3E086-D9AD-2CE0-8F7F-195EAD3564AE}"/>
              </a:ext>
            </a:extLst>
          </p:cNvPr>
          <p:cNvSpPr>
            <a:spLocks noGrp="1"/>
          </p:cNvSpPr>
          <p:nvPr>
            <p:ph type="ftr" sz="quarter" idx="11"/>
          </p:nvPr>
        </p:nvSpPr>
        <p:spPr>
          <a:xfrm>
            <a:off x="4259262" y="6383848"/>
            <a:ext cx="6572221" cy="365125"/>
          </a:xfrm>
        </p:spPr>
        <p:txBody>
          <a:bodyPr/>
          <a:lstStyle/>
          <a:p>
            <a:r>
              <a:rPr lang="en-US"/>
              <a:t>I. Amundarain, P. Penades ▪ EAM, AFT and PMU events data integration</a:t>
            </a:r>
          </a:p>
        </p:txBody>
      </p:sp>
      <p:sp>
        <p:nvSpPr>
          <p:cNvPr id="4" name="Slide Number Placeholder 6">
            <a:extLst>
              <a:ext uri="{FF2B5EF4-FFF2-40B4-BE49-F238E27FC236}">
                <a16:creationId xmlns:a16="http://schemas.microsoft.com/office/drawing/2014/main" id="{22BEC0DF-7C58-E8B9-355F-EF070DF624B7}"/>
              </a:ext>
            </a:extLst>
          </p:cNvPr>
          <p:cNvSpPr txBox="1">
            <a:spLocks/>
          </p:cNvSpPr>
          <p:nvPr/>
        </p:nvSpPr>
        <p:spPr>
          <a:xfrm>
            <a:off x="11107546" y="6383848"/>
            <a:ext cx="681254"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6B5EA5A-BC32-A742-B11B-8E7414D5B535}" type="slidenum">
              <a:rPr lang="en-US" smtClean="0"/>
              <a:pPr/>
              <a:t>7</a:t>
            </a:fld>
            <a:endParaRPr lang="en-US"/>
          </a:p>
        </p:txBody>
      </p:sp>
      <p:pic>
        <p:nvPicPr>
          <p:cNvPr id="6" name="Picture 5">
            <a:extLst>
              <a:ext uri="{FF2B5EF4-FFF2-40B4-BE49-F238E27FC236}">
                <a16:creationId xmlns:a16="http://schemas.microsoft.com/office/drawing/2014/main" id="{A13F9ED8-FC31-2011-419D-E3AD14FE0D49}"/>
              </a:ext>
            </a:extLst>
          </p:cNvPr>
          <p:cNvPicPr>
            <a:picLocks noChangeAspect="1"/>
          </p:cNvPicPr>
          <p:nvPr/>
        </p:nvPicPr>
        <p:blipFill>
          <a:blip r:embed="rId4"/>
          <a:srcRect r="845" b="-112"/>
          <a:stretch/>
        </p:blipFill>
        <p:spPr>
          <a:xfrm>
            <a:off x="0" y="2456467"/>
            <a:ext cx="12202309" cy="3833761"/>
          </a:xfrm>
          <a:prstGeom prst="rect">
            <a:avLst/>
          </a:prstGeom>
        </p:spPr>
      </p:pic>
      <p:sp>
        <p:nvSpPr>
          <p:cNvPr id="5" name="Slide Number Placeholder 4">
            <a:extLst>
              <a:ext uri="{FF2B5EF4-FFF2-40B4-BE49-F238E27FC236}">
                <a16:creationId xmlns:a16="http://schemas.microsoft.com/office/drawing/2014/main" id="{B5364D4A-7AFD-1881-5D9E-2E13C6EDC218}"/>
              </a:ext>
            </a:extLst>
          </p:cNvPr>
          <p:cNvSpPr>
            <a:spLocks noGrp="1"/>
          </p:cNvSpPr>
          <p:nvPr>
            <p:ph type="sldNum" sz="quarter" idx="12"/>
          </p:nvPr>
        </p:nvSpPr>
        <p:spPr/>
        <p:txBody>
          <a:bodyPr/>
          <a:lstStyle/>
          <a:p>
            <a:fld id="{DF59C1D4-6EAF-4F00-B30B-D67F2FC3E3E9}" type="slidenum">
              <a:rPr lang="en-US" smtClean="0"/>
              <a:t>7</a:t>
            </a:fld>
            <a:endParaRPr lang="en-US"/>
          </a:p>
        </p:txBody>
      </p:sp>
    </p:spTree>
    <p:extLst>
      <p:ext uri="{BB962C8B-B14F-4D97-AF65-F5344CB8AC3E}">
        <p14:creationId xmlns:p14="http://schemas.microsoft.com/office/powerpoint/2010/main" val="36363239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ed Rectangle 52">
            <a:extLst>
              <a:ext uri="{FF2B5EF4-FFF2-40B4-BE49-F238E27FC236}">
                <a16:creationId xmlns:a16="http://schemas.microsoft.com/office/drawing/2014/main" id="{32B3A7FD-FC54-303B-2869-FD6523B364B3}"/>
              </a:ext>
            </a:extLst>
          </p:cNvPr>
          <p:cNvSpPr/>
          <p:nvPr/>
        </p:nvSpPr>
        <p:spPr>
          <a:xfrm rot="5400000">
            <a:off x="3872317" y="3089472"/>
            <a:ext cx="2162366" cy="4182533"/>
          </a:xfrm>
          <a:prstGeom prst="roundRect">
            <a:avLst/>
          </a:prstGeom>
          <a:solidFill>
            <a:srgbClr val="0F9ED5">
              <a:lumMod val="20000"/>
              <a:lumOff val="80000"/>
              <a:alpha val="50000"/>
            </a:srgbClr>
          </a:solidFill>
          <a:ln>
            <a:noFill/>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p:txBody>
      </p:sp>
      <p:sp>
        <p:nvSpPr>
          <p:cNvPr id="11" name="Rounded Rectangle 52">
            <a:extLst>
              <a:ext uri="{FF2B5EF4-FFF2-40B4-BE49-F238E27FC236}">
                <a16:creationId xmlns:a16="http://schemas.microsoft.com/office/drawing/2014/main" id="{03F4E8F8-BC36-AB92-44AA-14CA427757F5}"/>
              </a:ext>
            </a:extLst>
          </p:cNvPr>
          <p:cNvSpPr/>
          <p:nvPr/>
        </p:nvSpPr>
        <p:spPr>
          <a:xfrm>
            <a:off x="3079236" y="2240683"/>
            <a:ext cx="619357" cy="1992097"/>
          </a:xfrm>
          <a:prstGeom prst="roundRect">
            <a:avLst/>
          </a:prstGeom>
          <a:solidFill>
            <a:schemeClr val="accent3">
              <a:lumMod val="20000"/>
              <a:lumOff val="80000"/>
              <a:alpha val="50000"/>
            </a:schemeClr>
          </a:solidFill>
          <a:ln>
            <a:noFill/>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p:txBody>
      </p:sp>
      <p:sp>
        <p:nvSpPr>
          <p:cNvPr id="12" name="Rounded Rectangle 52">
            <a:extLst>
              <a:ext uri="{FF2B5EF4-FFF2-40B4-BE49-F238E27FC236}">
                <a16:creationId xmlns:a16="http://schemas.microsoft.com/office/drawing/2014/main" id="{0A9645F2-DE6C-9002-FA1B-8B547918FCAE}"/>
              </a:ext>
            </a:extLst>
          </p:cNvPr>
          <p:cNvSpPr/>
          <p:nvPr/>
        </p:nvSpPr>
        <p:spPr>
          <a:xfrm>
            <a:off x="4435249" y="2240683"/>
            <a:ext cx="619357" cy="2054483"/>
          </a:xfrm>
          <a:prstGeom prst="roundRect">
            <a:avLst/>
          </a:prstGeom>
          <a:solidFill>
            <a:srgbClr val="D9F2D0">
              <a:alpha val="50000"/>
            </a:srgbClr>
          </a:solidFill>
          <a:ln>
            <a:noFill/>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p:txBody>
      </p:sp>
      <p:sp>
        <p:nvSpPr>
          <p:cNvPr id="13" name="Rounded Rectangle 52">
            <a:extLst>
              <a:ext uri="{FF2B5EF4-FFF2-40B4-BE49-F238E27FC236}">
                <a16:creationId xmlns:a16="http://schemas.microsoft.com/office/drawing/2014/main" id="{222FEBB8-0093-B29C-063E-360AC40A1DB7}"/>
              </a:ext>
            </a:extLst>
          </p:cNvPr>
          <p:cNvSpPr/>
          <p:nvPr/>
        </p:nvSpPr>
        <p:spPr>
          <a:xfrm>
            <a:off x="1784936" y="2849398"/>
            <a:ext cx="619357" cy="739140"/>
          </a:xfrm>
          <a:prstGeom prst="roundRect">
            <a:avLst/>
          </a:prstGeom>
          <a:solidFill>
            <a:schemeClr val="accent5">
              <a:lumMod val="20000"/>
              <a:lumOff val="80000"/>
              <a:alpha val="50000"/>
            </a:schemeClr>
          </a:solidFill>
          <a:ln>
            <a:noFill/>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p:txBody>
      </p:sp>
      <p:sp>
        <p:nvSpPr>
          <p:cNvPr id="14" name="Rounded Rectangle 52">
            <a:extLst>
              <a:ext uri="{FF2B5EF4-FFF2-40B4-BE49-F238E27FC236}">
                <a16:creationId xmlns:a16="http://schemas.microsoft.com/office/drawing/2014/main" id="{F56EB001-9296-49EF-9589-94AB7AA87535}"/>
              </a:ext>
            </a:extLst>
          </p:cNvPr>
          <p:cNvSpPr/>
          <p:nvPr/>
        </p:nvSpPr>
        <p:spPr>
          <a:xfrm>
            <a:off x="9267642" y="5298145"/>
            <a:ext cx="792579" cy="909200"/>
          </a:xfrm>
          <a:prstGeom prst="roundRect">
            <a:avLst/>
          </a:prstGeom>
          <a:solidFill>
            <a:schemeClr val="accent1">
              <a:lumMod val="20000"/>
              <a:lumOff val="80000"/>
              <a:alpha val="50000"/>
            </a:schemeClr>
          </a:solidFill>
          <a:ln>
            <a:noFill/>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21A5139B-3639-91E6-7ED4-0D864A4989D6}"/>
              </a:ext>
            </a:extLst>
          </p:cNvPr>
          <p:cNvSpPr>
            <a:spLocks noGrp="1"/>
          </p:cNvSpPr>
          <p:nvPr>
            <p:ph type="title"/>
          </p:nvPr>
        </p:nvSpPr>
        <p:spPr>
          <a:xfrm>
            <a:off x="407988" y="373593"/>
            <a:ext cx="11376025" cy="1065742"/>
          </a:xfrm>
        </p:spPr>
        <p:txBody>
          <a:bodyPr/>
          <a:lstStyle/>
          <a:p>
            <a:r>
              <a:rPr lang="fr-CH"/>
              <a:t>EAM/AFT and PMU Data Integration</a:t>
            </a:r>
            <a:endParaRPr lang="en-GB"/>
          </a:p>
        </p:txBody>
      </p:sp>
      <p:sp>
        <p:nvSpPr>
          <p:cNvPr id="5" name="Date Placeholder 4">
            <a:extLst>
              <a:ext uri="{FF2B5EF4-FFF2-40B4-BE49-F238E27FC236}">
                <a16:creationId xmlns:a16="http://schemas.microsoft.com/office/drawing/2014/main" id="{231C5C2B-D0A6-02EE-D8F2-A4A5746D3413}"/>
              </a:ext>
            </a:extLst>
          </p:cNvPr>
          <p:cNvSpPr>
            <a:spLocks noGrp="1"/>
          </p:cNvSpPr>
          <p:nvPr>
            <p:ph type="dt" sz="half" idx="10"/>
          </p:nvPr>
        </p:nvSpPr>
        <p:spPr/>
        <p:txBody>
          <a:bodyPr/>
          <a:lstStyle/>
          <a:p>
            <a:r>
              <a:rPr lang="en-US"/>
              <a:t>2025-06-04</a:t>
            </a:r>
          </a:p>
        </p:txBody>
      </p:sp>
      <p:sp>
        <p:nvSpPr>
          <p:cNvPr id="6" name="Footer Placeholder 5">
            <a:extLst>
              <a:ext uri="{FF2B5EF4-FFF2-40B4-BE49-F238E27FC236}">
                <a16:creationId xmlns:a16="http://schemas.microsoft.com/office/drawing/2014/main" id="{8B5B0D09-2635-BC9C-A6F9-8252E8C20F24}"/>
              </a:ext>
            </a:extLst>
          </p:cNvPr>
          <p:cNvSpPr>
            <a:spLocks noGrp="1"/>
          </p:cNvSpPr>
          <p:nvPr>
            <p:ph type="ftr" sz="quarter" idx="11"/>
          </p:nvPr>
        </p:nvSpPr>
        <p:spPr/>
        <p:txBody>
          <a:bodyPr/>
          <a:lstStyle/>
          <a:p>
            <a:r>
              <a:rPr lang="en-US"/>
              <a:t>I. Amundarain, P. Penades ▪ EAM, AFT and PMU events data integration</a:t>
            </a:r>
          </a:p>
        </p:txBody>
      </p:sp>
      <p:sp>
        <p:nvSpPr>
          <p:cNvPr id="7" name="Slide Number Placeholder 6">
            <a:extLst>
              <a:ext uri="{FF2B5EF4-FFF2-40B4-BE49-F238E27FC236}">
                <a16:creationId xmlns:a16="http://schemas.microsoft.com/office/drawing/2014/main" id="{48788CA8-921A-F4ED-464E-8677F557B8FC}"/>
              </a:ext>
            </a:extLst>
          </p:cNvPr>
          <p:cNvSpPr>
            <a:spLocks noGrp="1"/>
          </p:cNvSpPr>
          <p:nvPr>
            <p:ph type="sldNum" sz="quarter" idx="12"/>
          </p:nvPr>
        </p:nvSpPr>
        <p:spPr/>
        <p:txBody>
          <a:bodyPr/>
          <a:lstStyle/>
          <a:p>
            <a:fld id="{36B5EA5A-BC32-A742-B11B-8E7414D5B535}" type="slidenum">
              <a:rPr lang="en-US" smtClean="0"/>
              <a:pPr/>
              <a:t>8</a:t>
            </a:fld>
            <a:endParaRPr lang="en-US"/>
          </a:p>
        </p:txBody>
      </p:sp>
      <p:grpSp>
        <p:nvGrpSpPr>
          <p:cNvPr id="15" name="Graphic 8">
            <a:extLst>
              <a:ext uri="{FF2B5EF4-FFF2-40B4-BE49-F238E27FC236}">
                <a16:creationId xmlns:a16="http://schemas.microsoft.com/office/drawing/2014/main" id="{15E46032-0876-62AD-95B0-7A79283278ED}"/>
              </a:ext>
            </a:extLst>
          </p:cNvPr>
          <p:cNvGrpSpPr/>
          <p:nvPr/>
        </p:nvGrpSpPr>
        <p:grpSpPr>
          <a:xfrm>
            <a:off x="1559387" y="995934"/>
            <a:ext cx="8226262" cy="5178638"/>
            <a:chOff x="624164" y="921016"/>
            <a:chExt cx="8226262" cy="5178638"/>
          </a:xfrm>
        </p:grpSpPr>
        <p:sp>
          <p:nvSpPr>
            <p:cNvPr id="16" name="Freeform: Shape 15">
              <a:extLst>
                <a:ext uri="{FF2B5EF4-FFF2-40B4-BE49-F238E27FC236}">
                  <a16:creationId xmlns:a16="http://schemas.microsoft.com/office/drawing/2014/main" id="{627BD438-A6DC-5026-901E-1F2EEB996A30}"/>
                </a:ext>
              </a:extLst>
            </p:cNvPr>
            <p:cNvSpPr/>
            <p:nvPr/>
          </p:nvSpPr>
          <p:spPr>
            <a:xfrm>
              <a:off x="5093910" y="921016"/>
              <a:ext cx="973747" cy="730310"/>
            </a:xfrm>
            <a:custGeom>
              <a:avLst/>
              <a:gdLst>
                <a:gd name="connsiteX0" fmla="*/ 972783 w 973747"/>
                <a:gd name="connsiteY0" fmla="*/ 365136 h 730310"/>
                <a:gd name="connsiteX1" fmla="*/ 485909 w 973747"/>
                <a:gd name="connsiteY1" fmla="*/ 730292 h 730310"/>
                <a:gd name="connsiteX2" fmla="*/ -965 w 973747"/>
                <a:gd name="connsiteY2" fmla="*/ 365136 h 730310"/>
                <a:gd name="connsiteX3" fmla="*/ 485909 w 973747"/>
                <a:gd name="connsiteY3" fmla="*/ -19 h 730310"/>
                <a:gd name="connsiteX4" fmla="*/ 972783 w 973747"/>
                <a:gd name="connsiteY4" fmla="*/ 365136 h 7303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3747" h="730310">
                  <a:moveTo>
                    <a:pt x="972783" y="365136"/>
                  </a:moveTo>
                  <a:cubicBezTo>
                    <a:pt x="972783" y="566824"/>
                    <a:pt x="754786" y="730292"/>
                    <a:pt x="485909" y="730292"/>
                  </a:cubicBezTo>
                  <a:cubicBezTo>
                    <a:pt x="217033" y="730292"/>
                    <a:pt x="-965" y="566824"/>
                    <a:pt x="-965" y="365136"/>
                  </a:cubicBezTo>
                  <a:cubicBezTo>
                    <a:pt x="-965" y="163449"/>
                    <a:pt x="217033" y="-19"/>
                    <a:pt x="485909" y="-19"/>
                  </a:cubicBezTo>
                  <a:cubicBezTo>
                    <a:pt x="754786" y="-19"/>
                    <a:pt x="972783" y="163449"/>
                    <a:pt x="972783" y="365136"/>
                  </a:cubicBezTo>
                  <a:close/>
                </a:path>
              </a:pathLst>
            </a:custGeom>
            <a:solidFill>
              <a:srgbClr val="FFFFFF"/>
            </a:solidFill>
            <a:ln w="12158" cap="flat">
              <a:solidFill>
                <a:srgbClr val="3A414A"/>
              </a:solidFill>
              <a:prstDash val="solid"/>
              <a:miter/>
            </a:ln>
          </p:spPr>
          <p:txBody>
            <a:bodyPr rtlCol="0" anchor="ctr"/>
            <a:lstStyle/>
            <a:p>
              <a:endParaRPr lang="en-GB"/>
            </a:p>
          </p:txBody>
        </p:sp>
        <p:grpSp>
          <p:nvGrpSpPr>
            <p:cNvPr id="17" name="Graphic 8">
              <a:extLst>
                <a:ext uri="{FF2B5EF4-FFF2-40B4-BE49-F238E27FC236}">
                  <a16:creationId xmlns:a16="http://schemas.microsoft.com/office/drawing/2014/main" id="{3156E29D-09EE-C575-02BC-3CCB929CE53B}"/>
                </a:ext>
              </a:extLst>
            </p:cNvPr>
            <p:cNvGrpSpPr/>
            <p:nvPr/>
          </p:nvGrpSpPr>
          <p:grpSpPr>
            <a:xfrm>
              <a:off x="5473314" y="1196635"/>
              <a:ext cx="214998" cy="75314"/>
              <a:chOff x="5473314" y="1196635"/>
              <a:chExt cx="214998" cy="75314"/>
            </a:xfrm>
            <a:solidFill>
              <a:srgbClr val="000000"/>
            </a:solidFill>
          </p:grpSpPr>
          <p:sp>
            <p:nvSpPr>
              <p:cNvPr id="18" name="Freeform: Shape 17">
                <a:extLst>
                  <a:ext uri="{FF2B5EF4-FFF2-40B4-BE49-F238E27FC236}">
                    <a16:creationId xmlns:a16="http://schemas.microsoft.com/office/drawing/2014/main" id="{2D8ECBAE-66B2-3814-CA9D-692166856114}"/>
                  </a:ext>
                </a:extLst>
              </p:cNvPr>
              <p:cNvSpPr/>
              <p:nvPr/>
            </p:nvSpPr>
            <p:spPr>
              <a:xfrm>
                <a:off x="5473314" y="1196635"/>
                <a:ext cx="50640" cy="74120"/>
              </a:xfrm>
              <a:custGeom>
                <a:avLst/>
                <a:gdLst>
                  <a:gd name="connsiteX0" fmla="*/ 113 w 50640"/>
                  <a:gd name="connsiteY0" fmla="*/ 74918 h 74120"/>
                  <a:gd name="connsiteX1" fmla="*/ 113 w 50640"/>
                  <a:gd name="connsiteY1" fmla="*/ 797 h 74120"/>
                  <a:gd name="connsiteX2" fmla="*/ 25483 w 50640"/>
                  <a:gd name="connsiteY2" fmla="*/ 797 h 74120"/>
                  <a:gd name="connsiteX3" fmla="*/ 50754 w 50640"/>
                  <a:gd name="connsiteY3" fmla="*/ 24377 h 74120"/>
                  <a:gd name="connsiteX4" fmla="*/ 25533 w 50640"/>
                  <a:gd name="connsiteY4" fmla="*/ 48105 h 74120"/>
                  <a:gd name="connsiteX5" fmla="*/ 9565 w 50640"/>
                  <a:gd name="connsiteY5" fmla="*/ 48105 h 74120"/>
                  <a:gd name="connsiteX6" fmla="*/ 9565 w 50640"/>
                  <a:gd name="connsiteY6" fmla="*/ 74918 h 74120"/>
                  <a:gd name="connsiteX7" fmla="*/ 113 w 50640"/>
                  <a:gd name="connsiteY7" fmla="*/ 74918 h 74120"/>
                  <a:gd name="connsiteX8" fmla="*/ 9565 w 50640"/>
                  <a:gd name="connsiteY8" fmla="*/ 39798 h 74120"/>
                  <a:gd name="connsiteX9" fmla="*/ 25085 w 50640"/>
                  <a:gd name="connsiteY9" fmla="*/ 39798 h 74120"/>
                  <a:gd name="connsiteX10" fmla="*/ 41352 w 50640"/>
                  <a:gd name="connsiteY10" fmla="*/ 24377 h 74120"/>
                  <a:gd name="connsiteX11" fmla="*/ 24986 w 50640"/>
                  <a:gd name="connsiteY11" fmla="*/ 9105 h 74120"/>
                  <a:gd name="connsiteX12" fmla="*/ 9565 w 50640"/>
                  <a:gd name="connsiteY12" fmla="*/ 9105 h 74120"/>
                  <a:gd name="connsiteX13" fmla="*/ 9565 w 50640"/>
                  <a:gd name="connsiteY13" fmla="*/ 39798 h 74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0640" h="74120">
                    <a:moveTo>
                      <a:pt x="113" y="74918"/>
                    </a:moveTo>
                    <a:lnTo>
                      <a:pt x="113" y="797"/>
                    </a:lnTo>
                    <a:lnTo>
                      <a:pt x="25483" y="797"/>
                    </a:lnTo>
                    <a:cubicBezTo>
                      <a:pt x="42794" y="797"/>
                      <a:pt x="50754" y="11194"/>
                      <a:pt x="50754" y="24377"/>
                    </a:cubicBezTo>
                    <a:cubicBezTo>
                      <a:pt x="50754" y="37609"/>
                      <a:pt x="42794" y="48105"/>
                      <a:pt x="25533" y="48105"/>
                    </a:cubicBezTo>
                    <a:lnTo>
                      <a:pt x="9565" y="48105"/>
                    </a:lnTo>
                    <a:lnTo>
                      <a:pt x="9565" y="74918"/>
                    </a:lnTo>
                    <a:lnTo>
                      <a:pt x="113" y="74918"/>
                    </a:lnTo>
                    <a:close/>
                    <a:moveTo>
                      <a:pt x="9565" y="39798"/>
                    </a:moveTo>
                    <a:lnTo>
                      <a:pt x="25085" y="39798"/>
                    </a:lnTo>
                    <a:cubicBezTo>
                      <a:pt x="36825" y="39798"/>
                      <a:pt x="41352" y="33182"/>
                      <a:pt x="41352" y="24377"/>
                    </a:cubicBezTo>
                    <a:cubicBezTo>
                      <a:pt x="41352" y="15621"/>
                      <a:pt x="36825" y="9105"/>
                      <a:pt x="24986" y="9105"/>
                    </a:cubicBezTo>
                    <a:lnTo>
                      <a:pt x="9565" y="9105"/>
                    </a:lnTo>
                    <a:lnTo>
                      <a:pt x="9565" y="39798"/>
                    </a:lnTo>
                  </a:path>
                </a:pathLst>
              </a:custGeom>
              <a:solidFill>
                <a:srgbClr val="000000"/>
              </a:solidFill>
              <a:ln w="50" cap="flat">
                <a:noFill/>
                <a:prstDash val="solid"/>
                <a:miter/>
              </a:ln>
            </p:spPr>
            <p:txBody>
              <a:bodyPr rtlCol="0" anchor="ctr"/>
              <a:lstStyle/>
              <a:p>
                <a:endParaRPr lang="en-GB"/>
              </a:p>
            </p:txBody>
          </p:sp>
          <p:sp>
            <p:nvSpPr>
              <p:cNvPr id="19" name="Freeform: Shape 18">
                <a:extLst>
                  <a:ext uri="{FF2B5EF4-FFF2-40B4-BE49-F238E27FC236}">
                    <a16:creationId xmlns:a16="http://schemas.microsoft.com/office/drawing/2014/main" id="{74F5EDAB-2585-6B31-B847-61961A4F8C38}"/>
                  </a:ext>
                </a:extLst>
              </p:cNvPr>
              <p:cNvSpPr/>
              <p:nvPr/>
            </p:nvSpPr>
            <p:spPr>
              <a:xfrm>
                <a:off x="5538381" y="1196635"/>
                <a:ext cx="74120" cy="74120"/>
              </a:xfrm>
              <a:custGeom>
                <a:avLst/>
                <a:gdLst>
                  <a:gd name="connsiteX0" fmla="*/ -110 w 74120"/>
                  <a:gd name="connsiteY0" fmla="*/ 74918 h 74120"/>
                  <a:gd name="connsiteX1" fmla="*/ -110 w 74120"/>
                  <a:gd name="connsiteY1" fmla="*/ 797 h 74120"/>
                  <a:gd name="connsiteX2" fmla="*/ 13321 w 74120"/>
                  <a:gd name="connsiteY2" fmla="*/ 797 h 74120"/>
                  <a:gd name="connsiteX3" fmla="*/ 31577 w 74120"/>
                  <a:gd name="connsiteY3" fmla="*/ 47558 h 74120"/>
                  <a:gd name="connsiteX4" fmla="*/ 37049 w 74120"/>
                  <a:gd name="connsiteY4" fmla="*/ 64422 h 74120"/>
                  <a:gd name="connsiteX5" fmla="*/ 42521 w 74120"/>
                  <a:gd name="connsiteY5" fmla="*/ 47558 h 74120"/>
                  <a:gd name="connsiteX6" fmla="*/ 60529 w 74120"/>
                  <a:gd name="connsiteY6" fmla="*/ 797 h 74120"/>
                  <a:gd name="connsiteX7" fmla="*/ 74010 w 74120"/>
                  <a:gd name="connsiteY7" fmla="*/ 797 h 74120"/>
                  <a:gd name="connsiteX8" fmla="*/ 74010 w 74120"/>
                  <a:gd name="connsiteY8" fmla="*/ 74918 h 74120"/>
                  <a:gd name="connsiteX9" fmla="*/ 64708 w 74120"/>
                  <a:gd name="connsiteY9" fmla="*/ 74918 h 74120"/>
                  <a:gd name="connsiteX10" fmla="*/ 65056 w 74120"/>
                  <a:gd name="connsiteY10" fmla="*/ 10896 h 74120"/>
                  <a:gd name="connsiteX11" fmla="*/ 41029 w 74120"/>
                  <a:gd name="connsiteY11" fmla="*/ 74918 h 74120"/>
                  <a:gd name="connsiteX12" fmla="*/ 32821 w 74120"/>
                  <a:gd name="connsiteY12" fmla="*/ 74918 h 74120"/>
                  <a:gd name="connsiteX13" fmla="*/ 8545 w 74120"/>
                  <a:gd name="connsiteY13" fmla="*/ 11045 h 74120"/>
                  <a:gd name="connsiteX14" fmla="*/ 8893 w 74120"/>
                  <a:gd name="connsiteY14" fmla="*/ 74918 h 74120"/>
                  <a:gd name="connsiteX15" fmla="*/ -110 w 74120"/>
                  <a:gd name="connsiteY15" fmla="*/ 74918 h 74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4120" h="74120">
                    <a:moveTo>
                      <a:pt x="-110" y="74918"/>
                    </a:moveTo>
                    <a:lnTo>
                      <a:pt x="-110" y="797"/>
                    </a:lnTo>
                    <a:lnTo>
                      <a:pt x="13321" y="797"/>
                    </a:lnTo>
                    <a:lnTo>
                      <a:pt x="31577" y="47558"/>
                    </a:lnTo>
                    <a:cubicBezTo>
                      <a:pt x="32970" y="51140"/>
                      <a:pt x="35308" y="58402"/>
                      <a:pt x="37049" y="64422"/>
                    </a:cubicBezTo>
                    <a:cubicBezTo>
                      <a:pt x="38790" y="58601"/>
                      <a:pt x="41079" y="51289"/>
                      <a:pt x="42521" y="47558"/>
                    </a:cubicBezTo>
                    <a:lnTo>
                      <a:pt x="60529" y="797"/>
                    </a:lnTo>
                    <a:lnTo>
                      <a:pt x="74010" y="797"/>
                    </a:lnTo>
                    <a:lnTo>
                      <a:pt x="74010" y="74918"/>
                    </a:lnTo>
                    <a:lnTo>
                      <a:pt x="64708" y="74918"/>
                    </a:lnTo>
                    <a:cubicBezTo>
                      <a:pt x="64807" y="52632"/>
                      <a:pt x="64459" y="33281"/>
                      <a:pt x="65056" y="10896"/>
                    </a:cubicBezTo>
                    <a:cubicBezTo>
                      <a:pt x="57246" y="35619"/>
                      <a:pt x="49585" y="52135"/>
                      <a:pt x="41029" y="74918"/>
                    </a:cubicBezTo>
                    <a:lnTo>
                      <a:pt x="32821" y="74918"/>
                    </a:lnTo>
                    <a:cubicBezTo>
                      <a:pt x="24066" y="52135"/>
                      <a:pt x="16504" y="35918"/>
                      <a:pt x="8545" y="11045"/>
                    </a:cubicBezTo>
                    <a:cubicBezTo>
                      <a:pt x="9142" y="32833"/>
                      <a:pt x="8794" y="52980"/>
                      <a:pt x="8893" y="74918"/>
                    </a:cubicBezTo>
                    <a:lnTo>
                      <a:pt x="-110" y="74918"/>
                    </a:lnTo>
                  </a:path>
                </a:pathLst>
              </a:custGeom>
              <a:solidFill>
                <a:srgbClr val="000000"/>
              </a:solidFill>
              <a:ln w="50" cap="flat">
                <a:noFill/>
                <a:prstDash val="solid"/>
                <a:miter/>
              </a:ln>
            </p:spPr>
            <p:txBody>
              <a:bodyPr rtlCol="0" anchor="ctr"/>
              <a:lstStyle/>
              <a:p>
                <a:endParaRPr lang="en-GB"/>
              </a:p>
            </p:txBody>
          </p:sp>
          <p:sp>
            <p:nvSpPr>
              <p:cNvPr id="20" name="Freeform: Shape 19">
                <a:extLst>
                  <a:ext uri="{FF2B5EF4-FFF2-40B4-BE49-F238E27FC236}">
                    <a16:creationId xmlns:a16="http://schemas.microsoft.com/office/drawing/2014/main" id="{25CC2C18-A5A7-3C33-B15D-EDA469C8D27B}"/>
                  </a:ext>
                </a:extLst>
              </p:cNvPr>
              <p:cNvSpPr/>
              <p:nvPr/>
            </p:nvSpPr>
            <p:spPr>
              <a:xfrm>
                <a:off x="5630409" y="1196635"/>
                <a:ext cx="57903" cy="75314"/>
              </a:xfrm>
              <a:custGeom>
                <a:avLst/>
                <a:gdLst>
                  <a:gd name="connsiteX0" fmla="*/ 29068 w 57903"/>
                  <a:gd name="connsiteY0" fmla="*/ 76100 h 75314"/>
                  <a:gd name="connsiteX1" fmla="*/ 66 w 57903"/>
                  <a:gd name="connsiteY1" fmla="*/ 49685 h 75314"/>
                  <a:gd name="connsiteX2" fmla="*/ 66 w 57903"/>
                  <a:gd name="connsiteY2" fmla="*/ 785 h 75314"/>
                  <a:gd name="connsiteX3" fmla="*/ 9518 w 57903"/>
                  <a:gd name="connsiteY3" fmla="*/ 785 h 75314"/>
                  <a:gd name="connsiteX4" fmla="*/ 9518 w 57903"/>
                  <a:gd name="connsiteY4" fmla="*/ 48939 h 75314"/>
                  <a:gd name="connsiteX5" fmla="*/ 29068 w 57903"/>
                  <a:gd name="connsiteY5" fmla="*/ 67345 h 75314"/>
                  <a:gd name="connsiteX6" fmla="*/ 48518 w 57903"/>
                  <a:gd name="connsiteY6" fmla="*/ 48939 h 75314"/>
                  <a:gd name="connsiteX7" fmla="*/ 48518 w 57903"/>
                  <a:gd name="connsiteY7" fmla="*/ 785 h 75314"/>
                  <a:gd name="connsiteX8" fmla="*/ 57970 w 57903"/>
                  <a:gd name="connsiteY8" fmla="*/ 785 h 75314"/>
                  <a:gd name="connsiteX9" fmla="*/ 57970 w 57903"/>
                  <a:gd name="connsiteY9" fmla="*/ 49685 h 75314"/>
                  <a:gd name="connsiteX10" fmla="*/ 29068 w 57903"/>
                  <a:gd name="connsiteY10" fmla="*/ 76100 h 75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7903" h="75314">
                    <a:moveTo>
                      <a:pt x="29068" y="76100"/>
                    </a:moveTo>
                    <a:cubicBezTo>
                      <a:pt x="11508" y="76100"/>
                      <a:pt x="66" y="64957"/>
                      <a:pt x="66" y="49685"/>
                    </a:cubicBezTo>
                    <a:lnTo>
                      <a:pt x="66" y="785"/>
                    </a:lnTo>
                    <a:lnTo>
                      <a:pt x="9518" y="785"/>
                    </a:lnTo>
                    <a:lnTo>
                      <a:pt x="9518" y="48939"/>
                    </a:lnTo>
                    <a:cubicBezTo>
                      <a:pt x="9518" y="59584"/>
                      <a:pt x="16930" y="67345"/>
                      <a:pt x="29068" y="67345"/>
                    </a:cubicBezTo>
                    <a:cubicBezTo>
                      <a:pt x="41156" y="67345"/>
                      <a:pt x="48518" y="59584"/>
                      <a:pt x="48518" y="48939"/>
                    </a:cubicBezTo>
                    <a:lnTo>
                      <a:pt x="48518" y="785"/>
                    </a:lnTo>
                    <a:lnTo>
                      <a:pt x="57970" y="785"/>
                    </a:lnTo>
                    <a:lnTo>
                      <a:pt x="57970" y="49685"/>
                    </a:lnTo>
                    <a:cubicBezTo>
                      <a:pt x="57970" y="64957"/>
                      <a:pt x="46528" y="76100"/>
                      <a:pt x="29068" y="76100"/>
                    </a:cubicBezTo>
                  </a:path>
                </a:pathLst>
              </a:custGeom>
              <a:solidFill>
                <a:srgbClr val="000000"/>
              </a:solidFill>
              <a:ln w="50" cap="flat">
                <a:noFill/>
                <a:prstDash val="solid"/>
                <a:miter/>
              </a:ln>
            </p:spPr>
            <p:txBody>
              <a:bodyPr rtlCol="0" anchor="ctr"/>
              <a:lstStyle/>
              <a:p>
                <a:endParaRPr lang="en-GB"/>
              </a:p>
            </p:txBody>
          </p:sp>
        </p:grpSp>
        <p:grpSp>
          <p:nvGrpSpPr>
            <p:cNvPr id="21" name="Graphic 8">
              <a:extLst>
                <a:ext uri="{FF2B5EF4-FFF2-40B4-BE49-F238E27FC236}">
                  <a16:creationId xmlns:a16="http://schemas.microsoft.com/office/drawing/2014/main" id="{65815802-A9A2-E1AD-A527-92C009B64063}"/>
                </a:ext>
              </a:extLst>
            </p:cNvPr>
            <p:cNvGrpSpPr/>
            <p:nvPr/>
          </p:nvGrpSpPr>
          <p:grpSpPr>
            <a:xfrm>
              <a:off x="5291162" y="1317466"/>
              <a:ext cx="580428" cy="77851"/>
              <a:chOff x="5291162" y="1317466"/>
              <a:chExt cx="580428" cy="77851"/>
            </a:xfrm>
            <a:solidFill>
              <a:srgbClr val="000000"/>
            </a:solidFill>
          </p:grpSpPr>
          <p:sp>
            <p:nvSpPr>
              <p:cNvPr id="22" name="Freeform: Shape 21">
                <a:extLst>
                  <a:ext uri="{FF2B5EF4-FFF2-40B4-BE49-F238E27FC236}">
                    <a16:creationId xmlns:a16="http://schemas.microsoft.com/office/drawing/2014/main" id="{D10A30B1-BA5E-67E2-EA89-67180C3C3ABB}"/>
                  </a:ext>
                </a:extLst>
              </p:cNvPr>
              <p:cNvSpPr/>
              <p:nvPr/>
            </p:nvSpPr>
            <p:spPr>
              <a:xfrm>
                <a:off x="5291162" y="1319904"/>
                <a:ext cx="50640" cy="74120"/>
              </a:xfrm>
              <a:custGeom>
                <a:avLst/>
                <a:gdLst>
                  <a:gd name="connsiteX0" fmla="*/ 83 w 50640"/>
                  <a:gd name="connsiteY0" fmla="*/ 74938 h 74120"/>
                  <a:gd name="connsiteX1" fmla="*/ 83 w 50640"/>
                  <a:gd name="connsiteY1" fmla="*/ 818 h 74120"/>
                  <a:gd name="connsiteX2" fmla="*/ 25453 w 50640"/>
                  <a:gd name="connsiteY2" fmla="*/ 818 h 74120"/>
                  <a:gd name="connsiteX3" fmla="*/ 50724 w 50640"/>
                  <a:gd name="connsiteY3" fmla="*/ 24397 h 74120"/>
                  <a:gd name="connsiteX4" fmla="*/ 25503 w 50640"/>
                  <a:gd name="connsiteY4" fmla="*/ 48125 h 74120"/>
                  <a:gd name="connsiteX5" fmla="*/ 9535 w 50640"/>
                  <a:gd name="connsiteY5" fmla="*/ 48125 h 74120"/>
                  <a:gd name="connsiteX6" fmla="*/ 9535 w 50640"/>
                  <a:gd name="connsiteY6" fmla="*/ 74938 h 74120"/>
                  <a:gd name="connsiteX7" fmla="*/ 83 w 50640"/>
                  <a:gd name="connsiteY7" fmla="*/ 74938 h 74120"/>
                  <a:gd name="connsiteX8" fmla="*/ 9535 w 50640"/>
                  <a:gd name="connsiteY8" fmla="*/ 39818 h 74120"/>
                  <a:gd name="connsiteX9" fmla="*/ 25055 w 50640"/>
                  <a:gd name="connsiteY9" fmla="*/ 39818 h 74120"/>
                  <a:gd name="connsiteX10" fmla="*/ 41322 w 50640"/>
                  <a:gd name="connsiteY10" fmla="*/ 24397 h 74120"/>
                  <a:gd name="connsiteX11" fmla="*/ 24956 w 50640"/>
                  <a:gd name="connsiteY11" fmla="*/ 9125 h 74120"/>
                  <a:gd name="connsiteX12" fmla="*/ 9535 w 50640"/>
                  <a:gd name="connsiteY12" fmla="*/ 9125 h 74120"/>
                  <a:gd name="connsiteX13" fmla="*/ 9535 w 50640"/>
                  <a:gd name="connsiteY13" fmla="*/ 39818 h 74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0640" h="74120">
                    <a:moveTo>
                      <a:pt x="83" y="74938"/>
                    </a:moveTo>
                    <a:lnTo>
                      <a:pt x="83" y="818"/>
                    </a:lnTo>
                    <a:lnTo>
                      <a:pt x="25453" y="818"/>
                    </a:lnTo>
                    <a:cubicBezTo>
                      <a:pt x="42764" y="818"/>
                      <a:pt x="50724" y="11214"/>
                      <a:pt x="50724" y="24397"/>
                    </a:cubicBezTo>
                    <a:cubicBezTo>
                      <a:pt x="50724" y="37629"/>
                      <a:pt x="42764" y="48125"/>
                      <a:pt x="25503" y="48125"/>
                    </a:cubicBezTo>
                    <a:lnTo>
                      <a:pt x="9535" y="48125"/>
                    </a:lnTo>
                    <a:lnTo>
                      <a:pt x="9535" y="74938"/>
                    </a:lnTo>
                    <a:lnTo>
                      <a:pt x="83" y="74938"/>
                    </a:lnTo>
                    <a:close/>
                    <a:moveTo>
                      <a:pt x="9535" y="39818"/>
                    </a:moveTo>
                    <a:lnTo>
                      <a:pt x="25055" y="39818"/>
                    </a:lnTo>
                    <a:cubicBezTo>
                      <a:pt x="36795" y="39818"/>
                      <a:pt x="41322" y="33202"/>
                      <a:pt x="41322" y="24397"/>
                    </a:cubicBezTo>
                    <a:cubicBezTo>
                      <a:pt x="41322" y="15642"/>
                      <a:pt x="36795" y="9125"/>
                      <a:pt x="24956" y="9125"/>
                    </a:cubicBezTo>
                    <a:lnTo>
                      <a:pt x="9535" y="9125"/>
                    </a:lnTo>
                    <a:lnTo>
                      <a:pt x="9535" y="39818"/>
                    </a:lnTo>
                  </a:path>
                </a:pathLst>
              </a:custGeom>
              <a:solidFill>
                <a:srgbClr val="000000"/>
              </a:solidFill>
              <a:ln w="50" cap="flat">
                <a:noFill/>
                <a:prstDash val="solid"/>
                <a:miter/>
              </a:ln>
            </p:spPr>
            <p:txBody>
              <a:bodyPr rtlCol="0" anchor="ctr"/>
              <a:lstStyle/>
              <a:p>
                <a:endParaRPr lang="en-GB"/>
              </a:p>
            </p:txBody>
          </p:sp>
          <p:sp>
            <p:nvSpPr>
              <p:cNvPr id="23" name="Freeform: Shape 22">
                <a:extLst>
                  <a:ext uri="{FF2B5EF4-FFF2-40B4-BE49-F238E27FC236}">
                    <a16:creationId xmlns:a16="http://schemas.microsoft.com/office/drawing/2014/main" id="{B955701B-C80C-5E85-C35C-85E27AC7977C}"/>
                  </a:ext>
                </a:extLst>
              </p:cNvPr>
              <p:cNvSpPr/>
              <p:nvPr/>
            </p:nvSpPr>
            <p:spPr>
              <a:xfrm>
                <a:off x="5351902" y="1337712"/>
                <a:ext cx="49247" cy="57505"/>
              </a:xfrm>
              <a:custGeom>
                <a:avLst/>
                <a:gdLst>
                  <a:gd name="connsiteX0" fmla="*/ 26249 w 49247"/>
                  <a:gd name="connsiteY0" fmla="*/ 58134 h 57505"/>
                  <a:gd name="connsiteX1" fmla="*/ 183 w 49247"/>
                  <a:gd name="connsiteY1" fmla="*/ 29580 h 57505"/>
                  <a:gd name="connsiteX2" fmla="*/ 25205 w 49247"/>
                  <a:gd name="connsiteY2" fmla="*/ 628 h 57505"/>
                  <a:gd name="connsiteX3" fmla="*/ 49431 w 49247"/>
                  <a:gd name="connsiteY3" fmla="*/ 28436 h 57505"/>
                  <a:gd name="connsiteX4" fmla="*/ 49431 w 49247"/>
                  <a:gd name="connsiteY4" fmla="*/ 32167 h 57505"/>
                  <a:gd name="connsiteX5" fmla="*/ 9237 w 49247"/>
                  <a:gd name="connsiteY5" fmla="*/ 32167 h 57505"/>
                  <a:gd name="connsiteX6" fmla="*/ 26299 w 49247"/>
                  <a:gd name="connsiteY6" fmla="*/ 50175 h 57505"/>
                  <a:gd name="connsiteX7" fmla="*/ 39880 w 49247"/>
                  <a:gd name="connsiteY7" fmla="*/ 41618 h 57505"/>
                  <a:gd name="connsiteX8" fmla="*/ 48535 w 49247"/>
                  <a:gd name="connsiteY8" fmla="*/ 44006 h 57505"/>
                  <a:gd name="connsiteX9" fmla="*/ 26249 w 49247"/>
                  <a:gd name="connsiteY9" fmla="*/ 58134 h 57505"/>
                  <a:gd name="connsiteX10" fmla="*/ 9286 w 49247"/>
                  <a:gd name="connsiteY10" fmla="*/ 24605 h 57505"/>
                  <a:gd name="connsiteX11" fmla="*/ 40327 w 49247"/>
                  <a:gd name="connsiteY11" fmla="*/ 24605 h 57505"/>
                  <a:gd name="connsiteX12" fmla="*/ 25205 w 49247"/>
                  <a:gd name="connsiteY12" fmla="*/ 8587 h 57505"/>
                  <a:gd name="connsiteX13" fmla="*/ 9286 w 49247"/>
                  <a:gd name="connsiteY13" fmla="*/ 24605 h 57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247" h="57505">
                    <a:moveTo>
                      <a:pt x="26249" y="58134"/>
                    </a:moveTo>
                    <a:cubicBezTo>
                      <a:pt x="10132" y="58134"/>
                      <a:pt x="183" y="46692"/>
                      <a:pt x="183" y="29580"/>
                    </a:cubicBezTo>
                    <a:cubicBezTo>
                      <a:pt x="183" y="12517"/>
                      <a:pt x="10032" y="628"/>
                      <a:pt x="25205" y="628"/>
                    </a:cubicBezTo>
                    <a:cubicBezTo>
                      <a:pt x="36994" y="628"/>
                      <a:pt x="49431" y="7891"/>
                      <a:pt x="49431" y="28436"/>
                    </a:cubicBezTo>
                    <a:lnTo>
                      <a:pt x="49431" y="32167"/>
                    </a:lnTo>
                    <a:lnTo>
                      <a:pt x="9237" y="32167"/>
                    </a:lnTo>
                    <a:cubicBezTo>
                      <a:pt x="9684" y="43807"/>
                      <a:pt x="16450" y="50175"/>
                      <a:pt x="26299" y="50175"/>
                    </a:cubicBezTo>
                    <a:cubicBezTo>
                      <a:pt x="32866" y="50175"/>
                      <a:pt x="37790" y="47289"/>
                      <a:pt x="39880" y="41618"/>
                    </a:cubicBezTo>
                    <a:lnTo>
                      <a:pt x="48535" y="44006"/>
                    </a:lnTo>
                    <a:cubicBezTo>
                      <a:pt x="45949" y="52413"/>
                      <a:pt x="37641" y="58134"/>
                      <a:pt x="26249" y="58134"/>
                    </a:cubicBezTo>
                    <a:close/>
                    <a:moveTo>
                      <a:pt x="9286" y="24605"/>
                    </a:moveTo>
                    <a:lnTo>
                      <a:pt x="40327" y="24605"/>
                    </a:lnTo>
                    <a:cubicBezTo>
                      <a:pt x="39482" y="15154"/>
                      <a:pt x="34358" y="8587"/>
                      <a:pt x="25205" y="8587"/>
                    </a:cubicBezTo>
                    <a:cubicBezTo>
                      <a:pt x="15654" y="8587"/>
                      <a:pt x="9833" y="16099"/>
                      <a:pt x="9286" y="24605"/>
                    </a:cubicBezTo>
                  </a:path>
                </a:pathLst>
              </a:custGeom>
              <a:solidFill>
                <a:srgbClr val="000000"/>
              </a:solidFill>
              <a:ln w="50" cap="flat">
                <a:noFill/>
                <a:prstDash val="solid"/>
                <a:miter/>
              </a:ln>
            </p:spPr>
            <p:txBody>
              <a:bodyPr rtlCol="0" anchor="ctr"/>
              <a:lstStyle/>
              <a:p>
                <a:endParaRPr lang="en-GB"/>
              </a:p>
            </p:txBody>
          </p:sp>
          <p:sp>
            <p:nvSpPr>
              <p:cNvPr id="24" name="Freeform: Shape 23">
                <a:extLst>
                  <a:ext uri="{FF2B5EF4-FFF2-40B4-BE49-F238E27FC236}">
                    <a16:creationId xmlns:a16="http://schemas.microsoft.com/office/drawing/2014/main" id="{00B3EFF5-FD4A-4E84-0A3C-11827A0DC17A}"/>
                  </a:ext>
                </a:extLst>
              </p:cNvPr>
              <p:cNvSpPr/>
              <p:nvPr/>
            </p:nvSpPr>
            <p:spPr>
              <a:xfrm>
                <a:off x="5413984" y="1337613"/>
                <a:ext cx="28205" cy="56411"/>
              </a:xfrm>
              <a:custGeom>
                <a:avLst/>
                <a:gdLst>
                  <a:gd name="connsiteX0" fmla="*/ 349 w 28205"/>
                  <a:gd name="connsiteY0" fmla="*/ 57052 h 56411"/>
                  <a:gd name="connsiteX1" fmla="*/ 349 w 28205"/>
                  <a:gd name="connsiteY1" fmla="*/ 1437 h 56411"/>
                  <a:gd name="connsiteX2" fmla="*/ 9005 w 28205"/>
                  <a:gd name="connsiteY2" fmla="*/ 1437 h 56411"/>
                  <a:gd name="connsiteX3" fmla="*/ 9005 w 28205"/>
                  <a:gd name="connsiteY3" fmla="*/ 9993 h 56411"/>
                  <a:gd name="connsiteX4" fmla="*/ 9601 w 28205"/>
                  <a:gd name="connsiteY4" fmla="*/ 9993 h 56411"/>
                  <a:gd name="connsiteX5" fmla="*/ 24028 w 28205"/>
                  <a:gd name="connsiteY5" fmla="*/ 641 h 56411"/>
                  <a:gd name="connsiteX6" fmla="*/ 28554 w 28205"/>
                  <a:gd name="connsiteY6" fmla="*/ 790 h 56411"/>
                  <a:gd name="connsiteX7" fmla="*/ 28554 w 28205"/>
                  <a:gd name="connsiteY7" fmla="*/ 9794 h 56411"/>
                  <a:gd name="connsiteX8" fmla="*/ 23182 w 28205"/>
                  <a:gd name="connsiteY8" fmla="*/ 9297 h 56411"/>
                  <a:gd name="connsiteX9" fmla="*/ 9303 w 28205"/>
                  <a:gd name="connsiteY9" fmla="*/ 22231 h 56411"/>
                  <a:gd name="connsiteX10" fmla="*/ 9303 w 28205"/>
                  <a:gd name="connsiteY10" fmla="*/ 57052 h 56411"/>
                  <a:gd name="connsiteX11" fmla="*/ 349 w 28205"/>
                  <a:gd name="connsiteY11" fmla="*/ 57052 h 56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8205" h="56411">
                    <a:moveTo>
                      <a:pt x="349" y="57052"/>
                    </a:moveTo>
                    <a:lnTo>
                      <a:pt x="349" y="1437"/>
                    </a:lnTo>
                    <a:lnTo>
                      <a:pt x="9005" y="1437"/>
                    </a:lnTo>
                    <a:lnTo>
                      <a:pt x="9005" y="9993"/>
                    </a:lnTo>
                    <a:lnTo>
                      <a:pt x="9601" y="9993"/>
                    </a:lnTo>
                    <a:cubicBezTo>
                      <a:pt x="11641" y="4372"/>
                      <a:pt x="17411" y="641"/>
                      <a:pt x="24028" y="641"/>
                    </a:cubicBezTo>
                    <a:cubicBezTo>
                      <a:pt x="25321" y="641"/>
                      <a:pt x="27510" y="741"/>
                      <a:pt x="28554" y="790"/>
                    </a:cubicBezTo>
                    <a:lnTo>
                      <a:pt x="28554" y="9794"/>
                    </a:lnTo>
                    <a:cubicBezTo>
                      <a:pt x="28007" y="9695"/>
                      <a:pt x="25570" y="9297"/>
                      <a:pt x="23182" y="9297"/>
                    </a:cubicBezTo>
                    <a:cubicBezTo>
                      <a:pt x="15173" y="9297"/>
                      <a:pt x="9303" y="14719"/>
                      <a:pt x="9303" y="22231"/>
                    </a:cubicBezTo>
                    <a:lnTo>
                      <a:pt x="9303" y="57052"/>
                    </a:lnTo>
                    <a:lnTo>
                      <a:pt x="349" y="57052"/>
                    </a:lnTo>
                  </a:path>
                </a:pathLst>
              </a:custGeom>
              <a:solidFill>
                <a:srgbClr val="000000"/>
              </a:solidFill>
              <a:ln w="50" cap="flat">
                <a:noFill/>
                <a:prstDash val="solid"/>
                <a:miter/>
              </a:ln>
            </p:spPr>
            <p:txBody>
              <a:bodyPr rtlCol="0" anchor="ctr"/>
              <a:lstStyle/>
              <a:p>
                <a:endParaRPr lang="en-GB"/>
              </a:p>
            </p:txBody>
          </p:sp>
          <p:sp>
            <p:nvSpPr>
              <p:cNvPr id="25" name="Freeform: Shape 24">
                <a:extLst>
                  <a:ext uri="{FF2B5EF4-FFF2-40B4-BE49-F238E27FC236}">
                    <a16:creationId xmlns:a16="http://schemas.microsoft.com/office/drawing/2014/main" id="{9DC76B82-04A0-103B-42B6-DB3F9473005C}"/>
                  </a:ext>
                </a:extLst>
              </p:cNvPr>
              <p:cNvSpPr/>
              <p:nvPr/>
            </p:nvSpPr>
            <p:spPr>
              <a:xfrm>
                <a:off x="5447064" y="1325177"/>
                <a:ext cx="30294" cy="69543"/>
              </a:xfrm>
              <a:custGeom>
                <a:avLst/>
                <a:gdLst>
                  <a:gd name="connsiteX0" fmla="*/ 29224 w 30294"/>
                  <a:gd name="connsiteY0" fmla="*/ 13990 h 69543"/>
                  <a:gd name="connsiteX1" fmla="*/ 29224 w 30294"/>
                  <a:gd name="connsiteY1" fmla="*/ 21651 h 69543"/>
                  <a:gd name="connsiteX2" fmla="*/ 17783 w 30294"/>
                  <a:gd name="connsiteY2" fmla="*/ 21651 h 69543"/>
                  <a:gd name="connsiteX3" fmla="*/ 17783 w 30294"/>
                  <a:gd name="connsiteY3" fmla="*/ 55179 h 69543"/>
                  <a:gd name="connsiteX4" fmla="*/ 24349 w 30294"/>
                  <a:gd name="connsiteY4" fmla="*/ 62343 h 69543"/>
                  <a:gd name="connsiteX5" fmla="*/ 28926 w 30294"/>
                  <a:gd name="connsiteY5" fmla="*/ 61746 h 69543"/>
                  <a:gd name="connsiteX6" fmla="*/ 30766 w 30294"/>
                  <a:gd name="connsiteY6" fmla="*/ 69307 h 69543"/>
                  <a:gd name="connsiteX7" fmla="*/ 24100 w 30294"/>
                  <a:gd name="connsiteY7" fmla="*/ 70302 h 69543"/>
                  <a:gd name="connsiteX8" fmla="*/ 8829 w 30294"/>
                  <a:gd name="connsiteY8" fmla="*/ 55876 h 69543"/>
                  <a:gd name="connsiteX9" fmla="*/ 8829 w 30294"/>
                  <a:gd name="connsiteY9" fmla="*/ 21651 h 69543"/>
                  <a:gd name="connsiteX10" fmla="*/ 471 w 30294"/>
                  <a:gd name="connsiteY10" fmla="*/ 21651 h 69543"/>
                  <a:gd name="connsiteX11" fmla="*/ 471 w 30294"/>
                  <a:gd name="connsiteY11" fmla="*/ 13990 h 69543"/>
                  <a:gd name="connsiteX12" fmla="*/ 8829 w 30294"/>
                  <a:gd name="connsiteY12" fmla="*/ 13990 h 69543"/>
                  <a:gd name="connsiteX13" fmla="*/ 8829 w 30294"/>
                  <a:gd name="connsiteY13" fmla="*/ 758 h 69543"/>
                  <a:gd name="connsiteX14" fmla="*/ 17783 w 30294"/>
                  <a:gd name="connsiteY14" fmla="*/ 758 h 69543"/>
                  <a:gd name="connsiteX15" fmla="*/ 17783 w 30294"/>
                  <a:gd name="connsiteY15" fmla="*/ 13990 h 69543"/>
                  <a:gd name="connsiteX16" fmla="*/ 29224 w 30294"/>
                  <a:gd name="connsiteY16" fmla="*/ 13990 h 695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0294" h="69543">
                    <a:moveTo>
                      <a:pt x="29224" y="13990"/>
                    </a:moveTo>
                    <a:lnTo>
                      <a:pt x="29224" y="21651"/>
                    </a:lnTo>
                    <a:lnTo>
                      <a:pt x="17783" y="21651"/>
                    </a:lnTo>
                    <a:lnTo>
                      <a:pt x="17783" y="55179"/>
                    </a:lnTo>
                    <a:cubicBezTo>
                      <a:pt x="17783" y="60154"/>
                      <a:pt x="19623" y="62343"/>
                      <a:pt x="24349" y="62343"/>
                    </a:cubicBezTo>
                    <a:cubicBezTo>
                      <a:pt x="25493" y="62343"/>
                      <a:pt x="27433" y="62044"/>
                      <a:pt x="28926" y="61746"/>
                    </a:cubicBezTo>
                    <a:lnTo>
                      <a:pt x="30766" y="69307"/>
                    </a:lnTo>
                    <a:cubicBezTo>
                      <a:pt x="28926" y="69954"/>
                      <a:pt x="26389" y="70302"/>
                      <a:pt x="24100" y="70302"/>
                    </a:cubicBezTo>
                    <a:cubicBezTo>
                      <a:pt x="14500" y="70302"/>
                      <a:pt x="8829" y="64979"/>
                      <a:pt x="8829" y="55876"/>
                    </a:cubicBezTo>
                    <a:lnTo>
                      <a:pt x="8829" y="21651"/>
                    </a:lnTo>
                    <a:lnTo>
                      <a:pt x="471" y="21651"/>
                    </a:lnTo>
                    <a:lnTo>
                      <a:pt x="471" y="13990"/>
                    </a:lnTo>
                    <a:lnTo>
                      <a:pt x="8829" y="13990"/>
                    </a:lnTo>
                    <a:lnTo>
                      <a:pt x="8829" y="758"/>
                    </a:lnTo>
                    <a:lnTo>
                      <a:pt x="17783" y="758"/>
                    </a:lnTo>
                    <a:lnTo>
                      <a:pt x="17783" y="13990"/>
                    </a:lnTo>
                    <a:lnTo>
                      <a:pt x="29224" y="13990"/>
                    </a:lnTo>
                  </a:path>
                </a:pathLst>
              </a:custGeom>
              <a:solidFill>
                <a:srgbClr val="000000"/>
              </a:solidFill>
              <a:ln w="50" cap="flat">
                <a:noFill/>
                <a:prstDash val="solid"/>
                <a:miter/>
              </a:ln>
            </p:spPr>
            <p:txBody>
              <a:bodyPr rtlCol="0" anchor="ctr"/>
              <a:lstStyle/>
              <a:p>
                <a:endParaRPr lang="en-GB"/>
              </a:p>
            </p:txBody>
          </p:sp>
          <p:sp>
            <p:nvSpPr>
              <p:cNvPr id="26" name="Freeform: Shape 25">
                <a:extLst>
                  <a:ext uri="{FF2B5EF4-FFF2-40B4-BE49-F238E27FC236}">
                    <a16:creationId xmlns:a16="http://schemas.microsoft.com/office/drawing/2014/main" id="{B272DE64-DF08-D4DB-CAB7-832E577F1D10}"/>
                  </a:ext>
                </a:extLst>
              </p:cNvPr>
              <p:cNvSpPr/>
              <p:nvPr/>
            </p:nvSpPr>
            <p:spPr>
              <a:xfrm>
                <a:off x="5487259" y="1338409"/>
                <a:ext cx="44522" cy="56311"/>
              </a:xfrm>
              <a:custGeom>
                <a:avLst/>
                <a:gdLst>
                  <a:gd name="connsiteX0" fmla="*/ 19052 w 44522"/>
                  <a:gd name="connsiteY0" fmla="*/ 56938 h 56311"/>
                  <a:gd name="connsiteX1" fmla="*/ 198 w 44522"/>
                  <a:gd name="connsiteY1" fmla="*/ 35945 h 56311"/>
                  <a:gd name="connsiteX2" fmla="*/ 198 w 44522"/>
                  <a:gd name="connsiteY2" fmla="*/ 626 h 56311"/>
                  <a:gd name="connsiteX3" fmla="*/ 9152 w 44522"/>
                  <a:gd name="connsiteY3" fmla="*/ 626 h 56311"/>
                  <a:gd name="connsiteX4" fmla="*/ 9152 w 44522"/>
                  <a:gd name="connsiteY4" fmla="*/ 35199 h 56311"/>
                  <a:gd name="connsiteX5" fmla="*/ 21738 w 44522"/>
                  <a:gd name="connsiteY5" fmla="*/ 48879 h 56311"/>
                  <a:gd name="connsiteX6" fmla="*/ 35716 w 44522"/>
                  <a:gd name="connsiteY6" fmla="*/ 33956 h 56311"/>
                  <a:gd name="connsiteX7" fmla="*/ 35716 w 44522"/>
                  <a:gd name="connsiteY7" fmla="*/ 626 h 56311"/>
                  <a:gd name="connsiteX8" fmla="*/ 44720 w 44522"/>
                  <a:gd name="connsiteY8" fmla="*/ 626 h 56311"/>
                  <a:gd name="connsiteX9" fmla="*/ 44720 w 44522"/>
                  <a:gd name="connsiteY9" fmla="*/ 56241 h 56311"/>
                  <a:gd name="connsiteX10" fmla="*/ 36065 w 44522"/>
                  <a:gd name="connsiteY10" fmla="*/ 56241 h 56311"/>
                  <a:gd name="connsiteX11" fmla="*/ 36065 w 44522"/>
                  <a:gd name="connsiteY11" fmla="*/ 45845 h 56311"/>
                  <a:gd name="connsiteX12" fmla="*/ 19052 w 44522"/>
                  <a:gd name="connsiteY12" fmla="*/ 56938 h 56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4522" h="56311">
                    <a:moveTo>
                      <a:pt x="19052" y="56938"/>
                    </a:moveTo>
                    <a:cubicBezTo>
                      <a:pt x="7809" y="56938"/>
                      <a:pt x="198" y="50023"/>
                      <a:pt x="198" y="35945"/>
                    </a:cubicBezTo>
                    <a:lnTo>
                      <a:pt x="198" y="626"/>
                    </a:lnTo>
                    <a:lnTo>
                      <a:pt x="9152" y="626"/>
                    </a:lnTo>
                    <a:lnTo>
                      <a:pt x="9152" y="35199"/>
                    </a:lnTo>
                    <a:cubicBezTo>
                      <a:pt x="9152" y="43755"/>
                      <a:pt x="13978" y="48879"/>
                      <a:pt x="21738" y="48879"/>
                    </a:cubicBezTo>
                    <a:cubicBezTo>
                      <a:pt x="29697" y="48879"/>
                      <a:pt x="35716" y="43457"/>
                      <a:pt x="35716" y="33956"/>
                    </a:cubicBezTo>
                    <a:lnTo>
                      <a:pt x="35716" y="626"/>
                    </a:lnTo>
                    <a:lnTo>
                      <a:pt x="44720" y="626"/>
                    </a:lnTo>
                    <a:lnTo>
                      <a:pt x="44720" y="56241"/>
                    </a:lnTo>
                    <a:lnTo>
                      <a:pt x="36065" y="56241"/>
                    </a:lnTo>
                    <a:lnTo>
                      <a:pt x="36065" y="45845"/>
                    </a:lnTo>
                    <a:cubicBezTo>
                      <a:pt x="32433" y="53953"/>
                      <a:pt x="26364" y="56938"/>
                      <a:pt x="19052" y="56938"/>
                    </a:cubicBezTo>
                  </a:path>
                </a:pathLst>
              </a:custGeom>
              <a:solidFill>
                <a:srgbClr val="000000"/>
              </a:solidFill>
              <a:ln w="50" cap="flat">
                <a:noFill/>
                <a:prstDash val="solid"/>
                <a:miter/>
              </a:ln>
            </p:spPr>
            <p:txBody>
              <a:bodyPr rtlCol="0" anchor="ctr"/>
              <a:lstStyle/>
              <a:p>
                <a:endParaRPr lang="en-GB"/>
              </a:p>
            </p:txBody>
          </p:sp>
          <p:sp>
            <p:nvSpPr>
              <p:cNvPr id="27" name="Freeform: Shape 26">
                <a:extLst>
                  <a:ext uri="{FF2B5EF4-FFF2-40B4-BE49-F238E27FC236}">
                    <a16:creationId xmlns:a16="http://schemas.microsoft.com/office/drawing/2014/main" id="{6E890F88-6C7A-5AF5-FC33-88438919A57D}"/>
                  </a:ext>
                </a:extLst>
              </p:cNvPr>
              <p:cNvSpPr/>
              <p:nvPr/>
            </p:nvSpPr>
            <p:spPr>
              <a:xfrm>
                <a:off x="5547500" y="1337613"/>
                <a:ext cx="28205" cy="56411"/>
              </a:xfrm>
              <a:custGeom>
                <a:avLst/>
                <a:gdLst>
                  <a:gd name="connsiteX0" fmla="*/ 371 w 28205"/>
                  <a:gd name="connsiteY0" fmla="*/ 57052 h 56411"/>
                  <a:gd name="connsiteX1" fmla="*/ 371 w 28205"/>
                  <a:gd name="connsiteY1" fmla="*/ 1437 h 56411"/>
                  <a:gd name="connsiteX2" fmla="*/ 9026 w 28205"/>
                  <a:gd name="connsiteY2" fmla="*/ 1437 h 56411"/>
                  <a:gd name="connsiteX3" fmla="*/ 9026 w 28205"/>
                  <a:gd name="connsiteY3" fmla="*/ 9993 h 56411"/>
                  <a:gd name="connsiteX4" fmla="*/ 9623 w 28205"/>
                  <a:gd name="connsiteY4" fmla="*/ 9993 h 56411"/>
                  <a:gd name="connsiteX5" fmla="*/ 24050 w 28205"/>
                  <a:gd name="connsiteY5" fmla="*/ 641 h 56411"/>
                  <a:gd name="connsiteX6" fmla="*/ 28576 w 28205"/>
                  <a:gd name="connsiteY6" fmla="*/ 790 h 56411"/>
                  <a:gd name="connsiteX7" fmla="*/ 28576 w 28205"/>
                  <a:gd name="connsiteY7" fmla="*/ 9794 h 56411"/>
                  <a:gd name="connsiteX8" fmla="*/ 23204 w 28205"/>
                  <a:gd name="connsiteY8" fmla="*/ 9297 h 56411"/>
                  <a:gd name="connsiteX9" fmla="*/ 9325 w 28205"/>
                  <a:gd name="connsiteY9" fmla="*/ 22231 h 56411"/>
                  <a:gd name="connsiteX10" fmla="*/ 9325 w 28205"/>
                  <a:gd name="connsiteY10" fmla="*/ 57052 h 56411"/>
                  <a:gd name="connsiteX11" fmla="*/ 371 w 28205"/>
                  <a:gd name="connsiteY11" fmla="*/ 57052 h 56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8205" h="56411">
                    <a:moveTo>
                      <a:pt x="371" y="57052"/>
                    </a:moveTo>
                    <a:lnTo>
                      <a:pt x="371" y="1437"/>
                    </a:lnTo>
                    <a:lnTo>
                      <a:pt x="9026" y="1437"/>
                    </a:lnTo>
                    <a:lnTo>
                      <a:pt x="9026" y="9993"/>
                    </a:lnTo>
                    <a:lnTo>
                      <a:pt x="9623" y="9993"/>
                    </a:lnTo>
                    <a:cubicBezTo>
                      <a:pt x="11663" y="4372"/>
                      <a:pt x="17433" y="641"/>
                      <a:pt x="24050" y="641"/>
                    </a:cubicBezTo>
                    <a:cubicBezTo>
                      <a:pt x="25343" y="641"/>
                      <a:pt x="27532" y="741"/>
                      <a:pt x="28576" y="790"/>
                    </a:cubicBezTo>
                    <a:lnTo>
                      <a:pt x="28576" y="9794"/>
                    </a:lnTo>
                    <a:cubicBezTo>
                      <a:pt x="28029" y="9695"/>
                      <a:pt x="25592" y="9297"/>
                      <a:pt x="23204" y="9297"/>
                    </a:cubicBezTo>
                    <a:cubicBezTo>
                      <a:pt x="15195" y="9297"/>
                      <a:pt x="9325" y="14719"/>
                      <a:pt x="9325" y="22231"/>
                    </a:cubicBezTo>
                    <a:lnTo>
                      <a:pt x="9325" y="57052"/>
                    </a:lnTo>
                    <a:lnTo>
                      <a:pt x="371" y="57052"/>
                    </a:lnTo>
                  </a:path>
                </a:pathLst>
              </a:custGeom>
              <a:solidFill>
                <a:srgbClr val="000000"/>
              </a:solidFill>
              <a:ln w="50" cap="flat">
                <a:noFill/>
                <a:prstDash val="solid"/>
                <a:miter/>
              </a:ln>
            </p:spPr>
            <p:txBody>
              <a:bodyPr rtlCol="0" anchor="ctr"/>
              <a:lstStyle/>
              <a:p>
                <a:endParaRPr lang="en-GB"/>
              </a:p>
            </p:txBody>
          </p:sp>
          <p:sp>
            <p:nvSpPr>
              <p:cNvPr id="28" name="Freeform: Shape 27">
                <a:extLst>
                  <a:ext uri="{FF2B5EF4-FFF2-40B4-BE49-F238E27FC236}">
                    <a16:creationId xmlns:a16="http://schemas.microsoft.com/office/drawing/2014/main" id="{CB7A8447-2CCA-9A03-969D-F3D0D5C715CD}"/>
                  </a:ext>
                </a:extLst>
              </p:cNvPr>
              <p:cNvSpPr/>
              <p:nvPr/>
            </p:nvSpPr>
            <p:spPr>
              <a:xfrm>
                <a:off x="5587445" y="1319904"/>
                <a:ext cx="49347" cy="75314"/>
              </a:xfrm>
              <a:custGeom>
                <a:avLst/>
                <a:gdLst>
                  <a:gd name="connsiteX0" fmla="*/ 25984 w 49347"/>
                  <a:gd name="connsiteY0" fmla="*/ 76120 h 75314"/>
                  <a:gd name="connsiteX1" fmla="*/ 9817 w 49347"/>
                  <a:gd name="connsiteY1" fmla="*/ 66320 h 75314"/>
                  <a:gd name="connsiteX2" fmla="*/ 8822 w 49347"/>
                  <a:gd name="connsiteY2" fmla="*/ 66320 h 75314"/>
                  <a:gd name="connsiteX3" fmla="*/ 8822 w 49347"/>
                  <a:gd name="connsiteY3" fmla="*/ 74926 h 75314"/>
                  <a:gd name="connsiteX4" fmla="*/ 167 w 49347"/>
                  <a:gd name="connsiteY4" fmla="*/ 74926 h 75314"/>
                  <a:gd name="connsiteX5" fmla="*/ 167 w 49347"/>
                  <a:gd name="connsiteY5" fmla="*/ 806 h 75314"/>
                  <a:gd name="connsiteX6" fmla="*/ 9121 w 49347"/>
                  <a:gd name="connsiteY6" fmla="*/ 806 h 75314"/>
                  <a:gd name="connsiteX7" fmla="*/ 9121 w 49347"/>
                  <a:gd name="connsiteY7" fmla="*/ 28215 h 75314"/>
                  <a:gd name="connsiteX8" fmla="*/ 9817 w 49347"/>
                  <a:gd name="connsiteY8" fmla="*/ 28215 h 75314"/>
                  <a:gd name="connsiteX9" fmla="*/ 25935 w 49347"/>
                  <a:gd name="connsiteY9" fmla="*/ 18615 h 75314"/>
                  <a:gd name="connsiteX10" fmla="*/ 49514 w 49347"/>
                  <a:gd name="connsiteY10" fmla="*/ 47268 h 75314"/>
                  <a:gd name="connsiteX11" fmla="*/ 25984 w 49347"/>
                  <a:gd name="connsiteY11" fmla="*/ 76120 h 75314"/>
                  <a:gd name="connsiteX12" fmla="*/ 24641 w 49347"/>
                  <a:gd name="connsiteY12" fmla="*/ 68111 h 75314"/>
                  <a:gd name="connsiteX13" fmla="*/ 40411 w 49347"/>
                  <a:gd name="connsiteY13" fmla="*/ 47168 h 75314"/>
                  <a:gd name="connsiteX14" fmla="*/ 24641 w 49347"/>
                  <a:gd name="connsiteY14" fmla="*/ 26624 h 75314"/>
                  <a:gd name="connsiteX15" fmla="*/ 9021 w 49347"/>
                  <a:gd name="connsiteY15" fmla="*/ 47168 h 75314"/>
                  <a:gd name="connsiteX16" fmla="*/ 24641 w 49347"/>
                  <a:gd name="connsiteY16" fmla="*/ 68111 h 75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9347" h="75314">
                    <a:moveTo>
                      <a:pt x="25984" y="76120"/>
                    </a:moveTo>
                    <a:cubicBezTo>
                      <a:pt x="15389" y="76120"/>
                      <a:pt x="11658" y="69405"/>
                      <a:pt x="9817" y="66320"/>
                    </a:cubicBezTo>
                    <a:lnTo>
                      <a:pt x="8822" y="66320"/>
                    </a:lnTo>
                    <a:lnTo>
                      <a:pt x="8822" y="74926"/>
                    </a:lnTo>
                    <a:lnTo>
                      <a:pt x="167" y="74926"/>
                    </a:lnTo>
                    <a:lnTo>
                      <a:pt x="167" y="806"/>
                    </a:lnTo>
                    <a:lnTo>
                      <a:pt x="9121" y="806"/>
                    </a:lnTo>
                    <a:lnTo>
                      <a:pt x="9121" y="28215"/>
                    </a:lnTo>
                    <a:lnTo>
                      <a:pt x="9817" y="28215"/>
                    </a:lnTo>
                    <a:cubicBezTo>
                      <a:pt x="11658" y="25280"/>
                      <a:pt x="15090" y="18615"/>
                      <a:pt x="25935" y="18615"/>
                    </a:cubicBezTo>
                    <a:cubicBezTo>
                      <a:pt x="39814" y="18615"/>
                      <a:pt x="49514" y="29658"/>
                      <a:pt x="49514" y="47268"/>
                    </a:cubicBezTo>
                    <a:cubicBezTo>
                      <a:pt x="49514" y="64977"/>
                      <a:pt x="39863" y="76120"/>
                      <a:pt x="25984" y="76120"/>
                    </a:cubicBezTo>
                    <a:close/>
                    <a:moveTo>
                      <a:pt x="24641" y="68111"/>
                    </a:moveTo>
                    <a:cubicBezTo>
                      <a:pt x="35038" y="68111"/>
                      <a:pt x="40411" y="58859"/>
                      <a:pt x="40411" y="47168"/>
                    </a:cubicBezTo>
                    <a:cubicBezTo>
                      <a:pt x="40411" y="35627"/>
                      <a:pt x="35187" y="26624"/>
                      <a:pt x="24641" y="26624"/>
                    </a:cubicBezTo>
                    <a:cubicBezTo>
                      <a:pt x="14394" y="26624"/>
                      <a:pt x="9021" y="34881"/>
                      <a:pt x="9021" y="47168"/>
                    </a:cubicBezTo>
                    <a:cubicBezTo>
                      <a:pt x="9021" y="59555"/>
                      <a:pt x="14543" y="68111"/>
                      <a:pt x="24641" y="68111"/>
                    </a:cubicBezTo>
                  </a:path>
                </a:pathLst>
              </a:custGeom>
              <a:solidFill>
                <a:srgbClr val="000000"/>
              </a:solidFill>
              <a:ln w="50" cap="flat">
                <a:noFill/>
                <a:prstDash val="solid"/>
                <a:miter/>
              </a:ln>
            </p:spPr>
            <p:txBody>
              <a:bodyPr rtlCol="0" anchor="ctr"/>
              <a:lstStyle/>
              <a:p>
                <a:endParaRPr lang="en-GB"/>
              </a:p>
            </p:txBody>
          </p:sp>
          <p:sp>
            <p:nvSpPr>
              <p:cNvPr id="29" name="Freeform: Shape 28">
                <a:extLst>
                  <a:ext uri="{FF2B5EF4-FFF2-40B4-BE49-F238E27FC236}">
                    <a16:creationId xmlns:a16="http://schemas.microsoft.com/office/drawing/2014/main" id="{AAE21856-5246-71E4-D79B-DDE8438BC9C5}"/>
                  </a:ext>
                </a:extLst>
              </p:cNvPr>
              <p:cNvSpPr/>
              <p:nvPr/>
            </p:nvSpPr>
            <p:spPr>
              <a:xfrm>
                <a:off x="5647438" y="1337712"/>
                <a:ext cx="44870" cy="57605"/>
              </a:xfrm>
              <a:custGeom>
                <a:avLst/>
                <a:gdLst>
                  <a:gd name="connsiteX0" fmla="*/ 19242 w 44870"/>
                  <a:gd name="connsiteY0" fmla="*/ 58232 h 57605"/>
                  <a:gd name="connsiteX1" fmla="*/ 289 w 44870"/>
                  <a:gd name="connsiteY1" fmla="*/ 41120 h 57605"/>
                  <a:gd name="connsiteX2" fmla="*/ 21928 w 44870"/>
                  <a:gd name="connsiteY2" fmla="*/ 24754 h 57605"/>
                  <a:gd name="connsiteX3" fmla="*/ 36205 w 44870"/>
                  <a:gd name="connsiteY3" fmla="*/ 19381 h 57605"/>
                  <a:gd name="connsiteX4" fmla="*/ 24565 w 44870"/>
                  <a:gd name="connsiteY4" fmla="*/ 8487 h 57605"/>
                  <a:gd name="connsiteX5" fmla="*/ 10487 w 44870"/>
                  <a:gd name="connsiteY5" fmla="*/ 16645 h 57605"/>
                  <a:gd name="connsiteX6" fmla="*/ 1881 w 44870"/>
                  <a:gd name="connsiteY6" fmla="*/ 13810 h 57605"/>
                  <a:gd name="connsiteX7" fmla="*/ 24316 w 44870"/>
                  <a:gd name="connsiteY7" fmla="*/ 627 h 57605"/>
                  <a:gd name="connsiteX8" fmla="*/ 45159 w 44870"/>
                  <a:gd name="connsiteY8" fmla="*/ 20277 h 57605"/>
                  <a:gd name="connsiteX9" fmla="*/ 45159 w 44870"/>
                  <a:gd name="connsiteY9" fmla="*/ 56939 h 57605"/>
                  <a:gd name="connsiteX10" fmla="*/ 36354 w 44870"/>
                  <a:gd name="connsiteY10" fmla="*/ 56939 h 57605"/>
                  <a:gd name="connsiteX11" fmla="*/ 36354 w 44870"/>
                  <a:gd name="connsiteY11" fmla="*/ 49378 h 57605"/>
                  <a:gd name="connsiteX12" fmla="*/ 35757 w 44870"/>
                  <a:gd name="connsiteY12" fmla="*/ 49378 h 57605"/>
                  <a:gd name="connsiteX13" fmla="*/ 19242 w 44870"/>
                  <a:gd name="connsiteY13" fmla="*/ 58232 h 57605"/>
                  <a:gd name="connsiteX14" fmla="*/ 20784 w 44870"/>
                  <a:gd name="connsiteY14" fmla="*/ 50323 h 57605"/>
                  <a:gd name="connsiteX15" fmla="*/ 36205 w 44870"/>
                  <a:gd name="connsiteY15" fmla="*/ 36842 h 57605"/>
                  <a:gd name="connsiteX16" fmla="*/ 36205 w 44870"/>
                  <a:gd name="connsiteY16" fmla="*/ 29131 h 57605"/>
                  <a:gd name="connsiteX17" fmla="*/ 21530 w 44870"/>
                  <a:gd name="connsiteY17" fmla="*/ 32315 h 57605"/>
                  <a:gd name="connsiteX18" fmla="*/ 9293 w 44870"/>
                  <a:gd name="connsiteY18" fmla="*/ 41568 h 57605"/>
                  <a:gd name="connsiteX19" fmla="*/ 20784 w 44870"/>
                  <a:gd name="connsiteY19" fmla="*/ 50323 h 57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4870" h="57605">
                    <a:moveTo>
                      <a:pt x="19242" y="58232"/>
                    </a:moveTo>
                    <a:cubicBezTo>
                      <a:pt x="8696" y="58232"/>
                      <a:pt x="289" y="52064"/>
                      <a:pt x="289" y="41120"/>
                    </a:cubicBezTo>
                    <a:cubicBezTo>
                      <a:pt x="289" y="28385"/>
                      <a:pt x="11631" y="26047"/>
                      <a:pt x="21928" y="24754"/>
                    </a:cubicBezTo>
                    <a:cubicBezTo>
                      <a:pt x="31977" y="23411"/>
                      <a:pt x="36205" y="23958"/>
                      <a:pt x="36205" y="19381"/>
                    </a:cubicBezTo>
                    <a:cubicBezTo>
                      <a:pt x="36205" y="12467"/>
                      <a:pt x="32275" y="8487"/>
                      <a:pt x="24565" y="8487"/>
                    </a:cubicBezTo>
                    <a:cubicBezTo>
                      <a:pt x="16556" y="8487"/>
                      <a:pt x="12228" y="12765"/>
                      <a:pt x="10487" y="16645"/>
                    </a:cubicBezTo>
                    <a:lnTo>
                      <a:pt x="1881" y="13810"/>
                    </a:lnTo>
                    <a:cubicBezTo>
                      <a:pt x="6159" y="3711"/>
                      <a:pt x="15710" y="627"/>
                      <a:pt x="24316" y="627"/>
                    </a:cubicBezTo>
                    <a:cubicBezTo>
                      <a:pt x="31778" y="627"/>
                      <a:pt x="45159" y="2915"/>
                      <a:pt x="45159" y="20277"/>
                    </a:cubicBezTo>
                    <a:lnTo>
                      <a:pt x="45159" y="56939"/>
                    </a:lnTo>
                    <a:lnTo>
                      <a:pt x="36354" y="56939"/>
                    </a:lnTo>
                    <a:lnTo>
                      <a:pt x="36354" y="49378"/>
                    </a:lnTo>
                    <a:lnTo>
                      <a:pt x="35757" y="49378"/>
                    </a:lnTo>
                    <a:cubicBezTo>
                      <a:pt x="33867" y="53307"/>
                      <a:pt x="28644" y="58232"/>
                      <a:pt x="19242" y="58232"/>
                    </a:cubicBezTo>
                    <a:close/>
                    <a:moveTo>
                      <a:pt x="20784" y="50323"/>
                    </a:moveTo>
                    <a:cubicBezTo>
                      <a:pt x="30683" y="50323"/>
                      <a:pt x="36205" y="43657"/>
                      <a:pt x="36205" y="36842"/>
                    </a:cubicBezTo>
                    <a:lnTo>
                      <a:pt x="36205" y="29131"/>
                    </a:lnTo>
                    <a:cubicBezTo>
                      <a:pt x="34713" y="30872"/>
                      <a:pt x="24963" y="31867"/>
                      <a:pt x="21530" y="32315"/>
                    </a:cubicBezTo>
                    <a:cubicBezTo>
                      <a:pt x="15014" y="33161"/>
                      <a:pt x="9293" y="35250"/>
                      <a:pt x="9293" y="41568"/>
                    </a:cubicBezTo>
                    <a:cubicBezTo>
                      <a:pt x="9293" y="47338"/>
                      <a:pt x="14118" y="50323"/>
                      <a:pt x="20784" y="50323"/>
                    </a:cubicBezTo>
                  </a:path>
                </a:pathLst>
              </a:custGeom>
              <a:solidFill>
                <a:srgbClr val="000000"/>
              </a:solidFill>
              <a:ln w="50" cap="flat">
                <a:noFill/>
                <a:prstDash val="solid"/>
                <a:miter/>
              </a:ln>
            </p:spPr>
            <p:txBody>
              <a:bodyPr rtlCol="0" anchor="ctr"/>
              <a:lstStyle/>
              <a:p>
                <a:endParaRPr lang="en-GB"/>
              </a:p>
            </p:txBody>
          </p:sp>
          <p:sp>
            <p:nvSpPr>
              <p:cNvPr id="30" name="Freeform: Shape 29">
                <a:extLst>
                  <a:ext uri="{FF2B5EF4-FFF2-40B4-BE49-F238E27FC236}">
                    <a16:creationId xmlns:a16="http://schemas.microsoft.com/office/drawing/2014/main" id="{B2FCB8E4-9307-8B9E-0186-A292DE71B42C}"/>
                  </a:ext>
                </a:extLst>
              </p:cNvPr>
              <p:cNvSpPr/>
              <p:nvPr/>
            </p:nvSpPr>
            <p:spPr>
              <a:xfrm>
                <a:off x="5701163" y="1325177"/>
                <a:ext cx="30294" cy="69543"/>
              </a:xfrm>
              <a:custGeom>
                <a:avLst/>
                <a:gdLst>
                  <a:gd name="connsiteX0" fmla="*/ 29266 w 30294"/>
                  <a:gd name="connsiteY0" fmla="*/ 13990 h 69543"/>
                  <a:gd name="connsiteX1" fmla="*/ 29266 w 30294"/>
                  <a:gd name="connsiteY1" fmla="*/ 21651 h 69543"/>
                  <a:gd name="connsiteX2" fmla="*/ 17825 w 30294"/>
                  <a:gd name="connsiteY2" fmla="*/ 21651 h 69543"/>
                  <a:gd name="connsiteX3" fmla="*/ 17825 w 30294"/>
                  <a:gd name="connsiteY3" fmla="*/ 55179 h 69543"/>
                  <a:gd name="connsiteX4" fmla="*/ 24391 w 30294"/>
                  <a:gd name="connsiteY4" fmla="*/ 62343 h 69543"/>
                  <a:gd name="connsiteX5" fmla="*/ 28968 w 30294"/>
                  <a:gd name="connsiteY5" fmla="*/ 61746 h 69543"/>
                  <a:gd name="connsiteX6" fmla="*/ 30808 w 30294"/>
                  <a:gd name="connsiteY6" fmla="*/ 69307 h 69543"/>
                  <a:gd name="connsiteX7" fmla="*/ 24142 w 30294"/>
                  <a:gd name="connsiteY7" fmla="*/ 70302 h 69543"/>
                  <a:gd name="connsiteX8" fmla="*/ 8870 w 30294"/>
                  <a:gd name="connsiteY8" fmla="*/ 55876 h 69543"/>
                  <a:gd name="connsiteX9" fmla="*/ 8870 w 30294"/>
                  <a:gd name="connsiteY9" fmla="*/ 21651 h 69543"/>
                  <a:gd name="connsiteX10" fmla="*/ 513 w 30294"/>
                  <a:gd name="connsiteY10" fmla="*/ 21651 h 69543"/>
                  <a:gd name="connsiteX11" fmla="*/ 513 w 30294"/>
                  <a:gd name="connsiteY11" fmla="*/ 13990 h 69543"/>
                  <a:gd name="connsiteX12" fmla="*/ 8870 w 30294"/>
                  <a:gd name="connsiteY12" fmla="*/ 13990 h 69543"/>
                  <a:gd name="connsiteX13" fmla="*/ 8870 w 30294"/>
                  <a:gd name="connsiteY13" fmla="*/ 758 h 69543"/>
                  <a:gd name="connsiteX14" fmla="*/ 17825 w 30294"/>
                  <a:gd name="connsiteY14" fmla="*/ 758 h 69543"/>
                  <a:gd name="connsiteX15" fmla="*/ 17825 w 30294"/>
                  <a:gd name="connsiteY15" fmla="*/ 13990 h 69543"/>
                  <a:gd name="connsiteX16" fmla="*/ 29266 w 30294"/>
                  <a:gd name="connsiteY16" fmla="*/ 13990 h 695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0294" h="69543">
                    <a:moveTo>
                      <a:pt x="29266" y="13990"/>
                    </a:moveTo>
                    <a:lnTo>
                      <a:pt x="29266" y="21651"/>
                    </a:lnTo>
                    <a:lnTo>
                      <a:pt x="17825" y="21651"/>
                    </a:lnTo>
                    <a:lnTo>
                      <a:pt x="17825" y="55179"/>
                    </a:lnTo>
                    <a:cubicBezTo>
                      <a:pt x="17825" y="60154"/>
                      <a:pt x="19665" y="62343"/>
                      <a:pt x="24391" y="62343"/>
                    </a:cubicBezTo>
                    <a:cubicBezTo>
                      <a:pt x="25535" y="62343"/>
                      <a:pt x="27475" y="62044"/>
                      <a:pt x="28968" y="61746"/>
                    </a:cubicBezTo>
                    <a:lnTo>
                      <a:pt x="30808" y="69307"/>
                    </a:lnTo>
                    <a:cubicBezTo>
                      <a:pt x="28968" y="69954"/>
                      <a:pt x="26431" y="70302"/>
                      <a:pt x="24142" y="70302"/>
                    </a:cubicBezTo>
                    <a:cubicBezTo>
                      <a:pt x="14541" y="70302"/>
                      <a:pt x="8870" y="64979"/>
                      <a:pt x="8870" y="55876"/>
                    </a:cubicBezTo>
                    <a:lnTo>
                      <a:pt x="8870" y="21651"/>
                    </a:lnTo>
                    <a:lnTo>
                      <a:pt x="513" y="21651"/>
                    </a:lnTo>
                    <a:lnTo>
                      <a:pt x="513" y="13990"/>
                    </a:lnTo>
                    <a:lnTo>
                      <a:pt x="8870" y="13990"/>
                    </a:lnTo>
                    <a:lnTo>
                      <a:pt x="8870" y="758"/>
                    </a:lnTo>
                    <a:lnTo>
                      <a:pt x="17825" y="758"/>
                    </a:lnTo>
                    <a:lnTo>
                      <a:pt x="17825" y="13990"/>
                    </a:lnTo>
                    <a:lnTo>
                      <a:pt x="29266" y="13990"/>
                    </a:lnTo>
                  </a:path>
                </a:pathLst>
              </a:custGeom>
              <a:solidFill>
                <a:srgbClr val="000000"/>
              </a:solidFill>
              <a:ln w="50" cap="flat">
                <a:noFill/>
                <a:prstDash val="solid"/>
                <a:miter/>
              </a:ln>
            </p:spPr>
            <p:txBody>
              <a:bodyPr rtlCol="0" anchor="ctr"/>
              <a:lstStyle/>
              <a:p>
                <a:endParaRPr lang="en-GB"/>
              </a:p>
            </p:txBody>
          </p:sp>
          <p:sp>
            <p:nvSpPr>
              <p:cNvPr id="31" name="Freeform: Shape 30">
                <a:extLst>
                  <a:ext uri="{FF2B5EF4-FFF2-40B4-BE49-F238E27FC236}">
                    <a16:creationId xmlns:a16="http://schemas.microsoft.com/office/drawing/2014/main" id="{8D8F7D7B-2C2D-C074-A591-04D1C5C907AF}"/>
                  </a:ext>
                </a:extLst>
              </p:cNvPr>
              <p:cNvSpPr/>
              <p:nvPr/>
            </p:nvSpPr>
            <p:spPr>
              <a:xfrm>
                <a:off x="5739666" y="1317466"/>
                <a:ext cx="12486" cy="76558"/>
              </a:xfrm>
              <a:custGeom>
                <a:avLst/>
                <a:gdLst>
                  <a:gd name="connsiteX0" fmla="*/ 2284 w 12486"/>
                  <a:gd name="connsiteY0" fmla="*/ 77400 h 76558"/>
                  <a:gd name="connsiteX1" fmla="*/ 2284 w 12486"/>
                  <a:gd name="connsiteY1" fmla="*/ 21785 h 76558"/>
                  <a:gd name="connsiteX2" fmla="*/ 11239 w 12486"/>
                  <a:gd name="connsiteY2" fmla="*/ 21785 h 76558"/>
                  <a:gd name="connsiteX3" fmla="*/ 11239 w 12486"/>
                  <a:gd name="connsiteY3" fmla="*/ 77400 h 76558"/>
                  <a:gd name="connsiteX4" fmla="*/ 2284 w 12486"/>
                  <a:gd name="connsiteY4" fmla="*/ 77400 h 76558"/>
                  <a:gd name="connsiteX5" fmla="*/ 6811 w 12486"/>
                  <a:gd name="connsiteY5" fmla="*/ 12681 h 76558"/>
                  <a:gd name="connsiteX6" fmla="*/ 593 w 12486"/>
                  <a:gd name="connsiteY6" fmla="*/ 6762 h 76558"/>
                  <a:gd name="connsiteX7" fmla="*/ 6811 w 12486"/>
                  <a:gd name="connsiteY7" fmla="*/ 842 h 76558"/>
                  <a:gd name="connsiteX8" fmla="*/ 13079 w 12486"/>
                  <a:gd name="connsiteY8" fmla="*/ 6762 h 76558"/>
                  <a:gd name="connsiteX9" fmla="*/ 6811 w 12486"/>
                  <a:gd name="connsiteY9" fmla="*/ 12681 h 76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486" h="76558">
                    <a:moveTo>
                      <a:pt x="2284" y="77400"/>
                    </a:moveTo>
                    <a:lnTo>
                      <a:pt x="2284" y="21785"/>
                    </a:lnTo>
                    <a:lnTo>
                      <a:pt x="11239" y="21785"/>
                    </a:lnTo>
                    <a:lnTo>
                      <a:pt x="11239" y="77400"/>
                    </a:lnTo>
                    <a:lnTo>
                      <a:pt x="2284" y="77400"/>
                    </a:lnTo>
                    <a:close/>
                    <a:moveTo>
                      <a:pt x="6811" y="12681"/>
                    </a:moveTo>
                    <a:cubicBezTo>
                      <a:pt x="3429" y="12681"/>
                      <a:pt x="593" y="10045"/>
                      <a:pt x="593" y="6762"/>
                    </a:cubicBezTo>
                    <a:cubicBezTo>
                      <a:pt x="593" y="3478"/>
                      <a:pt x="3429" y="842"/>
                      <a:pt x="6811" y="842"/>
                    </a:cubicBezTo>
                    <a:cubicBezTo>
                      <a:pt x="10244" y="842"/>
                      <a:pt x="13079" y="3478"/>
                      <a:pt x="13079" y="6762"/>
                    </a:cubicBezTo>
                    <a:cubicBezTo>
                      <a:pt x="13079" y="10045"/>
                      <a:pt x="10244" y="12681"/>
                      <a:pt x="6811" y="12681"/>
                    </a:cubicBezTo>
                  </a:path>
                </a:pathLst>
              </a:custGeom>
              <a:solidFill>
                <a:srgbClr val="000000"/>
              </a:solidFill>
              <a:ln w="50" cap="flat">
                <a:noFill/>
                <a:prstDash val="solid"/>
                <a:miter/>
              </a:ln>
            </p:spPr>
            <p:txBody>
              <a:bodyPr rtlCol="0" anchor="ctr"/>
              <a:lstStyle/>
              <a:p>
                <a:endParaRPr lang="en-GB"/>
              </a:p>
            </p:txBody>
          </p:sp>
          <p:sp>
            <p:nvSpPr>
              <p:cNvPr id="32" name="Freeform: Shape 31">
                <a:extLst>
                  <a:ext uri="{FF2B5EF4-FFF2-40B4-BE49-F238E27FC236}">
                    <a16:creationId xmlns:a16="http://schemas.microsoft.com/office/drawing/2014/main" id="{A0A0D54B-B913-046A-9249-3AC6F428B58B}"/>
                  </a:ext>
                </a:extLst>
              </p:cNvPr>
              <p:cNvSpPr/>
              <p:nvPr/>
            </p:nvSpPr>
            <p:spPr>
              <a:xfrm>
                <a:off x="5763345" y="1337712"/>
                <a:ext cx="50740" cy="57505"/>
              </a:xfrm>
              <a:custGeom>
                <a:avLst/>
                <a:gdLst>
                  <a:gd name="connsiteX0" fmla="*/ 25556 w 50740"/>
                  <a:gd name="connsiteY0" fmla="*/ 58134 h 57505"/>
                  <a:gd name="connsiteX1" fmla="*/ 236 w 50740"/>
                  <a:gd name="connsiteY1" fmla="*/ 29480 h 57505"/>
                  <a:gd name="connsiteX2" fmla="*/ 25556 w 50740"/>
                  <a:gd name="connsiteY2" fmla="*/ 628 h 57505"/>
                  <a:gd name="connsiteX3" fmla="*/ 50976 w 50740"/>
                  <a:gd name="connsiteY3" fmla="*/ 29480 h 57505"/>
                  <a:gd name="connsiteX4" fmla="*/ 25556 w 50740"/>
                  <a:gd name="connsiteY4" fmla="*/ 58134 h 57505"/>
                  <a:gd name="connsiteX5" fmla="*/ 25556 w 50740"/>
                  <a:gd name="connsiteY5" fmla="*/ 50125 h 57505"/>
                  <a:gd name="connsiteX6" fmla="*/ 41922 w 50740"/>
                  <a:gd name="connsiteY6" fmla="*/ 29480 h 57505"/>
                  <a:gd name="connsiteX7" fmla="*/ 25556 w 50740"/>
                  <a:gd name="connsiteY7" fmla="*/ 8637 h 57505"/>
                  <a:gd name="connsiteX8" fmla="*/ 9339 w 50740"/>
                  <a:gd name="connsiteY8" fmla="*/ 29480 h 57505"/>
                  <a:gd name="connsiteX9" fmla="*/ 25556 w 50740"/>
                  <a:gd name="connsiteY9" fmla="*/ 50125 h 57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740" h="57505">
                    <a:moveTo>
                      <a:pt x="25556" y="58134"/>
                    </a:moveTo>
                    <a:cubicBezTo>
                      <a:pt x="10433" y="58134"/>
                      <a:pt x="236" y="46643"/>
                      <a:pt x="236" y="29480"/>
                    </a:cubicBezTo>
                    <a:cubicBezTo>
                      <a:pt x="236" y="12070"/>
                      <a:pt x="10433" y="628"/>
                      <a:pt x="25556" y="628"/>
                    </a:cubicBezTo>
                    <a:cubicBezTo>
                      <a:pt x="40728" y="628"/>
                      <a:pt x="50976" y="12070"/>
                      <a:pt x="50976" y="29480"/>
                    </a:cubicBezTo>
                    <a:cubicBezTo>
                      <a:pt x="50976" y="46643"/>
                      <a:pt x="40728" y="58134"/>
                      <a:pt x="25556" y="58134"/>
                    </a:cubicBezTo>
                    <a:close/>
                    <a:moveTo>
                      <a:pt x="25556" y="50125"/>
                    </a:moveTo>
                    <a:cubicBezTo>
                      <a:pt x="36798" y="50125"/>
                      <a:pt x="41922" y="40424"/>
                      <a:pt x="41922" y="29480"/>
                    </a:cubicBezTo>
                    <a:cubicBezTo>
                      <a:pt x="41922" y="18437"/>
                      <a:pt x="36798" y="8637"/>
                      <a:pt x="25556" y="8637"/>
                    </a:cubicBezTo>
                    <a:cubicBezTo>
                      <a:pt x="14463" y="8637"/>
                      <a:pt x="9339" y="18387"/>
                      <a:pt x="9339" y="29480"/>
                    </a:cubicBezTo>
                    <a:cubicBezTo>
                      <a:pt x="9339" y="40424"/>
                      <a:pt x="14463" y="50125"/>
                      <a:pt x="25556" y="50125"/>
                    </a:cubicBezTo>
                  </a:path>
                </a:pathLst>
              </a:custGeom>
              <a:solidFill>
                <a:srgbClr val="000000"/>
              </a:solidFill>
              <a:ln w="50" cap="flat">
                <a:noFill/>
                <a:prstDash val="solid"/>
                <a:miter/>
              </a:ln>
            </p:spPr>
            <p:txBody>
              <a:bodyPr rtlCol="0" anchor="ctr"/>
              <a:lstStyle/>
              <a:p>
                <a:endParaRPr lang="en-GB"/>
              </a:p>
            </p:txBody>
          </p:sp>
          <p:sp>
            <p:nvSpPr>
              <p:cNvPr id="33" name="Freeform: Shape 32">
                <a:extLst>
                  <a:ext uri="{FF2B5EF4-FFF2-40B4-BE49-F238E27FC236}">
                    <a16:creationId xmlns:a16="http://schemas.microsoft.com/office/drawing/2014/main" id="{F23643CF-986C-FB1B-B73B-CFFDCBD70788}"/>
                  </a:ext>
                </a:extLst>
              </p:cNvPr>
              <p:cNvSpPr/>
              <p:nvPr/>
            </p:nvSpPr>
            <p:spPr>
              <a:xfrm>
                <a:off x="5827118" y="1337712"/>
                <a:ext cx="44472" cy="56311"/>
              </a:xfrm>
              <a:custGeom>
                <a:avLst/>
                <a:gdLst>
                  <a:gd name="connsiteX0" fmla="*/ 9209 w 44472"/>
                  <a:gd name="connsiteY0" fmla="*/ 23622 h 56311"/>
                  <a:gd name="connsiteX1" fmla="*/ 9209 w 44472"/>
                  <a:gd name="connsiteY1" fmla="*/ 56952 h 56311"/>
                  <a:gd name="connsiteX2" fmla="*/ 255 w 44472"/>
                  <a:gd name="connsiteY2" fmla="*/ 56952 h 56311"/>
                  <a:gd name="connsiteX3" fmla="*/ 255 w 44472"/>
                  <a:gd name="connsiteY3" fmla="*/ 1337 h 56311"/>
                  <a:gd name="connsiteX4" fmla="*/ 8861 w 44472"/>
                  <a:gd name="connsiteY4" fmla="*/ 1337 h 56311"/>
                  <a:gd name="connsiteX5" fmla="*/ 8910 w 44472"/>
                  <a:gd name="connsiteY5" fmla="*/ 11634 h 56311"/>
                  <a:gd name="connsiteX6" fmla="*/ 25923 w 44472"/>
                  <a:gd name="connsiteY6" fmla="*/ 640 h 56311"/>
                  <a:gd name="connsiteX7" fmla="*/ 44727 w 44472"/>
                  <a:gd name="connsiteY7" fmla="*/ 21633 h 56311"/>
                  <a:gd name="connsiteX8" fmla="*/ 44727 w 44472"/>
                  <a:gd name="connsiteY8" fmla="*/ 56952 h 56311"/>
                  <a:gd name="connsiteX9" fmla="*/ 35773 w 44472"/>
                  <a:gd name="connsiteY9" fmla="*/ 56952 h 56311"/>
                  <a:gd name="connsiteX10" fmla="*/ 35773 w 44472"/>
                  <a:gd name="connsiteY10" fmla="*/ 22379 h 56311"/>
                  <a:gd name="connsiteX11" fmla="*/ 23237 w 44472"/>
                  <a:gd name="connsiteY11" fmla="*/ 8699 h 56311"/>
                  <a:gd name="connsiteX12" fmla="*/ 9209 w 44472"/>
                  <a:gd name="connsiteY12" fmla="*/ 23622 h 56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4472" h="56311">
                    <a:moveTo>
                      <a:pt x="9209" y="23622"/>
                    </a:moveTo>
                    <a:lnTo>
                      <a:pt x="9209" y="56952"/>
                    </a:lnTo>
                    <a:lnTo>
                      <a:pt x="255" y="56952"/>
                    </a:lnTo>
                    <a:lnTo>
                      <a:pt x="255" y="1337"/>
                    </a:lnTo>
                    <a:lnTo>
                      <a:pt x="8861" y="1337"/>
                    </a:lnTo>
                    <a:lnTo>
                      <a:pt x="8910" y="11634"/>
                    </a:lnTo>
                    <a:cubicBezTo>
                      <a:pt x="12492" y="3774"/>
                      <a:pt x="18461" y="640"/>
                      <a:pt x="25923" y="640"/>
                    </a:cubicBezTo>
                    <a:cubicBezTo>
                      <a:pt x="37166" y="640"/>
                      <a:pt x="44727" y="7555"/>
                      <a:pt x="44727" y="21633"/>
                    </a:cubicBezTo>
                    <a:lnTo>
                      <a:pt x="44727" y="56952"/>
                    </a:lnTo>
                    <a:lnTo>
                      <a:pt x="35773" y="56952"/>
                    </a:lnTo>
                    <a:lnTo>
                      <a:pt x="35773" y="22379"/>
                    </a:lnTo>
                    <a:cubicBezTo>
                      <a:pt x="35773" y="13823"/>
                      <a:pt x="30997" y="8699"/>
                      <a:pt x="23237" y="8699"/>
                    </a:cubicBezTo>
                    <a:cubicBezTo>
                      <a:pt x="15228" y="8699"/>
                      <a:pt x="9209" y="14121"/>
                      <a:pt x="9209" y="23622"/>
                    </a:cubicBezTo>
                  </a:path>
                </a:pathLst>
              </a:custGeom>
              <a:solidFill>
                <a:srgbClr val="000000"/>
              </a:solidFill>
              <a:ln w="50" cap="flat">
                <a:noFill/>
                <a:prstDash val="solid"/>
                <a:miter/>
              </a:ln>
            </p:spPr>
            <p:txBody>
              <a:bodyPr rtlCol="0" anchor="ctr"/>
              <a:lstStyle/>
              <a:p>
                <a:endParaRPr lang="en-GB"/>
              </a:p>
            </p:txBody>
          </p:sp>
        </p:grpSp>
        <p:sp>
          <p:nvSpPr>
            <p:cNvPr id="34" name="Freeform: Shape 33">
              <a:extLst>
                <a:ext uri="{FF2B5EF4-FFF2-40B4-BE49-F238E27FC236}">
                  <a16:creationId xmlns:a16="http://schemas.microsoft.com/office/drawing/2014/main" id="{CBE1098A-2D47-1A47-5974-3B6FCF873AB0}"/>
                </a:ext>
              </a:extLst>
            </p:cNvPr>
            <p:cNvSpPr/>
            <p:nvPr/>
          </p:nvSpPr>
          <p:spPr>
            <a:xfrm>
              <a:off x="5580784" y="1660456"/>
              <a:ext cx="6085" cy="234064"/>
            </a:xfrm>
            <a:custGeom>
              <a:avLst/>
              <a:gdLst>
                <a:gd name="connsiteX0" fmla="*/ -965 w 6085"/>
                <a:gd name="connsiteY0" fmla="*/ -19 h 234064"/>
                <a:gd name="connsiteX1" fmla="*/ -965 w 6085"/>
                <a:gd name="connsiteY1" fmla="*/ 234046 h 234064"/>
              </a:gdLst>
              <a:ahLst/>
              <a:cxnLst>
                <a:cxn ang="0">
                  <a:pos x="connsiteX0" y="connsiteY0"/>
                </a:cxn>
                <a:cxn ang="0">
                  <a:pos x="connsiteX1" y="connsiteY1"/>
                </a:cxn>
              </a:cxnLst>
              <a:rect l="l" t="t" r="r" b="b"/>
              <a:pathLst>
                <a:path w="6085" h="234064">
                  <a:moveTo>
                    <a:pt x="-965" y="-19"/>
                  </a:moveTo>
                  <a:lnTo>
                    <a:pt x="-965" y="234046"/>
                  </a:lnTo>
                </a:path>
              </a:pathLst>
            </a:custGeom>
            <a:noFill/>
            <a:ln w="6079" cap="flat">
              <a:solidFill>
                <a:srgbClr val="3A414A"/>
              </a:solidFill>
              <a:prstDash val="solid"/>
              <a:miter/>
            </a:ln>
          </p:spPr>
          <p:txBody>
            <a:bodyPr rtlCol="0" anchor="ctr"/>
            <a:lstStyle/>
            <a:p>
              <a:endParaRPr lang="en-GB"/>
            </a:p>
          </p:txBody>
        </p:sp>
        <p:sp>
          <p:nvSpPr>
            <p:cNvPr id="35" name="Freeform: Shape 34">
              <a:extLst>
                <a:ext uri="{FF2B5EF4-FFF2-40B4-BE49-F238E27FC236}">
                  <a16:creationId xmlns:a16="http://schemas.microsoft.com/office/drawing/2014/main" id="{21BF2474-0002-3C9E-93A9-D8E6162F1F5C}"/>
                </a:ext>
              </a:extLst>
            </p:cNvPr>
            <p:cNvSpPr/>
            <p:nvPr/>
          </p:nvSpPr>
          <p:spPr>
            <a:xfrm>
              <a:off x="5577923" y="1657413"/>
              <a:ext cx="5720" cy="3042"/>
            </a:xfrm>
            <a:custGeom>
              <a:avLst/>
              <a:gdLst>
                <a:gd name="connsiteX0" fmla="*/ 1896 w 5720"/>
                <a:gd name="connsiteY0" fmla="*/ -19 h 3042"/>
                <a:gd name="connsiteX1" fmla="*/ 4756 w 5720"/>
                <a:gd name="connsiteY1" fmla="*/ -19 h 3042"/>
                <a:gd name="connsiteX2" fmla="*/ 4756 w 5720"/>
                <a:gd name="connsiteY2" fmla="*/ 3024 h 3042"/>
                <a:gd name="connsiteX3" fmla="*/ -965 w 5720"/>
                <a:gd name="connsiteY3" fmla="*/ 3024 h 3042"/>
                <a:gd name="connsiteX4" fmla="*/ -965 w 5720"/>
                <a:gd name="connsiteY4" fmla="*/ -19 h 30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20" h="3042">
                  <a:moveTo>
                    <a:pt x="1896" y="-19"/>
                  </a:moveTo>
                  <a:lnTo>
                    <a:pt x="4756" y="-19"/>
                  </a:lnTo>
                  <a:lnTo>
                    <a:pt x="4756" y="3024"/>
                  </a:lnTo>
                  <a:lnTo>
                    <a:pt x="-965" y="3024"/>
                  </a:lnTo>
                  <a:lnTo>
                    <a:pt x="-965" y="-19"/>
                  </a:lnTo>
                  <a:close/>
                </a:path>
              </a:pathLst>
            </a:custGeom>
            <a:solidFill>
              <a:srgbClr val="3A414A"/>
            </a:solidFill>
            <a:ln w="304" cap="flat">
              <a:solidFill>
                <a:srgbClr val="3A414A"/>
              </a:solidFill>
              <a:prstDash val="solid"/>
              <a:miter/>
            </a:ln>
          </p:spPr>
          <p:txBody>
            <a:bodyPr rtlCol="0" anchor="ctr"/>
            <a:lstStyle/>
            <a:p>
              <a:endParaRPr lang="en-GB"/>
            </a:p>
          </p:txBody>
        </p:sp>
        <p:sp>
          <p:nvSpPr>
            <p:cNvPr id="36" name="Freeform: Shape 35">
              <a:extLst>
                <a:ext uri="{FF2B5EF4-FFF2-40B4-BE49-F238E27FC236}">
                  <a16:creationId xmlns:a16="http://schemas.microsoft.com/office/drawing/2014/main" id="{F640885D-1D7F-5EF0-2ACD-E56C5095CAB3}"/>
                </a:ext>
              </a:extLst>
            </p:cNvPr>
            <p:cNvSpPr/>
            <p:nvPr/>
          </p:nvSpPr>
          <p:spPr>
            <a:xfrm>
              <a:off x="5552606" y="1897564"/>
              <a:ext cx="56416" cy="86846"/>
            </a:xfrm>
            <a:custGeom>
              <a:avLst/>
              <a:gdLst>
                <a:gd name="connsiteX0" fmla="*/ 27213 w 56416"/>
                <a:gd name="connsiteY0" fmla="*/ 86827 h 86846"/>
                <a:gd name="connsiteX1" fmla="*/ -965 w 56416"/>
                <a:gd name="connsiteY1" fmla="*/ -19 h 86846"/>
                <a:gd name="connsiteX2" fmla="*/ 55452 w 56416"/>
                <a:gd name="connsiteY2" fmla="*/ -19 h 86846"/>
              </a:gdLst>
              <a:ahLst/>
              <a:cxnLst>
                <a:cxn ang="0">
                  <a:pos x="connsiteX0" y="connsiteY0"/>
                </a:cxn>
                <a:cxn ang="0">
                  <a:pos x="connsiteX1" y="connsiteY1"/>
                </a:cxn>
                <a:cxn ang="0">
                  <a:pos x="connsiteX2" y="connsiteY2"/>
                </a:cxn>
              </a:cxnLst>
              <a:rect l="l" t="t" r="r" b="b"/>
              <a:pathLst>
                <a:path w="56416" h="86846">
                  <a:moveTo>
                    <a:pt x="27213" y="86827"/>
                  </a:moveTo>
                  <a:lnTo>
                    <a:pt x="-965" y="-19"/>
                  </a:lnTo>
                  <a:lnTo>
                    <a:pt x="55452" y="-19"/>
                  </a:lnTo>
                  <a:close/>
                </a:path>
              </a:pathLst>
            </a:custGeom>
            <a:solidFill>
              <a:srgbClr val="3A414A"/>
            </a:solidFill>
            <a:ln w="6079" cap="flat">
              <a:solidFill>
                <a:srgbClr val="3A414A"/>
              </a:solidFill>
              <a:prstDash val="solid"/>
              <a:miter/>
            </a:ln>
          </p:spPr>
          <p:txBody>
            <a:bodyPr rtlCol="0" anchor="ctr"/>
            <a:lstStyle/>
            <a:p>
              <a:endParaRPr lang="en-GB"/>
            </a:p>
          </p:txBody>
        </p:sp>
        <p:sp>
          <p:nvSpPr>
            <p:cNvPr id="37" name="Freeform: Shape 36">
              <a:extLst>
                <a:ext uri="{FF2B5EF4-FFF2-40B4-BE49-F238E27FC236}">
                  <a16:creationId xmlns:a16="http://schemas.microsoft.com/office/drawing/2014/main" id="{57E1A27B-B06F-2689-187D-8C22A814B875}"/>
                </a:ext>
              </a:extLst>
            </p:cNvPr>
            <p:cNvSpPr/>
            <p:nvPr/>
          </p:nvSpPr>
          <p:spPr>
            <a:xfrm>
              <a:off x="5093910" y="2893099"/>
              <a:ext cx="973747" cy="730310"/>
            </a:xfrm>
            <a:custGeom>
              <a:avLst/>
              <a:gdLst>
                <a:gd name="connsiteX0" fmla="*/ 972783 w 973747"/>
                <a:gd name="connsiteY0" fmla="*/ 365136 h 730310"/>
                <a:gd name="connsiteX1" fmla="*/ 485909 w 973747"/>
                <a:gd name="connsiteY1" fmla="*/ 730292 h 730310"/>
                <a:gd name="connsiteX2" fmla="*/ -965 w 973747"/>
                <a:gd name="connsiteY2" fmla="*/ 365136 h 730310"/>
                <a:gd name="connsiteX3" fmla="*/ 485909 w 973747"/>
                <a:gd name="connsiteY3" fmla="*/ -19 h 730310"/>
                <a:gd name="connsiteX4" fmla="*/ 972783 w 973747"/>
                <a:gd name="connsiteY4" fmla="*/ 365136 h 7303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3747" h="730310">
                  <a:moveTo>
                    <a:pt x="972783" y="365136"/>
                  </a:moveTo>
                  <a:cubicBezTo>
                    <a:pt x="972783" y="566763"/>
                    <a:pt x="754786" y="730292"/>
                    <a:pt x="485909" y="730292"/>
                  </a:cubicBezTo>
                  <a:cubicBezTo>
                    <a:pt x="217033" y="730292"/>
                    <a:pt x="-965" y="566763"/>
                    <a:pt x="-965" y="365136"/>
                  </a:cubicBezTo>
                  <a:cubicBezTo>
                    <a:pt x="-965" y="163449"/>
                    <a:pt x="217033" y="-19"/>
                    <a:pt x="485909" y="-19"/>
                  </a:cubicBezTo>
                  <a:cubicBezTo>
                    <a:pt x="754786" y="-19"/>
                    <a:pt x="972783" y="163449"/>
                    <a:pt x="972783" y="365136"/>
                  </a:cubicBezTo>
                  <a:close/>
                </a:path>
              </a:pathLst>
            </a:custGeom>
            <a:solidFill>
              <a:srgbClr val="FFFFFF"/>
            </a:solidFill>
            <a:ln w="12158" cap="flat">
              <a:solidFill>
                <a:srgbClr val="3A414A"/>
              </a:solidFill>
              <a:prstDash val="solid"/>
              <a:miter/>
            </a:ln>
          </p:spPr>
          <p:txBody>
            <a:bodyPr rtlCol="0" anchor="ctr"/>
            <a:lstStyle/>
            <a:p>
              <a:endParaRPr lang="en-GB"/>
            </a:p>
          </p:txBody>
        </p:sp>
        <p:grpSp>
          <p:nvGrpSpPr>
            <p:cNvPr id="38" name="Graphic 8">
              <a:extLst>
                <a:ext uri="{FF2B5EF4-FFF2-40B4-BE49-F238E27FC236}">
                  <a16:creationId xmlns:a16="http://schemas.microsoft.com/office/drawing/2014/main" id="{DCC11C04-93C9-ADA3-743D-0220F9ED2A2F}"/>
                </a:ext>
              </a:extLst>
            </p:cNvPr>
            <p:cNvGrpSpPr/>
            <p:nvPr/>
          </p:nvGrpSpPr>
          <p:grpSpPr>
            <a:xfrm>
              <a:off x="5385555" y="3167693"/>
              <a:ext cx="393734" cy="76408"/>
              <a:chOff x="5385555" y="3167693"/>
              <a:chExt cx="393734" cy="76408"/>
            </a:xfrm>
            <a:solidFill>
              <a:srgbClr val="000000"/>
            </a:solidFill>
          </p:grpSpPr>
          <p:sp>
            <p:nvSpPr>
              <p:cNvPr id="39" name="Freeform: Shape 38">
                <a:extLst>
                  <a:ext uri="{FF2B5EF4-FFF2-40B4-BE49-F238E27FC236}">
                    <a16:creationId xmlns:a16="http://schemas.microsoft.com/office/drawing/2014/main" id="{25952DC0-B0C1-AF9B-3ACD-D7EFBDC2E48E}"/>
                  </a:ext>
                </a:extLst>
              </p:cNvPr>
              <p:cNvSpPr/>
              <p:nvPr/>
            </p:nvSpPr>
            <p:spPr>
              <a:xfrm>
                <a:off x="5385555" y="3168688"/>
                <a:ext cx="58848" cy="74120"/>
              </a:xfrm>
              <a:custGeom>
                <a:avLst/>
                <a:gdLst>
                  <a:gd name="connsiteX0" fmla="*/ 17 w 58848"/>
                  <a:gd name="connsiteY0" fmla="*/ 75242 h 74120"/>
                  <a:gd name="connsiteX1" fmla="*/ 17 w 58848"/>
                  <a:gd name="connsiteY1" fmla="*/ 1121 h 74120"/>
                  <a:gd name="connsiteX2" fmla="*/ 11160 w 58848"/>
                  <a:gd name="connsiteY2" fmla="*/ 1121 h 74120"/>
                  <a:gd name="connsiteX3" fmla="*/ 41305 w 58848"/>
                  <a:gd name="connsiteY3" fmla="*/ 48529 h 74120"/>
                  <a:gd name="connsiteX4" fmla="*/ 50060 w 58848"/>
                  <a:gd name="connsiteY4" fmla="*/ 64049 h 74120"/>
                  <a:gd name="connsiteX5" fmla="*/ 49414 w 58848"/>
                  <a:gd name="connsiteY5" fmla="*/ 1121 h 74120"/>
                  <a:gd name="connsiteX6" fmla="*/ 58865 w 58848"/>
                  <a:gd name="connsiteY6" fmla="*/ 1121 h 74120"/>
                  <a:gd name="connsiteX7" fmla="*/ 58865 w 58848"/>
                  <a:gd name="connsiteY7" fmla="*/ 75242 h 74120"/>
                  <a:gd name="connsiteX8" fmla="*/ 47623 w 58848"/>
                  <a:gd name="connsiteY8" fmla="*/ 75242 h 74120"/>
                  <a:gd name="connsiteX9" fmla="*/ 8772 w 58848"/>
                  <a:gd name="connsiteY9" fmla="*/ 12463 h 74120"/>
                  <a:gd name="connsiteX10" fmla="*/ 9518 w 58848"/>
                  <a:gd name="connsiteY10" fmla="*/ 75242 h 74120"/>
                  <a:gd name="connsiteX11" fmla="*/ 17 w 58848"/>
                  <a:gd name="connsiteY11" fmla="*/ 75242 h 74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8848" h="74120">
                    <a:moveTo>
                      <a:pt x="17" y="75242"/>
                    </a:moveTo>
                    <a:lnTo>
                      <a:pt x="17" y="1121"/>
                    </a:lnTo>
                    <a:lnTo>
                      <a:pt x="11160" y="1121"/>
                    </a:lnTo>
                    <a:lnTo>
                      <a:pt x="41305" y="48529"/>
                    </a:lnTo>
                    <a:cubicBezTo>
                      <a:pt x="43295" y="51663"/>
                      <a:pt x="46678" y="57334"/>
                      <a:pt x="50060" y="64049"/>
                    </a:cubicBezTo>
                    <a:cubicBezTo>
                      <a:pt x="48717" y="42311"/>
                      <a:pt x="49712" y="23208"/>
                      <a:pt x="49414" y="1121"/>
                    </a:cubicBezTo>
                    <a:lnTo>
                      <a:pt x="58865" y="1121"/>
                    </a:lnTo>
                    <a:lnTo>
                      <a:pt x="58865" y="75242"/>
                    </a:lnTo>
                    <a:lnTo>
                      <a:pt x="47623" y="75242"/>
                    </a:lnTo>
                    <a:cubicBezTo>
                      <a:pt x="33844" y="52956"/>
                      <a:pt x="22004" y="36540"/>
                      <a:pt x="8772" y="12463"/>
                    </a:cubicBezTo>
                    <a:cubicBezTo>
                      <a:pt x="10115" y="36142"/>
                      <a:pt x="9319" y="51862"/>
                      <a:pt x="9518" y="75242"/>
                    </a:cubicBezTo>
                    <a:lnTo>
                      <a:pt x="17" y="75242"/>
                    </a:lnTo>
                  </a:path>
                </a:pathLst>
              </a:custGeom>
              <a:solidFill>
                <a:srgbClr val="000000"/>
              </a:solidFill>
              <a:ln w="50" cap="flat">
                <a:noFill/>
                <a:prstDash val="solid"/>
                <a:miter/>
              </a:ln>
            </p:spPr>
            <p:txBody>
              <a:bodyPr rtlCol="0" anchor="ctr"/>
              <a:lstStyle/>
              <a:p>
                <a:endParaRPr lang="en-GB"/>
              </a:p>
            </p:txBody>
          </p:sp>
          <p:sp>
            <p:nvSpPr>
              <p:cNvPr id="40" name="Freeform: Shape 39">
                <a:extLst>
                  <a:ext uri="{FF2B5EF4-FFF2-40B4-BE49-F238E27FC236}">
                    <a16:creationId xmlns:a16="http://schemas.microsoft.com/office/drawing/2014/main" id="{0B758727-B6BB-F7F9-AFFE-423D38C7C20C}"/>
                  </a:ext>
                </a:extLst>
              </p:cNvPr>
              <p:cNvSpPr/>
              <p:nvPr/>
            </p:nvSpPr>
            <p:spPr>
              <a:xfrm>
                <a:off x="5456193" y="3168688"/>
                <a:ext cx="63823" cy="74120"/>
              </a:xfrm>
              <a:custGeom>
                <a:avLst/>
                <a:gdLst>
                  <a:gd name="connsiteX0" fmla="*/ 102 w 63823"/>
                  <a:gd name="connsiteY0" fmla="*/ 75242 h 74120"/>
                  <a:gd name="connsiteX1" fmla="*/ 26666 w 63823"/>
                  <a:gd name="connsiteY1" fmla="*/ 37286 h 74120"/>
                  <a:gd name="connsiteX2" fmla="*/ 1743 w 63823"/>
                  <a:gd name="connsiteY2" fmla="*/ 1121 h 74120"/>
                  <a:gd name="connsiteX3" fmla="*/ 12687 w 63823"/>
                  <a:gd name="connsiteY3" fmla="*/ 1121 h 74120"/>
                  <a:gd name="connsiteX4" fmla="*/ 32138 w 63823"/>
                  <a:gd name="connsiteY4" fmla="*/ 31217 h 74120"/>
                  <a:gd name="connsiteX5" fmla="*/ 51837 w 63823"/>
                  <a:gd name="connsiteY5" fmla="*/ 1121 h 74120"/>
                  <a:gd name="connsiteX6" fmla="*/ 62532 w 63823"/>
                  <a:gd name="connsiteY6" fmla="*/ 1121 h 74120"/>
                  <a:gd name="connsiteX7" fmla="*/ 37610 w 63823"/>
                  <a:gd name="connsiteY7" fmla="*/ 36938 h 74120"/>
                  <a:gd name="connsiteX8" fmla="*/ 63925 w 63823"/>
                  <a:gd name="connsiteY8" fmla="*/ 75242 h 74120"/>
                  <a:gd name="connsiteX9" fmla="*/ 53031 w 63823"/>
                  <a:gd name="connsiteY9" fmla="*/ 75242 h 74120"/>
                  <a:gd name="connsiteX10" fmla="*/ 32038 w 63823"/>
                  <a:gd name="connsiteY10" fmla="*/ 43405 h 74120"/>
                  <a:gd name="connsiteX11" fmla="*/ 10847 w 63823"/>
                  <a:gd name="connsiteY11" fmla="*/ 75242 h 74120"/>
                  <a:gd name="connsiteX12" fmla="*/ 102 w 63823"/>
                  <a:gd name="connsiteY12" fmla="*/ 75242 h 74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3823" h="74120">
                    <a:moveTo>
                      <a:pt x="102" y="75242"/>
                    </a:moveTo>
                    <a:lnTo>
                      <a:pt x="26666" y="37286"/>
                    </a:lnTo>
                    <a:lnTo>
                      <a:pt x="1743" y="1121"/>
                    </a:lnTo>
                    <a:lnTo>
                      <a:pt x="12687" y="1121"/>
                    </a:lnTo>
                    <a:cubicBezTo>
                      <a:pt x="18756" y="10424"/>
                      <a:pt x="27412" y="21815"/>
                      <a:pt x="32138" y="31217"/>
                    </a:cubicBezTo>
                    <a:cubicBezTo>
                      <a:pt x="36814" y="21716"/>
                      <a:pt x="45668" y="10374"/>
                      <a:pt x="51837" y="1121"/>
                    </a:cubicBezTo>
                    <a:lnTo>
                      <a:pt x="62532" y="1121"/>
                    </a:lnTo>
                    <a:lnTo>
                      <a:pt x="37610" y="36938"/>
                    </a:lnTo>
                    <a:lnTo>
                      <a:pt x="63925" y="75242"/>
                    </a:lnTo>
                    <a:lnTo>
                      <a:pt x="53031" y="75242"/>
                    </a:lnTo>
                    <a:cubicBezTo>
                      <a:pt x="46315" y="65094"/>
                      <a:pt x="37610" y="54050"/>
                      <a:pt x="32038" y="43405"/>
                    </a:cubicBezTo>
                    <a:cubicBezTo>
                      <a:pt x="26516" y="53851"/>
                      <a:pt x="17513" y="65193"/>
                      <a:pt x="10847" y="75242"/>
                    </a:cubicBezTo>
                    <a:lnTo>
                      <a:pt x="102" y="75242"/>
                    </a:lnTo>
                  </a:path>
                </a:pathLst>
              </a:custGeom>
              <a:solidFill>
                <a:srgbClr val="000000"/>
              </a:solidFill>
              <a:ln w="50" cap="flat">
                <a:noFill/>
                <a:prstDash val="solid"/>
                <a:miter/>
              </a:ln>
            </p:spPr>
            <p:txBody>
              <a:bodyPr rtlCol="0" anchor="ctr"/>
              <a:lstStyle/>
              <a:p>
                <a:endParaRPr lang="en-GB"/>
              </a:p>
            </p:txBody>
          </p:sp>
          <p:sp>
            <p:nvSpPr>
              <p:cNvPr id="41" name="Freeform: Shape 40">
                <a:extLst>
                  <a:ext uri="{FF2B5EF4-FFF2-40B4-BE49-F238E27FC236}">
                    <a16:creationId xmlns:a16="http://schemas.microsoft.com/office/drawing/2014/main" id="{1F866FCE-5F12-088E-094C-49249764FE14}"/>
                  </a:ext>
                </a:extLst>
              </p:cNvPr>
              <p:cNvSpPr/>
              <p:nvPr/>
            </p:nvSpPr>
            <p:spPr>
              <a:xfrm>
                <a:off x="5525439" y="3167693"/>
                <a:ext cx="62778" cy="76110"/>
              </a:xfrm>
              <a:custGeom>
                <a:avLst/>
                <a:gdLst>
                  <a:gd name="connsiteX0" fmla="*/ 32940 w 62778"/>
                  <a:gd name="connsiteY0" fmla="*/ 77232 h 76110"/>
                  <a:gd name="connsiteX1" fmla="*/ 59 w 62778"/>
                  <a:gd name="connsiteY1" fmla="*/ 39226 h 76110"/>
                  <a:gd name="connsiteX2" fmla="*/ 32940 w 62778"/>
                  <a:gd name="connsiteY2" fmla="*/ 1121 h 76110"/>
                  <a:gd name="connsiteX3" fmla="*/ 62837 w 62778"/>
                  <a:gd name="connsiteY3" fmla="*/ 25447 h 76110"/>
                  <a:gd name="connsiteX4" fmla="*/ 53385 w 62778"/>
                  <a:gd name="connsiteY4" fmla="*/ 25447 h 76110"/>
                  <a:gd name="connsiteX5" fmla="*/ 32940 w 62778"/>
                  <a:gd name="connsiteY5" fmla="*/ 9877 h 76110"/>
                  <a:gd name="connsiteX6" fmla="*/ 9261 w 62778"/>
                  <a:gd name="connsiteY6" fmla="*/ 39226 h 76110"/>
                  <a:gd name="connsiteX7" fmla="*/ 32940 w 62778"/>
                  <a:gd name="connsiteY7" fmla="*/ 68477 h 76110"/>
                  <a:gd name="connsiteX8" fmla="*/ 53385 w 62778"/>
                  <a:gd name="connsiteY8" fmla="*/ 52906 h 76110"/>
                  <a:gd name="connsiteX9" fmla="*/ 62837 w 62778"/>
                  <a:gd name="connsiteY9" fmla="*/ 52906 h 76110"/>
                  <a:gd name="connsiteX10" fmla="*/ 32940 w 62778"/>
                  <a:gd name="connsiteY10" fmla="*/ 77232 h 76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2778" h="76110">
                    <a:moveTo>
                      <a:pt x="32940" y="77232"/>
                    </a:moveTo>
                    <a:cubicBezTo>
                      <a:pt x="13937" y="77232"/>
                      <a:pt x="59" y="62706"/>
                      <a:pt x="59" y="39226"/>
                    </a:cubicBezTo>
                    <a:cubicBezTo>
                      <a:pt x="59" y="15697"/>
                      <a:pt x="13937" y="1121"/>
                      <a:pt x="32940" y="1121"/>
                    </a:cubicBezTo>
                    <a:cubicBezTo>
                      <a:pt x="47963" y="1121"/>
                      <a:pt x="60201" y="10175"/>
                      <a:pt x="62837" y="25447"/>
                    </a:cubicBezTo>
                    <a:lnTo>
                      <a:pt x="53385" y="25447"/>
                    </a:lnTo>
                    <a:cubicBezTo>
                      <a:pt x="51296" y="15299"/>
                      <a:pt x="42591" y="9877"/>
                      <a:pt x="32940" y="9877"/>
                    </a:cubicBezTo>
                    <a:cubicBezTo>
                      <a:pt x="19608" y="9877"/>
                      <a:pt x="9261" y="20224"/>
                      <a:pt x="9261" y="39226"/>
                    </a:cubicBezTo>
                    <a:cubicBezTo>
                      <a:pt x="9261" y="58179"/>
                      <a:pt x="19658" y="68477"/>
                      <a:pt x="32940" y="68477"/>
                    </a:cubicBezTo>
                    <a:cubicBezTo>
                      <a:pt x="42640" y="68477"/>
                      <a:pt x="51296" y="63005"/>
                      <a:pt x="53385" y="52906"/>
                    </a:cubicBezTo>
                    <a:lnTo>
                      <a:pt x="62837" y="52906"/>
                    </a:lnTo>
                    <a:cubicBezTo>
                      <a:pt x="60250" y="67979"/>
                      <a:pt x="48112" y="77232"/>
                      <a:pt x="32940" y="77232"/>
                    </a:cubicBezTo>
                  </a:path>
                </a:pathLst>
              </a:custGeom>
              <a:solidFill>
                <a:srgbClr val="000000"/>
              </a:solidFill>
              <a:ln w="50" cap="flat">
                <a:noFill/>
                <a:prstDash val="solid"/>
                <a:miter/>
              </a:ln>
            </p:spPr>
            <p:txBody>
              <a:bodyPr rtlCol="0" anchor="ctr"/>
              <a:lstStyle/>
              <a:p>
                <a:endParaRPr lang="en-GB"/>
              </a:p>
            </p:txBody>
          </p:sp>
          <p:sp>
            <p:nvSpPr>
              <p:cNvPr id="42" name="Freeform: Shape 41">
                <a:extLst>
                  <a:ext uri="{FF2B5EF4-FFF2-40B4-BE49-F238E27FC236}">
                    <a16:creationId xmlns:a16="http://schemas.microsoft.com/office/drawing/2014/main" id="{3D66F8CE-45A5-B847-DAAC-9A022ADA9EBA}"/>
                  </a:ext>
                </a:extLst>
              </p:cNvPr>
              <p:cNvSpPr/>
              <p:nvPr/>
            </p:nvSpPr>
            <p:spPr>
              <a:xfrm>
                <a:off x="5594386" y="3168688"/>
                <a:ext cx="65116" cy="74120"/>
              </a:xfrm>
              <a:custGeom>
                <a:avLst/>
                <a:gdLst>
                  <a:gd name="connsiteX0" fmla="*/ 117 w 65116"/>
                  <a:gd name="connsiteY0" fmla="*/ 75242 h 74120"/>
                  <a:gd name="connsiteX1" fmla="*/ 27029 w 65116"/>
                  <a:gd name="connsiteY1" fmla="*/ 1121 h 74120"/>
                  <a:gd name="connsiteX2" fmla="*/ 37973 w 65116"/>
                  <a:gd name="connsiteY2" fmla="*/ 1121 h 74120"/>
                  <a:gd name="connsiteX3" fmla="*/ 65233 w 65116"/>
                  <a:gd name="connsiteY3" fmla="*/ 75242 h 74120"/>
                  <a:gd name="connsiteX4" fmla="*/ 55284 w 65116"/>
                  <a:gd name="connsiteY4" fmla="*/ 75242 h 74120"/>
                  <a:gd name="connsiteX5" fmla="*/ 47872 w 65116"/>
                  <a:gd name="connsiteY5" fmla="*/ 54548 h 74120"/>
                  <a:gd name="connsiteX6" fmla="*/ 17328 w 65116"/>
                  <a:gd name="connsiteY6" fmla="*/ 54548 h 74120"/>
                  <a:gd name="connsiteX7" fmla="*/ 10165 w 65116"/>
                  <a:gd name="connsiteY7" fmla="*/ 75242 h 74120"/>
                  <a:gd name="connsiteX8" fmla="*/ 117 w 65116"/>
                  <a:gd name="connsiteY8" fmla="*/ 75242 h 74120"/>
                  <a:gd name="connsiteX9" fmla="*/ 20214 w 65116"/>
                  <a:gd name="connsiteY9" fmla="*/ 46290 h 74120"/>
                  <a:gd name="connsiteX10" fmla="*/ 44937 w 65116"/>
                  <a:gd name="connsiteY10" fmla="*/ 46290 h 74120"/>
                  <a:gd name="connsiteX11" fmla="*/ 32451 w 65116"/>
                  <a:gd name="connsiteY11" fmla="*/ 8683 h 74120"/>
                  <a:gd name="connsiteX12" fmla="*/ 20214 w 65116"/>
                  <a:gd name="connsiteY12" fmla="*/ 46290 h 74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5116" h="74120">
                    <a:moveTo>
                      <a:pt x="117" y="75242"/>
                    </a:moveTo>
                    <a:lnTo>
                      <a:pt x="27029" y="1121"/>
                    </a:lnTo>
                    <a:lnTo>
                      <a:pt x="37973" y="1121"/>
                    </a:lnTo>
                    <a:lnTo>
                      <a:pt x="65233" y="75242"/>
                    </a:lnTo>
                    <a:lnTo>
                      <a:pt x="55284" y="75242"/>
                    </a:lnTo>
                    <a:lnTo>
                      <a:pt x="47872" y="54548"/>
                    </a:lnTo>
                    <a:lnTo>
                      <a:pt x="17328" y="54548"/>
                    </a:lnTo>
                    <a:lnTo>
                      <a:pt x="10165" y="75242"/>
                    </a:lnTo>
                    <a:lnTo>
                      <a:pt x="117" y="75242"/>
                    </a:lnTo>
                    <a:close/>
                    <a:moveTo>
                      <a:pt x="20214" y="46290"/>
                    </a:moveTo>
                    <a:lnTo>
                      <a:pt x="44937" y="46290"/>
                    </a:lnTo>
                    <a:cubicBezTo>
                      <a:pt x="39813" y="31864"/>
                      <a:pt x="37724" y="26889"/>
                      <a:pt x="32451" y="8683"/>
                    </a:cubicBezTo>
                    <a:cubicBezTo>
                      <a:pt x="27078" y="27437"/>
                      <a:pt x="25238" y="31566"/>
                      <a:pt x="20214" y="46290"/>
                    </a:cubicBezTo>
                  </a:path>
                </a:pathLst>
              </a:custGeom>
              <a:solidFill>
                <a:srgbClr val="000000"/>
              </a:solidFill>
              <a:ln w="50" cap="flat">
                <a:noFill/>
                <a:prstDash val="solid"/>
                <a:miter/>
              </a:ln>
            </p:spPr>
            <p:txBody>
              <a:bodyPr rtlCol="0" anchor="ctr"/>
              <a:lstStyle/>
              <a:p>
                <a:endParaRPr lang="en-GB"/>
              </a:p>
            </p:txBody>
          </p:sp>
          <p:sp>
            <p:nvSpPr>
              <p:cNvPr id="43" name="Freeform: Shape 42">
                <a:extLst>
                  <a:ext uri="{FF2B5EF4-FFF2-40B4-BE49-F238E27FC236}">
                    <a16:creationId xmlns:a16="http://schemas.microsoft.com/office/drawing/2014/main" id="{BD42AE10-4072-D306-ED72-1516823DBFDA}"/>
                  </a:ext>
                </a:extLst>
              </p:cNvPr>
              <p:cNvSpPr/>
              <p:nvPr/>
            </p:nvSpPr>
            <p:spPr>
              <a:xfrm>
                <a:off x="5671043" y="3168688"/>
                <a:ext cx="43775" cy="74120"/>
              </a:xfrm>
              <a:custGeom>
                <a:avLst/>
                <a:gdLst>
                  <a:gd name="connsiteX0" fmla="*/ 214 w 43775"/>
                  <a:gd name="connsiteY0" fmla="*/ 75242 h 74120"/>
                  <a:gd name="connsiteX1" fmla="*/ 214 w 43775"/>
                  <a:gd name="connsiteY1" fmla="*/ 1121 h 74120"/>
                  <a:gd name="connsiteX2" fmla="*/ 9665 w 43775"/>
                  <a:gd name="connsiteY2" fmla="*/ 1121 h 74120"/>
                  <a:gd name="connsiteX3" fmla="*/ 9665 w 43775"/>
                  <a:gd name="connsiteY3" fmla="*/ 66885 h 74120"/>
                  <a:gd name="connsiteX4" fmla="*/ 43990 w 43775"/>
                  <a:gd name="connsiteY4" fmla="*/ 66885 h 74120"/>
                  <a:gd name="connsiteX5" fmla="*/ 43990 w 43775"/>
                  <a:gd name="connsiteY5" fmla="*/ 75242 h 74120"/>
                  <a:gd name="connsiteX6" fmla="*/ 214 w 43775"/>
                  <a:gd name="connsiteY6" fmla="*/ 75242 h 74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775" h="74120">
                    <a:moveTo>
                      <a:pt x="214" y="75242"/>
                    </a:moveTo>
                    <a:lnTo>
                      <a:pt x="214" y="1121"/>
                    </a:lnTo>
                    <a:lnTo>
                      <a:pt x="9665" y="1121"/>
                    </a:lnTo>
                    <a:lnTo>
                      <a:pt x="9665" y="66885"/>
                    </a:lnTo>
                    <a:lnTo>
                      <a:pt x="43990" y="66885"/>
                    </a:lnTo>
                    <a:lnTo>
                      <a:pt x="43990" y="75242"/>
                    </a:lnTo>
                    <a:lnTo>
                      <a:pt x="214" y="75242"/>
                    </a:lnTo>
                  </a:path>
                </a:pathLst>
              </a:custGeom>
              <a:solidFill>
                <a:srgbClr val="000000"/>
              </a:solidFill>
              <a:ln w="50" cap="flat">
                <a:noFill/>
                <a:prstDash val="solid"/>
                <a:miter/>
              </a:ln>
            </p:spPr>
            <p:txBody>
              <a:bodyPr rtlCol="0" anchor="ctr"/>
              <a:lstStyle/>
              <a:p>
                <a:endParaRPr lang="en-GB"/>
              </a:p>
            </p:txBody>
          </p:sp>
          <p:sp>
            <p:nvSpPr>
              <p:cNvPr id="44" name="Freeform: Shape 43">
                <a:extLst>
                  <a:ext uri="{FF2B5EF4-FFF2-40B4-BE49-F238E27FC236}">
                    <a16:creationId xmlns:a16="http://schemas.microsoft.com/office/drawing/2014/main" id="{66B282BF-F9B5-5090-D0EE-8A089D210EF5}"/>
                  </a:ext>
                </a:extLst>
              </p:cNvPr>
              <p:cNvSpPr/>
              <p:nvPr/>
            </p:nvSpPr>
            <p:spPr>
              <a:xfrm>
                <a:off x="5725465" y="3167693"/>
                <a:ext cx="53824" cy="76408"/>
              </a:xfrm>
              <a:custGeom>
                <a:avLst/>
                <a:gdLst>
                  <a:gd name="connsiteX0" fmla="*/ 27099 w 53824"/>
                  <a:gd name="connsiteY0" fmla="*/ 77527 h 76408"/>
                  <a:gd name="connsiteX1" fmla="*/ 187 w 53824"/>
                  <a:gd name="connsiteY1" fmla="*/ 56833 h 76408"/>
                  <a:gd name="connsiteX2" fmla="*/ 9887 w 53824"/>
                  <a:gd name="connsiteY2" fmla="*/ 56833 h 76408"/>
                  <a:gd name="connsiteX3" fmla="*/ 27099 w 53824"/>
                  <a:gd name="connsiteY3" fmla="*/ 69071 h 76408"/>
                  <a:gd name="connsiteX4" fmla="*/ 44808 w 53824"/>
                  <a:gd name="connsiteY4" fmla="*/ 55888 h 76408"/>
                  <a:gd name="connsiteX5" fmla="*/ 21179 w 53824"/>
                  <a:gd name="connsiteY5" fmla="*/ 41313 h 76408"/>
                  <a:gd name="connsiteX6" fmla="*/ 2276 w 53824"/>
                  <a:gd name="connsiteY6" fmla="*/ 21962 h 76408"/>
                  <a:gd name="connsiteX7" fmla="*/ 27746 w 53824"/>
                  <a:gd name="connsiteY7" fmla="*/ 1118 h 76408"/>
                  <a:gd name="connsiteX8" fmla="*/ 53016 w 53824"/>
                  <a:gd name="connsiteY8" fmla="*/ 20818 h 76408"/>
                  <a:gd name="connsiteX9" fmla="*/ 43764 w 53824"/>
                  <a:gd name="connsiteY9" fmla="*/ 20818 h 76408"/>
                  <a:gd name="connsiteX10" fmla="*/ 27447 w 53824"/>
                  <a:gd name="connsiteY10" fmla="*/ 9476 h 76408"/>
                  <a:gd name="connsiteX11" fmla="*/ 11479 w 53824"/>
                  <a:gd name="connsiteY11" fmla="*/ 21514 h 76408"/>
                  <a:gd name="connsiteX12" fmla="*/ 25606 w 53824"/>
                  <a:gd name="connsiteY12" fmla="*/ 33503 h 76408"/>
                  <a:gd name="connsiteX13" fmla="*/ 33019 w 53824"/>
                  <a:gd name="connsiteY13" fmla="*/ 35542 h 76408"/>
                  <a:gd name="connsiteX14" fmla="*/ 54011 w 53824"/>
                  <a:gd name="connsiteY14" fmla="*/ 56037 h 76408"/>
                  <a:gd name="connsiteX15" fmla="*/ 27099 w 53824"/>
                  <a:gd name="connsiteY15" fmla="*/ 77527 h 76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824" h="76408">
                    <a:moveTo>
                      <a:pt x="27099" y="77527"/>
                    </a:moveTo>
                    <a:cubicBezTo>
                      <a:pt x="11031" y="77527"/>
                      <a:pt x="1032" y="69270"/>
                      <a:pt x="187" y="56833"/>
                    </a:cubicBezTo>
                    <a:lnTo>
                      <a:pt x="9887" y="56833"/>
                    </a:lnTo>
                    <a:cubicBezTo>
                      <a:pt x="10633" y="65240"/>
                      <a:pt x="18393" y="69071"/>
                      <a:pt x="27099" y="69071"/>
                    </a:cubicBezTo>
                    <a:cubicBezTo>
                      <a:pt x="37147" y="69071"/>
                      <a:pt x="44808" y="63798"/>
                      <a:pt x="44808" y="55888"/>
                    </a:cubicBezTo>
                    <a:cubicBezTo>
                      <a:pt x="45057" y="45790"/>
                      <a:pt x="30183" y="44049"/>
                      <a:pt x="21179" y="41313"/>
                    </a:cubicBezTo>
                    <a:cubicBezTo>
                      <a:pt x="9290" y="37681"/>
                      <a:pt x="2276" y="31811"/>
                      <a:pt x="2276" y="21962"/>
                    </a:cubicBezTo>
                    <a:cubicBezTo>
                      <a:pt x="2276" y="9426"/>
                      <a:pt x="13419" y="1118"/>
                      <a:pt x="27746" y="1118"/>
                    </a:cubicBezTo>
                    <a:cubicBezTo>
                      <a:pt x="42371" y="1118"/>
                      <a:pt x="52568" y="9625"/>
                      <a:pt x="53016" y="20818"/>
                    </a:cubicBezTo>
                    <a:lnTo>
                      <a:pt x="43764" y="20818"/>
                    </a:lnTo>
                    <a:cubicBezTo>
                      <a:pt x="42918" y="13605"/>
                      <a:pt x="36252" y="9476"/>
                      <a:pt x="27447" y="9476"/>
                    </a:cubicBezTo>
                    <a:cubicBezTo>
                      <a:pt x="17846" y="9476"/>
                      <a:pt x="11479" y="14550"/>
                      <a:pt x="11479" y="21514"/>
                    </a:cubicBezTo>
                    <a:cubicBezTo>
                      <a:pt x="11479" y="29274"/>
                      <a:pt x="20184" y="32010"/>
                      <a:pt x="25606" y="33503"/>
                    </a:cubicBezTo>
                    <a:lnTo>
                      <a:pt x="33019" y="35542"/>
                    </a:lnTo>
                    <a:cubicBezTo>
                      <a:pt x="40978" y="37731"/>
                      <a:pt x="54011" y="42208"/>
                      <a:pt x="54011" y="56037"/>
                    </a:cubicBezTo>
                    <a:cubicBezTo>
                      <a:pt x="54011" y="68175"/>
                      <a:pt x="44211" y="77527"/>
                      <a:pt x="27099" y="77527"/>
                    </a:cubicBezTo>
                  </a:path>
                </a:pathLst>
              </a:custGeom>
              <a:solidFill>
                <a:srgbClr val="000000"/>
              </a:solidFill>
              <a:ln w="50" cap="flat">
                <a:noFill/>
                <a:prstDash val="solid"/>
                <a:miter/>
              </a:ln>
            </p:spPr>
            <p:txBody>
              <a:bodyPr rtlCol="0" anchor="ctr"/>
              <a:lstStyle/>
              <a:p>
                <a:endParaRPr lang="en-GB"/>
              </a:p>
            </p:txBody>
          </p:sp>
        </p:grpSp>
        <p:grpSp>
          <p:nvGrpSpPr>
            <p:cNvPr id="45" name="Graphic 8">
              <a:extLst>
                <a:ext uri="{FF2B5EF4-FFF2-40B4-BE49-F238E27FC236}">
                  <a16:creationId xmlns:a16="http://schemas.microsoft.com/office/drawing/2014/main" id="{79FE8197-CD1A-9536-CB3C-8D285A5FC60E}"/>
                </a:ext>
              </a:extLst>
            </p:cNvPr>
            <p:cNvGrpSpPr/>
            <p:nvPr/>
          </p:nvGrpSpPr>
          <p:grpSpPr>
            <a:xfrm>
              <a:off x="5363821" y="3291958"/>
              <a:ext cx="434226" cy="75414"/>
              <a:chOff x="5363821" y="3291958"/>
              <a:chExt cx="434226" cy="75414"/>
            </a:xfrm>
            <a:solidFill>
              <a:srgbClr val="000000"/>
            </a:solidFill>
          </p:grpSpPr>
          <p:sp>
            <p:nvSpPr>
              <p:cNvPr id="46" name="Freeform: Shape 45">
                <a:extLst>
                  <a:ext uri="{FF2B5EF4-FFF2-40B4-BE49-F238E27FC236}">
                    <a16:creationId xmlns:a16="http://schemas.microsoft.com/office/drawing/2014/main" id="{DF5EEA65-E567-ED92-1E9E-A84DF694CDD7}"/>
                  </a:ext>
                </a:extLst>
              </p:cNvPr>
              <p:cNvSpPr/>
              <p:nvPr/>
            </p:nvSpPr>
            <p:spPr>
              <a:xfrm>
                <a:off x="5363821" y="3291958"/>
                <a:ext cx="49347" cy="75314"/>
              </a:xfrm>
              <a:custGeom>
                <a:avLst/>
                <a:gdLst>
                  <a:gd name="connsiteX0" fmla="*/ 23713 w 49347"/>
                  <a:gd name="connsiteY0" fmla="*/ 76444 h 75314"/>
                  <a:gd name="connsiteX1" fmla="*/ 184 w 49347"/>
                  <a:gd name="connsiteY1" fmla="*/ 47592 h 75314"/>
                  <a:gd name="connsiteX2" fmla="*/ 23763 w 49347"/>
                  <a:gd name="connsiteY2" fmla="*/ 18939 h 75314"/>
                  <a:gd name="connsiteX3" fmla="*/ 39881 w 49347"/>
                  <a:gd name="connsiteY3" fmla="*/ 28539 h 75314"/>
                  <a:gd name="connsiteX4" fmla="*/ 40577 w 49347"/>
                  <a:gd name="connsiteY4" fmla="*/ 28539 h 75314"/>
                  <a:gd name="connsiteX5" fmla="*/ 40577 w 49347"/>
                  <a:gd name="connsiteY5" fmla="*/ 1130 h 75314"/>
                  <a:gd name="connsiteX6" fmla="*/ 49531 w 49347"/>
                  <a:gd name="connsiteY6" fmla="*/ 1130 h 75314"/>
                  <a:gd name="connsiteX7" fmla="*/ 49531 w 49347"/>
                  <a:gd name="connsiteY7" fmla="*/ 75250 h 75314"/>
                  <a:gd name="connsiteX8" fmla="*/ 40876 w 49347"/>
                  <a:gd name="connsiteY8" fmla="*/ 75250 h 75314"/>
                  <a:gd name="connsiteX9" fmla="*/ 40876 w 49347"/>
                  <a:gd name="connsiteY9" fmla="*/ 66644 h 75314"/>
                  <a:gd name="connsiteX10" fmla="*/ 39881 w 49347"/>
                  <a:gd name="connsiteY10" fmla="*/ 66644 h 75314"/>
                  <a:gd name="connsiteX11" fmla="*/ 23713 w 49347"/>
                  <a:gd name="connsiteY11" fmla="*/ 76444 h 75314"/>
                  <a:gd name="connsiteX12" fmla="*/ 25057 w 49347"/>
                  <a:gd name="connsiteY12" fmla="*/ 68435 h 75314"/>
                  <a:gd name="connsiteX13" fmla="*/ 40677 w 49347"/>
                  <a:gd name="connsiteY13" fmla="*/ 47492 h 75314"/>
                  <a:gd name="connsiteX14" fmla="*/ 25057 w 49347"/>
                  <a:gd name="connsiteY14" fmla="*/ 26948 h 75314"/>
                  <a:gd name="connsiteX15" fmla="*/ 9287 w 49347"/>
                  <a:gd name="connsiteY15" fmla="*/ 47492 h 75314"/>
                  <a:gd name="connsiteX16" fmla="*/ 25057 w 49347"/>
                  <a:gd name="connsiteY16" fmla="*/ 68435 h 75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9347" h="75314">
                    <a:moveTo>
                      <a:pt x="23713" y="76444"/>
                    </a:moveTo>
                    <a:cubicBezTo>
                      <a:pt x="9834" y="76444"/>
                      <a:pt x="184" y="65301"/>
                      <a:pt x="184" y="47592"/>
                    </a:cubicBezTo>
                    <a:cubicBezTo>
                      <a:pt x="184" y="29982"/>
                      <a:pt x="9884" y="18939"/>
                      <a:pt x="23763" y="18939"/>
                    </a:cubicBezTo>
                    <a:cubicBezTo>
                      <a:pt x="34608" y="18939"/>
                      <a:pt x="38040" y="25604"/>
                      <a:pt x="39881" y="28539"/>
                    </a:cubicBezTo>
                    <a:lnTo>
                      <a:pt x="40577" y="28539"/>
                    </a:lnTo>
                    <a:lnTo>
                      <a:pt x="40577" y="1130"/>
                    </a:lnTo>
                    <a:lnTo>
                      <a:pt x="49531" y="1130"/>
                    </a:lnTo>
                    <a:lnTo>
                      <a:pt x="49531" y="75250"/>
                    </a:lnTo>
                    <a:lnTo>
                      <a:pt x="40876" y="75250"/>
                    </a:lnTo>
                    <a:lnTo>
                      <a:pt x="40876" y="66644"/>
                    </a:lnTo>
                    <a:lnTo>
                      <a:pt x="39881" y="66644"/>
                    </a:lnTo>
                    <a:cubicBezTo>
                      <a:pt x="38040" y="69729"/>
                      <a:pt x="34309" y="76444"/>
                      <a:pt x="23713" y="76444"/>
                    </a:cubicBezTo>
                    <a:close/>
                    <a:moveTo>
                      <a:pt x="25057" y="68435"/>
                    </a:moveTo>
                    <a:cubicBezTo>
                      <a:pt x="35155" y="68435"/>
                      <a:pt x="40677" y="59879"/>
                      <a:pt x="40677" y="47492"/>
                    </a:cubicBezTo>
                    <a:cubicBezTo>
                      <a:pt x="40677" y="35205"/>
                      <a:pt x="35304" y="26948"/>
                      <a:pt x="25057" y="26948"/>
                    </a:cubicBezTo>
                    <a:cubicBezTo>
                      <a:pt x="14510" y="26948"/>
                      <a:pt x="9287" y="35951"/>
                      <a:pt x="9287" y="47492"/>
                    </a:cubicBezTo>
                    <a:cubicBezTo>
                      <a:pt x="9287" y="59183"/>
                      <a:pt x="14660" y="68435"/>
                      <a:pt x="25057" y="68435"/>
                    </a:cubicBezTo>
                  </a:path>
                </a:pathLst>
              </a:custGeom>
              <a:solidFill>
                <a:srgbClr val="000000"/>
              </a:solidFill>
              <a:ln w="50" cap="flat">
                <a:noFill/>
                <a:prstDash val="solid"/>
                <a:miter/>
              </a:ln>
            </p:spPr>
            <p:txBody>
              <a:bodyPr rtlCol="0" anchor="ctr"/>
              <a:lstStyle/>
              <a:p>
                <a:endParaRPr lang="en-GB"/>
              </a:p>
            </p:txBody>
          </p:sp>
          <p:sp>
            <p:nvSpPr>
              <p:cNvPr id="47" name="Freeform: Shape 46">
                <a:extLst>
                  <a:ext uri="{FF2B5EF4-FFF2-40B4-BE49-F238E27FC236}">
                    <a16:creationId xmlns:a16="http://schemas.microsoft.com/office/drawing/2014/main" id="{AF0D82EE-6998-618A-144B-77E6FB496EF5}"/>
                  </a:ext>
                </a:extLst>
              </p:cNvPr>
              <p:cNvSpPr/>
              <p:nvPr/>
            </p:nvSpPr>
            <p:spPr>
              <a:xfrm>
                <a:off x="5425505" y="3309767"/>
                <a:ext cx="44870" cy="57605"/>
              </a:xfrm>
              <a:custGeom>
                <a:avLst/>
                <a:gdLst>
                  <a:gd name="connsiteX0" fmla="*/ 19206 w 44870"/>
                  <a:gd name="connsiteY0" fmla="*/ 58556 h 57605"/>
                  <a:gd name="connsiteX1" fmla="*/ 253 w 44870"/>
                  <a:gd name="connsiteY1" fmla="*/ 41444 h 57605"/>
                  <a:gd name="connsiteX2" fmla="*/ 21892 w 44870"/>
                  <a:gd name="connsiteY2" fmla="*/ 25078 h 57605"/>
                  <a:gd name="connsiteX3" fmla="*/ 36169 w 44870"/>
                  <a:gd name="connsiteY3" fmla="*/ 19705 h 57605"/>
                  <a:gd name="connsiteX4" fmla="*/ 24528 w 44870"/>
                  <a:gd name="connsiteY4" fmla="*/ 8811 h 57605"/>
                  <a:gd name="connsiteX5" fmla="*/ 10450 w 44870"/>
                  <a:gd name="connsiteY5" fmla="*/ 16969 h 57605"/>
                  <a:gd name="connsiteX6" fmla="*/ 1844 w 44870"/>
                  <a:gd name="connsiteY6" fmla="*/ 14134 h 57605"/>
                  <a:gd name="connsiteX7" fmla="*/ 24280 w 44870"/>
                  <a:gd name="connsiteY7" fmla="*/ 951 h 57605"/>
                  <a:gd name="connsiteX8" fmla="*/ 45123 w 44870"/>
                  <a:gd name="connsiteY8" fmla="*/ 20601 h 57605"/>
                  <a:gd name="connsiteX9" fmla="*/ 45123 w 44870"/>
                  <a:gd name="connsiteY9" fmla="*/ 57263 h 57605"/>
                  <a:gd name="connsiteX10" fmla="*/ 36318 w 44870"/>
                  <a:gd name="connsiteY10" fmla="*/ 57263 h 57605"/>
                  <a:gd name="connsiteX11" fmla="*/ 36318 w 44870"/>
                  <a:gd name="connsiteY11" fmla="*/ 49702 h 57605"/>
                  <a:gd name="connsiteX12" fmla="*/ 35721 w 44870"/>
                  <a:gd name="connsiteY12" fmla="*/ 49702 h 57605"/>
                  <a:gd name="connsiteX13" fmla="*/ 19206 w 44870"/>
                  <a:gd name="connsiteY13" fmla="*/ 58556 h 57605"/>
                  <a:gd name="connsiteX14" fmla="*/ 20748 w 44870"/>
                  <a:gd name="connsiteY14" fmla="*/ 50647 h 57605"/>
                  <a:gd name="connsiteX15" fmla="*/ 36169 w 44870"/>
                  <a:gd name="connsiteY15" fmla="*/ 37166 h 57605"/>
                  <a:gd name="connsiteX16" fmla="*/ 36169 w 44870"/>
                  <a:gd name="connsiteY16" fmla="*/ 29455 h 57605"/>
                  <a:gd name="connsiteX17" fmla="*/ 21494 w 44870"/>
                  <a:gd name="connsiteY17" fmla="*/ 32639 h 57605"/>
                  <a:gd name="connsiteX18" fmla="*/ 9257 w 44870"/>
                  <a:gd name="connsiteY18" fmla="*/ 41892 h 57605"/>
                  <a:gd name="connsiteX19" fmla="*/ 20748 w 44870"/>
                  <a:gd name="connsiteY19" fmla="*/ 50647 h 57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4870" h="57605">
                    <a:moveTo>
                      <a:pt x="19206" y="58556"/>
                    </a:moveTo>
                    <a:cubicBezTo>
                      <a:pt x="8660" y="58556"/>
                      <a:pt x="253" y="52388"/>
                      <a:pt x="253" y="41444"/>
                    </a:cubicBezTo>
                    <a:cubicBezTo>
                      <a:pt x="253" y="28709"/>
                      <a:pt x="11595" y="26371"/>
                      <a:pt x="21892" y="25078"/>
                    </a:cubicBezTo>
                    <a:cubicBezTo>
                      <a:pt x="31940" y="23735"/>
                      <a:pt x="36169" y="24282"/>
                      <a:pt x="36169" y="19705"/>
                    </a:cubicBezTo>
                    <a:cubicBezTo>
                      <a:pt x="36169" y="12791"/>
                      <a:pt x="32239" y="8811"/>
                      <a:pt x="24528" y="8811"/>
                    </a:cubicBezTo>
                    <a:cubicBezTo>
                      <a:pt x="16519" y="8811"/>
                      <a:pt x="12191" y="13089"/>
                      <a:pt x="10450" y="16969"/>
                    </a:cubicBezTo>
                    <a:lnTo>
                      <a:pt x="1844" y="14134"/>
                    </a:lnTo>
                    <a:cubicBezTo>
                      <a:pt x="6123" y="4035"/>
                      <a:pt x="15674" y="951"/>
                      <a:pt x="24280" y="951"/>
                    </a:cubicBezTo>
                    <a:cubicBezTo>
                      <a:pt x="31741" y="951"/>
                      <a:pt x="45123" y="3240"/>
                      <a:pt x="45123" y="20601"/>
                    </a:cubicBezTo>
                    <a:lnTo>
                      <a:pt x="45123" y="57263"/>
                    </a:lnTo>
                    <a:lnTo>
                      <a:pt x="36318" y="57263"/>
                    </a:lnTo>
                    <a:lnTo>
                      <a:pt x="36318" y="49702"/>
                    </a:lnTo>
                    <a:lnTo>
                      <a:pt x="35721" y="49702"/>
                    </a:lnTo>
                    <a:cubicBezTo>
                      <a:pt x="33831" y="53632"/>
                      <a:pt x="28607" y="58556"/>
                      <a:pt x="19206" y="58556"/>
                    </a:cubicBezTo>
                    <a:close/>
                    <a:moveTo>
                      <a:pt x="20748" y="50647"/>
                    </a:moveTo>
                    <a:cubicBezTo>
                      <a:pt x="30647" y="50647"/>
                      <a:pt x="36169" y="43981"/>
                      <a:pt x="36169" y="37166"/>
                    </a:cubicBezTo>
                    <a:lnTo>
                      <a:pt x="36169" y="29455"/>
                    </a:lnTo>
                    <a:cubicBezTo>
                      <a:pt x="34676" y="31196"/>
                      <a:pt x="24926" y="32191"/>
                      <a:pt x="21494" y="32639"/>
                    </a:cubicBezTo>
                    <a:cubicBezTo>
                      <a:pt x="14977" y="33485"/>
                      <a:pt x="9257" y="35574"/>
                      <a:pt x="9257" y="41892"/>
                    </a:cubicBezTo>
                    <a:cubicBezTo>
                      <a:pt x="9257" y="47662"/>
                      <a:pt x="14082" y="50647"/>
                      <a:pt x="20748" y="50647"/>
                    </a:cubicBezTo>
                  </a:path>
                </a:pathLst>
              </a:custGeom>
              <a:solidFill>
                <a:srgbClr val="000000"/>
              </a:solidFill>
              <a:ln w="50" cap="flat">
                <a:noFill/>
                <a:prstDash val="solid"/>
                <a:miter/>
              </a:ln>
            </p:spPr>
            <p:txBody>
              <a:bodyPr rtlCol="0" anchor="ctr"/>
              <a:lstStyle/>
              <a:p>
                <a:endParaRPr lang="en-GB"/>
              </a:p>
            </p:txBody>
          </p:sp>
          <p:sp>
            <p:nvSpPr>
              <p:cNvPr id="48" name="Freeform: Shape 47">
                <a:extLst>
                  <a:ext uri="{FF2B5EF4-FFF2-40B4-BE49-F238E27FC236}">
                    <a16:creationId xmlns:a16="http://schemas.microsoft.com/office/drawing/2014/main" id="{79B4C9AC-C141-CDCB-4323-2E9DFF0FFD81}"/>
                  </a:ext>
                </a:extLst>
              </p:cNvPr>
              <p:cNvSpPr/>
              <p:nvPr/>
            </p:nvSpPr>
            <p:spPr>
              <a:xfrm>
                <a:off x="5479230" y="3297231"/>
                <a:ext cx="30294" cy="69543"/>
              </a:xfrm>
              <a:custGeom>
                <a:avLst/>
                <a:gdLst>
                  <a:gd name="connsiteX0" fmla="*/ 29230 w 30294"/>
                  <a:gd name="connsiteY0" fmla="*/ 14314 h 69543"/>
                  <a:gd name="connsiteX1" fmla="*/ 29230 w 30294"/>
                  <a:gd name="connsiteY1" fmla="*/ 21975 h 69543"/>
                  <a:gd name="connsiteX2" fmla="*/ 17788 w 30294"/>
                  <a:gd name="connsiteY2" fmla="*/ 21975 h 69543"/>
                  <a:gd name="connsiteX3" fmla="*/ 17788 w 30294"/>
                  <a:gd name="connsiteY3" fmla="*/ 55504 h 69543"/>
                  <a:gd name="connsiteX4" fmla="*/ 24354 w 30294"/>
                  <a:gd name="connsiteY4" fmla="*/ 62667 h 69543"/>
                  <a:gd name="connsiteX5" fmla="*/ 28931 w 30294"/>
                  <a:gd name="connsiteY5" fmla="*/ 62070 h 69543"/>
                  <a:gd name="connsiteX6" fmla="*/ 30772 w 30294"/>
                  <a:gd name="connsiteY6" fmla="*/ 69631 h 69543"/>
                  <a:gd name="connsiteX7" fmla="*/ 24106 w 30294"/>
                  <a:gd name="connsiteY7" fmla="*/ 70626 h 69543"/>
                  <a:gd name="connsiteX8" fmla="*/ 8834 w 30294"/>
                  <a:gd name="connsiteY8" fmla="*/ 56200 h 69543"/>
                  <a:gd name="connsiteX9" fmla="*/ 8834 w 30294"/>
                  <a:gd name="connsiteY9" fmla="*/ 21975 h 69543"/>
                  <a:gd name="connsiteX10" fmla="*/ 477 w 30294"/>
                  <a:gd name="connsiteY10" fmla="*/ 21975 h 69543"/>
                  <a:gd name="connsiteX11" fmla="*/ 477 w 30294"/>
                  <a:gd name="connsiteY11" fmla="*/ 14314 h 69543"/>
                  <a:gd name="connsiteX12" fmla="*/ 8834 w 30294"/>
                  <a:gd name="connsiteY12" fmla="*/ 14314 h 69543"/>
                  <a:gd name="connsiteX13" fmla="*/ 8834 w 30294"/>
                  <a:gd name="connsiteY13" fmla="*/ 1082 h 69543"/>
                  <a:gd name="connsiteX14" fmla="*/ 17788 w 30294"/>
                  <a:gd name="connsiteY14" fmla="*/ 1082 h 69543"/>
                  <a:gd name="connsiteX15" fmla="*/ 17788 w 30294"/>
                  <a:gd name="connsiteY15" fmla="*/ 14314 h 69543"/>
                  <a:gd name="connsiteX16" fmla="*/ 29230 w 30294"/>
                  <a:gd name="connsiteY16" fmla="*/ 14314 h 695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0294" h="69543">
                    <a:moveTo>
                      <a:pt x="29230" y="14314"/>
                    </a:moveTo>
                    <a:lnTo>
                      <a:pt x="29230" y="21975"/>
                    </a:lnTo>
                    <a:lnTo>
                      <a:pt x="17788" y="21975"/>
                    </a:lnTo>
                    <a:lnTo>
                      <a:pt x="17788" y="55504"/>
                    </a:lnTo>
                    <a:cubicBezTo>
                      <a:pt x="17788" y="60478"/>
                      <a:pt x="19629" y="62667"/>
                      <a:pt x="24354" y="62667"/>
                    </a:cubicBezTo>
                    <a:cubicBezTo>
                      <a:pt x="25499" y="62667"/>
                      <a:pt x="27439" y="62368"/>
                      <a:pt x="28931" y="62070"/>
                    </a:cubicBezTo>
                    <a:lnTo>
                      <a:pt x="30772" y="69631"/>
                    </a:lnTo>
                    <a:cubicBezTo>
                      <a:pt x="28931" y="70278"/>
                      <a:pt x="26394" y="70626"/>
                      <a:pt x="24106" y="70626"/>
                    </a:cubicBezTo>
                    <a:cubicBezTo>
                      <a:pt x="14505" y="70626"/>
                      <a:pt x="8834" y="65303"/>
                      <a:pt x="8834" y="56200"/>
                    </a:cubicBezTo>
                    <a:lnTo>
                      <a:pt x="8834" y="21975"/>
                    </a:lnTo>
                    <a:lnTo>
                      <a:pt x="477" y="21975"/>
                    </a:lnTo>
                    <a:lnTo>
                      <a:pt x="477" y="14314"/>
                    </a:lnTo>
                    <a:lnTo>
                      <a:pt x="8834" y="14314"/>
                    </a:lnTo>
                    <a:lnTo>
                      <a:pt x="8834" y="1082"/>
                    </a:lnTo>
                    <a:lnTo>
                      <a:pt x="17788" y="1082"/>
                    </a:lnTo>
                    <a:lnTo>
                      <a:pt x="17788" y="14314"/>
                    </a:lnTo>
                    <a:lnTo>
                      <a:pt x="29230" y="14314"/>
                    </a:lnTo>
                  </a:path>
                </a:pathLst>
              </a:custGeom>
              <a:solidFill>
                <a:srgbClr val="000000"/>
              </a:solidFill>
              <a:ln w="50" cap="flat">
                <a:noFill/>
                <a:prstDash val="solid"/>
                <a:miter/>
              </a:ln>
            </p:spPr>
            <p:txBody>
              <a:bodyPr rtlCol="0" anchor="ctr"/>
              <a:lstStyle/>
              <a:p>
                <a:endParaRPr lang="en-GB"/>
              </a:p>
            </p:txBody>
          </p:sp>
          <p:sp>
            <p:nvSpPr>
              <p:cNvPr id="49" name="Freeform: Shape 48">
                <a:extLst>
                  <a:ext uri="{FF2B5EF4-FFF2-40B4-BE49-F238E27FC236}">
                    <a16:creationId xmlns:a16="http://schemas.microsoft.com/office/drawing/2014/main" id="{FF02AD97-97EA-3DBA-5048-4C10E6CB05DE}"/>
                  </a:ext>
                </a:extLst>
              </p:cNvPr>
              <p:cNvSpPr/>
              <p:nvPr/>
            </p:nvSpPr>
            <p:spPr>
              <a:xfrm>
                <a:off x="5516539" y="3309767"/>
                <a:ext cx="44870" cy="57605"/>
              </a:xfrm>
              <a:custGeom>
                <a:avLst/>
                <a:gdLst>
                  <a:gd name="connsiteX0" fmla="*/ 19221 w 44870"/>
                  <a:gd name="connsiteY0" fmla="*/ 58556 h 57605"/>
                  <a:gd name="connsiteX1" fmla="*/ 268 w 44870"/>
                  <a:gd name="connsiteY1" fmla="*/ 41444 h 57605"/>
                  <a:gd name="connsiteX2" fmla="*/ 21907 w 44870"/>
                  <a:gd name="connsiteY2" fmla="*/ 25078 h 57605"/>
                  <a:gd name="connsiteX3" fmla="*/ 36184 w 44870"/>
                  <a:gd name="connsiteY3" fmla="*/ 19705 h 57605"/>
                  <a:gd name="connsiteX4" fmla="*/ 24543 w 44870"/>
                  <a:gd name="connsiteY4" fmla="*/ 8811 h 57605"/>
                  <a:gd name="connsiteX5" fmla="*/ 10465 w 44870"/>
                  <a:gd name="connsiteY5" fmla="*/ 16969 h 57605"/>
                  <a:gd name="connsiteX6" fmla="*/ 1859 w 44870"/>
                  <a:gd name="connsiteY6" fmla="*/ 14134 h 57605"/>
                  <a:gd name="connsiteX7" fmla="*/ 24295 w 44870"/>
                  <a:gd name="connsiteY7" fmla="*/ 951 h 57605"/>
                  <a:gd name="connsiteX8" fmla="*/ 45138 w 44870"/>
                  <a:gd name="connsiteY8" fmla="*/ 20601 h 57605"/>
                  <a:gd name="connsiteX9" fmla="*/ 45138 w 44870"/>
                  <a:gd name="connsiteY9" fmla="*/ 57263 h 57605"/>
                  <a:gd name="connsiteX10" fmla="*/ 36333 w 44870"/>
                  <a:gd name="connsiteY10" fmla="*/ 57263 h 57605"/>
                  <a:gd name="connsiteX11" fmla="*/ 36333 w 44870"/>
                  <a:gd name="connsiteY11" fmla="*/ 49702 h 57605"/>
                  <a:gd name="connsiteX12" fmla="*/ 35736 w 44870"/>
                  <a:gd name="connsiteY12" fmla="*/ 49702 h 57605"/>
                  <a:gd name="connsiteX13" fmla="*/ 19221 w 44870"/>
                  <a:gd name="connsiteY13" fmla="*/ 58556 h 57605"/>
                  <a:gd name="connsiteX14" fmla="*/ 20763 w 44870"/>
                  <a:gd name="connsiteY14" fmla="*/ 50647 h 57605"/>
                  <a:gd name="connsiteX15" fmla="*/ 36184 w 44870"/>
                  <a:gd name="connsiteY15" fmla="*/ 37166 h 57605"/>
                  <a:gd name="connsiteX16" fmla="*/ 36184 w 44870"/>
                  <a:gd name="connsiteY16" fmla="*/ 29455 h 57605"/>
                  <a:gd name="connsiteX17" fmla="*/ 21509 w 44870"/>
                  <a:gd name="connsiteY17" fmla="*/ 32639 h 57605"/>
                  <a:gd name="connsiteX18" fmla="*/ 9271 w 44870"/>
                  <a:gd name="connsiteY18" fmla="*/ 41892 h 57605"/>
                  <a:gd name="connsiteX19" fmla="*/ 20763 w 44870"/>
                  <a:gd name="connsiteY19" fmla="*/ 50647 h 57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4870" h="57605">
                    <a:moveTo>
                      <a:pt x="19221" y="58556"/>
                    </a:moveTo>
                    <a:cubicBezTo>
                      <a:pt x="8675" y="58556"/>
                      <a:pt x="268" y="52388"/>
                      <a:pt x="268" y="41444"/>
                    </a:cubicBezTo>
                    <a:cubicBezTo>
                      <a:pt x="268" y="28709"/>
                      <a:pt x="11610" y="26371"/>
                      <a:pt x="21907" y="25078"/>
                    </a:cubicBezTo>
                    <a:cubicBezTo>
                      <a:pt x="31955" y="23735"/>
                      <a:pt x="36184" y="24282"/>
                      <a:pt x="36184" y="19705"/>
                    </a:cubicBezTo>
                    <a:cubicBezTo>
                      <a:pt x="36184" y="12791"/>
                      <a:pt x="32254" y="8811"/>
                      <a:pt x="24543" y="8811"/>
                    </a:cubicBezTo>
                    <a:cubicBezTo>
                      <a:pt x="16534" y="8811"/>
                      <a:pt x="12206" y="13089"/>
                      <a:pt x="10465" y="16969"/>
                    </a:cubicBezTo>
                    <a:lnTo>
                      <a:pt x="1859" y="14134"/>
                    </a:lnTo>
                    <a:cubicBezTo>
                      <a:pt x="6138" y="4035"/>
                      <a:pt x="15689" y="951"/>
                      <a:pt x="24295" y="951"/>
                    </a:cubicBezTo>
                    <a:cubicBezTo>
                      <a:pt x="31756" y="951"/>
                      <a:pt x="45138" y="3240"/>
                      <a:pt x="45138" y="20601"/>
                    </a:cubicBezTo>
                    <a:lnTo>
                      <a:pt x="45138" y="57263"/>
                    </a:lnTo>
                    <a:lnTo>
                      <a:pt x="36333" y="57263"/>
                    </a:lnTo>
                    <a:lnTo>
                      <a:pt x="36333" y="49702"/>
                    </a:lnTo>
                    <a:lnTo>
                      <a:pt x="35736" y="49702"/>
                    </a:lnTo>
                    <a:cubicBezTo>
                      <a:pt x="33846" y="53632"/>
                      <a:pt x="28622" y="58556"/>
                      <a:pt x="19221" y="58556"/>
                    </a:cubicBezTo>
                    <a:close/>
                    <a:moveTo>
                      <a:pt x="20763" y="50647"/>
                    </a:moveTo>
                    <a:cubicBezTo>
                      <a:pt x="30662" y="50647"/>
                      <a:pt x="36184" y="43981"/>
                      <a:pt x="36184" y="37166"/>
                    </a:cubicBezTo>
                    <a:lnTo>
                      <a:pt x="36184" y="29455"/>
                    </a:lnTo>
                    <a:cubicBezTo>
                      <a:pt x="34691" y="31196"/>
                      <a:pt x="24941" y="32191"/>
                      <a:pt x="21509" y="32639"/>
                    </a:cubicBezTo>
                    <a:cubicBezTo>
                      <a:pt x="14992" y="33485"/>
                      <a:pt x="9271" y="35574"/>
                      <a:pt x="9271" y="41892"/>
                    </a:cubicBezTo>
                    <a:cubicBezTo>
                      <a:pt x="9271" y="47662"/>
                      <a:pt x="14097" y="50647"/>
                      <a:pt x="20763" y="50647"/>
                    </a:cubicBezTo>
                  </a:path>
                </a:pathLst>
              </a:custGeom>
              <a:solidFill>
                <a:srgbClr val="000000"/>
              </a:solidFill>
              <a:ln w="50" cap="flat">
                <a:noFill/>
                <a:prstDash val="solid"/>
                <a:miter/>
              </a:ln>
            </p:spPr>
            <p:txBody>
              <a:bodyPr rtlCol="0" anchor="ctr"/>
              <a:lstStyle/>
              <a:p>
                <a:endParaRPr lang="en-GB"/>
              </a:p>
            </p:txBody>
          </p:sp>
          <p:sp>
            <p:nvSpPr>
              <p:cNvPr id="50" name="Freeform: Shape 49">
                <a:extLst>
                  <a:ext uri="{FF2B5EF4-FFF2-40B4-BE49-F238E27FC236}">
                    <a16:creationId xmlns:a16="http://schemas.microsoft.com/office/drawing/2014/main" id="{0CCF4EA3-02F9-05FD-D93E-206B77834A69}"/>
                  </a:ext>
                </a:extLst>
              </p:cNvPr>
              <p:cNvSpPr/>
              <p:nvPr/>
            </p:nvSpPr>
            <p:spPr>
              <a:xfrm>
                <a:off x="5577129" y="3291958"/>
                <a:ext cx="49347" cy="75314"/>
              </a:xfrm>
              <a:custGeom>
                <a:avLst/>
                <a:gdLst>
                  <a:gd name="connsiteX0" fmla="*/ 25983 w 49347"/>
                  <a:gd name="connsiteY0" fmla="*/ 76444 h 75314"/>
                  <a:gd name="connsiteX1" fmla="*/ 9815 w 49347"/>
                  <a:gd name="connsiteY1" fmla="*/ 66644 h 75314"/>
                  <a:gd name="connsiteX2" fmla="*/ 8821 w 49347"/>
                  <a:gd name="connsiteY2" fmla="*/ 66644 h 75314"/>
                  <a:gd name="connsiteX3" fmla="*/ 8821 w 49347"/>
                  <a:gd name="connsiteY3" fmla="*/ 75250 h 75314"/>
                  <a:gd name="connsiteX4" fmla="*/ 165 w 49347"/>
                  <a:gd name="connsiteY4" fmla="*/ 75250 h 75314"/>
                  <a:gd name="connsiteX5" fmla="*/ 165 w 49347"/>
                  <a:gd name="connsiteY5" fmla="*/ 1130 h 75314"/>
                  <a:gd name="connsiteX6" fmla="*/ 9119 w 49347"/>
                  <a:gd name="connsiteY6" fmla="*/ 1130 h 75314"/>
                  <a:gd name="connsiteX7" fmla="*/ 9119 w 49347"/>
                  <a:gd name="connsiteY7" fmla="*/ 28539 h 75314"/>
                  <a:gd name="connsiteX8" fmla="*/ 9815 w 49347"/>
                  <a:gd name="connsiteY8" fmla="*/ 28539 h 75314"/>
                  <a:gd name="connsiteX9" fmla="*/ 25933 w 49347"/>
                  <a:gd name="connsiteY9" fmla="*/ 18939 h 75314"/>
                  <a:gd name="connsiteX10" fmla="*/ 49512 w 49347"/>
                  <a:gd name="connsiteY10" fmla="*/ 47592 h 75314"/>
                  <a:gd name="connsiteX11" fmla="*/ 25983 w 49347"/>
                  <a:gd name="connsiteY11" fmla="*/ 76444 h 75314"/>
                  <a:gd name="connsiteX12" fmla="*/ 24640 w 49347"/>
                  <a:gd name="connsiteY12" fmla="*/ 68435 h 75314"/>
                  <a:gd name="connsiteX13" fmla="*/ 40409 w 49347"/>
                  <a:gd name="connsiteY13" fmla="*/ 47492 h 75314"/>
                  <a:gd name="connsiteX14" fmla="*/ 24640 w 49347"/>
                  <a:gd name="connsiteY14" fmla="*/ 26948 h 75314"/>
                  <a:gd name="connsiteX15" fmla="*/ 9020 w 49347"/>
                  <a:gd name="connsiteY15" fmla="*/ 47492 h 75314"/>
                  <a:gd name="connsiteX16" fmla="*/ 24640 w 49347"/>
                  <a:gd name="connsiteY16" fmla="*/ 68435 h 75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9347" h="75314">
                    <a:moveTo>
                      <a:pt x="25983" y="76444"/>
                    </a:moveTo>
                    <a:cubicBezTo>
                      <a:pt x="15387" y="76444"/>
                      <a:pt x="11656" y="69729"/>
                      <a:pt x="9815" y="66644"/>
                    </a:cubicBezTo>
                    <a:lnTo>
                      <a:pt x="8821" y="66644"/>
                    </a:lnTo>
                    <a:lnTo>
                      <a:pt x="8821" y="75250"/>
                    </a:lnTo>
                    <a:lnTo>
                      <a:pt x="165" y="75250"/>
                    </a:lnTo>
                    <a:lnTo>
                      <a:pt x="165" y="1130"/>
                    </a:lnTo>
                    <a:lnTo>
                      <a:pt x="9119" y="1130"/>
                    </a:lnTo>
                    <a:lnTo>
                      <a:pt x="9119" y="28539"/>
                    </a:lnTo>
                    <a:lnTo>
                      <a:pt x="9815" y="28539"/>
                    </a:lnTo>
                    <a:cubicBezTo>
                      <a:pt x="11656" y="25604"/>
                      <a:pt x="15088" y="18939"/>
                      <a:pt x="25933" y="18939"/>
                    </a:cubicBezTo>
                    <a:cubicBezTo>
                      <a:pt x="39812" y="18939"/>
                      <a:pt x="49512" y="29982"/>
                      <a:pt x="49512" y="47592"/>
                    </a:cubicBezTo>
                    <a:cubicBezTo>
                      <a:pt x="49512" y="65301"/>
                      <a:pt x="39862" y="76444"/>
                      <a:pt x="25983" y="76444"/>
                    </a:cubicBezTo>
                    <a:close/>
                    <a:moveTo>
                      <a:pt x="24640" y="68435"/>
                    </a:moveTo>
                    <a:cubicBezTo>
                      <a:pt x="35036" y="68435"/>
                      <a:pt x="40409" y="59183"/>
                      <a:pt x="40409" y="47492"/>
                    </a:cubicBezTo>
                    <a:cubicBezTo>
                      <a:pt x="40409" y="35951"/>
                      <a:pt x="35186" y="26948"/>
                      <a:pt x="24640" y="26948"/>
                    </a:cubicBezTo>
                    <a:cubicBezTo>
                      <a:pt x="14392" y="26948"/>
                      <a:pt x="9020" y="35205"/>
                      <a:pt x="9020" y="47492"/>
                    </a:cubicBezTo>
                    <a:cubicBezTo>
                      <a:pt x="9020" y="59879"/>
                      <a:pt x="14541" y="68435"/>
                      <a:pt x="24640" y="68435"/>
                    </a:cubicBezTo>
                  </a:path>
                </a:pathLst>
              </a:custGeom>
              <a:solidFill>
                <a:srgbClr val="000000"/>
              </a:solidFill>
              <a:ln w="50" cap="flat">
                <a:noFill/>
                <a:prstDash val="solid"/>
                <a:miter/>
              </a:ln>
            </p:spPr>
            <p:txBody>
              <a:bodyPr rtlCol="0" anchor="ctr"/>
              <a:lstStyle/>
              <a:p>
                <a:endParaRPr lang="en-GB"/>
              </a:p>
            </p:txBody>
          </p:sp>
          <p:sp>
            <p:nvSpPr>
              <p:cNvPr id="51" name="Freeform: Shape 50">
                <a:extLst>
                  <a:ext uri="{FF2B5EF4-FFF2-40B4-BE49-F238E27FC236}">
                    <a16:creationId xmlns:a16="http://schemas.microsoft.com/office/drawing/2014/main" id="{38E2825F-620D-CD72-1CB8-5D666370024C}"/>
                  </a:ext>
                </a:extLst>
              </p:cNvPr>
              <p:cNvSpPr/>
              <p:nvPr/>
            </p:nvSpPr>
            <p:spPr>
              <a:xfrm>
                <a:off x="5637121" y="3309767"/>
                <a:ext cx="44870" cy="57605"/>
              </a:xfrm>
              <a:custGeom>
                <a:avLst/>
                <a:gdLst>
                  <a:gd name="connsiteX0" fmla="*/ 19240 w 44870"/>
                  <a:gd name="connsiteY0" fmla="*/ 58556 h 57605"/>
                  <a:gd name="connsiteX1" fmla="*/ 287 w 44870"/>
                  <a:gd name="connsiteY1" fmla="*/ 41444 h 57605"/>
                  <a:gd name="connsiteX2" fmla="*/ 21927 w 44870"/>
                  <a:gd name="connsiteY2" fmla="*/ 25078 h 57605"/>
                  <a:gd name="connsiteX3" fmla="*/ 36204 w 44870"/>
                  <a:gd name="connsiteY3" fmla="*/ 19705 h 57605"/>
                  <a:gd name="connsiteX4" fmla="*/ 24563 w 44870"/>
                  <a:gd name="connsiteY4" fmla="*/ 8811 h 57605"/>
                  <a:gd name="connsiteX5" fmla="*/ 10485 w 44870"/>
                  <a:gd name="connsiteY5" fmla="*/ 16969 h 57605"/>
                  <a:gd name="connsiteX6" fmla="*/ 1879 w 44870"/>
                  <a:gd name="connsiteY6" fmla="*/ 14134 h 57605"/>
                  <a:gd name="connsiteX7" fmla="*/ 24314 w 44870"/>
                  <a:gd name="connsiteY7" fmla="*/ 951 h 57605"/>
                  <a:gd name="connsiteX8" fmla="*/ 45158 w 44870"/>
                  <a:gd name="connsiteY8" fmla="*/ 20601 h 57605"/>
                  <a:gd name="connsiteX9" fmla="*/ 45158 w 44870"/>
                  <a:gd name="connsiteY9" fmla="*/ 57263 h 57605"/>
                  <a:gd name="connsiteX10" fmla="*/ 36353 w 44870"/>
                  <a:gd name="connsiteY10" fmla="*/ 57263 h 57605"/>
                  <a:gd name="connsiteX11" fmla="*/ 36353 w 44870"/>
                  <a:gd name="connsiteY11" fmla="*/ 49702 h 57605"/>
                  <a:gd name="connsiteX12" fmla="*/ 35756 w 44870"/>
                  <a:gd name="connsiteY12" fmla="*/ 49702 h 57605"/>
                  <a:gd name="connsiteX13" fmla="*/ 19240 w 44870"/>
                  <a:gd name="connsiteY13" fmla="*/ 58556 h 57605"/>
                  <a:gd name="connsiteX14" fmla="*/ 20782 w 44870"/>
                  <a:gd name="connsiteY14" fmla="*/ 50647 h 57605"/>
                  <a:gd name="connsiteX15" fmla="*/ 36204 w 44870"/>
                  <a:gd name="connsiteY15" fmla="*/ 37166 h 57605"/>
                  <a:gd name="connsiteX16" fmla="*/ 36204 w 44870"/>
                  <a:gd name="connsiteY16" fmla="*/ 29455 h 57605"/>
                  <a:gd name="connsiteX17" fmla="*/ 21529 w 44870"/>
                  <a:gd name="connsiteY17" fmla="*/ 32639 h 57605"/>
                  <a:gd name="connsiteX18" fmla="*/ 9291 w 44870"/>
                  <a:gd name="connsiteY18" fmla="*/ 41892 h 57605"/>
                  <a:gd name="connsiteX19" fmla="*/ 20782 w 44870"/>
                  <a:gd name="connsiteY19" fmla="*/ 50647 h 57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4870" h="57605">
                    <a:moveTo>
                      <a:pt x="19240" y="58556"/>
                    </a:moveTo>
                    <a:cubicBezTo>
                      <a:pt x="8694" y="58556"/>
                      <a:pt x="287" y="52388"/>
                      <a:pt x="287" y="41444"/>
                    </a:cubicBezTo>
                    <a:cubicBezTo>
                      <a:pt x="287" y="28709"/>
                      <a:pt x="11629" y="26371"/>
                      <a:pt x="21927" y="25078"/>
                    </a:cubicBezTo>
                    <a:cubicBezTo>
                      <a:pt x="31975" y="23735"/>
                      <a:pt x="36204" y="24282"/>
                      <a:pt x="36204" y="19705"/>
                    </a:cubicBezTo>
                    <a:cubicBezTo>
                      <a:pt x="36204" y="12791"/>
                      <a:pt x="32274" y="8811"/>
                      <a:pt x="24563" y="8811"/>
                    </a:cubicBezTo>
                    <a:cubicBezTo>
                      <a:pt x="16554" y="8811"/>
                      <a:pt x="12226" y="13089"/>
                      <a:pt x="10485" y="16969"/>
                    </a:cubicBezTo>
                    <a:lnTo>
                      <a:pt x="1879" y="14134"/>
                    </a:lnTo>
                    <a:cubicBezTo>
                      <a:pt x="6157" y="4035"/>
                      <a:pt x="15708" y="951"/>
                      <a:pt x="24314" y="951"/>
                    </a:cubicBezTo>
                    <a:cubicBezTo>
                      <a:pt x="31776" y="951"/>
                      <a:pt x="45158" y="3240"/>
                      <a:pt x="45158" y="20601"/>
                    </a:cubicBezTo>
                    <a:lnTo>
                      <a:pt x="45158" y="57263"/>
                    </a:lnTo>
                    <a:lnTo>
                      <a:pt x="36353" y="57263"/>
                    </a:lnTo>
                    <a:lnTo>
                      <a:pt x="36353" y="49702"/>
                    </a:lnTo>
                    <a:lnTo>
                      <a:pt x="35756" y="49702"/>
                    </a:lnTo>
                    <a:cubicBezTo>
                      <a:pt x="33865" y="53632"/>
                      <a:pt x="28642" y="58556"/>
                      <a:pt x="19240" y="58556"/>
                    </a:cubicBezTo>
                    <a:close/>
                    <a:moveTo>
                      <a:pt x="20782" y="50647"/>
                    </a:moveTo>
                    <a:cubicBezTo>
                      <a:pt x="30682" y="50647"/>
                      <a:pt x="36204" y="43981"/>
                      <a:pt x="36204" y="37166"/>
                    </a:cubicBezTo>
                    <a:lnTo>
                      <a:pt x="36204" y="29455"/>
                    </a:lnTo>
                    <a:cubicBezTo>
                      <a:pt x="34711" y="31196"/>
                      <a:pt x="24961" y="32191"/>
                      <a:pt x="21529" y="32639"/>
                    </a:cubicBezTo>
                    <a:cubicBezTo>
                      <a:pt x="15012" y="33485"/>
                      <a:pt x="9291" y="35574"/>
                      <a:pt x="9291" y="41892"/>
                    </a:cubicBezTo>
                    <a:cubicBezTo>
                      <a:pt x="9291" y="47662"/>
                      <a:pt x="14117" y="50647"/>
                      <a:pt x="20782" y="50647"/>
                    </a:cubicBezTo>
                  </a:path>
                </a:pathLst>
              </a:custGeom>
              <a:solidFill>
                <a:srgbClr val="000000"/>
              </a:solidFill>
              <a:ln w="50" cap="flat">
                <a:noFill/>
                <a:prstDash val="solid"/>
                <a:miter/>
              </a:ln>
            </p:spPr>
            <p:txBody>
              <a:bodyPr rtlCol="0" anchor="ctr"/>
              <a:lstStyle/>
              <a:p>
                <a:endParaRPr lang="en-GB"/>
              </a:p>
            </p:txBody>
          </p:sp>
          <p:sp>
            <p:nvSpPr>
              <p:cNvPr id="52" name="Freeform: Shape 51">
                <a:extLst>
                  <a:ext uri="{FF2B5EF4-FFF2-40B4-BE49-F238E27FC236}">
                    <a16:creationId xmlns:a16="http://schemas.microsoft.com/office/drawing/2014/main" id="{191873D5-1D7D-E281-5661-41BB45ECA9C7}"/>
                  </a:ext>
                </a:extLst>
              </p:cNvPr>
              <p:cNvSpPr/>
              <p:nvPr/>
            </p:nvSpPr>
            <p:spPr>
              <a:xfrm>
                <a:off x="5695224" y="3309767"/>
                <a:ext cx="43328" cy="57505"/>
              </a:xfrm>
              <a:custGeom>
                <a:avLst/>
                <a:gdLst>
                  <a:gd name="connsiteX0" fmla="*/ 21685 w 43328"/>
                  <a:gd name="connsiteY0" fmla="*/ 58458 h 57505"/>
                  <a:gd name="connsiteX1" fmla="*/ 294 w 43328"/>
                  <a:gd name="connsiteY1" fmla="*/ 43783 h 57505"/>
                  <a:gd name="connsiteX2" fmla="*/ 8801 w 43328"/>
                  <a:gd name="connsiteY2" fmla="*/ 41743 h 57505"/>
                  <a:gd name="connsiteX3" fmla="*/ 21585 w 43328"/>
                  <a:gd name="connsiteY3" fmla="*/ 50598 h 57505"/>
                  <a:gd name="connsiteX4" fmla="*/ 34320 w 43328"/>
                  <a:gd name="connsiteY4" fmla="*/ 42191 h 57505"/>
                  <a:gd name="connsiteX5" fmla="*/ 26162 w 43328"/>
                  <a:gd name="connsiteY5" fmla="*/ 34530 h 57505"/>
                  <a:gd name="connsiteX6" fmla="*/ 16909 w 43328"/>
                  <a:gd name="connsiteY6" fmla="*/ 32342 h 57505"/>
                  <a:gd name="connsiteX7" fmla="*/ 1986 w 43328"/>
                  <a:gd name="connsiteY7" fmla="*/ 17169 h 57505"/>
                  <a:gd name="connsiteX8" fmla="*/ 22580 w 43328"/>
                  <a:gd name="connsiteY8" fmla="*/ 952 h 57505"/>
                  <a:gd name="connsiteX9" fmla="*/ 42578 w 43328"/>
                  <a:gd name="connsiteY9" fmla="*/ 14334 h 57505"/>
                  <a:gd name="connsiteX10" fmla="*/ 34469 w 43328"/>
                  <a:gd name="connsiteY10" fmla="*/ 16423 h 57505"/>
                  <a:gd name="connsiteX11" fmla="*/ 22630 w 43328"/>
                  <a:gd name="connsiteY11" fmla="*/ 8563 h 57505"/>
                  <a:gd name="connsiteX12" fmla="*/ 11039 w 43328"/>
                  <a:gd name="connsiteY12" fmla="*/ 16622 h 57505"/>
                  <a:gd name="connsiteX13" fmla="*/ 20391 w 43328"/>
                  <a:gd name="connsiteY13" fmla="*/ 24581 h 57505"/>
                  <a:gd name="connsiteX14" fmla="*/ 28798 w 43328"/>
                  <a:gd name="connsiteY14" fmla="*/ 26571 h 57505"/>
                  <a:gd name="connsiteX15" fmla="*/ 43622 w 43328"/>
                  <a:gd name="connsiteY15" fmla="*/ 41594 h 57505"/>
                  <a:gd name="connsiteX16" fmla="*/ 21685 w 43328"/>
                  <a:gd name="connsiteY16" fmla="*/ 58458 h 57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3328" h="57505">
                    <a:moveTo>
                      <a:pt x="21685" y="58458"/>
                    </a:moveTo>
                    <a:cubicBezTo>
                      <a:pt x="10243" y="58458"/>
                      <a:pt x="2284" y="53384"/>
                      <a:pt x="294" y="43783"/>
                    </a:cubicBezTo>
                    <a:lnTo>
                      <a:pt x="8801" y="41743"/>
                    </a:lnTo>
                    <a:cubicBezTo>
                      <a:pt x="10393" y="47862"/>
                      <a:pt x="14919" y="50598"/>
                      <a:pt x="21585" y="50598"/>
                    </a:cubicBezTo>
                    <a:cubicBezTo>
                      <a:pt x="29346" y="50598"/>
                      <a:pt x="34320" y="46768"/>
                      <a:pt x="34320" y="42191"/>
                    </a:cubicBezTo>
                    <a:cubicBezTo>
                      <a:pt x="34320" y="38361"/>
                      <a:pt x="31634" y="35824"/>
                      <a:pt x="26162" y="34530"/>
                    </a:cubicBezTo>
                    <a:lnTo>
                      <a:pt x="16909" y="32342"/>
                    </a:lnTo>
                    <a:cubicBezTo>
                      <a:pt x="6811" y="29954"/>
                      <a:pt x="1986" y="24979"/>
                      <a:pt x="1986" y="17169"/>
                    </a:cubicBezTo>
                    <a:cubicBezTo>
                      <a:pt x="1986" y="7618"/>
                      <a:pt x="10741" y="952"/>
                      <a:pt x="22580" y="952"/>
                    </a:cubicBezTo>
                    <a:cubicBezTo>
                      <a:pt x="34022" y="952"/>
                      <a:pt x="40041" y="6524"/>
                      <a:pt x="42578" y="14334"/>
                    </a:cubicBezTo>
                    <a:lnTo>
                      <a:pt x="34469" y="16423"/>
                    </a:lnTo>
                    <a:cubicBezTo>
                      <a:pt x="32927" y="12443"/>
                      <a:pt x="29793" y="8563"/>
                      <a:pt x="22630" y="8563"/>
                    </a:cubicBezTo>
                    <a:cubicBezTo>
                      <a:pt x="16014" y="8563"/>
                      <a:pt x="11039" y="11996"/>
                      <a:pt x="11039" y="16622"/>
                    </a:cubicBezTo>
                    <a:cubicBezTo>
                      <a:pt x="11039" y="20751"/>
                      <a:pt x="13875" y="23039"/>
                      <a:pt x="20391" y="24581"/>
                    </a:cubicBezTo>
                    <a:lnTo>
                      <a:pt x="28798" y="26571"/>
                    </a:lnTo>
                    <a:cubicBezTo>
                      <a:pt x="38897" y="28959"/>
                      <a:pt x="43622" y="33983"/>
                      <a:pt x="43622" y="41594"/>
                    </a:cubicBezTo>
                    <a:cubicBezTo>
                      <a:pt x="43622" y="51344"/>
                      <a:pt x="34718" y="58458"/>
                      <a:pt x="21685" y="58458"/>
                    </a:cubicBezTo>
                  </a:path>
                </a:pathLst>
              </a:custGeom>
              <a:solidFill>
                <a:srgbClr val="000000"/>
              </a:solidFill>
              <a:ln w="50" cap="flat">
                <a:noFill/>
                <a:prstDash val="solid"/>
                <a:miter/>
              </a:ln>
            </p:spPr>
            <p:txBody>
              <a:bodyPr rtlCol="0" anchor="ctr"/>
              <a:lstStyle/>
              <a:p>
                <a:endParaRPr lang="en-GB"/>
              </a:p>
            </p:txBody>
          </p:sp>
          <p:sp>
            <p:nvSpPr>
              <p:cNvPr id="53" name="Freeform: Shape 52">
                <a:extLst>
                  <a:ext uri="{FF2B5EF4-FFF2-40B4-BE49-F238E27FC236}">
                    <a16:creationId xmlns:a16="http://schemas.microsoft.com/office/drawing/2014/main" id="{C4800F39-5991-FFC6-FCB3-AAE3ED250CB0}"/>
                  </a:ext>
                </a:extLst>
              </p:cNvPr>
              <p:cNvSpPr/>
              <p:nvPr/>
            </p:nvSpPr>
            <p:spPr>
              <a:xfrm>
                <a:off x="5748800" y="3309767"/>
                <a:ext cx="49247" cy="57505"/>
              </a:xfrm>
              <a:custGeom>
                <a:avLst/>
                <a:gdLst>
                  <a:gd name="connsiteX0" fmla="*/ 26315 w 49247"/>
                  <a:gd name="connsiteY0" fmla="*/ 58458 h 57505"/>
                  <a:gd name="connsiteX1" fmla="*/ 248 w 49247"/>
                  <a:gd name="connsiteY1" fmla="*/ 29904 h 57505"/>
                  <a:gd name="connsiteX2" fmla="*/ 25270 w 49247"/>
                  <a:gd name="connsiteY2" fmla="*/ 952 h 57505"/>
                  <a:gd name="connsiteX3" fmla="*/ 49496 w 49247"/>
                  <a:gd name="connsiteY3" fmla="*/ 28760 h 57505"/>
                  <a:gd name="connsiteX4" fmla="*/ 49496 w 49247"/>
                  <a:gd name="connsiteY4" fmla="*/ 32491 h 57505"/>
                  <a:gd name="connsiteX5" fmla="*/ 9302 w 49247"/>
                  <a:gd name="connsiteY5" fmla="*/ 32491 h 57505"/>
                  <a:gd name="connsiteX6" fmla="*/ 26364 w 49247"/>
                  <a:gd name="connsiteY6" fmla="*/ 50499 h 57505"/>
                  <a:gd name="connsiteX7" fmla="*/ 39945 w 49247"/>
                  <a:gd name="connsiteY7" fmla="*/ 41942 h 57505"/>
                  <a:gd name="connsiteX8" fmla="*/ 48601 w 49247"/>
                  <a:gd name="connsiteY8" fmla="*/ 44330 h 57505"/>
                  <a:gd name="connsiteX9" fmla="*/ 26315 w 49247"/>
                  <a:gd name="connsiteY9" fmla="*/ 58458 h 57505"/>
                  <a:gd name="connsiteX10" fmla="*/ 9351 w 49247"/>
                  <a:gd name="connsiteY10" fmla="*/ 24929 h 57505"/>
                  <a:gd name="connsiteX11" fmla="*/ 40393 w 49247"/>
                  <a:gd name="connsiteY11" fmla="*/ 24929 h 57505"/>
                  <a:gd name="connsiteX12" fmla="*/ 25270 w 49247"/>
                  <a:gd name="connsiteY12" fmla="*/ 8911 h 57505"/>
                  <a:gd name="connsiteX13" fmla="*/ 9351 w 49247"/>
                  <a:gd name="connsiteY13" fmla="*/ 24929 h 57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247" h="57505">
                    <a:moveTo>
                      <a:pt x="26315" y="58458"/>
                    </a:moveTo>
                    <a:cubicBezTo>
                      <a:pt x="10197" y="58458"/>
                      <a:pt x="248" y="47016"/>
                      <a:pt x="248" y="29904"/>
                    </a:cubicBezTo>
                    <a:cubicBezTo>
                      <a:pt x="248" y="12841"/>
                      <a:pt x="10098" y="952"/>
                      <a:pt x="25270" y="952"/>
                    </a:cubicBezTo>
                    <a:cubicBezTo>
                      <a:pt x="37060" y="952"/>
                      <a:pt x="49496" y="8215"/>
                      <a:pt x="49496" y="28760"/>
                    </a:cubicBezTo>
                    <a:lnTo>
                      <a:pt x="49496" y="32491"/>
                    </a:lnTo>
                    <a:lnTo>
                      <a:pt x="9302" y="32491"/>
                    </a:lnTo>
                    <a:cubicBezTo>
                      <a:pt x="9749" y="44131"/>
                      <a:pt x="16515" y="50499"/>
                      <a:pt x="26364" y="50499"/>
                    </a:cubicBezTo>
                    <a:cubicBezTo>
                      <a:pt x="32931" y="50499"/>
                      <a:pt x="37856" y="47613"/>
                      <a:pt x="39945" y="41942"/>
                    </a:cubicBezTo>
                    <a:lnTo>
                      <a:pt x="48601" y="44330"/>
                    </a:lnTo>
                    <a:cubicBezTo>
                      <a:pt x="46014" y="52737"/>
                      <a:pt x="37706" y="58458"/>
                      <a:pt x="26315" y="58458"/>
                    </a:cubicBezTo>
                    <a:close/>
                    <a:moveTo>
                      <a:pt x="9351" y="24929"/>
                    </a:moveTo>
                    <a:lnTo>
                      <a:pt x="40393" y="24929"/>
                    </a:lnTo>
                    <a:cubicBezTo>
                      <a:pt x="39547" y="15478"/>
                      <a:pt x="34423" y="8911"/>
                      <a:pt x="25270" y="8911"/>
                    </a:cubicBezTo>
                    <a:cubicBezTo>
                      <a:pt x="15719" y="8911"/>
                      <a:pt x="9899" y="16423"/>
                      <a:pt x="9351" y="24929"/>
                    </a:cubicBezTo>
                  </a:path>
                </a:pathLst>
              </a:custGeom>
              <a:solidFill>
                <a:srgbClr val="000000"/>
              </a:solidFill>
              <a:ln w="50" cap="flat">
                <a:noFill/>
                <a:prstDash val="solid"/>
                <a:miter/>
              </a:ln>
            </p:spPr>
            <p:txBody>
              <a:bodyPr rtlCol="0" anchor="ctr"/>
              <a:lstStyle/>
              <a:p>
                <a:endParaRPr lang="en-GB"/>
              </a:p>
            </p:txBody>
          </p:sp>
        </p:grpSp>
        <p:sp>
          <p:nvSpPr>
            <p:cNvPr id="54" name="Freeform: Shape 53">
              <a:extLst>
                <a:ext uri="{FF2B5EF4-FFF2-40B4-BE49-F238E27FC236}">
                  <a16:creationId xmlns:a16="http://schemas.microsoft.com/office/drawing/2014/main" id="{0C92FC4A-3ED3-BF8B-3F8C-C5AAB8E25C2F}"/>
                </a:ext>
              </a:extLst>
            </p:cNvPr>
            <p:cNvSpPr/>
            <p:nvPr/>
          </p:nvSpPr>
          <p:spPr>
            <a:xfrm>
              <a:off x="5215628" y="3672706"/>
              <a:ext cx="276665" cy="423336"/>
            </a:xfrm>
            <a:custGeom>
              <a:avLst/>
              <a:gdLst>
                <a:gd name="connsiteX0" fmla="*/ 35551 w 276665"/>
                <a:gd name="connsiteY0" fmla="*/ 423318 h 423336"/>
                <a:gd name="connsiteX1" fmla="*/ -965 w 276665"/>
                <a:gd name="connsiteY1" fmla="*/ 386802 h 423336"/>
                <a:gd name="connsiteX2" fmla="*/ -965 w 276665"/>
                <a:gd name="connsiteY2" fmla="*/ 36497 h 423336"/>
                <a:gd name="connsiteX3" fmla="*/ 35551 w 276665"/>
                <a:gd name="connsiteY3" fmla="*/ -19 h 423336"/>
                <a:gd name="connsiteX4" fmla="*/ 239186 w 276665"/>
                <a:gd name="connsiteY4" fmla="*/ -19 h 423336"/>
                <a:gd name="connsiteX5" fmla="*/ 275701 w 276665"/>
                <a:gd name="connsiteY5" fmla="*/ 36497 h 423336"/>
                <a:gd name="connsiteX6" fmla="*/ 275701 w 276665"/>
                <a:gd name="connsiteY6" fmla="*/ 386802 h 423336"/>
                <a:gd name="connsiteX7" fmla="*/ 239186 w 276665"/>
                <a:gd name="connsiteY7" fmla="*/ 423318 h 423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6665" h="423336">
                  <a:moveTo>
                    <a:pt x="35551" y="423318"/>
                  </a:moveTo>
                  <a:cubicBezTo>
                    <a:pt x="15406" y="423318"/>
                    <a:pt x="-965" y="406971"/>
                    <a:pt x="-965" y="386802"/>
                  </a:cubicBezTo>
                  <a:lnTo>
                    <a:pt x="-965" y="36497"/>
                  </a:lnTo>
                  <a:cubicBezTo>
                    <a:pt x="-965" y="16328"/>
                    <a:pt x="15406" y="-19"/>
                    <a:pt x="35551" y="-19"/>
                  </a:cubicBezTo>
                  <a:lnTo>
                    <a:pt x="239186" y="-19"/>
                  </a:lnTo>
                  <a:cubicBezTo>
                    <a:pt x="259331" y="-19"/>
                    <a:pt x="275701" y="16328"/>
                    <a:pt x="275701" y="36497"/>
                  </a:cubicBezTo>
                  <a:lnTo>
                    <a:pt x="275701" y="386802"/>
                  </a:lnTo>
                  <a:cubicBezTo>
                    <a:pt x="275701" y="406971"/>
                    <a:pt x="259331" y="423318"/>
                    <a:pt x="239186" y="423318"/>
                  </a:cubicBezTo>
                  <a:close/>
                </a:path>
              </a:pathLst>
            </a:custGeom>
            <a:noFill/>
            <a:ln w="6079" cap="flat">
              <a:noFill/>
              <a:prstDash val="solid"/>
              <a:miter/>
            </a:ln>
          </p:spPr>
          <p:txBody>
            <a:bodyPr rtlCol="0" anchor="ctr"/>
            <a:lstStyle/>
            <a:p>
              <a:endParaRPr lang="en-GB"/>
            </a:p>
          </p:txBody>
        </p:sp>
        <p:grpSp>
          <p:nvGrpSpPr>
            <p:cNvPr id="55" name="Graphic 8">
              <a:extLst>
                <a:ext uri="{FF2B5EF4-FFF2-40B4-BE49-F238E27FC236}">
                  <a16:creationId xmlns:a16="http://schemas.microsoft.com/office/drawing/2014/main" id="{F64F2FCB-1C0E-9B0B-CD44-456A3C9C1C10}"/>
                </a:ext>
              </a:extLst>
            </p:cNvPr>
            <p:cNvGrpSpPr/>
            <p:nvPr/>
          </p:nvGrpSpPr>
          <p:grpSpPr>
            <a:xfrm>
              <a:off x="5249724" y="3718178"/>
              <a:ext cx="81145" cy="328544"/>
              <a:chOff x="5249724" y="3718178"/>
              <a:chExt cx="81145" cy="328544"/>
            </a:xfrm>
            <a:solidFill>
              <a:srgbClr val="000000"/>
            </a:solidFill>
          </p:grpSpPr>
          <p:sp>
            <p:nvSpPr>
              <p:cNvPr id="56" name="Freeform: Shape 55">
                <a:extLst>
                  <a:ext uri="{FF2B5EF4-FFF2-40B4-BE49-F238E27FC236}">
                    <a16:creationId xmlns:a16="http://schemas.microsoft.com/office/drawing/2014/main" id="{E3A6FD83-E97A-1D9F-5929-0F9CF8097CC3}"/>
                  </a:ext>
                </a:extLst>
              </p:cNvPr>
              <p:cNvSpPr/>
              <p:nvPr/>
            </p:nvSpPr>
            <p:spPr>
              <a:xfrm rot="-5400000">
                <a:off x="5256803" y="3972973"/>
                <a:ext cx="66670" cy="80828"/>
              </a:xfrm>
              <a:custGeom>
                <a:avLst/>
                <a:gdLst>
                  <a:gd name="connsiteX0" fmla="*/ 34935 w 66670"/>
                  <a:gd name="connsiteY0" fmla="*/ 82083 h 80828"/>
                  <a:gd name="connsiteX1" fmla="*/ 15 w 66670"/>
                  <a:gd name="connsiteY1" fmla="*/ 41721 h 80828"/>
                  <a:gd name="connsiteX2" fmla="*/ 34935 w 66670"/>
                  <a:gd name="connsiteY2" fmla="*/ 1254 h 80828"/>
                  <a:gd name="connsiteX3" fmla="*/ 66685 w 66670"/>
                  <a:gd name="connsiteY3" fmla="*/ 27088 h 80828"/>
                  <a:gd name="connsiteX4" fmla="*/ 56648 w 66670"/>
                  <a:gd name="connsiteY4" fmla="*/ 27088 h 80828"/>
                  <a:gd name="connsiteX5" fmla="*/ 34935 w 66670"/>
                  <a:gd name="connsiteY5" fmla="*/ 10552 h 80828"/>
                  <a:gd name="connsiteX6" fmla="*/ 9788 w 66670"/>
                  <a:gd name="connsiteY6" fmla="*/ 41721 h 80828"/>
                  <a:gd name="connsiteX7" fmla="*/ 34935 w 66670"/>
                  <a:gd name="connsiteY7" fmla="*/ 72785 h 80828"/>
                  <a:gd name="connsiteX8" fmla="*/ 56648 w 66670"/>
                  <a:gd name="connsiteY8" fmla="*/ 56249 h 80828"/>
                  <a:gd name="connsiteX9" fmla="*/ 66685 w 66670"/>
                  <a:gd name="connsiteY9" fmla="*/ 56249 h 80828"/>
                  <a:gd name="connsiteX10" fmla="*/ 34935 w 66670"/>
                  <a:gd name="connsiteY10" fmla="*/ 82083 h 80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6670" h="80828">
                    <a:moveTo>
                      <a:pt x="34935" y="82083"/>
                    </a:moveTo>
                    <a:cubicBezTo>
                      <a:pt x="14754" y="82083"/>
                      <a:pt x="15" y="66657"/>
                      <a:pt x="15" y="41721"/>
                    </a:cubicBezTo>
                    <a:cubicBezTo>
                      <a:pt x="15" y="16733"/>
                      <a:pt x="14754" y="1254"/>
                      <a:pt x="34935" y="1254"/>
                    </a:cubicBezTo>
                    <a:cubicBezTo>
                      <a:pt x="50889" y="1254"/>
                      <a:pt x="63885" y="10869"/>
                      <a:pt x="66685" y="27088"/>
                    </a:cubicBezTo>
                    <a:lnTo>
                      <a:pt x="56648" y="27088"/>
                    </a:lnTo>
                    <a:cubicBezTo>
                      <a:pt x="54429" y="16310"/>
                      <a:pt x="45184" y="10552"/>
                      <a:pt x="34935" y="10552"/>
                    </a:cubicBezTo>
                    <a:cubicBezTo>
                      <a:pt x="20777" y="10552"/>
                      <a:pt x="9788" y="21541"/>
                      <a:pt x="9788" y="41721"/>
                    </a:cubicBezTo>
                    <a:cubicBezTo>
                      <a:pt x="9788" y="61849"/>
                      <a:pt x="20829" y="72785"/>
                      <a:pt x="34935" y="72785"/>
                    </a:cubicBezTo>
                    <a:cubicBezTo>
                      <a:pt x="45237" y="72785"/>
                      <a:pt x="54429" y="66974"/>
                      <a:pt x="56648" y="56249"/>
                    </a:cubicBezTo>
                    <a:lnTo>
                      <a:pt x="66685" y="56249"/>
                    </a:lnTo>
                    <a:cubicBezTo>
                      <a:pt x="63938" y="72257"/>
                      <a:pt x="51048" y="82083"/>
                      <a:pt x="34935" y="82083"/>
                    </a:cubicBezTo>
                  </a:path>
                </a:pathLst>
              </a:custGeom>
              <a:solidFill>
                <a:srgbClr val="000000"/>
              </a:solidFill>
              <a:ln w="53" cap="flat">
                <a:noFill/>
                <a:prstDash val="solid"/>
                <a:miter/>
              </a:ln>
            </p:spPr>
            <p:txBody>
              <a:bodyPr rtlCol="0" anchor="ctr"/>
              <a:lstStyle/>
              <a:p>
                <a:endParaRPr lang="en-GB"/>
              </a:p>
            </p:txBody>
          </p:sp>
          <p:sp>
            <p:nvSpPr>
              <p:cNvPr id="57" name="Freeform: Shape 56">
                <a:extLst>
                  <a:ext uri="{FF2B5EF4-FFF2-40B4-BE49-F238E27FC236}">
                    <a16:creationId xmlns:a16="http://schemas.microsoft.com/office/drawing/2014/main" id="{0552A788-71C0-F23F-B44F-1A39C9E5AB9C}"/>
                  </a:ext>
                </a:extLst>
              </p:cNvPr>
              <p:cNvSpPr/>
              <p:nvPr/>
            </p:nvSpPr>
            <p:spPr>
              <a:xfrm rot="-5400000">
                <a:off x="5284565" y="3920857"/>
                <a:ext cx="29954" cy="59908"/>
              </a:xfrm>
              <a:custGeom>
                <a:avLst/>
                <a:gdLst>
                  <a:gd name="connsiteX0" fmla="*/ 328 w 29954"/>
                  <a:gd name="connsiteY0" fmla="*/ 60974 h 59908"/>
                  <a:gd name="connsiteX1" fmla="*/ 328 w 29954"/>
                  <a:gd name="connsiteY1" fmla="*/ 1911 h 59908"/>
                  <a:gd name="connsiteX2" fmla="*/ 9520 w 29954"/>
                  <a:gd name="connsiteY2" fmla="*/ 1911 h 59908"/>
                  <a:gd name="connsiteX3" fmla="*/ 9520 w 29954"/>
                  <a:gd name="connsiteY3" fmla="*/ 10998 h 59908"/>
                  <a:gd name="connsiteX4" fmla="*/ 10154 w 29954"/>
                  <a:gd name="connsiteY4" fmla="*/ 10998 h 59908"/>
                  <a:gd name="connsiteX5" fmla="*/ 25474 w 29954"/>
                  <a:gd name="connsiteY5" fmla="*/ 1066 h 59908"/>
                  <a:gd name="connsiteX6" fmla="*/ 30282 w 29954"/>
                  <a:gd name="connsiteY6" fmla="*/ 1224 h 59908"/>
                  <a:gd name="connsiteX7" fmla="*/ 30282 w 29954"/>
                  <a:gd name="connsiteY7" fmla="*/ 10786 h 59908"/>
                  <a:gd name="connsiteX8" fmla="*/ 24576 w 29954"/>
                  <a:gd name="connsiteY8" fmla="*/ 10258 h 59908"/>
                  <a:gd name="connsiteX9" fmla="*/ 9837 w 29954"/>
                  <a:gd name="connsiteY9" fmla="*/ 23994 h 59908"/>
                  <a:gd name="connsiteX10" fmla="*/ 9837 w 29954"/>
                  <a:gd name="connsiteY10" fmla="*/ 60974 h 59908"/>
                  <a:gd name="connsiteX11" fmla="*/ 328 w 29954"/>
                  <a:gd name="connsiteY11" fmla="*/ 60974 h 59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9954" h="59908">
                    <a:moveTo>
                      <a:pt x="328" y="60974"/>
                    </a:moveTo>
                    <a:lnTo>
                      <a:pt x="328" y="1911"/>
                    </a:lnTo>
                    <a:lnTo>
                      <a:pt x="9520" y="1911"/>
                    </a:lnTo>
                    <a:lnTo>
                      <a:pt x="9520" y="10998"/>
                    </a:lnTo>
                    <a:lnTo>
                      <a:pt x="10154" y="10998"/>
                    </a:lnTo>
                    <a:cubicBezTo>
                      <a:pt x="12320" y="5028"/>
                      <a:pt x="18448" y="1066"/>
                      <a:pt x="25474" y="1066"/>
                    </a:cubicBezTo>
                    <a:cubicBezTo>
                      <a:pt x="26848" y="1066"/>
                      <a:pt x="29172" y="1171"/>
                      <a:pt x="30282" y="1224"/>
                    </a:cubicBezTo>
                    <a:lnTo>
                      <a:pt x="30282" y="10786"/>
                    </a:lnTo>
                    <a:cubicBezTo>
                      <a:pt x="29701" y="10681"/>
                      <a:pt x="27112" y="10258"/>
                      <a:pt x="24576" y="10258"/>
                    </a:cubicBezTo>
                    <a:cubicBezTo>
                      <a:pt x="16071" y="10258"/>
                      <a:pt x="9837" y="16017"/>
                      <a:pt x="9837" y="23994"/>
                    </a:cubicBezTo>
                    <a:lnTo>
                      <a:pt x="9837" y="60974"/>
                    </a:lnTo>
                    <a:lnTo>
                      <a:pt x="328" y="60974"/>
                    </a:lnTo>
                  </a:path>
                </a:pathLst>
              </a:custGeom>
              <a:solidFill>
                <a:srgbClr val="000000"/>
              </a:solidFill>
              <a:ln w="53" cap="flat">
                <a:noFill/>
                <a:prstDash val="solid"/>
                <a:miter/>
              </a:ln>
            </p:spPr>
            <p:txBody>
              <a:bodyPr rtlCol="0" anchor="ctr"/>
              <a:lstStyle/>
              <a:p>
                <a:endParaRPr lang="en-GB"/>
              </a:p>
            </p:txBody>
          </p:sp>
          <p:sp>
            <p:nvSpPr>
              <p:cNvPr id="58" name="Freeform: Shape 57">
                <a:extLst>
                  <a:ext uri="{FF2B5EF4-FFF2-40B4-BE49-F238E27FC236}">
                    <a16:creationId xmlns:a16="http://schemas.microsoft.com/office/drawing/2014/main" id="{1A1D5F44-8100-6D19-0C52-97C16051A998}"/>
                  </a:ext>
                </a:extLst>
              </p:cNvPr>
              <p:cNvSpPr/>
              <p:nvPr/>
            </p:nvSpPr>
            <p:spPr>
              <a:xfrm rot="-5400000">
                <a:off x="5274078" y="3873020"/>
                <a:ext cx="52300" cy="61070"/>
              </a:xfrm>
              <a:custGeom>
                <a:avLst/>
                <a:gdLst>
                  <a:gd name="connsiteX0" fmla="*/ 27853 w 52300"/>
                  <a:gd name="connsiteY0" fmla="*/ 62116 h 61070"/>
                  <a:gd name="connsiteX1" fmla="*/ 170 w 52300"/>
                  <a:gd name="connsiteY1" fmla="*/ 31792 h 61070"/>
                  <a:gd name="connsiteX2" fmla="*/ 26743 w 52300"/>
                  <a:gd name="connsiteY2" fmla="*/ 1045 h 61070"/>
                  <a:gd name="connsiteX3" fmla="*/ 52471 w 52300"/>
                  <a:gd name="connsiteY3" fmla="*/ 30577 h 61070"/>
                  <a:gd name="connsiteX4" fmla="*/ 52471 w 52300"/>
                  <a:gd name="connsiteY4" fmla="*/ 34539 h 61070"/>
                  <a:gd name="connsiteX5" fmla="*/ 9785 w 52300"/>
                  <a:gd name="connsiteY5" fmla="*/ 34539 h 61070"/>
                  <a:gd name="connsiteX6" fmla="*/ 27906 w 52300"/>
                  <a:gd name="connsiteY6" fmla="*/ 53663 h 61070"/>
                  <a:gd name="connsiteX7" fmla="*/ 42328 w 52300"/>
                  <a:gd name="connsiteY7" fmla="*/ 44576 h 61070"/>
                  <a:gd name="connsiteX8" fmla="*/ 51520 w 52300"/>
                  <a:gd name="connsiteY8" fmla="*/ 47112 h 61070"/>
                  <a:gd name="connsiteX9" fmla="*/ 27853 w 52300"/>
                  <a:gd name="connsiteY9" fmla="*/ 62116 h 61070"/>
                  <a:gd name="connsiteX10" fmla="*/ 9838 w 52300"/>
                  <a:gd name="connsiteY10" fmla="*/ 26509 h 61070"/>
                  <a:gd name="connsiteX11" fmla="*/ 42804 w 52300"/>
                  <a:gd name="connsiteY11" fmla="*/ 26509 h 61070"/>
                  <a:gd name="connsiteX12" fmla="*/ 26743 w 52300"/>
                  <a:gd name="connsiteY12" fmla="*/ 9498 h 61070"/>
                  <a:gd name="connsiteX13" fmla="*/ 9838 w 52300"/>
                  <a:gd name="connsiteY13" fmla="*/ 26509 h 6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300" h="61070">
                    <a:moveTo>
                      <a:pt x="27853" y="62116"/>
                    </a:moveTo>
                    <a:cubicBezTo>
                      <a:pt x="10736" y="62116"/>
                      <a:pt x="170" y="49965"/>
                      <a:pt x="170" y="31792"/>
                    </a:cubicBezTo>
                    <a:cubicBezTo>
                      <a:pt x="170" y="13671"/>
                      <a:pt x="10631" y="1045"/>
                      <a:pt x="26743" y="1045"/>
                    </a:cubicBezTo>
                    <a:cubicBezTo>
                      <a:pt x="39264" y="1045"/>
                      <a:pt x="52471" y="8758"/>
                      <a:pt x="52471" y="30577"/>
                    </a:cubicBezTo>
                    <a:lnTo>
                      <a:pt x="52471" y="34539"/>
                    </a:lnTo>
                    <a:lnTo>
                      <a:pt x="9785" y="34539"/>
                    </a:lnTo>
                    <a:cubicBezTo>
                      <a:pt x="10261" y="46901"/>
                      <a:pt x="17446" y="53663"/>
                      <a:pt x="27906" y="53663"/>
                    </a:cubicBezTo>
                    <a:cubicBezTo>
                      <a:pt x="34879" y="53663"/>
                      <a:pt x="40109" y="50599"/>
                      <a:pt x="42328" y="44576"/>
                    </a:cubicBezTo>
                    <a:lnTo>
                      <a:pt x="51520" y="47112"/>
                    </a:lnTo>
                    <a:cubicBezTo>
                      <a:pt x="48773" y="56040"/>
                      <a:pt x="39951" y="62116"/>
                      <a:pt x="27853" y="62116"/>
                    </a:cubicBezTo>
                    <a:close/>
                    <a:moveTo>
                      <a:pt x="9838" y="26509"/>
                    </a:moveTo>
                    <a:lnTo>
                      <a:pt x="42804" y="26509"/>
                    </a:lnTo>
                    <a:cubicBezTo>
                      <a:pt x="41905" y="16471"/>
                      <a:pt x="36464" y="9498"/>
                      <a:pt x="26743" y="9498"/>
                    </a:cubicBezTo>
                    <a:cubicBezTo>
                      <a:pt x="16600" y="9498"/>
                      <a:pt x="10419" y="17475"/>
                      <a:pt x="9838" y="26509"/>
                    </a:cubicBezTo>
                  </a:path>
                </a:pathLst>
              </a:custGeom>
              <a:solidFill>
                <a:srgbClr val="000000"/>
              </a:solidFill>
              <a:ln w="53" cap="flat">
                <a:noFill/>
                <a:prstDash val="solid"/>
                <a:miter/>
              </a:ln>
            </p:spPr>
            <p:txBody>
              <a:bodyPr rtlCol="0" anchor="ctr"/>
              <a:lstStyle/>
              <a:p>
                <a:endParaRPr lang="en-GB"/>
              </a:p>
            </p:txBody>
          </p:sp>
          <p:sp>
            <p:nvSpPr>
              <p:cNvPr id="59" name="Freeform: Shape 58">
                <a:extLst>
                  <a:ext uri="{FF2B5EF4-FFF2-40B4-BE49-F238E27FC236}">
                    <a16:creationId xmlns:a16="http://schemas.microsoft.com/office/drawing/2014/main" id="{92904C4E-5E05-CE43-FA02-C5C6C0169DAB}"/>
                  </a:ext>
                </a:extLst>
              </p:cNvPr>
              <p:cNvSpPr/>
              <p:nvPr/>
            </p:nvSpPr>
            <p:spPr>
              <a:xfrm rot="-5400000">
                <a:off x="5276455" y="3811896"/>
                <a:ext cx="47651" cy="61176"/>
              </a:xfrm>
              <a:custGeom>
                <a:avLst/>
                <a:gdLst>
                  <a:gd name="connsiteX0" fmla="*/ 20356 w 47651"/>
                  <a:gd name="connsiteY0" fmla="*/ 62210 h 61176"/>
                  <a:gd name="connsiteX1" fmla="*/ 228 w 47651"/>
                  <a:gd name="connsiteY1" fmla="*/ 44037 h 61176"/>
                  <a:gd name="connsiteX2" fmla="*/ 23209 w 47651"/>
                  <a:gd name="connsiteY2" fmla="*/ 26656 h 61176"/>
                  <a:gd name="connsiteX3" fmla="*/ 38371 w 47651"/>
                  <a:gd name="connsiteY3" fmla="*/ 20951 h 61176"/>
                  <a:gd name="connsiteX4" fmla="*/ 26009 w 47651"/>
                  <a:gd name="connsiteY4" fmla="*/ 9381 h 61176"/>
                  <a:gd name="connsiteX5" fmla="*/ 11058 w 47651"/>
                  <a:gd name="connsiteY5" fmla="*/ 18045 h 61176"/>
                  <a:gd name="connsiteX6" fmla="*/ 1919 w 47651"/>
                  <a:gd name="connsiteY6" fmla="*/ 15034 h 61176"/>
                  <a:gd name="connsiteX7" fmla="*/ 25745 w 47651"/>
                  <a:gd name="connsiteY7" fmla="*/ 1034 h 61176"/>
                  <a:gd name="connsiteX8" fmla="*/ 47880 w 47651"/>
                  <a:gd name="connsiteY8" fmla="*/ 21902 h 61176"/>
                  <a:gd name="connsiteX9" fmla="*/ 47880 w 47651"/>
                  <a:gd name="connsiteY9" fmla="*/ 60837 h 61176"/>
                  <a:gd name="connsiteX10" fmla="*/ 38530 w 47651"/>
                  <a:gd name="connsiteY10" fmla="*/ 60837 h 61176"/>
                  <a:gd name="connsiteX11" fmla="*/ 38530 w 47651"/>
                  <a:gd name="connsiteY11" fmla="*/ 52807 h 61176"/>
                  <a:gd name="connsiteX12" fmla="*/ 37896 w 47651"/>
                  <a:gd name="connsiteY12" fmla="*/ 52807 h 61176"/>
                  <a:gd name="connsiteX13" fmla="*/ 20356 w 47651"/>
                  <a:gd name="connsiteY13" fmla="*/ 62210 h 61176"/>
                  <a:gd name="connsiteX14" fmla="*/ 21994 w 47651"/>
                  <a:gd name="connsiteY14" fmla="*/ 53810 h 61176"/>
                  <a:gd name="connsiteX15" fmla="*/ 38371 w 47651"/>
                  <a:gd name="connsiteY15" fmla="*/ 39494 h 61176"/>
                  <a:gd name="connsiteX16" fmla="*/ 38371 w 47651"/>
                  <a:gd name="connsiteY16" fmla="*/ 31305 h 61176"/>
                  <a:gd name="connsiteX17" fmla="*/ 22786 w 47651"/>
                  <a:gd name="connsiteY17" fmla="*/ 34686 h 61176"/>
                  <a:gd name="connsiteX18" fmla="*/ 9790 w 47651"/>
                  <a:gd name="connsiteY18" fmla="*/ 44512 h 61176"/>
                  <a:gd name="connsiteX19" fmla="*/ 21994 w 47651"/>
                  <a:gd name="connsiteY19" fmla="*/ 53810 h 61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7651" h="61176">
                    <a:moveTo>
                      <a:pt x="20356" y="62210"/>
                    </a:moveTo>
                    <a:cubicBezTo>
                      <a:pt x="9156" y="62210"/>
                      <a:pt x="228" y="55659"/>
                      <a:pt x="228" y="44037"/>
                    </a:cubicBezTo>
                    <a:cubicBezTo>
                      <a:pt x="228" y="30513"/>
                      <a:pt x="12273" y="28030"/>
                      <a:pt x="23209" y="26656"/>
                    </a:cubicBezTo>
                    <a:cubicBezTo>
                      <a:pt x="33881" y="25230"/>
                      <a:pt x="38371" y="25811"/>
                      <a:pt x="38371" y="20951"/>
                    </a:cubicBezTo>
                    <a:cubicBezTo>
                      <a:pt x="38371" y="13607"/>
                      <a:pt x="34198" y="9381"/>
                      <a:pt x="26009" y="9381"/>
                    </a:cubicBezTo>
                    <a:cubicBezTo>
                      <a:pt x="17504" y="9381"/>
                      <a:pt x="12907" y="13924"/>
                      <a:pt x="11058" y="18045"/>
                    </a:cubicBezTo>
                    <a:lnTo>
                      <a:pt x="1919" y="15034"/>
                    </a:lnTo>
                    <a:cubicBezTo>
                      <a:pt x="6462" y="4309"/>
                      <a:pt x="16605" y="1034"/>
                      <a:pt x="25745" y="1034"/>
                    </a:cubicBezTo>
                    <a:cubicBezTo>
                      <a:pt x="33669" y="1034"/>
                      <a:pt x="47880" y="3464"/>
                      <a:pt x="47880" y="21902"/>
                    </a:cubicBezTo>
                    <a:lnTo>
                      <a:pt x="47880" y="60837"/>
                    </a:lnTo>
                    <a:lnTo>
                      <a:pt x="38530" y="60837"/>
                    </a:lnTo>
                    <a:lnTo>
                      <a:pt x="38530" y="52807"/>
                    </a:lnTo>
                    <a:lnTo>
                      <a:pt x="37896" y="52807"/>
                    </a:lnTo>
                    <a:cubicBezTo>
                      <a:pt x="35888" y="56980"/>
                      <a:pt x="30341" y="62210"/>
                      <a:pt x="20356" y="62210"/>
                    </a:cubicBezTo>
                    <a:close/>
                    <a:moveTo>
                      <a:pt x="21994" y="53810"/>
                    </a:moveTo>
                    <a:cubicBezTo>
                      <a:pt x="32507" y="53810"/>
                      <a:pt x="38371" y="46731"/>
                      <a:pt x="38371" y="39494"/>
                    </a:cubicBezTo>
                    <a:lnTo>
                      <a:pt x="38371" y="31305"/>
                    </a:lnTo>
                    <a:cubicBezTo>
                      <a:pt x="36786" y="33154"/>
                      <a:pt x="26432" y="34211"/>
                      <a:pt x="22786" y="34686"/>
                    </a:cubicBezTo>
                    <a:cubicBezTo>
                      <a:pt x="15866" y="35584"/>
                      <a:pt x="9790" y="37803"/>
                      <a:pt x="9790" y="44512"/>
                    </a:cubicBezTo>
                    <a:cubicBezTo>
                      <a:pt x="9790" y="50641"/>
                      <a:pt x="14915" y="53810"/>
                      <a:pt x="21994" y="53810"/>
                    </a:cubicBezTo>
                  </a:path>
                </a:pathLst>
              </a:custGeom>
              <a:solidFill>
                <a:srgbClr val="000000"/>
              </a:solidFill>
              <a:ln w="53" cap="flat">
                <a:noFill/>
                <a:prstDash val="solid"/>
                <a:miter/>
              </a:ln>
            </p:spPr>
            <p:txBody>
              <a:bodyPr rtlCol="0" anchor="ctr"/>
              <a:lstStyle/>
              <a:p>
                <a:endParaRPr lang="en-GB"/>
              </a:p>
            </p:txBody>
          </p:sp>
          <p:sp>
            <p:nvSpPr>
              <p:cNvPr id="60" name="Freeform: Shape 59">
                <a:extLst>
                  <a:ext uri="{FF2B5EF4-FFF2-40B4-BE49-F238E27FC236}">
                    <a16:creationId xmlns:a16="http://schemas.microsoft.com/office/drawing/2014/main" id="{AC83B538-2D25-5BD2-5897-C80FAABD8AD9}"/>
                  </a:ext>
                </a:extLst>
              </p:cNvPr>
              <p:cNvSpPr/>
              <p:nvPr/>
            </p:nvSpPr>
            <p:spPr>
              <a:xfrm rot="-5400000">
                <a:off x="5277221" y="3756241"/>
                <a:ext cx="32173" cy="73855"/>
              </a:xfrm>
              <a:custGeom>
                <a:avLst/>
                <a:gdLst>
                  <a:gd name="connsiteX0" fmla="*/ 30979 w 32173"/>
                  <a:gd name="connsiteY0" fmla="*/ 15211 h 73855"/>
                  <a:gd name="connsiteX1" fmla="*/ 30979 w 32173"/>
                  <a:gd name="connsiteY1" fmla="*/ 23346 h 73855"/>
                  <a:gd name="connsiteX2" fmla="*/ 18828 w 32173"/>
                  <a:gd name="connsiteY2" fmla="*/ 23346 h 73855"/>
                  <a:gd name="connsiteX3" fmla="*/ 18828 w 32173"/>
                  <a:gd name="connsiteY3" fmla="*/ 58953 h 73855"/>
                  <a:gd name="connsiteX4" fmla="*/ 25802 w 32173"/>
                  <a:gd name="connsiteY4" fmla="*/ 66561 h 73855"/>
                  <a:gd name="connsiteX5" fmla="*/ 30662 w 32173"/>
                  <a:gd name="connsiteY5" fmla="*/ 65927 h 73855"/>
                  <a:gd name="connsiteX6" fmla="*/ 32617 w 32173"/>
                  <a:gd name="connsiteY6" fmla="*/ 73957 h 73855"/>
                  <a:gd name="connsiteX7" fmla="*/ 25538 w 32173"/>
                  <a:gd name="connsiteY7" fmla="*/ 75013 h 73855"/>
                  <a:gd name="connsiteX8" fmla="*/ 9319 w 32173"/>
                  <a:gd name="connsiteY8" fmla="*/ 59693 h 73855"/>
                  <a:gd name="connsiteX9" fmla="*/ 9319 w 32173"/>
                  <a:gd name="connsiteY9" fmla="*/ 23346 h 73855"/>
                  <a:gd name="connsiteX10" fmla="*/ 444 w 32173"/>
                  <a:gd name="connsiteY10" fmla="*/ 23346 h 73855"/>
                  <a:gd name="connsiteX11" fmla="*/ 444 w 32173"/>
                  <a:gd name="connsiteY11" fmla="*/ 15211 h 73855"/>
                  <a:gd name="connsiteX12" fmla="*/ 9319 w 32173"/>
                  <a:gd name="connsiteY12" fmla="*/ 15211 h 73855"/>
                  <a:gd name="connsiteX13" fmla="*/ 9319 w 32173"/>
                  <a:gd name="connsiteY13" fmla="*/ 1158 h 73855"/>
                  <a:gd name="connsiteX14" fmla="*/ 18828 w 32173"/>
                  <a:gd name="connsiteY14" fmla="*/ 1158 h 73855"/>
                  <a:gd name="connsiteX15" fmla="*/ 18828 w 32173"/>
                  <a:gd name="connsiteY15" fmla="*/ 15211 h 73855"/>
                  <a:gd name="connsiteX16" fmla="*/ 30979 w 32173"/>
                  <a:gd name="connsiteY16" fmla="*/ 15211 h 73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2173" h="73855">
                    <a:moveTo>
                      <a:pt x="30979" y="15211"/>
                    </a:moveTo>
                    <a:lnTo>
                      <a:pt x="30979" y="23346"/>
                    </a:lnTo>
                    <a:lnTo>
                      <a:pt x="18828" y="23346"/>
                    </a:lnTo>
                    <a:lnTo>
                      <a:pt x="18828" y="58953"/>
                    </a:lnTo>
                    <a:cubicBezTo>
                      <a:pt x="18828" y="64236"/>
                      <a:pt x="20783" y="66561"/>
                      <a:pt x="25802" y="66561"/>
                    </a:cubicBezTo>
                    <a:cubicBezTo>
                      <a:pt x="27017" y="66561"/>
                      <a:pt x="29077" y="66244"/>
                      <a:pt x="30662" y="65927"/>
                    </a:cubicBezTo>
                    <a:lnTo>
                      <a:pt x="32617" y="73957"/>
                    </a:lnTo>
                    <a:cubicBezTo>
                      <a:pt x="30662" y="74643"/>
                      <a:pt x="27968" y="75013"/>
                      <a:pt x="25538" y="75013"/>
                    </a:cubicBezTo>
                    <a:cubicBezTo>
                      <a:pt x="15342" y="75013"/>
                      <a:pt x="9319" y="69360"/>
                      <a:pt x="9319" y="59693"/>
                    </a:cubicBezTo>
                    <a:lnTo>
                      <a:pt x="9319" y="23346"/>
                    </a:lnTo>
                    <a:lnTo>
                      <a:pt x="444" y="23346"/>
                    </a:lnTo>
                    <a:lnTo>
                      <a:pt x="444" y="15211"/>
                    </a:lnTo>
                    <a:lnTo>
                      <a:pt x="9319" y="15211"/>
                    </a:lnTo>
                    <a:lnTo>
                      <a:pt x="9319" y="1158"/>
                    </a:lnTo>
                    <a:lnTo>
                      <a:pt x="18828" y="1158"/>
                    </a:lnTo>
                    <a:lnTo>
                      <a:pt x="18828" y="15211"/>
                    </a:lnTo>
                    <a:lnTo>
                      <a:pt x="30979" y="15211"/>
                    </a:lnTo>
                  </a:path>
                </a:pathLst>
              </a:custGeom>
              <a:solidFill>
                <a:srgbClr val="000000"/>
              </a:solidFill>
              <a:ln w="53" cap="flat">
                <a:noFill/>
                <a:prstDash val="solid"/>
                <a:miter/>
              </a:ln>
            </p:spPr>
            <p:txBody>
              <a:bodyPr rtlCol="0" anchor="ctr"/>
              <a:lstStyle/>
              <a:p>
                <a:endParaRPr lang="en-GB"/>
              </a:p>
            </p:txBody>
          </p:sp>
          <p:sp>
            <p:nvSpPr>
              <p:cNvPr id="61" name="Freeform: Shape 60">
                <a:extLst>
                  <a:ext uri="{FF2B5EF4-FFF2-40B4-BE49-F238E27FC236}">
                    <a16:creationId xmlns:a16="http://schemas.microsoft.com/office/drawing/2014/main" id="{C5DF24C0-748F-7DA0-E6E3-B095BB01C5E0}"/>
                  </a:ext>
                </a:extLst>
              </p:cNvPr>
              <p:cNvSpPr/>
              <p:nvPr/>
            </p:nvSpPr>
            <p:spPr>
              <a:xfrm rot="-5400000">
                <a:off x="5274078" y="3713793"/>
                <a:ext cx="52300" cy="61070"/>
              </a:xfrm>
              <a:custGeom>
                <a:avLst/>
                <a:gdLst>
                  <a:gd name="connsiteX0" fmla="*/ 27853 w 52300"/>
                  <a:gd name="connsiteY0" fmla="*/ 62089 h 61070"/>
                  <a:gd name="connsiteX1" fmla="*/ 170 w 52300"/>
                  <a:gd name="connsiteY1" fmla="*/ 31766 h 61070"/>
                  <a:gd name="connsiteX2" fmla="*/ 26743 w 52300"/>
                  <a:gd name="connsiteY2" fmla="*/ 1019 h 61070"/>
                  <a:gd name="connsiteX3" fmla="*/ 52471 w 52300"/>
                  <a:gd name="connsiteY3" fmla="*/ 30550 h 61070"/>
                  <a:gd name="connsiteX4" fmla="*/ 52471 w 52300"/>
                  <a:gd name="connsiteY4" fmla="*/ 34513 h 61070"/>
                  <a:gd name="connsiteX5" fmla="*/ 9785 w 52300"/>
                  <a:gd name="connsiteY5" fmla="*/ 34513 h 61070"/>
                  <a:gd name="connsiteX6" fmla="*/ 27906 w 52300"/>
                  <a:gd name="connsiteY6" fmla="*/ 53637 h 61070"/>
                  <a:gd name="connsiteX7" fmla="*/ 42328 w 52300"/>
                  <a:gd name="connsiteY7" fmla="*/ 44550 h 61070"/>
                  <a:gd name="connsiteX8" fmla="*/ 51520 w 52300"/>
                  <a:gd name="connsiteY8" fmla="*/ 47086 h 61070"/>
                  <a:gd name="connsiteX9" fmla="*/ 27853 w 52300"/>
                  <a:gd name="connsiteY9" fmla="*/ 62089 h 61070"/>
                  <a:gd name="connsiteX10" fmla="*/ 9838 w 52300"/>
                  <a:gd name="connsiteY10" fmla="*/ 26483 h 61070"/>
                  <a:gd name="connsiteX11" fmla="*/ 42804 w 52300"/>
                  <a:gd name="connsiteY11" fmla="*/ 26483 h 61070"/>
                  <a:gd name="connsiteX12" fmla="*/ 26743 w 52300"/>
                  <a:gd name="connsiteY12" fmla="*/ 9472 h 61070"/>
                  <a:gd name="connsiteX13" fmla="*/ 9838 w 52300"/>
                  <a:gd name="connsiteY13" fmla="*/ 26483 h 6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300" h="61070">
                    <a:moveTo>
                      <a:pt x="27853" y="62089"/>
                    </a:moveTo>
                    <a:cubicBezTo>
                      <a:pt x="10736" y="62089"/>
                      <a:pt x="170" y="49939"/>
                      <a:pt x="170" y="31766"/>
                    </a:cubicBezTo>
                    <a:cubicBezTo>
                      <a:pt x="170" y="13645"/>
                      <a:pt x="10631" y="1019"/>
                      <a:pt x="26743" y="1019"/>
                    </a:cubicBezTo>
                    <a:cubicBezTo>
                      <a:pt x="39264" y="1019"/>
                      <a:pt x="52471" y="8732"/>
                      <a:pt x="52471" y="30550"/>
                    </a:cubicBezTo>
                    <a:lnTo>
                      <a:pt x="52471" y="34513"/>
                    </a:lnTo>
                    <a:lnTo>
                      <a:pt x="9785" y="34513"/>
                    </a:lnTo>
                    <a:cubicBezTo>
                      <a:pt x="10261" y="46875"/>
                      <a:pt x="17446" y="53637"/>
                      <a:pt x="27906" y="53637"/>
                    </a:cubicBezTo>
                    <a:cubicBezTo>
                      <a:pt x="34879" y="53637"/>
                      <a:pt x="40109" y="50573"/>
                      <a:pt x="42328" y="44550"/>
                    </a:cubicBezTo>
                    <a:lnTo>
                      <a:pt x="51520" y="47086"/>
                    </a:lnTo>
                    <a:cubicBezTo>
                      <a:pt x="48773" y="56014"/>
                      <a:pt x="39951" y="62089"/>
                      <a:pt x="27853" y="62089"/>
                    </a:cubicBezTo>
                    <a:close/>
                    <a:moveTo>
                      <a:pt x="9838" y="26483"/>
                    </a:moveTo>
                    <a:lnTo>
                      <a:pt x="42804" y="26483"/>
                    </a:lnTo>
                    <a:cubicBezTo>
                      <a:pt x="41905" y="16445"/>
                      <a:pt x="36464" y="9472"/>
                      <a:pt x="26743" y="9472"/>
                    </a:cubicBezTo>
                    <a:cubicBezTo>
                      <a:pt x="16600" y="9472"/>
                      <a:pt x="10419" y="17449"/>
                      <a:pt x="9838" y="26483"/>
                    </a:cubicBezTo>
                  </a:path>
                </a:pathLst>
              </a:custGeom>
              <a:solidFill>
                <a:srgbClr val="000000"/>
              </a:solidFill>
              <a:ln w="53" cap="flat">
                <a:noFill/>
                <a:prstDash val="solid"/>
                <a:miter/>
              </a:ln>
            </p:spPr>
            <p:txBody>
              <a:bodyPr rtlCol="0" anchor="ctr"/>
              <a:lstStyle/>
              <a:p>
                <a:endParaRPr lang="en-GB"/>
              </a:p>
            </p:txBody>
          </p:sp>
        </p:grpSp>
        <p:grpSp>
          <p:nvGrpSpPr>
            <p:cNvPr id="62" name="Graphic 8">
              <a:extLst>
                <a:ext uri="{FF2B5EF4-FFF2-40B4-BE49-F238E27FC236}">
                  <a16:creationId xmlns:a16="http://schemas.microsoft.com/office/drawing/2014/main" id="{9B7F3DAC-96F6-BEB3-233D-4F5D21C32C5D}"/>
                </a:ext>
              </a:extLst>
            </p:cNvPr>
            <p:cNvGrpSpPr/>
            <p:nvPr/>
          </p:nvGrpSpPr>
          <p:grpSpPr>
            <a:xfrm>
              <a:off x="5381689" y="3812667"/>
              <a:ext cx="102065" cy="140736"/>
              <a:chOff x="5381689" y="3812667"/>
              <a:chExt cx="102065" cy="140736"/>
            </a:xfrm>
            <a:solidFill>
              <a:srgbClr val="000000"/>
            </a:solidFill>
          </p:grpSpPr>
          <p:sp>
            <p:nvSpPr>
              <p:cNvPr id="63" name="Freeform: Shape 62">
                <a:extLst>
                  <a:ext uri="{FF2B5EF4-FFF2-40B4-BE49-F238E27FC236}">
                    <a16:creationId xmlns:a16="http://schemas.microsoft.com/office/drawing/2014/main" id="{22EE959D-1408-1DB6-0159-BD1D0DC0360E}"/>
                  </a:ext>
                </a:extLst>
              </p:cNvPr>
              <p:cNvSpPr/>
              <p:nvPr/>
            </p:nvSpPr>
            <p:spPr>
              <a:xfrm rot="-5400000">
                <a:off x="5416292" y="3909291"/>
                <a:ext cx="9509" cy="78715"/>
              </a:xfrm>
              <a:custGeom>
                <a:avLst/>
                <a:gdLst>
                  <a:gd name="connsiteX0" fmla="*/ 10050 w 9509"/>
                  <a:gd name="connsiteY0" fmla="*/ 1243 h 78715"/>
                  <a:gd name="connsiteX1" fmla="*/ 10050 w 9509"/>
                  <a:gd name="connsiteY1" fmla="*/ 79959 h 78715"/>
                  <a:gd name="connsiteX2" fmla="*/ 541 w 9509"/>
                  <a:gd name="connsiteY2" fmla="*/ 79959 h 78715"/>
                  <a:gd name="connsiteX3" fmla="*/ 541 w 9509"/>
                  <a:gd name="connsiteY3" fmla="*/ 1243 h 78715"/>
                  <a:gd name="connsiteX4" fmla="*/ 10050 w 9509"/>
                  <a:gd name="connsiteY4" fmla="*/ 1243 h 787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09" h="78715">
                    <a:moveTo>
                      <a:pt x="10050" y="1243"/>
                    </a:moveTo>
                    <a:lnTo>
                      <a:pt x="10050" y="79959"/>
                    </a:lnTo>
                    <a:lnTo>
                      <a:pt x="541" y="79959"/>
                    </a:lnTo>
                    <a:lnTo>
                      <a:pt x="541" y="1243"/>
                    </a:lnTo>
                    <a:lnTo>
                      <a:pt x="10050" y="1243"/>
                    </a:lnTo>
                  </a:path>
                </a:pathLst>
              </a:custGeom>
              <a:solidFill>
                <a:srgbClr val="000000"/>
              </a:solidFill>
              <a:ln w="53" cap="flat">
                <a:noFill/>
                <a:prstDash val="solid"/>
                <a:miter/>
              </a:ln>
            </p:spPr>
            <p:txBody>
              <a:bodyPr rtlCol="0" anchor="ctr"/>
              <a:lstStyle/>
              <a:p>
                <a:endParaRPr lang="en-GB"/>
              </a:p>
            </p:txBody>
          </p:sp>
          <p:sp>
            <p:nvSpPr>
              <p:cNvPr id="64" name="Freeform: Shape 63">
                <a:extLst>
                  <a:ext uri="{FF2B5EF4-FFF2-40B4-BE49-F238E27FC236}">
                    <a16:creationId xmlns:a16="http://schemas.microsoft.com/office/drawing/2014/main" id="{E2F46761-9F91-9DB5-2EA1-5831E1C55C10}"/>
                  </a:ext>
                </a:extLst>
              </p:cNvPr>
              <p:cNvSpPr/>
              <p:nvPr/>
            </p:nvSpPr>
            <p:spPr>
              <a:xfrm rot="-5400000">
                <a:off x="5404194" y="3872575"/>
                <a:ext cx="53885" cy="61070"/>
              </a:xfrm>
              <a:custGeom>
                <a:avLst/>
                <a:gdLst>
                  <a:gd name="connsiteX0" fmla="*/ 27067 w 53885"/>
                  <a:gd name="connsiteY0" fmla="*/ 62116 h 61070"/>
                  <a:gd name="connsiteX1" fmla="*/ 177 w 53885"/>
                  <a:gd name="connsiteY1" fmla="*/ 31686 h 61070"/>
                  <a:gd name="connsiteX2" fmla="*/ 27067 w 53885"/>
                  <a:gd name="connsiteY2" fmla="*/ 1045 h 61070"/>
                  <a:gd name="connsiteX3" fmla="*/ 54063 w 53885"/>
                  <a:gd name="connsiteY3" fmla="*/ 31686 h 61070"/>
                  <a:gd name="connsiteX4" fmla="*/ 27067 w 53885"/>
                  <a:gd name="connsiteY4" fmla="*/ 62116 h 61070"/>
                  <a:gd name="connsiteX5" fmla="*/ 27067 w 53885"/>
                  <a:gd name="connsiteY5" fmla="*/ 53610 h 61070"/>
                  <a:gd name="connsiteX6" fmla="*/ 44448 w 53885"/>
                  <a:gd name="connsiteY6" fmla="*/ 31686 h 61070"/>
                  <a:gd name="connsiteX7" fmla="*/ 27067 w 53885"/>
                  <a:gd name="connsiteY7" fmla="*/ 9551 h 61070"/>
                  <a:gd name="connsiteX8" fmla="*/ 9845 w 53885"/>
                  <a:gd name="connsiteY8" fmla="*/ 31686 h 61070"/>
                  <a:gd name="connsiteX9" fmla="*/ 27067 w 53885"/>
                  <a:gd name="connsiteY9" fmla="*/ 53610 h 6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885" h="61070">
                    <a:moveTo>
                      <a:pt x="27067" y="62116"/>
                    </a:moveTo>
                    <a:cubicBezTo>
                      <a:pt x="11007" y="62116"/>
                      <a:pt x="177" y="49912"/>
                      <a:pt x="177" y="31686"/>
                    </a:cubicBezTo>
                    <a:cubicBezTo>
                      <a:pt x="177" y="13196"/>
                      <a:pt x="11007" y="1045"/>
                      <a:pt x="27067" y="1045"/>
                    </a:cubicBezTo>
                    <a:cubicBezTo>
                      <a:pt x="43180" y="1045"/>
                      <a:pt x="54063" y="13196"/>
                      <a:pt x="54063" y="31686"/>
                    </a:cubicBezTo>
                    <a:cubicBezTo>
                      <a:pt x="54063" y="49912"/>
                      <a:pt x="43180" y="62116"/>
                      <a:pt x="27067" y="62116"/>
                    </a:cubicBezTo>
                    <a:close/>
                    <a:moveTo>
                      <a:pt x="27067" y="53610"/>
                    </a:moveTo>
                    <a:cubicBezTo>
                      <a:pt x="39006" y="53610"/>
                      <a:pt x="44448" y="43308"/>
                      <a:pt x="44448" y="31686"/>
                    </a:cubicBezTo>
                    <a:cubicBezTo>
                      <a:pt x="44448" y="19958"/>
                      <a:pt x="39006" y="9551"/>
                      <a:pt x="27067" y="9551"/>
                    </a:cubicBezTo>
                    <a:cubicBezTo>
                      <a:pt x="15286" y="9551"/>
                      <a:pt x="9845" y="19905"/>
                      <a:pt x="9845" y="31686"/>
                    </a:cubicBezTo>
                    <a:cubicBezTo>
                      <a:pt x="9845" y="43308"/>
                      <a:pt x="15286" y="53610"/>
                      <a:pt x="27067" y="53610"/>
                    </a:cubicBezTo>
                  </a:path>
                </a:pathLst>
              </a:custGeom>
              <a:solidFill>
                <a:srgbClr val="000000"/>
              </a:solidFill>
              <a:ln w="53" cap="flat">
                <a:noFill/>
                <a:prstDash val="solid"/>
                <a:miter/>
              </a:ln>
            </p:spPr>
            <p:txBody>
              <a:bodyPr rtlCol="0" anchor="ctr"/>
              <a:lstStyle/>
              <a:p>
                <a:endParaRPr lang="en-GB"/>
              </a:p>
            </p:txBody>
          </p:sp>
          <p:sp>
            <p:nvSpPr>
              <p:cNvPr id="65" name="Freeform: Shape 64">
                <a:extLst>
                  <a:ext uri="{FF2B5EF4-FFF2-40B4-BE49-F238E27FC236}">
                    <a16:creationId xmlns:a16="http://schemas.microsoft.com/office/drawing/2014/main" id="{53D8C0E0-30A7-04A5-E953-B1CDDC94BFB9}"/>
                  </a:ext>
                </a:extLst>
              </p:cNvPr>
              <p:cNvSpPr/>
              <p:nvPr/>
            </p:nvSpPr>
            <p:spPr>
              <a:xfrm rot="-5400000">
                <a:off x="5415922" y="3797346"/>
                <a:ext cx="52512" cy="83153"/>
              </a:xfrm>
              <a:custGeom>
                <a:avLst/>
                <a:gdLst>
                  <a:gd name="connsiteX0" fmla="*/ 26976 w 52512"/>
                  <a:gd name="connsiteY0" fmla="*/ 83979 h 83153"/>
                  <a:gd name="connsiteX1" fmla="*/ 2675 w 52512"/>
                  <a:gd name="connsiteY1" fmla="*/ 71934 h 83153"/>
                  <a:gd name="connsiteX2" fmla="*/ 10388 w 52512"/>
                  <a:gd name="connsiteY2" fmla="*/ 66968 h 83153"/>
                  <a:gd name="connsiteX3" fmla="*/ 26976 w 52512"/>
                  <a:gd name="connsiteY3" fmla="*/ 75684 h 83153"/>
                  <a:gd name="connsiteX4" fmla="*/ 43195 w 52512"/>
                  <a:gd name="connsiteY4" fmla="*/ 61632 h 83153"/>
                  <a:gd name="connsiteX5" fmla="*/ 43195 w 52512"/>
                  <a:gd name="connsiteY5" fmla="*/ 49798 h 83153"/>
                  <a:gd name="connsiteX6" fmla="*/ 42297 w 52512"/>
                  <a:gd name="connsiteY6" fmla="*/ 49798 h 83153"/>
                  <a:gd name="connsiteX7" fmla="*/ 25127 w 52512"/>
                  <a:gd name="connsiteY7" fmla="*/ 59677 h 83153"/>
                  <a:gd name="connsiteX8" fmla="*/ 192 w 52512"/>
                  <a:gd name="connsiteY8" fmla="*/ 30832 h 83153"/>
                  <a:gd name="connsiteX9" fmla="*/ 25338 w 52512"/>
                  <a:gd name="connsiteY9" fmla="*/ 825 h 83153"/>
                  <a:gd name="connsiteX10" fmla="*/ 42561 w 52512"/>
                  <a:gd name="connsiteY10" fmla="*/ 11021 h 83153"/>
                  <a:gd name="connsiteX11" fmla="*/ 43459 w 52512"/>
                  <a:gd name="connsiteY11" fmla="*/ 11021 h 83153"/>
                  <a:gd name="connsiteX12" fmla="*/ 43459 w 52512"/>
                  <a:gd name="connsiteY12" fmla="*/ 1565 h 83153"/>
                  <a:gd name="connsiteX13" fmla="*/ 52704 w 52512"/>
                  <a:gd name="connsiteY13" fmla="*/ 1565 h 83153"/>
                  <a:gd name="connsiteX14" fmla="*/ 52704 w 52512"/>
                  <a:gd name="connsiteY14" fmla="*/ 62160 h 83153"/>
                  <a:gd name="connsiteX15" fmla="*/ 26976 w 52512"/>
                  <a:gd name="connsiteY15" fmla="*/ 83979 h 83153"/>
                  <a:gd name="connsiteX16" fmla="*/ 26712 w 52512"/>
                  <a:gd name="connsiteY16" fmla="*/ 51225 h 83153"/>
                  <a:gd name="connsiteX17" fmla="*/ 43300 w 52512"/>
                  <a:gd name="connsiteY17" fmla="*/ 30621 h 83153"/>
                  <a:gd name="connsiteX18" fmla="*/ 26712 w 52512"/>
                  <a:gd name="connsiteY18" fmla="*/ 9331 h 83153"/>
                  <a:gd name="connsiteX19" fmla="*/ 9859 w 52512"/>
                  <a:gd name="connsiteY19" fmla="*/ 30621 h 83153"/>
                  <a:gd name="connsiteX20" fmla="*/ 26712 w 52512"/>
                  <a:gd name="connsiteY20" fmla="*/ 51225 h 831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2512" h="83153">
                    <a:moveTo>
                      <a:pt x="26976" y="83979"/>
                    </a:moveTo>
                    <a:cubicBezTo>
                      <a:pt x="13874" y="83979"/>
                      <a:pt x="6320" y="78432"/>
                      <a:pt x="2675" y="71934"/>
                    </a:cubicBezTo>
                    <a:lnTo>
                      <a:pt x="10388" y="66968"/>
                    </a:lnTo>
                    <a:cubicBezTo>
                      <a:pt x="12871" y="70402"/>
                      <a:pt x="16569" y="75684"/>
                      <a:pt x="26976" y="75684"/>
                    </a:cubicBezTo>
                    <a:cubicBezTo>
                      <a:pt x="36380" y="75684"/>
                      <a:pt x="43195" y="71352"/>
                      <a:pt x="43195" y="61632"/>
                    </a:cubicBezTo>
                    <a:lnTo>
                      <a:pt x="43195" y="49798"/>
                    </a:lnTo>
                    <a:lnTo>
                      <a:pt x="42297" y="49798"/>
                    </a:lnTo>
                    <a:cubicBezTo>
                      <a:pt x="40289" y="53179"/>
                      <a:pt x="36538" y="59677"/>
                      <a:pt x="25127" y="59677"/>
                    </a:cubicBezTo>
                    <a:cubicBezTo>
                      <a:pt x="10969" y="59677"/>
                      <a:pt x="192" y="49376"/>
                      <a:pt x="192" y="30832"/>
                    </a:cubicBezTo>
                    <a:cubicBezTo>
                      <a:pt x="192" y="12554"/>
                      <a:pt x="10599" y="825"/>
                      <a:pt x="25338" y="825"/>
                    </a:cubicBezTo>
                    <a:cubicBezTo>
                      <a:pt x="36749" y="825"/>
                      <a:pt x="40553" y="7852"/>
                      <a:pt x="42561" y="11021"/>
                    </a:cubicBezTo>
                    <a:lnTo>
                      <a:pt x="43459" y="11021"/>
                    </a:lnTo>
                    <a:lnTo>
                      <a:pt x="43459" y="1565"/>
                    </a:lnTo>
                    <a:lnTo>
                      <a:pt x="52704" y="1565"/>
                    </a:lnTo>
                    <a:lnTo>
                      <a:pt x="52704" y="62160"/>
                    </a:lnTo>
                    <a:cubicBezTo>
                      <a:pt x="52704" y="77428"/>
                      <a:pt x="41346" y="83979"/>
                      <a:pt x="26976" y="83979"/>
                    </a:cubicBezTo>
                    <a:close/>
                    <a:moveTo>
                      <a:pt x="26712" y="51225"/>
                    </a:moveTo>
                    <a:cubicBezTo>
                      <a:pt x="37436" y="51225"/>
                      <a:pt x="43300" y="43511"/>
                      <a:pt x="43300" y="30621"/>
                    </a:cubicBezTo>
                    <a:cubicBezTo>
                      <a:pt x="43300" y="18101"/>
                      <a:pt x="37595" y="9331"/>
                      <a:pt x="26712" y="9331"/>
                    </a:cubicBezTo>
                    <a:cubicBezTo>
                      <a:pt x="15459" y="9331"/>
                      <a:pt x="9859" y="18840"/>
                      <a:pt x="9859" y="30621"/>
                    </a:cubicBezTo>
                    <a:cubicBezTo>
                      <a:pt x="9859" y="42772"/>
                      <a:pt x="15618" y="51225"/>
                      <a:pt x="26712" y="51225"/>
                    </a:cubicBezTo>
                  </a:path>
                </a:pathLst>
              </a:custGeom>
              <a:solidFill>
                <a:srgbClr val="000000"/>
              </a:solidFill>
              <a:ln w="53" cap="flat">
                <a:noFill/>
                <a:prstDash val="solid"/>
                <a:miter/>
              </a:ln>
            </p:spPr>
            <p:txBody>
              <a:bodyPr rtlCol="0" anchor="ctr"/>
              <a:lstStyle/>
              <a:p>
                <a:endParaRPr lang="en-GB"/>
              </a:p>
            </p:txBody>
          </p:sp>
        </p:grpSp>
        <p:sp>
          <p:nvSpPr>
            <p:cNvPr id="66" name="Freeform: Shape 65">
              <a:extLst>
                <a:ext uri="{FF2B5EF4-FFF2-40B4-BE49-F238E27FC236}">
                  <a16:creationId xmlns:a16="http://schemas.microsoft.com/office/drawing/2014/main" id="{7A939667-1B0B-41FD-EE72-E9570299727E}"/>
                </a:ext>
              </a:extLst>
            </p:cNvPr>
            <p:cNvSpPr/>
            <p:nvPr/>
          </p:nvSpPr>
          <p:spPr>
            <a:xfrm>
              <a:off x="5442451" y="1577079"/>
              <a:ext cx="276665" cy="423215"/>
            </a:xfrm>
            <a:custGeom>
              <a:avLst/>
              <a:gdLst>
                <a:gd name="connsiteX0" fmla="*/ 35551 w 276665"/>
                <a:gd name="connsiteY0" fmla="*/ 423196 h 423215"/>
                <a:gd name="connsiteX1" fmla="*/ -965 w 276665"/>
                <a:gd name="connsiteY1" fmla="*/ 386681 h 423215"/>
                <a:gd name="connsiteX2" fmla="*/ -965 w 276665"/>
                <a:gd name="connsiteY2" fmla="*/ 36497 h 423215"/>
                <a:gd name="connsiteX3" fmla="*/ 35551 w 276665"/>
                <a:gd name="connsiteY3" fmla="*/ -19 h 423215"/>
                <a:gd name="connsiteX4" fmla="*/ 239186 w 276665"/>
                <a:gd name="connsiteY4" fmla="*/ -19 h 423215"/>
                <a:gd name="connsiteX5" fmla="*/ 275701 w 276665"/>
                <a:gd name="connsiteY5" fmla="*/ 36497 h 423215"/>
                <a:gd name="connsiteX6" fmla="*/ 275701 w 276665"/>
                <a:gd name="connsiteY6" fmla="*/ 386681 h 423215"/>
                <a:gd name="connsiteX7" fmla="*/ 239186 w 276665"/>
                <a:gd name="connsiteY7" fmla="*/ 423196 h 423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6665" h="423215">
                  <a:moveTo>
                    <a:pt x="35551" y="423196"/>
                  </a:moveTo>
                  <a:cubicBezTo>
                    <a:pt x="15406" y="423196"/>
                    <a:pt x="-965" y="406849"/>
                    <a:pt x="-965" y="386681"/>
                  </a:cubicBezTo>
                  <a:lnTo>
                    <a:pt x="-965" y="36497"/>
                  </a:lnTo>
                  <a:cubicBezTo>
                    <a:pt x="-965" y="16328"/>
                    <a:pt x="15406" y="-19"/>
                    <a:pt x="35551" y="-19"/>
                  </a:cubicBezTo>
                  <a:lnTo>
                    <a:pt x="239186" y="-19"/>
                  </a:lnTo>
                  <a:cubicBezTo>
                    <a:pt x="259331" y="-19"/>
                    <a:pt x="275701" y="16328"/>
                    <a:pt x="275701" y="36497"/>
                  </a:cubicBezTo>
                  <a:lnTo>
                    <a:pt x="275701" y="386681"/>
                  </a:lnTo>
                  <a:cubicBezTo>
                    <a:pt x="275701" y="406849"/>
                    <a:pt x="259331" y="423196"/>
                    <a:pt x="239186" y="423196"/>
                  </a:cubicBezTo>
                  <a:close/>
                </a:path>
              </a:pathLst>
            </a:custGeom>
            <a:noFill/>
            <a:ln w="6079" cap="flat">
              <a:noFill/>
              <a:prstDash val="solid"/>
              <a:miter/>
            </a:ln>
          </p:spPr>
          <p:txBody>
            <a:bodyPr rtlCol="0" anchor="ctr"/>
            <a:lstStyle/>
            <a:p>
              <a:endParaRPr lang="en-GB"/>
            </a:p>
          </p:txBody>
        </p:sp>
        <p:grpSp>
          <p:nvGrpSpPr>
            <p:cNvPr id="67" name="Graphic 8">
              <a:extLst>
                <a:ext uri="{FF2B5EF4-FFF2-40B4-BE49-F238E27FC236}">
                  <a16:creationId xmlns:a16="http://schemas.microsoft.com/office/drawing/2014/main" id="{1E05DA26-984A-63D9-238B-22AB46DCACF6}"/>
                </a:ext>
              </a:extLst>
            </p:cNvPr>
            <p:cNvGrpSpPr/>
            <p:nvPr/>
          </p:nvGrpSpPr>
          <p:grpSpPr>
            <a:xfrm>
              <a:off x="5473905" y="1695439"/>
              <a:ext cx="83681" cy="179725"/>
              <a:chOff x="5473905" y="1695439"/>
              <a:chExt cx="83681" cy="179725"/>
            </a:xfrm>
            <a:solidFill>
              <a:srgbClr val="000000"/>
            </a:solidFill>
          </p:grpSpPr>
          <p:sp>
            <p:nvSpPr>
              <p:cNvPr id="68" name="Freeform: Shape 67">
                <a:extLst>
                  <a:ext uri="{FF2B5EF4-FFF2-40B4-BE49-F238E27FC236}">
                    <a16:creationId xmlns:a16="http://schemas.microsoft.com/office/drawing/2014/main" id="{CCEBD60E-2FF8-3744-27B4-C42575F6703B}"/>
                  </a:ext>
                </a:extLst>
              </p:cNvPr>
              <p:cNvSpPr/>
              <p:nvPr/>
            </p:nvSpPr>
            <p:spPr>
              <a:xfrm rot="-5400000">
                <a:off x="5511942" y="1830788"/>
                <a:ext cx="10037" cy="78715"/>
              </a:xfrm>
              <a:custGeom>
                <a:avLst/>
                <a:gdLst>
                  <a:gd name="connsiteX0" fmla="*/ 10568 w 10037"/>
                  <a:gd name="connsiteY0" fmla="*/ 902 h 78715"/>
                  <a:gd name="connsiteX1" fmla="*/ 10568 w 10037"/>
                  <a:gd name="connsiteY1" fmla="*/ 79618 h 78715"/>
                  <a:gd name="connsiteX2" fmla="*/ 530 w 10037"/>
                  <a:gd name="connsiteY2" fmla="*/ 79618 h 78715"/>
                  <a:gd name="connsiteX3" fmla="*/ 530 w 10037"/>
                  <a:gd name="connsiteY3" fmla="*/ 902 h 78715"/>
                  <a:gd name="connsiteX4" fmla="*/ 10568 w 10037"/>
                  <a:gd name="connsiteY4" fmla="*/ 902 h 787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37" h="78715">
                    <a:moveTo>
                      <a:pt x="10568" y="902"/>
                    </a:moveTo>
                    <a:lnTo>
                      <a:pt x="10568" y="79618"/>
                    </a:lnTo>
                    <a:lnTo>
                      <a:pt x="530" y="79618"/>
                    </a:lnTo>
                    <a:lnTo>
                      <a:pt x="530" y="902"/>
                    </a:lnTo>
                    <a:lnTo>
                      <a:pt x="10568" y="902"/>
                    </a:lnTo>
                  </a:path>
                </a:pathLst>
              </a:custGeom>
              <a:solidFill>
                <a:srgbClr val="000000"/>
              </a:solidFill>
              <a:ln w="53" cap="flat">
                <a:noFill/>
                <a:prstDash val="solid"/>
                <a:miter/>
              </a:ln>
            </p:spPr>
            <p:txBody>
              <a:bodyPr rtlCol="0" anchor="ctr"/>
              <a:lstStyle/>
              <a:p>
                <a:endParaRPr lang="en-GB"/>
              </a:p>
            </p:txBody>
          </p:sp>
          <p:sp>
            <p:nvSpPr>
              <p:cNvPr id="69" name="Freeform: Shape 68">
                <a:extLst>
                  <a:ext uri="{FF2B5EF4-FFF2-40B4-BE49-F238E27FC236}">
                    <a16:creationId xmlns:a16="http://schemas.microsoft.com/office/drawing/2014/main" id="{831F8E00-6771-2D5A-4D68-105AD2239BEE}"/>
                  </a:ext>
                </a:extLst>
              </p:cNvPr>
              <p:cNvSpPr/>
              <p:nvPr/>
            </p:nvSpPr>
            <p:spPr>
              <a:xfrm rot="-5400000">
                <a:off x="5502802" y="1793755"/>
                <a:ext cx="47229" cy="59802"/>
              </a:xfrm>
              <a:custGeom>
                <a:avLst/>
                <a:gdLst>
                  <a:gd name="connsiteX0" fmla="*/ 9711 w 47229"/>
                  <a:gd name="connsiteY0" fmla="*/ 25122 h 59802"/>
                  <a:gd name="connsiteX1" fmla="*/ 9711 w 47229"/>
                  <a:gd name="connsiteY1" fmla="*/ 60518 h 59802"/>
                  <a:gd name="connsiteX2" fmla="*/ 202 w 47229"/>
                  <a:gd name="connsiteY2" fmla="*/ 60518 h 59802"/>
                  <a:gd name="connsiteX3" fmla="*/ 202 w 47229"/>
                  <a:gd name="connsiteY3" fmla="*/ 1455 h 59802"/>
                  <a:gd name="connsiteX4" fmla="*/ 9341 w 47229"/>
                  <a:gd name="connsiteY4" fmla="*/ 1455 h 59802"/>
                  <a:gd name="connsiteX5" fmla="*/ 9394 w 47229"/>
                  <a:gd name="connsiteY5" fmla="*/ 12391 h 59802"/>
                  <a:gd name="connsiteX6" fmla="*/ 27461 w 47229"/>
                  <a:gd name="connsiteY6" fmla="*/ 715 h 59802"/>
                  <a:gd name="connsiteX7" fmla="*/ 47431 w 47229"/>
                  <a:gd name="connsiteY7" fmla="*/ 23009 h 59802"/>
                  <a:gd name="connsiteX8" fmla="*/ 47431 w 47229"/>
                  <a:gd name="connsiteY8" fmla="*/ 60518 h 59802"/>
                  <a:gd name="connsiteX9" fmla="*/ 37922 w 47229"/>
                  <a:gd name="connsiteY9" fmla="*/ 60518 h 59802"/>
                  <a:gd name="connsiteX10" fmla="*/ 37922 w 47229"/>
                  <a:gd name="connsiteY10" fmla="*/ 23802 h 59802"/>
                  <a:gd name="connsiteX11" fmla="*/ 24609 w 47229"/>
                  <a:gd name="connsiteY11" fmla="*/ 9274 h 59802"/>
                  <a:gd name="connsiteX12" fmla="*/ 9711 w 47229"/>
                  <a:gd name="connsiteY12" fmla="*/ 25122 h 59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7229" h="59802">
                    <a:moveTo>
                      <a:pt x="9711" y="25122"/>
                    </a:moveTo>
                    <a:lnTo>
                      <a:pt x="9711" y="60518"/>
                    </a:lnTo>
                    <a:lnTo>
                      <a:pt x="202" y="60518"/>
                    </a:lnTo>
                    <a:lnTo>
                      <a:pt x="202" y="1455"/>
                    </a:lnTo>
                    <a:lnTo>
                      <a:pt x="9341" y="1455"/>
                    </a:lnTo>
                    <a:lnTo>
                      <a:pt x="9394" y="12391"/>
                    </a:lnTo>
                    <a:cubicBezTo>
                      <a:pt x="13197" y="4044"/>
                      <a:pt x="19537" y="715"/>
                      <a:pt x="27461" y="715"/>
                    </a:cubicBezTo>
                    <a:cubicBezTo>
                      <a:pt x="39401" y="715"/>
                      <a:pt x="47431" y="8059"/>
                      <a:pt x="47431" y="23009"/>
                    </a:cubicBezTo>
                    <a:lnTo>
                      <a:pt x="47431" y="60518"/>
                    </a:lnTo>
                    <a:lnTo>
                      <a:pt x="37922" y="60518"/>
                    </a:lnTo>
                    <a:lnTo>
                      <a:pt x="37922" y="23802"/>
                    </a:lnTo>
                    <a:cubicBezTo>
                      <a:pt x="37922" y="14715"/>
                      <a:pt x="32850" y="9274"/>
                      <a:pt x="24609" y="9274"/>
                    </a:cubicBezTo>
                    <a:cubicBezTo>
                      <a:pt x="16103" y="9274"/>
                      <a:pt x="9711" y="15032"/>
                      <a:pt x="9711" y="25122"/>
                    </a:cubicBezTo>
                  </a:path>
                </a:pathLst>
              </a:custGeom>
              <a:solidFill>
                <a:srgbClr val="000000"/>
              </a:solidFill>
              <a:ln w="53" cap="flat">
                <a:noFill/>
                <a:prstDash val="solid"/>
                <a:miter/>
              </a:ln>
            </p:spPr>
            <p:txBody>
              <a:bodyPr rtlCol="0" anchor="ctr"/>
              <a:lstStyle/>
              <a:p>
                <a:endParaRPr lang="en-GB"/>
              </a:p>
            </p:txBody>
          </p:sp>
          <p:sp>
            <p:nvSpPr>
              <p:cNvPr id="70" name="Freeform: Shape 69">
                <a:extLst>
                  <a:ext uri="{FF2B5EF4-FFF2-40B4-BE49-F238E27FC236}">
                    <a16:creationId xmlns:a16="http://schemas.microsoft.com/office/drawing/2014/main" id="{ED44E5B5-45FB-521B-F78F-9FC8D3C545D9}"/>
                  </a:ext>
                </a:extLst>
              </p:cNvPr>
              <p:cNvSpPr/>
              <p:nvPr/>
            </p:nvSpPr>
            <p:spPr>
              <a:xfrm rot="-5400000">
                <a:off x="5496463" y="1730782"/>
                <a:ext cx="37297" cy="82413"/>
              </a:xfrm>
              <a:custGeom>
                <a:avLst/>
                <a:gdLst>
                  <a:gd name="connsiteX0" fmla="*/ 35193 w 37297"/>
                  <a:gd name="connsiteY0" fmla="*/ 24271 h 82413"/>
                  <a:gd name="connsiteX1" fmla="*/ 35193 w 37297"/>
                  <a:gd name="connsiteY1" fmla="*/ 32407 h 82413"/>
                  <a:gd name="connsiteX2" fmla="*/ 21563 w 37297"/>
                  <a:gd name="connsiteY2" fmla="*/ 32407 h 82413"/>
                  <a:gd name="connsiteX3" fmla="*/ 21563 w 37297"/>
                  <a:gd name="connsiteY3" fmla="*/ 83334 h 82413"/>
                  <a:gd name="connsiteX4" fmla="*/ 12054 w 37297"/>
                  <a:gd name="connsiteY4" fmla="*/ 83334 h 82413"/>
                  <a:gd name="connsiteX5" fmla="*/ 12054 w 37297"/>
                  <a:gd name="connsiteY5" fmla="*/ 32407 h 82413"/>
                  <a:gd name="connsiteX6" fmla="*/ 432 w 37297"/>
                  <a:gd name="connsiteY6" fmla="*/ 32407 h 82413"/>
                  <a:gd name="connsiteX7" fmla="*/ 432 w 37297"/>
                  <a:gd name="connsiteY7" fmla="*/ 24271 h 82413"/>
                  <a:gd name="connsiteX8" fmla="*/ 12054 w 37297"/>
                  <a:gd name="connsiteY8" fmla="*/ 24271 h 82413"/>
                  <a:gd name="connsiteX9" fmla="*/ 12054 w 37297"/>
                  <a:gd name="connsiteY9" fmla="*/ 16400 h 82413"/>
                  <a:gd name="connsiteX10" fmla="*/ 28854 w 37297"/>
                  <a:gd name="connsiteY10" fmla="*/ 921 h 82413"/>
                  <a:gd name="connsiteX11" fmla="*/ 37729 w 37297"/>
                  <a:gd name="connsiteY11" fmla="*/ 2506 h 82413"/>
                  <a:gd name="connsiteX12" fmla="*/ 35088 w 37297"/>
                  <a:gd name="connsiteY12" fmla="*/ 10641 h 82413"/>
                  <a:gd name="connsiteX13" fmla="*/ 29963 w 37297"/>
                  <a:gd name="connsiteY13" fmla="*/ 9743 h 82413"/>
                  <a:gd name="connsiteX14" fmla="*/ 21563 w 37297"/>
                  <a:gd name="connsiteY14" fmla="*/ 18513 h 82413"/>
                  <a:gd name="connsiteX15" fmla="*/ 21563 w 37297"/>
                  <a:gd name="connsiteY15" fmla="*/ 24271 h 82413"/>
                  <a:gd name="connsiteX16" fmla="*/ 35193 w 37297"/>
                  <a:gd name="connsiteY16" fmla="*/ 24271 h 82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7297" h="82413">
                    <a:moveTo>
                      <a:pt x="35193" y="24271"/>
                    </a:moveTo>
                    <a:lnTo>
                      <a:pt x="35193" y="32407"/>
                    </a:lnTo>
                    <a:lnTo>
                      <a:pt x="21563" y="32407"/>
                    </a:lnTo>
                    <a:lnTo>
                      <a:pt x="21563" y="83334"/>
                    </a:lnTo>
                    <a:lnTo>
                      <a:pt x="12054" y="83334"/>
                    </a:lnTo>
                    <a:lnTo>
                      <a:pt x="12054" y="32407"/>
                    </a:lnTo>
                    <a:lnTo>
                      <a:pt x="432" y="32407"/>
                    </a:lnTo>
                    <a:lnTo>
                      <a:pt x="432" y="24271"/>
                    </a:lnTo>
                    <a:lnTo>
                      <a:pt x="12054" y="24271"/>
                    </a:lnTo>
                    <a:lnTo>
                      <a:pt x="12054" y="16400"/>
                    </a:lnTo>
                    <a:cubicBezTo>
                      <a:pt x="12054" y="6151"/>
                      <a:pt x="20243" y="921"/>
                      <a:pt x="28854" y="921"/>
                    </a:cubicBezTo>
                    <a:cubicBezTo>
                      <a:pt x="33344" y="921"/>
                      <a:pt x="36303" y="1872"/>
                      <a:pt x="37729" y="2506"/>
                    </a:cubicBezTo>
                    <a:lnTo>
                      <a:pt x="35088" y="10641"/>
                    </a:lnTo>
                    <a:cubicBezTo>
                      <a:pt x="34084" y="10324"/>
                      <a:pt x="32605" y="9743"/>
                      <a:pt x="29963" y="9743"/>
                    </a:cubicBezTo>
                    <a:cubicBezTo>
                      <a:pt x="24099" y="9743"/>
                      <a:pt x="21563" y="12807"/>
                      <a:pt x="21563" y="18513"/>
                    </a:cubicBezTo>
                    <a:lnTo>
                      <a:pt x="21563" y="24271"/>
                    </a:lnTo>
                    <a:lnTo>
                      <a:pt x="35193" y="24271"/>
                    </a:lnTo>
                  </a:path>
                </a:pathLst>
              </a:custGeom>
              <a:solidFill>
                <a:srgbClr val="000000"/>
              </a:solidFill>
              <a:ln w="53" cap="flat">
                <a:noFill/>
                <a:prstDash val="solid"/>
                <a:miter/>
              </a:ln>
            </p:spPr>
            <p:txBody>
              <a:bodyPr rtlCol="0" anchor="ctr"/>
              <a:lstStyle/>
              <a:p>
                <a:endParaRPr lang="en-GB"/>
              </a:p>
            </p:txBody>
          </p:sp>
          <p:sp>
            <p:nvSpPr>
              <p:cNvPr id="71" name="Freeform: Shape 70">
                <a:extLst>
                  <a:ext uri="{FF2B5EF4-FFF2-40B4-BE49-F238E27FC236}">
                    <a16:creationId xmlns:a16="http://schemas.microsoft.com/office/drawing/2014/main" id="{4C47E751-3ECF-9052-A5C4-0D3D19676AA5}"/>
                  </a:ext>
                </a:extLst>
              </p:cNvPr>
              <p:cNvSpPr/>
              <p:nvPr/>
            </p:nvSpPr>
            <p:spPr>
              <a:xfrm rot="-5400000">
                <a:off x="5500108" y="1691847"/>
                <a:ext cx="53885" cy="61070"/>
              </a:xfrm>
              <a:custGeom>
                <a:avLst/>
                <a:gdLst>
                  <a:gd name="connsiteX0" fmla="*/ 27083 w 53885"/>
                  <a:gd name="connsiteY0" fmla="*/ 61757 h 61070"/>
                  <a:gd name="connsiteX1" fmla="*/ 193 w 53885"/>
                  <a:gd name="connsiteY1" fmla="*/ 31328 h 61070"/>
                  <a:gd name="connsiteX2" fmla="*/ 27083 w 53885"/>
                  <a:gd name="connsiteY2" fmla="*/ 687 h 61070"/>
                  <a:gd name="connsiteX3" fmla="*/ 54078 w 53885"/>
                  <a:gd name="connsiteY3" fmla="*/ 31328 h 61070"/>
                  <a:gd name="connsiteX4" fmla="*/ 27083 w 53885"/>
                  <a:gd name="connsiteY4" fmla="*/ 61757 h 61070"/>
                  <a:gd name="connsiteX5" fmla="*/ 27083 w 53885"/>
                  <a:gd name="connsiteY5" fmla="*/ 53252 h 61070"/>
                  <a:gd name="connsiteX6" fmla="*/ 44464 w 53885"/>
                  <a:gd name="connsiteY6" fmla="*/ 31328 h 61070"/>
                  <a:gd name="connsiteX7" fmla="*/ 27083 w 53885"/>
                  <a:gd name="connsiteY7" fmla="*/ 9192 h 61070"/>
                  <a:gd name="connsiteX8" fmla="*/ 9860 w 53885"/>
                  <a:gd name="connsiteY8" fmla="*/ 31328 h 61070"/>
                  <a:gd name="connsiteX9" fmla="*/ 27083 w 53885"/>
                  <a:gd name="connsiteY9" fmla="*/ 53252 h 6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885" h="61070">
                    <a:moveTo>
                      <a:pt x="27083" y="61757"/>
                    </a:moveTo>
                    <a:cubicBezTo>
                      <a:pt x="11023" y="61757"/>
                      <a:pt x="193" y="49554"/>
                      <a:pt x="193" y="31328"/>
                    </a:cubicBezTo>
                    <a:cubicBezTo>
                      <a:pt x="193" y="12837"/>
                      <a:pt x="11023" y="687"/>
                      <a:pt x="27083" y="687"/>
                    </a:cubicBezTo>
                    <a:cubicBezTo>
                      <a:pt x="43196" y="687"/>
                      <a:pt x="54078" y="12837"/>
                      <a:pt x="54078" y="31328"/>
                    </a:cubicBezTo>
                    <a:cubicBezTo>
                      <a:pt x="54078" y="49554"/>
                      <a:pt x="43196" y="61757"/>
                      <a:pt x="27083" y="61757"/>
                    </a:cubicBezTo>
                    <a:close/>
                    <a:moveTo>
                      <a:pt x="27083" y="53252"/>
                    </a:moveTo>
                    <a:cubicBezTo>
                      <a:pt x="39022" y="53252"/>
                      <a:pt x="44464" y="42950"/>
                      <a:pt x="44464" y="31328"/>
                    </a:cubicBezTo>
                    <a:cubicBezTo>
                      <a:pt x="44464" y="19600"/>
                      <a:pt x="39022" y="9192"/>
                      <a:pt x="27083" y="9192"/>
                    </a:cubicBezTo>
                    <a:cubicBezTo>
                      <a:pt x="15302" y="9192"/>
                      <a:pt x="9860" y="19547"/>
                      <a:pt x="9860" y="31328"/>
                    </a:cubicBezTo>
                    <a:cubicBezTo>
                      <a:pt x="9860" y="42950"/>
                      <a:pt x="15302" y="53252"/>
                      <a:pt x="27083" y="53252"/>
                    </a:cubicBezTo>
                  </a:path>
                </a:pathLst>
              </a:custGeom>
              <a:solidFill>
                <a:srgbClr val="000000"/>
              </a:solidFill>
              <a:ln w="53" cap="flat">
                <a:noFill/>
                <a:prstDash val="solid"/>
                <a:miter/>
              </a:ln>
            </p:spPr>
            <p:txBody>
              <a:bodyPr rtlCol="0" anchor="ctr"/>
              <a:lstStyle/>
              <a:p>
                <a:endParaRPr lang="en-GB"/>
              </a:p>
            </p:txBody>
          </p:sp>
        </p:grpSp>
        <p:grpSp>
          <p:nvGrpSpPr>
            <p:cNvPr id="72" name="Graphic 8">
              <a:extLst>
                <a:ext uri="{FF2B5EF4-FFF2-40B4-BE49-F238E27FC236}">
                  <a16:creationId xmlns:a16="http://schemas.microsoft.com/office/drawing/2014/main" id="{8294B54D-648E-395E-5B13-352267F6676C}"/>
                </a:ext>
              </a:extLst>
            </p:cNvPr>
            <p:cNvGrpSpPr/>
            <p:nvPr/>
          </p:nvGrpSpPr>
          <p:grpSpPr>
            <a:xfrm>
              <a:off x="5614111" y="1679725"/>
              <a:ext cx="74383" cy="211634"/>
              <a:chOff x="5614111" y="1679725"/>
              <a:chExt cx="74383" cy="211634"/>
            </a:xfrm>
            <a:solidFill>
              <a:srgbClr val="000000"/>
            </a:solidFill>
          </p:grpSpPr>
          <p:sp>
            <p:nvSpPr>
              <p:cNvPr id="73" name="Freeform: Shape 72">
                <a:extLst>
                  <a:ext uri="{FF2B5EF4-FFF2-40B4-BE49-F238E27FC236}">
                    <a16:creationId xmlns:a16="http://schemas.microsoft.com/office/drawing/2014/main" id="{1D9BF63B-D9EE-1EB1-101A-6C61C2DD554F}"/>
                  </a:ext>
                </a:extLst>
              </p:cNvPr>
              <p:cNvSpPr/>
              <p:nvPr/>
            </p:nvSpPr>
            <p:spPr>
              <a:xfrm rot="-5400000">
                <a:off x="5634952" y="1837817"/>
                <a:ext cx="46014" cy="61070"/>
              </a:xfrm>
              <a:custGeom>
                <a:avLst/>
                <a:gdLst>
                  <a:gd name="connsiteX0" fmla="*/ 23001 w 46014"/>
                  <a:gd name="connsiteY0" fmla="*/ 61781 h 61070"/>
                  <a:gd name="connsiteX1" fmla="*/ 285 w 46014"/>
                  <a:gd name="connsiteY1" fmla="*/ 46197 h 61070"/>
                  <a:gd name="connsiteX2" fmla="*/ 9318 w 46014"/>
                  <a:gd name="connsiteY2" fmla="*/ 44031 h 61070"/>
                  <a:gd name="connsiteX3" fmla="*/ 22896 w 46014"/>
                  <a:gd name="connsiteY3" fmla="*/ 53434 h 61070"/>
                  <a:gd name="connsiteX4" fmla="*/ 36420 w 46014"/>
                  <a:gd name="connsiteY4" fmla="*/ 44506 h 61070"/>
                  <a:gd name="connsiteX5" fmla="*/ 27756 w 46014"/>
                  <a:gd name="connsiteY5" fmla="*/ 36370 h 61070"/>
                  <a:gd name="connsiteX6" fmla="*/ 17930 w 46014"/>
                  <a:gd name="connsiteY6" fmla="*/ 34046 h 61070"/>
                  <a:gd name="connsiteX7" fmla="*/ 2081 w 46014"/>
                  <a:gd name="connsiteY7" fmla="*/ 17933 h 61070"/>
                  <a:gd name="connsiteX8" fmla="*/ 23952 w 46014"/>
                  <a:gd name="connsiteY8" fmla="*/ 711 h 61070"/>
                  <a:gd name="connsiteX9" fmla="*/ 45189 w 46014"/>
                  <a:gd name="connsiteY9" fmla="*/ 14922 h 61070"/>
                  <a:gd name="connsiteX10" fmla="*/ 36578 w 46014"/>
                  <a:gd name="connsiteY10" fmla="*/ 17141 h 61070"/>
                  <a:gd name="connsiteX11" fmla="*/ 24005 w 46014"/>
                  <a:gd name="connsiteY11" fmla="*/ 8794 h 61070"/>
                  <a:gd name="connsiteX12" fmla="*/ 11696 w 46014"/>
                  <a:gd name="connsiteY12" fmla="*/ 17352 h 61070"/>
                  <a:gd name="connsiteX13" fmla="*/ 21628 w 46014"/>
                  <a:gd name="connsiteY13" fmla="*/ 25805 h 61070"/>
                  <a:gd name="connsiteX14" fmla="*/ 30556 w 46014"/>
                  <a:gd name="connsiteY14" fmla="*/ 27918 h 61070"/>
                  <a:gd name="connsiteX15" fmla="*/ 46299 w 46014"/>
                  <a:gd name="connsiteY15" fmla="*/ 43872 h 61070"/>
                  <a:gd name="connsiteX16" fmla="*/ 23001 w 46014"/>
                  <a:gd name="connsiteY16" fmla="*/ 61781 h 6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6014" h="61070">
                    <a:moveTo>
                      <a:pt x="23001" y="61781"/>
                    </a:moveTo>
                    <a:cubicBezTo>
                      <a:pt x="10850" y="61781"/>
                      <a:pt x="2398" y="56393"/>
                      <a:pt x="285" y="46197"/>
                    </a:cubicBezTo>
                    <a:lnTo>
                      <a:pt x="9318" y="44031"/>
                    </a:lnTo>
                    <a:cubicBezTo>
                      <a:pt x="11009" y="50529"/>
                      <a:pt x="15816" y="53434"/>
                      <a:pt x="22896" y="53434"/>
                    </a:cubicBezTo>
                    <a:cubicBezTo>
                      <a:pt x="31137" y="53434"/>
                      <a:pt x="36420" y="49366"/>
                      <a:pt x="36420" y="44506"/>
                    </a:cubicBezTo>
                    <a:cubicBezTo>
                      <a:pt x="36420" y="40438"/>
                      <a:pt x="33567" y="37744"/>
                      <a:pt x="27756" y="36370"/>
                    </a:cubicBezTo>
                    <a:lnTo>
                      <a:pt x="17930" y="34046"/>
                    </a:lnTo>
                    <a:cubicBezTo>
                      <a:pt x="7205" y="31510"/>
                      <a:pt x="2081" y="26227"/>
                      <a:pt x="2081" y="17933"/>
                    </a:cubicBezTo>
                    <a:cubicBezTo>
                      <a:pt x="2081" y="7790"/>
                      <a:pt x="11379" y="711"/>
                      <a:pt x="23952" y="711"/>
                    </a:cubicBezTo>
                    <a:cubicBezTo>
                      <a:pt x="36103" y="711"/>
                      <a:pt x="42495" y="6628"/>
                      <a:pt x="45189" y="14922"/>
                    </a:cubicBezTo>
                    <a:lnTo>
                      <a:pt x="36578" y="17141"/>
                    </a:lnTo>
                    <a:cubicBezTo>
                      <a:pt x="34941" y="12914"/>
                      <a:pt x="31612" y="8794"/>
                      <a:pt x="24005" y="8794"/>
                    </a:cubicBezTo>
                    <a:cubicBezTo>
                      <a:pt x="16979" y="8794"/>
                      <a:pt x="11696" y="12439"/>
                      <a:pt x="11696" y="17352"/>
                    </a:cubicBezTo>
                    <a:cubicBezTo>
                      <a:pt x="11696" y="21737"/>
                      <a:pt x="14707" y="24167"/>
                      <a:pt x="21628" y="25805"/>
                    </a:cubicBezTo>
                    <a:lnTo>
                      <a:pt x="30556" y="27918"/>
                    </a:lnTo>
                    <a:cubicBezTo>
                      <a:pt x="41280" y="30454"/>
                      <a:pt x="46299" y="35789"/>
                      <a:pt x="46299" y="43872"/>
                    </a:cubicBezTo>
                    <a:cubicBezTo>
                      <a:pt x="46299" y="54227"/>
                      <a:pt x="36842" y="61781"/>
                      <a:pt x="23001" y="61781"/>
                    </a:cubicBezTo>
                  </a:path>
                </a:pathLst>
              </a:custGeom>
              <a:solidFill>
                <a:srgbClr val="000000"/>
              </a:solidFill>
              <a:ln w="53" cap="flat">
                <a:noFill/>
                <a:prstDash val="solid"/>
                <a:miter/>
              </a:ln>
            </p:spPr>
            <p:txBody>
              <a:bodyPr rtlCol="0" anchor="ctr"/>
              <a:lstStyle/>
              <a:p>
                <a:endParaRPr lang="en-GB"/>
              </a:p>
            </p:txBody>
          </p:sp>
          <p:sp>
            <p:nvSpPr>
              <p:cNvPr id="74" name="Freeform: Shape 73">
                <a:extLst>
                  <a:ext uri="{FF2B5EF4-FFF2-40B4-BE49-F238E27FC236}">
                    <a16:creationId xmlns:a16="http://schemas.microsoft.com/office/drawing/2014/main" id="{1C5D3459-81C8-8A04-D251-21793D268847}"/>
                  </a:ext>
                </a:extLst>
              </p:cNvPr>
              <p:cNvSpPr/>
              <p:nvPr/>
            </p:nvSpPr>
            <p:spPr>
              <a:xfrm rot="-5400000">
                <a:off x="5631809" y="1777776"/>
                <a:ext cx="52300" cy="61070"/>
              </a:xfrm>
              <a:custGeom>
                <a:avLst/>
                <a:gdLst>
                  <a:gd name="connsiteX0" fmla="*/ 27912 w 52300"/>
                  <a:gd name="connsiteY0" fmla="*/ 61771 h 61070"/>
                  <a:gd name="connsiteX1" fmla="*/ 229 w 52300"/>
                  <a:gd name="connsiteY1" fmla="*/ 31447 h 61070"/>
                  <a:gd name="connsiteX2" fmla="*/ 26802 w 52300"/>
                  <a:gd name="connsiteY2" fmla="*/ 701 h 61070"/>
                  <a:gd name="connsiteX3" fmla="*/ 52530 w 52300"/>
                  <a:gd name="connsiteY3" fmla="*/ 30232 h 61070"/>
                  <a:gd name="connsiteX4" fmla="*/ 52530 w 52300"/>
                  <a:gd name="connsiteY4" fmla="*/ 34195 h 61070"/>
                  <a:gd name="connsiteX5" fmla="*/ 9844 w 52300"/>
                  <a:gd name="connsiteY5" fmla="*/ 34195 h 61070"/>
                  <a:gd name="connsiteX6" fmla="*/ 27964 w 52300"/>
                  <a:gd name="connsiteY6" fmla="*/ 53319 h 61070"/>
                  <a:gd name="connsiteX7" fmla="*/ 42387 w 52300"/>
                  <a:gd name="connsiteY7" fmla="*/ 44232 h 61070"/>
                  <a:gd name="connsiteX8" fmla="*/ 51579 w 52300"/>
                  <a:gd name="connsiteY8" fmla="*/ 46768 h 61070"/>
                  <a:gd name="connsiteX9" fmla="*/ 27912 w 52300"/>
                  <a:gd name="connsiteY9" fmla="*/ 61771 h 61070"/>
                  <a:gd name="connsiteX10" fmla="*/ 9897 w 52300"/>
                  <a:gd name="connsiteY10" fmla="*/ 26164 h 61070"/>
                  <a:gd name="connsiteX11" fmla="*/ 42862 w 52300"/>
                  <a:gd name="connsiteY11" fmla="*/ 26164 h 61070"/>
                  <a:gd name="connsiteX12" fmla="*/ 26802 w 52300"/>
                  <a:gd name="connsiteY12" fmla="*/ 9153 h 61070"/>
                  <a:gd name="connsiteX13" fmla="*/ 9897 w 52300"/>
                  <a:gd name="connsiteY13" fmla="*/ 26164 h 6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300" h="61070">
                    <a:moveTo>
                      <a:pt x="27912" y="61771"/>
                    </a:moveTo>
                    <a:cubicBezTo>
                      <a:pt x="10795" y="61771"/>
                      <a:pt x="229" y="49621"/>
                      <a:pt x="229" y="31447"/>
                    </a:cubicBezTo>
                    <a:cubicBezTo>
                      <a:pt x="229" y="13327"/>
                      <a:pt x="10689" y="701"/>
                      <a:pt x="26802" y="701"/>
                    </a:cubicBezTo>
                    <a:cubicBezTo>
                      <a:pt x="39323" y="701"/>
                      <a:pt x="52530" y="8414"/>
                      <a:pt x="52530" y="30232"/>
                    </a:cubicBezTo>
                    <a:lnTo>
                      <a:pt x="52530" y="34195"/>
                    </a:lnTo>
                    <a:lnTo>
                      <a:pt x="9844" y="34195"/>
                    </a:lnTo>
                    <a:cubicBezTo>
                      <a:pt x="10320" y="46557"/>
                      <a:pt x="17504" y="53319"/>
                      <a:pt x="27964" y="53319"/>
                    </a:cubicBezTo>
                    <a:cubicBezTo>
                      <a:pt x="34938" y="53319"/>
                      <a:pt x="40168" y="50255"/>
                      <a:pt x="42387" y="44232"/>
                    </a:cubicBezTo>
                    <a:lnTo>
                      <a:pt x="51579" y="46768"/>
                    </a:lnTo>
                    <a:cubicBezTo>
                      <a:pt x="48832" y="55696"/>
                      <a:pt x="40010" y="61771"/>
                      <a:pt x="27912" y="61771"/>
                    </a:cubicBezTo>
                    <a:close/>
                    <a:moveTo>
                      <a:pt x="9897" y="26164"/>
                    </a:moveTo>
                    <a:lnTo>
                      <a:pt x="42862" y="26164"/>
                    </a:lnTo>
                    <a:cubicBezTo>
                      <a:pt x="41964" y="16127"/>
                      <a:pt x="36523" y="9153"/>
                      <a:pt x="26802" y="9153"/>
                    </a:cubicBezTo>
                    <a:cubicBezTo>
                      <a:pt x="16659" y="9153"/>
                      <a:pt x="10478" y="17131"/>
                      <a:pt x="9897" y="26164"/>
                    </a:cubicBezTo>
                  </a:path>
                </a:pathLst>
              </a:custGeom>
              <a:solidFill>
                <a:srgbClr val="000000"/>
              </a:solidFill>
              <a:ln w="53" cap="flat">
                <a:noFill/>
                <a:prstDash val="solid"/>
                <a:miter/>
              </a:ln>
            </p:spPr>
            <p:txBody>
              <a:bodyPr rtlCol="0" anchor="ctr"/>
              <a:lstStyle/>
              <a:p>
                <a:endParaRPr lang="en-GB"/>
              </a:p>
            </p:txBody>
          </p:sp>
          <p:sp>
            <p:nvSpPr>
              <p:cNvPr id="75" name="Freeform: Shape 74">
                <a:extLst>
                  <a:ext uri="{FF2B5EF4-FFF2-40B4-BE49-F238E27FC236}">
                    <a16:creationId xmlns:a16="http://schemas.microsoft.com/office/drawing/2014/main" id="{F717362E-B696-44DC-0012-9002B578A78D}"/>
                  </a:ext>
                </a:extLst>
              </p:cNvPr>
              <p:cNvSpPr/>
              <p:nvPr/>
            </p:nvSpPr>
            <p:spPr>
              <a:xfrm rot="-5400000">
                <a:off x="5633710" y="1715015"/>
                <a:ext cx="47229" cy="59802"/>
              </a:xfrm>
              <a:custGeom>
                <a:avLst/>
                <a:gdLst>
                  <a:gd name="connsiteX0" fmla="*/ 9732 w 47229"/>
                  <a:gd name="connsiteY0" fmla="*/ 25109 h 59802"/>
                  <a:gd name="connsiteX1" fmla="*/ 9732 w 47229"/>
                  <a:gd name="connsiteY1" fmla="*/ 60505 h 59802"/>
                  <a:gd name="connsiteX2" fmla="*/ 223 w 47229"/>
                  <a:gd name="connsiteY2" fmla="*/ 60505 h 59802"/>
                  <a:gd name="connsiteX3" fmla="*/ 223 w 47229"/>
                  <a:gd name="connsiteY3" fmla="*/ 1442 h 59802"/>
                  <a:gd name="connsiteX4" fmla="*/ 9362 w 47229"/>
                  <a:gd name="connsiteY4" fmla="*/ 1442 h 59802"/>
                  <a:gd name="connsiteX5" fmla="*/ 9415 w 47229"/>
                  <a:gd name="connsiteY5" fmla="*/ 12378 h 59802"/>
                  <a:gd name="connsiteX6" fmla="*/ 27483 w 47229"/>
                  <a:gd name="connsiteY6" fmla="*/ 702 h 59802"/>
                  <a:gd name="connsiteX7" fmla="*/ 47452 w 47229"/>
                  <a:gd name="connsiteY7" fmla="*/ 22996 h 59802"/>
                  <a:gd name="connsiteX8" fmla="*/ 47452 w 47229"/>
                  <a:gd name="connsiteY8" fmla="*/ 60505 h 59802"/>
                  <a:gd name="connsiteX9" fmla="*/ 37943 w 47229"/>
                  <a:gd name="connsiteY9" fmla="*/ 60505 h 59802"/>
                  <a:gd name="connsiteX10" fmla="*/ 37943 w 47229"/>
                  <a:gd name="connsiteY10" fmla="*/ 23789 h 59802"/>
                  <a:gd name="connsiteX11" fmla="*/ 24630 w 47229"/>
                  <a:gd name="connsiteY11" fmla="*/ 9261 h 59802"/>
                  <a:gd name="connsiteX12" fmla="*/ 9732 w 47229"/>
                  <a:gd name="connsiteY12" fmla="*/ 25109 h 59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7229" h="59802">
                    <a:moveTo>
                      <a:pt x="9732" y="25109"/>
                    </a:moveTo>
                    <a:lnTo>
                      <a:pt x="9732" y="60505"/>
                    </a:lnTo>
                    <a:lnTo>
                      <a:pt x="223" y="60505"/>
                    </a:lnTo>
                    <a:lnTo>
                      <a:pt x="223" y="1442"/>
                    </a:lnTo>
                    <a:lnTo>
                      <a:pt x="9362" y="1442"/>
                    </a:lnTo>
                    <a:lnTo>
                      <a:pt x="9415" y="12378"/>
                    </a:lnTo>
                    <a:cubicBezTo>
                      <a:pt x="13219" y="4031"/>
                      <a:pt x="19559" y="702"/>
                      <a:pt x="27483" y="702"/>
                    </a:cubicBezTo>
                    <a:cubicBezTo>
                      <a:pt x="39422" y="702"/>
                      <a:pt x="47452" y="8046"/>
                      <a:pt x="47452" y="22996"/>
                    </a:cubicBezTo>
                    <a:lnTo>
                      <a:pt x="47452" y="60505"/>
                    </a:lnTo>
                    <a:lnTo>
                      <a:pt x="37943" y="60505"/>
                    </a:lnTo>
                    <a:lnTo>
                      <a:pt x="37943" y="23789"/>
                    </a:lnTo>
                    <a:cubicBezTo>
                      <a:pt x="37943" y="14702"/>
                      <a:pt x="32871" y="9261"/>
                      <a:pt x="24630" y="9261"/>
                    </a:cubicBezTo>
                    <a:cubicBezTo>
                      <a:pt x="16125" y="9261"/>
                      <a:pt x="9732" y="15019"/>
                      <a:pt x="9732" y="25109"/>
                    </a:cubicBezTo>
                  </a:path>
                </a:pathLst>
              </a:custGeom>
              <a:solidFill>
                <a:srgbClr val="000000"/>
              </a:solidFill>
              <a:ln w="53" cap="flat">
                <a:noFill/>
                <a:prstDash val="solid"/>
                <a:miter/>
              </a:ln>
            </p:spPr>
            <p:txBody>
              <a:bodyPr rtlCol="0" anchor="ctr"/>
              <a:lstStyle/>
              <a:p>
                <a:endParaRPr lang="en-GB"/>
              </a:p>
            </p:txBody>
          </p:sp>
          <p:sp>
            <p:nvSpPr>
              <p:cNvPr id="76" name="Freeform: Shape 75">
                <a:extLst>
                  <a:ext uri="{FF2B5EF4-FFF2-40B4-BE49-F238E27FC236}">
                    <a16:creationId xmlns:a16="http://schemas.microsoft.com/office/drawing/2014/main" id="{7067C734-806B-F28B-7682-07C1AD5782F1}"/>
                  </a:ext>
                </a:extLst>
              </p:cNvPr>
              <p:cNvSpPr/>
              <p:nvPr/>
            </p:nvSpPr>
            <p:spPr>
              <a:xfrm rot="-5400000">
                <a:off x="5634952" y="1658884"/>
                <a:ext cx="32173" cy="73855"/>
              </a:xfrm>
              <a:custGeom>
                <a:avLst/>
                <a:gdLst>
                  <a:gd name="connsiteX0" fmla="*/ 31038 w 32173"/>
                  <a:gd name="connsiteY0" fmla="*/ 14866 h 73855"/>
                  <a:gd name="connsiteX1" fmla="*/ 31038 w 32173"/>
                  <a:gd name="connsiteY1" fmla="*/ 23002 h 73855"/>
                  <a:gd name="connsiteX2" fmla="*/ 18887 w 32173"/>
                  <a:gd name="connsiteY2" fmla="*/ 23002 h 73855"/>
                  <a:gd name="connsiteX3" fmla="*/ 18887 w 32173"/>
                  <a:gd name="connsiteY3" fmla="*/ 58608 h 73855"/>
                  <a:gd name="connsiteX4" fmla="*/ 25861 w 32173"/>
                  <a:gd name="connsiteY4" fmla="*/ 66216 h 73855"/>
                  <a:gd name="connsiteX5" fmla="*/ 30721 w 32173"/>
                  <a:gd name="connsiteY5" fmla="*/ 65582 h 73855"/>
                  <a:gd name="connsiteX6" fmla="*/ 32675 w 32173"/>
                  <a:gd name="connsiteY6" fmla="*/ 73612 h 73855"/>
                  <a:gd name="connsiteX7" fmla="*/ 25596 w 32173"/>
                  <a:gd name="connsiteY7" fmla="*/ 74669 h 73855"/>
                  <a:gd name="connsiteX8" fmla="*/ 9378 w 32173"/>
                  <a:gd name="connsiteY8" fmla="*/ 59348 h 73855"/>
                  <a:gd name="connsiteX9" fmla="*/ 9378 w 32173"/>
                  <a:gd name="connsiteY9" fmla="*/ 23002 h 73855"/>
                  <a:gd name="connsiteX10" fmla="*/ 502 w 32173"/>
                  <a:gd name="connsiteY10" fmla="*/ 23002 h 73855"/>
                  <a:gd name="connsiteX11" fmla="*/ 502 w 32173"/>
                  <a:gd name="connsiteY11" fmla="*/ 14866 h 73855"/>
                  <a:gd name="connsiteX12" fmla="*/ 9378 w 32173"/>
                  <a:gd name="connsiteY12" fmla="*/ 14866 h 73855"/>
                  <a:gd name="connsiteX13" fmla="*/ 9378 w 32173"/>
                  <a:gd name="connsiteY13" fmla="*/ 813 h 73855"/>
                  <a:gd name="connsiteX14" fmla="*/ 18887 w 32173"/>
                  <a:gd name="connsiteY14" fmla="*/ 813 h 73855"/>
                  <a:gd name="connsiteX15" fmla="*/ 18887 w 32173"/>
                  <a:gd name="connsiteY15" fmla="*/ 14866 h 73855"/>
                  <a:gd name="connsiteX16" fmla="*/ 31038 w 32173"/>
                  <a:gd name="connsiteY16" fmla="*/ 14866 h 73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2173" h="73855">
                    <a:moveTo>
                      <a:pt x="31038" y="14866"/>
                    </a:moveTo>
                    <a:lnTo>
                      <a:pt x="31038" y="23002"/>
                    </a:lnTo>
                    <a:lnTo>
                      <a:pt x="18887" y="23002"/>
                    </a:lnTo>
                    <a:lnTo>
                      <a:pt x="18887" y="58608"/>
                    </a:lnTo>
                    <a:cubicBezTo>
                      <a:pt x="18887" y="63891"/>
                      <a:pt x="20842" y="66216"/>
                      <a:pt x="25861" y="66216"/>
                    </a:cubicBezTo>
                    <a:cubicBezTo>
                      <a:pt x="27076" y="66216"/>
                      <a:pt x="29136" y="65899"/>
                      <a:pt x="30721" y="65582"/>
                    </a:cubicBezTo>
                    <a:lnTo>
                      <a:pt x="32675" y="73612"/>
                    </a:lnTo>
                    <a:cubicBezTo>
                      <a:pt x="30721" y="74299"/>
                      <a:pt x="28027" y="74669"/>
                      <a:pt x="25596" y="74669"/>
                    </a:cubicBezTo>
                    <a:cubicBezTo>
                      <a:pt x="15400" y="74669"/>
                      <a:pt x="9378" y="69016"/>
                      <a:pt x="9378" y="59348"/>
                    </a:cubicBezTo>
                    <a:lnTo>
                      <a:pt x="9378" y="23002"/>
                    </a:lnTo>
                    <a:lnTo>
                      <a:pt x="502" y="23002"/>
                    </a:lnTo>
                    <a:lnTo>
                      <a:pt x="502" y="14866"/>
                    </a:lnTo>
                    <a:lnTo>
                      <a:pt x="9378" y="14866"/>
                    </a:lnTo>
                    <a:lnTo>
                      <a:pt x="9378" y="813"/>
                    </a:lnTo>
                    <a:lnTo>
                      <a:pt x="18887" y="813"/>
                    </a:lnTo>
                    <a:lnTo>
                      <a:pt x="18887" y="14866"/>
                    </a:lnTo>
                    <a:lnTo>
                      <a:pt x="31038" y="14866"/>
                    </a:lnTo>
                  </a:path>
                </a:pathLst>
              </a:custGeom>
              <a:solidFill>
                <a:srgbClr val="000000"/>
              </a:solidFill>
              <a:ln w="53" cap="flat">
                <a:noFill/>
                <a:prstDash val="solid"/>
                <a:miter/>
              </a:ln>
            </p:spPr>
            <p:txBody>
              <a:bodyPr rtlCol="0" anchor="ctr"/>
              <a:lstStyle/>
              <a:p>
                <a:endParaRPr lang="en-GB"/>
              </a:p>
            </p:txBody>
          </p:sp>
        </p:grpSp>
        <p:sp>
          <p:nvSpPr>
            <p:cNvPr id="77" name="Freeform: Shape 76">
              <a:extLst>
                <a:ext uri="{FF2B5EF4-FFF2-40B4-BE49-F238E27FC236}">
                  <a16:creationId xmlns:a16="http://schemas.microsoft.com/office/drawing/2014/main" id="{97A7E81A-3125-40CE-E104-A2F7E4A9E4B5}"/>
                </a:ext>
              </a:extLst>
            </p:cNvPr>
            <p:cNvSpPr/>
            <p:nvPr/>
          </p:nvSpPr>
          <p:spPr>
            <a:xfrm>
              <a:off x="2617669" y="1910953"/>
              <a:ext cx="973747" cy="730310"/>
            </a:xfrm>
            <a:custGeom>
              <a:avLst/>
              <a:gdLst>
                <a:gd name="connsiteX0" fmla="*/ 972783 w 973747"/>
                <a:gd name="connsiteY0" fmla="*/ 365136 h 730310"/>
                <a:gd name="connsiteX1" fmla="*/ 485909 w 973747"/>
                <a:gd name="connsiteY1" fmla="*/ 730292 h 730310"/>
                <a:gd name="connsiteX2" fmla="*/ -965 w 973747"/>
                <a:gd name="connsiteY2" fmla="*/ 365136 h 730310"/>
                <a:gd name="connsiteX3" fmla="*/ 485909 w 973747"/>
                <a:gd name="connsiteY3" fmla="*/ -19 h 730310"/>
                <a:gd name="connsiteX4" fmla="*/ 972783 w 973747"/>
                <a:gd name="connsiteY4" fmla="*/ 365136 h 7303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3747" h="730310">
                  <a:moveTo>
                    <a:pt x="972783" y="365136"/>
                  </a:moveTo>
                  <a:cubicBezTo>
                    <a:pt x="972783" y="566763"/>
                    <a:pt x="754786" y="730292"/>
                    <a:pt x="485909" y="730292"/>
                  </a:cubicBezTo>
                  <a:cubicBezTo>
                    <a:pt x="216912" y="730292"/>
                    <a:pt x="-965" y="566763"/>
                    <a:pt x="-965" y="365136"/>
                  </a:cubicBezTo>
                  <a:cubicBezTo>
                    <a:pt x="-965" y="163449"/>
                    <a:pt x="216912" y="-19"/>
                    <a:pt x="485909" y="-19"/>
                  </a:cubicBezTo>
                  <a:cubicBezTo>
                    <a:pt x="754786" y="-19"/>
                    <a:pt x="972783" y="163449"/>
                    <a:pt x="972783" y="365136"/>
                  </a:cubicBezTo>
                  <a:close/>
                </a:path>
              </a:pathLst>
            </a:custGeom>
            <a:solidFill>
              <a:srgbClr val="FFFFFF"/>
            </a:solidFill>
            <a:ln w="12158" cap="flat">
              <a:solidFill>
                <a:srgbClr val="3A414A"/>
              </a:solidFill>
              <a:prstDash val="solid"/>
              <a:miter/>
            </a:ln>
          </p:spPr>
          <p:txBody>
            <a:bodyPr rtlCol="0" anchor="ctr"/>
            <a:lstStyle/>
            <a:p>
              <a:endParaRPr lang="en-GB"/>
            </a:p>
          </p:txBody>
        </p:sp>
        <p:grpSp>
          <p:nvGrpSpPr>
            <p:cNvPr id="78" name="Graphic 8">
              <a:extLst>
                <a:ext uri="{FF2B5EF4-FFF2-40B4-BE49-F238E27FC236}">
                  <a16:creationId xmlns:a16="http://schemas.microsoft.com/office/drawing/2014/main" id="{D71F704F-C555-1B9B-FA6A-BE9DEA2BB027}"/>
                </a:ext>
              </a:extLst>
            </p:cNvPr>
            <p:cNvGrpSpPr/>
            <p:nvPr/>
          </p:nvGrpSpPr>
          <p:grpSpPr>
            <a:xfrm>
              <a:off x="2755706" y="2229755"/>
              <a:ext cx="398011" cy="77851"/>
              <a:chOff x="2755706" y="2229755"/>
              <a:chExt cx="398011" cy="77851"/>
            </a:xfrm>
            <a:solidFill>
              <a:srgbClr val="000000"/>
            </a:solidFill>
          </p:grpSpPr>
          <p:sp>
            <p:nvSpPr>
              <p:cNvPr id="79" name="Freeform: Shape 78">
                <a:extLst>
                  <a:ext uri="{FF2B5EF4-FFF2-40B4-BE49-F238E27FC236}">
                    <a16:creationId xmlns:a16="http://schemas.microsoft.com/office/drawing/2014/main" id="{1F13B154-5FE5-E466-5BA0-BBC576624EFB}"/>
                  </a:ext>
                </a:extLst>
              </p:cNvPr>
              <p:cNvSpPr/>
              <p:nvPr/>
            </p:nvSpPr>
            <p:spPr>
              <a:xfrm>
                <a:off x="2755706" y="2232192"/>
                <a:ext cx="74120" cy="74120"/>
              </a:xfrm>
              <a:custGeom>
                <a:avLst/>
                <a:gdLst>
                  <a:gd name="connsiteX0" fmla="*/ -568 w 74120"/>
                  <a:gd name="connsiteY0" fmla="*/ 75088 h 74120"/>
                  <a:gd name="connsiteX1" fmla="*/ -568 w 74120"/>
                  <a:gd name="connsiteY1" fmla="*/ 968 h 74120"/>
                  <a:gd name="connsiteX2" fmla="*/ 12864 w 74120"/>
                  <a:gd name="connsiteY2" fmla="*/ 968 h 74120"/>
                  <a:gd name="connsiteX3" fmla="*/ 31120 w 74120"/>
                  <a:gd name="connsiteY3" fmla="*/ 47728 h 74120"/>
                  <a:gd name="connsiteX4" fmla="*/ 36592 w 74120"/>
                  <a:gd name="connsiteY4" fmla="*/ 64592 h 74120"/>
                  <a:gd name="connsiteX5" fmla="*/ 42064 w 74120"/>
                  <a:gd name="connsiteY5" fmla="*/ 47728 h 74120"/>
                  <a:gd name="connsiteX6" fmla="*/ 60072 w 74120"/>
                  <a:gd name="connsiteY6" fmla="*/ 968 h 74120"/>
                  <a:gd name="connsiteX7" fmla="*/ 73553 w 74120"/>
                  <a:gd name="connsiteY7" fmla="*/ 968 h 74120"/>
                  <a:gd name="connsiteX8" fmla="*/ 73553 w 74120"/>
                  <a:gd name="connsiteY8" fmla="*/ 75088 h 74120"/>
                  <a:gd name="connsiteX9" fmla="*/ 64250 w 74120"/>
                  <a:gd name="connsiteY9" fmla="*/ 75088 h 74120"/>
                  <a:gd name="connsiteX10" fmla="*/ 64599 w 74120"/>
                  <a:gd name="connsiteY10" fmla="*/ 11066 h 74120"/>
                  <a:gd name="connsiteX11" fmla="*/ 40572 w 74120"/>
                  <a:gd name="connsiteY11" fmla="*/ 75088 h 74120"/>
                  <a:gd name="connsiteX12" fmla="*/ 32364 w 74120"/>
                  <a:gd name="connsiteY12" fmla="*/ 75088 h 74120"/>
                  <a:gd name="connsiteX13" fmla="*/ 8088 w 74120"/>
                  <a:gd name="connsiteY13" fmla="*/ 11215 h 74120"/>
                  <a:gd name="connsiteX14" fmla="*/ 8436 w 74120"/>
                  <a:gd name="connsiteY14" fmla="*/ 75088 h 74120"/>
                  <a:gd name="connsiteX15" fmla="*/ -568 w 74120"/>
                  <a:gd name="connsiteY15" fmla="*/ 75088 h 74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4120" h="74120">
                    <a:moveTo>
                      <a:pt x="-568" y="75088"/>
                    </a:moveTo>
                    <a:lnTo>
                      <a:pt x="-568" y="968"/>
                    </a:lnTo>
                    <a:lnTo>
                      <a:pt x="12864" y="968"/>
                    </a:lnTo>
                    <a:lnTo>
                      <a:pt x="31120" y="47728"/>
                    </a:lnTo>
                    <a:cubicBezTo>
                      <a:pt x="32513" y="51310"/>
                      <a:pt x="34851" y="58573"/>
                      <a:pt x="36592" y="64592"/>
                    </a:cubicBezTo>
                    <a:cubicBezTo>
                      <a:pt x="38333" y="58772"/>
                      <a:pt x="40621" y="51459"/>
                      <a:pt x="42064" y="47728"/>
                    </a:cubicBezTo>
                    <a:lnTo>
                      <a:pt x="60072" y="968"/>
                    </a:lnTo>
                    <a:lnTo>
                      <a:pt x="73553" y="968"/>
                    </a:lnTo>
                    <a:lnTo>
                      <a:pt x="73553" y="75088"/>
                    </a:lnTo>
                    <a:lnTo>
                      <a:pt x="64250" y="75088"/>
                    </a:lnTo>
                    <a:cubicBezTo>
                      <a:pt x="64350" y="52802"/>
                      <a:pt x="64002" y="33451"/>
                      <a:pt x="64599" y="11066"/>
                    </a:cubicBezTo>
                    <a:cubicBezTo>
                      <a:pt x="56789" y="35789"/>
                      <a:pt x="49128" y="52305"/>
                      <a:pt x="40572" y="75088"/>
                    </a:cubicBezTo>
                    <a:lnTo>
                      <a:pt x="32364" y="75088"/>
                    </a:lnTo>
                    <a:cubicBezTo>
                      <a:pt x="23609" y="52305"/>
                      <a:pt x="16047" y="36088"/>
                      <a:pt x="8088" y="11215"/>
                    </a:cubicBezTo>
                    <a:cubicBezTo>
                      <a:pt x="8685" y="33004"/>
                      <a:pt x="8337" y="53150"/>
                      <a:pt x="8436" y="75088"/>
                    </a:cubicBezTo>
                    <a:lnTo>
                      <a:pt x="-568" y="75088"/>
                    </a:lnTo>
                  </a:path>
                </a:pathLst>
              </a:custGeom>
              <a:solidFill>
                <a:srgbClr val="000000"/>
              </a:solidFill>
              <a:ln w="50" cap="flat">
                <a:noFill/>
                <a:prstDash val="solid"/>
                <a:miter/>
              </a:ln>
            </p:spPr>
            <p:txBody>
              <a:bodyPr rtlCol="0" anchor="ctr"/>
              <a:lstStyle/>
              <a:p>
                <a:endParaRPr lang="en-GB"/>
              </a:p>
            </p:txBody>
          </p:sp>
          <p:sp>
            <p:nvSpPr>
              <p:cNvPr id="80" name="Freeform: Shape 79">
                <a:extLst>
                  <a:ext uri="{FF2B5EF4-FFF2-40B4-BE49-F238E27FC236}">
                    <a16:creationId xmlns:a16="http://schemas.microsoft.com/office/drawing/2014/main" id="{E37DED87-C28E-68D9-314B-BAD2290AFF71}"/>
                  </a:ext>
                </a:extLst>
              </p:cNvPr>
              <p:cNvSpPr/>
              <p:nvPr/>
            </p:nvSpPr>
            <p:spPr>
              <a:xfrm>
                <a:off x="2843257" y="2250001"/>
                <a:ext cx="44870" cy="57605"/>
              </a:xfrm>
              <a:custGeom>
                <a:avLst/>
                <a:gdLst>
                  <a:gd name="connsiteX0" fmla="*/ 18781 w 44870"/>
                  <a:gd name="connsiteY0" fmla="*/ 58382 h 57605"/>
                  <a:gd name="connsiteX1" fmla="*/ -172 w 44870"/>
                  <a:gd name="connsiteY1" fmla="*/ 41270 h 57605"/>
                  <a:gd name="connsiteX2" fmla="*/ 21468 w 44870"/>
                  <a:gd name="connsiteY2" fmla="*/ 24904 h 57605"/>
                  <a:gd name="connsiteX3" fmla="*/ 35744 w 44870"/>
                  <a:gd name="connsiteY3" fmla="*/ 19531 h 57605"/>
                  <a:gd name="connsiteX4" fmla="*/ 24104 w 44870"/>
                  <a:gd name="connsiteY4" fmla="*/ 8637 h 57605"/>
                  <a:gd name="connsiteX5" fmla="*/ 10026 w 44870"/>
                  <a:gd name="connsiteY5" fmla="*/ 16795 h 57605"/>
                  <a:gd name="connsiteX6" fmla="*/ 1420 w 44870"/>
                  <a:gd name="connsiteY6" fmla="*/ 13960 h 57605"/>
                  <a:gd name="connsiteX7" fmla="*/ 23855 w 44870"/>
                  <a:gd name="connsiteY7" fmla="*/ 777 h 57605"/>
                  <a:gd name="connsiteX8" fmla="*/ 44699 w 44870"/>
                  <a:gd name="connsiteY8" fmla="*/ 20427 h 57605"/>
                  <a:gd name="connsiteX9" fmla="*/ 44699 w 44870"/>
                  <a:gd name="connsiteY9" fmla="*/ 57089 h 57605"/>
                  <a:gd name="connsiteX10" fmla="*/ 35894 w 44870"/>
                  <a:gd name="connsiteY10" fmla="*/ 57089 h 57605"/>
                  <a:gd name="connsiteX11" fmla="*/ 35894 w 44870"/>
                  <a:gd name="connsiteY11" fmla="*/ 49528 h 57605"/>
                  <a:gd name="connsiteX12" fmla="*/ 35297 w 44870"/>
                  <a:gd name="connsiteY12" fmla="*/ 49528 h 57605"/>
                  <a:gd name="connsiteX13" fmla="*/ 18781 w 44870"/>
                  <a:gd name="connsiteY13" fmla="*/ 58382 h 57605"/>
                  <a:gd name="connsiteX14" fmla="*/ 20323 w 44870"/>
                  <a:gd name="connsiteY14" fmla="*/ 50473 h 57605"/>
                  <a:gd name="connsiteX15" fmla="*/ 35744 w 44870"/>
                  <a:gd name="connsiteY15" fmla="*/ 36992 h 57605"/>
                  <a:gd name="connsiteX16" fmla="*/ 35744 w 44870"/>
                  <a:gd name="connsiteY16" fmla="*/ 29281 h 57605"/>
                  <a:gd name="connsiteX17" fmla="*/ 21070 w 44870"/>
                  <a:gd name="connsiteY17" fmla="*/ 32465 h 57605"/>
                  <a:gd name="connsiteX18" fmla="*/ 8832 w 44870"/>
                  <a:gd name="connsiteY18" fmla="*/ 41717 h 57605"/>
                  <a:gd name="connsiteX19" fmla="*/ 20323 w 44870"/>
                  <a:gd name="connsiteY19" fmla="*/ 50473 h 57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4870" h="57605">
                    <a:moveTo>
                      <a:pt x="18781" y="58382"/>
                    </a:moveTo>
                    <a:cubicBezTo>
                      <a:pt x="8235" y="58382"/>
                      <a:pt x="-172" y="52214"/>
                      <a:pt x="-172" y="41270"/>
                    </a:cubicBezTo>
                    <a:cubicBezTo>
                      <a:pt x="-172" y="28535"/>
                      <a:pt x="11170" y="26197"/>
                      <a:pt x="21468" y="24904"/>
                    </a:cubicBezTo>
                    <a:cubicBezTo>
                      <a:pt x="31516" y="23560"/>
                      <a:pt x="35744" y="24108"/>
                      <a:pt x="35744" y="19531"/>
                    </a:cubicBezTo>
                    <a:cubicBezTo>
                      <a:pt x="35744" y="12616"/>
                      <a:pt x="31815" y="8637"/>
                      <a:pt x="24104" y="8637"/>
                    </a:cubicBezTo>
                    <a:cubicBezTo>
                      <a:pt x="16095" y="8637"/>
                      <a:pt x="11767" y="12915"/>
                      <a:pt x="10026" y="16795"/>
                    </a:cubicBezTo>
                    <a:lnTo>
                      <a:pt x="1420" y="13960"/>
                    </a:lnTo>
                    <a:cubicBezTo>
                      <a:pt x="5698" y="3861"/>
                      <a:pt x="15249" y="777"/>
                      <a:pt x="23855" y="777"/>
                    </a:cubicBezTo>
                    <a:cubicBezTo>
                      <a:pt x="31317" y="777"/>
                      <a:pt x="44699" y="3065"/>
                      <a:pt x="44699" y="20427"/>
                    </a:cubicBezTo>
                    <a:lnTo>
                      <a:pt x="44699" y="57089"/>
                    </a:lnTo>
                    <a:lnTo>
                      <a:pt x="35894" y="57089"/>
                    </a:lnTo>
                    <a:lnTo>
                      <a:pt x="35894" y="49528"/>
                    </a:lnTo>
                    <a:lnTo>
                      <a:pt x="35297" y="49528"/>
                    </a:lnTo>
                    <a:cubicBezTo>
                      <a:pt x="33406" y="53457"/>
                      <a:pt x="28183" y="58382"/>
                      <a:pt x="18781" y="58382"/>
                    </a:cubicBezTo>
                    <a:close/>
                    <a:moveTo>
                      <a:pt x="20323" y="50473"/>
                    </a:moveTo>
                    <a:cubicBezTo>
                      <a:pt x="30223" y="50473"/>
                      <a:pt x="35744" y="43807"/>
                      <a:pt x="35744" y="36992"/>
                    </a:cubicBezTo>
                    <a:lnTo>
                      <a:pt x="35744" y="29281"/>
                    </a:lnTo>
                    <a:cubicBezTo>
                      <a:pt x="34252" y="31022"/>
                      <a:pt x="24502" y="32017"/>
                      <a:pt x="21070" y="32465"/>
                    </a:cubicBezTo>
                    <a:cubicBezTo>
                      <a:pt x="14553" y="33311"/>
                      <a:pt x="8832" y="35400"/>
                      <a:pt x="8832" y="41717"/>
                    </a:cubicBezTo>
                    <a:cubicBezTo>
                      <a:pt x="8832" y="47488"/>
                      <a:pt x="13658" y="50473"/>
                      <a:pt x="20323" y="50473"/>
                    </a:cubicBezTo>
                  </a:path>
                </a:pathLst>
              </a:custGeom>
              <a:solidFill>
                <a:srgbClr val="000000"/>
              </a:solidFill>
              <a:ln w="50" cap="flat">
                <a:noFill/>
                <a:prstDash val="solid"/>
                <a:miter/>
              </a:ln>
            </p:spPr>
            <p:txBody>
              <a:bodyPr rtlCol="0" anchor="ctr"/>
              <a:lstStyle/>
              <a:p>
                <a:endParaRPr lang="en-GB"/>
              </a:p>
            </p:txBody>
          </p:sp>
          <p:sp>
            <p:nvSpPr>
              <p:cNvPr id="81" name="Freeform: Shape 80">
                <a:extLst>
                  <a:ext uri="{FF2B5EF4-FFF2-40B4-BE49-F238E27FC236}">
                    <a16:creationId xmlns:a16="http://schemas.microsoft.com/office/drawing/2014/main" id="{B02103E0-9AB4-1BBF-D86B-888B3B4FEB81}"/>
                  </a:ext>
                </a:extLst>
              </p:cNvPr>
              <p:cNvSpPr/>
              <p:nvPr/>
            </p:nvSpPr>
            <p:spPr>
              <a:xfrm>
                <a:off x="2901161" y="2250001"/>
                <a:ext cx="48053" cy="57505"/>
              </a:xfrm>
              <a:custGeom>
                <a:avLst/>
                <a:gdLst>
                  <a:gd name="connsiteX0" fmla="*/ 25112 w 48053"/>
                  <a:gd name="connsiteY0" fmla="*/ 58284 h 57505"/>
                  <a:gd name="connsiteX1" fmla="*/ -208 w 48053"/>
                  <a:gd name="connsiteY1" fmla="*/ 29630 h 57505"/>
                  <a:gd name="connsiteX2" fmla="*/ 25112 w 48053"/>
                  <a:gd name="connsiteY2" fmla="*/ 778 h 57505"/>
                  <a:gd name="connsiteX3" fmla="*/ 47647 w 48053"/>
                  <a:gd name="connsiteY3" fmla="*/ 16149 h 57505"/>
                  <a:gd name="connsiteX4" fmla="*/ 39041 w 48053"/>
                  <a:gd name="connsiteY4" fmla="*/ 18587 h 57505"/>
                  <a:gd name="connsiteX5" fmla="*/ 25112 w 48053"/>
                  <a:gd name="connsiteY5" fmla="*/ 8787 h 57505"/>
                  <a:gd name="connsiteX6" fmla="*/ 8895 w 48053"/>
                  <a:gd name="connsiteY6" fmla="*/ 29630 h 57505"/>
                  <a:gd name="connsiteX7" fmla="*/ 25112 w 48053"/>
                  <a:gd name="connsiteY7" fmla="*/ 50275 h 57505"/>
                  <a:gd name="connsiteX8" fmla="*/ 39290 w 48053"/>
                  <a:gd name="connsiteY8" fmla="*/ 40027 h 57505"/>
                  <a:gd name="connsiteX9" fmla="*/ 47846 w 48053"/>
                  <a:gd name="connsiteY9" fmla="*/ 42465 h 57505"/>
                  <a:gd name="connsiteX10" fmla="*/ 25112 w 48053"/>
                  <a:gd name="connsiteY10" fmla="*/ 58284 h 57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8053" h="57505">
                    <a:moveTo>
                      <a:pt x="25112" y="58284"/>
                    </a:moveTo>
                    <a:cubicBezTo>
                      <a:pt x="9990" y="58284"/>
                      <a:pt x="-208" y="46793"/>
                      <a:pt x="-208" y="29630"/>
                    </a:cubicBezTo>
                    <a:cubicBezTo>
                      <a:pt x="-208" y="12220"/>
                      <a:pt x="9990" y="778"/>
                      <a:pt x="25112" y="778"/>
                    </a:cubicBezTo>
                    <a:cubicBezTo>
                      <a:pt x="35857" y="778"/>
                      <a:pt x="44613" y="6449"/>
                      <a:pt x="47647" y="16149"/>
                    </a:cubicBezTo>
                    <a:lnTo>
                      <a:pt x="39041" y="18587"/>
                    </a:lnTo>
                    <a:cubicBezTo>
                      <a:pt x="37400" y="12866"/>
                      <a:pt x="32425" y="8787"/>
                      <a:pt x="25112" y="8787"/>
                    </a:cubicBezTo>
                    <a:cubicBezTo>
                      <a:pt x="14019" y="8787"/>
                      <a:pt x="8895" y="18537"/>
                      <a:pt x="8895" y="29630"/>
                    </a:cubicBezTo>
                    <a:cubicBezTo>
                      <a:pt x="8895" y="40574"/>
                      <a:pt x="14019" y="50275"/>
                      <a:pt x="25112" y="50275"/>
                    </a:cubicBezTo>
                    <a:cubicBezTo>
                      <a:pt x="32574" y="50275"/>
                      <a:pt x="37648" y="46046"/>
                      <a:pt x="39290" y="40027"/>
                    </a:cubicBezTo>
                    <a:lnTo>
                      <a:pt x="47846" y="42465"/>
                    </a:lnTo>
                    <a:cubicBezTo>
                      <a:pt x="44861" y="52364"/>
                      <a:pt x="36007" y="58284"/>
                      <a:pt x="25112" y="58284"/>
                    </a:cubicBezTo>
                  </a:path>
                </a:pathLst>
              </a:custGeom>
              <a:solidFill>
                <a:srgbClr val="000000"/>
              </a:solidFill>
              <a:ln w="50" cap="flat">
                <a:noFill/>
                <a:prstDash val="solid"/>
                <a:miter/>
              </a:ln>
            </p:spPr>
            <p:txBody>
              <a:bodyPr rtlCol="0" anchor="ctr"/>
              <a:lstStyle/>
              <a:p>
                <a:endParaRPr lang="en-GB"/>
              </a:p>
            </p:txBody>
          </p:sp>
          <p:sp>
            <p:nvSpPr>
              <p:cNvPr id="82" name="Freeform: Shape 81">
                <a:extLst>
                  <a:ext uri="{FF2B5EF4-FFF2-40B4-BE49-F238E27FC236}">
                    <a16:creationId xmlns:a16="http://schemas.microsoft.com/office/drawing/2014/main" id="{36408ABB-A711-C246-0C7A-964EF8E4D64D}"/>
                  </a:ext>
                </a:extLst>
              </p:cNvPr>
              <p:cNvSpPr/>
              <p:nvPr/>
            </p:nvSpPr>
            <p:spPr>
              <a:xfrm>
                <a:off x="2962049" y="2232192"/>
                <a:ext cx="44522" cy="74120"/>
              </a:xfrm>
              <a:custGeom>
                <a:avLst/>
                <a:gdLst>
                  <a:gd name="connsiteX0" fmla="*/ 8737 w 44522"/>
                  <a:gd name="connsiteY0" fmla="*/ 41759 h 74120"/>
                  <a:gd name="connsiteX1" fmla="*/ 8737 w 44522"/>
                  <a:gd name="connsiteY1" fmla="*/ 75088 h 74120"/>
                  <a:gd name="connsiteX2" fmla="*/ -217 w 44522"/>
                  <a:gd name="connsiteY2" fmla="*/ 75088 h 74120"/>
                  <a:gd name="connsiteX3" fmla="*/ -217 w 44522"/>
                  <a:gd name="connsiteY3" fmla="*/ 968 h 74120"/>
                  <a:gd name="connsiteX4" fmla="*/ 8737 w 44522"/>
                  <a:gd name="connsiteY4" fmla="*/ 968 h 74120"/>
                  <a:gd name="connsiteX5" fmla="*/ 8737 w 44522"/>
                  <a:gd name="connsiteY5" fmla="*/ 29123 h 74120"/>
                  <a:gd name="connsiteX6" fmla="*/ 25452 w 44522"/>
                  <a:gd name="connsiteY6" fmla="*/ 18776 h 74120"/>
                  <a:gd name="connsiteX7" fmla="*/ 44305 w 44522"/>
                  <a:gd name="connsiteY7" fmla="*/ 39769 h 74120"/>
                  <a:gd name="connsiteX8" fmla="*/ 44305 w 44522"/>
                  <a:gd name="connsiteY8" fmla="*/ 75088 h 74120"/>
                  <a:gd name="connsiteX9" fmla="*/ 35301 w 44522"/>
                  <a:gd name="connsiteY9" fmla="*/ 75088 h 74120"/>
                  <a:gd name="connsiteX10" fmla="*/ 35301 w 44522"/>
                  <a:gd name="connsiteY10" fmla="*/ 40515 h 74120"/>
                  <a:gd name="connsiteX11" fmla="*/ 22766 w 44522"/>
                  <a:gd name="connsiteY11" fmla="*/ 26835 h 74120"/>
                  <a:gd name="connsiteX12" fmla="*/ 8737 w 44522"/>
                  <a:gd name="connsiteY12" fmla="*/ 41759 h 74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4522" h="74120">
                    <a:moveTo>
                      <a:pt x="8737" y="41759"/>
                    </a:moveTo>
                    <a:lnTo>
                      <a:pt x="8737" y="75088"/>
                    </a:lnTo>
                    <a:lnTo>
                      <a:pt x="-217" y="75088"/>
                    </a:lnTo>
                    <a:lnTo>
                      <a:pt x="-217" y="968"/>
                    </a:lnTo>
                    <a:lnTo>
                      <a:pt x="8737" y="968"/>
                    </a:lnTo>
                    <a:lnTo>
                      <a:pt x="8737" y="29123"/>
                    </a:lnTo>
                    <a:cubicBezTo>
                      <a:pt x="12369" y="21711"/>
                      <a:pt x="18189" y="18776"/>
                      <a:pt x="25452" y="18776"/>
                    </a:cubicBezTo>
                    <a:cubicBezTo>
                      <a:pt x="36694" y="18776"/>
                      <a:pt x="44305" y="25691"/>
                      <a:pt x="44305" y="39769"/>
                    </a:cubicBezTo>
                    <a:lnTo>
                      <a:pt x="44305" y="75088"/>
                    </a:lnTo>
                    <a:lnTo>
                      <a:pt x="35301" y="75088"/>
                    </a:lnTo>
                    <a:lnTo>
                      <a:pt x="35301" y="40515"/>
                    </a:lnTo>
                    <a:cubicBezTo>
                      <a:pt x="35301" y="31959"/>
                      <a:pt x="30526" y="26835"/>
                      <a:pt x="22766" y="26835"/>
                    </a:cubicBezTo>
                    <a:cubicBezTo>
                      <a:pt x="14757" y="26835"/>
                      <a:pt x="8737" y="32257"/>
                      <a:pt x="8737" y="41759"/>
                    </a:cubicBezTo>
                  </a:path>
                </a:pathLst>
              </a:custGeom>
              <a:solidFill>
                <a:srgbClr val="000000"/>
              </a:solidFill>
              <a:ln w="50" cap="flat">
                <a:noFill/>
                <a:prstDash val="solid"/>
                <a:miter/>
              </a:ln>
            </p:spPr>
            <p:txBody>
              <a:bodyPr rtlCol="0" anchor="ctr"/>
              <a:lstStyle/>
              <a:p>
                <a:endParaRPr lang="en-GB"/>
              </a:p>
            </p:txBody>
          </p:sp>
          <p:sp>
            <p:nvSpPr>
              <p:cNvPr id="83" name="Freeform: Shape 82">
                <a:extLst>
                  <a:ext uri="{FF2B5EF4-FFF2-40B4-BE49-F238E27FC236}">
                    <a16:creationId xmlns:a16="http://schemas.microsoft.com/office/drawing/2014/main" id="{3F2CFB15-7CBC-E969-CE58-14DF1B2E97DE}"/>
                  </a:ext>
                </a:extLst>
              </p:cNvPr>
              <p:cNvSpPr/>
              <p:nvPr/>
            </p:nvSpPr>
            <p:spPr>
              <a:xfrm>
                <a:off x="3020599" y="2229755"/>
                <a:ext cx="12486" cy="76558"/>
              </a:xfrm>
              <a:custGeom>
                <a:avLst/>
                <a:gdLst>
                  <a:gd name="connsiteX0" fmla="*/ 1838 w 12486"/>
                  <a:gd name="connsiteY0" fmla="*/ 77550 h 76558"/>
                  <a:gd name="connsiteX1" fmla="*/ 1838 w 12486"/>
                  <a:gd name="connsiteY1" fmla="*/ 21935 h 76558"/>
                  <a:gd name="connsiteX2" fmla="*/ 10792 w 12486"/>
                  <a:gd name="connsiteY2" fmla="*/ 21935 h 76558"/>
                  <a:gd name="connsiteX3" fmla="*/ 10792 w 12486"/>
                  <a:gd name="connsiteY3" fmla="*/ 77550 h 76558"/>
                  <a:gd name="connsiteX4" fmla="*/ 1838 w 12486"/>
                  <a:gd name="connsiteY4" fmla="*/ 77550 h 76558"/>
                  <a:gd name="connsiteX5" fmla="*/ 6364 w 12486"/>
                  <a:gd name="connsiteY5" fmla="*/ 12831 h 76558"/>
                  <a:gd name="connsiteX6" fmla="*/ 146 w 12486"/>
                  <a:gd name="connsiteY6" fmla="*/ 6912 h 76558"/>
                  <a:gd name="connsiteX7" fmla="*/ 6364 w 12486"/>
                  <a:gd name="connsiteY7" fmla="*/ 992 h 76558"/>
                  <a:gd name="connsiteX8" fmla="*/ 12632 w 12486"/>
                  <a:gd name="connsiteY8" fmla="*/ 6912 h 76558"/>
                  <a:gd name="connsiteX9" fmla="*/ 6364 w 12486"/>
                  <a:gd name="connsiteY9" fmla="*/ 12831 h 76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486" h="76558">
                    <a:moveTo>
                      <a:pt x="1838" y="77550"/>
                    </a:moveTo>
                    <a:lnTo>
                      <a:pt x="1838" y="21935"/>
                    </a:lnTo>
                    <a:lnTo>
                      <a:pt x="10792" y="21935"/>
                    </a:lnTo>
                    <a:lnTo>
                      <a:pt x="10792" y="77550"/>
                    </a:lnTo>
                    <a:lnTo>
                      <a:pt x="1838" y="77550"/>
                    </a:lnTo>
                    <a:close/>
                    <a:moveTo>
                      <a:pt x="6364" y="12831"/>
                    </a:moveTo>
                    <a:cubicBezTo>
                      <a:pt x="2982" y="12831"/>
                      <a:pt x="146" y="10195"/>
                      <a:pt x="146" y="6912"/>
                    </a:cubicBezTo>
                    <a:cubicBezTo>
                      <a:pt x="146" y="3628"/>
                      <a:pt x="2982" y="992"/>
                      <a:pt x="6364" y="992"/>
                    </a:cubicBezTo>
                    <a:cubicBezTo>
                      <a:pt x="9797" y="992"/>
                      <a:pt x="12632" y="3628"/>
                      <a:pt x="12632" y="6912"/>
                    </a:cubicBezTo>
                    <a:cubicBezTo>
                      <a:pt x="12632" y="10195"/>
                      <a:pt x="9797" y="12831"/>
                      <a:pt x="6364" y="12831"/>
                    </a:cubicBezTo>
                  </a:path>
                </a:pathLst>
              </a:custGeom>
              <a:solidFill>
                <a:srgbClr val="000000"/>
              </a:solidFill>
              <a:ln w="50" cap="flat">
                <a:noFill/>
                <a:prstDash val="solid"/>
                <a:miter/>
              </a:ln>
            </p:spPr>
            <p:txBody>
              <a:bodyPr rtlCol="0" anchor="ctr"/>
              <a:lstStyle/>
              <a:p>
                <a:endParaRPr lang="en-GB"/>
              </a:p>
            </p:txBody>
          </p:sp>
          <p:sp>
            <p:nvSpPr>
              <p:cNvPr id="84" name="Freeform: Shape 83">
                <a:extLst>
                  <a:ext uri="{FF2B5EF4-FFF2-40B4-BE49-F238E27FC236}">
                    <a16:creationId xmlns:a16="http://schemas.microsoft.com/office/drawing/2014/main" id="{E48E262F-F8E3-4B5B-44EB-0EA6199BEC07}"/>
                  </a:ext>
                </a:extLst>
              </p:cNvPr>
              <p:cNvSpPr/>
              <p:nvPr/>
            </p:nvSpPr>
            <p:spPr>
              <a:xfrm>
                <a:off x="3046964" y="2250001"/>
                <a:ext cx="44472" cy="56311"/>
              </a:xfrm>
              <a:custGeom>
                <a:avLst/>
                <a:gdLst>
                  <a:gd name="connsiteX0" fmla="*/ 8752 w 44472"/>
                  <a:gd name="connsiteY0" fmla="*/ 23772 h 56311"/>
                  <a:gd name="connsiteX1" fmla="*/ 8752 w 44472"/>
                  <a:gd name="connsiteY1" fmla="*/ 57102 h 56311"/>
                  <a:gd name="connsiteX2" fmla="*/ -202 w 44472"/>
                  <a:gd name="connsiteY2" fmla="*/ 57102 h 56311"/>
                  <a:gd name="connsiteX3" fmla="*/ -202 w 44472"/>
                  <a:gd name="connsiteY3" fmla="*/ 1486 h 56311"/>
                  <a:gd name="connsiteX4" fmla="*/ 8404 w 44472"/>
                  <a:gd name="connsiteY4" fmla="*/ 1486 h 56311"/>
                  <a:gd name="connsiteX5" fmla="*/ 8453 w 44472"/>
                  <a:gd name="connsiteY5" fmla="*/ 11784 h 56311"/>
                  <a:gd name="connsiteX6" fmla="*/ 25466 w 44472"/>
                  <a:gd name="connsiteY6" fmla="*/ 790 h 56311"/>
                  <a:gd name="connsiteX7" fmla="*/ 44270 w 44472"/>
                  <a:gd name="connsiteY7" fmla="*/ 21783 h 56311"/>
                  <a:gd name="connsiteX8" fmla="*/ 44270 w 44472"/>
                  <a:gd name="connsiteY8" fmla="*/ 57102 h 56311"/>
                  <a:gd name="connsiteX9" fmla="*/ 35316 w 44472"/>
                  <a:gd name="connsiteY9" fmla="*/ 57102 h 56311"/>
                  <a:gd name="connsiteX10" fmla="*/ 35316 w 44472"/>
                  <a:gd name="connsiteY10" fmla="*/ 22529 h 56311"/>
                  <a:gd name="connsiteX11" fmla="*/ 22780 w 44472"/>
                  <a:gd name="connsiteY11" fmla="*/ 8849 h 56311"/>
                  <a:gd name="connsiteX12" fmla="*/ 8752 w 44472"/>
                  <a:gd name="connsiteY12" fmla="*/ 23772 h 56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4472" h="56311">
                    <a:moveTo>
                      <a:pt x="8752" y="23772"/>
                    </a:moveTo>
                    <a:lnTo>
                      <a:pt x="8752" y="57102"/>
                    </a:lnTo>
                    <a:lnTo>
                      <a:pt x="-202" y="57102"/>
                    </a:lnTo>
                    <a:lnTo>
                      <a:pt x="-202" y="1486"/>
                    </a:lnTo>
                    <a:lnTo>
                      <a:pt x="8404" y="1486"/>
                    </a:lnTo>
                    <a:lnTo>
                      <a:pt x="8453" y="11784"/>
                    </a:lnTo>
                    <a:cubicBezTo>
                      <a:pt x="12035" y="3924"/>
                      <a:pt x="18005" y="790"/>
                      <a:pt x="25466" y="790"/>
                    </a:cubicBezTo>
                    <a:cubicBezTo>
                      <a:pt x="36709" y="790"/>
                      <a:pt x="44270" y="7705"/>
                      <a:pt x="44270" y="21783"/>
                    </a:cubicBezTo>
                    <a:lnTo>
                      <a:pt x="44270" y="57102"/>
                    </a:lnTo>
                    <a:lnTo>
                      <a:pt x="35316" y="57102"/>
                    </a:lnTo>
                    <a:lnTo>
                      <a:pt x="35316" y="22529"/>
                    </a:lnTo>
                    <a:cubicBezTo>
                      <a:pt x="35316" y="13973"/>
                      <a:pt x="30540" y="8849"/>
                      <a:pt x="22780" y="8849"/>
                    </a:cubicBezTo>
                    <a:cubicBezTo>
                      <a:pt x="14771" y="8849"/>
                      <a:pt x="8752" y="14271"/>
                      <a:pt x="8752" y="23772"/>
                    </a:cubicBezTo>
                  </a:path>
                </a:pathLst>
              </a:custGeom>
              <a:solidFill>
                <a:srgbClr val="000000"/>
              </a:solidFill>
              <a:ln w="50" cap="flat">
                <a:noFill/>
                <a:prstDash val="solid"/>
                <a:miter/>
              </a:ln>
            </p:spPr>
            <p:txBody>
              <a:bodyPr rtlCol="0" anchor="ctr"/>
              <a:lstStyle/>
              <a:p>
                <a:endParaRPr lang="en-GB"/>
              </a:p>
            </p:txBody>
          </p:sp>
          <p:sp>
            <p:nvSpPr>
              <p:cNvPr id="85" name="Freeform: Shape 84">
                <a:extLst>
                  <a:ext uri="{FF2B5EF4-FFF2-40B4-BE49-F238E27FC236}">
                    <a16:creationId xmlns:a16="http://schemas.microsoft.com/office/drawing/2014/main" id="{ECA49CF2-BC67-1E53-C44E-1E4583ED2405}"/>
                  </a:ext>
                </a:extLst>
              </p:cNvPr>
              <p:cNvSpPr/>
              <p:nvPr/>
            </p:nvSpPr>
            <p:spPr>
              <a:xfrm>
                <a:off x="3104470" y="2250001"/>
                <a:ext cx="49247" cy="57505"/>
              </a:xfrm>
              <a:custGeom>
                <a:avLst/>
                <a:gdLst>
                  <a:gd name="connsiteX0" fmla="*/ 25880 w 49247"/>
                  <a:gd name="connsiteY0" fmla="*/ 58284 h 57505"/>
                  <a:gd name="connsiteX1" fmla="*/ -186 w 49247"/>
                  <a:gd name="connsiteY1" fmla="*/ 29730 h 57505"/>
                  <a:gd name="connsiteX2" fmla="*/ 24835 w 49247"/>
                  <a:gd name="connsiteY2" fmla="*/ 778 h 57505"/>
                  <a:gd name="connsiteX3" fmla="*/ 49061 w 49247"/>
                  <a:gd name="connsiteY3" fmla="*/ 28586 h 57505"/>
                  <a:gd name="connsiteX4" fmla="*/ 49061 w 49247"/>
                  <a:gd name="connsiteY4" fmla="*/ 32317 h 57505"/>
                  <a:gd name="connsiteX5" fmla="*/ 8867 w 49247"/>
                  <a:gd name="connsiteY5" fmla="*/ 32317 h 57505"/>
                  <a:gd name="connsiteX6" fmla="*/ 25930 w 49247"/>
                  <a:gd name="connsiteY6" fmla="*/ 50324 h 57505"/>
                  <a:gd name="connsiteX7" fmla="*/ 39510 w 49247"/>
                  <a:gd name="connsiteY7" fmla="*/ 41768 h 57505"/>
                  <a:gd name="connsiteX8" fmla="*/ 48166 w 49247"/>
                  <a:gd name="connsiteY8" fmla="*/ 44156 h 57505"/>
                  <a:gd name="connsiteX9" fmla="*/ 25880 w 49247"/>
                  <a:gd name="connsiteY9" fmla="*/ 58284 h 57505"/>
                  <a:gd name="connsiteX10" fmla="*/ 8917 w 49247"/>
                  <a:gd name="connsiteY10" fmla="*/ 24755 h 57505"/>
                  <a:gd name="connsiteX11" fmla="*/ 39958 w 49247"/>
                  <a:gd name="connsiteY11" fmla="*/ 24755 h 57505"/>
                  <a:gd name="connsiteX12" fmla="*/ 24835 w 49247"/>
                  <a:gd name="connsiteY12" fmla="*/ 8737 h 57505"/>
                  <a:gd name="connsiteX13" fmla="*/ 8917 w 49247"/>
                  <a:gd name="connsiteY13" fmla="*/ 24755 h 57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247" h="57505">
                    <a:moveTo>
                      <a:pt x="25880" y="58284"/>
                    </a:moveTo>
                    <a:cubicBezTo>
                      <a:pt x="9763" y="58284"/>
                      <a:pt x="-186" y="46842"/>
                      <a:pt x="-186" y="29730"/>
                    </a:cubicBezTo>
                    <a:cubicBezTo>
                      <a:pt x="-186" y="12667"/>
                      <a:pt x="9663" y="778"/>
                      <a:pt x="24835" y="778"/>
                    </a:cubicBezTo>
                    <a:cubicBezTo>
                      <a:pt x="36625" y="778"/>
                      <a:pt x="49061" y="8041"/>
                      <a:pt x="49061" y="28586"/>
                    </a:cubicBezTo>
                    <a:lnTo>
                      <a:pt x="49061" y="32317"/>
                    </a:lnTo>
                    <a:lnTo>
                      <a:pt x="8867" y="32317"/>
                    </a:lnTo>
                    <a:cubicBezTo>
                      <a:pt x="9315" y="43957"/>
                      <a:pt x="16080" y="50324"/>
                      <a:pt x="25930" y="50324"/>
                    </a:cubicBezTo>
                    <a:cubicBezTo>
                      <a:pt x="32496" y="50324"/>
                      <a:pt x="37421" y="47439"/>
                      <a:pt x="39510" y="41768"/>
                    </a:cubicBezTo>
                    <a:lnTo>
                      <a:pt x="48166" y="44156"/>
                    </a:lnTo>
                    <a:cubicBezTo>
                      <a:pt x="45579" y="52563"/>
                      <a:pt x="37272" y="58284"/>
                      <a:pt x="25880" y="58284"/>
                    </a:cubicBezTo>
                    <a:close/>
                    <a:moveTo>
                      <a:pt x="8917" y="24755"/>
                    </a:moveTo>
                    <a:lnTo>
                      <a:pt x="39958" y="24755"/>
                    </a:lnTo>
                    <a:cubicBezTo>
                      <a:pt x="39112" y="15304"/>
                      <a:pt x="33989" y="8737"/>
                      <a:pt x="24835" y="8737"/>
                    </a:cubicBezTo>
                    <a:cubicBezTo>
                      <a:pt x="15284" y="8737"/>
                      <a:pt x="9464" y="16249"/>
                      <a:pt x="8917" y="24755"/>
                    </a:cubicBezTo>
                  </a:path>
                </a:pathLst>
              </a:custGeom>
              <a:solidFill>
                <a:srgbClr val="000000"/>
              </a:solidFill>
              <a:ln w="50" cap="flat">
                <a:noFill/>
                <a:prstDash val="solid"/>
                <a:miter/>
              </a:ln>
            </p:spPr>
            <p:txBody>
              <a:bodyPr rtlCol="0" anchor="ctr"/>
              <a:lstStyle/>
              <a:p>
                <a:endParaRPr lang="en-GB"/>
              </a:p>
            </p:txBody>
          </p:sp>
        </p:grpSp>
        <p:grpSp>
          <p:nvGrpSpPr>
            <p:cNvPr id="86" name="Graphic 8">
              <a:extLst>
                <a:ext uri="{FF2B5EF4-FFF2-40B4-BE49-F238E27FC236}">
                  <a16:creationId xmlns:a16="http://schemas.microsoft.com/office/drawing/2014/main" id="{95B5DE80-F26E-EC88-9F72-AEEF2AFA0F45}"/>
                </a:ext>
              </a:extLst>
            </p:cNvPr>
            <p:cNvGrpSpPr/>
            <p:nvPr/>
          </p:nvGrpSpPr>
          <p:grpSpPr>
            <a:xfrm>
              <a:off x="3193143" y="2231197"/>
              <a:ext cx="264097" cy="95909"/>
              <a:chOff x="3193143" y="2231197"/>
              <a:chExt cx="264097" cy="95909"/>
            </a:xfrm>
            <a:solidFill>
              <a:srgbClr val="000000"/>
            </a:solidFill>
          </p:grpSpPr>
          <p:sp>
            <p:nvSpPr>
              <p:cNvPr id="87" name="Freeform: Shape 86">
                <a:extLst>
                  <a:ext uri="{FF2B5EF4-FFF2-40B4-BE49-F238E27FC236}">
                    <a16:creationId xmlns:a16="http://schemas.microsoft.com/office/drawing/2014/main" id="{1A843E7D-D099-756C-C7EB-CEDE808D146F}"/>
                  </a:ext>
                </a:extLst>
              </p:cNvPr>
              <p:cNvSpPr/>
              <p:nvPr/>
            </p:nvSpPr>
            <p:spPr>
              <a:xfrm>
                <a:off x="3193143" y="2231197"/>
                <a:ext cx="53824" cy="76408"/>
              </a:xfrm>
              <a:custGeom>
                <a:avLst/>
                <a:gdLst>
                  <a:gd name="connsiteX0" fmla="*/ 26683 w 53824"/>
                  <a:gd name="connsiteY0" fmla="*/ 77373 h 76408"/>
                  <a:gd name="connsiteX1" fmla="*/ -229 w 53824"/>
                  <a:gd name="connsiteY1" fmla="*/ 56679 h 76408"/>
                  <a:gd name="connsiteX2" fmla="*/ 9471 w 53824"/>
                  <a:gd name="connsiteY2" fmla="*/ 56679 h 76408"/>
                  <a:gd name="connsiteX3" fmla="*/ 26683 w 53824"/>
                  <a:gd name="connsiteY3" fmla="*/ 68917 h 76408"/>
                  <a:gd name="connsiteX4" fmla="*/ 44392 w 53824"/>
                  <a:gd name="connsiteY4" fmla="*/ 55734 h 76408"/>
                  <a:gd name="connsiteX5" fmla="*/ 20763 w 53824"/>
                  <a:gd name="connsiteY5" fmla="*/ 41159 h 76408"/>
                  <a:gd name="connsiteX6" fmla="*/ 1860 w 53824"/>
                  <a:gd name="connsiteY6" fmla="*/ 21808 h 76408"/>
                  <a:gd name="connsiteX7" fmla="*/ 27329 w 53824"/>
                  <a:gd name="connsiteY7" fmla="*/ 965 h 76408"/>
                  <a:gd name="connsiteX8" fmla="*/ 52600 w 53824"/>
                  <a:gd name="connsiteY8" fmla="*/ 20664 h 76408"/>
                  <a:gd name="connsiteX9" fmla="*/ 43347 w 53824"/>
                  <a:gd name="connsiteY9" fmla="*/ 20664 h 76408"/>
                  <a:gd name="connsiteX10" fmla="*/ 27031 w 53824"/>
                  <a:gd name="connsiteY10" fmla="*/ 9322 h 76408"/>
                  <a:gd name="connsiteX11" fmla="*/ 11063 w 53824"/>
                  <a:gd name="connsiteY11" fmla="*/ 21360 h 76408"/>
                  <a:gd name="connsiteX12" fmla="*/ 25190 w 53824"/>
                  <a:gd name="connsiteY12" fmla="*/ 33349 h 76408"/>
                  <a:gd name="connsiteX13" fmla="*/ 32602 w 53824"/>
                  <a:gd name="connsiteY13" fmla="*/ 35388 h 76408"/>
                  <a:gd name="connsiteX14" fmla="*/ 53595 w 53824"/>
                  <a:gd name="connsiteY14" fmla="*/ 55883 h 76408"/>
                  <a:gd name="connsiteX15" fmla="*/ 26683 w 53824"/>
                  <a:gd name="connsiteY15" fmla="*/ 77373 h 76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824" h="76408">
                    <a:moveTo>
                      <a:pt x="26683" y="77373"/>
                    </a:moveTo>
                    <a:cubicBezTo>
                      <a:pt x="10615" y="77373"/>
                      <a:pt x="616" y="69116"/>
                      <a:pt x="-229" y="56679"/>
                    </a:cubicBezTo>
                    <a:lnTo>
                      <a:pt x="9471" y="56679"/>
                    </a:lnTo>
                    <a:cubicBezTo>
                      <a:pt x="10217" y="65086"/>
                      <a:pt x="17977" y="68917"/>
                      <a:pt x="26683" y="68917"/>
                    </a:cubicBezTo>
                    <a:cubicBezTo>
                      <a:pt x="36731" y="68917"/>
                      <a:pt x="44392" y="63644"/>
                      <a:pt x="44392" y="55734"/>
                    </a:cubicBezTo>
                    <a:cubicBezTo>
                      <a:pt x="44641" y="45636"/>
                      <a:pt x="29767" y="43895"/>
                      <a:pt x="20763" y="41159"/>
                    </a:cubicBezTo>
                    <a:cubicBezTo>
                      <a:pt x="8874" y="37527"/>
                      <a:pt x="1860" y="31657"/>
                      <a:pt x="1860" y="21808"/>
                    </a:cubicBezTo>
                    <a:cubicBezTo>
                      <a:pt x="1860" y="9272"/>
                      <a:pt x="13003" y="965"/>
                      <a:pt x="27329" y="965"/>
                    </a:cubicBezTo>
                    <a:cubicBezTo>
                      <a:pt x="41955" y="965"/>
                      <a:pt x="52152" y="9471"/>
                      <a:pt x="52600" y="20664"/>
                    </a:cubicBezTo>
                    <a:lnTo>
                      <a:pt x="43347" y="20664"/>
                    </a:lnTo>
                    <a:cubicBezTo>
                      <a:pt x="42502" y="13451"/>
                      <a:pt x="35836" y="9322"/>
                      <a:pt x="27031" y="9322"/>
                    </a:cubicBezTo>
                    <a:cubicBezTo>
                      <a:pt x="17430" y="9322"/>
                      <a:pt x="11063" y="14396"/>
                      <a:pt x="11063" y="21360"/>
                    </a:cubicBezTo>
                    <a:cubicBezTo>
                      <a:pt x="11063" y="29120"/>
                      <a:pt x="19768" y="31856"/>
                      <a:pt x="25190" y="33349"/>
                    </a:cubicBezTo>
                    <a:lnTo>
                      <a:pt x="32602" y="35388"/>
                    </a:lnTo>
                    <a:cubicBezTo>
                      <a:pt x="40562" y="37577"/>
                      <a:pt x="53595" y="42054"/>
                      <a:pt x="53595" y="55883"/>
                    </a:cubicBezTo>
                    <a:cubicBezTo>
                      <a:pt x="53595" y="68021"/>
                      <a:pt x="43795" y="77373"/>
                      <a:pt x="26683" y="77373"/>
                    </a:cubicBezTo>
                  </a:path>
                </a:pathLst>
              </a:custGeom>
              <a:solidFill>
                <a:srgbClr val="000000"/>
              </a:solidFill>
              <a:ln w="50" cap="flat">
                <a:noFill/>
                <a:prstDash val="solid"/>
                <a:miter/>
              </a:ln>
            </p:spPr>
            <p:txBody>
              <a:bodyPr rtlCol="0" anchor="ctr"/>
              <a:lstStyle/>
              <a:p>
                <a:endParaRPr lang="en-GB"/>
              </a:p>
            </p:txBody>
          </p:sp>
          <p:sp>
            <p:nvSpPr>
              <p:cNvPr id="88" name="Freeform: Shape 87">
                <a:extLst>
                  <a:ext uri="{FF2B5EF4-FFF2-40B4-BE49-F238E27FC236}">
                    <a16:creationId xmlns:a16="http://schemas.microsoft.com/office/drawing/2014/main" id="{5D4C9250-A588-D6F1-538D-2A09078F08D2}"/>
                  </a:ext>
                </a:extLst>
              </p:cNvPr>
              <p:cNvSpPr/>
              <p:nvPr/>
            </p:nvSpPr>
            <p:spPr>
              <a:xfrm>
                <a:off x="3253732" y="2237465"/>
                <a:ext cx="30294" cy="69543"/>
              </a:xfrm>
              <a:custGeom>
                <a:avLst/>
                <a:gdLst>
                  <a:gd name="connsiteX0" fmla="*/ 28864 w 30294"/>
                  <a:gd name="connsiteY0" fmla="*/ 14140 h 69543"/>
                  <a:gd name="connsiteX1" fmla="*/ 28864 w 30294"/>
                  <a:gd name="connsiteY1" fmla="*/ 21801 h 69543"/>
                  <a:gd name="connsiteX2" fmla="*/ 17422 w 30294"/>
                  <a:gd name="connsiteY2" fmla="*/ 21801 h 69543"/>
                  <a:gd name="connsiteX3" fmla="*/ 17422 w 30294"/>
                  <a:gd name="connsiteY3" fmla="*/ 55329 h 69543"/>
                  <a:gd name="connsiteX4" fmla="*/ 23989 w 30294"/>
                  <a:gd name="connsiteY4" fmla="*/ 62493 h 69543"/>
                  <a:gd name="connsiteX5" fmla="*/ 28565 w 30294"/>
                  <a:gd name="connsiteY5" fmla="*/ 61896 h 69543"/>
                  <a:gd name="connsiteX6" fmla="*/ 30406 w 30294"/>
                  <a:gd name="connsiteY6" fmla="*/ 69457 h 69543"/>
                  <a:gd name="connsiteX7" fmla="*/ 23740 w 30294"/>
                  <a:gd name="connsiteY7" fmla="*/ 70452 h 69543"/>
                  <a:gd name="connsiteX8" fmla="*/ 8468 w 30294"/>
                  <a:gd name="connsiteY8" fmla="*/ 56026 h 69543"/>
                  <a:gd name="connsiteX9" fmla="*/ 8468 w 30294"/>
                  <a:gd name="connsiteY9" fmla="*/ 21801 h 69543"/>
                  <a:gd name="connsiteX10" fmla="*/ 111 w 30294"/>
                  <a:gd name="connsiteY10" fmla="*/ 21801 h 69543"/>
                  <a:gd name="connsiteX11" fmla="*/ 111 w 30294"/>
                  <a:gd name="connsiteY11" fmla="*/ 14140 h 69543"/>
                  <a:gd name="connsiteX12" fmla="*/ 8468 w 30294"/>
                  <a:gd name="connsiteY12" fmla="*/ 14140 h 69543"/>
                  <a:gd name="connsiteX13" fmla="*/ 8468 w 30294"/>
                  <a:gd name="connsiteY13" fmla="*/ 908 h 69543"/>
                  <a:gd name="connsiteX14" fmla="*/ 17422 w 30294"/>
                  <a:gd name="connsiteY14" fmla="*/ 908 h 69543"/>
                  <a:gd name="connsiteX15" fmla="*/ 17422 w 30294"/>
                  <a:gd name="connsiteY15" fmla="*/ 14140 h 69543"/>
                  <a:gd name="connsiteX16" fmla="*/ 28864 w 30294"/>
                  <a:gd name="connsiteY16" fmla="*/ 14140 h 695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0294" h="69543">
                    <a:moveTo>
                      <a:pt x="28864" y="14140"/>
                    </a:moveTo>
                    <a:lnTo>
                      <a:pt x="28864" y="21801"/>
                    </a:lnTo>
                    <a:lnTo>
                      <a:pt x="17422" y="21801"/>
                    </a:lnTo>
                    <a:lnTo>
                      <a:pt x="17422" y="55329"/>
                    </a:lnTo>
                    <a:cubicBezTo>
                      <a:pt x="17422" y="60304"/>
                      <a:pt x="19263" y="62493"/>
                      <a:pt x="23989" y="62493"/>
                    </a:cubicBezTo>
                    <a:cubicBezTo>
                      <a:pt x="25133" y="62493"/>
                      <a:pt x="27073" y="62194"/>
                      <a:pt x="28565" y="61896"/>
                    </a:cubicBezTo>
                    <a:lnTo>
                      <a:pt x="30406" y="69457"/>
                    </a:lnTo>
                    <a:cubicBezTo>
                      <a:pt x="28565" y="70104"/>
                      <a:pt x="26028" y="70452"/>
                      <a:pt x="23740" y="70452"/>
                    </a:cubicBezTo>
                    <a:cubicBezTo>
                      <a:pt x="14139" y="70452"/>
                      <a:pt x="8468" y="65129"/>
                      <a:pt x="8468" y="56026"/>
                    </a:cubicBezTo>
                    <a:lnTo>
                      <a:pt x="8468" y="21801"/>
                    </a:lnTo>
                    <a:lnTo>
                      <a:pt x="111" y="21801"/>
                    </a:lnTo>
                    <a:lnTo>
                      <a:pt x="111" y="14140"/>
                    </a:lnTo>
                    <a:lnTo>
                      <a:pt x="8468" y="14140"/>
                    </a:lnTo>
                    <a:lnTo>
                      <a:pt x="8468" y="908"/>
                    </a:lnTo>
                    <a:lnTo>
                      <a:pt x="17422" y="908"/>
                    </a:lnTo>
                    <a:lnTo>
                      <a:pt x="17422" y="14140"/>
                    </a:lnTo>
                    <a:lnTo>
                      <a:pt x="28864" y="14140"/>
                    </a:lnTo>
                  </a:path>
                </a:pathLst>
              </a:custGeom>
              <a:solidFill>
                <a:srgbClr val="000000"/>
              </a:solidFill>
              <a:ln w="50" cap="flat">
                <a:noFill/>
                <a:prstDash val="solid"/>
                <a:miter/>
              </a:ln>
            </p:spPr>
            <p:txBody>
              <a:bodyPr rtlCol="0" anchor="ctr"/>
              <a:lstStyle/>
              <a:p>
                <a:endParaRPr lang="en-GB"/>
              </a:p>
            </p:txBody>
          </p:sp>
          <p:sp>
            <p:nvSpPr>
              <p:cNvPr id="89" name="Freeform: Shape 88">
                <a:extLst>
                  <a:ext uri="{FF2B5EF4-FFF2-40B4-BE49-F238E27FC236}">
                    <a16:creationId xmlns:a16="http://schemas.microsoft.com/office/drawing/2014/main" id="{83971F69-3EB4-BE8A-ABF6-7DD498B6F706}"/>
                  </a:ext>
                </a:extLst>
              </p:cNvPr>
              <p:cNvSpPr/>
              <p:nvPr/>
            </p:nvSpPr>
            <p:spPr>
              <a:xfrm>
                <a:off x="3290246" y="2250001"/>
                <a:ext cx="50740" cy="57505"/>
              </a:xfrm>
              <a:custGeom>
                <a:avLst/>
                <a:gdLst>
                  <a:gd name="connsiteX0" fmla="*/ 25150 w 50740"/>
                  <a:gd name="connsiteY0" fmla="*/ 58284 h 57505"/>
                  <a:gd name="connsiteX1" fmla="*/ -171 w 50740"/>
                  <a:gd name="connsiteY1" fmla="*/ 29630 h 57505"/>
                  <a:gd name="connsiteX2" fmla="*/ 25150 w 50740"/>
                  <a:gd name="connsiteY2" fmla="*/ 778 h 57505"/>
                  <a:gd name="connsiteX3" fmla="*/ 50569 w 50740"/>
                  <a:gd name="connsiteY3" fmla="*/ 29630 h 57505"/>
                  <a:gd name="connsiteX4" fmla="*/ 25150 w 50740"/>
                  <a:gd name="connsiteY4" fmla="*/ 58284 h 57505"/>
                  <a:gd name="connsiteX5" fmla="*/ 25150 w 50740"/>
                  <a:gd name="connsiteY5" fmla="*/ 50275 h 57505"/>
                  <a:gd name="connsiteX6" fmla="*/ 41516 w 50740"/>
                  <a:gd name="connsiteY6" fmla="*/ 29630 h 57505"/>
                  <a:gd name="connsiteX7" fmla="*/ 25150 w 50740"/>
                  <a:gd name="connsiteY7" fmla="*/ 8787 h 57505"/>
                  <a:gd name="connsiteX8" fmla="*/ 8933 w 50740"/>
                  <a:gd name="connsiteY8" fmla="*/ 29630 h 57505"/>
                  <a:gd name="connsiteX9" fmla="*/ 25150 w 50740"/>
                  <a:gd name="connsiteY9" fmla="*/ 50275 h 57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740" h="57505">
                    <a:moveTo>
                      <a:pt x="25150" y="58284"/>
                    </a:moveTo>
                    <a:cubicBezTo>
                      <a:pt x="10027" y="58284"/>
                      <a:pt x="-171" y="46793"/>
                      <a:pt x="-171" y="29630"/>
                    </a:cubicBezTo>
                    <a:cubicBezTo>
                      <a:pt x="-171" y="12220"/>
                      <a:pt x="10027" y="778"/>
                      <a:pt x="25150" y="778"/>
                    </a:cubicBezTo>
                    <a:cubicBezTo>
                      <a:pt x="40322" y="778"/>
                      <a:pt x="50569" y="12220"/>
                      <a:pt x="50569" y="29630"/>
                    </a:cubicBezTo>
                    <a:cubicBezTo>
                      <a:pt x="50569" y="46793"/>
                      <a:pt x="40322" y="58284"/>
                      <a:pt x="25150" y="58284"/>
                    </a:cubicBezTo>
                    <a:close/>
                    <a:moveTo>
                      <a:pt x="25150" y="50275"/>
                    </a:moveTo>
                    <a:cubicBezTo>
                      <a:pt x="36392" y="50275"/>
                      <a:pt x="41516" y="40574"/>
                      <a:pt x="41516" y="29630"/>
                    </a:cubicBezTo>
                    <a:cubicBezTo>
                      <a:pt x="41516" y="18587"/>
                      <a:pt x="36392" y="8787"/>
                      <a:pt x="25150" y="8787"/>
                    </a:cubicBezTo>
                    <a:cubicBezTo>
                      <a:pt x="14056" y="8787"/>
                      <a:pt x="8933" y="18537"/>
                      <a:pt x="8933" y="29630"/>
                    </a:cubicBezTo>
                    <a:cubicBezTo>
                      <a:pt x="8933" y="40574"/>
                      <a:pt x="14056" y="50275"/>
                      <a:pt x="25150" y="50275"/>
                    </a:cubicBezTo>
                  </a:path>
                </a:pathLst>
              </a:custGeom>
              <a:solidFill>
                <a:srgbClr val="000000"/>
              </a:solidFill>
              <a:ln w="50" cap="flat">
                <a:noFill/>
                <a:prstDash val="solid"/>
                <a:miter/>
              </a:ln>
            </p:spPr>
            <p:txBody>
              <a:bodyPr rtlCol="0" anchor="ctr"/>
              <a:lstStyle/>
              <a:p>
                <a:endParaRPr lang="en-GB"/>
              </a:p>
            </p:txBody>
          </p:sp>
          <p:sp>
            <p:nvSpPr>
              <p:cNvPr id="90" name="Freeform: Shape 89">
                <a:extLst>
                  <a:ext uri="{FF2B5EF4-FFF2-40B4-BE49-F238E27FC236}">
                    <a16:creationId xmlns:a16="http://schemas.microsoft.com/office/drawing/2014/main" id="{C07DF209-72AD-7486-1106-A1671A378AAA}"/>
                  </a:ext>
                </a:extLst>
              </p:cNvPr>
              <p:cNvSpPr/>
              <p:nvPr/>
            </p:nvSpPr>
            <p:spPr>
              <a:xfrm>
                <a:off x="3354019" y="2250001"/>
                <a:ext cx="49347" cy="77105"/>
              </a:xfrm>
              <a:custGeom>
                <a:avLst/>
                <a:gdLst>
                  <a:gd name="connsiteX0" fmla="*/ -200 w 49347"/>
                  <a:gd name="connsiteY0" fmla="*/ 77688 h 77105"/>
                  <a:gd name="connsiteX1" fmla="*/ -200 w 49347"/>
                  <a:gd name="connsiteY1" fmla="*/ 1279 h 77105"/>
                  <a:gd name="connsiteX2" fmla="*/ 8455 w 49347"/>
                  <a:gd name="connsiteY2" fmla="*/ 1279 h 77105"/>
                  <a:gd name="connsiteX3" fmla="*/ 8455 w 49347"/>
                  <a:gd name="connsiteY3" fmla="*/ 10184 h 77105"/>
                  <a:gd name="connsiteX4" fmla="*/ 9450 w 49347"/>
                  <a:gd name="connsiteY4" fmla="*/ 10184 h 77105"/>
                  <a:gd name="connsiteX5" fmla="*/ 25568 w 49347"/>
                  <a:gd name="connsiteY5" fmla="*/ 583 h 77105"/>
                  <a:gd name="connsiteX6" fmla="*/ 49147 w 49347"/>
                  <a:gd name="connsiteY6" fmla="*/ 29236 h 77105"/>
                  <a:gd name="connsiteX7" fmla="*/ 25617 w 49347"/>
                  <a:gd name="connsiteY7" fmla="*/ 58088 h 77105"/>
                  <a:gd name="connsiteX8" fmla="*/ 9450 w 49347"/>
                  <a:gd name="connsiteY8" fmla="*/ 48288 h 77105"/>
                  <a:gd name="connsiteX9" fmla="*/ 8754 w 49347"/>
                  <a:gd name="connsiteY9" fmla="*/ 48288 h 77105"/>
                  <a:gd name="connsiteX10" fmla="*/ 8754 w 49347"/>
                  <a:gd name="connsiteY10" fmla="*/ 77688 h 77105"/>
                  <a:gd name="connsiteX11" fmla="*/ -200 w 49347"/>
                  <a:gd name="connsiteY11" fmla="*/ 77688 h 77105"/>
                  <a:gd name="connsiteX12" fmla="*/ 24274 w 49347"/>
                  <a:gd name="connsiteY12" fmla="*/ 50079 h 77105"/>
                  <a:gd name="connsiteX13" fmla="*/ 40044 w 49347"/>
                  <a:gd name="connsiteY13" fmla="*/ 29137 h 77105"/>
                  <a:gd name="connsiteX14" fmla="*/ 24274 w 49347"/>
                  <a:gd name="connsiteY14" fmla="*/ 8592 h 77105"/>
                  <a:gd name="connsiteX15" fmla="*/ 8654 w 49347"/>
                  <a:gd name="connsiteY15" fmla="*/ 29137 h 77105"/>
                  <a:gd name="connsiteX16" fmla="*/ 24274 w 49347"/>
                  <a:gd name="connsiteY16" fmla="*/ 50079 h 771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9347" h="77105">
                    <a:moveTo>
                      <a:pt x="-200" y="77688"/>
                    </a:moveTo>
                    <a:lnTo>
                      <a:pt x="-200" y="1279"/>
                    </a:lnTo>
                    <a:lnTo>
                      <a:pt x="8455" y="1279"/>
                    </a:lnTo>
                    <a:lnTo>
                      <a:pt x="8455" y="10184"/>
                    </a:lnTo>
                    <a:lnTo>
                      <a:pt x="9450" y="10184"/>
                    </a:lnTo>
                    <a:cubicBezTo>
                      <a:pt x="11291" y="7249"/>
                      <a:pt x="14723" y="583"/>
                      <a:pt x="25568" y="583"/>
                    </a:cubicBezTo>
                    <a:cubicBezTo>
                      <a:pt x="39447" y="583"/>
                      <a:pt x="49147" y="11626"/>
                      <a:pt x="49147" y="29236"/>
                    </a:cubicBezTo>
                    <a:cubicBezTo>
                      <a:pt x="49147" y="46945"/>
                      <a:pt x="39496" y="58088"/>
                      <a:pt x="25617" y="58088"/>
                    </a:cubicBezTo>
                    <a:cubicBezTo>
                      <a:pt x="15022" y="58088"/>
                      <a:pt x="11291" y="51373"/>
                      <a:pt x="9450" y="48288"/>
                    </a:cubicBezTo>
                    <a:lnTo>
                      <a:pt x="8754" y="48288"/>
                    </a:lnTo>
                    <a:lnTo>
                      <a:pt x="8754" y="77688"/>
                    </a:lnTo>
                    <a:lnTo>
                      <a:pt x="-200" y="77688"/>
                    </a:lnTo>
                    <a:close/>
                    <a:moveTo>
                      <a:pt x="24274" y="50079"/>
                    </a:moveTo>
                    <a:cubicBezTo>
                      <a:pt x="34671" y="50079"/>
                      <a:pt x="40044" y="40827"/>
                      <a:pt x="40044" y="29137"/>
                    </a:cubicBezTo>
                    <a:cubicBezTo>
                      <a:pt x="40044" y="17596"/>
                      <a:pt x="34820" y="8592"/>
                      <a:pt x="24274" y="8592"/>
                    </a:cubicBezTo>
                    <a:cubicBezTo>
                      <a:pt x="14027" y="8592"/>
                      <a:pt x="8654" y="16849"/>
                      <a:pt x="8654" y="29137"/>
                    </a:cubicBezTo>
                    <a:cubicBezTo>
                      <a:pt x="8654" y="41523"/>
                      <a:pt x="14176" y="50079"/>
                      <a:pt x="24274" y="50079"/>
                    </a:cubicBezTo>
                  </a:path>
                </a:pathLst>
              </a:custGeom>
              <a:solidFill>
                <a:srgbClr val="000000"/>
              </a:solidFill>
              <a:ln w="50" cap="flat">
                <a:noFill/>
                <a:prstDash val="solid"/>
                <a:miter/>
              </a:ln>
            </p:spPr>
            <p:txBody>
              <a:bodyPr rtlCol="0" anchor="ctr"/>
              <a:lstStyle/>
              <a:p>
                <a:endParaRPr lang="en-GB"/>
              </a:p>
            </p:txBody>
          </p:sp>
          <p:sp>
            <p:nvSpPr>
              <p:cNvPr id="91" name="Freeform: Shape 90">
                <a:extLst>
                  <a:ext uri="{FF2B5EF4-FFF2-40B4-BE49-F238E27FC236}">
                    <a16:creationId xmlns:a16="http://schemas.microsoft.com/office/drawing/2014/main" id="{346FEBEA-6F7C-9498-D9D8-55877E07008A}"/>
                  </a:ext>
                </a:extLst>
              </p:cNvPr>
              <p:cNvSpPr/>
              <p:nvPr/>
            </p:nvSpPr>
            <p:spPr>
              <a:xfrm>
                <a:off x="3413912" y="2250001"/>
                <a:ext cx="43328" cy="57505"/>
              </a:xfrm>
              <a:custGeom>
                <a:avLst/>
                <a:gdLst>
                  <a:gd name="connsiteX0" fmla="*/ 21310 w 43328"/>
                  <a:gd name="connsiteY0" fmla="*/ 58284 h 57505"/>
                  <a:gd name="connsiteX1" fmla="*/ -81 w 43328"/>
                  <a:gd name="connsiteY1" fmla="*/ 43609 h 57505"/>
                  <a:gd name="connsiteX2" fmla="*/ 8426 w 43328"/>
                  <a:gd name="connsiteY2" fmla="*/ 41569 h 57505"/>
                  <a:gd name="connsiteX3" fmla="*/ 21210 w 43328"/>
                  <a:gd name="connsiteY3" fmla="*/ 50424 h 57505"/>
                  <a:gd name="connsiteX4" fmla="*/ 33945 w 43328"/>
                  <a:gd name="connsiteY4" fmla="*/ 42017 h 57505"/>
                  <a:gd name="connsiteX5" fmla="*/ 25787 w 43328"/>
                  <a:gd name="connsiteY5" fmla="*/ 34356 h 57505"/>
                  <a:gd name="connsiteX6" fmla="*/ 16534 w 43328"/>
                  <a:gd name="connsiteY6" fmla="*/ 32167 h 57505"/>
                  <a:gd name="connsiteX7" fmla="*/ 1611 w 43328"/>
                  <a:gd name="connsiteY7" fmla="*/ 16995 h 57505"/>
                  <a:gd name="connsiteX8" fmla="*/ 22205 w 43328"/>
                  <a:gd name="connsiteY8" fmla="*/ 778 h 57505"/>
                  <a:gd name="connsiteX9" fmla="*/ 42203 w 43328"/>
                  <a:gd name="connsiteY9" fmla="*/ 14160 h 57505"/>
                  <a:gd name="connsiteX10" fmla="*/ 34094 w 43328"/>
                  <a:gd name="connsiteY10" fmla="*/ 16249 h 57505"/>
                  <a:gd name="connsiteX11" fmla="*/ 22255 w 43328"/>
                  <a:gd name="connsiteY11" fmla="*/ 8389 h 57505"/>
                  <a:gd name="connsiteX12" fmla="*/ 10664 w 43328"/>
                  <a:gd name="connsiteY12" fmla="*/ 16448 h 57505"/>
                  <a:gd name="connsiteX13" fmla="*/ 20017 w 43328"/>
                  <a:gd name="connsiteY13" fmla="*/ 24407 h 57505"/>
                  <a:gd name="connsiteX14" fmla="*/ 28424 w 43328"/>
                  <a:gd name="connsiteY14" fmla="*/ 26397 h 57505"/>
                  <a:gd name="connsiteX15" fmla="*/ 43248 w 43328"/>
                  <a:gd name="connsiteY15" fmla="*/ 41420 h 57505"/>
                  <a:gd name="connsiteX16" fmla="*/ 21310 w 43328"/>
                  <a:gd name="connsiteY16" fmla="*/ 58284 h 57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3328" h="57505">
                    <a:moveTo>
                      <a:pt x="21310" y="58284"/>
                    </a:moveTo>
                    <a:cubicBezTo>
                      <a:pt x="9869" y="58284"/>
                      <a:pt x="1909" y="53210"/>
                      <a:pt x="-81" y="43609"/>
                    </a:cubicBezTo>
                    <a:lnTo>
                      <a:pt x="8426" y="41569"/>
                    </a:lnTo>
                    <a:cubicBezTo>
                      <a:pt x="10018" y="47688"/>
                      <a:pt x="14545" y="50424"/>
                      <a:pt x="21210" y="50424"/>
                    </a:cubicBezTo>
                    <a:cubicBezTo>
                      <a:pt x="28971" y="50424"/>
                      <a:pt x="33945" y="46594"/>
                      <a:pt x="33945" y="42017"/>
                    </a:cubicBezTo>
                    <a:cubicBezTo>
                      <a:pt x="33945" y="38187"/>
                      <a:pt x="31259" y="35650"/>
                      <a:pt x="25787" y="34356"/>
                    </a:cubicBezTo>
                    <a:lnTo>
                      <a:pt x="16534" y="32167"/>
                    </a:lnTo>
                    <a:cubicBezTo>
                      <a:pt x="6436" y="29780"/>
                      <a:pt x="1611" y="24805"/>
                      <a:pt x="1611" y="16995"/>
                    </a:cubicBezTo>
                    <a:cubicBezTo>
                      <a:pt x="1611" y="7444"/>
                      <a:pt x="10366" y="778"/>
                      <a:pt x="22205" y="778"/>
                    </a:cubicBezTo>
                    <a:cubicBezTo>
                      <a:pt x="33647" y="778"/>
                      <a:pt x="39666" y="6350"/>
                      <a:pt x="42203" y="14160"/>
                    </a:cubicBezTo>
                    <a:lnTo>
                      <a:pt x="34094" y="16249"/>
                    </a:lnTo>
                    <a:cubicBezTo>
                      <a:pt x="32552" y="12269"/>
                      <a:pt x="29418" y="8389"/>
                      <a:pt x="22255" y="8389"/>
                    </a:cubicBezTo>
                    <a:cubicBezTo>
                      <a:pt x="15639" y="8389"/>
                      <a:pt x="10664" y="11822"/>
                      <a:pt x="10664" y="16448"/>
                    </a:cubicBezTo>
                    <a:cubicBezTo>
                      <a:pt x="10664" y="20577"/>
                      <a:pt x="13500" y="22865"/>
                      <a:pt x="20017" y="24407"/>
                    </a:cubicBezTo>
                    <a:lnTo>
                      <a:pt x="28424" y="26397"/>
                    </a:lnTo>
                    <a:cubicBezTo>
                      <a:pt x="38522" y="28785"/>
                      <a:pt x="43248" y="33809"/>
                      <a:pt x="43248" y="41420"/>
                    </a:cubicBezTo>
                    <a:cubicBezTo>
                      <a:pt x="43248" y="51170"/>
                      <a:pt x="34343" y="58284"/>
                      <a:pt x="21310" y="58284"/>
                    </a:cubicBezTo>
                  </a:path>
                </a:pathLst>
              </a:custGeom>
              <a:solidFill>
                <a:srgbClr val="000000"/>
              </a:solidFill>
              <a:ln w="50" cap="flat">
                <a:noFill/>
                <a:prstDash val="solid"/>
                <a:miter/>
              </a:ln>
            </p:spPr>
            <p:txBody>
              <a:bodyPr rtlCol="0" anchor="ctr"/>
              <a:lstStyle/>
              <a:p>
                <a:endParaRPr lang="en-GB"/>
              </a:p>
            </p:txBody>
          </p:sp>
        </p:grpSp>
        <p:sp>
          <p:nvSpPr>
            <p:cNvPr id="92" name="Freeform: Shape 91">
              <a:extLst>
                <a:ext uri="{FF2B5EF4-FFF2-40B4-BE49-F238E27FC236}">
                  <a16:creationId xmlns:a16="http://schemas.microsoft.com/office/drawing/2014/main" id="{665ED102-401C-CCCE-EA90-DA3B53110277}"/>
                </a:ext>
              </a:extLst>
            </p:cNvPr>
            <p:cNvSpPr/>
            <p:nvPr/>
          </p:nvSpPr>
          <p:spPr>
            <a:xfrm>
              <a:off x="2462722" y="2276108"/>
              <a:ext cx="145818" cy="502697"/>
            </a:xfrm>
            <a:custGeom>
              <a:avLst/>
              <a:gdLst>
                <a:gd name="connsiteX0" fmla="*/ 144854 w 145818"/>
                <a:gd name="connsiteY0" fmla="*/ -19 h 502697"/>
                <a:gd name="connsiteX1" fmla="*/ 35551 w 145818"/>
                <a:gd name="connsiteY1" fmla="*/ -19 h 502697"/>
                <a:gd name="connsiteX2" fmla="*/ -965 w 145818"/>
                <a:gd name="connsiteY2" fmla="*/ 36497 h 502697"/>
                <a:gd name="connsiteX3" fmla="*/ -965 w 145818"/>
                <a:gd name="connsiteY3" fmla="*/ 502678 h 502697"/>
              </a:gdLst>
              <a:ahLst/>
              <a:cxnLst>
                <a:cxn ang="0">
                  <a:pos x="connsiteX0" y="connsiteY0"/>
                </a:cxn>
                <a:cxn ang="0">
                  <a:pos x="connsiteX1" y="connsiteY1"/>
                </a:cxn>
                <a:cxn ang="0">
                  <a:pos x="connsiteX2" y="connsiteY2"/>
                </a:cxn>
                <a:cxn ang="0">
                  <a:pos x="connsiteX3" y="connsiteY3"/>
                </a:cxn>
              </a:cxnLst>
              <a:rect l="l" t="t" r="r" b="b"/>
              <a:pathLst>
                <a:path w="145818" h="502697">
                  <a:moveTo>
                    <a:pt x="144854" y="-19"/>
                  </a:moveTo>
                  <a:lnTo>
                    <a:pt x="35551" y="-19"/>
                  </a:lnTo>
                  <a:cubicBezTo>
                    <a:pt x="15406" y="-19"/>
                    <a:pt x="-965" y="16328"/>
                    <a:pt x="-965" y="36497"/>
                  </a:cubicBezTo>
                  <a:lnTo>
                    <a:pt x="-965" y="502678"/>
                  </a:lnTo>
                </a:path>
              </a:pathLst>
            </a:custGeom>
            <a:noFill/>
            <a:ln w="6079" cap="flat">
              <a:solidFill>
                <a:srgbClr val="3A414A"/>
              </a:solidFill>
              <a:prstDash val="solid"/>
              <a:miter/>
            </a:ln>
          </p:spPr>
          <p:txBody>
            <a:bodyPr rtlCol="0" anchor="ctr"/>
            <a:lstStyle/>
            <a:p>
              <a:endParaRPr lang="en-GB"/>
            </a:p>
          </p:txBody>
        </p:sp>
        <p:sp>
          <p:nvSpPr>
            <p:cNvPr id="93" name="Freeform: Shape 92">
              <a:extLst>
                <a:ext uri="{FF2B5EF4-FFF2-40B4-BE49-F238E27FC236}">
                  <a16:creationId xmlns:a16="http://schemas.microsoft.com/office/drawing/2014/main" id="{E6FF0D16-83CA-B689-4185-7E43033C03F8}"/>
                </a:ext>
              </a:extLst>
            </p:cNvPr>
            <p:cNvSpPr/>
            <p:nvPr/>
          </p:nvSpPr>
          <p:spPr>
            <a:xfrm>
              <a:off x="2608418" y="2273187"/>
              <a:ext cx="3225" cy="5781"/>
            </a:xfrm>
            <a:custGeom>
              <a:avLst/>
              <a:gdLst>
                <a:gd name="connsiteX0" fmla="*/ 2200 w 3225"/>
                <a:gd name="connsiteY0" fmla="*/ 2781 h 5781"/>
                <a:gd name="connsiteX1" fmla="*/ 2200 w 3225"/>
                <a:gd name="connsiteY1" fmla="*/ 5763 h 5781"/>
                <a:gd name="connsiteX2" fmla="*/ -965 w 3225"/>
                <a:gd name="connsiteY2" fmla="*/ 5763 h 5781"/>
                <a:gd name="connsiteX3" fmla="*/ -965 w 3225"/>
                <a:gd name="connsiteY3" fmla="*/ -19 h 5781"/>
                <a:gd name="connsiteX4" fmla="*/ 2261 w 3225"/>
                <a:gd name="connsiteY4" fmla="*/ -19 h 57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25" h="5781">
                  <a:moveTo>
                    <a:pt x="2200" y="2781"/>
                  </a:moveTo>
                  <a:lnTo>
                    <a:pt x="2200" y="5763"/>
                  </a:lnTo>
                  <a:lnTo>
                    <a:pt x="-965" y="5763"/>
                  </a:lnTo>
                  <a:lnTo>
                    <a:pt x="-965" y="-19"/>
                  </a:lnTo>
                  <a:lnTo>
                    <a:pt x="2261" y="-19"/>
                  </a:lnTo>
                  <a:close/>
                </a:path>
              </a:pathLst>
            </a:custGeom>
            <a:solidFill>
              <a:srgbClr val="3A414A"/>
            </a:solidFill>
            <a:ln w="304" cap="flat">
              <a:solidFill>
                <a:srgbClr val="3A414A"/>
              </a:solidFill>
              <a:prstDash val="solid"/>
              <a:miter/>
            </a:ln>
          </p:spPr>
          <p:txBody>
            <a:bodyPr rtlCol="0" anchor="ctr"/>
            <a:lstStyle/>
            <a:p>
              <a:endParaRPr lang="en-GB"/>
            </a:p>
          </p:txBody>
        </p:sp>
        <p:sp>
          <p:nvSpPr>
            <p:cNvPr id="94" name="Freeform: Shape 93">
              <a:extLst>
                <a:ext uri="{FF2B5EF4-FFF2-40B4-BE49-F238E27FC236}">
                  <a16:creationId xmlns:a16="http://schemas.microsoft.com/office/drawing/2014/main" id="{48135018-497B-297E-CB8B-90FABFA5CA49}"/>
                </a:ext>
              </a:extLst>
            </p:cNvPr>
            <p:cNvSpPr/>
            <p:nvPr/>
          </p:nvSpPr>
          <p:spPr>
            <a:xfrm>
              <a:off x="2434483" y="2781849"/>
              <a:ext cx="56416" cy="86846"/>
            </a:xfrm>
            <a:custGeom>
              <a:avLst/>
              <a:gdLst>
                <a:gd name="connsiteX0" fmla="*/ 27274 w 56416"/>
                <a:gd name="connsiteY0" fmla="*/ 86827 h 86846"/>
                <a:gd name="connsiteX1" fmla="*/ -965 w 56416"/>
                <a:gd name="connsiteY1" fmla="*/ -19 h 86846"/>
                <a:gd name="connsiteX2" fmla="*/ 55452 w 56416"/>
                <a:gd name="connsiteY2" fmla="*/ -19 h 86846"/>
              </a:gdLst>
              <a:ahLst/>
              <a:cxnLst>
                <a:cxn ang="0">
                  <a:pos x="connsiteX0" y="connsiteY0"/>
                </a:cxn>
                <a:cxn ang="0">
                  <a:pos x="connsiteX1" y="connsiteY1"/>
                </a:cxn>
                <a:cxn ang="0">
                  <a:pos x="connsiteX2" y="connsiteY2"/>
                </a:cxn>
              </a:cxnLst>
              <a:rect l="l" t="t" r="r" b="b"/>
              <a:pathLst>
                <a:path w="56416" h="86846">
                  <a:moveTo>
                    <a:pt x="27274" y="86827"/>
                  </a:moveTo>
                  <a:lnTo>
                    <a:pt x="-965" y="-19"/>
                  </a:lnTo>
                  <a:lnTo>
                    <a:pt x="55452" y="-19"/>
                  </a:lnTo>
                  <a:close/>
                </a:path>
              </a:pathLst>
            </a:custGeom>
            <a:solidFill>
              <a:srgbClr val="3A414A"/>
            </a:solidFill>
            <a:ln w="6079" cap="flat">
              <a:solidFill>
                <a:srgbClr val="3A414A"/>
              </a:solidFill>
              <a:prstDash val="solid"/>
              <a:miter/>
            </a:ln>
          </p:spPr>
          <p:txBody>
            <a:bodyPr rtlCol="0" anchor="ctr"/>
            <a:lstStyle/>
            <a:p>
              <a:endParaRPr lang="en-GB"/>
            </a:p>
          </p:txBody>
        </p:sp>
        <p:sp>
          <p:nvSpPr>
            <p:cNvPr id="95" name="Freeform: Shape 94">
              <a:extLst>
                <a:ext uri="{FF2B5EF4-FFF2-40B4-BE49-F238E27FC236}">
                  <a16:creationId xmlns:a16="http://schemas.microsoft.com/office/drawing/2014/main" id="{FEC5D1C1-3EA5-D7E0-F3F2-CD27B383991D}"/>
                </a:ext>
              </a:extLst>
            </p:cNvPr>
            <p:cNvSpPr/>
            <p:nvPr/>
          </p:nvSpPr>
          <p:spPr>
            <a:xfrm>
              <a:off x="2403384" y="2884762"/>
              <a:ext cx="118736" cy="118614"/>
            </a:xfrm>
            <a:custGeom>
              <a:avLst/>
              <a:gdLst>
                <a:gd name="connsiteX0" fmla="*/ 117650 w 118736"/>
                <a:gd name="connsiteY0" fmla="*/ 59197 h 118614"/>
                <a:gd name="connsiteX1" fmla="*/ 58373 w 118736"/>
                <a:gd name="connsiteY1" fmla="*/ 118596 h 118614"/>
                <a:gd name="connsiteX2" fmla="*/ -965 w 118736"/>
                <a:gd name="connsiteY2" fmla="*/ 59258 h 118614"/>
                <a:gd name="connsiteX3" fmla="*/ 58434 w 118736"/>
                <a:gd name="connsiteY3" fmla="*/ -19 h 118614"/>
                <a:gd name="connsiteX4" fmla="*/ 117772 w 118736"/>
                <a:gd name="connsiteY4" fmla="*/ 59319 h 1186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736" h="118614">
                  <a:moveTo>
                    <a:pt x="117650" y="59197"/>
                  </a:moveTo>
                  <a:cubicBezTo>
                    <a:pt x="117650" y="92061"/>
                    <a:pt x="91116" y="118596"/>
                    <a:pt x="58373" y="118596"/>
                  </a:cubicBezTo>
                  <a:cubicBezTo>
                    <a:pt x="25509" y="118596"/>
                    <a:pt x="-965" y="92000"/>
                    <a:pt x="-965" y="59258"/>
                  </a:cubicBezTo>
                  <a:cubicBezTo>
                    <a:pt x="-965" y="26516"/>
                    <a:pt x="25631" y="-19"/>
                    <a:pt x="58434" y="-19"/>
                  </a:cubicBezTo>
                  <a:cubicBezTo>
                    <a:pt x="91176" y="-19"/>
                    <a:pt x="117772" y="26516"/>
                    <a:pt x="117772" y="59319"/>
                  </a:cubicBezTo>
                  <a:close/>
                </a:path>
              </a:pathLst>
            </a:custGeom>
            <a:solidFill>
              <a:srgbClr val="FFFFFF"/>
            </a:solidFill>
            <a:ln w="12158" cap="flat">
              <a:solidFill>
                <a:srgbClr val="3A414A"/>
              </a:solidFill>
              <a:prstDash val="solid"/>
              <a:miter/>
            </a:ln>
          </p:spPr>
          <p:txBody>
            <a:bodyPr rtlCol="0" anchor="ctr"/>
            <a:lstStyle/>
            <a:p>
              <a:endParaRPr lang="en-GB"/>
            </a:p>
          </p:txBody>
        </p:sp>
        <p:sp>
          <p:nvSpPr>
            <p:cNvPr id="96" name="Freeform: Shape 95">
              <a:extLst>
                <a:ext uri="{FF2B5EF4-FFF2-40B4-BE49-F238E27FC236}">
                  <a16:creationId xmlns:a16="http://schemas.microsoft.com/office/drawing/2014/main" id="{596076A0-44E5-A7F8-3CEB-2FF29BBB419F}"/>
                </a:ext>
              </a:extLst>
            </p:cNvPr>
            <p:cNvSpPr/>
            <p:nvPr/>
          </p:nvSpPr>
          <p:spPr>
            <a:xfrm>
              <a:off x="2340942" y="3003376"/>
              <a:ext cx="243436" cy="356087"/>
            </a:xfrm>
            <a:custGeom>
              <a:avLst/>
              <a:gdLst>
                <a:gd name="connsiteX0" fmla="*/ 120815 w 243436"/>
                <a:gd name="connsiteY0" fmla="*/ -19 h 356087"/>
                <a:gd name="connsiteX1" fmla="*/ 120815 w 243436"/>
                <a:gd name="connsiteY1" fmla="*/ 129611 h 356087"/>
                <a:gd name="connsiteX2" fmla="*/ 140472 w 243436"/>
                <a:gd name="connsiteY2" fmla="*/ 196861 h 356087"/>
                <a:gd name="connsiteX3" fmla="*/ 242472 w 243436"/>
                <a:gd name="connsiteY3" fmla="*/ 356068 h 356087"/>
                <a:gd name="connsiteX4" fmla="*/ 120754 w 243436"/>
                <a:gd name="connsiteY4" fmla="*/ 166188 h 356087"/>
                <a:gd name="connsiteX5" fmla="*/ -965 w 243436"/>
                <a:gd name="connsiteY5" fmla="*/ 356068 h 356087"/>
                <a:gd name="connsiteX6" fmla="*/ -965 w 243436"/>
                <a:gd name="connsiteY6" fmla="*/ 59380 h 356087"/>
                <a:gd name="connsiteX7" fmla="*/ 242472 w 243436"/>
                <a:gd name="connsiteY7" fmla="*/ 59380 h 356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3436" h="356087">
                  <a:moveTo>
                    <a:pt x="120815" y="-19"/>
                  </a:moveTo>
                  <a:lnTo>
                    <a:pt x="120815" y="129611"/>
                  </a:lnTo>
                  <a:cubicBezTo>
                    <a:pt x="120815" y="153444"/>
                    <a:pt x="127631" y="176783"/>
                    <a:pt x="140472" y="196861"/>
                  </a:cubicBezTo>
                  <a:lnTo>
                    <a:pt x="242472" y="356068"/>
                  </a:lnTo>
                  <a:moveTo>
                    <a:pt x="120754" y="166188"/>
                  </a:moveTo>
                  <a:lnTo>
                    <a:pt x="-965" y="356068"/>
                  </a:lnTo>
                  <a:moveTo>
                    <a:pt x="-965" y="59380"/>
                  </a:moveTo>
                  <a:lnTo>
                    <a:pt x="242472" y="59380"/>
                  </a:lnTo>
                </a:path>
              </a:pathLst>
            </a:custGeom>
            <a:noFill/>
            <a:ln w="12158" cap="flat">
              <a:solidFill>
                <a:srgbClr val="3A414A"/>
              </a:solidFill>
              <a:prstDash val="solid"/>
              <a:miter/>
            </a:ln>
          </p:spPr>
          <p:txBody>
            <a:bodyPr rtlCol="0" anchor="ctr"/>
            <a:lstStyle/>
            <a:p>
              <a:endParaRPr lang="en-GB"/>
            </a:p>
          </p:txBody>
        </p:sp>
        <p:sp>
          <p:nvSpPr>
            <p:cNvPr id="97" name="Freeform: Shape 96">
              <a:extLst>
                <a:ext uri="{FF2B5EF4-FFF2-40B4-BE49-F238E27FC236}">
                  <a16:creationId xmlns:a16="http://schemas.microsoft.com/office/drawing/2014/main" id="{BE12D82F-43DF-2C28-F8FA-D48818F4037C}"/>
                </a:ext>
              </a:extLst>
            </p:cNvPr>
            <p:cNvSpPr/>
            <p:nvPr/>
          </p:nvSpPr>
          <p:spPr>
            <a:xfrm>
              <a:off x="2341003" y="2884701"/>
              <a:ext cx="243436" cy="608592"/>
            </a:xfrm>
            <a:custGeom>
              <a:avLst/>
              <a:gdLst>
                <a:gd name="connsiteX0" fmla="*/ -965 w 243436"/>
                <a:gd name="connsiteY0" fmla="*/ 36497 h 608592"/>
                <a:gd name="connsiteX1" fmla="*/ 35551 w 243436"/>
                <a:gd name="connsiteY1" fmla="*/ -19 h 608592"/>
                <a:gd name="connsiteX2" fmla="*/ 205957 w 243436"/>
                <a:gd name="connsiteY2" fmla="*/ -19 h 608592"/>
                <a:gd name="connsiteX3" fmla="*/ 242472 w 243436"/>
                <a:gd name="connsiteY3" fmla="*/ 36497 h 608592"/>
                <a:gd name="connsiteX4" fmla="*/ 242472 w 243436"/>
                <a:gd name="connsiteY4" fmla="*/ 572058 h 608592"/>
                <a:gd name="connsiteX5" fmla="*/ 205957 w 243436"/>
                <a:gd name="connsiteY5" fmla="*/ 608573 h 608592"/>
                <a:gd name="connsiteX6" fmla="*/ 35551 w 243436"/>
                <a:gd name="connsiteY6" fmla="*/ 608573 h 608592"/>
                <a:gd name="connsiteX7" fmla="*/ -965 w 243436"/>
                <a:gd name="connsiteY7" fmla="*/ 572058 h 608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3436" h="608592">
                  <a:moveTo>
                    <a:pt x="-965" y="36497"/>
                  </a:moveTo>
                  <a:cubicBezTo>
                    <a:pt x="-965" y="16328"/>
                    <a:pt x="15406" y="-19"/>
                    <a:pt x="35551" y="-19"/>
                  </a:cubicBezTo>
                  <a:lnTo>
                    <a:pt x="205957" y="-19"/>
                  </a:lnTo>
                  <a:cubicBezTo>
                    <a:pt x="226101" y="-19"/>
                    <a:pt x="242472" y="16328"/>
                    <a:pt x="242472" y="36497"/>
                  </a:cubicBezTo>
                  <a:lnTo>
                    <a:pt x="242472" y="572058"/>
                  </a:lnTo>
                  <a:cubicBezTo>
                    <a:pt x="242472" y="592227"/>
                    <a:pt x="226101" y="608573"/>
                    <a:pt x="205957" y="608573"/>
                  </a:cubicBezTo>
                  <a:lnTo>
                    <a:pt x="35551" y="608573"/>
                  </a:lnTo>
                  <a:cubicBezTo>
                    <a:pt x="15406" y="608573"/>
                    <a:pt x="-965" y="592227"/>
                    <a:pt x="-965" y="572058"/>
                  </a:cubicBezTo>
                  <a:close/>
                </a:path>
              </a:pathLst>
            </a:custGeom>
            <a:noFill/>
            <a:ln w="6079" cap="flat">
              <a:noFill/>
              <a:prstDash val="solid"/>
              <a:miter/>
            </a:ln>
          </p:spPr>
          <p:txBody>
            <a:bodyPr rtlCol="0" anchor="ctr"/>
            <a:lstStyle/>
            <a:p>
              <a:endParaRPr lang="en-GB"/>
            </a:p>
          </p:txBody>
        </p:sp>
        <p:grpSp>
          <p:nvGrpSpPr>
            <p:cNvPr id="98" name="Graphic 8">
              <a:extLst>
                <a:ext uri="{FF2B5EF4-FFF2-40B4-BE49-F238E27FC236}">
                  <a16:creationId xmlns:a16="http://schemas.microsoft.com/office/drawing/2014/main" id="{0AE2E162-335F-4012-2525-69276787507B}"/>
                </a:ext>
              </a:extLst>
            </p:cNvPr>
            <p:cNvGrpSpPr/>
            <p:nvPr/>
          </p:nvGrpSpPr>
          <p:grpSpPr>
            <a:xfrm>
              <a:off x="2407360" y="3392002"/>
              <a:ext cx="105261" cy="98394"/>
              <a:chOff x="2407360" y="3392002"/>
              <a:chExt cx="105261" cy="98394"/>
            </a:xfrm>
            <a:solidFill>
              <a:srgbClr val="000000"/>
            </a:solidFill>
          </p:grpSpPr>
          <p:sp>
            <p:nvSpPr>
              <p:cNvPr id="99" name="Freeform: Shape 98">
                <a:extLst>
                  <a:ext uri="{FF2B5EF4-FFF2-40B4-BE49-F238E27FC236}">
                    <a16:creationId xmlns:a16="http://schemas.microsoft.com/office/drawing/2014/main" id="{6E2616E4-F92A-CDFB-9EE2-B2637FFF89CB}"/>
                  </a:ext>
                </a:extLst>
              </p:cNvPr>
              <p:cNvSpPr/>
              <p:nvPr/>
            </p:nvSpPr>
            <p:spPr>
              <a:xfrm>
                <a:off x="2407360" y="3392002"/>
                <a:ext cx="74357" cy="98394"/>
              </a:xfrm>
              <a:custGeom>
                <a:avLst/>
                <a:gdLst>
                  <a:gd name="connsiteX0" fmla="*/ -361 w 74357"/>
                  <a:gd name="connsiteY0" fmla="*/ 12254 h 98394"/>
                  <a:gd name="connsiteX1" fmla="*/ -361 w 74357"/>
                  <a:gd name="connsiteY1" fmla="*/ 1160 h 98394"/>
                  <a:gd name="connsiteX2" fmla="*/ 73996 w 74357"/>
                  <a:gd name="connsiteY2" fmla="*/ 1160 h 98394"/>
                  <a:gd name="connsiteX3" fmla="*/ 73996 w 74357"/>
                  <a:gd name="connsiteY3" fmla="*/ 12254 h 98394"/>
                  <a:gd name="connsiteX4" fmla="*/ 43157 w 74357"/>
                  <a:gd name="connsiteY4" fmla="*/ 12254 h 98394"/>
                  <a:gd name="connsiteX5" fmla="*/ 43157 w 74357"/>
                  <a:gd name="connsiteY5" fmla="*/ 99555 h 98394"/>
                  <a:gd name="connsiteX6" fmla="*/ 30610 w 74357"/>
                  <a:gd name="connsiteY6" fmla="*/ 99555 h 98394"/>
                  <a:gd name="connsiteX7" fmla="*/ 30610 w 74357"/>
                  <a:gd name="connsiteY7" fmla="*/ 12254 h 98394"/>
                  <a:gd name="connsiteX8" fmla="*/ -361 w 74357"/>
                  <a:gd name="connsiteY8" fmla="*/ 12254 h 98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4357" h="98394">
                    <a:moveTo>
                      <a:pt x="-361" y="12254"/>
                    </a:moveTo>
                    <a:lnTo>
                      <a:pt x="-361" y="1160"/>
                    </a:lnTo>
                    <a:lnTo>
                      <a:pt x="73996" y="1160"/>
                    </a:lnTo>
                    <a:lnTo>
                      <a:pt x="73996" y="12254"/>
                    </a:lnTo>
                    <a:lnTo>
                      <a:pt x="43157" y="12254"/>
                    </a:lnTo>
                    <a:lnTo>
                      <a:pt x="43157" y="99555"/>
                    </a:lnTo>
                    <a:lnTo>
                      <a:pt x="30610" y="99555"/>
                    </a:lnTo>
                    <a:lnTo>
                      <a:pt x="30610" y="12254"/>
                    </a:lnTo>
                    <a:lnTo>
                      <a:pt x="-361" y="12254"/>
                    </a:lnTo>
                  </a:path>
                </a:pathLst>
              </a:custGeom>
              <a:solidFill>
                <a:srgbClr val="000000"/>
              </a:solidFill>
              <a:ln w="66" cap="flat">
                <a:noFill/>
                <a:prstDash val="solid"/>
                <a:miter/>
              </a:ln>
            </p:spPr>
            <p:txBody>
              <a:bodyPr rtlCol="0" anchor="ctr"/>
              <a:lstStyle/>
              <a:p>
                <a:endParaRPr lang="en-GB"/>
              </a:p>
            </p:txBody>
          </p:sp>
          <p:sp>
            <p:nvSpPr>
              <p:cNvPr id="100" name="Freeform: Shape 99">
                <a:extLst>
                  <a:ext uri="{FF2B5EF4-FFF2-40B4-BE49-F238E27FC236}">
                    <a16:creationId xmlns:a16="http://schemas.microsoft.com/office/drawing/2014/main" id="{BBC10719-49A5-403E-35EB-C18932E2C3BC}"/>
                  </a:ext>
                </a:extLst>
              </p:cNvPr>
              <p:cNvSpPr/>
              <p:nvPr/>
            </p:nvSpPr>
            <p:spPr>
              <a:xfrm>
                <a:off x="2500075" y="3392002"/>
                <a:ext cx="12546" cy="98394"/>
              </a:xfrm>
              <a:custGeom>
                <a:avLst/>
                <a:gdLst>
                  <a:gd name="connsiteX0" fmla="*/ 12582 w 12546"/>
                  <a:gd name="connsiteY0" fmla="*/ 1160 h 98394"/>
                  <a:gd name="connsiteX1" fmla="*/ 12582 w 12546"/>
                  <a:gd name="connsiteY1" fmla="*/ 99555 h 98394"/>
                  <a:gd name="connsiteX2" fmla="*/ 35 w 12546"/>
                  <a:gd name="connsiteY2" fmla="*/ 99555 h 98394"/>
                  <a:gd name="connsiteX3" fmla="*/ 35 w 12546"/>
                  <a:gd name="connsiteY3" fmla="*/ 1160 h 98394"/>
                  <a:gd name="connsiteX4" fmla="*/ 12582 w 12546"/>
                  <a:gd name="connsiteY4" fmla="*/ 1160 h 983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46" h="98394">
                    <a:moveTo>
                      <a:pt x="12582" y="1160"/>
                    </a:moveTo>
                    <a:lnTo>
                      <a:pt x="12582" y="99555"/>
                    </a:lnTo>
                    <a:lnTo>
                      <a:pt x="35" y="99555"/>
                    </a:lnTo>
                    <a:lnTo>
                      <a:pt x="35" y="1160"/>
                    </a:lnTo>
                    <a:lnTo>
                      <a:pt x="12582" y="1160"/>
                    </a:lnTo>
                  </a:path>
                </a:pathLst>
              </a:custGeom>
              <a:solidFill>
                <a:srgbClr val="000000"/>
              </a:solidFill>
              <a:ln w="66" cap="flat">
                <a:noFill/>
                <a:prstDash val="solid"/>
                <a:miter/>
              </a:ln>
            </p:spPr>
            <p:txBody>
              <a:bodyPr rtlCol="0" anchor="ctr"/>
              <a:lstStyle/>
              <a:p>
                <a:endParaRPr lang="en-GB"/>
              </a:p>
            </p:txBody>
          </p:sp>
        </p:grpSp>
        <p:sp>
          <p:nvSpPr>
            <p:cNvPr id="101" name="Freeform: Shape 100">
              <a:extLst>
                <a:ext uri="{FF2B5EF4-FFF2-40B4-BE49-F238E27FC236}">
                  <a16:creationId xmlns:a16="http://schemas.microsoft.com/office/drawing/2014/main" id="{1A70F378-B985-372C-7D67-7CD9DFA6507A}"/>
                </a:ext>
              </a:extLst>
            </p:cNvPr>
            <p:cNvSpPr/>
            <p:nvPr/>
          </p:nvSpPr>
          <p:spPr>
            <a:xfrm>
              <a:off x="1064480" y="2884762"/>
              <a:ext cx="118736" cy="118614"/>
            </a:xfrm>
            <a:custGeom>
              <a:avLst/>
              <a:gdLst>
                <a:gd name="connsiteX0" fmla="*/ 117650 w 118736"/>
                <a:gd name="connsiteY0" fmla="*/ 59197 h 118614"/>
                <a:gd name="connsiteX1" fmla="*/ 58373 w 118736"/>
                <a:gd name="connsiteY1" fmla="*/ 118596 h 118614"/>
                <a:gd name="connsiteX2" fmla="*/ -965 w 118736"/>
                <a:gd name="connsiteY2" fmla="*/ 59258 h 118614"/>
                <a:gd name="connsiteX3" fmla="*/ 58434 w 118736"/>
                <a:gd name="connsiteY3" fmla="*/ -19 h 118614"/>
                <a:gd name="connsiteX4" fmla="*/ 117772 w 118736"/>
                <a:gd name="connsiteY4" fmla="*/ 59319 h 1186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736" h="118614">
                  <a:moveTo>
                    <a:pt x="117650" y="59197"/>
                  </a:moveTo>
                  <a:cubicBezTo>
                    <a:pt x="117650" y="92061"/>
                    <a:pt x="91116" y="118596"/>
                    <a:pt x="58373" y="118596"/>
                  </a:cubicBezTo>
                  <a:cubicBezTo>
                    <a:pt x="25509" y="118596"/>
                    <a:pt x="-965" y="92000"/>
                    <a:pt x="-965" y="59258"/>
                  </a:cubicBezTo>
                  <a:cubicBezTo>
                    <a:pt x="-965" y="26516"/>
                    <a:pt x="25631" y="-19"/>
                    <a:pt x="58434" y="-19"/>
                  </a:cubicBezTo>
                  <a:cubicBezTo>
                    <a:pt x="91176" y="-19"/>
                    <a:pt x="117772" y="26516"/>
                    <a:pt x="117772" y="59319"/>
                  </a:cubicBezTo>
                  <a:close/>
                </a:path>
              </a:pathLst>
            </a:custGeom>
            <a:solidFill>
              <a:srgbClr val="FFFFFF"/>
            </a:solidFill>
            <a:ln w="12158" cap="flat">
              <a:solidFill>
                <a:srgbClr val="3A414A"/>
              </a:solidFill>
              <a:prstDash val="solid"/>
              <a:miter/>
            </a:ln>
          </p:spPr>
          <p:txBody>
            <a:bodyPr rtlCol="0" anchor="ctr"/>
            <a:lstStyle/>
            <a:p>
              <a:endParaRPr lang="en-GB"/>
            </a:p>
          </p:txBody>
        </p:sp>
        <p:sp>
          <p:nvSpPr>
            <p:cNvPr id="102" name="Freeform: Shape 101">
              <a:extLst>
                <a:ext uri="{FF2B5EF4-FFF2-40B4-BE49-F238E27FC236}">
                  <a16:creationId xmlns:a16="http://schemas.microsoft.com/office/drawing/2014/main" id="{BA5E2658-1729-B72B-7207-31CB26794059}"/>
                </a:ext>
              </a:extLst>
            </p:cNvPr>
            <p:cNvSpPr/>
            <p:nvPr/>
          </p:nvSpPr>
          <p:spPr>
            <a:xfrm>
              <a:off x="1002039" y="3003376"/>
              <a:ext cx="243436" cy="356087"/>
            </a:xfrm>
            <a:custGeom>
              <a:avLst/>
              <a:gdLst>
                <a:gd name="connsiteX0" fmla="*/ 120815 w 243436"/>
                <a:gd name="connsiteY0" fmla="*/ -19 h 356087"/>
                <a:gd name="connsiteX1" fmla="*/ 120815 w 243436"/>
                <a:gd name="connsiteY1" fmla="*/ 129611 h 356087"/>
                <a:gd name="connsiteX2" fmla="*/ 140472 w 243436"/>
                <a:gd name="connsiteY2" fmla="*/ 196861 h 356087"/>
                <a:gd name="connsiteX3" fmla="*/ 242472 w 243436"/>
                <a:gd name="connsiteY3" fmla="*/ 356068 h 356087"/>
                <a:gd name="connsiteX4" fmla="*/ 120754 w 243436"/>
                <a:gd name="connsiteY4" fmla="*/ 166188 h 356087"/>
                <a:gd name="connsiteX5" fmla="*/ -965 w 243436"/>
                <a:gd name="connsiteY5" fmla="*/ 356068 h 356087"/>
                <a:gd name="connsiteX6" fmla="*/ -965 w 243436"/>
                <a:gd name="connsiteY6" fmla="*/ 59380 h 356087"/>
                <a:gd name="connsiteX7" fmla="*/ 242472 w 243436"/>
                <a:gd name="connsiteY7" fmla="*/ 59380 h 356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3436" h="356087">
                  <a:moveTo>
                    <a:pt x="120815" y="-19"/>
                  </a:moveTo>
                  <a:lnTo>
                    <a:pt x="120815" y="129611"/>
                  </a:lnTo>
                  <a:cubicBezTo>
                    <a:pt x="120815" y="153444"/>
                    <a:pt x="127631" y="176783"/>
                    <a:pt x="140472" y="196861"/>
                  </a:cubicBezTo>
                  <a:lnTo>
                    <a:pt x="242472" y="356068"/>
                  </a:lnTo>
                  <a:moveTo>
                    <a:pt x="120754" y="166188"/>
                  </a:moveTo>
                  <a:lnTo>
                    <a:pt x="-965" y="356068"/>
                  </a:lnTo>
                  <a:moveTo>
                    <a:pt x="-965" y="59380"/>
                  </a:moveTo>
                  <a:lnTo>
                    <a:pt x="242472" y="59380"/>
                  </a:lnTo>
                </a:path>
              </a:pathLst>
            </a:custGeom>
            <a:noFill/>
            <a:ln w="12158" cap="flat">
              <a:solidFill>
                <a:srgbClr val="3A414A"/>
              </a:solidFill>
              <a:prstDash val="solid"/>
              <a:miter/>
            </a:ln>
          </p:spPr>
          <p:txBody>
            <a:bodyPr rtlCol="0" anchor="ctr"/>
            <a:lstStyle/>
            <a:p>
              <a:endParaRPr lang="en-GB"/>
            </a:p>
          </p:txBody>
        </p:sp>
        <p:sp>
          <p:nvSpPr>
            <p:cNvPr id="103" name="Freeform: Shape 102">
              <a:extLst>
                <a:ext uri="{FF2B5EF4-FFF2-40B4-BE49-F238E27FC236}">
                  <a16:creationId xmlns:a16="http://schemas.microsoft.com/office/drawing/2014/main" id="{0ABE4C42-C7DA-83AE-554B-314D89BAC0A1}"/>
                </a:ext>
              </a:extLst>
            </p:cNvPr>
            <p:cNvSpPr/>
            <p:nvPr/>
          </p:nvSpPr>
          <p:spPr>
            <a:xfrm>
              <a:off x="1002100" y="2884701"/>
              <a:ext cx="243436" cy="608592"/>
            </a:xfrm>
            <a:custGeom>
              <a:avLst/>
              <a:gdLst>
                <a:gd name="connsiteX0" fmla="*/ -965 w 243436"/>
                <a:gd name="connsiteY0" fmla="*/ 36497 h 608592"/>
                <a:gd name="connsiteX1" fmla="*/ 35551 w 243436"/>
                <a:gd name="connsiteY1" fmla="*/ -19 h 608592"/>
                <a:gd name="connsiteX2" fmla="*/ 205957 w 243436"/>
                <a:gd name="connsiteY2" fmla="*/ -19 h 608592"/>
                <a:gd name="connsiteX3" fmla="*/ 242472 w 243436"/>
                <a:gd name="connsiteY3" fmla="*/ 36497 h 608592"/>
                <a:gd name="connsiteX4" fmla="*/ 242472 w 243436"/>
                <a:gd name="connsiteY4" fmla="*/ 572058 h 608592"/>
                <a:gd name="connsiteX5" fmla="*/ 205957 w 243436"/>
                <a:gd name="connsiteY5" fmla="*/ 608573 h 608592"/>
                <a:gd name="connsiteX6" fmla="*/ 35551 w 243436"/>
                <a:gd name="connsiteY6" fmla="*/ 608573 h 608592"/>
                <a:gd name="connsiteX7" fmla="*/ -965 w 243436"/>
                <a:gd name="connsiteY7" fmla="*/ 572058 h 608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3436" h="608592">
                  <a:moveTo>
                    <a:pt x="-965" y="36497"/>
                  </a:moveTo>
                  <a:cubicBezTo>
                    <a:pt x="-965" y="16328"/>
                    <a:pt x="15406" y="-19"/>
                    <a:pt x="35551" y="-19"/>
                  </a:cubicBezTo>
                  <a:lnTo>
                    <a:pt x="205957" y="-19"/>
                  </a:lnTo>
                  <a:cubicBezTo>
                    <a:pt x="226101" y="-19"/>
                    <a:pt x="242472" y="16328"/>
                    <a:pt x="242472" y="36497"/>
                  </a:cubicBezTo>
                  <a:lnTo>
                    <a:pt x="242472" y="572058"/>
                  </a:lnTo>
                  <a:cubicBezTo>
                    <a:pt x="242472" y="592227"/>
                    <a:pt x="226101" y="608573"/>
                    <a:pt x="205957" y="608573"/>
                  </a:cubicBezTo>
                  <a:lnTo>
                    <a:pt x="35551" y="608573"/>
                  </a:lnTo>
                  <a:cubicBezTo>
                    <a:pt x="15406" y="608573"/>
                    <a:pt x="-965" y="592227"/>
                    <a:pt x="-965" y="572058"/>
                  </a:cubicBezTo>
                  <a:close/>
                </a:path>
              </a:pathLst>
            </a:custGeom>
            <a:noFill/>
            <a:ln w="6079" cap="flat">
              <a:noFill/>
              <a:prstDash val="solid"/>
              <a:miter/>
            </a:ln>
          </p:spPr>
          <p:txBody>
            <a:bodyPr rtlCol="0" anchor="ctr"/>
            <a:lstStyle/>
            <a:p>
              <a:endParaRPr lang="en-GB"/>
            </a:p>
          </p:txBody>
        </p:sp>
        <p:grpSp>
          <p:nvGrpSpPr>
            <p:cNvPr id="104" name="Graphic 8">
              <a:extLst>
                <a:ext uri="{FF2B5EF4-FFF2-40B4-BE49-F238E27FC236}">
                  <a16:creationId xmlns:a16="http://schemas.microsoft.com/office/drawing/2014/main" id="{4214408D-BA22-D2A0-0457-566209005045}"/>
                </a:ext>
              </a:extLst>
            </p:cNvPr>
            <p:cNvGrpSpPr/>
            <p:nvPr/>
          </p:nvGrpSpPr>
          <p:grpSpPr>
            <a:xfrm>
              <a:off x="1007839" y="3392002"/>
              <a:ext cx="234891" cy="98394"/>
              <a:chOff x="1007839" y="3392002"/>
              <a:chExt cx="234891" cy="98394"/>
            </a:xfrm>
            <a:solidFill>
              <a:srgbClr val="000000"/>
            </a:solidFill>
          </p:grpSpPr>
          <p:sp>
            <p:nvSpPr>
              <p:cNvPr id="105" name="Freeform: Shape 104">
                <a:extLst>
                  <a:ext uri="{FF2B5EF4-FFF2-40B4-BE49-F238E27FC236}">
                    <a16:creationId xmlns:a16="http://schemas.microsoft.com/office/drawing/2014/main" id="{8EC769CD-BBE4-68CD-0024-58E4F57DE5B0}"/>
                  </a:ext>
                </a:extLst>
              </p:cNvPr>
              <p:cNvSpPr/>
              <p:nvPr/>
            </p:nvSpPr>
            <p:spPr>
              <a:xfrm>
                <a:off x="1007839" y="3392002"/>
                <a:ext cx="71055" cy="98394"/>
              </a:xfrm>
              <a:custGeom>
                <a:avLst/>
                <a:gdLst>
                  <a:gd name="connsiteX0" fmla="*/ -648 w 71055"/>
                  <a:gd name="connsiteY0" fmla="*/ 99555 h 98394"/>
                  <a:gd name="connsiteX1" fmla="*/ -648 w 71055"/>
                  <a:gd name="connsiteY1" fmla="*/ 1160 h 98394"/>
                  <a:gd name="connsiteX2" fmla="*/ 33031 w 71055"/>
                  <a:gd name="connsiteY2" fmla="*/ 1160 h 98394"/>
                  <a:gd name="connsiteX3" fmla="*/ 66577 w 71055"/>
                  <a:gd name="connsiteY3" fmla="*/ 31537 h 98394"/>
                  <a:gd name="connsiteX4" fmla="*/ 48351 w 71055"/>
                  <a:gd name="connsiteY4" fmla="*/ 59074 h 98394"/>
                  <a:gd name="connsiteX5" fmla="*/ 70407 w 71055"/>
                  <a:gd name="connsiteY5" fmla="*/ 99555 h 98394"/>
                  <a:gd name="connsiteX6" fmla="*/ 55879 w 71055"/>
                  <a:gd name="connsiteY6" fmla="*/ 99555 h 98394"/>
                  <a:gd name="connsiteX7" fmla="*/ 35408 w 71055"/>
                  <a:gd name="connsiteY7" fmla="*/ 61319 h 98394"/>
                  <a:gd name="connsiteX8" fmla="*/ 11899 w 71055"/>
                  <a:gd name="connsiteY8" fmla="*/ 61385 h 98394"/>
                  <a:gd name="connsiteX9" fmla="*/ 11899 w 71055"/>
                  <a:gd name="connsiteY9" fmla="*/ 99555 h 98394"/>
                  <a:gd name="connsiteX10" fmla="*/ -648 w 71055"/>
                  <a:gd name="connsiteY10" fmla="*/ 99555 h 98394"/>
                  <a:gd name="connsiteX11" fmla="*/ 11899 w 71055"/>
                  <a:gd name="connsiteY11" fmla="*/ 50225 h 98394"/>
                  <a:gd name="connsiteX12" fmla="*/ 32502 w 71055"/>
                  <a:gd name="connsiteY12" fmla="*/ 50225 h 98394"/>
                  <a:gd name="connsiteX13" fmla="*/ 54096 w 71055"/>
                  <a:gd name="connsiteY13" fmla="*/ 31537 h 98394"/>
                  <a:gd name="connsiteX14" fmla="*/ 32370 w 71055"/>
                  <a:gd name="connsiteY14" fmla="*/ 12188 h 98394"/>
                  <a:gd name="connsiteX15" fmla="*/ 11899 w 71055"/>
                  <a:gd name="connsiteY15" fmla="*/ 12188 h 98394"/>
                  <a:gd name="connsiteX16" fmla="*/ 11899 w 71055"/>
                  <a:gd name="connsiteY16" fmla="*/ 50225 h 98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1055" h="98394">
                    <a:moveTo>
                      <a:pt x="-648" y="99555"/>
                    </a:moveTo>
                    <a:lnTo>
                      <a:pt x="-648" y="1160"/>
                    </a:lnTo>
                    <a:lnTo>
                      <a:pt x="33031" y="1160"/>
                    </a:lnTo>
                    <a:cubicBezTo>
                      <a:pt x="56011" y="1160"/>
                      <a:pt x="66577" y="13971"/>
                      <a:pt x="66577" y="31537"/>
                    </a:cubicBezTo>
                    <a:cubicBezTo>
                      <a:pt x="66577" y="44612"/>
                      <a:pt x="60766" y="54716"/>
                      <a:pt x="48351" y="59074"/>
                    </a:cubicBezTo>
                    <a:lnTo>
                      <a:pt x="70407" y="99555"/>
                    </a:lnTo>
                    <a:lnTo>
                      <a:pt x="55879" y="99555"/>
                    </a:lnTo>
                    <a:lnTo>
                      <a:pt x="35408" y="61319"/>
                    </a:lnTo>
                    <a:cubicBezTo>
                      <a:pt x="27682" y="61451"/>
                      <a:pt x="19691" y="61319"/>
                      <a:pt x="11899" y="61385"/>
                    </a:cubicBezTo>
                    <a:lnTo>
                      <a:pt x="11899" y="99555"/>
                    </a:lnTo>
                    <a:lnTo>
                      <a:pt x="-648" y="99555"/>
                    </a:lnTo>
                    <a:close/>
                    <a:moveTo>
                      <a:pt x="11899" y="50225"/>
                    </a:moveTo>
                    <a:lnTo>
                      <a:pt x="32502" y="50225"/>
                    </a:lnTo>
                    <a:cubicBezTo>
                      <a:pt x="48021" y="50225"/>
                      <a:pt x="54096" y="43093"/>
                      <a:pt x="54096" y="31537"/>
                    </a:cubicBezTo>
                    <a:cubicBezTo>
                      <a:pt x="54096" y="19848"/>
                      <a:pt x="48021" y="12188"/>
                      <a:pt x="32370" y="12188"/>
                    </a:cubicBezTo>
                    <a:lnTo>
                      <a:pt x="11899" y="12188"/>
                    </a:lnTo>
                    <a:lnTo>
                      <a:pt x="11899" y="50225"/>
                    </a:lnTo>
                  </a:path>
                </a:pathLst>
              </a:custGeom>
              <a:solidFill>
                <a:srgbClr val="000000"/>
              </a:solidFill>
              <a:ln w="66" cap="flat">
                <a:noFill/>
                <a:prstDash val="solid"/>
                <a:miter/>
              </a:ln>
            </p:spPr>
            <p:txBody>
              <a:bodyPr rtlCol="0" anchor="ctr"/>
              <a:lstStyle/>
              <a:p>
                <a:endParaRPr lang="en-GB"/>
              </a:p>
            </p:txBody>
          </p:sp>
          <p:sp>
            <p:nvSpPr>
              <p:cNvPr id="106" name="Freeform: Shape 105">
                <a:extLst>
                  <a:ext uri="{FF2B5EF4-FFF2-40B4-BE49-F238E27FC236}">
                    <a16:creationId xmlns:a16="http://schemas.microsoft.com/office/drawing/2014/main" id="{34C0EA8A-83A9-6B83-C14E-CAB5438F8DBD}"/>
                  </a:ext>
                </a:extLst>
              </p:cNvPr>
              <p:cNvSpPr/>
              <p:nvPr/>
            </p:nvSpPr>
            <p:spPr>
              <a:xfrm>
                <a:off x="1089460" y="3392002"/>
                <a:ext cx="74357" cy="98394"/>
              </a:xfrm>
              <a:custGeom>
                <a:avLst/>
                <a:gdLst>
                  <a:gd name="connsiteX0" fmla="*/ -577 w 74357"/>
                  <a:gd name="connsiteY0" fmla="*/ 12254 h 98394"/>
                  <a:gd name="connsiteX1" fmla="*/ -577 w 74357"/>
                  <a:gd name="connsiteY1" fmla="*/ 1160 h 98394"/>
                  <a:gd name="connsiteX2" fmla="*/ 73780 w 74357"/>
                  <a:gd name="connsiteY2" fmla="*/ 1160 h 98394"/>
                  <a:gd name="connsiteX3" fmla="*/ 73780 w 74357"/>
                  <a:gd name="connsiteY3" fmla="*/ 12254 h 98394"/>
                  <a:gd name="connsiteX4" fmla="*/ 42941 w 74357"/>
                  <a:gd name="connsiteY4" fmla="*/ 12254 h 98394"/>
                  <a:gd name="connsiteX5" fmla="*/ 42941 w 74357"/>
                  <a:gd name="connsiteY5" fmla="*/ 99555 h 98394"/>
                  <a:gd name="connsiteX6" fmla="*/ 30394 w 74357"/>
                  <a:gd name="connsiteY6" fmla="*/ 99555 h 98394"/>
                  <a:gd name="connsiteX7" fmla="*/ 30394 w 74357"/>
                  <a:gd name="connsiteY7" fmla="*/ 12254 h 98394"/>
                  <a:gd name="connsiteX8" fmla="*/ -577 w 74357"/>
                  <a:gd name="connsiteY8" fmla="*/ 12254 h 98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4357" h="98394">
                    <a:moveTo>
                      <a:pt x="-577" y="12254"/>
                    </a:moveTo>
                    <a:lnTo>
                      <a:pt x="-577" y="1160"/>
                    </a:lnTo>
                    <a:lnTo>
                      <a:pt x="73780" y="1160"/>
                    </a:lnTo>
                    <a:lnTo>
                      <a:pt x="73780" y="12254"/>
                    </a:lnTo>
                    <a:lnTo>
                      <a:pt x="42941" y="12254"/>
                    </a:lnTo>
                    <a:lnTo>
                      <a:pt x="42941" y="99555"/>
                    </a:lnTo>
                    <a:lnTo>
                      <a:pt x="30394" y="99555"/>
                    </a:lnTo>
                    <a:lnTo>
                      <a:pt x="30394" y="12254"/>
                    </a:lnTo>
                    <a:lnTo>
                      <a:pt x="-577" y="12254"/>
                    </a:lnTo>
                  </a:path>
                </a:pathLst>
              </a:custGeom>
              <a:solidFill>
                <a:srgbClr val="000000"/>
              </a:solidFill>
              <a:ln w="66" cap="flat">
                <a:noFill/>
                <a:prstDash val="solid"/>
                <a:miter/>
              </a:ln>
            </p:spPr>
            <p:txBody>
              <a:bodyPr rtlCol="0" anchor="ctr"/>
              <a:lstStyle/>
              <a:p>
                <a:endParaRPr lang="en-GB"/>
              </a:p>
            </p:txBody>
          </p:sp>
          <p:sp>
            <p:nvSpPr>
              <p:cNvPr id="107" name="Freeform: Shape 106">
                <a:extLst>
                  <a:ext uri="{FF2B5EF4-FFF2-40B4-BE49-F238E27FC236}">
                    <a16:creationId xmlns:a16="http://schemas.microsoft.com/office/drawing/2014/main" id="{EB571983-C559-64F5-0539-17CD2328A069}"/>
                  </a:ext>
                </a:extLst>
              </p:cNvPr>
              <p:cNvSpPr/>
              <p:nvPr/>
            </p:nvSpPr>
            <p:spPr>
              <a:xfrm>
                <a:off x="1182175" y="3392002"/>
                <a:ext cx="60555" cy="98394"/>
              </a:xfrm>
              <a:custGeom>
                <a:avLst/>
                <a:gdLst>
                  <a:gd name="connsiteX0" fmla="*/ -541 w 60555"/>
                  <a:gd name="connsiteY0" fmla="*/ 99555 h 98394"/>
                  <a:gd name="connsiteX1" fmla="*/ -541 w 60555"/>
                  <a:gd name="connsiteY1" fmla="*/ 1160 h 98394"/>
                  <a:gd name="connsiteX2" fmla="*/ 59420 w 60555"/>
                  <a:gd name="connsiteY2" fmla="*/ 1160 h 98394"/>
                  <a:gd name="connsiteX3" fmla="*/ 59420 w 60555"/>
                  <a:gd name="connsiteY3" fmla="*/ 12254 h 98394"/>
                  <a:gd name="connsiteX4" fmla="*/ 12006 w 60555"/>
                  <a:gd name="connsiteY4" fmla="*/ 12254 h 98394"/>
                  <a:gd name="connsiteX5" fmla="*/ 12006 w 60555"/>
                  <a:gd name="connsiteY5" fmla="*/ 44348 h 98394"/>
                  <a:gd name="connsiteX6" fmla="*/ 56185 w 60555"/>
                  <a:gd name="connsiteY6" fmla="*/ 44348 h 98394"/>
                  <a:gd name="connsiteX7" fmla="*/ 56185 w 60555"/>
                  <a:gd name="connsiteY7" fmla="*/ 55442 h 98394"/>
                  <a:gd name="connsiteX8" fmla="*/ 12006 w 60555"/>
                  <a:gd name="connsiteY8" fmla="*/ 55442 h 98394"/>
                  <a:gd name="connsiteX9" fmla="*/ 12006 w 60555"/>
                  <a:gd name="connsiteY9" fmla="*/ 88460 h 98394"/>
                  <a:gd name="connsiteX10" fmla="*/ 60015 w 60555"/>
                  <a:gd name="connsiteY10" fmla="*/ 88460 h 98394"/>
                  <a:gd name="connsiteX11" fmla="*/ 60015 w 60555"/>
                  <a:gd name="connsiteY11" fmla="*/ 99555 h 98394"/>
                  <a:gd name="connsiteX12" fmla="*/ -541 w 60555"/>
                  <a:gd name="connsiteY12" fmla="*/ 99555 h 98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0555" h="98394">
                    <a:moveTo>
                      <a:pt x="-541" y="99555"/>
                    </a:moveTo>
                    <a:lnTo>
                      <a:pt x="-541" y="1160"/>
                    </a:lnTo>
                    <a:lnTo>
                      <a:pt x="59420" y="1160"/>
                    </a:lnTo>
                    <a:lnTo>
                      <a:pt x="59420" y="12254"/>
                    </a:lnTo>
                    <a:lnTo>
                      <a:pt x="12006" y="12254"/>
                    </a:lnTo>
                    <a:lnTo>
                      <a:pt x="12006" y="44348"/>
                    </a:lnTo>
                    <a:lnTo>
                      <a:pt x="56185" y="44348"/>
                    </a:lnTo>
                    <a:lnTo>
                      <a:pt x="56185" y="55442"/>
                    </a:lnTo>
                    <a:lnTo>
                      <a:pt x="12006" y="55442"/>
                    </a:lnTo>
                    <a:lnTo>
                      <a:pt x="12006" y="88460"/>
                    </a:lnTo>
                    <a:lnTo>
                      <a:pt x="60015" y="88460"/>
                    </a:lnTo>
                    <a:lnTo>
                      <a:pt x="60015" y="99555"/>
                    </a:lnTo>
                    <a:lnTo>
                      <a:pt x="-541" y="99555"/>
                    </a:lnTo>
                  </a:path>
                </a:pathLst>
              </a:custGeom>
              <a:solidFill>
                <a:srgbClr val="000000"/>
              </a:solidFill>
              <a:ln w="66" cap="flat">
                <a:noFill/>
                <a:prstDash val="solid"/>
                <a:miter/>
              </a:ln>
            </p:spPr>
            <p:txBody>
              <a:bodyPr rtlCol="0" anchor="ctr"/>
              <a:lstStyle/>
              <a:p>
                <a:endParaRPr lang="en-GB"/>
              </a:p>
            </p:txBody>
          </p:sp>
        </p:grpSp>
        <p:sp>
          <p:nvSpPr>
            <p:cNvPr id="108" name="Freeform: Shape 107">
              <a:extLst>
                <a:ext uri="{FF2B5EF4-FFF2-40B4-BE49-F238E27FC236}">
                  <a16:creationId xmlns:a16="http://schemas.microsoft.com/office/drawing/2014/main" id="{F9E86571-FC28-A9A7-2525-CDC0C50F867D}"/>
                </a:ext>
              </a:extLst>
            </p:cNvPr>
            <p:cNvSpPr/>
            <p:nvPr/>
          </p:nvSpPr>
          <p:spPr>
            <a:xfrm>
              <a:off x="1345224" y="3188997"/>
              <a:ext cx="995778" cy="6085"/>
            </a:xfrm>
            <a:custGeom>
              <a:avLst/>
              <a:gdLst>
                <a:gd name="connsiteX0" fmla="*/ 991771 w 995778"/>
                <a:gd name="connsiteY0" fmla="*/ -19 h 6085"/>
                <a:gd name="connsiteX1" fmla="*/ -965 w 995778"/>
                <a:gd name="connsiteY1" fmla="*/ -19 h 6085"/>
                <a:gd name="connsiteX2" fmla="*/ 991650 w 995778"/>
                <a:gd name="connsiteY2" fmla="*/ -19 h 6085"/>
                <a:gd name="connsiteX3" fmla="*/ 994814 w 995778"/>
                <a:gd name="connsiteY3" fmla="*/ -19 h 6085"/>
              </a:gdLst>
              <a:ahLst/>
              <a:cxnLst>
                <a:cxn ang="0">
                  <a:pos x="connsiteX0" y="connsiteY0"/>
                </a:cxn>
                <a:cxn ang="0">
                  <a:pos x="connsiteX1" y="connsiteY1"/>
                </a:cxn>
                <a:cxn ang="0">
                  <a:pos x="connsiteX2" y="connsiteY2"/>
                </a:cxn>
                <a:cxn ang="0">
                  <a:pos x="connsiteX3" y="connsiteY3"/>
                </a:cxn>
              </a:cxnLst>
              <a:rect l="l" t="t" r="r" b="b"/>
              <a:pathLst>
                <a:path w="995778" h="6085">
                  <a:moveTo>
                    <a:pt x="991771" y="-19"/>
                  </a:moveTo>
                  <a:lnTo>
                    <a:pt x="-965" y="-19"/>
                  </a:lnTo>
                  <a:moveTo>
                    <a:pt x="991650" y="-19"/>
                  </a:moveTo>
                  <a:lnTo>
                    <a:pt x="994814" y="-19"/>
                  </a:lnTo>
                </a:path>
              </a:pathLst>
            </a:custGeom>
            <a:noFill/>
            <a:ln w="6079" cap="flat">
              <a:solidFill>
                <a:srgbClr val="3A414A"/>
              </a:solidFill>
              <a:prstDash val="solid"/>
              <a:miter/>
            </a:ln>
          </p:spPr>
          <p:txBody>
            <a:bodyPr rtlCol="0" anchor="ctr"/>
            <a:lstStyle/>
            <a:p>
              <a:endParaRPr lang="en-GB"/>
            </a:p>
          </p:txBody>
        </p:sp>
        <p:sp>
          <p:nvSpPr>
            <p:cNvPr id="109" name="Freeform: Shape 108">
              <a:extLst>
                <a:ext uri="{FF2B5EF4-FFF2-40B4-BE49-F238E27FC236}">
                  <a16:creationId xmlns:a16="http://schemas.microsoft.com/office/drawing/2014/main" id="{15DB3402-9354-6F64-A4B4-1B85A20A6D5F}"/>
                </a:ext>
              </a:extLst>
            </p:cNvPr>
            <p:cNvSpPr/>
            <p:nvPr/>
          </p:nvSpPr>
          <p:spPr>
            <a:xfrm>
              <a:off x="1255335" y="3160758"/>
              <a:ext cx="86846" cy="56416"/>
            </a:xfrm>
            <a:custGeom>
              <a:avLst/>
              <a:gdLst>
                <a:gd name="connsiteX0" fmla="*/ -965 w 86846"/>
                <a:gd name="connsiteY0" fmla="*/ 28220 h 56416"/>
                <a:gd name="connsiteX1" fmla="*/ 85882 w 86846"/>
                <a:gd name="connsiteY1" fmla="*/ -19 h 56416"/>
                <a:gd name="connsiteX2" fmla="*/ 85882 w 86846"/>
                <a:gd name="connsiteY2" fmla="*/ 56398 h 56416"/>
              </a:gdLst>
              <a:ahLst/>
              <a:cxnLst>
                <a:cxn ang="0">
                  <a:pos x="connsiteX0" y="connsiteY0"/>
                </a:cxn>
                <a:cxn ang="0">
                  <a:pos x="connsiteX1" y="connsiteY1"/>
                </a:cxn>
                <a:cxn ang="0">
                  <a:pos x="connsiteX2" y="connsiteY2"/>
                </a:cxn>
              </a:cxnLst>
              <a:rect l="l" t="t" r="r" b="b"/>
              <a:pathLst>
                <a:path w="86846" h="56416">
                  <a:moveTo>
                    <a:pt x="-965" y="28220"/>
                  </a:moveTo>
                  <a:lnTo>
                    <a:pt x="85882" y="-19"/>
                  </a:lnTo>
                  <a:lnTo>
                    <a:pt x="85882" y="56398"/>
                  </a:lnTo>
                  <a:close/>
                </a:path>
              </a:pathLst>
            </a:custGeom>
            <a:solidFill>
              <a:srgbClr val="3A414A"/>
            </a:solidFill>
            <a:ln w="6079" cap="flat">
              <a:solidFill>
                <a:srgbClr val="3A414A"/>
              </a:solidFill>
              <a:prstDash val="solid"/>
              <a:miter/>
            </a:ln>
          </p:spPr>
          <p:txBody>
            <a:bodyPr rtlCol="0" anchor="ctr"/>
            <a:lstStyle/>
            <a:p>
              <a:endParaRPr lang="en-GB"/>
            </a:p>
          </p:txBody>
        </p:sp>
        <p:sp>
          <p:nvSpPr>
            <p:cNvPr id="110" name="Freeform: Shape 109">
              <a:extLst>
                <a:ext uri="{FF2B5EF4-FFF2-40B4-BE49-F238E27FC236}">
                  <a16:creationId xmlns:a16="http://schemas.microsoft.com/office/drawing/2014/main" id="{DEE4B857-503D-4DB3-2754-F3C69297B993}"/>
                </a:ext>
              </a:extLst>
            </p:cNvPr>
            <p:cNvSpPr/>
            <p:nvPr/>
          </p:nvSpPr>
          <p:spPr>
            <a:xfrm>
              <a:off x="1245598" y="3128138"/>
              <a:ext cx="995596" cy="6085"/>
            </a:xfrm>
            <a:custGeom>
              <a:avLst/>
              <a:gdLst>
                <a:gd name="connsiteX0" fmla="*/ 2017 w 995596"/>
                <a:gd name="connsiteY0" fmla="*/ -19 h 6085"/>
                <a:gd name="connsiteX1" fmla="*/ 994632 w 995596"/>
                <a:gd name="connsiteY1" fmla="*/ -19 h 6085"/>
                <a:gd name="connsiteX2" fmla="*/ 2078 w 995596"/>
                <a:gd name="connsiteY2" fmla="*/ -19 h 6085"/>
                <a:gd name="connsiteX3" fmla="*/ -965 w 995596"/>
                <a:gd name="connsiteY3" fmla="*/ -19 h 6085"/>
              </a:gdLst>
              <a:ahLst/>
              <a:cxnLst>
                <a:cxn ang="0">
                  <a:pos x="connsiteX0" y="connsiteY0"/>
                </a:cxn>
                <a:cxn ang="0">
                  <a:pos x="connsiteX1" y="connsiteY1"/>
                </a:cxn>
                <a:cxn ang="0">
                  <a:pos x="connsiteX2" y="connsiteY2"/>
                </a:cxn>
                <a:cxn ang="0">
                  <a:pos x="connsiteX3" y="connsiteY3"/>
                </a:cxn>
              </a:cxnLst>
              <a:rect l="l" t="t" r="r" b="b"/>
              <a:pathLst>
                <a:path w="995596" h="6085">
                  <a:moveTo>
                    <a:pt x="2017" y="-19"/>
                  </a:moveTo>
                  <a:lnTo>
                    <a:pt x="994632" y="-19"/>
                  </a:lnTo>
                  <a:moveTo>
                    <a:pt x="2078" y="-19"/>
                  </a:moveTo>
                  <a:lnTo>
                    <a:pt x="-965" y="-19"/>
                  </a:lnTo>
                </a:path>
              </a:pathLst>
            </a:custGeom>
            <a:noFill/>
            <a:ln w="6079" cap="flat">
              <a:solidFill>
                <a:srgbClr val="3A414A"/>
              </a:solidFill>
              <a:prstDash val="solid"/>
              <a:miter/>
            </a:ln>
          </p:spPr>
          <p:txBody>
            <a:bodyPr rtlCol="0" anchor="ctr"/>
            <a:lstStyle/>
            <a:p>
              <a:endParaRPr lang="en-GB"/>
            </a:p>
          </p:txBody>
        </p:sp>
        <p:sp>
          <p:nvSpPr>
            <p:cNvPr id="111" name="Freeform: Shape 110">
              <a:extLst>
                <a:ext uri="{FF2B5EF4-FFF2-40B4-BE49-F238E27FC236}">
                  <a16:creationId xmlns:a16="http://schemas.microsoft.com/office/drawing/2014/main" id="{5AA9AEFF-49D6-8B63-22AD-A101F7724A25}"/>
                </a:ext>
              </a:extLst>
            </p:cNvPr>
            <p:cNvSpPr/>
            <p:nvPr/>
          </p:nvSpPr>
          <p:spPr>
            <a:xfrm>
              <a:off x="2244298" y="3099777"/>
              <a:ext cx="86846" cy="56538"/>
            </a:xfrm>
            <a:custGeom>
              <a:avLst/>
              <a:gdLst>
                <a:gd name="connsiteX0" fmla="*/ 85882 w 86846"/>
                <a:gd name="connsiteY0" fmla="*/ 28341 h 56538"/>
                <a:gd name="connsiteX1" fmla="*/ -965 w 86846"/>
                <a:gd name="connsiteY1" fmla="*/ 56519 h 56538"/>
                <a:gd name="connsiteX2" fmla="*/ -965 w 86846"/>
                <a:gd name="connsiteY2" fmla="*/ -19 h 56538"/>
              </a:gdLst>
              <a:ahLst/>
              <a:cxnLst>
                <a:cxn ang="0">
                  <a:pos x="connsiteX0" y="connsiteY0"/>
                </a:cxn>
                <a:cxn ang="0">
                  <a:pos x="connsiteX1" y="connsiteY1"/>
                </a:cxn>
                <a:cxn ang="0">
                  <a:pos x="connsiteX2" y="connsiteY2"/>
                </a:cxn>
              </a:cxnLst>
              <a:rect l="l" t="t" r="r" b="b"/>
              <a:pathLst>
                <a:path w="86846" h="56538">
                  <a:moveTo>
                    <a:pt x="85882" y="28341"/>
                  </a:moveTo>
                  <a:lnTo>
                    <a:pt x="-965" y="56519"/>
                  </a:lnTo>
                  <a:lnTo>
                    <a:pt x="-965" y="-19"/>
                  </a:lnTo>
                  <a:close/>
                </a:path>
              </a:pathLst>
            </a:custGeom>
            <a:solidFill>
              <a:srgbClr val="3A414A"/>
            </a:solidFill>
            <a:ln w="6079" cap="flat">
              <a:solidFill>
                <a:srgbClr val="3A414A"/>
              </a:solidFill>
              <a:prstDash val="solid"/>
              <a:miter/>
            </a:ln>
          </p:spPr>
          <p:txBody>
            <a:bodyPr rtlCol="0" anchor="ctr"/>
            <a:lstStyle/>
            <a:p>
              <a:endParaRPr lang="en-GB"/>
            </a:p>
          </p:txBody>
        </p:sp>
        <p:sp>
          <p:nvSpPr>
            <p:cNvPr id="112" name="Freeform: Shape 111">
              <a:extLst>
                <a:ext uri="{FF2B5EF4-FFF2-40B4-BE49-F238E27FC236}">
                  <a16:creationId xmlns:a16="http://schemas.microsoft.com/office/drawing/2014/main" id="{4B0D2532-B1D5-AD95-3D9A-39EE8EBF1ACE}"/>
                </a:ext>
              </a:extLst>
            </p:cNvPr>
            <p:cNvSpPr/>
            <p:nvPr/>
          </p:nvSpPr>
          <p:spPr>
            <a:xfrm>
              <a:off x="3600546" y="2276108"/>
              <a:ext cx="201079" cy="502697"/>
            </a:xfrm>
            <a:custGeom>
              <a:avLst/>
              <a:gdLst>
                <a:gd name="connsiteX0" fmla="*/ -965 w 201079"/>
                <a:gd name="connsiteY0" fmla="*/ -19 h 502697"/>
                <a:gd name="connsiteX1" fmla="*/ 163599 w 201079"/>
                <a:gd name="connsiteY1" fmla="*/ -19 h 502697"/>
                <a:gd name="connsiteX2" fmla="*/ 200115 w 201079"/>
                <a:gd name="connsiteY2" fmla="*/ 36497 h 502697"/>
                <a:gd name="connsiteX3" fmla="*/ 200115 w 201079"/>
                <a:gd name="connsiteY3" fmla="*/ 502678 h 502697"/>
              </a:gdLst>
              <a:ahLst/>
              <a:cxnLst>
                <a:cxn ang="0">
                  <a:pos x="connsiteX0" y="connsiteY0"/>
                </a:cxn>
                <a:cxn ang="0">
                  <a:pos x="connsiteX1" y="connsiteY1"/>
                </a:cxn>
                <a:cxn ang="0">
                  <a:pos x="connsiteX2" y="connsiteY2"/>
                </a:cxn>
                <a:cxn ang="0">
                  <a:pos x="connsiteX3" y="connsiteY3"/>
                </a:cxn>
              </a:cxnLst>
              <a:rect l="l" t="t" r="r" b="b"/>
              <a:pathLst>
                <a:path w="201079" h="502697">
                  <a:moveTo>
                    <a:pt x="-965" y="-19"/>
                  </a:moveTo>
                  <a:lnTo>
                    <a:pt x="163599" y="-19"/>
                  </a:lnTo>
                  <a:cubicBezTo>
                    <a:pt x="183743" y="-19"/>
                    <a:pt x="200115" y="16328"/>
                    <a:pt x="200115" y="36497"/>
                  </a:cubicBezTo>
                  <a:lnTo>
                    <a:pt x="200115" y="502678"/>
                  </a:lnTo>
                </a:path>
              </a:pathLst>
            </a:custGeom>
            <a:noFill/>
            <a:ln w="6079" cap="flat">
              <a:solidFill>
                <a:srgbClr val="3A414A"/>
              </a:solidFill>
              <a:prstDash val="solid"/>
              <a:miter/>
            </a:ln>
          </p:spPr>
          <p:txBody>
            <a:bodyPr rtlCol="0" anchor="ctr"/>
            <a:lstStyle/>
            <a:p>
              <a:endParaRPr lang="en-GB"/>
            </a:p>
          </p:txBody>
        </p:sp>
        <p:sp>
          <p:nvSpPr>
            <p:cNvPr id="113" name="Freeform: Shape 112">
              <a:extLst>
                <a:ext uri="{FF2B5EF4-FFF2-40B4-BE49-F238E27FC236}">
                  <a16:creationId xmlns:a16="http://schemas.microsoft.com/office/drawing/2014/main" id="{0029A91C-B69B-15B3-78DD-CB334168F774}"/>
                </a:ext>
              </a:extLst>
            </p:cNvPr>
            <p:cNvSpPr/>
            <p:nvPr/>
          </p:nvSpPr>
          <p:spPr>
            <a:xfrm>
              <a:off x="3597381" y="2273187"/>
              <a:ext cx="3225" cy="5781"/>
            </a:xfrm>
            <a:custGeom>
              <a:avLst/>
              <a:gdLst>
                <a:gd name="connsiteX0" fmla="*/ 2261 w 3225"/>
                <a:gd name="connsiteY0" fmla="*/ 5763 h 5781"/>
                <a:gd name="connsiteX1" fmla="*/ -965 w 3225"/>
                <a:gd name="connsiteY1" fmla="*/ 5763 h 5781"/>
                <a:gd name="connsiteX2" fmla="*/ -843 w 3225"/>
                <a:gd name="connsiteY2" fmla="*/ 2963 h 5781"/>
                <a:gd name="connsiteX3" fmla="*/ -843 w 3225"/>
                <a:gd name="connsiteY3" fmla="*/ -19 h 5781"/>
                <a:gd name="connsiteX4" fmla="*/ 2200 w 3225"/>
                <a:gd name="connsiteY4" fmla="*/ -19 h 57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25" h="5781">
                  <a:moveTo>
                    <a:pt x="2261" y="5763"/>
                  </a:moveTo>
                  <a:lnTo>
                    <a:pt x="-965" y="5763"/>
                  </a:lnTo>
                  <a:lnTo>
                    <a:pt x="-843" y="2963"/>
                  </a:lnTo>
                  <a:lnTo>
                    <a:pt x="-843" y="-19"/>
                  </a:lnTo>
                  <a:lnTo>
                    <a:pt x="2200" y="-19"/>
                  </a:lnTo>
                  <a:close/>
                </a:path>
              </a:pathLst>
            </a:custGeom>
            <a:solidFill>
              <a:srgbClr val="3A414A"/>
            </a:solidFill>
            <a:ln w="304" cap="flat">
              <a:solidFill>
                <a:srgbClr val="3A414A"/>
              </a:solidFill>
              <a:prstDash val="solid"/>
              <a:miter/>
            </a:ln>
          </p:spPr>
          <p:txBody>
            <a:bodyPr rtlCol="0" anchor="ctr"/>
            <a:lstStyle/>
            <a:p>
              <a:endParaRPr lang="en-GB"/>
            </a:p>
          </p:txBody>
        </p:sp>
        <p:sp>
          <p:nvSpPr>
            <p:cNvPr id="114" name="Freeform: Shape 113">
              <a:extLst>
                <a:ext uri="{FF2B5EF4-FFF2-40B4-BE49-F238E27FC236}">
                  <a16:creationId xmlns:a16="http://schemas.microsoft.com/office/drawing/2014/main" id="{B85FC972-29D7-92B5-2DFA-789354DD2995}"/>
                </a:ext>
              </a:extLst>
            </p:cNvPr>
            <p:cNvSpPr/>
            <p:nvPr/>
          </p:nvSpPr>
          <p:spPr>
            <a:xfrm>
              <a:off x="3773386" y="2781849"/>
              <a:ext cx="56416" cy="86846"/>
            </a:xfrm>
            <a:custGeom>
              <a:avLst/>
              <a:gdLst>
                <a:gd name="connsiteX0" fmla="*/ 27274 w 56416"/>
                <a:gd name="connsiteY0" fmla="*/ 86827 h 86846"/>
                <a:gd name="connsiteX1" fmla="*/ -965 w 56416"/>
                <a:gd name="connsiteY1" fmla="*/ -19 h 86846"/>
                <a:gd name="connsiteX2" fmla="*/ 55452 w 56416"/>
                <a:gd name="connsiteY2" fmla="*/ -19 h 86846"/>
              </a:gdLst>
              <a:ahLst/>
              <a:cxnLst>
                <a:cxn ang="0">
                  <a:pos x="connsiteX0" y="connsiteY0"/>
                </a:cxn>
                <a:cxn ang="0">
                  <a:pos x="connsiteX1" y="connsiteY1"/>
                </a:cxn>
                <a:cxn ang="0">
                  <a:pos x="connsiteX2" y="connsiteY2"/>
                </a:cxn>
              </a:cxnLst>
              <a:rect l="l" t="t" r="r" b="b"/>
              <a:pathLst>
                <a:path w="56416" h="86846">
                  <a:moveTo>
                    <a:pt x="27274" y="86827"/>
                  </a:moveTo>
                  <a:lnTo>
                    <a:pt x="-965" y="-19"/>
                  </a:lnTo>
                  <a:lnTo>
                    <a:pt x="55452" y="-19"/>
                  </a:lnTo>
                  <a:close/>
                </a:path>
              </a:pathLst>
            </a:custGeom>
            <a:solidFill>
              <a:srgbClr val="3A414A"/>
            </a:solidFill>
            <a:ln w="6079" cap="flat">
              <a:solidFill>
                <a:srgbClr val="3A414A"/>
              </a:solidFill>
              <a:prstDash val="solid"/>
              <a:miter/>
            </a:ln>
          </p:spPr>
          <p:txBody>
            <a:bodyPr rtlCol="0" anchor="ctr"/>
            <a:lstStyle/>
            <a:p>
              <a:endParaRPr lang="en-GB"/>
            </a:p>
          </p:txBody>
        </p:sp>
        <p:sp>
          <p:nvSpPr>
            <p:cNvPr id="115" name="Freeform: Shape 114">
              <a:extLst>
                <a:ext uri="{FF2B5EF4-FFF2-40B4-BE49-F238E27FC236}">
                  <a16:creationId xmlns:a16="http://schemas.microsoft.com/office/drawing/2014/main" id="{3F805B70-EAE4-638E-B140-74CF4CDABE01}"/>
                </a:ext>
              </a:extLst>
            </p:cNvPr>
            <p:cNvSpPr/>
            <p:nvPr/>
          </p:nvSpPr>
          <p:spPr>
            <a:xfrm>
              <a:off x="1412900" y="3249856"/>
              <a:ext cx="760740" cy="256521"/>
            </a:xfrm>
            <a:custGeom>
              <a:avLst/>
              <a:gdLst>
                <a:gd name="connsiteX0" fmla="*/ -965 w 760740"/>
                <a:gd name="connsiteY0" fmla="*/ 36497 h 256521"/>
                <a:gd name="connsiteX1" fmla="*/ 35551 w 760740"/>
                <a:gd name="connsiteY1" fmla="*/ -19 h 256521"/>
                <a:gd name="connsiteX2" fmla="*/ 723260 w 760740"/>
                <a:gd name="connsiteY2" fmla="*/ -19 h 256521"/>
                <a:gd name="connsiteX3" fmla="*/ 759776 w 760740"/>
                <a:gd name="connsiteY3" fmla="*/ 36497 h 256521"/>
                <a:gd name="connsiteX4" fmla="*/ 759776 w 760740"/>
                <a:gd name="connsiteY4" fmla="*/ 219987 h 256521"/>
                <a:gd name="connsiteX5" fmla="*/ 723260 w 760740"/>
                <a:gd name="connsiteY5" fmla="*/ 256503 h 256521"/>
                <a:gd name="connsiteX6" fmla="*/ 35551 w 760740"/>
                <a:gd name="connsiteY6" fmla="*/ 256503 h 256521"/>
                <a:gd name="connsiteX7" fmla="*/ -965 w 760740"/>
                <a:gd name="connsiteY7" fmla="*/ 219987 h 256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740" h="256521">
                  <a:moveTo>
                    <a:pt x="-965" y="36497"/>
                  </a:moveTo>
                  <a:cubicBezTo>
                    <a:pt x="-965" y="16328"/>
                    <a:pt x="15406" y="-19"/>
                    <a:pt x="35551" y="-19"/>
                  </a:cubicBezTo>
                  <a:lnTo>
                    <a:pt x="723260" y="-19"/>
                  </a:lnTo>
                  <a:cubicBezTo>
                    <a:pt x="743404" y="-19"/>
                    <a:pt x="759776" y="16328"/>
                    <a:pt x="759776" y="36497"/>
                  </a:cubicBezTo>
                  <a:lnTo>
                    <a:pt x="759776" y="219987"/>
                  </a:lnTo>
                  <a:cubicBezTo>
                    <a:pt x="759776" y="240156"/>
                    <a:pt x="743404" y="256503"/>
                    <a:pt x="723260" y="256503"/>
                  </a:cubicBezTo>
                  <a:lnTo>
                    <a:pt x="35551" y="256503"/>
                  </a:lnTo>
                  <a:cubicBezTo>
                    <a:pt x="15406" y="256503"/>
                    <a:pt x="-965" y="240156"/>
                    <a:pt x="-965" y="219987"/>
                  </a:cubicBezTo>
                  <a:close/>
                </a:path>
              </a:pathLst>
            </a:custGeom>
            <a:noFill/>
            <a:ln w="6079" cap="flat">
              <a:noFill/>
              <a:prstDash val="solid"/>
              <a:miter/>
            </a:ln>
          </p:spPr>
          <p:txBody>
            <a:bodyPr rtlCol="0" anchor="ctr"/>
            <a:lstStyle/>
            <a:p>
              <a:endParaRPr lang="en-GB"/>
            </a:p>
          </p:txBody>
        </p:sp>
        <p:grpSp>
          <p:nvGrpSpPr>
            <p:cNvPr id="116" name="Graphic 8">
              <a:extLst>
                <a:ext uri="{FF2B5EF4-FFF2-40B4-BE49-F238E27FC236}">
                  <a16:creationId xmlns:a16="http://schemas.microsoft.com/office/drawing/2014/main" id="{E69FF57C-072F-1613-39C8-B794436D658B}"/>
                </a:ext>
              </a:extLst>
            </p:cNvPr>
            <p:cNvGrpSpPr/>
            <p:nvPr/>
          </p:nvGrpSpPr>
          <p:grpSpPr>
            <a:xfrm>
              <a:off x="1546744" y="3272230"/>
              <a:ext cx="57900" cy="82413"/>
              <a:chOff x="1546744" y="3272230"/>
              <a:chExt cx="57900" cy="82413"/>
            </a:xfrm>
            <a:solidFill>
              <a:srgbClr val="000000"/>
            </a:solidFill>
          </p:grpSpPr>
          <p:sp>
            <p:nvSpPr>
              <p:cNvPr id="117" name="Freeform: Shape 116">
                <a:extLst>
                  <a:ext uri="{FF2B5EF4-FFF2-40B4-BE49-F238E27FC236}">
                    <a16:creationId xmlns:a16="http://schemas.microsoft.com/office/drawing/2014/main" id="{41101106-26FA-C308-3388-1628904A09AC}"/>
                  </a:ext>
                </a:extLst>
              </p:cNvPr>
              <p:cNvSpPr/>
              <p:nvPr/>
            </p:nvSpPr>
            <p:spPr>
              <a:xfrm>
                <a:off x="1546744" y="3275928"/>
                <a:ext cx="10037" cy="78715"/>
              </a:xfrm>
              <a:custGeom>
                <a:avLst/>
                <a:gdLst>
                  <a:gd name="connsiteX0" fmla="*/ 9916 w 10037"/>
                  <a:gd name="connsiteY0" fmla="*/ 1139 h 78715"/>
                  <a:gd name="connsiteX1" fmla="*/ 9916 w 10037"/>
                  <a:gd name="connsiteY1" fmla="*/ 79855 h 78715"/>
                  <a:gd name="connsiteX2" fmla="*/ -122 w 10037"/>
                  <a:gd name="connsiteY2" fmla="*/ 79855 h 78715"/>
                  <a:gd name="connsiteX3" fmla="*/ -122 w 10037"/>
                  <a:gd name="connsiteY3" fmla="*/ 1139 h 78715"/>
                  <a:gd name="connsiteX4" fmla="*/ 9916 w 10037"/>
                  <a:gd name="connsiteY4" fmla="*/ 1139 h 787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37" h="78715">
                    <a:moveTo>
                      <a:pt x="9916" y="1139"/>
                    </a:moveTo>
                    <a:lnTo>
                      <a:pt x="9916" y="79855"/>
                    </a:lnTo>
                    <a:lnTo>
                      <a:pt x="-122" y="79855"/>
                    </a:lnTo>
                    <a:lnTo>
                      <a:pt x="-122" y="1139"/>
                    </a:lnTo>
                    <a:lnTo>
                      <a:pt x="9916" y="1139"/>
                    </a:lnTo>
                  </a:path>
                </a:pathLst>
              </a:custGeom>
              <a:solidFill>
                <a:srgbClr val="000000"/>
              </a:solidFill>
              <a:ln w="53" cap="flat">
                <a:noFill/>
                <a:prstDash val="solid"/>
                <a:miter/>
              </a:ln>
            </p:spPr>
            <p:txBody>
              <a:bodyPr rtlCol="0" anchor="ctr"/>
              <a:lstStyle/>
              <a:p>
                <a:endParaRPr lang="en-GB"/>
              </a:p>
            </p:txBody>
          </p:sp>
          <p:sp>
            <p:nvSpPr>
              <p:cNvPr id="118" name="Freeform: Shape 117">
                <a:extLst>
                  <a:ext uri="{FF2B5EF4-FFF2-40B4-BE49-F238E27FC236}">
                    <a16:creationId xmlns:a16="http://schemas.microsoft.com/office/drawing/2014/main" id="{55CE1A37-D187-31FA-FC13-E8DDB614F3D0}"/>
                  </a:ext>
                </a:extLst>
              </p:cNvPr>
              <p:cNvSpPr/>
              <p:nvPr/>
            </p:nvSpPr>
            <p:spPr>
              <a:xfrm>
                <a:off x="1567347" y="3272230"/>
                <a:ext cx="37297" cy="82413"/>
              </a:xfrm>
              <a:custGeom>
                <a:avLst/>
                <a:gdLst>
                  <a:gd name="connsiteX0" fmla="*/ 34548 w 37297"/>
                  <a:gd name="connsiteY0" fmla="*/ 24525 h 82413"/>
                  <a:gd name="connsiteX1" fmla="*/ 34548 w 37297"/>
                  <a:gd name="connsiteY1" fmla="*/ 32660 h 82413"/>
                  <a:gd name="connsiteX2" fmla="*/ 20918 w 37297"/>
                  <a:gd name="connsiteY2" fmla="*/ 32660 h 82413"/>
                  <a:gd name="connsiteX3" fmla="*/ 20918 w 37297"/>
                  <a:gd name="connsiteY3" fmla="*/ 83588 h 82413"/>
                  <a:gd name="connsiteX4" fmla="*/ 11408 w 37297"/>
                  <a:gd name="connsiteY4" fmla="*/ 83588 h 82413"/>
                  <a:gd name="connsiteX5" fmla="*/ 11408 w 37297"/>
                  <a:gd name="connsiteY5" fmla="*/ 32660 h 82413"/>
                  <a:gd name="connsiteX6" fmla="*/ -214 w 37297"/>
                  <a:gd name="connsiteY6" fmla="*/ 32660 h 82413"/>
                  <a:gd name="connsiteX7" fmla="*/ -214 w 37297"/>
                  <a:gd name="connsiteY7" fmla="*/ 24525 h 82413"/>
                  <a:gd name="connsiteX8" fmla="*/ 11408 w 37297"/>
                  <a:gd name="connsiteY8" fmla="*/ 24525 h 82413"/>
                  <a:gd name="connsiteX9" fmla="*/ 11408 w 37297"/>
                  <a:gd name="connsiteY9" fmla="*/ 16653 h 82413"/>
                  <a:gd name="connsiteX10" fmla="*/ 28208 w 37297"/>
                  <a:gd name="connsiteY10" fmla="*/ 1174 h 82413"/>
                  <a:gd name="connsiteX11" fmla="*/ 37083 w 37297"/>
                  <a:gd name="connsiteY11" fmla="*/ 2759 h 82413"/>
                  <a:gd name="connsiteX12" fmla="*/ 34442 w 37297"/>
                  <a:gd name="connsiteY12" fmla="*/ 10895 h 82413"/>
                  <a:gd name="connsiteX13" fmla="*/ 29318 w 37297"/>
                  <a:gd name="connsiteY13" fmla="*/ 9997 h 82413"/>
                  <a:gd name="connsiteX14" fmla="*/ 20918 w 37297"/>
                  <a:gd name="connsiteY14" fmla="*/ 18766 h 82413"/>
                  <a:gd name="connsiteX15" fmla="*/ 20918 w 37297"/>
                  <a:gd name="connsiteY15" fmla="*/ 24525 h 82413"/>
                  <a:gd name="connsiteX16" fmla="*/ 34548 w 37297"/>
                  <a:gd name="connsiteY16" fmla="*/ 24525 h 82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7297" h="82413">
                    <a:moveTo>
                      <a:pt x="34548" y="24525"/>
                    </a:moveTo>
                    <a:lnTo>
                      <a:pt x="34548" y="32660"/>
                    </a:lnTo>
                    <a:lnTo>
                      <a:pt x="20918" y="32660"/>
                    </a:lnTo>
                    <a:lnTo>
                      <a:pt x="20918" y="83588"/>
                    </a:lnTo>
                    <a:lnTo>
                      <a:pt x="11408" y="83588"/>
                    </a:lnTo>
                    <a:lnTo>
                      <a:pt x="11408" y="32660"/>
                    </a:lnTo>
                    <a:lnTo>
                      <a:pt x="-214" y="32660"/>
                    </a:lnTo>
                    <a:lnTo>
                      <a:pt x="-214" y="24525"/>
                    </a:lnTo>
                    <a:lnTo>
                      <a:pt x="11408" y="24525"/>
                    </a:lnTo>
                    <a:lnTo>
                      <a:pt x="11408" y="16653"/>
                    </a:lnTo>
                    <a:cubicBezTo>
                      <a:pt x="11408" y="6404"/>
                      <a:pt x="19597" y="1174"/>
                      <a:pt x="28208" y="1174"/>
                    </a:cubicBezTo>
                    <a:cubicBezTo>
                      <a:pt x="32699" y="1174"/>
                      <a:pt x="35657" y="2125"/>
                      <a:pt x="37083" y="2759"/>
                    </a:cubicBezTo>
                    <a:lnTo>
                      <a:pt x="34442" y="10895"/>
                    </a:lnTo>
                    <a:cubicBezTo>
                      <a:pt x="33438" y="10578"/>
                      <a:pt x="31959" y="9997"/>
                      <a:pt x="29318" y="9997"/>
                    </a:cubicBezTo>
                    <a:cubicBezTo>
                      <a:pt x="23454" y="9997"/>
                      <a:pt x="20918" y="13061"/>
                      <a:pt x="20918" y="18766"/>
                    </a:cubicBezTo>
                    <a:lnTo>
                      <a:pt x="20918" y="24525"/>
                    </a:lnTo>
                    <a:lnTo>
                      <a:pt x="34548" y="24525"/>
                    </a:lnTo>
                  </a:path>
                </a:pathLst>
              </a:custGeom>
              <a:solidFill>
                <a:srgbClr val="000000"/>
              </a:solidFill>
              <a:ln w="53" cap="flat">
                <a:noFill/>
                <a:prstDash val="solid"/>
                <a:miter/>
              </a:ln>
            </p:spPr>
            <p:txBody>
              <a:bodyPr rtlCol="0" anchor="ctr"/>
              <a:lstStyle/>
              <a:p>
                <a:endParaRPr lang="en-GB"/>
              </a:p>
            </p:txBody>
          </p:sp>
        </p:grpSp>
        <p:grpSp>
          <p:nvGrpSpPr>
            <p:cNvPr id="119" name="Graphic 8">
              <a:extLst>
                <a:ext uri="{FF2B5EF4-FFF2-40B4-BE49-F238E27FC236}">
                  <a16:creationId xmlns:a16="http://schemas.microsoft.com/office/drawing/2014/main" id="{E9320377-A348-452A-0ACA-0A6CFFEDF901}"/>
                </a:ext>
              </a:extLst>
            </p:cNvPr>
            <p:cNvGrpSpPr/>
            <p:nvPr/>
          </p:nvGrpSpPr>
          <p:grpSpPr>
            <a:xfrm>
              <a:off x="1642295" y="3275928"/>
              <a:ext cx="398701" cy="80089"/>
              <a:chOff x="1642295" y="3275928"/>
              <a:chExt cx="398701" cy="80089"/>
            </a:xfrm>
            <a:solidFill>
              <a:srgbClr val="000000"/>
            </a:solidFill>
          </p:grpSpPr>
          <p:sp>
            <p:nvSpPr>
              <p:cNvPr id="120" name="Freeform: Shape 119">
                <a:extLst>
                  <a:ext uri="{FF2B5EF4-FFF2-40B4-BE49-F238E27FC236}">
                    <a16:creationId xmlns:a16="http://schemas.microsoft.com/office/drawing/2014/main" id="{98D57439-8213-3059-EFF2-36CB6C72D814}"/>
                  </a:ext>
                </a:extLst>
              </p:cNvPr>
              <p:cNvSpPr/>
              <p:nvPr/>
            </p:nvSpPr>
            <p:spPr>
              <a:xfrm>
                <a:off x="1642295" y="3294841"/>
                <a:ext cx="52300" cy="61070"/>
              </a:xfrm>
              <a:custGeom>
                <a:avLst/>
                <a:gdLst>
                  <a:gd name="connsiteX0" fmla="*/ 27256 w 52300"/>
                  <a:gd name="connsiteY0" fmla="*/ 62021 h 61070"/>
                  <a:gd name="connsiteX1" fmla="*/ -426 w 52300"/>
                  <a:gd name="connsiteY1" fmla="*/ 31697 h 61070"/>
                  <a:gd name="connsiteX2" fmla="*/ 26147 w 52300"/>
                  <a:gd name="connsiteY2" fmla="*/ 950 h 61070"/>
                  <a:gd name="connsiteX3" fmla="*/ 51875 w 52300"/>
                  <a:gd name="connsiteY3" fmla="*/ 30482 h 61070"/>
                  <a:gd name="connsiteX4" fmla="*/ 51875 w 52300"/>
                  <a:gd name="connsiteY4" fmla="*/ 34444 h 61070"/>
                  <a:gd name="connsiteX5" fmla="*/ 9189 w 52300"/>
                  <a:gd name="connsiteY5" fmla="*/ 34444 h 61070"/>
                  <a:gd name="connsiteX6" fmla="*/ 27309 w 52300"/>
                  <a:gd name="connsiteY6" fmla="*/ 53568 h 61070"/>
                  <a:gd name="connsiteX7" fmla="*/ 41731 w 52300"/>
                  <a:gd name="connsiteY7" fmla="*/ 44481 h 61070"/>
                  <a:gd name="connsiteX8" fmla="*/ 50924 w 52300"/>
                  <a:gd name="connsiteY8" fmla="*/ 47017 h 61070"/>
                  <a:gd name="connsiteX9" fmla="*/ 27256 w 52300"/>
                  <a:gd name="connsiteY9" fmla="*/ 62021 h 61070"/>
                  <a:gd name="connsiteX10" fmla="*/ 9241 w 52300"/>
                  <a:gd name="connsiteY10" fmla="*/ 26414 h 61070"/>
                  <a:gd name="connsiteX11" fmla="*/ 42207 w 52300"/>
                  <a:gd name="connsiteY11" fmla="*/ 26414 h 61070"/>
                  <a:gd name="connsiteX12" fmla="*/ 26147 w 52300"/>
                  <a:gd name="connsiteY12" fmla="*/ 9403 h 61070"/>
                  <a:gd name="connsiteX13" fmla="*/ 9241 w 52300"/>
                  <a:gd name="connsiteY13" fmla="*/ 26414 h 6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300" h="61070">
                    <a:moveTo>
                      <a:pt x="27256" y="62021"/>
                    </a:moveTo>
                    <a:cubicBezTo>
                      <a:pt x="10139" y="62021"/>
                      <a:pt x="-426" y="49870"/>
                      <a:pt x="-426" y="31697"/>
                    </a:cubicBezTo>
                    <a:cubicBezTo>
                      <a:pt x="-426" y="13576"/>
                      <a:pt x="10034" y="950"/>
                      <a:pt x="26147" y="950"/>
                    </a:cubicBezTo>
                    <a:cubicBezTo>
                      <a:pt x="38667" y="950"/>
                      <a:pt x="51875" y="8663"/>
                      <a:pt x="51875" y="30482"/>
                    </a:cubicBezTo>
                    <a:lnTo>
                      <a:pt x="51875" y="34444"/>
                    </a:lnTo>
                    <a:lnTo>
                      <a:pt x="9189" y="34444"/>
                    </a:lnTo>
                    <a:cubicBezTo>
                      <a:pt x="9664" y="46806"/>
                      <a:pt x="16849" y="53568"/>
                      <a:pt x="27309" y="53568"/>
                    </a:cubicBezTo>
                    <a:cubicBezTo>
                      <a:pt x="34282" y="53568"/>
                      <a:pt x="39512" y="50504"/>
                      <a:pt x="41731" y="44481"/>
                    </a:cubicBezTo>
                    <a:lnTo>
                      <a:pt x="50924" y="47017"/>
                    </a:lnTo>
                    <a:cubicBezTo>
                      <a:pt x="48176" y="55945"/>
                      <a:pt x="39354" y="62021"/>
                      <a:pt x="27256" y="62021"/>
                    </a:cubicBezTo>
                    <a:close/>
                    <a:moveTo>
                      <a:pt x="9241" y="26414"/>
                    </a:moveTo>
                    <a:lnTo>
                      <a:pt x="42207" y="26414"/>
                    </a:lnTo>
                    <a:cubicBezTo>
                      <a:pt x="41309" y="16376"/>
                      <a:pt x="35867" y="9403"/>
                      <a:pt x="26147" y="9403"/>
                    </a:cubicBezTo>
                    <a:cubicBezTo>
                      <a:pt x="16003" y="9403"/>
                      <a:pt x="9822" y="17380"/>
                      <a:pt x="9241" y="26414"/>
                    </a:cubicBezTo>
                  </a:path>
                </a:pathLst>
              </a:custGeom>
              <a:solidFill>
                <a:srgbClr val="000000"/>
              </a:solidFill>
              <a:ln w="53" cap="flat">
                <a:noFill/>
                <a:prstDash val="solid"/>
                <a:miter/>
              </a:ln>
            </p:spPr>
            <p:txBody>
              <a:bodyPr rtlCol="0" anchor="ctr"/>
              <a:lstStyle/>
              <a:p>
                <a:endParaRPr lang="en-GB"/>
              </a:p>
            </p:txBody>
          </p:sp>
          <p:sp>
            <p:nvSpPr>
              <p:cNvPr id="121" name="Freeform: Shape 120">
                <a:extLst>
                  <a:ext uri="{FF2B5EF4-FFF2-40B4-BE49-F238E27FC236}">
                    <a16:creationId xmlns:a16="http://schemas.microsoft.com/office/drawing/2014/main" id="{1544D7B4-B30E-D1B5-0813-375F6ACF3ABA}"/>
                  </a:ext>
                </a:extLst>
              </p:cNvPr>
              <p:cNvSpPr/>
              <p:nvPr/>
            </p:nvSpPr>
            <p:spPr>
              <a:xfrm>
                <a:off x="1700882" y="3295580"/>
                <a:ext cx="52195" cy="59063"/>
              </a:xfrm>
              <a:custGeom>
                <a:avLst/>
                <a:gdLst>
                  <a:gd name="connsiteX0" fmla="*/ -377 w 52195"/>
                  <a:gd name="connsiteY0" fmla="*/ 60018 h 59063"/>
                  <a:gd name="connsiteX1" fmla="*/ 20385 w 52195"/>
                  <a:gd name="connsiteY1" fmla="*/ 29694 h 59063"/>
                  <a:gd name="connsiteX2" fmla="*/ 838 w 52195"/>
                  <a:gd name="connsiteY2" fmla="*/ 955 h 59063"/>
                  <a:gd name="connsiteX3" fmla="*/ 11932 w 52195"/>
                  <a:gd name="connsiteY3" fmla="*/ 955 h 59063"/>
                  <a:gd name="connsiteX4" fmla="*/ 26038 w 52195"/>
                  <a:gd name="connsiteY4" fmla="*/ 23936 h 59063"/>
                  <a:gd name="connsiteX5" fmla="*/ 39985 w 52195"/>
                  <a:gd name="connsiteY5" fmla="*/ 955 h 59063"/>
                  <a:gd name="connsiteX6" fmla="*/ 50868 w 52195"/>
                  <a:gd name="connsiteY6" fmla="*/ 955 h 59063"/>
                  <a:gd name="connsiteX7" fmla="*/ 31109 w 52195"/>
                  <a:gd name="connsiteY7" fmla="*/ 30222 h 59063"/>
                  <a:gd name="connsiteX8" fmla="*/ 51818 w 52195"/>
                  <a:gd name="connsiteY8" fmla="*/ 60018 h 59063"/>
                  <a:gd name="connsiteX9" fmla="*/ 40777 w 52195"/>
                  <a:gd name="connsiteY9" fmla="*/ 60018 h 59063"/>
                  <a:gd name="connsiteX10" fmla="*/ 25615 w 52195"/>
                  <a:gd name="connsiteY10" fmla="*/ 35822 h 59063"/>
                  <a:gd name="connsiteX11" fmla="*/ 10612 w 52195"/>
                  <a:gd name="connsiteY11" fmla="*/ 60018 h 59063"/>
                  <a:gd name="connsiteX12" fmla="*/ -377 w 52195"/>
                  <a:gd name="connsiteY12" fmla="*/ 60018 h 590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195" h="59063">
                    <a:moveTo>
                      <a:pt x="-377" y="60018"/>
                    </a:moveTo>
                    <a:lnTo>
                      <a:pt x="20385" y="29694"/>
                    </a:lnTo>
                    <a:lnTo>
                      <a:pt x="838" y="955"/>
                    </a:lnTo>
                    <a:lnTo>
                      <a:pt x="11932" y="955"/>
                    </a:lnTo>
                    <a:cubicBezTo>
                      <a:pt x="16581" y="8140"/>
                      <a:pt x="22076" y="16645"/>
                      <a:pt x="26038" y="23936"/>
                    </a:cubicBezTo>
                    <a:cubicBezTo>
                      <a:pt x="29577" y="16434"/>
                      <a:pt x="35336" y="7981"/>
                      <a:pt x="39985" y="955"/>
                    </a:cubicBezTo>
                    <a:lnTo>
                      <a:pt x="50868" y="955"/>
                    </a:lnTo>
                    <a:lnTo>
                      <a:pt x="31109" y="30222"/>
                    </a:lnTo>
                    <a:lnTo>
                      <a:pt x="51818" y="60018"/>
                    </a:lnTo>
                    <a:lnTo>
                      <a:pt x="40777" y="60018"/>
                    </a:lnTo>
                    <a:cubicBezTo>
                      <a:pt x="35811" y="52411"/>
                      <a:pt x="29894" y="43641"/>
                      <a:pt x="25615" y="35822"/>
                    </a:cubicBezTo>
                    <a:cubicBezTo>
                      <a:pt x="21759" y="43747"/>
                      <a:pt x="15525" y="52516"/>
                      <a:pt x="10612" y="60018"/>
                    </a:cubicBezTo>
                    <a:lnTo>
                      <a:pt x="-377" y="60018"/>
                    </a:lnTo>
                  </a:path>
                </a:pathLst>
              </a:custGeom>
              <a:solidFill>
                <a:srgbClr val="000000"/>
              </a:solidFill>
              <a:ln w="53" cap="flat">
                <a:noFill/>
                <a:prstDash val="solid"/>
                <a:miter/>
              </a:ln>
            </p:spPr>
            <p:txBody>
              <a:bodyPr rtlCol="0" anchor="ctr"/>
              <a:lstStyle/>
              <a:p>
                <a:endParaRPr lang="en-GB"/>
              </a:p>
            </p:txBody>
          </p:sp>
          <p:sp>
            <p:nvSpPr>
              <p:cNvPr id="122" name="Freeform: Shape 121">
                <a:extLst>
                  <a:ext uri="{FF2B5EF4-FFF2-40B4-BE49-F238E27FC236}">
                    <a16:creationId xmlns:a16="http://schemas.microsoft.com/office/drawing/2014/main" id="{BDDEE35F-CB02-50B2-B9A2-701A1A02040D}"/>
                  </a:ext>
                </a:extLst>
              </p:cNvPr>
              <p:cNvSpPr/>
              <p:nvPr/>
            </p:nvSpPr>
            <p:spPr>
              <a:xfrm>
                <a:off x="1759681" y="3281528"/>
                <a:ext cx="32173" cy="73855"/>
              </a:xfrm>
              <a:custGeom>
                <a:avLst/>
                <a:gdLst>
                  <a:gd name="connsiteX0" fmla="*/ 30401 w 32173"/>
                  <a:gd name="connsiteY0" fmla="*/ 15133 h 73855"/>
                  <a:gd name="connsiteX1" fmla="*/ 30401 w 32173"/>
                  <a:gd name="connsiteY1" fmla="*/ 23268 h 73855"/>
                  <a:gd name="connsiteX2" fmla="*/ 18250 w 32173"/>
                  <a:gd name="connsiteY2" fmla="*/ 23268 h 73855"/>
                  <a:gd name="connsiteX3" fmla="*/ 18250 w 32173"/>
                  <a:gd name="connsiteY3" fmla="*/ 58875 h 73855"/>
                  <a:gd name="connsiteX4" fmla="*/ 25224 w 32173"/>
                  <a:gd name="connsiteY4" fmla="*/ 66483 h 73855"/>
                  <a:gd name="connsiteX5" fmla="*/ 30084 w 32173"/>
                  <a:gd name="connsiteY5" fmla="*/ 65849 h 73855"/>
                  <a:gd name="connsiteX6" fmla="*/ 32039 w 32173"/>
                  <a:gd name="connsiteY6" fmla="*/ 73879 h 73855"/>
                  <a:gd name="connsiteX7" fmla="*/ 24960 w 32173"/>
                  <a:gd name="connsiteY7" fmla="*/ 74935 h 73855"/>
                  <a:gd name="connsiteX8" fmla="*/ 8741 w 32173"/>
                  <a:gd name="connsiteY8" fmla="*/ 59615 h 73855"/>
                  <a:gd name="connsiteX9" fmla="*/ 8741 w 32173"/>
                  <a:gd name="connsiteY9" fmla="*/ 23268 h 73855"/>
                  <a:gd name="connsiteX10" fmla="*/ -134 w 32173"/>
                  <a:gd name="connsiteY10" fmla="*/ 23268 h 73855"/>
                  <a:gd name="connsiteX11" fmla="*/ -134 w 32173"/>
                  <a:gd name="connsiteY11" fmla="*/ 15133 h 73855"/>
                  <a:gd name="connsiteX12" fmla="*/ 8741 w 32173"/>
                  <a:gd name="connsiteY12" fmla="*/ 15133 h 73855"/>
                  <a:gd name="connsiteX13" fmla="*/ 8741 w 32173"/>
                  <a:gd name="connsiteY13" fmla="*/ 1080 h 73855"/>
                  <a:gd name="connsiteX14" fmla="*/ 18250 w 32173"/>
                  <a:gd name="connsiteY14" fmla="*/ 1080 h 73855"/>
                  <a:gd name="connsiteX15" fmla="*/ 18250 w 32173"/>
                  <a:gd name="connsiteY15" fmla="*/ 15133 h 73855"/>
                  <a:gd name="connsiteX16" fmla="*/ 30401 w 32173"/>
                  <a:gd name="connsiteY16" fmla="*/ 15133 h 73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2173" h="73855">
                    <a:moveTo>
                      <a:pt x="30401" y="15133"/>
                    </a:moveTo>
                    <a:lnTo>
                      <a:pt x="30401" y="23268"/>
                    </a:lnTo>
                    <a:lnTo>
                      <a:pt x="18250" y="23268"/>
                    </a:lnTo>
                    <a:lnTo>
                      <a:pt x="18250" y="58875"/>
                    </a:lnTo>
                    <a:cubicBezTo>
                      <a:pt x="18250" y="64158"/>
                      <a:pt x="20205" y="66483"/>
                      <a:pt x="25224" y="66483"/>
                    </a:cubicBezTo>
                    <a:cubicBezTo>
                      <a:pt x="26439" y="66483"/>
                      <a:pt x="28499" y="66166"/>
                      <a:pt x="30084" y="65849"/>
                    </a:cubicBezTo>
                    <a:lnTo>
                      <a:pt x="32039" y="73879"/>
                    </a:lnTo>
                    <a:cubicBezTo>
                      <a:pt x="30084" y="74565"/>
                      <a:pt x="27390" y="74935"/>
                      <a:pt x="24960" y="74935"/>
                    </a:cubicBezTo>
                    <a:cubicBezTo>
                      <a:pt x="14764" y="74935"/>
                      <a:pt x="8741" y="69282"/>
                      <a:pt x="8741" y="59615"/>
                    </a:cubicBezTo>
                    <a:lnTo>
                      <a:pt x="8741" y="23268"/>
                    </a:lnTo>
                    <a:lnTo>
                      <a:pt x="-134" y="23268"/>
                    </a:lnTo>
                    <a:lnTo>
                      <a:pt x="-134" y="15133"/>
                    </a:lnTo>
                    <a:lnTo>
                      <a:pt x="8741" y="15133"/>
                    </a:lnTo>
                    <a:lnTo>
                      <a:pt x="8741" y="1080"/>
                    </a:lnTo>
                    <a:lnTo>
                      <a:pt x="18250" y="1080"/>
                    </a:lnTo>
                    <a:lnTo>
                      <a:pt x="18250" y="15133"/>
                    </a:lnTo>
                    <a:lnTo>
                      <a:pt x="30401" y="15133"/>
                    </a:lnTo>
                  </a:path>
                </a:pathLst>
              </a:custGeom>
              <a:solidFill>
                <a:srgbClr val="000000"/>
              </a:solidFill>
              <a:ln w="53" cap="flat">
                <a:noFill/>
                <a:prstDash val="solid"/>
                <a:miter/>
              </a:ln>
            </p:spPr>
            <p:txBody>
              <a:bodyPr rtlCol="0" anchor="ctr"/>
              <a:lstStyle/>
              <a:p>
                <a:endParaRPr lang="en-GB"/>
              </a:p>
            </p:txBody>
          </p:sp>
          <p:sp>
            <p:nvSpPr>
              <p:cNvPr id="123" name="Freeform: Shape 122">
                <a:extLst>
                  <a:ext uri="{FF2B5EF4-FFF2-40B4-BE49-F238E27FC236}">
                    <a16:creationId xmlns:a16="http://schemas.microsoft.com/office/drawing/2014/main" id="{E8B56E9D-8439-89AB-1064-D2BD79E37032}"/>
                  </a:ext>
                </a:extLst>
              </p:cNvPr>
              <p:cNvSpPr/>
              <p:nvPr/>
            </p:nvSpPr>
            <p:spPr>
              <a:xfrm>
                <a:off x="1798458" y="3294841"/>
                <a:ext cx="52300" cy="61070"/>
              </a:xfrm>
              <a:custGeom>
                <a:avLst/>
                <a:gdLst>
                  <a:gd name="connsiteX0" fmla="*/ 27282 w 52300"/>
                  <a:gd name="connsiteY0" fmla="*/ 62021 h 61070"/>
                  <a:gd name="connsiteX1" fmla="*/ -401 w 52300"/>
                  <a:gd name="connsiteY1" fmla="*/ 31697 h 61070"/>
                  <a:gd name="connsiteX2" fmla="*/ 26172 w 52300"/>
                  <a:gd name="connsiteY2" fmla="*/ 950 h 61070"/>
                  <a:gd name="connsiteX3" fmla="*/ 51900 w 52300"/>
                  <a:gd name="connsiteY3" fmla="*/ 30482 h 61070"/>
                  <a:gd name="connsiteX4" fmla="*/ 51900 w 52300"/>
                  <a:gd name="connsiteY4" fmla="*/ 34444 h 61070"/>
                  <a:gd name="connsiteX5" fmla="*/ 9214 w 52300"/>
                  <a:gd name="connsiteY5" fmla="*/ 34444 h 61070"/>
                  <a:gd name="connsiteX6" fmla="*/ 27335 w 52300"/>
                  <a:gd name="connsiteY6" fmla="*/ 53568 h 61070"/>
                  <a:gd name="connsiteX7" fmla="*/ 41757 w 52300"/>
                  <a:gd name="connsiteY7" fmla="*/ 44481 h 61070"/>
                  <a:gd name="connsiteX8" fmla="*/ 50949 w 52300"/>
                  <a:gd name="connsiteY8" fmla="*/ 47017 h 61070"/>
                  <a:gd name="connsiteX9" fmla="*/ 27282 w 52300"/>
                  <a:gd name="connsiteY9" fmla="*/ 62021 h 61070"/>
                  <a:gd name="connsiteX10" fmla="*/ 9267 w 52300"/>
                  <a:gd name="connsiteY10" fmla="*/ 26414 h 61070"/>
                  <a:gd name="connsiteX11" fmla="*/ 42232 w 52300"/>
                  <a:gd name="connsiteY11" fmla="*/ 26414 h 61070"/>
                  <a:gd name="connsiteX12" fmla="*/ 26172 w 52300"/>
                  <a:gd name="connsiteY12" fmla="*/ 9403 h 61070"/>
                  <a:gd name="connsiteX13" fmla="*/ 9267 w 52300"/>
                  <a:gd name="connsiteY13" fmla="*/ 26414 h 6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300" h="61070">
                    <a:moveTo>
                      <a:pt x="27282" y="62021"/>
                    </a:moveTo>
                    <a:cubicBezTo>
                      <a:pt x="10165" y="62021"/>
                      <a:pt x="-401" y="49870"/>
                      <a:pt x="-401" y="31697"/>
                    </a:cubicBezTo>
                    <a:cubicBezTo>
                      <a:pt x="-401" y="13576"/>
                      <a:pt x="10059" y="950"/>
                      <a:pt x="26172" y="950"/>
                    </a:cubicBezTo>
                    <a:cubicBezTo>
                      <a:pt x="38693" y="950"/>
                      <a:pt x="51900" y="8663"/>
                      <a:pt x="51900" y="30482"/>
                    </a:cubicBezTo>
                    <a:lnTo>
                      <a:pt x="51900" y="34444"/>
                    </a:lnTo>
                    <a:lnTo>
                      <a:pt x="9214" y="34444"/>
                    </a:lnTo>
                    <a:cubicBezTo>
                      <a:pt x="9690" y="46806"/>
                      <a:pt x="16874" y="53568"/>
                      <a:pt x="27335" y="53568"/>
                    </a:cubicBezTo>
                    <a:cubicBezTo>
                      <a:pt x="34308" y="53568"/>
                      <a:pt x="39538" y="50504"/>
                      <a:pt x="41757" y="44481"/>
                    </a:cubicBezTo>
                    <a:lnTo>
                      <a:pt x="50949" y="47017"/>
                    </a:lnTo>
                    <a:cubicBezTo>
                      <a:pt x="48202" y="55945"/>
                      <a:pt x="39380" y="62021"/>
                      <a:pt x="27282" y="62021"/>
                    </a:cubicBezTo>
                    <a:close/>
                    <a:moveTo>
                      <a:pt x="9267" y="26414"/>
                    </a:moveTo>
                    <a:lnTo>
                      <a:pt x="42232" y="26414"/>
                    </a:lnTo>
                    <a:cubicBezTo>
                      <a:pt x="41334" y="16376"/>
                      <a:pt x="35893" y="9403"/>
                      <a:pt x="26172" y="9403"/>
                    </a:cubicBezTo>
                    <a:cubicBezTo>
                      <a:pt x="16029" y="9403"/>
                      <a:pt x="9848" y="17380"/>
                      <a:pt x="9267" y="26414"/>
                    </a:cubicBezTo>
                  </a:path>
                </a:pathLst>
              </a:custGeom>
              <a:solidFill>
                <a:srgbClr val="000000"/>
              </a:solidFill>
              <a:ln w="53" cap="flat">
                <a:noFill/>
                <a:prstDash val="solid"/>
                <a:miter/>
              </a:ln>
            </p:spPr>
            <p:txBody>
              <a:bodyPr rtlCol="0" anchor="ctr"/>
              <a:lstStyle/>
              <a:p>
                <a:endParaRPr lang="en-GB"/>
              </a:p>
            </p:txBody>
          </p:sp>
          <p:sp>
            <p:nvSpPr>
              <p:cNvPr id="124" name="Freeform: Shape 123">
                <a:extLst>
                  <a:ext uri="{FF2B5EF4-FFF2-40B4-BE49-F238E27FC236}">
                    <a16:creationId xmlns:a16="http://schemas.microsoft.com/office/drawing/2014/main" id="{42BD26FF-1D1C-AFE7-C9F6-9D659D1A570B}"/>
                  </a:ext>
                </a:extLst>
              </p:cNvPr>
              <p:cNvSpPr/>
              <p:nvPr/>
            </p:nvSpPr>
            <p:spPr>
              <a:xfrm>
                <a:off x="1864389" y="3294735"/>
                <a:ext cx="29954" cy="59908"/>
              </a:xfrm>
              <a:custGeom>
                <a:avLst/>
                <a:gdLst>
                  <a:gd name="connsiteX0" fmla="*/ -234 w 29954"/>
                  <a:gd name="connsiteY0" fmla="*/ 60871 h 59908"/>
                  <a:gd name="connsiteX1" fmla="*/ -234 w 29954"/>
                  <a:gd name="connsiteY1" fmla="*/ 1808 h 59908"/>
                  <a:gd name="connsiteX2" fmla="*/ 8958 w 29954"/>
                  <a:gd name="connsiteY2" fmla="*/ 1808 h 59908"/>
                  <a:gd name="connsiteX3" fmla="*/ 8958 w 29954"/>
                  <a:gd name="connsiteY3" fmla="*/ 10895 h 59908"/>
                  <a:gd name="connsiteX4" fmla="*/ 9592 w 29954"/>
                  <a:gd name="connsiteY4" fmla="*/ 10895 h 59908"/>
                  <a:gd name="connsiteX5" fmla="*/ 24912 w 29954"/>
                  <a:gd name="connsiteY5" fmla="*/ 963 h 59908"/>
                  <a:gd name="connsiteX6" fmla="*/ 29720 w 29954"/>
                  <a:gd name="connsiteY6" fmla="*/ 1121 h 59908"/>
                  <a:gd name="connsiteX7" fmla="*/ 29720 w 29954"/>
                  <a:gd name="connsiteY7" fmla="*/ 10684 h 59908"/>
                  <a:gd name="connsiteX8" fmla="*/ 24014 w 29954"/>
                  <a:gd name="connsiteY8" fmla="*/ 10155 h 59908"/>
                  <a:gd name="connsiteX9" fmla="*/ 9275 w 29954"/>
                  <a:gd name="connsiteY9" fmla="*/ 23891 h 59908"/>
                  <a:gd name="connsiteX10" fmla="*/ 9275 w 29954"/>
                  <a:gd name="connsiteY10" fmla="*/ 60871 h 59908"/>
                  <a:gd name="connsiteX11" fmla="*/ -234 w 29954"/>
                  <a:gd name="connsiteY11" fmla="*/ 60871 h 59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9954" h="59908">
                    <a:moveTo>
                      <a:pt x="-234" y="60871"/>
                    </a:moveTo>
                    <a:lnTo>
                      <a:pt x="-234" y="1808"/>
                    </a:lnTo>
                    <a:lnTo>
                      <a:pt x="8958" y="1808"/>
                    </a:lnTo>
                    <a:lnTo>
                      <a:pt x="8958" y="10895"/>
                    </a:lnTo>
                    <a:lnTo>
                      <a:pt x="9592" y="10895"/>
                    </a:lnTo>
                    <a:cubicBezTo>
                      <a:pt x="11758" y="4925"/>
                      <a:pt x="17886" y="963"/>
                      <a:pt x="24912" y="963"/>
                    </a:cubicBezTo>
                    <a:cubicBezTo>
                      <a:pt x="26286" y="963"/>
                      <a:pt x="28611" y="1069"/>
                      <a:pt x="29720" y="1121"/>
                    </a:cubicBezTo>
                    <a:lnTo>
                      <a:pt x="29720" y="10684"/>
                    </a:lnTo>
                    <a:cubicBezTo>
                      <a:pt x="29139" y="10578"/>
                      <a:pt x="26550" y="10155"/>
                      <a:pt x="24014" y="10155"/>
                    </a:cubicBezTo>
                    <a:cubicBezTo>
                      <a:pt x="15509" y="10155"/>
                      <a:pt x="9275" y="15914"/>
                      <a:pt x="9275" y="23891"/>
                    </a:cubicBezTo>
                    <a:lnTo>
                      <a:pt x="9275" y="60871"/>
                    </a:lnTo>
                    <a:lnTo>
                      <a:pt x="-234" y="60871"/>
                    </a:lnTo>
                  </a:path>
                </a:pathLst>
              </a:custGeom>
              <a:solidFill>
                <a:srgbClr val="000000"/>
              </a:solidFill>
              <a:ln w="53" cap="flat">
                <a:noFill/>
                <a:prstDash val="solid"/>
                <a:miter/>
              </a:ln>
            </p:spPr>
            <p:txBody>
              <a:bodyPr rtlCol="0" anchor="ctr"/>
              <a:lstStyle/>
              <a:p>
                <a:endParaRPr lang="en-GB"/>
              </a:p>
            </p:txBody>
          </p:sp>
          <p:sp>
            <p:nvSpPr>
              <p:cNvPr id="125" name="Freeform: Shape 124">
                <a:extLst>
                  <a:ext uri="{FF2B5EF4-FFF2-40B4-BE49-F238E27FC236}">
                    <a16:creationId xmlns:a16="http://schemas.microsoft.com/office/drawing/2014/main" id="{DA8C854E-BBC6-5EA1-9F9D-55F53528EF4A}"/>
                  </a:ext>
                </a:extLst>
              </p:cNvPr>
              <p:cNvSpPr/>
              <p:nvPr/>
            </p:nvSpPr>
            <p:spPr>
              <a:xfrm>
                <a:off x="1906811" y="3294841"/>
                <a:ext cx="47229" cy="59802"/>
              </a:xfrm>
              <a:custGeom>
                <a:avLst/>
                <a:gdLst>
                  <a:gd name="connsiteX0" fmla="*/ 9120 w 47229"/>
                  <a:gd name="connsiteY0" fmla="*/ 25369 h 59802"/>
                  <a:gd name="connsiteX1" fmla="*/ 9120 w 47229"/>
                  <a:gd name="connsiteY1" fmla="*/ 60765 h 59802"/>
                  <a:gd name="connsiteX2" fmla="*/ -389 w 47229"/>
                  <a:gd name="connsiteY2" fmla="*/ 60765 h 59802"/>
                  <a:gd name="connsiteX3" fmla="*/ -389 w 47229"/>
                  <a:gd name="connsiteY3" fmla="*/ 1702 h 59802"/>
                  <a:gd name="connsiteX4" fmla="*/ 8750 w 47229"/>
                  <a:gd name="connsiteY4" fmla="*/ 1702 h 59802"/>
                  <a:gd name="connsiteX5" fmla="*/ 8803 w 47229"/>
                  <a:gd name="connsiteY5" fmla="*/ 12637 h 59802"/>
                  <a:gd name="connsiteX6" fmla="*/ 26871 w 47229"/>
                  <a:gd name="connsiteY6" fmla="*/ 962 h 59802"/>
                  <a:gd name="connsiteX7" fmla="*/ 46840 w 47229"/>
                  <a:gd name="connsiteY7" fmla="*/ 23256 h 59802"/>
                  <a:gd name="connsiteX8" fmla="*/ 46840 w 47229"/>
                  <a:gd name="connsiteY8" fmla="*/ 60765 h 59802"/>
                  <a:gd name="connsiteX9" fmla="*/ 37331 w 47229"/>
                  <a:gd name="connsiteY9" fmla="*/ 60765 h 59802"/>
                  <a:gd name="connsiteX10" fmla="*/ 37331 w 47229"/>
                  <a:gd name="connsiteY10" fmla="*/ 24048 h 59802"/>
                  <a:gd name="connsiteX11" fmla="*/ 24018 w 47229"/>
                  <a:gd name="connsiteY11" fmla="*/ 9520 h 59802"/>
                  <a:gd name="connsiteX12" fmla="*/ 9120 w 47229"/>
                  <a:gd name="connsiteY12" fmla="*/ 25369 h 59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7229" h="59802">
                    <a:moveTo>
                      <a:pt x="9120" y="25369"/>
                    </a:moveTo>
                    <a:lnTo>
                      <a:pt x="9120" y="60765"/>
                    </a:lnTo>
                    <a:lnTo>
                      <a:pt x="-389" y="60765"/>
                    </a:lnTo>
                    <a:lnTo>
                      <a:pt x="-389" y="1702"/>
                    </a:lnTo>
                    <a:lnTo>
                      <a:pt x="8750" y="1702"/>
                    </a:lnTo>
                    <a:lnTo>
                      <a:pt x="8803" y="12637"/>
                    </a:lnTo>
                    <a:cubicBezTo>
                      <a:pt x="12607" y="4290"/>
                      <a:pt x="18946" y="962"/>
                      <a:pt x="26871" y="962"/>
                    </a:cubicBezTo>
                    <a:cubicBezTo>
                      <a:pt x="38810" y="962"/>
                      <a:pt x="46840" y="8305"/>
                      <a:pt x="46840" y="23256"/>
                    </a:cubicBezTo>
                    <a:lnTo>
                      <a:pt x="46840" y="60765"/>
                    </a:lnTo>
                    <a:lnTo>
                      <a:pt x="37331" y="60765"/>
                    </a:lnTo>
                    <a:lnTo>
                      <a:pt x="37331" y="24048"/>
                    </a:lnTo>
                    <a:cubicBezTo>
                      <a:pt x="37331" y="14962"/>
                      <a:pt x="32259" y="9520"/>
                      <a:pt x="24018" y="9520"/>
                    </a:cubicBezTo>
                    <a:cubicBezTo>
                      <a:pt x="15512" y="9520"/>
                      <a:pt x="9120" y="15279"/>
                      <a:pt x="9120" y="25369"/>
                    </a:cubicBezTo>
                  </a:path>
                </a:pathLst>
              </a:custGeom>
              <a:solidFill>
                <a:srgbClr val="000000"/>
              </a:solidFill>
              <a:ln w="53" cap="flat">
                <a:noFill/>
                <a:prstDash val="solid"/>
                <a:miter/>
              </a:ln>
            </p:spPr>
            <p:txBody>
              <a:bodyPr rtlCol="0" anchor="ctr"/>
              <a:lstStyle/>
              <a:p>
                <a:endParaRPr lang="en-GB"/>
              </a:p>
            </p:txBody>
          </p:sp>
          <p:sp>
            <p:nvSpPr>
              <p:cNvPr id="126" name="Freeform: Shape 125">
                <a:extLst>
                  <a:ext uri="{FF2B5EF4-FFF2-40B4-BE49-F238E27FC236}">
                    <a16:creationId xmlns:a16="http://schemas.microsoft.com/office/drawing/2014/main" id="{6440C34C-58F3-F879-5EC8-29FBFAF913CF}"/>
                  </a:ext>
                </a:extLst>
              </p:cNvPr>
              <p:cNvSpPr/>
              <p:nvPr/>
            </p:nvSpPr>
            <p:spPr>
              <a:xfrm>
                <a:off x="1967142" y="3294841"/>
                <a:ext cx="47651" cy="61176"/>
              </a:xfrm>
              <a:custGeom>
                <a:avLst/>
                <a:gdLst>
                  <a:gd name="connsiteX0" fmla="*/ 19813 w 47651"/>
                  <a:gd name="connsiteY0" fmla="*/ 62125 h 61176"/>
                  <a:gd name="connsiteX1" fmla="*/ -315 w 47651"/>
                  <a:gd name="connsiteY1" fmla="*/ 43952 h 61176"/>
                  <a:gd name="connsiteX2" fmla="*/ 22665 w 47651"/>
                  <a:gd name="connsiteY2" fmla="*/ 26571 h 61176"/>
                  <a:gd name="connsiteX3" fmla="*/ 37827 w 47651"/>
                  <a:gd name="connsiteY3" fmla="*/ 20866 h 61176"/>
                  <a:gd name="connsiteX4" fmla="*/ 25465 w 47651"/>
                  <a:gd name="connsiteY4" fmla="*/ 9296 h 61176"/>
                  <a:gd name="connsiteX5" fmla="*/ 10515 w 47651"/>
                  <a:gd name="connsiteY5" fmla="*/ 17960 h 61176"/>
                  <a:gd name="connsiteX6" fmla="*/ 1375 w 47651"/>
                  <a:gd name="connsiteY6" fmla="*/ 14949 h 61176"/>
                  <a:gd name="connsiteX7" fmla="*/ 25201 w 47651"/>
                  <a:gd name="connsiteY7" fmla="*/ 949 h 61176"/>
                  <a:gd name="connsiteX8" fmla="*/ 47337 w 47651"/>
                  <a:gd name="connsiteY8" fmla="*/ 21817 h 61176"/>
                  <a:gd name="connsiteX9" fmla="*/ 47337 w 47651"/>
                  <a:gd name="connsiteY9" fmla="*/ 60752 h 61176"/>
                  <a:gd name="connsiteX10" fmla="*/ 37986 w 47651"/>
                  <a:gd name="connsiteY10" fmla="*/ 60752 h 61176"/>
                  <a:gd name="connsiteX11" fmla="*/ 37986 w 47651"/>
                  <a:gd name="connsiteY11" fmla="*/ 52722 h 61176"/>
                  <a:gd name="connsiteX12" fmla="*/ 37352 w 47651"/>
                  <a:gd name="connsiteY12" fmla="*/ 52722 h 61176"/>
                  <a:gd name="connsiteX13" fmla="*/ 19813 w 47651"/>
                  <a:gd name="connsiteY13" fmla="*/ 62125 h 61176"/>
                  <a:gd name="connsiteX14" fmla="*/ 21450 w 47651"/>
                  <a:gd name="connsiteY14" fmla="*/ 53725 h 61176"/>
                  <a:gd name="connsiteX15" fmla="*/ 37827 w 47651"/>
                  <a:gd name="connsiteY15" fmla="*/ 39409 h 61176"/>
                  <a:gd name="connsiteX16" fmla="*/ 37827 w 47651"/>
                  <a:gd name="connsiteY16" fmla="*/ 31220 h 61176"/>
                  <a:gd name="connsiteX17" fmla="*/ 22243 w 47651"/>
                  <a:gd name="connsiteY17" fmla="*/ 34601 h 61176"/>
                  <a:gd name="connsiteX18" fmla="*/ 9247 w 47651"/>
                  <a:gd name="connsiteY18" fmla="*/ 44428 h 61176"/>
                  <a:gd name="connsiteX19" fmla="*/ 21450 w 47651"/>
                  <a:gd name="connsiteY19" fmla="*/ 53725 h 61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7651" h="61176">
                    <a:moveTo>
                      <a:pt x="19813" y="62125"/>
                    </a:moveTo>
                    <a:cubicBezTo>
                      <a:pt x="8613" y="62125"/>
                      <a:pt x="-315" y="55575"/>
                      <a:pt x="-315" y="43952"/>
                    </a:cubicBezTo>
                    <a:cubicBezTo>
                      <a:pt x="-315" y="30428"/>
                      <a:pt x="11730" y="27945"/>
                      <a:pt x="22665" y="26571"/>
                    </a:cubicBezTo>
                    <a:cubicBezTo>
                      <a:pt x="33337" y="25145"/>
                      <a:pt x="37827" y="25726"/>
                      <a:pt x="37827" y="20866"/>
                    </a:cubicBezTo>
                    <a:cubicBezTo>
                      <a:pt x="37827" y="13522"/>
                      <a:pt x="33654" y="9296"/>
                      <a:pt x="25465" y="9296"/>
                    </a:cubicBezTo>
                    <a:cubicBezTo>
                      <a:pt x="16960" y="9296"/>
                      <a:pt x="12364" y="13839"/>
                      <a:pt x="10515" y="17960"/>
                    </a:cubicBezTo>
                    <a:lnTo>
                      <a:pt x="1375" y="14949"/>
                    </a:lnTo>
                    <a:cubicBezTo>
                      <a:pt x="5918" y="4224"/>
                      <a:pt x="16062" y="949"/>
                      <a:pt x="25201" y="949"/>
                    </a:cubicBezTo>
                    <a:cubicBezTo>
                      <a:pt x="33125" y="949"/>
                      <a:pt x="47337" y="3379"/>
                      <a:pt x="47337" y="21817"/>
                    </a:cubicBezTo>
                    <a:lnTo>
                      <a:pt x="47337" y="60752"/>
                    </a:lnTo>
                    <a:lnTo>
                      <a:pt x="37986" y="60752"/>
                    </a:lnTo>
                    <a:lnTo>
                      <a:pt x="37986" y="52722"/>
                    </a:lnTo>
                    <a:lnTo>
                      <a:pt x="37352" y="52722"/>
                    </a:lnTo>
                    <a:cubicBezTo>
                      <a:pt x="35344" y="56895"/>
                      <a:pt x="29797" y="62125"/>
                      <a:pt x="19813" y="62125"/>
                    </a:cubicBezTo>
                    <a:close/>
                    <a:moveTo>
                      <a:pt x="21450" y="53725"/>
                    </a:moveTo>
                    <a:cubicBezTo>
                      <a:pt x="31963" y="53725"/>
                      <a:pt x="37827" y="46646"/>
                      <a:pt x="37827" y="39409"/>
                    </a:cubicBezTo>
                    <a:lnTo>
                      <a:pt x="37827" y="31220"/>
                    </a:lnTo>
                    <a:cubicBezTo>
                      <a:pt x="36242" y="33069"/>
                      <a:pt x="25888" y="34126"/>
                      <a:pt x="22243" y="34601"/>
                    </a:cubicBezTo>
                    <a:cubicBezTo>
                      <a:pt x="15322" y="35499"/>
                      <a:pt x="9247" y="37718"/>
                      <a:pt x="9247" y="44428"/>
                    </a:cubicBezTo>
                    <a:cubicBezTo>
                      <a:pt x="9247" y="50556"/>
                      <a:pt x="14371" y="53725"/>
                      <a:pt x="21450" y="53725"/>
                    </a:cubicBezTo>
                  </a:path>
                </a:pathLst>
              </a:custGeom>
              <a:solidFill>
                <a:srgbClr val="000000"/>
              </a:solidFill>
              <a:ln w="53" cap="flat">
                <a:noFill/>
                <a:prstDash val="solid"/>
                <a:miter/>
              </a:ln>
            </p:spPr>
            <p:txBody>
              <a:bodyPr rtlCol="0" anchor="ctr"/>
              <a:lstStyle/>
              <a:p>
                <a:endParaRPr lang="en-GB"/>
              </a:p>
            </p:txBody>
          </p:sp>
          <p:sp>
            <p:nvSpPr>
              <p:cNvPr id="127" name="Freeform: Shape 126">
                <a:extLst>
                  <a:ext uri="{FF2B5EF4-FFF2-40B4-BE49-F238E27FC236}">
                    <a16:creationId xmlns:a16="http://schemas.microsoft.com/office/drawing/2014/main" id="{0941BCE9-61B3-1165-EDA1-9E82F67FC0C5}"/>
                  </a:ext>
                </a:extLst>
              </p:cNvPr>
              <p:cNvSpPr/>
              <p:nvPr/>
            </p:nvSpPr>
            <p:spPr>
              <a:xfrm>
                <a:off x="2031487" y="3275928"/>
                <a:ext cx="9509" cy="78715"/>
              </a:xfrm>
              <a:custGeom>
                <a:avLst/>
                <a:gdLst>
                  <a:gd name="connsiteX0" fmla="*/ 9494 w 9509"/>
                  <a:gd name="connsiteY0" fmla="*/ 1139 h 78715"/>
                  <a:gd name="connsiteX1" fmla="*/ 9494 w 9509"/>
                  <a:gd name="connsiteY1" fmla="*/ 79855 h 78715"/>
                  <a:gd name="connsiteX2" fmla="*/ -15 w 9509"/>
                  <a:gd name="connsiteY2" fmla="*/ 79855 h 78715"/>
                  <a:gd name="connsiteX3" fmla="*/ -15 w 9509"/>
                  <a:gd name="connsiteY3" fmla="*/ 1139 h 78715"/>
                  <a:gd name="connsiteX4" fmla="*/ 9494 w 9509"/>
                  <a:gd name="connsiteY4" fmla="*/ 1139 h 787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09" h="78715">
                    <a:moveTo>
                      <a:pt x="9494" y="1139"/>
                    </a:moveTo>
                    <a:lnTo>
                      <a:pt x="9494" y="79855"/>
                    </a:lnTo>
                    <a:lnTo>
                      <a:pt x="-15" y="79855"/>
                    </a:lnTo>
                    <a:lnTo>
                      <a:pt x="-15" y="1139"/>
                    </a:lnTo>
                    <a:lnTo>
                      <a:pt x="9494" y="1139"/>
                    </a:lnTo>
                  </a:path>
                </a:pathLst>
              </a:custGeom>
              <a:solidFill>
                <a:srgbClr val="000000"/>
              </a:solidFill>
              <a:ln w="53" cap="flat">
                <a:noFill/>
                <a:prstDash val="solid"/>
                <a:miter/>
              </a:ln>
            </p:spPr>
            <p:txBody>
              <a:bodyPr rtlCol="0" anchor="ctr"/>
              <a:lstStyle/>
              <a:p>
                <a:endParaRPr lang="en-GB"/>
              </a:p>
            </p:txBody>
          </p:sp>
        </p:grpSp>
        <p:grpSp>
          <p:nvGrpSpPr>
            <p:cNvPr id="128" name="Graphic 8">
              <a:extLst>
                <a:ext uri="{FF2B5EF4-FFF2-40B4-BE49-F238E27FC236}">
                  <a16:creationId xmlns:a16="http://schemas.microsoft.com/office/drawing/2014/main" id="{1A402E75-4FAF-395A-5872-BB51D212B691}"/>
                </a:ext>
              </a:extLst>
            </p:cNvPr>
            <p:cNvGrpSpPr/>
            <p:nvPr/>
          </p:nvGrpSpPr>
          <p:grpSpPr>
            <a:xfrm>
              <a:off x="1485635" y="3404254"/>
              <a:ext cx="615302" cy="103386"/>
              <a:chOff x="1485635" y="3404254"/>
              <a:chExt cx="615302" cy="103386"/>
            </a:xfrm>
            <a:solidFill>
              <a:srgbClr val="000000"/>
            </a:solidFill>
          </p:grpSpPr>
          <p:sp>
            <p:nvSpPr>
              <p:cNvPr id="129" name="Freeform: Shape 128">
                <a:extLst>
                  <a:ext uri="{FF2B5EF4-FFF2-40B4-BE49-F238E27FC236}">
                    <a16:creationId xmlns:a16="http://schemas.microsoft.com/office/drawing/2014/main" id="{3E6F69AB-9568-9691-57DA-F5FE0EEF42E9}"/>
                  </a:ext>
                </a:extLst>
              </p:cNvPr>
              <p:cNvSpPr/>
              <p:nvPr/>
            </p:nvSpPr>
            <p:spPr>
              <a:xfrm>
                <a:off x="1485635" y="3425755"/>
                <a:ext cx="52406" cy="81885"/>
              </a:xfrm>
              <a:custGeom>
                <a:avLst/>
                <a:gdLst>
                  <a:gd name="connsiteX0" fmla="*/ -507 w 52406"/>
                  <a:gd name="connsiteY0" fmla="*/ 82662 h 81885"/>
                  <a:gd name="connsiteX1" fmla="*/ -507 w 52406"/>
                  <a:gd name="connsiteY1" fmla="*/ 1516 h 81885"/>
                  <a:gd name="connsiteX2" fmla="*/ 8685 w 52406"/>
                  <a:gd name="connsiteY2" fmla="*/ 1516 h 81885"/>
                  <a:gd name="connsiteX3" fmla="*/ 8685 w 52406"/>
                  <a:gd name="connsiteY3" fmla="*/ 10972 h 81885"/>
                  <a:gd name="connsiteX4" fmla="*/ 9742 w 52406"/>
                  <a:gd name="connsiteY4" fmla="*/ 10972 h 81885"/>
                  <a:gd name="connsiteX5" fmla="*/ 26858 w 52406"/>
                  <a:gd name="connsiteY5" fmla="*/ 776 h 81885"/>
                  <a:gd name="connsiteX6" fmla="*/ 51899 w 52406"/>
                  <a:gd name="connsiteY6" fmla="*/ 31206 h 81885"/>
                  <a:gd name="connsiteX7" fmla="*/ 26911 w 52406"/>
                  <a:gd name="connsiteY7" fmla="*/ 61847 h 81885"/>
                  <a:gd name="connsiteX8" fmla="*/ 9742 w 52406"/>
                  <a:gd name="connsiteY8" fmla="*/ 51440 h 81885"/>
                  <a:gd name="connsiteX9" fmla="*/ 9002 w 52406"/>
                  <a:gd name="connsiteY9" fmla="*/ 51440 h 81885"/>
                  <a:gd name="connsiteX10" fmla="*/ 9002 w 52406"/>
                  <a:gd name="connsiteY10" fmla="*/ 82662 h 81885"/>
                  <a:gd name="connsiteX11" fmla="*/ -507 w 52406"/>
                  <a:gd name="connsiteY11" fmla="*/ 82662 h 81885"/>
                  <a:gd name="connsiteX12" fmla="*/ 25485 w 52406"/>
                  <a:gd name="connsiteY12" fmla="*/ 53341 h 81885"/>
                  <a:gd name="connsiteX13" fmla="*/ 42232 w 52406"/>
                  <a:gd name="connsiteY13" fmla="*/ 31100 h 81885"/>
                  <a:gd name="connsiteX14" fmla="*/ 25485 w 52406"/>
                  <a:gd name="connsiteY14" fmla="*/ 9282 h 81885"/>
                  <a:gd name="connsiteX15" fmla="*/ 8896 w 52406"/>
                  <a:gd name="connsiteY15" fmla="*/ 31100 h 81885"/>
                  <a:gd name="connsiteX16" fmla="*/ 25485 w 52406"/>
                  <a:gd name="connsiteY16" fmla="*/ 53341 h 81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2406" h="81885">
                    <a:moveTo>
                      <a:pt x="-507" y="82662"/>
                    </a:moveTo>
                    <a:lnTo>
                      <a:pt x="-507" y="1516"/>
                    </a:lnTo>
                    <a:lnTo>
                      <a:pt x="8685" y="1516"/>
                    </a:lnTo>
                    <a:lnTo>
                      <a:pt x="8685" y="10972"/>
                    </a:lnTo>
                    <a:lnTo>
                      <a:pt x="9742" y="10972"/>
                    </a:lnTo>
                    <a:cubicBezTo>
                      <a:pt x="11696" y="7855"/>
                      <a:pt x="15342" y="776"/>
                      <a:pt x="26858" y="776"/>
                    </a:cubicBezTo>
                    <a:cubicBezTo>
                      <a:pt x="41598" y="776"/>
                      <a:pt x="51899" y="12504"/>
                      <a:pt x="51899" y="31206"/>
                    </a:cubicBezTo>
                    <a:cubicBezTo>
                      <a:pt x="51899" y="50013"/>
                      <a:pt x="41651" y="61847"/>
                      <a:pt x="26911" y="61847"/>
                    </a:cubicBezTo>
                    <a:cubicBezTo>
                      <a:pt x="15659" y="61847"/>
                      <a:pt x="11696" y="54715"/>
                      <a:pt x="9742" y="51440"/>
                    </a:cubicBezTo>
                    <a:lnTo>
                      <a:pt x="9002" y="51440"/>
                    </a:lnTo>
                    <a:lnTo>
                      <a:pt x="9002" y="82662"/>
                    </a:lnTo>
                    <a:lnTo>
                      <a:pt x="-507" y="82662"/>
                    </a:lnTo>
                    <a:close/>
                    <a:moveTo>
                      <a:pt x="25485" y="53341"/>
                    </a:moveTo>
                    <a:cubicBezTo>
                      <a:pt x="36526" y="53341"/>
                      <a:pt x="42232" y="43515"/>
                      <a:pt x="42232" y="31100"/>
                    </a:cubicBezTo>
                    <a:cubicBezTo>
                      <a:pt x="42232" y="18844"/>
                      <a:pt x="36685" y="9282"/>
                      <a:pt x="25485" y="9282"/>
                    </a:cubicBezTo>
                    <a:cubicBezTo>
                      <a:pt x="14602" y="9282"/>
                      <a:pt x="8896" y="18051"/>
                      <a:pt x="8896" y="31100"/>
                    </a:cubicBezTo>
                    <a:cubicBezTo>
                      <a:pt x="8896" y="44255"/>
                      <a:pt x="14761" y="53341"/>
                      <a:pt x="25485" y="53341"/>
                    </a:cubicBezTo>
                  </a:path>
                </a:pathLst>
              </a:custGeom>
              <a:solidFill>
                <a:srgbClr val="000000"/>
              </a:solidFill>
              <a:ln w="53" cap="flat">
                <a:noFill/>
                <a:prstDash val="solid"/>
                <a:miter/>
              </a:ln>
            </p:spPr>
            <p:txBody>
              <a:bodyPr rtlCol="0" anchor="ctr"/>
              <a:lstStyle/>
              <a:p>
                <a:endParaRPr lang="en-GB"/>
              </a:p>
            </p:txBody>
          </p:sp>
          <p:sp>
            <p:nvSpPr>
              <p:cNvPr id="130" name="Freeform: Shape 129">
                <a:extLst>
                  <a:ext uri="{FF2B5EF4-FFF2-40B4-BE49-F238E27FC236}">
                    <a16:creationId xmlns:a16="http://schemas.microsoft.com/office/drawing/2014/main" id="{6299990B-32A4-C996-8FA4-535AA797C8C7}"/>
                  </a:ext>
                </a:extLst>
              </p:cNvPr>
              <p:cNvSpPr/>
              <p:nvPr/>
            </p:nvSpPr>
            <p:spPr>
              <a:xfrm>
                <a:off x="1549030" y="3425755"/>
                <a:ext cx="52300" cy="61070"/>
              </a:xfrm>
              <a:custGeom>
                <a:avLst/>
                <a:gdLst>
                  <a:gd name="connsiteX0" fmla="*/ 27241 w 52300"/>
                  <a:gd name="connsiteY0" fmla="*/ 62042 h 61070"/>
                  <a:gd name="connsiteX1" fmla="*/ -442 w 52300"/>
                  <a:gd name="connsiteY1" fmla="*/ 31718 h 61070"/>
                  <a:gd name="connsiteX2" fmla="*/ 26131 w 52300"/>
                  <a:gd name="connsiteY2" fmla="*/ 972 h 61070"/>
                  <a:gd name="connsiteX3" fmla="*/ 51859 w 52300"/>
                  <a:gd name="connsiteY3" fmla="*/ 30503 h 61070"/>
                  <a:gd name="connsiteX4" fmla="*/ 51859 w 52300"/>
                  <a:gd name="connsiteY4" fmla="*/ 34465 h 61070"/>
                  <a:gd name="connsiteX5" fmla="*/ 9173 w 52300"/>
                  <a:gd name="connsiteY5" fmla="*/ 34465 h 61070"/>
                  <a:gd name="connsiteX6" fmla="*/ 27294 w 52300"/>
                  <a:gd name="connsiteY6" fmla="*/ 53589 h 61070"/>
                  <a:gd name="connsiteX7" fmla="*/ 41716 w 52300"/>
                  <a:gd name="connsiteY7" fmla="*/ 44503 h 61070"/>
                  <a:gd name="connsiteX8" fmla="*/ 50908 w 52300"/>
                  <a:gd name="connsiteY8" fmla="*/ 47039 h 61070"/>
                  <a:gd name="connsiteX9" fmla="*/ 27241 w 52300"/>
                  <a:gd name="connsiteY9" fmla="*/ 62042 h 61070"/>
                  <a:gd name="connsiteX10" fmla="*/ 9226 w 52300"/>
                  <a:gd name="connsiteY10" fmla="*/ 26435 h 61070"/>
                  <a:gd name="connsiteX11" fmla="*/ 42191 w 52300"/>
                  <a:gd name="connsiteY11" fmla="*/ 26435 h 61070"/>
                  <a:gd name="connsiteX12" fmla="*/ 26131 w 52300"/>
                  <a:gd name="connsiteY12" fmla="*/ 9424 h 61070"/>
                  <a:gd name="connsiteX13" fmla="*/ 9226 w 52300"/>
                  <a:gd name="connsiteY13" fmla="*/ 26435 h 6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300" h="61070">
                    <a:moveTo>
                      <a:pt x="27241" y="62042"/>
                    </a:moveTo>
                    <a:cubicBezTo>
                      <a:pt x="10124" y="62042"/>
                      <a:pt x="-442" y="49891"/>
                      <a:pt x="-442" y="31718"/>
                    </a:cubicBezTo>
                    <a:cubicBezTo>
                      <a:pt x="-442" y="13598"/>
                      <a:pt x="10018" y="972"/>
                      <a:pt x="26131" y="972"/>
                    </a:cubicBezTo>
                    <a:cubicBezTo>
                      <a:pt x="38652" y="972"/>
                      <a:pt x="51859" y="8685"/>
                      <a:pt x="51859" y="30503"/>
                    </a:cubicBezTo>
                    <a:lnTo>
                      <a:pt x="51859" y="34465"/>
                    </a:lnTo>
                    <a:lnTo>
                      <a:pt x="9173" y="34465"/>
                    </a:lnTo>
                    <a:cubicBezTo>
                      <a:pt x="9649" y="46827"/>
                      <a:pt x="16833" y="53589"/>
                      <a:pt x="27294" y="53589"/>
                    </a:cubicBezTo>
                    <a:cubicBezTo>
                      <a:pt x="34267" y="53589"/>
                      <a:pt x="39497" y="50525"/>
                      <a:pt x="41716" y="44503"/>
                    </a:cubicBezTo>
                    <a:lnTo>
                      <a:pt x="50908" y="47039"/>
                    </a:lnTo>
                    <a:cubicBezTo>
                      <a:pt x="48161" y="55967"/>
                      <a:pt x="39339" y="62042"/>
                      <a:pt x="27241" y="62042"/>
                    </a:cubicBezTo>
                    <a:close/>
                    <a:moveTo>
                      <a:pt x="9226" y="26435"/>
                    </a:moveTo>
                    <a:lnTo>
                      <a:pt x="42191" y="26435"/>
                    </a:lnTo>
                    <a:cubicBezTo>
                      <a:pt x="41293" y="16398"/>
                      <a:pt x="35852" y="9424"/>
                      <a:pt x="26131" y="9424"/>
                    </a:cubicBezTo>
                    <a:cubicBezTo>
                      <a:pt x="15988" y="9424"/>
                      <a:pt x="9807" y="17401"/>
                      <a:pt x="9226" y="26435"/>
                    </a:cubicBezTo>
                  </a:path>
                </a:pathLst>
              </a:custGeom>
              <a:solidFill>
                <a:srgbClr val="000000"/>
              </a:solidFill>
              <a:ln w="53" cap="flat">
                <a:noFill/>
                <a:prstDash val="solid"/>
                <a:miter/>
              </a:ln>
            </p:spPr>
            <p:txBody>
              <a:bodyPr rtlCol="0" anchor="ctr"/>
              <a:lstStyle/>
              <a:p>
                <a:endParaRPr lang="en-GB"/>
              </a:p>
            </p:txBody>
          </p:sp>
          <p:sp>
            <p:nvSpPr>
              <p:cNvPr id="131" name="Freeform: Shape 130">
                <a:extLst>
                  <a:ext uri="{FF2B5EF4-FFF2-40B4-BE49-F238E27FC236}">
                    <a16:creationId xmlns:a16="http://schemas.microsoft.com/office/drawing/2014/main" id="{2C27556B-7BB6-1993-CA66-D53480732D0A}"/>
                  </a:ext>
                </a:extLst>
              </p:cNvPr>
              <p:cNvSpPr/>
              <p:nvPr/>
            </p:nvSpPr>
            <p:spPr>
              <a:xfrm>
                <a:off x="1614961" y="3425649"/>
                <a:ext cx="29954" cy="59908"/>
              </a:xfrm>
              <a:custGeom>
                <a:avLst/>
                <a:gdLst>
                  <a:gd name="connsiteX0" fmla="*/ -275 w 29954"/>
                  <a:gd name="connsiteY0" fmla="*/ 60893 h 59908"/>
                  <a:gd name="connsiteX1" fmla="*/ -275 w 29954"/>
                  <a:gd name="connsiteY1" fmla="*/ 1830 h 59908"/>
                  <a:gd name="connsiteX2" fmla="*/ 8917 w 29954"/>
                  <a:gd name="connsiteY2" fmla="*/ 1830 h 59908"/>
                  <a:gd name="connsiteX3" fmla="*/ 8917 w 29954"/>
                  <a:gd name="connsiteY3" fmla="*/ 10916 h 59908"/>
                  <a:gd name="connsiteX4" fmla="*/ 9551 w 29954"/>
                  <a:gd name="connsiteY4" fmla="*/ 10916 h 59908"/>
                  <a:gd name="connsiteX5" fmla="*/ 24871 w 29954"/>
                  <a:gd name="connsiteY5" fmla="*/ 984 h 59908"/>
                  <a:gd name="connsiteX6" fmla="*/ 29679 w 29954"/>
                  <a:gd name="connsiteY6" fmla="*/ 1143 h 59908"/>
                  <a:gd name="connsiteX7" fmla="*/ 29679 w 29954"/>
                  <a:gd name="connsiteY7" fmla="*/ 10705 h 59908"/>
                  <a:gd name="connsiteX8" fmla="*/ 23973 w 29954"/>
                  <a:gd name="connsiteY8" fmla="*/ 10177 h 59908"/>
                  <a:gd name="connsiteX9" fmla="*/ 9234 w 29954"/>
                  <a:gd name="connsiteY9" fmla="*/ 23912 h 59908"/>
                  <a:gd name="connsiteX10" fmla="*/ 9234 w 29954"/>
                  <a:gd name="connsiteY10" fmla="*/ 60893 h 59908"/>
                  <a:gd name="connsiteX11" fmla="*/ -275 w 29954"/>
                  <a:gd name="connsiteY11" fmla="*/ 60893 h 59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9954" h="59908">
                    <a:moveTo>
                      <a:pt x="-275" y="60893"/>
                    </a:moveTo>
                    <a:lnTo>
                      <a:pt x="-275" y="1830"/>
                    </a:lnTo>
                    <a:lnTo>
                      <a:pt x="8917" y="1830"/>
                    </a:lnTo>
                    <a:lnTo>
                      <a:pt x="8917" y="10916"/>
                    </a:lnTo>
                    <a:lnTo>
                      <a:pt x="9551" y="10916"/>
                    </a:lnTo>
                    <a:cubicBezTo>
                      <a:pt x="11717" y="4947"/>
                      <a:pt x="17845" y="984"/>
                      <a:pt x="24871" y="984"/>
                    </a:cubicBezTo>
                    <a:cubicBezTo>
                      <a:pt x="26245" y="984"/>
                      <a:pt x="28570" y="1090"/>
                      <a:pt x="29679" y="1143"/>
                    </a:cubicBezTo>
                    <a:lnTo>
                      <a:pt x="29679" y="10705"/>
                    </a:lnTo>
                    <a:cubicBezTo>
                      <a:pt x="29098" y="10599"/>
                      <a:pt x="26509" y="10177"/>
                      <a:pt x="23973" y="10177"/>
                    </a:cubicBezTo>
                    <a:cubicBezTo>
                      <a:pt x="15468" y="10177"/>
                      <a:pt x="9234" y="15935"/>
                      <a:pt x="9234" y="23912"/>
                    </a:cubicBezTo>
                    <a:lnTo>
                      <a:pt x="9234" y="60893"/>
                    </a:lnTo>
                    <a:lnTo>
                      <a:pt x="-275" y="60893"/>
                    </a:lnTo>
                  </a:path>
                </a:pathLst>
              </a:custGeom>
              <a:solidFill>
                <a:srgbClr val="000000"/>
              </a:solidFill>
              <a:ln w="53" cap="flat">
                <a:noFill/>
                <a:prstDash val="solid"/>
                <a:miter/>
              </a:ln>
            </p:spPr>
            <p:txBody>
              <a:bodyPr rtlCol="0" anchor="ctr"/>
              <a:lstStyle/>
              <a:p>
                <a:endParaRPr lang="en-GB"/>
              </a:p>
            </p:txBody>
          </p:sp>
          <p:sp>
            <p:nvSpPr>
              <p:cNvPr id="132" name="Freeform: Shape 131">
                <a:extLst>
                  <a:ext uri="{FF2B5EF4-FFF2-40B4-BE49-F238E27FC236}">
                    <a16:creationId xmlns:a16="http://schemas.microsoft.com/office/drawing/2014/main" id="{D25EDED8-3F65-5CFE-F0BE-9F25455BD5CA}"/>
                  </a:ext>
                </a:extLst>
              </p:cNvPr>
              <p:cNvSpPr/>
              <p:nvPr/>
            </p:nvSpPr>
            <p:spPr>
              <a:xfrm>
                <a:off x="1650093" y="3412442"/>
                <a:ext cx="32173" cy="73855"/>
              </a:xfrm>
              <a:custGeom>
                <a:avLst/>
                <a:gdLst>
                  <a:gd name="connsiteX0" fmla="*/ 30383 w 32173"/>
                  <a:gd name="connsiteY0" fmla="*/ 15154 h 73855"/>
                  <a:gd name="connsiteX1" fmla="*/ 30383 w 32173"/>
                  <a:gd name="connsiteY1" fmla="*/ 23290 h 73855"/>
                  <a:gd name="connsiteX2" fmla="*/ 18232 w 32173"/>
                  <a:gd name="connsiteY2" fmla="*/ 23290 h 73855"/>
                  <a:gd name="connsiteX3" fmla="*/ 18232 w 32173"/>
                  <a:gd name="connsiteY3" fmla="*/ 58897 h 73855"/>
                  <a:gd name="connsiteX4" fmla="*/ 25206 w 32173"/>
                  <a:gd name="connsiteY4" fmla="*/ 66504 h 73855"/>
                  <a:gd name="connsiteX5" fmla="*/ 30066 w 32173"/>
                  <a:gd name="connsiteY5" fmla="*/ 65870 h 73855"/>
                  <a:gd name="connsiteX6" fmla="*/ 32021 w 32173"/>
                  <a:gd name="connsiteY6" fmla="*/ 73900 h 73855"/>
                  <a:gd name="connsiteX7" fmla="*/ 24942 w 32173"/>
                  <a:gd name="connsiteY7" fmla="*/ 74957 h 73855"/>
                  <a:gd name="connsiteX8" fmla="*/ 8723 w 32173"/>
                  <a:gd name="connsiteY8" fmla="*/ 59636 h 73855"/>
                  <a:gd name="connsiteX9" fmla="*/ 8723 w 32173"/>
                  <a:gd name="connsiteY9" fmla="*/ 23290 h 73855"/>
                  <a:gd name="connsiteX10" fmla="*/ -152 w 32173"/>
                  <a:gd name="connsiteY10" fmla="*/ 23290 h 73855"/>
                  <a:gd name="connsiteX11" fmla="*/ -152 w 32173"/>
                  <a:gd name="connsiteY11" fmla="*/ 15154 h 73855"/>
                  <a:gd name="connsiteX12" fmla="*/ 8723 w 32173"/>
                  <a:gd name="connsiteY12" fmla="*/ 15154 h 73855"/>
                  <a:gd name="connsiteX13" fmla="*/ 8723 w 32173"/>
                  <a:gd name="connsiteY13" fmla="*/ 1101 h 73855"/>
                  <a:gd name="connsiteX14" fmla="*/ 18232 w 32173"/>
                  <a:gd name="connsiteY14" fmla="*/ 1101 h 73855"/>
                  <a:gd name="connsiteX15" fmla="*/ 18232 w 32173"/>
                  <a:gd name="connsiteY15" fmla="*/ 15154 h 73855"/>
                  <a:gd name="connsiteX16" fmla="*/ 30383 w 32173"/>
                  <a:gd name="connsiteY16" fmla="*/ 15154 h 73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2173" h="73855">
                    <a:moveTo>
                      <a:pt x="30383" y="15154"/>
                    </a:moveTo>
                    <a:lnTo>
                      <a:pt x="30383" y="23290"/>
                    </a:lnTo>
                    <a:lnTo>
                      <a:pt x="18232" y="23290"/>
                    </a:lnTo>
                    <a:lnTo>
                      <a:pt x="18232" y="58897"/>
                    </a:lnTo>
                    <a:cubicBezTo>
                      <a:pt x="18232" y="64180"/>
                      <a:pt x="20187" y="66504"/>
                      <a:pt x="25206" y="66504"/>
                    </a:cubicBezTo>
                    <a:cubicBezTo>
                      <a:pt x="26421" y="66504"/>
                      <a:pt x="28481" y="66187"/>
                      <a:pt x="30066" y="65870"/>
                    </a:cubicBezTo>
                    <a:lnTo>
                      <a:pt x="32021" y="73900"/>
                    </a:lnTo>
                    <a:cubicBezTo>
                      <a:pt x="30066" y="74587"/>
                      <a:pt x="27372" y="74957"/>
                      <a:pt x="24942" y="74957"/>
                    </a:cubicBezTo>
                    <a:cubicBezTo>
                      <a:pt x="14746" y="74957"/>
                      <a:pt x="8723" y="69304"/>
                      <a:pt x="8723" y="59636"/>
                    </a:cubicBezTo>
                    <a:lnTo>
                      <a:pt x="8723" y="23290"/>
                    </a:lnTo>
                    <a:lnTo>
                      <a:pt x="-152" y="23290"/>
                    </a:lnTo>
                    <a:lnTo>
                      <a:pt x="-152" y="15154"/>
                    </a:lnTo>
                    <a:lnTo>
                      <a:pt x="8723" y="15154"/>
                    </a:lnTo>
                    <a:lnTo>
                      <a:pt x="8723" y="1101"/>
                    </a:lnTo>
                    <a:lnTo>
                      <a:pt x="18232" y="1101"/>
                    </a:lnTo>
                    <a:lnTo>
                      <a:pt x="18232" y="15154"/>
                    </a:lnTo>
                    <a:lnTo>
                      <a:pt x="30383" y="15154"/>
                    </a:lnTo>
                  </a:path>
                </a:pathLst>
              </a:custGeom>
              <a:solidFill>
                <a:srgbClr val="000000"/>
              </a:solidFill>
              <a:ln w="53" cap="flat">
                <a:noFill/>
                <a:prstDash val="solid"/>
                <a:miter/>
              </a:ln>
            </p:spPr>
            <p:txBody>
              <a:bodyPr rtlCol="0" anchor="ctr"/>
              <a:lstStyle/>
              <a:p>
                <a:endParaRPr lang="en-GB"/>
              </a:p>
            </p:txBody>
          </p:sp>
          <p:sp>
            <p:nvSpPr>
              <p:cNvPr id="133" name="Freeform: Shape 132">
                <a:extLst>
                  <a:ext uri="{FF2B5EF4-FFF2-40B4-BE49-F238E27FC236}">
                    <a16:creationId xmlns:a16="http://schemas.microsoft.com/office/drawing/2014/main" id="{13252E4E-599D-CF61-AE3E-35B2A27E250D}"/>
                  </a:ext>
                </a:extLst>
              </p:cNvPr>
              <p:cNvSpPr/>
              <p:nvPr/>
            </p:nvSpPr>
            <p:spPr>
              <a:xfrm>
                <a:off x="1692779" y="3426495"/>
                <a:ext cx="47282" cy="59802"/>
              </a:xfrm>
              <a:custGeom>
                <a:avLst/>
                <a:gdLst>
                  <a:gd name="connsiteX0" fmla="*/ 19597 w 47282"/>
                  <a:gd name="connsiteY0" fmla="*/ 60772 h 59802"/>
                  <a:gd name="connsiteX1" fmla="*/ -425 w 47282"/>
                  <a:gd name="connsiteY1" fmla="*/ 38478 h 59802"/>
                  <a:gd name="connsiteX2" fmla="*/ -425 w 47282"/>
                  <a:gd name="connsiteY2" fmla="*/ 970 h 59802"/>
                  <a:gd name="connsiteX3" fmla="*/ 9084 w 47282"/>
                  <a:gd name="connsiteY3" fmla="*/ 970 h 59802"/>
                  <a:gd name="connsiteX4" fmla="*/ 9084 w 47282"/>
                  <a:gd name="connsiteY4" fmla="*/ 37686 h 59802"/>
                  <a:gd name="connsiteX5" fmla="*/ 22450 w 47282"/>
                  <a:gd name="connsiteY5" fmla="*/ 52214 h 59802"/>
                  <a:gd name="connsiteX6" fmla="*/ 37295 w 47282"/>
                  <a:gd name="connsiteY6" fmla="*/ 36365 h 59802"/>
                  <a:gd name="connsiteX7" fmla="*/ 37295 w 47282"/>
                  <a:gd name="connsiteY7" fmla="*/ 970 h 59802"/>
                  <a:gd name="connsiteX8" fmla="*/ 46857 w 47282"/>
                  <a:gd name="connsiteY8" fmla="*/ 970 h 59802"/>
                  <a:gd name="connsiteX9" fmla="*/ 46857 w 47282"/>
                  <a:gd name="connsiteY9" fmla="*/ 60033 h 59802"/>
                  <a:gd name="connsiteX10" fmla="*/ 37665 w 47282"/>
                  <a:gd name="connsiteY10" fmla="*/ 60033 h 59802"/>
                  <a:gd name="connsiteX11" fmla="*/ 37665 w 47282"/>
                  <a:gd name="connsiteY11" fmla="*/ 48991 h 59802"/>
                  <a:gd name="connsiteX12" fmla="*/ 19597 w 47282"/>
                  <a:gd name="connsiteY12" fmla="*/ 60772 h 59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7282" h="59802">
                    <a:moveTo>
                      <a:pt x="19597" y="60772"/>
                    </a:moveTo>
                    <a:cubicBezTo>
                      <a:pt x="7658" y="60772"/>
                      <a:pt x="-425" y="53429"/>
                      <a:pt x="-425" y="38478"/>
                    </a:cubicBezTo>
                    <a:lnTo>
                      <a:pt x="-425" y="970"/>
                    </a:lnTo>
                    <a:lnTo>
                      <a:pt x="9084" y="970"/>
                    </a:lnTo>
                    <a:lnTo>
                      <a:pt x="9084" y="37686"/>
                    </a:lnTo>
                    <a:cubicBezTo>
                      <a:pt x="9084" y="46773"/>
                      <a:pt x="14209" y="52214"/>
                      <a:pt x="22450" y="52214"/>
                    </a:cubicBezTo>
                    <a:cubicBezTo>
                      <a:pt x="30903" y="52214"/>
                      <a:pt x="37295" y="46456"/>
                      <a:pt x="37295" y="36365"/>
                    </a:cubicBezTo>
                    <a:lnTo>
                      <a:pt x="37295" y="970"/>
                    </a:lnTo>
                    <a:lnTo>
                      <a:pt x="46857" y="970"/>
                    </a:lnTo>
                    <a:lnTo>
                      <a:pt x="46857" y="60033"/>
                    </a:lnTo>
                    <a:lnTo>
                      <a:pt x="37665" y="60033"/>
                    </a:lnTo>
                    <a:lnTo>
                      <a:pt x="37665" y="48991"/>
                    </a:lnTo>
                    <a:cubicBezTo>
                      <a:pt x="33808" y="57603"/>
                      <a:pt x="27363" y="60772"/>
                      <a:pt x="19597" y="60772"/>
                    </a:cubicBezTo>
                  </a:path>
                </a:pathLst>
              </a:custGeom>
              <a:solidFill>
                <a:srgbClr val="000000"/>
              </a:solidFill>
              <a:ln w="53" cap="flat">
                <a:noFill/>
                <a:prstDash val="solid"/>
                <a:miter/>
              </a:ln>
            </p:spPr>
            <p:txBody>
              <a:bodyPr rtlCol="0" anchor="ctr"/>
              <a:lstStyle/>
              <a:p>
                <a:endParaRPr lang="en-GB"/>
              </a:p>
            </p:txBody>
          </p:sp>
          <p:sp>
            <p:nvSpPr>
              <p:cNvPr id="134" name="Freeform: Shape 133">
                <a:extLst>
                  <a:ext uri="{FF2B5EF4-FFF2-40B4-BE49-F238E27FC236}">
                    <a16:creationId xmlns:a16="http://schemas.microsoft.com/office/drawing/2014/main" id="{65B00B20-BB76-B627-D114-EBF06906E010}"/>
                  </a:ext>
                </a:extLst>
              </p:cNvPr>
              <p:cNvSpPr/>
              <p:nvPr/>
            </p:nvSpPr>
            <p:spPr>
              <a:xfrm>
                <a:off x="1756755" y="3425649"/>
                <a:ext cx="29954" cy="59908"/>
              </a:xfrm>
              <a:custGeom>
                <a:avLst/>
                <a:gdLst>
                  <a:gd name="connsiteX0" fmla="*/ -252 w 29954"/>
                  <a:gd name="connsiteY0" fmla="*/ 60893 h 59908"/>
                  <a:gd name="connsiteX1" fmla="*/ -252 w 29954"/>
                  <a:gd name="connsiteY1" fmla="*/ 1830 h 59908"/>
                  <a:gd name="connsiteX2" fmla="*/ 8940 w 29954"/>
                  <a:gd name="connsiteY2" fmla="*/ 1830 h 59908"/>
                  <a:gd name="connsiteX3" fmla="*/ 8940 w 29954"/>
                  <a:gd name="connsiteY3" fmla="*/ 10916 h 59908"/>
                  <a:gd name="connsiteX4" fmla="*/ 9574 w 29954"/>
                  <a:gd name="connsiteY4" fmla="*/ 10916 h 59908"/>
                  <a:gd name="connsiteX5" fmla="*/ 24895 w 29954"/>
                  <a:gd name="connsiteY5" fmla="*/ 984 h 59908"/>
                  <a:gd name="connsiteX6" fmla="*/ 29702 w 29954"/>
                  <a:gd name="connsiteY6" fmla="*/ 1143 h 59908"/>
                  <a:gd name="connsiteX7" fmla="*/ 29702 w 29954"/>
                  <a:gd name="connsiteY7" fmla="*/ 10705 h 59908"/>
                  <a:gd name="connsiteX8" fmla="*/ 23997 w 29954"/>
                  <a:gd name="connsiteY8" fmla="*/ 10177 h 59908"/>
                  <a:gd name="connsiteX9" fmla="*/ 9257 w 29954"/>
                  <a:gd name="connsiteY9" fmla="*/ 23912 h 59908"/>
                  <a:gd name="connsiteX10" fmla="*/ 9257 w 29954"/>
                  <a:gd name="connsiteY10" fmla="*/ 60893 h 59908"/>
                  <a:gd name="connsiteX11" fmla="*/ -252 w 29954"/>
                  <a:gd name="connsiteY11" fmla="*/ 60893 h 59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9954" h="59908">
                    <a:moveTo>
                      <a:pt x="-252" y="60893"/>
                    </a:moveTo>
                    <a:lnTo>
                      <a:pt x="-252" y="1830"/>
                    </a:lnTo>
                    <a:lnTo>
                      <a:pt x="8940" y="1830"/>
                    </a:lnTo>
                    <a:lnTo>
                      <a:pt x="8940" y="10916"/>
                    </a:lnTo>
                    <a:lnTo>
                      <a:pt x="9574" y="10916"/>
                    </a:lnTo>
                    <a:cubicBezTo>
                      <a:pt x="11740" y="4947"/>
                      <a:pt x="17868" y="984"/>
                      <a:pt x="24895" y="984"/>
                    </a:cubicBezTo>
                    <a:cubicBezTo>
                      <a:pt x="26268" y="984"/>
                      <a:pt x="28593" y="1090"/>
                      <a:pt x="29702" y="1143"/>
                    </a:cubicBezTo>
                    <a:lnTo>
                      <a:pt x="29702" y="10705"/>
                    </a:lnTo>
                    <a:cubicBezTo>
                      <a:pt x="29121" y="10599"/>
                      <a:pt x="26532" y="10177"/>
                      <a:pt x="23997" y="10177"/>
                    </a:cubicBezTo>
                    <a:cubicBezTo>
                      <a:pt x="15491" y="10177"/>
                      <a:pt x="9257" y="15935"/>
                      <a:pt x="9257" y="23912"/>
                    </a:cubicBezTo>
                    <a:lnTo>
                      <a:pt x="9257" y="60893"/>
                    </a:lnTo>
                    <a:lnTo>
                      <a:pt x="-252" y="60893"/>
                    </a:lnTo>
                  </a:path>
                </a:pathLst>
              </a:custGeom>
              <a:solidFill>
                <a:srgbClr val="000000"/>
              </a:solidFill>
              <a:ln w="53" cap="flat">
                <a:noFill/>
                <a:prstDash val="solid"/>
                <a:miter/>
              </a:ln>
            </p:spPr>
            <p:txBody>
              <a:bodyPr rtlCol="0" anchor="ctr"/>
              <a:lstStyle/>
              <a:p>
                <a:endParaRPr lang="en-GB"/>
              </a:p>
            </p:txBody>
          </p:sp>
          <p:sp>
            <p:nvSpPr>
              <p:cNvPr id="135" name="Freeform: Shape 134">
                <a:extLst>
                  <a:ext uri="{FF2B5EF4-FFF2-40B4-BE49-F238E27FC236}">
                    <a16:creationId xmlns:a16="http://schemas.microsoft.com/office/drawing/2014/main" id="{1AC3C111-D6C7-D7C6-290C-4CD9CDA29545}"/>
                  </a:ext>
                </a:extLst>
              </p:cNvPr>
              <p:cNvSpPr/>
              <p:nvPr/>
            </p:nvSpPr>
            <p:spPr>
              <a:xfrm>
                <a:off x="1799177" y="3406842"/>
                <a:ext cx="52406" cy="79983"/>
              </a:xfrm>
              <a:custGeom>
                <a:avLst/>
                <a:gdLst>
                  <a:gd name="connsiteX0" fmla="*/ 26963 w 52406"/>
                  <a:gd name="connsiteY0" fmla="*/ 81132 h 79983"/>
                  <a:gd name="connsiteX1" fmla="*/ 9793 w 52406"/>
                  <a:gd name="connsiteY1" fmla="*/ 70725 h 79983"/>
                  <a:gd name="connsiteX2" fmla="*/ 8737 w 52406"/>
                  <a:gd name="connsiteY2" fmla="*/ 70725 h 79983"/>
                  <a:gd name="connsiteX3" fmla="*/ 8737 w 52406"/>
                  <a:gd name="connsiteY3" fmla="*/ 79865 h 79983"/>
                  <a:gd name="connsiteX4" fmla="*/ -456 w 52406"/>
                  <a:gd name="connsiteY4" fmla="*/ 79865 h 79983"/>
                  <a:gd name="connsiteX5" fmla="*/ -456 w 52406"/>
                  <a:gd name="connsiteY5" fmla="*/ 1149 h 79983"/>
                  <a:gd name="connsiteX6" fmla="*/ 9054 w 52406"/>
                  <a:gd name="connsiteY6" fmla="*/ 1149 h 79983"/>
                  <a:gd name="connsiteX7" fmla="*/ 9054 w 52406"/>
                  <a:gd name="connsiteY7" fmla="*/ 30258 h 79983"/>
                  <a:gd name="connsiteX8" fmla="*/ 9793 w 52406"/>
                  <a:gd name="connsiteY8" fmla="*/ 30258 h 79983"/>
                  <a:gd name="connsiteX9" fmla="*/ 26910 w 52406"/>
                  <a:gd name="connsiteY9" fmla="*/ 20062 h 79983"/>
                  <a:gd name="connsiteX10" fmla="*/ 51951 w 52406"/>
                  <a:gd name="connsiteY10" fmla="*/ 50492 h 79983"/>
                  <a:gd name="connsiteX11" fmla="*/ 26963 w 52406"/>
                  <a:gd name="connsiteY11" fmla="*/ 81132 h 79983"/>
                  <a:gd name="connsiteX12" fmla="*/ 25536 w 52406"/>
                  <a:gd name="connsiteY12" fmla="*/ 72627 h 79983"/>
                  <a:gd name="connsiteX13" fmla="*/ 42283 w 52406"/>
                  <a:gd name="connsiteY13" fmla="*/ 50386 h 79983"/>
                  <a:gd name="connsiteX14" fmla="*/ 25536 w 52406"/>
                  <a:gd name="connsiteY14" fmla="*/ 28567 h 79983"/>
                  <a:gd name="connsiteX15" fmla="*/ 8948 w 52406"/>
                  <a:gd name="connsiteY15" fmla="*/ 50386 h 79983"/>
                  <a:gd name="connsiteX16" fmla="*/ 25536 w 52406"/>
                  <a:gd name="connsiteY16" fmla="*/ 72627 h 79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2406" h="79983">
                    <a:moveTo>
                      <a:pt x="26963" y="81132"/>
                    </a:moveTo>
                    <a:cubicBezTo>
                      <a:pt x="15710" y="81132"/>
                      <a:pt x="11748" y="74001"/>
                      <a:pt x="9793" y="70725"/>
                    </a:cubicBezTo>
                    <a:lnTo>
                      <a:pt x="8737" y="70725"/>
                    </a:lnTo>
                    <a:lnTo>
                      <a:pt x="8737" y="79865"/>
                    </a:lnTo>
                    <a:lnTo>
                      <a:pt x="-456" y="79865"/>
                    </a:lnTo>
                    <a:lnTo>
                      <a:pt x="-456" y="1149"/>
                    </a:lnTo>
                    <a:lnTo>
                      <a:pt x="9054" y="1149"/>
                    </a:lnTo>
                    <a:lnTo>
                      <a:pt x="9054" y="30258"/>
                    </a:lnTo>
                    <a:lnTo>
                      <a:pt x="9793" y="30258"/>
                    </a:lnTo>
                    <a:cubicBezTo>
                      <a:pt x="11748" y="27141"/>
                      <a:pt x="15393" y="20062"/>
                      <a:pt x="26910" y="20062"/>
                    </a:cubicBezTo>
                    <a:cubicBezTo>
                      <a:pt x="41649" y="20062"/>
                      <a:pt x="51951" y="31790"/>
                      <a:pt x="51951" y="50492"/>
                    </a:cubicBezTo>
                    <a:cubicBezTo>
                      <a:pt x="51951" y="69299"/>
                      <a:pt x="41702" y="81132"/>
                      <a:pt x="26963" y="81132"/>
                    </a:cubicBezTo>
                    <a:close/>
                    <a:moveTo>
                      <a:pt x="25536" y="72627"/>
                    </a:moveTo>
                    <a:cubicBezTo>
                      <a:pt x="36578" y="72627"/>
                      <a:pt x="42283" y="62801"/>
                      <a:pt x="42283" y="50386"/>
                    </a:cubicBezTo>
                    <a:cubicBezTo>
                      <a:pt x="42283" y="38129"/>
                      <a:pt x="36736" y="28567"/>
                      <a:pt x="25536" y="28567"/>
                    </a:cubicBezTo>
                    <a:cubicBezTo>
                      <a:pt x="14654" y="28567"/>
                      <a:pt x="8948" y="37337"/>
                      <a:pt x="8948" y="50386"/>
                    </a:cubicBezTo>
                    <a:cubicBezTo>
                      <a:pt x="8948" y="63540"/>
                      <a:pt x="14812" y="72627"/>
                      <a:pt x="25536" y="72627"/>
                    </a:cubicBezTo>
                  </a:path>
                </a:pathLst>
              </a:custGeom>
              <a:solidFill>
                <a:srgbClr val="000000"/>
              </a:solidFill>
              <a:ln w="53" cap="flat">
                <a:noFill/>
                <a:prstDash val="solid"/>
                <a:miter/>
              </a:ln>
            </p:spPr>
            <p:txBody>
              <a:bodyPr rtlCol="0" anchor="ctr"/>
              <a:lstStyle/>
              <a:p>
                <a:endParaRPr lang="en-GB"/>
              </a:p>
            </p:txBody>
          </p:sp>
          <p:sp>
            <p:nvSpPr>
              <p:cNvPr id="136" name="Freeform: Shape 135">
                <a:extLst>
                  <a:ext uri="{FF2B5EF4-FFF2-40B4-BE49-F238E27FC236}">
                    <a16:creationId xmlns:a16="http://schemas.microsoft.com/office/drawing/2014/main" id="{D754A3BA-0BF5-885D-9D2D-59B6B442EFBA}"/>
                  </a:ext>
                </a:extLst>
              </p:cNvPr>
              <p:cNvSpPr/>
              <p:nvPr/>
            </p:nvSpPr>
            <p:spPr>
              <a:xfrm>
                <a:off x="1862889" y="3425755"/>
                <a:ext cx="47651" cy="61176"/>
              </a:xfrm>
              <a:custGeom>
                <a:avLst/>
                <a:gdLst>
                  <a:gd name="connsiteX0" fmla="*/ 19795 w 47651"/>
                  <a:gd name="connsiteY0" fmla="*/ 62147 h 61176"/>
                  <a:gd name="connsiteX1" fmla="*/ -333 w 47651"/>
                  <a:gd name="connsiteY1" fmla="*/ 43974 h 61176"/>
                  <a:gd name="connsiteX2" fmla="*/ 22648 w 47651"/>
                  <a:gd name="connsiteY2" fmla="*/ 26593 h 61176"/>
                  <a:gd name="connsiteX3" fmla="*/ 37810 w 47651"/>
                  <a:gd name="connsiteY3" fmla="*/ 20887 h 61176"/>
                  <a:gd name="connsiteX4" fmla="*/ 25448 w 47651"/>
                  <a:gd name="connsiteY4" fmla="*/ 9318 h 61176"/>
                  <a:gd name="connsiteX5" fmla="*/ 10497 w 47651"/>
                  <a:gd name="connsiteY5" fmla="*/ 17982 h 61176"/>
                  <a:gd name="connsiteX6" fmla="*/ 1358 w 47651"/>
                  <a:gd name="connsiteY6" fmla="*/ 14970 h 61176"/>
                  <a:gd name="connsiteX7" fmla="*/ 25184 w 47651"/>
                  <a:gd name="connsiteY7" fmla="*/ 971 h 61176"/>
                  <a:gd name="connsiteX8" fmla="*/ 47319 w 47651"/>
                  <a:gd name="connsiteY8" fmla="*/ 21838 h 61176"/>
                  <a:gd name="connsiteX9" fmla="*/ 47319 w 47651"/>
                  <a:gd name="connsiteY9" fmla="*/ 60773 h 61176"/>
                  <a:gd name="connsiteX10" fmla="*/ 37969 w 47651"/>
                  <a:gd name="connsiteY10" fmla="*/ 60773 h 61176"/>
                  <a:gd name="connsiteX11" fmla="*/ 37969 w 47651"/>
                  <a:gd name="connsiteY11" fmla="*/ 52743 h 61176"/>
                  <a:gd name="connsiteX12" fmla="*/ 37335 w 47651"/>
                  <a:gd name="connsiteY12" fmla="*/ 52743 h 61176"/>
                  <a:gd name="connsiteX13" fmla="*/ 19795 w 47651"/>
                  <a:gd name="connsiteY13" fmla="*/ 62147 h 61176"/>
                  <a:gd name="connsiteX14" fmla="*/ 21433 w 47651"/>
                  <a:gd name="connsiteY14" fmla="*/ 53747 h 61176"/>
                  <a:gd name="connsiteX15" fmla="*/ 37810 w 47651"/>
                  <a:gd name="connsiteY15" fmla="*/ 39430 h 61176"/>
                  <a:gd name="connsiteX16" fmla="*/ 37810 w 47651"/>
                  <a:gd name="connsiteY16" fmla="*/ 31242 h 61176"/>
                  <a:gd name="connsiteX17" fmla="*/ 22226 w 47651"/>
                  <a:gd name="connsiteY17" fmla="*/ 34623 h 61176"/>
                  <a:gd name="connsiteX18" fmla="*/ 9230 w 47651"/>
                  <a:gd name="connsiteY18" fmla="*/ 44449 h 61176"/>
                  <a:gd name="connsiteX19" fmla="*/ 21433 w 47651"/>
                  <a:gd name="connsiteY19" fmla="*/ 53747 h 61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7651" h="61176">
                    <a:moveTo>
                      <a:pt x="19795" y="62147"/>
                    </a:moveTo>
                    <a:cubicBezTo>
                      <a:pt x="8596" y="62147"/>
                      <a:pt x="-333" y="55596"/>
                      <a:pt x="-333" y="43974"/>
                    </a:cubicBezTo>
                    <a:cubicBezTo>
                      <a:pt x="-333" y="30449"/>
                      <a:pt x="11713" y="27966"/>
                      <a:pt x="22648" y="26593"/>
                    </a:cubicBezTo>
                    <a:cubicBezTo>
                      <a:pt x="33320" y="25166"/>
                      <a:pt x="37810" y="25747"/>
                      <a:pt x="37810" y="20887"/>
                    </a:cubicBezTo>
                    <a:cubicBezTo>
                      <a:pt x="37810" y="13544"/>
                      <a:pt x="33637" y="9318"/>
                      <a:pt x="25448" y="9318"/>
                    </a:cubicBezTo>
                    <a:cubicBezTo>
                      <a:pt x="16943" y="9318"/>
                      <a:pt x="12346" y="13861"/>
                      <a:pt x="10497" y="17982"/>
                    </a:cubicBezTo>
                    <a:lnTo>
                      <a:pt x="1358" y="14970"/>
                    </a:lnTo>
                    <a:cubicBezTo>
                      <a:pt x="5901" y="4246"/>
                      <a:pt x="16045" y="971"/>
                      <a:pt x="25184" y="971"/>
                    </a:cubicBezTo>
                    <a:cubicBezTo>
                      <a:pt x="33108" y="971"/>
                      <a:pt x="47319" y="3401"/>
                      <a:pt x="47319" y="21838"/>
                    </a:cubicBezTo>
                    <a:lnTo>
                      <a:pt x="47319" y="60773"/>
                    </a:lnTo>
                    <a:lnTo>
                      <a:pt x="37969" y="60773"/>
                    </a:lnTo>
                    <a:lnTo>
                      <a:pt x="37969" y="52743"/>
                    </a:lnTo>
                    <a:lnTo>
                      <a:pt x="37335" y="52743"/>
                    </a:lnTo>
                    <a:cubicBezTo>
                      <a:pt x="35327" y="56917"/>
                      <a:pt x="29780" y="62147"/>
                      <a:pt x="19795" y="62147"/>
                    </a:cubicBezTo>
                    <a:close/>
                    <a:moveTo>
                      <a:pt x="21433" y="53747"/>
                    </a:moveTo>
                    <a:cubicBezTo>
                      <a:pt x="31946" y="53747"/>
                      <a:pt x="37810" y="46668"/>
                      <a:pt x="37810" y="39430"/>
                    </a:cubicBezTo>
                    <a:lnTo>
                      <a:pt x="37810" y="31242"/>
                    </a:lnTo>
                    <a:cubicBezTo>
                      <a:pt x="36225" y="33091"/>
                      <a:pt x="25871" y="34147"/>
                      <a:pt x="22226" y="34623"/>
                    </a:cubicBezTo>
                    <a:cubicBezTo>
                      <a:pt x="15305" y="35521"/>
                      <a:pt x="9230" y="37740"/>
                      <a:pt x="9230" y="44449"/>
                    </a:cubicBezTo>
                    <a:cubicBezTo>
                      <a:pt x="9230" y="50577"/>
                      <a:pt x="14354" y="53747"/>
                      <a:pt x="21433" y="53747"/>
                    </a:cubicBezTo>
                  </a:path>
                </a:pathLst>
              </a:custGeom>
              <a:solidFill>
                <a:srgbClr val="000000"/>
              </a:solidFill>
              <a:ln w="53" cap="flat">
                <a:noFill/>
                <a:prstDash val="solid"/>
                <a:miter/>
              </a:ln>
            </p:spPr>
            <p:txBody>
              <a:bodyPr rtlCol="0" anchor="ctr"/>
              <a:lstStyle/>
              <a:p>
                <a:endParaRPr lang="en-GB"/>
              </a:p>
            </p:txBody>
          </p:sp>
          <p:sp>
            <p:nvSpPr>
              <p:cNvPr id="137" name="Freeform: Shape 136">
                <a:extLst>
                  <a:ext uri="{FF2B5EF4-FFF2-40B4-BE49-F238E27FC236}">
                    <a16:creationId xmlns:a16="http://schemas.microsoft.com/office/drawing/2014/main" id="{735A5C93-4363-1DB9-4F2F-6CB175047594}"/>
                  </a:ext>
                </a:extLst>
              </p:cNvPr>
              <p:cNvSpPr/>
              <p:nvPr/>
            </p:nvSpPr>
            <p:spPr>
              <a:xfrm>
                <a:off x="1919945" y="3412442"/>
                <a:ext cx="32173" cy="73855"/>
              </a:xfrm>
              <a:custGeom>
                <a:avLst/>
                <a:gdLst>
                  <a:gd name="connsiteX0" fmla="*/ 30427 w 32173"/>
                  <a:gd name="connsiteY0" fmla="*/ 15154 h 73855"/>
                  <a:gd name="connsiteX1" fmla="*/ 30427 w 32173"/>
                  <a:gd name="connsiteY1" fmla="*/ 23290 h 73855"/>
                  <a:gd name="connsiteX2" fmla="*/ 18277 w 32173"/>
                  <a:gd name="connsiteY2" fmla="*/ 23290 h 73855"/>
                  <a:gd name="connsiteX3" fmla="*/ 18277 w 32173"/>
                  <a:gd name="connsiteY3" fmla="*/ 58897 h 73855"/>
                  <a:gd name="connsiteX4" fmla="*/ 25250 w 32173"/>
                  <a:gd name="connsiteY4" fmla="*/ 66504 h 73855"/>
                  <a:gd name="connsiteX5" fmla="*/ 30110 w 32173"/>
                  <a:gd name="connsiteY5" fmla="*/ 65870 h 73855"/>
                  <a:gd name="connsiteX6" fmla="*/ 32065 w 32173"/>
                  <a:gd name="connsiteY6" fmla="*/ 73900 h 73855"/>
                  <a:gd name="connsiteX7" fmla="*/ 24986 w 32173"/>
                  <a:gd name="connsiteY7" fmla="*/ 74957 h 73855"/>
                  <a:gd name="connsiteX8" fmla="*/ 8767 w 32173"/>
                  <a:gd name="connsiteY8" fmla="*/ 59636 h 73855"/>
                  <a:gd name="connsiteX9" fmla="*/ 8767 w 32173"/>
                  <a:gd name="connsiteY9" fmla="*/ 23290 h 73855"/>
                  <a:gd name="connsiteX10" fmla="*/ -108 w 32173"/>
                  <a:gd name="connsiteY10" fmla="*/ 23290 h 73855"/>
                  <a:gd name="connsiteX11" fmla="*/ -108 w 32173"/>
                  <a:gd name="connsiteY11" fmla="*/ 15154 h 73855"/>
                  <a:gd name="connsiteX12" fmla="*/ 8767 w 32173"/>
                  <a:gd name="connsiteY12" fmla="*/ 15154 h 73855"/>
                  <a:gd name="connsiteX13" fmla="*/ 8767 w 32173"/>
                  <a:gd name="connsiteY13" fmla="*/ 1101 h 73855"/>
                  <a:gd name="connsiteX14" fmla="*/ 18277 w 32173"/>
                  <a:gd name="connsiteY14" fmla="*/ 1101 h 73855"/>
                  <a:gd name="connsiteX15" fmla="*/ 18277 w 32173"/>
                  <a:gd name="connsiteY15" fmla="*/ 15154 h 73855"/>
                  <a:gd name="connsiteX16" fmla="*/ 30427 w 32173"/>
                  <a:gd name="connsiteY16" fmla="*/ 15154 h 73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2173" h="73855">
                    <a:moveTo>
                      <a:pt x="30427" y="15154"/>
                    </a:moveTo>
                    <a:lnTo>
                      <a:pt x="30427" y="23290"/>
                    </a:lnTo>
                    <a:lnTo>
                      <a:pt x="18277" y="23290"/>
                    </a:lnTo>
                    <a:lnTo>
                      <a:pt x="18277" y="58897"/>
                    </a:lnTo>
                    <a:cubicBezTo>
                      <a:pt x="18277" y="64180"/>
                      <a:pt x="20231" y="66504"/>
                      <a:pt x="25250" y="66504"/>
                    </a:cubicBezTo>
                    <a:cubicBezTo>
                      <a:pt x="26465" y="66504"/>
                      <a:pt x="28526" y="66187"/>
                      <a:pt x="30110" y="65870"/>
                    </a:cubicBezTo>
                    <a:lnTo>
                      <a:pt x="32065" y="73900"/>
                    </a:lnTo>
                    <a:cubicBezTo>
                      <a:pt x="30110" y="74587"/>
                      <a:pt x="27416" y="74957"/>
                      <a:pt x="24986" y="74957"/>
                    </a:cubicBezTo>
                    <a:cubicBezTo>
                      <a:pt x="14790" y="74957"/>
                      <a:pt x="8767" y="69304"/>
                      <a:pt x="8767" y="59636"/>
                    </a:cubicBezTo>
                    <a:lnTo>
                      <a:pt x="8767" y="23290"/>
                    </a:lnTo>
                    <a:lnTo>
                      <a:pt x="-108" y="23290"/>
                    </a:lnTo>
                    <a:lnTo>
                      <a:pt x="-108" y="15154"/>
                    </a:lnTo>
                    <a:lnTo>
                      <a:pt x="8767" y="15154"/>
                    </a:lnTo>
                    <a:lnTo>
                      <a:pt x="8767" y="1101"/>
                    </a:lnTo>
                    <a:lnTo>
                      <a:pt x="18277" y="1101"/>
                    </a:lnTo>
                    <a:lnTo>
                      <a:pt x="18277" y="15154"/>
                    </a:lnTo>
                    <a:lnTo>
                      <a:pt x="30427" y="15154"/>
                    </a:lnTo>
                  </a:path>
                </a:pathLst>
              </a:custGeom>
              <a:solidFill>
                <a:srgbClr val="000000"/>
              </a:solidFill>
              <a:ln w="53" cap="flat">
                <a:noFill/>
                <a:prstDash val="solid"/>
                <a:miter/>
              </a:ln>
            </p:spPr>
            <p:txBody>
              <a:bodyPr rtlCol="0" anchor="ctr"/>
              <a:lstStyle/>
              <a:p>
                <a:endParaRPr lang="en-GB"/>
              </a:p>
            </p:txBody>
          </p:sp>
          <p:sp>
            <p:nvSpPr>
              <p:cNvPr id="138" name="Freeform: Shape 137">
                <a:extLst>
                  <a:ext uri="{FF2B5EF4-FFF2-40B4-BE49-F238E27FC236}">
                    <a16:creationId xmlns:a16="http://schemas.microsoft.com/office/drawing/2014/main" id="{07E290F8-780F-7D5A-C446-6E4F90E3EDA3}"/>
                  </a:ext>
                </a:extLst>
              </p:cNvPr>
              <p:cNvSpPr/>
              <p:nvPr/>
            </p:nvSpPr>
            <p:spPr>
              <a:xfrm>
                <a:off x="1960834" y="3404254"/>
                <a:ext cx="13260" cy="81304"/>
              </a:xfrm>
              <a:custGeom>
                <a:avLst/>
                <a:gdLst>
                  <a:gd name="connsiteX0" fmla="*/ 1768 w 13260"/>
                  <a:gd name="connsiteY0" fmla="*/ 82489 h 81304"/>
                  <a:gd name="connsiteX1" fmla="*/ 1768 w 13260"/>
                  <a:gd name="connsiteY1" fmla="*/ 23426 h 81304"/>
                  <a:gd name="connsiteX2" fmla="*/ 11278 w 13260"/>
                  <a:gd name="connsiteY2" fmla="*/ 23426 h 81304"/>
                  <a:gd name="connsiteX3" fmla="*/ 11278 w 13260"/>
                  <a:gd name="connsiteY3" fmla="*/ 82489 h 81304"/>
                  <a:gd name="connsiteX4" fmla="*/ 1768 w 13260"/>
                  <a:gd name="connsiteY4" fmla="*/ 82489 h 81304"/>
                  <a:gd name="connsiteX5" fmla="*/ 6576 w 13260"/>
                  <a:gd name="connsiteY5" fmla="*/ 13759 h 81304"/>
                  <a:gd name="connsiteX6" fmla="*/ -28 w 13260"/>
                  <a:gd name="connsiteY6" fmla="*/ 7472 h 81304"/>
                  <a:gd name="connsiteX7" fmla="*/ 6576 w 13260"/>
                  <a:gd name="connsiteY7" fmla="*/ 1185 h 81304"/>
                  <a:gd name="connsiteX8" fmla="*/ 13232 w 13260"/>
                  <a:gd name="connsiteY8" fmla="*/ 7472 h 81304"/>
                  <a:gd name="connsiteX9" fmla="*/ 6576 w 13260"/>
                  <a:gd name="connsiteY9" fmla="*/ 13759 h 81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260" h="81304">
                    <a:moveTo>
                      <a:pt x="1768" y="82489"/>
                    </a:moveTo>
                    <a:lnTo>
                      <a:pt x="1768" y="23426"/>
                    </a:lnTo>
                    <a:lnTo>
                      <a:pt x="11278" y="23426"/>
                    </a:lnTo>
                    <a:lnTo>
                      <a:pt x="11278" y="82489"/>
                    </a:lnTo>
                    <a:lnTo>
                      <a:pt x="1768" y="82489"/>
                    </a:lnTo>
                    <a:close/>
                    <a:moveTo>
                      <a:pt x="6576" y="13759"/>
                    </a:moveTo>
                    <a:cubicBezTo>
                      <a:pt x="2983" y="13759"/>
                      <a:pt x="-28" y="10959"/>
                      <a:pt x="-28" y="7472"/>
                    </a:cubicBezTo>
                    <a:cubicBezTo>
                      <a:pt x="-28" y="3985"/>
                      <a:pt x="2983" y="1185"/>
                      <a:pt x="6576" y="1185"/>
                    </a:cubicBezTo>
                    <a:cubicBezTo>
                      <a:pt x="10221" y="1185"/>
                      <a:pt x="13232" y="3985"/>
                      <a:pt x="13232" y="7472"/>
                    </a:cubicBezTo>
                    <a:cubicBezTo>
                      <a:pt x="13232" y="10959"/>
                      <a:pt x="10221" y="13759"/>
                      <a:pt x="6576" y="13759"/>
                    </a:cubicBezTo>
                  </a:path>
                </a:pathLst>
              </a:custGeom>
              <a:solidFill>
                <a:srgbClr val="000000"/>
              </a:solidFill>
              <a:ln w="53" cap="flat">
                <a:noFill/>
                <a:prstDash val="solid"/>
                <a:miter/>
              </a:ln>
            </p:spPr>
            <p:txBody>
              <a:bodyPr rtlCol="0" anchor="ctr"/>
              <a:lstStyle/>
              <a:p>
                <a:endParaRPr lang="en-GB"/>
              </a:p>
            </p:txBody>
          </p:sp>
          <p:sp>
            <p:nvSpPr>
              <p:cNvPr id="139" name="Freeform: Shape 138">
                <a:extLst>
                  <a:ext uri="{FF2B5EF4-FFF2-40B4-BE49-F238E27FC236}">
                    <a16:creationId xmlns:a16="http://schemas.microsoft.com/office/drawing/2014/main" id="{9E6BF04B-D8D3-5E41-893C-5D7D8E31EEDC}"/>
                  </a:ext>
                </a:extLst>
              </p:cNvPr>
              <p:cNvSpPr/>
              <p:nvPr/>
            </p:nvSpPr>
            <p:spPr>
              <a:xfrm>
                <a:off x="1985981" y="3425755"/>
                <a:ext cx="53885" cy="61070"/>
              </a:xfrm>
              <a:custGeom>
                <a:avLst/>
                <a:gdLst>
                  <a:gd name="connsiteX0" fmla="*/ 26505 w 53885"/>
                  <a:gd name="connsiteY0" fmla="*/ 62042 h 61070"/>
                  <a:gd name="connsiteX1" fmla="*/ -385 w 53885"/>
                  <a:gd name="connsiteY1" fmla="*/ 31613 h 61070"/>
                  <a:gd name="connsiteX2" fmla="*/ 26505 w 53885"/>
                  <a:gd name="connsiteY2" fmla="*/ 972 h 61070"/>
                  <a:gd name="connsiteX3" fmla="*/ 53501 w 53885"/>
                  <a:gd name="connsiteY3" fmla="*/ 31613 h 61070"/>
                  <a:gd name="connsiteX4" fmla="*/ 26505 w 53885"/>
                  <a:gd name="connsiteY4" fmla="*/ 62042 h 61070"/>
                  <a:gd name="connsiteX5" fmla="*/ 26505 w 53885"/>
                  <a:gd name="connsiteY5" fmla="*/ 53537 h 61070"/>
                  <a:gd name="connsiteX6" fmla="*/ 43886 w 53885"/>
                  <a:gd name="connsiteY6" fmla="*/ 31613 h 61070"/>
                  <a:gd name="connsiteX7" fmla="*/ 26505 w 53885"/>
                  <a:gd name="connsiteY7" fmla="*/ 9477 h 61070"/>
                  <a:gd name="connsiteX8" fmla="*/ 9283 w 53885"/>
                  <a:gd name="connsiteY8" fmla="*/ 31613 h 61070"/>
                  <a:gd name="connsiteX9" fmla="*/ 26505 w 53885"/>
                  <a:gd name="connsiteY9" fmla="*/ 53537 h 6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885" h="61070">
                    <a:moveTo>
                      <a:pt x="26505" y="62042"/>
                    </a:moveTo>
                    <a:cubicBezTo>
                      <a:pt x="10445" y="62042"/>
                      <a:pt x="-385" y="49839"/>
                      <a:pt x="-385" y="31613"/>
                    </a:cubicBezTo>
                    <a:cubicBezTo>
                      <a:pt x="-385" y="13122"/>
                      <a:pt x="10445" y="972"/>
                      <a:pt x="26505" y="972"/>
                    </a:cubicBezTo>
                    <a:cubicBezTo>
                      <a:pt x="42618" y="972"/>
                      <a:pt x="53501" y="13122"/>
                      <a:pt x="53501" y="31613"/>
                    </a:cubicBezTo>
                    <a:cubicBezTo>
                      <a:pt x="53501" y="49839"/>
                      <a:pt x="42618" y="62042"/>
                      <a:pt x="26505" y="62042"/>
                    </a:cubicBezTo>
                    <a:close/>
                    <a:moveTo>
                      <a:pt x="26505" y="53537"/>
                    </a:moveTo>
                    <a:cubicBezTo>
                      <a:pt x="38445" y="53537"/>
                      <a:pt x="43886" y="43235"/>
                      <a:pt x="43886" y="31613"/>
                    </a:cubicBezTo>
                    <a:cubicBezTo>
                      <a:pt x="43886" y="19884"/>
                      <a:pt x="38445" y="9477"/>
                      <a:pt x="26505" y="9477"/>
                    </a:cubicBezTo>
                    <a:cubicBezTo>
                      <a:pt x="14724" y="9477"/>
                      <a:pt x="9283" y="19832"/>
                      <a:pt x="9283" y="31613"/>
                    </a:cubicBezTo>
                    <a:cubicBezTo>
                      <a:pt x="9283" y="43235"/>
                      <a:pt x="14724" y="53537"/>
                      <a:pt x="26505" y="53537"/>
                    </a:cubicBezTo>
                  </a:path>
                </a:pathLst>
              </a:custGeom>
              <a:solidFill>
                <a:srgbClr val="000000"/>
              </a:solidFill>
              <a:ln w="53" cap="flat">
                <a:noFill/>
                <a:prstDash val="solid"/>
                <a:miter/>
              </a:ln>
            </p:spPr>
            <p:txBody>
              <a:bodyPr rtlCol="0" anchor="ctr"/>
              <a:lstStyle/>
              <a:p>
                <a:endParaRPr lang="en-GB"/>
              </a:p>
            </p:txBody>
          </p:sp>
          <p:sp>
            <p:nvSpPr>
              <p:cNvPr id="140" name="Freeform: Shape 139">
                <a:extLst>
                  <a:ext uri="{FF2B5EF4-FFF2-40B4-BE49-F238E27FC236}">
                    <a16:creationId xmlns:a16="http://schemas.microsoft.com/office/drawing/2014/main" id="{2DD85433-383F-C769-1E7E-E12B923FB77C}"/>
                  </a:ext>
                </a:extLst>
              </p:cNvPr>
              <p:cNvSpPr/>
              <p:nvPr/>
            </p:nvSpPr>
            <p:spPr>
              <a:xfrm>
                <a:off x="2053708" y="3425755"/>
                <a:ext cx="47229" cy="59802"/>
              </a:xfrm>
              <a:custGeom>
                <a:avLst/>
                <a:gdLst>
                  <a:gd name="connsiteX0" fmla="*/ 9144 w 47229"/>
                  <a:gd name="connsiteY0" fmla="*/ 25391 h 59802"/>
                  <a:gd name="connsiteX1" fmla="*/ 9144 w 47229"/>
                  <a:gd name="connsiteY1" fmla="*/ 60786 h 59802"/>
                  <a:gd name="connsiteX2" fmla="*/ -365 w 47229"/>
                  <a:gd name="connsiteY2" fmla="*/ 60786 h 59802"/>
                  <a:gd name="connsiteX3" fmla="*/ -365 w 47229"/>
                  <a:gd name="connsiteY3" fmla="*/ 1723 h 59802"/>
                  <a:gd name="connsiteX4" fmla="*/ 8774 w 47229"/>
                  <a:gd name="connsiteY4" fmla="*/ 1723 h 59802"/>
                  <a:gd name="connsiteX5" fmla="*/ 8827 w 47229"/>
                  <a:gd name="connsiteY5" fmla="*/ 12659 h 59802"/>
                  <a:gd name="connsiteX6" fmla="*/ 26895 w 47229"/>
                  <a:gd name="connsiteY6" fmla="*/ 983 h 59802"/>
                  <a:gd name="connsiteX7" fmla="*/ 46864 w 47229"/>
                  <a:gd name="connsiteY7" fmla="*/ 23277 h 59802"/>
                  <a:gd name="connsiteX8" fmla="*/ 46864 w 47229"/>
                  <a:gd name="connsiteY8" fmla="*/ 60786 h 59802"/>
                  <a:gd name="connsiteX9" fmla="*/ 37355 w 47229"/>
                  <a:gd name="connsiteY9" fmla="*/ 60786 h 59802"/>
                  <a:gd name="connsiteX10" fmla="*/ 37355 w 47229"/>
                  <a:gd name="connsiteY10" fmla="*/ 24070 h 59802"/>
                  <a:gd name="connsiteX11" fmla="*/ 24042 w 47229"/>
                  <a:gd name="connsiteY11" fmla="*/ 9542 h 59802"/>
                  <a:gd name="connsiteX12" fmla="*/ 9144 w 47229"/>
                  <a:gd name="connsiteY12" fmla="*/ 25391 h 59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7229" h="59802">
                    <a:moveTo>
                      <a:pt x="9144" y="25391"/>
                    </a:moveTo>
                    <a:lnTo>
                      <a:pt x="9144" y="60786"/>
                    </a:lnTo>
                    <a:lnTo>
                      <a:pt x="-365" y="60786"/>
                    </a:lnTo>
                    <a:lnTo>
                      <a:pt x="-365" y="1723"/>
                    </a:lnTo>
                    <a:lnTo>
                      <a:pt x="8774" y="1723"/>
                    </a:lnTo>
                    <a:lnTo>
                      <a:pt x="8827" y="12659"/>
                    </a:lnTo>
                    <a:cubicBezTo>
                      <a:pt x="12631" y="4312"/>
                      <a:pt x="18970" y="983"/>
                      <a:pt x="26895" y="983"/>
                    </a:cubicBezTo>
                    <a:cubicBezTo>
                      <a:pt x="38834" y="983"/>
                      <a:pt x="46864" y="8327"/>
                      <a:pt x="46864" y="23277"/>
                    </a:cubicBezTo>
                    <a:lnTo>
                      <a:pt x="46864" y="60786"/>
                    </a:lnTo>
                    <a:lnTo>
                      <a:pt x="37355" y="60786"/>
                    </a:lnTo>
                    <a:lnTo>
                      <a:pt x="37355" y="24070"/>
                    </a:lnTo>
                    <a:cubicBezTo>
                      <a:pt x="37355" y="14983"/>
                      <a:pt x="32283" y="9542"/>
                      <a:pt x="24042" y="9542"/>
                    </a:cubicBezTo>
                    <a:cubicBezTo>
                      <a:pt x="15536" y="9542"/>
                      <a:pt x="9144" y="15300"/>
                      <a:pt x="9144" y="25391"/>
                    </a:cubicBezTo>
                  </a:path>
                </a:pathLst>
              </a:custGeom>
              <a:solidFill>
                <a:srgbClr val="000000"/>
              </a:solidFill>
              <a:ln w="53" cap="flat">
                <a:noFill/>
                <a:prstDash val="solid"/>
                <a:miter/>
              </a:ln>
            </p:spPr>
            <p:txBody>
              <a:bodyPr rtlCol="0" anchor="ctr"/>
              <a:lstStyle/>
              <a:p>
                <a:endParaRPr lang="en-GB"/>
              </a:p>
            </p:txBody>
          </p:sp>
        </p:grpSp>
        <p:sp>
          <p:nvSpPr>
            <p:cNvPr id="141" name="Freeform: Shape 140">
              <a:extLst>
                <a:ext uri="{FF2B5EF4-FFF2-40B4-BE49-F238E27FC236}">
                  <a16:creationId xmlns:a16="http://schemas.microsoft.com/office/drawing/2014/main" id="{21E3008B-656B-F6C2-E27C-8213828DFBA4}"/>
                </a:ext>
              </a:extLst>
            </p:cNvPr>
            <p:cNvSpPr/>
            <p:nvPr/>
          </p:nvSpPr>
          <p:spPr>
            <a:xfrm>
              <a:off x="3742287" y="2884762"/>
              <a:ext cx="118736" cy="118614"/>
            </a:xfrm>
            <a:custGeom>
              <a:avLst/>
              <a:gdLst>
                <a:gd name="connsiteX0" fmla="*/ 117650 w 118736"/>
                <a:gd name="connsiteY0" fmla="*/ 59197 h 118614"/>
                <a:gd name="connsiteX1" fmla="*/ 58373 w 118736"/>
                <a:gd name="connsiteY1" fmla="*/ 118596 h 118614"/>
                <a:gd name="connsiteX2" fmla="*/ -965 w 118736"/>
                <a:gd name="connsiteY2" fmla="*/ 59258 h 118614"/>
                <a:gd name="connsiteX3" fmla="*/ 58434 w 118736"/>
                <a:gd name="connsiteY3" fmla="*/ -19 h 118614"/>
                <a:gd name="connsiteX4" fmla="*/ 117772 w 118736"/>
                <a:gd name="connsiteY4" fmla="*/ 59319 h 1186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736" h="118614">
                  <a:moveTo>
                    <a:pt x="117650" y="59197"/>
                  </a:moveTo>
                  <a:cubicBezTo>
                    <a:pt x="117650" y="92061"/>
                    <a:pt x="91116" y="118596"/>
                    <a:pt x="58373" y="118596"/>
                  </a:cubicBezTo>
                  <a:cubicBezTo>
                    <a:pt x="25509" y="118596"/>
                    <a:pt x="-965" y="92000"/>
                    <a:pt x="-965" y="59258"/>
                  </a:cubicBezTo>
                  <a:cubicBezTo>
                    <a:pt x="-965" y="26516"/>
                    <a:pt x="25631" y="-19"/>
                    <a:pt x="58434" y="-19"/>
                  </a:cubicBezTo>
                  <a:cubicBezTo>
                    <a:pt x="91176" y="-19"/>
                    <a:pt x="117772" y="26516"/>
                    <a:pt x="117772" y="59319"/>
                  </a:cubicBezTo>
                  <a:close/>
                </a:path>
              </a:pathLst>
            </a:custGeom>
            <a:solidFill>
              <a:srgbClr val="FFFFFF"/>
            </a:solidFill>
            <a:ln w="12158" cap="flat">
              <a:solidFill>
                <a:srgbClr val="3A414A"/>
              </a:solidFill>
              <a:prstDash val="solid"/>
              <a:miter/>
            </a:ln>
          </p:spPr>
          <p:txBody>
            <a:bodyPr rtlCol="0" anchor="ctr"/>
            <a:lstStyle/>
            <a:p>
              <a:endParaRPr lang="en-GB"/>
            </a:p>
          </p:txBody>
        </p:sp>
        <p:sp>
          <p:nvSpPr>
            <p:cNvPr id="142" name="Freeform: Shape 141">
              <a:extLst>
                <a:ext uri="{FF2B5EF4-FFF2-40B4-BE49-F238E27FC236}">
                  <a16:creationId xmlns:a16="http://schemas.microsoft.com/office/drawing/2014/main" id="{F0D9F4C7-0246-E713-DC5E-E74283E0171B}"/>
                </a:ext>
              </a:extLst>
            </p:cNvPr>
            <p:cNvSpPr/>
            <p:nvPr/>
          </p:nvSpPr>
          <p:spPr>
            <a:xfrm>
              <a:off x="3679845" y="3003376"/>
              <a:ext cx="243436" cy="356087"/>
            </a:xfrm>
            <a:custGeom>
              <a:avLst/>
              <a:gdLst>
                <a:gd name="connsiteX0" fmla="*/ 120815 w 243436"/>
                <a:gd name="connsiteY0" fmla="*/ -19 h 356087"/>
                <a:gd name="connsiteX1" fmla="*/ 120815 w 243436"/>
                <a:gd name="connsiteY1" fmla="*/ 129611 h 356087"/>
                <a:gd name="connsiteX2" fmla="*/ 140472 w 243436"/>
                <a:gd name="connsiteY2" fmla="*/ 196861 h 356087"/>
                <a:gd name="connsiteX3" fmla="*/ 242472 w 243436"/>
                <a:gd name="connsiteY3" fmla="*/ 356068 h 356087"/>
                <a:gd name="connsiteX4" fmla="*/ 120754 w 243436"/>
                <a:gd name="connsiteY4" fmla="*/ 166188 h 356087"/>
                <a:gd name="connsiteX5" fmla="*/ -965 w 243436"/>
                <a:gd name="connsiteY5" fmla="*/ 356068 h 356087"/>
                <a:gd name="connsiteX6" fmla="*/ -965 w 243436"/>
                <a:gd name="connsiteY6" fmla="*/ 59380 h 356087"/>
                <a:gd name="connsiteX7" fmla="*/ 242472 w 243436"/>
                <a:gd name="connsiteY7" fmla="*/ 59380 h 356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3436" h="356087">
                  <a:moveTo>
                    <a:pt x="120815" y="-19"/>
                  </a:moveTo>
                  <a:lnTo>
                    <a:pt x="120815" y="129611"/>
                  </a:lnTo>
                  <a:cubicBezTo>
                    <a:pt x="120815" y="153444"/>
                    <a:pt x="127631" y="176783"/>
                    <a:pt x="140472" y="196861"/>
                  </a:cubicBezTo>
                  <a:lnTo>
                    <a:pt x="242472" y="356068"/>
                  </a:lnTo>
                  <a:moveTo>
                    <a:pt x="120754" y="166188"/>
                  </a:moveTo>
                  <a:lnTo>
                    <a:pt x="-965" y="356068"/>
                  </a:lnTo>
                  <a:moveTo>
                    <a:pt x="-965" y="59380"/>
                  </a:moveTo>
                  <a:lnTo>
                    <a:pt x="242472" y="59380"/>
                  </a:lnTo>
                </a:path>
              </a:pathLst>
            </a:custGeom>
            <a:noFill/>
            <a:ln w="12158" cap="flat">
              <a:solidFill>
                <a:srgbClr val="3A414A"/>
              </a:solidFill>
              <a:prstDash val="solid"/>
              <a:miter/>
            </a:ln>
          </p:spPr>
          <p:txBody>
            <a:bodyPr rtlCol="0" anchor="ctr"/>
            <a:lstStyle/>
            <a:p>
              <a:endParaRPr lang="en-GB"/>
            </a:p>
          </p:txBody>
        </p:sp>
        <p:sp>
          <p:nvSpPr>
            <p:cNvPr id="143" name="Freeform: Shape 142">
              <a:extLst>
                <a:ext uri="{FF2B5EF4-FFF2-40B4-BE49-F238E27FC236}">
                  <a16:creationId xmlns:a16="http://schemas.microsoft.com/office/drawing/2014/main" id="{E450C740-8E46-A1BE-39AD-6E54B4544DD7}"/>
                </a:ext>
              </a:extLst>
            </p:cNvPr>
            <p:cNvSpPr/>
            <p:nvPr/>
          </p:nvSpPr>
          <p:spPr>
            <a:xfrm>
              <a:off x="3679906" y="2884701"/>
              <a:ext cx="243436" cy="608592"/>
            </a:xfrm>
            <a:custGeom>
              <a:avLst/>
              <a:gdLst>
                <a:gd name="connsiteX0" fmla="*/ -965 w 243436"/>
                <a:gd name="connsiteY0" fmla="*/ 36497 h 608592"/>
                <a:gd name="connsiteX1" fmla="*/ 35551 w 243436"/>
                <a:gd name="connsiteY1" fmla="*/ -19 h 608592"/>
                <a:gd name="connsiteX2" fmla="*/ 205957 w 243436"/>
                <a:gd name="connsiteY2" fmla="*/ -19 h 608592"/>
                <a:gd name="connsiteX3" fmla="*/ 242472 w 243436"/>
                <a:gd name="connsiteY3" fmla="*/ 36497 h 608592"/>
                <a:gd name="connsiteX4" fmla="*/ 242472 w 243436"/>
                <a:gd name="connsiteY4" fmla="*/ 572058 h 608592"/>
                <a:gd name="connsiteX5" fmla="*/ 205957 w 243436"/>
                <a:gd name="connsiteY5" fmla="*/ 608573 h 608592"/>
                <a:gd name="connsiteX6" fmla="*/ 35551 w 243436"/>
                <a:gd name="connsiteY6" fmla="*/ 608573 h 608592"/>
                <a:gd name="connsiteX7" fmla="*/ -965 w 243436"/>
                <a:gd name="connsiteY7" fmla="*/ 572058 h 608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3436" h="608592">
                  <a:moveTo>
                    <a:pt x="-965" y="36497"/>
                  </a:moveTo>
                  <a:cubicBezTo>
                    <a:pt x="-965" y="16328"/>
                    <a:pt x="15406" y="-19"/>
                    <a:pt x="35551" y="-19"/>
                  </a:cubicBezTo>
                  <a:lnTo>
                    <a:pt x="205957" y="-19"/>
                  </a:lnTo>
                  <a:cubicBezTo>
                    <a:pt x="226101" y="-19"/>
                    <a:pt x="242472" y="16328"/>
                    <a:pt x="242472" y="36497"/>
                  </a:cubicBezTo>
                  <a:lnTo>
                    <a:pt x="242472" y="572058"/>
                  </a:lnTo>
                  <a:cubicBezTo>
                    <a:pt x="242472" y="592227"/>
                    <a:pt x="226101" y="608573"/>
                    <a:pt x="205957" y="608573"/>
                  </a:cubicBezTo>
                  <a:lnTo>
                    <a:pt x="35551" y="608573"/>
                  </a:lnTo>
                  <a:cubicBezTo>
                    <a:pt x="15406" y="608573"/>
                    <a:pt x="-965" y="592227"/>
                    <a:pt x="-965" y="572058"/>
                  </a:cubicBezTo>
                  <a:close/>
                </a:path>
              </a:pathLst>
            </a:custGeom>
            <a:noFill/>
            <a:ln w="6079" cap="flat">
              <a:noFill/>
              <a:prstDash val="solid"/>
              <a:miter/>
            </a:ln>
          </p:spPr>
          <p:txBody>
            <a:bodyPr rtlCol="0" anchor="ctr"/>
            <a:lstStyle/>
            <a:p>
              <a:endParaRPr lang="en-GB"/>
            </a:p>
          </p:txBody>
        </p:sp>
        <p:grpSp>
          <p:nvGrpSpPr>
            <p:cNvPr id="144" name="Graphic 8">
              <a:extLst>
                <a:ext uri="{FF2B5EF4-FFF2-40B4-BE49-F238E27FC236}">
                  <a16:creationId xmlns:a16="http://schemas.microsoft.com/office/drawing/2014/main" id="{E0B2B2C4-D4E4-2A0C-D235-7B0A9858F224}"/>
                </a:ext>
              </a:extLst>
            </p:cNvPr>
            <p:cNvGrpSpPr/>
            <p:nvPr/>
          </p:nvGrpSpPr>
          <p:grpSpPr>
            <a:xfrm>
              <a:off x="3248798" y="3388766"/>
              <a:ext cx="528358" cy="103347"/>
              <a:chOff x="3248798" y="3388766"/>
              <a:chExt cx="528358" cy="103347"/>
            </a:xfrm>
            <a:solidFill>
              <a:srgbClr val="000000"/>
            </a:solidFill>
          </p:grpSpPr>
          <p:sp>
            <p:nvSpPr>
              <p:cNvPr id="145" name="Freeform: Shape 144">
                <a:extLst>
                  <a:ext uri="{FF2B5EF4-FFF2-40B4-BE49-F238E27FC236}">
                    <a16:creationId xmlns:a16="http://schemas.microsoft.com/office/drawing/2014/main" id="{1E6DB0E3-9F91-EE9C-D6E9-9D3F760CB72A}"/>
                  </a:ext>
                </a:extLst>
              </p:cNvPr>
              <p:cNvSpPr/>
              <p:nvPr/>
            </p:nvSpPr>
            <p:spPr>
              <a:xfrm>
                <a:off x="3248798" y="3392002"/>
                <a:ext cx="98394" cy="98394"/>
              </a:xfrm>
              <a:custGeom>
                <a:avLst/>
                <a:gdLst>
                  <a:gd name="connsiteX0" fmla="*/ -485 w 98394"/>
                  <a:gd name="connsiteY0" fmla="*/ 99555 h 98394"/>
                  <a:gd name="connsiteX1" fmla="*/ -485 w 98394"/>
                  <a:gd name="connsiteY1" fmla="*/ 1160 h 98394"/>
                  <a:gd name="connsiteX2" fmla="*/ 17345 w 98394"/>
                  <a:gd name="connsiteY2" fmla="*/ 1160 h 98394"/>
                  <a:gd name="connsiteX3" fmla="*/ 41581 w 98394"/>
                  <a:gd name="connsiteY3" fmla="*/ 63234 h 98394"/>
                  <a:gd name="connsiteX4" fmla="*/ 48845 w 98394"/>
                  <a:gd name="connsiteY4" fmla="*/ 85621 h 98394"/>
                  <a:gd name="connsiteX5" fmla="*/ 56109 w 98394"/>
                  <a:gd name="connsiteY5" fmla="*/ 63234 h 98394"/>
                  <a:gd name="connsiteX6" fmla="*/ 80014 w 98394"/>
                  <a:gd name="connsiteY6" fmla="*/ 1160 h 98394"/>
                  <a:gd name="connsiteX7" fmla="*/ 97910 w 98394"/>
                  <a:gd name="connsiteY7" fmla="*/ 1160 h 98394"/>
                  <a:gd name="connsiteX8" fmla="*/ 97910 w 98394"/>
                  <a:gd name="connsiteY8" fmla="*/ 99555 h 98394"/>
                  <a:gd name="connsiteX9" fmla="*/ 85561 w 98394"/>
                  <a:gd name="connsiteY9" fmla="*/ 99555 h 98394"/>
                  <a:gd name="connsiteX10" fmla="*/ 86023 w 98394"/>
                  <a:gd name="connsiteY10" fmla="*/ 14566 h 98394"/>
                  <a:gd name="connsiteX11" fmla="*/ 54128 w 98394"/>
                  <a:gd name="connsiteY11" fmla="*/ 99555 h 98394"/>
                  <a:gd name="connsiteX12" fmla="*/ 43232 w 98394"/>
                  <a:gd name="connsiteY12" fmla="*/ 99555 h 98394"/>
                  <a:gd name="connsiteX13" fmla="*/ 11006 w 98394"/>
                  <a:gd name="connsiteY13" fmla="*/ 14764 h 98394"/>
                  <a:gd name="connsiteX14" fmla="*/ 11468 w 98394"/>
                  <a:gd name="connsiteY14" fmla="*/ 99555 h 98394"/>
                  <a:gd name="connsiteX15" fmla="*/ -485 w 98394"/>
                  <a:gd name="connsiteY15" fmla="*/ 99555 h 98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98394" h="98394">
                    <a:moveTo>
                      <a:pt x="-485" y="99555"/>
                    </a:moveTo>
                    <a:lnTo>
                      <a:pt x="-485" y="1160"/>
                    </a:lnTo>
                    <a:lnTo>
                      <a:pt x="17345" y="1160"/>
                    </a:lnTo>
                    <a:lnTo>
                      <a:pt x="41581" y="63234"/>
                    </a:lnTo>
                    <a:cubicBezTo>
                      <a:pt x="43430" y="67989"/>
                      <a:pt x="46533" y="77630"/>
                      <a:pt x="48845" y="85621"/>
                    </a:cubicBezTo>
                    <a:cubicBezTo>
                      <a:pt x="51156" y="77895"/>
                      <a:pt x="54194" y="68187"/>
                      <a:pt x="56109" y="63234"/>
                    </a:cubicBezTo>
                    <a:lnTo>
                      <a:pt x="80014" y="1160"/>
                    </a:lnTo>
                    <a:lnTo>
                      <a:pt x="97910" y="1160"/>
                    </a:lnTo>
                    <a:lnTo>
                      <a:pt x="97910" y="99555"/>
                    </a:lnTo>
                    <a:lnTo>
                      <a:pt x="85561" y="99555"/>
                    </a:lnTo>
                    <a:cubicBezTo>
                      <a:pt x="85693" y="69970"/>
                      <a:pt x="85231" y="44282"/>
                      <a:pt x="86023" y="14566"/>
                    </a:cubicBezTo>
                    <a:cubicBezTo>
                      <a:pt x="75655" y="47386"/>
                      <a:pt x="65486" y="69310"/>
                      <a:pt x="54128" y="99555"/>
                    </a:cubicBezTo>
                    <a:lnTo>
                      <a:pt x="43232" y="99555"/>
                    </a:lnTo>
                    <a:cubicBezTo>
                      <a:pt x="31609" y="69310"/>
                      <a:pt x="21572" y="47782"/>
                      <a:pt x="11006" y="14764"/>
                    </a:cubicBezTo>
                    <a:cubicBezTo>
                      <a:pt x="11798" y="43688"/>
                      <a:pt x="11336" y="70432"/>
                      <a:pt x="11468" y="99555"/>
                    </a:cubicBezTo>
                    <a:lnTo>
                      <a:pt x="-485" y="99555"/>
                    </a:lnTo>
                  </a:path>
                </a:pathLst>
              </a:custGeom>
              <a:solidFill>
                <a:srgbClr val="000000"/>
              </a:solidFill>
              <a:ln w="66" cap="flat">
                <a:noFill/>
                <a:prstDash val="solid"/>
                <a:miter/>
              </a:ln>
            </p:spPr>
            <p:txBody>
              <a:bodyPr rtlCol="0" anchor="ctr"/>
              <a:lstStyle/>
              <a:p>
                <a:endParaRPr lang="en-GB"/>
              </a:p>
            </p:txBody>
          </p:sp>
          <p:sp>
            <p:nvSpPr>
              <p:cNvPr id="146" name="Freeform: Shape 145">
                <a:extLst>
                  <a:ext uri="{FF2B5EF4-FFF2-40B4-BE49-F238E27FC236}">
                    <a16:creationId xmlns:a16="http://schemas.microsoft.com/office/drawing/2014/main" id="{2A71CC10-EE2B-8461-13A9-20DBD7B9ED58}"/>
                  </a:ext>
                </a:extLst>
              </p:cNvPr>
              <p:cNvSpPr/>
              <p:nvPr/>
            </p:nvSpPr>
            <p:spPr>
              <a:xfrm>
                <a:off x="3365023" y="3415643"/>
                <a:ext cx="59564" cy="76470"/>
              </a:xfrm>
              <a:custGeom>
                <a:avLst/>
                <a:gdLst>
                  <a:gd name="connsiteX0" fmla="*/ 25075 w 59564"/>
                  <a:gd name="connsiteY0" fmla="*/ 77440 h 76470"/>
                  <a:gd name="connsiteX1" fmla="*/ -85 w 59564"/>
                  <a:gd name="connsiteY1" fmla="*/ 54724 h 76470"/>
                  <a:gd name="connsiteX2" fmla="*/ 28641 w 59564"/>
                  <a:gd name="connsiteY2" fmla="*/ 32998 h 76470"/>
                  <a:gd name="connsiteX3" fmla="*/ 47594 w 59564"/>
                  <a:gd name="connsiteY3" fmla="*/ 25866 h 76470"/>
                  <a:gd name="connsiteX4" fmla="*/ 32141 w 59564"/>
                  <a:gd name="connsiteY4" fmla="*/ 11404 h 76470"/>
                  <a:gd name="connsiteX5" fmla="*/ 13453 w 59564"/>
                  <a:gd name="connsiteY5" fmla="*/ 22234 h 76470"/>
                  <a:gd name="connsiteX6" fmla="*/ 2028 w 59564"/>
                  <a:gd name="connsiteY6" fmla="*/ 18470 h 76470"/>
                  <a:gd name="connsiteX7" fmla="*/ 31811 w 59564"/>
                  <a:gd name="connsiteY7" fmla="*/ 970 h 76470"/>
                  <a:gd name="connsiteX8" fmla="*/ 59480 w 59564"/>
                  <a:gd name="connsiteY8" fmla="*/ 27055 h 76470"/>
                  <a:gd name="connsiteX9" fmla="*/ 59480 w 59564"/>
                  <a:gd name="connsiteY9" fmla="*/ 75724 h 76470"/>
                  <a:gd name="connsiteX10" fmla="*/ 47792 w 59564"/>
                  <a:gd name="connsiteY10" fmla="*/ 75724 h 76470"/>
                  <a:gd name="connsiteX11" fmla="*/ 47792 w 59564"/>
                  <a:gd name="connsiteY11" fmla="*/ 65686 h 76470"/>
                  <a:gd name="connsiteX12" fmla="*/ 46999 w 59564"/>
                  <a:gd name="connsiteY12" fmla="*/ 65686 h 76470"/>
                  <a:gd name="connsiteX13" fmla="*/ 25075 w 59564"/>
                  <a:gd name="connsiteY13" fmla="*/ 77440 h 76470"/>
                  <a:gd name="connsiteX14" fmla="*/ 27122 w 59564"/>
                  <a:gd name="connsiteY14" fmla="*/ 66941 h 76470"/>
                  <a:gd name="connsiteX15" fmla="*/ 47594 w 59564"/>
                  <a:gd name="connsiteY15" fmla="*/ 49045 h 76470"/>
                  <a:gd name="connsiteX16" fmla="*/ 47594 w 59564"/>
                  <a:gd name="connsiteY16" fmla="*/ 38809 h 76470"/>
                  <a:gd name="connsiteX17" fmla="*/ 28113 w 59564"/>
                  <a:gd name="connsiteY17" fmla="*/ 43035 h 76470"/>
                  <a:gd name="connsiteX18" fmla="*/ 11868 w 59564"/>
                  <a:gd name="connsiteY18" fmla="*/ 55318 h 76470"/>
                  <a:gd name="connsiteX19" fmla="*/ 27122 w 59564"/>
                  <a:gd name="connsiteY19" fmla="*/ 66941 h 76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9564" h="76470">
                    <a:moveTo>
                      <a:pt x="25075" y="77440"/>
                    </a:moveTo>
                    <a:cubicBezTo>
                      <a:pt x="11075" y="77440"/>
                      <a:pt x="-85" y="69252"/>
                      <a:pt x="-85" y="54724"/>
                    </a:cubicBezTo>
                    <a:cubicBezTo>
                      <a:pt x="-85" y="37819"/>
                      <a:pt x="14972" y="34715"/>
                      <a:pt x="28641" y="32998"/>
                    </a:cubicBezTo>
                    <a:cubicBezTo>
                      <a:pt x="41981" y="31215"/>
                      <a:pt x="47594" y="31941"/>
                      <a:pt x="47594" y="25866"/>
                    </a:cubicBezTo>
                    <a:cubicBezTo>
                      <a:pt x="47594" y="16687"/>
                      <a:pt x="42377" y="11404"/>
                      <a:pt x="32141" y="11404"/>
                    </a:cubicBezTo>
                    <a:cubicBezTo>
                      <a:pt x="21509" y="11404"/>
                      <a:pt x="15764" y="17083"/>
                      <a:pt x="13453" y="22234"/>
                    </a:cubicBezTo>
                    <a:lnTo>
                      <a:pt x="2028" y="18470"/>
                    </a:lnTo>
                    <a:cubicBezTo>
                      <a:pt x="7708" y="5064"/>
                      <a:pt x="20387" y="970"/>
                      <a:pt x="31811" y="970"/>
                    </a:cubicBezTo>
                    <a:cubicBezTo>
                      <a:pt x="41716" y="970"/>
                      <a:pt x="59480" y="4008"/>
                      <a:pt x="59480" y="27055"/>
                    </a:cubicBezTo>
                    <a:lnTo>
                      <a:pt x="59480" y="75724"/>
                    </a:lnTo>
                    <a:lnTo>
                      <a:pt x="47792" y="75724"/>
                    </a:lnTo>
                    <a:lnTo>
                      <a:pt x="47792" y="65686"/>
                    </a:lnTo>
                    <a:lnTo>
                      <a:pt x="46999" y="65686"/>
                    </a:lnTo>
                    <a:cubicBezTo>
                      <a:pt x="44490" y="70903"/>
                      <a:pt x="37556" y="77440"/>
                      <a:pt x="25075" y="77440"/>
                    </a:cubicBezTo>
                    <a:close/>
                    <a:moveTo>
                      <a:pt x="27122" y="66941"/>
                    </a:moveTo>
                    <a:cubicBezTo>
                      <a:pt x="40264" y="66941"/>
                      <a:pt x="47594" y="58092"/>
                      <a:pt x="47594" y="49045"/>
                    </a:cubicBezTo>
                    <a:lnTo>
                      <a:pt x="47594" y="38809"/>
                    </a:lnTo>
                    <a:cubicBezTo>
                      <a:pt x="45613" y="41120"/>
                      <a:pt x="32669" y="42441"/>
                      <a:pt x="28113" y="43035"/>
                    </a:cubicBezTo>
                    <a:cubicBezTo>
                      <a:pt x="19462" y="44158"/>
                      <a:pt x="11868" y="46932"/>
                      <a:pt x="11868" y="55318"/>
                    </a:cubicBezTo>
                    <a:cubicBezTo>
                      <a:pt x="11868" y="62978"/>
                      <a:pt x="18273" y="66941"/>
                      <a:pt x="27122" y="66941"/>
                    </a:cubicBezTo>
                  </a:path>
                </a:pathLst>
              </a:custGeom>
              <a:solidFill>
                <a:srgbClr val="000000"/>
              </a:solidFill>
              <a:ln w="66" cap="flat">
                <a:noFill/>
                <a:prstDash val="solid"/>
                <a:miter/>
              </a:ln>
            </p:spPr>
            <p:txBody>
              <a:bodyPr rtlCol="0" anchor="ctr"/>
              <a:lstStyle/>
              <a:p>
                <a:endParaRPr lang="en-GB"/>
              </a:p>
            </p:txBody>
          </p:sp>
          <p:sp>
            <p:nvSpPr>
              <p:cNvPr id="147" name="Freeform: Shape 146">
                <a:extLst>
                  <a:ext uri="{FF2B5EF4-FFF2-40B4-BE49-F238E27FC236}">
                    <a16:creationId xmlns:a16="http://schemas.microsoft.com/office/drawing/2014/main" id="{C3667AE8-A5D9-31D1-D777-17ACB3159688}"/>
                  </a:ext>
                </a:extLst>
              </p:cNvPr>
              <p:cNvSpPr/>
              <p:nvPr/>
            </p:nvSpPr>
            <p:spPr>
              <a:xfrm>
                <a:off x="3441889" y="3415643"/>
                <a:ext cx="63791" cy="76338"/>
              </a:xfrm>
              <a:custGeom>
                <a:avLst/>
                <a:gdLst>
                  <a:gd name="connsiteX0" fmla="*/ 33495 w 63791"/>
                  <a:gd name="connsiteY0" fmla="*/ 77309 h 76338"/>
                  <a:gd name="connsiteX1" fmla="*/ -118 w 63791"/>
                  <a:gd name="connsiteY1" fmla="*/ 39272 h 76338"/>
                  <a:gd name="connsiteX2" fmla="*/ 33495 w 63791"/>
                  <a:gd name="connsiteY2" fmla="*/ 971 h 76338"/>
                  <a:gd name="connsiteX3" fmla="*/ 63409 w 63791"/>
                  <a:gd name="connsiteY3" fmla="*/ 21376 h 76338"/>
                  <a:gd name="connsiteX4" fmla="*/ 51985 w 63791"/>
                  <a:gd name="connsiteY4" fmla="*/ 24612 h 76338"/>
                  <a:gd name="connsiteX5" fmla="*/ 33495 w 63791"/>
                  <a:gd name="connsiteY5" fmla="*/ 11603 h 76338"/>
                  <a:gd name="connsiteX6" fmla="*/ 11967 w 63791"/>
                  <a:gd name="connsiteY6" fmla="*/ 39272 h 76338"/>
                  <a:gd name="connsiteX7" fmla="*/ 33495 w 63791"/>
                  <a:gd name="connsiteY7" fmla="*/ 66678 h 76338"/>
                  <a:gd name="connsiteX8" fmla="*/ 52315 w 63791"/>
                  <a:gd name="connsiteY8" fmla="*/ 53074 h 76338"/>
                  <a:gd name="connsiteX9" fmla="*/ 63674 w 63791"/>
                  <a:gd name="connsiteY9" fmla="*/ 56310 h 76338"/>
                  <a:gd name="connsiteX10" fmla="*/ 33495 w 63791"/>
                  <a:gd name="connsiteY10" fmla="*/ 77309 h 76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3791" h="76338">
                    <a:moveTo>
                      <a:pt x="33495" y="77309"/>
                    </a:moveTo>
                    <a:cubicBezTo>
                      <a:pt x="13420" y="77309"/>
                      <a:pt x="-118" y="62055"/>
                      <a:pt x="-118" y="39272"/>
                    </a:cubicBezTo>
                    <a:cubicBezTo>
                      <a:pt x="-118" y="16160"/>
                      <a:pt x="13420" y="971"/>
                      <a:pt x="33495" y="971"/>
                    </a:cubicBezTo>
                    <a:cubicBezTo>
                      <a:pt x="47759" y="971"/>
                      <a:pt x="59381" y="8499"/>
                      <a:pt x="63409" y="21376"/>
                    </a:cubicBezTo>
                    <a:lnTo>
                      <a:pt x="51985" y="24612"/>
                    </a:lnTo>
                    <a:cubicBezTo>
                      <a:pt x="49806" y="17018"/>
                      <a:pt x="43202" y="11603"/>
                      <a:pt x="33495" y="11603"/>
                    </a:cubicBezTo>
                    <a:cubicBezTo>
                      <a:pt x="18769" y="11603"/>
                      <a:pt x="11967" y="24546"/>
                      <a:pt x="11967" y="39272"/>
                    </a:cubicBezTo>
                    <a:cubicBezTo>
                      <a:pt x="11967" y="53800"/>
                      <a:pt x="18769" y="66678"/>
                      <a:pt x="33495" y="66678"/>
                    </a:cubicBezTo>
                    <a:cubicBezTo>
                      <a:pt x="43400" y="66678"/>
                      <a:pt x="50136" y="61064"/>
                      <a:pt x="52315" y="53074"/>
                    </a:cubicBezTo>
                    <a:lnTo>
                      <a:pt x="63674" y="56310"/>
                    </a:lnTo>
                    <a:cubicBezTo>
                      <a:pt x="59711" y="69451"/>
                      <a:pt x="47957" y="77309"/>
                      <a:pt x="33495" y="77309"/>
                    </a:cubicBezTo>
                  </a:path>
                </a:pathLst>
              </a:custGeom>
              <a:solidFill>
                <a:srgbClr val="000000"/>
              </a:solidFill>
              <a:ln w="66" cap="flat">
                <a:noFill/>
                <a:prstDash val="solid"/>
                <a:miter/>
              </a:ln>
            </p:spPr>
            <p:txBody>
              <a:bodyPr rtlCol="0" anchor="ctr"/>
              <a:lstStyle/>
              <a:p>
                <a:endParaRPr lang="en-GB"/>
              </a:p>
            </p:txBody>
          </p:sp>
          <p:sp>
            <p:nvSpPr>
              <p:cNvPr id="148" name="Freeform: Shape 147">
                <a:extLst>
                  <a:ext uri="{FF2B5EF4-FFF2-40B4-BE49-F238E27FC236}">
                    <a16:creationId xmlns:a16="http://schemas.microsoft.com/office/drawing/2014/main" id="{14D0119C-0A12-DA5A-BCDE-914D3C371428}"/>
                  </a:ext>
                </a:extLst>
              </p:cNvPr>
              <p:cNvSpPr/>
              <p:nvPr/>
            </p:nvSpPr>
            <p:spPr>
              <a:xfrm>
                <a:off x="3522718" y="3392002"/>
                <a:ext cx="59102" cy="98394"/>
              </a:xfrm>
              <a:custGeom>
                <a:avLst/>
                <a:gdLst>
                  <a:gd name="connsiteX0" fmla="*/ 11763 w 59102"/>
                  <a:gd name="connsiteY0" fmla="*/ 55310 h 98394"/>
                  <a:gd name="connsiteX1" fmla="*/ 11763 w 59102"/>
                  <a:gd name="connsiteY1" fmla="*/ 99555 h 98394"/>
                  <a:gd name="connsiteX2" fmla="*/ -123 w 59102"/>
                  <a:gd name="connsiteY2" fmla="*/ 99555 h 98394"/>
                  <a:gd name="connsiteX3" fmla="*/ -123 w 59102"/>
                  <a:gd name="connsiteY3" fmla="*/ 1160 h 98394"/>
                  <a:gd name="connsiteX4" fmla="*/ 11763 w 59102"/>
                  <a:gd name="connsiteY4" fmla="*/ 1160 h 98394"/>
                  <a:gd name="connsiteX5" fmla="*/ 11763 w 59102"/>
                  <a:gd name="connsiteY5" fmla="*/ 38537 h 98394"/>
                  <a:gd name="connsiteX6" fmla="*/ 33951 w 59102"/>
                  <a:gd name="connsiteY6" fmla="*/ 24801 h 98394"/>
                  <a:gd name="connsiteX7" fmla="*/ 58979 w 59102"/>
                  <a:gd name="connsiteY7" fmla="*/ 52669 h 98394"/>
                  <a:gd name="connsiteX8" fmla="*/ 58979 w 59102"/>
                  <a:gd name="connsiteY8" fmla="*/ 99555 h 98394"/>
                  <a:gd name="connsiteX9" fmla="*/ 47027 w 59102"/>
                  <a:gd name="connsiteY9" fmla="*/ 99555 h 98394"/>
                  <a:gd name="connsiteX10" fmla="*/ 47027 w 59102"/>
                  <a:gd name="connsiteY10" fmla="*/ 53659 h 98394"/>
                  <a:gd name="connsiteX11" fmla="*/ 30386 w 59102"/>
                  <a:gd name="connsiteY11" fmla="*/ 35499 h 98394"/>
                  <a:gd name="connsiteX12" fmla="*/ 11763 w 59102"/>
                  <a:gd name="connsiteY12" fmla="*/ 55310 h 98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9102" h="98394">
                    <a:moveTo>
                      <a:pt x="11763" y="55310"/>
                    </a:moveTo>
                    <a:lnTo>
                      <a:pt x="11763" y="99555"/>
                    </a:lnTo>
                    <a:lnTo>
                      <a:pt x="-123" y="99555"/>
                    </a:lnTo>
                    <a:lnTo>
                      <a:pt x="-123" y="1160"/>
                    </a:lnTo>
                    <a:lnTo>
                      <a:pt x="11763" y="1160"/>
                    </a:lnTo>
                    <a:lnTo>
                      <a:pt x="11763" y="38537"/>
                    </a:lnTo>
                    <a:cubicBezTo>
                      <a:pt x="16584" y="28697"/>
                      <a:pt x="24310" y="24801"/>
                      <a:pt x="33951" y="24801"/>
                    </a:cubicBezTo>
                    <a:cubicBezTo>
                      <a:pt x="48876" y="24801"/>
                      <a:pt x="58979" y="33980"/>
                      <a:pt x="58979" y="52669"/>
                    </a:cubicBezTo>
                    <a:lnTo>
                      <a:pt x="58979" y="99555"/>
                    </a:lnTo>
                    <a:lnTo>
                      <a:pt x="47027" y="99555"/>
                    </a:lnTo>
                    <a:lnTo>
                      <a:pt x="47027" y="53659"/>
                    </a:lnTo>
                    <a:cubicBezTo>
                      <a:pt x="47027" y="42301"/>
                      <a:pt x="40687" y="35499"/>
                      <a:pt x="30386" y="35499"/>
                    </a:cubicBezTo>
                    <a:cubicBezTo>
                      <a:pt x="19754" y="35499"/>
                      <a:pt x="11763" y="42697"/>
                      <a:pt x="11763" y="55310"/>
                    </a:cubicBezTo>
                  </a:path>
                </a:pathLst>
              </a:custGeom>
              <a:solidFill>
                <a:srgbClr val="000000"/>
              </a:solidFill>
              <a:ln w="66" cap="flat">
                <a:noFill/>
                <a:prstDash val="solid"/>
                <a:miter/>
              </a:ln>
            </p:spPr>
            <p:txBody>
              <a:bodyPr rtlCol="0" anchor="ctr"/>
              <a:lstStyle/>
              <a:p>
                <a:endParaRPr lang="en-GB"/>
              </a:p>
            </p:txBody>
          </p:sp>
          <p:sp>
            <p:nvSpPr>
              <p:cNvPr id="149" name="Freeform: Shape 148">
                <a:extLst>
                  <a:ext uri="{FF2B5EF4-FFF2-40B4-BE49-F238E27FC236}">
                    <a16:creationId xmlns:a16="http://schemas.microsoft.com/office/drawing/2014/main" id="{3D04A362-EACA-386E-2C48-5BCF5EBBFBBB}"/>
                  </a:ext>
                </a:extLst>
              </p:cNvPr>
              <p:cNvSpPr/>
              <p:nvPr/>
            </p:nvSpPr>
            <p:spPr>
              <a:xfrm>
                <a:off x="3600443" y="3388766"/>
                <a:ext cx="16575" cy="101630"/>
              </a:xfrm>
              <a:custGeom>
                <a:avLst/>
                <a:gdLst>
                  <a:gd name="connsiteX0" fmla="*/ 2487 w 16575"/>
                  <a:gd name="connsiteY0" fmla="*/ 102815 h 101630"/>
                  <a:gd name="connsiteX1" fmla="*/ 2487 w 16575"/>
                  <a:gd name="connsiteY1" fmla="*/ 28986 h 101630"/>
                  <a:gd name="connsiteX2" fmla="*/ 14374 w 16575"/>
                  <a:gd name="connsiteY2" fmla="*/ 28986 h 101630"/>
                  <a:gd name="connsiteX3" fmla="*/ 14374 w 16575"/>
                  <a:gd name="connsiteY3" fmla="*/ 102815 h 101630"/>
                  <a:gd name="connsiteX4" fmla="*/ 2487 w 16575"/>
                  <a:gd name="connsiteY4" fmla="*/ 102815 h 101630"/>
                  <a:gd name="connsiteX5" fmla="*/ 8496 w 16575"/>
                  <a:gd name="connsiteY5" fmla="*/ 16901 h 101630"/>
                  <a:gd name="connsiteX6" fmla="*/ 242 w 16575"/>
                  <a:gd name="connsiteY6" fmla="*/ 9043 h 101630"/>
                  <a:gd name="connsiteX7" fmla="*/ 8496 w 16575"/>
                  <a:gd name="connsiteY7" fmla="*/ 1184 h 101630"/>
                  <a:gd name="connsiteX8" fmla="*/ 16817 w 16575"/>
                  <a:gd name="connsiteY8" fmla="*/ 9043 h 101630"/>
                  <a:gd name="connsiteX9" fmla="*/ 8496 w 16575"/>
                  <a:gd name="connsiteY9" fmla="*/ 16901 h 1016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575" h="101630">
                    <a:moveTo>
                      <a:pt x="2487" y="102815"/>
                    </a:moveTo>
                    <a:lnTo>
                      <a:pt x="2487" y="28986"/>
                    </a:lnTo>
                    <a:lnTo>
                      <a:pt x="14374" y="28986"/>
                    </a:lnTo>
                    <a:lnTo>
                      <a:pt x="14374" y="102815"/>
                    </a:lnTo>
                    <a:lnTo>
                      <a:pt x="2487" y="102815"/>
                    </a:lnTo>
                    <a:close/>
                    <a:moveTo>
                      <a:pt x="8496" y="16901"/>
                    </a:moveTo>
                    <a:cubicBezTo>
                      <a:pt x="4006" y="16901"/>
                      <a:pt x="242" y="13401"/>
                      <a:pt x="242" y="9043"/>
                    </a:cubicBezTo>
                    <a:cubicBezTo>
                      <a:pt x="242" y="4684"/>
                      <a:pt x="4006" y="1184"/>
                      <a:pt x="8496" y="1184"/>
                    </a:cubicBezTo>
                    <a:cubicBezTo>
                      <a:pt x="13053" y="1184"/>
                      <a:pt x="16817" y="4684"/>
                      <a:pt x="16817" y="9043"/>
                    </a:cubicBezTo>
                    <a:cubicBezTo>
                      <a:pt x="16817" y="13401"/>
                      <a:pt x="13053" y="16901"/>
                      <a:pt x="8496" y="16901"/>
                    </a:cubicBezTo>
                  </a:path>
                </a:pathLst>
              </a:custGeom>
              <a:solidFill>
                <a:srgbClr val="000000"/>
              </a:solidFill>
              <a:ln w="66" cap="flat">
                <a:noFill/>
                <a:prstDash val="solid"/>
                <a:miter/>
              </a:ln>
            </p:spPr>
            <p:txBody>
              <a:bodyPr rtlCol="0" anchor="ctr"/>
              <a:lstStyle/>
              <a:p>
                <a:endParaRPr lang="en-GB"/>
              </a:p>
            </p:txBody>
          </p:sp>
          <p:sp>
            <p:nvSpPr>
              <p:cNvPr id="150" name="Freeform: Shape 149">
                <a:extLst>
                  <a:ext uri="{FF2B5EF4-FFF2-40B4-BE49-F238E27FC236}">
                    <a16:creationId xmlns:a16="http://schemas.microsoft.com/office/drawing/2014/main" id="{0C487999-FCE2-701C-2A7F-35752032E27D}"/>
                  </a:ext>
                </a:extLst>
              </p:cNvPr>
              <p:cNvSpPr/>
              <p:nvPr/>
            </p:nvSpPr>
            <p:spPr>
              <a:xfrm>
                <a:off x="3635442" y="3415643"/>
                <a:ext cx="59036" cy="74753"/>
              </a:xfrm>
              <a:custGeom>
                <a:avLst/>
                <a:gdLst>
                  <a:gd name="connsiteX0" fmla="*/ 11782 w 59036"/>
                  <a:gd name="connsiteY0" fmla="*/ 31492 h 74753"/>
                  <a:gd name="connsiteX1" fmla="*/ 11782 w 59036"/>
                  <a:gd name="connsiteY1" fmla="*/ 75736 h 74753"/>
                  <a:gd name="connsiteX2" fmla="*/ -104 w 59036"/>
                  <a:gd name="connsiteY2" fmla="*/ 75736 h 74753"/>
                  <a:gd name="connsiteX3" fmla="*/ -104 w 59036"/>
                  <a:gd name="connsiteY3" fmla="*/ 1908 h 74753"/>
                  <a:gd name="connsiteX4" fmla="*/ 11320 w 59036"/>
                  <a:gd name="connsiteY4" fmla="*/ 1908 h 74753"/>
                  <a:gd name="connsiteX5" fmla="*/ 11386 w 59036"/>
                  <a:gd name="connsiteY5" fmla="*/ 15577 h 74753"/>
                  <a:gd name="connsiteX6" fmla="*/ 33971 w 59036"/>
                  <a:gd name="connsiteY6" fmla="*/ 983 h 74753"/>
                  <a:gd name="connsiteX7" fmla="*/ 58932 w 59036"/>
                  <a:gd name="connsiteY7" fmla="*/ 28850 h 74753"/>
                  <a:gd name="connsiteX8" fmla="*/ 58932 w 59036"/>
                  <a:gd name="connsiteY8" fmla="*/ 75736 h 74753"/>
                  <a:gd name="connsiteX9" fmla="*/ 47046 w 59036"/>
                  <a:gd name="connsiteY9" fmla="*/ 75736 h 74753"/>
                  <a:gd name="connsiteX10" fmla="*/ 47046 w 59036"/>
                  <a:gd name="connsiteY10" fmla="*/ 29841 h 74753"/>
                  <a:gd name="connsiteX11" fmla="*/ 30405 w 59036"/>
                  <a:gd name="connsiteY11" fmla="*/ 11681 h 74753"/>
                  <a:gd name="connsiteX12" fmla="*/ 11782 w 59036"/>
                  <a:gd name="connsiteY12" fmla="*/ 31492 h 747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9036" h="74753">
                    <a:moveTo>
                      <a:pt x="11782" y="31492"/>
                    </a:moveTo>
                    <a:lnTo>
                      <a:pt x="11782" y="75736"/>
                    </a:lnTo>
                    <a:lnTo>
                      <a:pt x="-104" y="75736"/>
                    </a:lnTo>
                    <a:lnTo>
                      <a:pt x="-104" y="1908"/>
                    </a:lnTo>
                    <a:lnTo>
                      <a:pt x="11320" y="1908"/>
                    </a:lnTo>
                    <a:lnTo>
                      <a:pt x="11386" y="15577"/>
                    </a:lnTo>
                    <a:cubicBezTo>
                      <a:pt x="16141" y="5143"/>
                      <a:pt x="24065" y="983"/>
                      <a:pt x="33971" y="983"/>
                    </a:cubicBezTo>
                    <a:cubicBezTo>
                      <a:pt x="48895" y="983"/>
                      <a:pt x="58932" y="10162"/>
                      <a:pt x="58932" y="28850"/>
                    </a:cubicBezTo>
                    <a:lnTo>
                      <a:pt x="58932" y="75736"/>
                    </a:lnTo>
                    <a:lnTo>
                      <a:pt x="47046" y="75736"/>
                    </a:lnTo>
                    <a:lnTo>
                      <a:pt x="47046" y="29841"/>
                    </a:lnTo>
                    <a:cubicBezTo>
                      <a:pt x="47046" y="18483"/>
                      <a:pt x="40706" y="11681"/>
                      <a:pt x="30405" y="11681"/>
                    </a:cubicBezTo>
                    <a:cubicBezTo>
                      <a:pt x="19773" y="11681"/>
                      <a:pt x="11782" y="18879"/>
                      <a:pt x="11782" y="31492"/>
                    </a:cubicBezTo>
                  </a:path>
                </a:pathLst>
              </a:custGeom>
              <a:solidFill>
                <a:srgbClr val="000000"/>
              </a:solidFill>
              <a:ln w="66" cap="flat">
                <a:noFill/>
                <a:prstDash val="solid"/>
                <a:miter/>
              </a:ln>
            </p:spPr>
            <p:txBody>
              <a:bodyPr rtlCol="0" anchor="ctr"/>
              <a:lstStyle/>
              <a:p>
                <a:endParaRPr lang="en-GB"/>
              </a:p>
            </p:txBody>
          </p:sp>
          <p:sp>
            <p:nvSpPr>
              <p:cNvPr id="151" name="Freeform: Shape 150">
                <a:extLst>
                  <a:ext uri="{FF2B5EF4-FFF2-40B4-BE49-F238E27FC236}">
                    <a16:creationId xmlns:a16="http://schemas.microsoft.com/office/drawing/2014/main" id="{FD6D10F7-B3A3-354C-8A13-98F3A3044CDE}"/>
                  </a:ext>
                </a:extLst>
              </p:cNvPr>
              <p:cNvSpPr/>
              <p:nvPr/>
            </p:nvSpPr>
            <p:spPr>
              <a:xfrm>
                <a:off x="3711780" y="3415643"/>
                <a:ext cx="65376" cy="76338"/>
              </a:xfrm>
              <a:custGeom>
                <a:avLst/>
                <a:gdLst>
                  <a:gd name="connsiteX0" fmla="*/ 34518 w 65376"/>
                  <a:gd name="connsiteY0" fmla="*/ 77309 h 76338"/>
                  <a:gd name="connsiteX1" fmla="*/ -85 w 65376"/>
                  <a:gd name="connsiteY1" fmla="*/ 39404 h 76338"/>
                  <a:gd name="connsiteX2" fmla="*/ 33131 w 65376"/>
                  <a:gd name="connsiteY2" fmla="*/ 971 h 76338"/>
                  <a:gd name="connsiteX3" fmla="*/ 65291 w 65376"/>
                  <a:gd name="connsiteY3" fmla="*/ 37886 h 76338"/>
                  <a:gd name="connsiteX4" fmla="*/ 65291 w 65376"/>
                  <a:gd name="connsiteY4" fmla="*/ 42838 h 76338"/>
                  <a:gd name="connsiteX5" fmla="*/ 11933 w 65376"/>
                  <a:gd name="connsiteY5" fmla="*/ 42838 h 76338"/>
                  <a:gd name="connsiteX6" fmla="*/ 34584 w 65376"/>
                  <a:gd name="connsiteY6" fmla="*/ 66744 h 76338"/>
                  <a:gd name="connsiteX7" fmla="*/ 52612 w 65376"/>
                  <a:gd name="connsiteY7" fmla="*/ 55385 h 76338"/>
                  <a:gd name="connsiteX8" fmla="*/ 64102 w 65376"/>
                  <a:gd name="connsiteY8" fmla="*/ 58555 h 76338"/>
                  <a:gd name="connsiteX9" fmla="*/ 34518 w 65376"/>
                  <a:gd name="connsiteY9" fmla="*/ 77309 h 76338"/>
                  <a:gd name="connsiteX10" fmla="*/ 11999 w 65376"/>
                  <a:gd name="connsiteY10" fmla="*/ 32801 h 76338"/>
                  <a:gd name="connsiteX11" fmla="*/ 53206 w 65376"/>
                  <a:gd name="connsiteY11" fmla="*/ 32801 h 76338"/>
                  <a:gd name="connsiteX12" fmla="*/ 33131 w 65376"/>
                  <a:gd name="connsiteY12" fmla="*/ 11537 h 76338"/>
                  <a:gd name="connsiteX13" fmla="*/ 11999 w 65376"/>
                  <a:gd name="connsiteY13" fmla="*/ 32801 h 76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5376" h="76338">
                    <a:moveTo>
                      <a:pt x="34518" y="77309"/>
                    </a:moveTo>
                    <a:cubicBezTo>
                      <a:pt x="13122" y="77309"/>
                      <a:pt x="-85" y="62121"/>
                      <a:pt x="-85" y="39404"/>
                    </a:cubicBezTo>
                    <a:cubicBezTo>
                      <a:pt x="-85" y="16754"/>
                      <a:pt x="12990" y="971"/>
                      <a:pt x="33131" y="971"/>
                    </a:cubicBezTo>
                    <a:cubicBezTo>
                      <a:pt x="48782" y="971"/>
                      <a:pt x="65291" y="10613"/>
                      <a:pt x="65291" y="37886"/>
                    </a:cubicBezTo>
                    <a:lnTo>
                      <a:pt x="65291" y="42838"/>
                    </a:lnTo>
                    <a:lnTo>
                      <a:pt x="11933" y="42838"/>
                    </a:lnTo>
                    <a:cubicBezTo>
                      <a:pt x="12528" y="58291"/>
                      <a:pt x="21509" y="66744"/>
                      <a:pt x="34584" y="66744"/>
                    </a:cubicBezTo>
                    <a:cubicBezTo>
                      <a:pt x="43301" y="66744"/>
                      <a:pt x="49838" y="62913"/>
                      <a:pt x="52612" y="55385"/>
                    </a:cubicBezTo>
                    <a:lnTo>
                      <a:pt x="64102" y="58555"/>
                    </a:lnTo>
                    <a:cubicBezTo>
                      <a:pt x="60668" y="69715"/>
                      <a:pt x="49640" y="77309"/>
                      <a:pt x="34518" y="77309"/>
                    </a:cubicBezTo>
                    <a:close/>
                    <a:moveTo>
                      <a:pt x="11999" y="32801"/>
                    </a:moveTo>
                    <a:lnTo>
                      <a:pt x="53206" y="32801"/>
                    </a:lnTo>
                    <a:cubicBezTo>
                      <a:pt x="52084" y="20254"/>
                      <a:pt x="45282" y="11537"/>
                      <a:pt x="33131" y="11537"/>
                    </a:cubicBezTo>
                    <a:cubicBezTo>
                      <a:pt x="20452" y="11537"/>
                      <a:pt x="12726" y="21509"/>
                      <a:pt x="11999" y="32801"/>
                    </a:cubicBezTo>
                  </a:path>
                </a:pathLst>
              </a:custGeom>
              <a:solidFill>
                <a:srgbClr val="000000"/>
              </a:solidFill>
              <a:ln w="66" cap="flat">
                <a:noFill/>
                <a:prstDash val="solid"/>
                <a:miter/>
              </a:ln>
            </p:spPr>
            <p:txBody>
              <a:bodyPr rtlCol="0" anchor="ctr"/>
              <a:lstStyle/>
              <a:p>
                <a:endParaRPr lang="en-GB"/>
              </a:p>
            </p:txBody>
          </p:sp>
        </p:grpSp>
        <p:grpSp>
          <p:nvGrpSpPr>
            <p:cNvPr id="152" name="Graphic 8">
              <a:extLst>
                <a:ext uri="{FF2B5EF4-FFF2-40B4-BE49-F238E27FC236}">
                  <a16:creationId xmlns:a16="http://schemas.microsoft.com/office/drawing/2014/main" id="{1548BDFC-3DC0-BC80-1E9D-8330CC443654}"/>
                </a:ext>
              </a:extLst>
            </p:cNvPr>
            <p:cNvGrpSpPr/>
            <p:nvPr/>
          </p:nvGrpSpPr>
          <p:grpSpPr>
            <a:xfrm>
              <a:off x="3828637" y="3399002"/>
              <a:ext cx="534630" cy="118997"/>
              <a:chOff x="3828637" y="3399002"/>
              <a:chExt cx="534630" cy="118997"/>
            </a:xfrm>
            <a:solidFill>
              <a:srgbClr val="000000"/>
            </a:solidFill>
          </p:grpSpPr>
          <p:sp>
            <p:nvSpPr>
              <p:cNvPr id="153" name="Freeform: Shape 152">
                <a:extLst>
                  <a:ext uri="{FF2B5EF4-FFF2-40B4-BE49-F238E27FC236}">
                    <a16:creationId xmlns:a16="http://schemas.microsoft.com/office/drawing/2014/main" id="{5E971AAC-3D9E-97FF-0955-2F6D2C9637D8}"/>
                  </a:ext>
                </a:extLst>
              </p:cNvPr>
              <p:cNvSpPr/>
              <p:nvPr/>
            </p:nvSpPr>
            <p:spPr>
              <a:xfrm>
                <a:off x="3828637" y="3415643"/>
                <a:ext cx="67357" cy="76338"/>
              </a:xfrm>
              <a:custGeom>
                <a:avLst/>
                <a:gdLst>
                  <a:gd name="connsiteX0" fmla="*/ 33532 w 67357"/>
                  <a:gd name="connsiteY0" fmla="*/ 77309 h 76338"/>
                  <a:gd name="connsiteX1" fmla="*/ -81 w 67357"/>
                  <a:gd name="connsiteY1" fmla="*/ 39272 h 76338"/>
                  <a:gd name="connsiteX2" fmla="*/ 33532 w 67357"/>
                  <a:gd name="connsiteY2" fmla="*/ 971 h 76338"/>
                  <a:gd name="connsiteX3" fmla="*/ 67276 w 67357"/>
                  <a:gd name="connsiteY3" fmla="*/ 39272 h 76338"/>
                  <a:gd name="connsiteX4" fmla="*/ 33532 w 67357"/>
                  <a:gd name="connsiteY4" fmla="*/ 77309 h 76338"/>
                  <a:gd name="connsiteX5" fmla="*/ 33532 w 67357"/>
                  <a:gd name="connsiteY5" fmla="*/ 66678 h 76338"/>
                  <a:gd name="connsiteX6" fmla="*/ 55258 w 67357"/>
                  <a:gd name="connsiteY6" fmla="*/ 39272 h 76338"/>
                  <a:gd name="connsiteX7" fmla="*/ 33532 w 67357"/>
                  <a:gd name="connsiteY7" fmla="*/ 11603 h 76338"/>
                  <a:gd name="connsiteX8" fmla="*/ 12004 w 67357"/>
                  <a:gd name="connsiteY8" fmla="*/ 39272 h 76338"/>
                  <a:gd name="connsiteX9" fmla="*/ 33532 w 67357"/>
                  <a:gd name="connsiteY9" fmla="*/ 66678 h 76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357" h="76338">
                    <a:moveTo>
                      <a:pt x="33532" y="77309"/>
                    </a:moveTo>
                    <a:cubicBezTo>
                      <a:pt x="13457" y="77309"/>
                      <a:pt x="-81" y="62055"/>
                      <a:pt x="-81" y="39272"/>
                    </a:cubicBezTo>
                    <a:cubicBezTo>
                      <a:pt x="-81" y="16160"/>
                      <a:pt x="13457" y="971"/>
                      <a:pt x="33532" y="971"/>
                    </a:cubicBezTo>
                    <a:cubicBezTo>
                      <a:pt x="53673" y="971"/>
                      <a:pt x="67276" y="16160"/>
                      <a:pt x="67276" y="39272"/>
                    </a:cubicBezTo>
                    <a:cubicBezTo>
                      <a:pt x="67276" y="62055"/>
                      <a:pt x="53673" y="77309"/>
                      <a:pt x="33532" y="77309"/>
                    </a:cubicBezTo>
                    <a:close/>
                    <a:moveTo>
                      <a:pt x="33532" y="66678"/>
                    </a:moveTo>
                    <a:cubicBezTo>
                      <a:pt x="48456" y="66678"/>
                      <a:pt x="55258" y="53800"/>
                      <a:pt x="55258" y="39272"/>
                    </a:cubicBezTo>
                    <a:cubicBezTo>
                      <a:pt x="55258" y="24612"/>
                      <a:pt x="48456" y="11603"/>
                      <a:pt x="33532" y="11603"/>
                    </a:cubicBezTo>
                    <a:cubicBezTo>
                      <a:pt x="18806" y="11603"/>
                      <a:pt x="12004" y="24546"/>
                      <a:pt x="12004" y="39272"/>
                    </a:cubicBezTo>
                    <a:cubicBezTo>
                      <a:pt x="12004" y="53800"/>
                      <a:pt x="18806" y="66678"/>
                      <a:pt x="33532" y="66678"/>
                    </a:cubicBezTo>
                  </a:path>
                </a:pathLst>
              </a:custGeom>
              <a:solidFill>
                <a:srgbClr val="000000"/>
              </a:solidFill>
              <a:ln w="66" cap="flat">
                <a:noFill/>
                <a:prstDash val="solid"/>
                <a:miter/>
              </a:ln>
            </p:spPr>
            <p:txBody>
              <a:bodyPr rtlCol="0" anchor="ctr"/>
              <a:lstStyle/>
              <a:p>
                <a:endParaRPr lang="en-GB"/>
              </a:p>
            </p:txBody>
          </p:sp>
          <p:sp>
            <p:nvSpPr>
              <p:cNvPr id="154" name="Freeform: Shape 153">
                <a:extLst>
                  <a:ext uri="{FF2B5EF4-FFF2-40B4-BE49-F238E27FC236}">
                    <a16:creationId xmlns:a16="http://schemas.microsoft.com/office/drawing/2014/main" id="{F7326F69-417E-E968-720F-81EF816A2C7D}"/>
                  </a:ext>
                </a:extLst>
              </p:cNvPr>
              <p:cNvSpPr/>
              <p:nvPr/>
            </p:nvSpPr>
            <p:spPr>
              <a:xfrm>
                <a:off x="3913296" y="3415643"/>
                <a:ext cx="65508" cy="102356"/>
              </a:xfrm>
              <a:custGeom>
                <a:avLst/>
                <a:gdLst>
                  <a:gd name="connsiteX0" fmla="*/ -107 w 65508"/>
                  <a:gd name="connsiteY0" fmla="*/ 103133 h 102356"/>
                  <a:gd name="connsiteX1" fmla="*/ -107 w 65508"/>
                  <a:gd name="connsiteY1" fmla="*/ 1701 h 102356"/>
                  <a:gd name="connsiteX2" fmla="*/ 11383 w 65508"/>
                  <a:gd name="connsiteY2" fmla="*/ 1701 h 102356"/>
                  <a:gd name="connsiteX3" fmla="*/ 11383 w 65508"/>
                  <a:gd name="connsiteY3" fmla="*/ 13521 h 102356"/>
                  <a:gd name="connsiteX4" fmla="*/ 12704 w 65508"/>
                  <a:gd name="connsiteY4" fmla="*/ 13521 h 102356"/>
                  <a:gd name="connsiteX5" fmla="*/ 34100 w 65508"/>
                  <a:gd name="connsiteY5" fmla="*/ 776 h 102356"/>
                  <a:gd name="connsiteX6" fmla="*/ 65401 w 65508"/>
                  <a:gd name="connsiteY6" fmla="*/ 38813 h 102356"/>
                  <a:gd name="connsiteX7" fmla="*/ 34166 w 65508"/>
                  <a:gd name="connsiteY7" fmla="*/ 77115 h 102356"/>
                  <a:gd name="connsiteX8" fmla="*/ 12704 w 65508"/>
                  <a:gd name="connsiteY8" fmla="*/ 64105 h 102356"/>
                  <a:gd name="connsiteX9" fmla="*/ 11779 w 65508"/>
                  <a:gd name="connsiteY9" fmla="*/ 64105 h 102356"/>
                  <a:gd name="connsiteX10" fmla="*/ 11779 w 65508"/>
                  <a:gd name="connsiteY10" fmla="*/ 103133 h 102356"/>
                  <a:gd name="connsiteX11" fmla="*/ -107 w 65508"/>
                  <a:gd name="connsiteY11" fmla="*/ 103133 h 102356"/>
                  <a:gd name="connsiteX12" fmla="*/ 32383 w 65508"/>
                  <a:gd name="connsiteY12" fmla="*/ 66483 h 102356"/>
                  <a:gd name="connsiteX13" fmla="*/ 53316 w 65508"/>
                  <a:gd name="connsiteY13" fmla="*/ 38681 h 102356"/>
                  <a:gd name="connsiteX14" fmla="*/ 32383 w 65508"/>
                  <a:gd name="connsiteY14" fmla="*/ 11408 h 102356"/>
                  <a:gd name="connsiteX15" fmla="*/ 11647 w 65508"/>
                  <a:gd name="connsiteY15" fmla="*/ 38681 h 102356"/>
                  <a:gd name="connsiteX16" fmla="*/ 32383 w 65508"/>
                  <a:gd name="connsiteY16" fmla="*/ 66483 h 1023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5508" h="102356">
                    <a:moveTo>
                      <a:pt x="-107" y="103133"/>
                    </a:moveTo>
                    <a:lnTo>
                      <a:pt x="-107" y="1701"/>
                    </a:lnTo>
                    <a:lnTo>
                      <a:pt x="11383" y="1701"/>
                    </a:lnTo>
                    <a:lnTo>
                      <a:pt x="11383" y="13521"/>
                    </a:lnTo>
                    <a:lnTo>
                      <a:pt x="12704" y="13521"/>
                    </a:lnTo>
                    <a:cubicBezTo>
                      <a:pt x="15147" y="9625"/>
                      <a:pt x="19704" y="776"/>
                      <a:pt x="34100" y="776"/>
                    </a:cubicBezTo>
                    <a:cubicBezTo>
                      <a:pt x="52524" y="776"/>
                      <a:pt x="65401" y="15436"/>
                      <a:pt x="65401" y="38813"/>
                    </a:cubicBezTo>
                    <a:cubicBezTo>
                      <a:pt x="65401" y="62322"/>
                      <a:pt x="52590" y="77115"/>
                      <a:pt x="34166" y="77115"/>
                    </a:cubicBezTo>
                    <a:cubicBezTo>
                      <a:pt x="20100" y="77115"/>
                      <a:pt x="15147" y="68200"/>
                      <a:pt x="12704" y="64105"/>
                    </a:cubicBezTo>
                    <a:lnTo>
                      <a:pt x="11779" y="64105"/>
                    </a:lnTo>
                    <a:lnTo>
                      <a:pt x="11779" y="103133"/>
                    </a:lnTo>
                    <a:lnTo>
                      <a:pt x="-107" y="103133"/>
                    </a:lnTo>
                    <a:close/>
                    <a:moveTo>
                      <a:pt x="32383" y="66483"/>
                    </a:moveTo>
                    <a:cubicBezTo>
                      <a:pt x="46184" y="66483"/>
                      <a:pt x="53316" y="54200"/>
                      <a:pt x="53316" y="38681"/>
                    </a:cubicBezTo>
                    <a:cubicBezTo>
                      <a:pt x="53316" y="23361"/>
                      <a:pt x="46383" y="11408"/>
                      <a:pt x="32383" y="11408"/>
                    </a:cubicBezTo>
                    <a:cubicBezTo>
                      <a:pt x="18779" y="11408"/>
                      <a:pt x="11647" y="22370"/>
                      <a:pt x="11647" y="38681"/>
                    </a:cubicBezTo>
                    <a:cubicBezTo>
                      <a:pt x="11647" y="55124"/>
                      <a:pt x="18977" y="66483"/>
                      <a:pt x="32383" y="66483"/>
                    </a:cubicBezTo>
                  </a:path>
                </a:pathLst>
              </a:custGeom>
              <a:solidFill>
                <a:srgbClr val="000000"/>
              </a:solidFill>
              <a:ln w="66" cap="flat">
                <a:noFill/>
                <a:prstDash val="solid"/>
                <a:miter/>
              </a:ln>
            </p:spPr>
            <p:txBody>
              <a:bodyPr rtlCol="0" anchor="ctr"/>
              <a:lstStyle/>
              <a:p>
                <a:endParaRPr lang="en-GB"/>
              </a:p>
            </p:txBody>
          </p:sp>
          <p:sp>
            <p:nvSpPr>
              <p:cNvPr id="155" name="Freeform: Shape 154">
                <a:extLst>
                  <a:ext uri="{FF2B5EF4-FFF2-40B4-BE49-F238E27FC236}">
                    <a16:creationId xmlns:a16="http://schemas.microsoft.com/office/drawing/2014/main" id="{391A75EB-2379-B7F4-C7F5-C5EF8610BBC3}"/>
                  </a:ext>
                </a:extLst>
              </p:cNvPr>
              <p:cNvSpPr/>
              <p:nvPr/>
            </p:nvSpPr>
            <p:spPr>
              <a:xfrm>
                <a:off x="3992539" y="3415643"/>
                <a:ext cx="65376" cy="76338"/>
              </a:xfrm>
              <a:custGeom>
                <a:avLst/>
                <a:gdLst>
                  <a:gd name="connsiteX0" fmla="*/ 34564 w 65376"/>
                  <a:gd name="connsiteY0" fmla="*/ 77309 h 76338"/>
                  <a:gd name="connsiteX1" fmla="*/ -39 w 65376"/>
                  <a:gd name="connsiteY1" fmla="*/ 39404 h 76338"/>
                  <a:gd name="connsiteX2" fmla="*/ 33177 w 65376"/>
                  <a:gd name="connsiteY2" fmla="*/ 971 h 76338"/>
                  <a:gd name="connsiteX3" fmla="*/ 65337 w 65376"/>
                  <a:gd name="connsiteY3" fmla="*/ 37886 h 76338"/>
                  <a:gd name="connsiteX4" fmla="*/ 65337 w 65376"/>
                  <a:gd name="connsiteY4" fmla="*/ 42838 h 76338"/>
                  <a:gd name="connsiteX5" fmla="*/ 11979 w 65376"/>
                  <a:gd name="connsiteY5" fmla="*/ 42838 h 76338"/>
                  <a:gd name="connsiteX6" fmla="*/ 34630 w 65376"/>
                  <a:gd name="connsiteY6" fmla="*/ 66744 h 76338"/>
                  <a:gd name="connsiteX7" fmla="*/ 52658 w 65376"/>
                  <a:gd name="connsiteY7" fmla="*/ 55385 h 76338"/>
                  <a:gd name="connsiteX8" fmla="*/ 64148 w 65376"/>
                  <a:gd name="connsiteY8" fmla="*/ 58555 h 76338"/>
                  <a:gd name="connsiteX9" fmla="*/ 34564 w 65376"/>
                  <a:gd name="connsiteY9" fmla="*/ 77309 h 76338"/>
                  <a:gd name="connsiteX10" fmla="*/ 12046 w 65376"/>
                  <a:gd name="connsiteY10" fmla="*/ 32801 h 76338"/>
                  <a:gd name="connsiteX11" fmla="*/ 53252 w 65376"/>
                  <a:gd name="connsiteY11" fmla="*/ 32801 h 76338"/>
                  <a:gd name="connsiteX12" fmla="*/ 33177 w 65376"/>
                  <a:gd name="connsiteY12" fmla="*/ 11537 h 76338"/>
                  <a:gd name="connsiteX13" fmla="*/ 12046 w 65376"/>
                  <a:gd name="connsiteY13" fmla="*/ 32801 h 76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5376" h="76338">
                    <a:moveTo>
                      <a:pt x="34564" y="77309"/>
                    </a:moveTo>
                    <a:cubicBezTo>
                      <a:pt x="13168" y="77309"/>
                      <a:pt x="-39" y="62121"/>
                      <a:pt x="-39" y="39404"/>
                    </a:cubicBezTo>
                    <a:cubicBezTo>
                      <a:pt x="-39" y="16754"/>
                      <a:pt x="13036" y="971"/>
                      <a:pt x="33177" y="971"/>
                    </a:cubicBezTo>
                    <a:cubicBezTo>
                      <a:pt x="48828" y="971"/>
                      <a:pt x="65337" y="10613"/>
                      <a:pt x="65337" y="37886"/>
                    </a:cubicBezTo>
                    <a:lnTo>
                      <a:pt x="65337" y="42838"/>
                    </a:lnTo>
                    <a:lnTo>
                      <a:pt x="11979" y="42838"/>
                    </a:lnTo>
                    <a:cubicBezTo>
                      <a:pt x="12574" y="58291"/>
                      <a:pt x="21555" y="66744"/>
                      <a:pt x="34630" y="66744"/>
                    </a:cubicBezTo>
                    <a:cubicBezTo>
                      <a:pt x="43347" y="66744"/>
                      <a:pt x="49884" y="62913"/>
                      <a:pt x="52658" y="55385"/>
                    </a:cubicBezTo>
                    <a:lnTo>
                      <a:pt x="64148" y="58555"/>
                    </a:lnTo>
                    <a:cubicBezTo>
                      <a:pt x="60714" y="69715"/>
                      <a:pt x="49686" y="77309"/>
                      <a:pt x="34564" y="77309"/>
                    </a:cubicBezTo>
                    <a:close/>
                    <a:moveTo>
                      <a:pt x="12046" y="32801"/>
                    </a:moveTo>
                    <a:lnTo>
                      <a:pt x="53252" y="32801"/>
                    </a:lnTo>
                    <a:cubicBezTo>
                      <a:pt x="52130" y="20254"/>
                      <a:pt x="45328" y="11537"/>
                      <a:pt x="33177" y="11537"/>
                    </a:cubicBezTo>
                    <a:cubicBezTo>
                      <a:pt x="20498" y="11537"/>
                      <a:pt x="12772" y="21509"/>
                      <a:pt x="12046" y="32801"/>
                    </a:cubicBezTo>
                  </a:path>
                </a:pathLst>
              </a:custGeom>
              <a:solidFill>
                <a:srgbClr val="000000"/>
              </a:solidFill>
              <a:ln w="66" cap="flat">
                <a:noFill/>
                <a:prstDash val="solid"/>
                <a:miter/>
              </a:ln>
            </p:spPr>
            <p:txBody>
              <a:bodyPr rtlCol="0" anchor="ctr"/>
              <a:lstStyle/>
              <a:p>
                <a:endParaRPr lang="en-GB"/>
              </a:p>
            </p:txBody>
          </p:sp>
          <p:sp>
            <p:nvSpPr>
              <p:cNvPr id="156" name="Freeform: Shape 155">
                <a:extLst>
                  <a:ext uri="{FF2B5EF4-FFF2-40B4-BE49-F238E27FC236}">
                    <a16:creationId xmlns:a16="http://schemas.microsoft.com/office/drawing/2014/main" id="{301CBB26-C8E1-8F54-052B-639A473B5637}"/>
                  </a:ext>
                </a:extLst>
              </p:cNvPr>
              <p:cNvSpPr/>
              <p:nvPr/>
            </p:nvSpPr>
            <p:spPr>
              <a:xfrm>
                <a:off x="4074953" y="3415511"/>
                <a:ext cx="37442" cy="74885"/>
              </a:xfrm>
              <a:custGeom>
                <a:avLst/>
                <a:gdLst>
                  <a:gd name="connsiteX0" fmla="*/ 130 w 37442"/>
                  <a:gd name="connsiteY0" fmla="*/ 75869 h 74885"/>
                  <a:gd name="connsiteX1" fmla="*/ 130 w 37442"/>
                  <a:gd name="connsiteY1" fmla="*/ 2041 h 74885"/>
                  <a:gd name="connsiteX2" fmla="*/ 11620 w 37442"/>
                  <a:gd name="connsiteY2" fmla="*/ 2041 h 74885"/>
                  <a:gd name="connsiteX3" fmla="*/ 11620 w 37442"/>
                  <a:gd name="connsiteY3" fmla="*/ 13399 h 74885"/>
                  <a:gd name="connsiteX4" fmla="*/ 12412 w 37442"/>
                  <a:gd name="connsiteY4" fmla="*/ 13399 h 74885"/>
                  <a:gd name="connsiteX5" fmla="*/ 31563 w 37442"/>
                  <a:gd name="connsiteY5" fmla="*/ 984 h 74885"/>
                  <a:gd name="connsiteX6" fmla="*/ 37572 w 37442"/>
                  <a:gd name="connsiteY6" fmla="*/ 1182 h 74885"/>
                  <a:gd name="connsiteX7" fmla="*/ 37572 w 37442"/>
                  <a:gd name="connsiteY7" fmla="*/ 13135 h 74885"/>
                  <a:gd name="connsiteX8" fmla="*/ 30440 w 37442"/>
                  <a:gd name="connsiteY8" fmla="*/ 12474 h 74885"/>
                  <a:gd name="connsiteX9" fmla="*/ 12016 w 37442"/>
                  <a:gd name="connsiteY9" fmla="*/ 29644 h 74885"/>
                  <a:gd name="connsiteX10" fmla="*/ 12016 w 37442"/>
                  <a:gd name="connsiteY10" fmla="*/ 75869 h 74885"/>
                  <a:gd name="connsiteX11" fmla="*/ 130 w 37442"/>
                  <a:gd name="connsiteY11" fmla="*/ 75869 h 74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7442" h="74885">
                    <a:moveTo>
                      <a:pt x="130" y="75869"/>
                    </a:moveTo>
                    <a:lnTo>
                      <a:pt x="130" y="2041"/>
                    </a:lnTo>
                    <a:lnTo>
                      <a:pt x="11620" y="2041"/>
                    </a:lnTo>
                    <a:lnTo>
                      <a:pt x="11620" y="13399"/>
                    </a:lnTo>
                    <a:lnTo>
                      <a:pt x="12412" y="13399"/>
                    </a:lnTo>
                    <a:cubicBezTo>
                      <a:pt x="15120" y="5937"/>
                      <a:pt x="22780" y="984"/>
                      <a:pt x="31563" y="984"/>
                    </a:cubicBezTo>
                    <a:cubicBezTo>
                      <a:pt x="33280" y="984"/>
                      <a:pt x="36186" y="1116"/>
                      <a:pt x="37572" y="1182"/>
                    </a:cubicBezTo>
                    <a:lnTo>
                      <a:pt x="37572" y="13135"/>
                    </a:lnTo>
                    <a:cubicBezTo>
                      <a:pt x="36846" y="13003"/>
                      <a:pt x="33610" y="12474"/>
                      <a:pt x="30440" y="12474"/>
                    </a:cubicBezTo>
                    <a:cubicBezTo>
                      <a:pt x="19808" y="12474"/>
                      <a:pt x="12016" y="19672"/>
                      <a:pt x="12016" y="29644"/>
                    </a:cubicBezTo>
                    <a:lnTo>
                      <a:pt x="12016" y="75869"/>
                    </a:lnTo>
                    <a:lnTo>
                      <a:pt x="130" y="75869"/>
                    </a:lnTo>
                  </a:path>
                </a:pathLst>
              </a:custGeom>
              <a:solidFill>
                <a:srgbClr val="000000"/>
              </a:solidFill>
              <a:ln w="66" cap="flat">
                <a:noFill/>
                <a:prstDash val="solid"/>
                <a:miter/>
              </a:ln>
            </p:spPr>
            <p:txBody>
              <a:bodyPr rtlCol="0" anchor="ctr"/>
              <a:lstStyle/>
              <a:p>
                <a:endParaRPr lang="en-GB"/>
              </a:p>
            </p:txBody>
          </p:sp>
          <p:sp>
            <p:nvSpPr>
              <p:cNvPr id="157" name="Freeform: Shape 156">
                <a:extLst>
                  <a:ext uri="{FF2B5EF4-FFF2-40B4-BE49-F238E27FC236}">
                    <a16:creationId xmlns:a16="http://schemas.microsoft.com/office/drawing/2014/main" id="{08945A0B-DB2E-12D7-6E7D-47C7052EA5DF}"/>
                  </a:ext>
                </a:extLst>
              </p:cNvPr>
              <p:cNvSpPr/>
              <p:nvPr/>
            </p:nvSpPr>
            <p:spPr>
              <a:xfrm>
                <a:off x="4121376" y="3415643"/>
                <a:ext cx="59564" cy="76470"/>
              </a:xfrm>
              <a:custGeom>
                <a:avLst/>
                <a:gdLst>
                  <a:gd name="connsiteX0" fmla="*/ 25199 w 59564"/>
                  <a:gd name="connsiteY0" fmla="*/ 77440 h 76470"/>
                  <a:gd name="connsiteX1" fmla="*/ 40 w 59564"/>
                  <a:gd name="connsiteY1" fmla="*/ 54724 h 76470"/>
                  <a:gd name="connsiteX2" fmla="*/ 28765 w 59564"/>
                  <a:gd name="connsiteY2" fmla="*/ 32998 h 76470"/>
                  <a:gd name="connsiteX3" fmla="*/ 47718 w 59564"/>
                  <a:gd name="connsiteY3" fmla="*/ 25866 h 76470"/>
                  <a:gd name="connsiteX4" fmla="*/ 32265 w 59564"/>
                  <a:gd name="connsiteY4" fmla="*/ 11404 h 76470"/>
                  <a:gd name="connsiteX5" fmla="*/ 13577 w 59564"/>
                  <a:gd name="connsiteY5" fmla="*/ 22234 h 76470"/>
                  <a:gd name="connsiteX6" fmla="*/ 2153 w 59564"/>
                  <a:gd name="connsiteY6" fmla="*/ 18470 h 76470"/>
                  <a:gd name="connsiteX7" fmla="*/ 31935 w 59564"/>
                  <a:gd name="connsiteY7" fmla="*/ 970 h 76470"/>
                  <a:gd name="connsiteX8" fmla="*/ 59604 w 59564"/>
                  <a:gd name="connsiteY8" fmla="*/ 27055 h 76470"/>
                  <a:gd name="connsiteX9" fmla="*/ 59604 w 59564"/>
                  <a:gd name="connsiteY9" fmla="*/ 75724 h 76470"/>
                  <a:gd name="connsiteX10" fmla="*/ 47916 w 59564"/>
                  <a:gd name="connsiteY10" fmla="*/ 75724 h 76470"/>
                  <a:gd name="connsiteX11" fmla="*/ 47916 w 59564"/>
                  <a:gd name="connsiteY11" fmla="*/ 65686 h 76470"/>
                  <a:gd name="connsiteX12" fmla="*/ 47124 w 59564"/>
                  <a:gd name="connsiteY12" fmla="*/ 65686 h 76470"/>
                  <a:gd name="connsiteX13" fmla="*/ 25199 w 59564"/>
                  <a:gd name="connsiteY13" fmla="*/ 77440 h 76470"/>
                  <a:gd name="connsiteX14" fmla="*/ 27247 w 59564"/>
                  <a:gd name="connsiteY14" fmla="*/ 66941 h 76470"/>
                  <a:gd name="connsiteX15" fmla="*/ 47718 w 59564"/>
                  <a:gd name="connsiteY15" fmla="*/ 49045 h 76470"/>
                  <a:gd name="connsiteX16" fmla="*/ 47718 w 59564"/>
                  <a:gd name="connsiteY16" fmla="*/ 38809 h 76470"/>
                  <a:gd name="connsiteX17" fmla="*/ 28237 w 59564"/>
                  <a:gd name="connsiteY17" fmla="*/ 43035 h 76470"/>
                  <a:gd name="connsiteX18" fmla="*/ 11992 w 59564"/>
                  <a:gd name="connsiteY18" fmla="*/ 55318 h 76470"/>
                  <a:gd name="connsiteX19" fmla="*/ 27247 w 59564"/>
                  <a:gd name="connsiteY19" fmla="*/ 66941 h 76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9564" h="76470">
                    <a:moveTo>
                      <a:pt x="25199" y="77440"/>
                    </a:moveTo>
                    <a:cubicBezTo>
                      <a:pt x="11200" y="77440"/>
                      <a:pt x="40" y="69252"/>
                      <a:pt x="40" y="54724"/>
                    </a:cubicBezTo>
                    <a:cubicBezTo>
                      <a:pt x="40" y="37819"/>
                      <a:pt x="15096" y="34715"/>
                      <a:pt x="28765" y="32998"/>
                    </a:cubicBezTo>
                    <a:cubicBezTo>
                      <a:pt x="42105" y="31215"/>
                      <a:pt x="47718" y="31941"/>
                      <a:pt x="47718" y="25866"/>
                    </a:cubicBezTo>
                    <a:cubicBezTo>
                      <a:pt x="47718" y="16687"/>
                      <a:pt x="42501" y="11404"/>
                      <a:pt x="32265" y="11404"/>
                    </a:cubicBezTo>
                    <a:cubicBezTo>
                      <a:pt x="21633" y="11404"/>
                      <a:pt x="15888" y="17083"/>
                      <a:pt x="13577" y="22234"/>
                    </a:cubicBezTo>
                    <a:lnTo>
                      <a:pt x="2153" y="18470"/>
                    </a:lnTo>
                    <a:cubicBezTo>
                      <a:pt x="7832" y="5064"/>
                      <a:pt x="20511" y="970"/>
                      <a:pt x="31935" y="970"/>
                    </a:cubicBezTo>
                    <a:cubicBezTo>
                      <a:pt x="41841" y="970"/>
                      <a:pt x="59604" y="4008"/>
                      <a:pt x="59604" y="27055"/>
                    </a:cubicBezTo>
                    <a:lnTo>
                      <a:pt x="59604" y="75724"/>
                    </a:lnTo>
                    <a:lnTo>
                      <a:pt x="47916" y="75724"/>
                    </a:lnTo>
                    <a:lnTo>
                      <a:pt x="47916" y="65686"/>
                    </a:lnTo>
                    <a:lnTo>
                      <a:pt x="47124" y="65686"/>
                    </a:lnTo>
                    <a:cubicBezTo>
                      <a:pt x="44614" y="70903"/>
                      <a:pt x="37680" y="77440"/>
                      <a:pt x="25199" y="77440"/>
                    </a:cubicBezTo>
                    <a:close/>
                    <a:moveTo>
                      <a:pt x="27247" y="66941"/>
                    </a:moveTo>
                    <a:cubicBezTo>
                      <a:pt x="40388" y="66941"/>
                      <a:pt x="47718" y="58092"/>
                      <a:pt x="47718" y="49045"/>
                    </a:cubicBezTo>
                    <a:lnTo>
                      <a:pt x="47718" y="38809"/>
                    </a:lnTo>
                    <a:cubicBezTo>
                      <a:pt x="45737" y="41120"/>
                      <a:pt x="32794" y="42441"/>
                      <a:pt x="28237" y="43035"/>
                    </a:cubicBezTo>
                    <a:cubicBezTo>
                      <a:pt x="19586" y="44158"/>
                      <a:pt x="11992" y="46932"/>
                      <a:pt x="11992" y="55318"/>
                    </a:cubicBezTo>
                    <a:cubicBezTo>
                      <a:pt x="11992" y="62978"/>
                      <a:pt x="18398" y="66941"/>
                      <a:pt x="27247" y="66941"/>
                    </a:cubicBezTo>
                  </a:path>
                </a:pathLst>
              </a:custGeom>
              <a:solidFill>
                <a:srgbClr val="000000"/>
              </a:solidFill>
              <a:ln w="66" cap="flat">
                <a:noFill/>
                <a:prstDash val="solid"/>
                <a:miter/>
              </a:ln>
            </p:spPr>
            <p:txBody>
              <a:bodyPr rtlCol="0" anchor="ctr"/>
              <a:lstStyle/>
              <a:p>
                <a:endParaRPr lang="en-GB"/>
              </a:p>
            </p:txBody>
          </p:sp>
          <p:sp>
            <p:nvSpPr>
              <p:cNvPr id="158" name="Freeform: Shape 157">
                <a:extLst>
                  <a:ext uri="{FF2B5EF4-FFF2-40B4-BE49-F238E27FC236}">
                    <a16:creationId xmlns:a16="http://schemas.microsoft.com/office/drawing/2014/main" id="{C2A79D07-22C6-5017-C808-2B61737C5E11}"/>
                  </a:ext>
                </a:extLst>
              </p:cNvPr>
              <p:cNvSpPr/>
              <p:nvPr/>
            </p:nvSpPr>
            <p:spPr>
              <a:xfrm>
                <a:off x="4192696" y="3399002"/>
                <a:ext cx="40216" cy="92319"/>
              </a:xfrm>
              <a:custGeom>
                <a:avLst/>
                <a:gdLst>
                  <a:gd name="connsiteX0" fmla="*/ 38435 w 40216"/>
                  <a:gd name="connsiteY0" fmla="*/ 18666 h 92319"/>
                  <a:gd name="connsiteX1" fmla="*/ 38435 w 40216"/>
                  <a:gd name="connsiteY1" fmla="*/ 28836 h 92319"/>
                  <a:gd name="connsiteX2" fmla="*/ 23247 w 40216"/>
                  <a:gd name="connsiteY2" fmla="*/ 28836 h 92319"/>
                  <a:gd name="connsiteX3" fmla="*/ 23247 w 40216"/>
                  <a:gd name="connsiteY3" fmla="*/ 73345 h 92319"/>
                  <a:gd name="connsiteX4" fmla="*/ 31964 w 40216"/>
                  <a:gd name="connsiteY4" fmla="*/ 82854 h 92319"/>
                  <a:gd name="connsiteX5" fmla="*/ 38039 w 40216"/>
                  <a:gd name="connsiteY5" fmla="*/ 82062 h 92319"/>
                  <a:gd name="connsiteX6" fmla="*/ 40482 w 40216"/>
                  <a:gd name="connsiteY6" fmla="*/ 92099 h 92319"/>
                  <a:gd name="connsiteX7" fmla="*/ 31634 w 40216"/>
                  <a:gd name="connsiteY7" fmla="*/ 93420 h 92319"/>
                  <a:gd name="connsiteX8" fmla="*/ 11360 w 40216"/>
                  <a:gd name="connsiteY8" fmla="*/ 74269 h 92319"/>
                  <a:gd name="connsiteX9" fmla="*/ 11360 w 40216"/>
                  <a:gd name="connsiteY9" fmla="*/ 28836 h 92319"/>
                  <a:gd name="connsiteX10" fmla="*/ 266 w 40216"/>
                  <a:gd name="connsiteY10" fmla="*/ 28836 h 92319"/>
                  <a:gd name="connsiteX11" fmla="*/ 266 w 40216"/>
                  <a:gd name="connsiteY11" fmla="*/ 18666 h 92319"/>
                  <a:gd name="connsiteX12" fmla="*/ 11360 w 40216"/>
                  <a:gd name="connsiteY12" fmla="*/ 18666 h 92319"/>
                  <a:gd name="connsiteX13" fmla="*/ 11360 w 40216"/>
                  <a:gd name="connsiteY13" fmla="*/ 1101 h 92319"/>
                  <a:gd name="connsiteX14" fmla="*/ 23247 w 40216"/>
                  <a:gd name="connsiteY14" fmla="*/ 1101 h 92319"/>
                  <a:gd name="connsiteX15" fmla="*/ 23247 w 40216"/>
                  <a:gd name="connsiteY15" fmla="*/ 18666 h 92319"/>
                  <a:gd name="connsiteX16" fmla="*/ 38435 w 40216"/>
                  <a:gd name="connsiteY16" fmla="*/ 18666 h 923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0216" h="92319">
                    <a:moveTo>
                      <a:pt x="38435" y="18666"/>
                    </a:moveTo>
                    <a:lnTo>
                      <a:pt x="38435" y="28836"/>
                    </a:lnTo>
                    <a:lnTo>
                      <a:pt x="23247" y="28836"/>
                    </a:lnTo>
                    <a:lnTo>
                      <a:pt x="23247" y="73345"/>
                    </a:lnTo>
                    <a:cubicBezTo>
                      <a:pt x="23247" y="79948"/>
                      <a:pt x="25690" y="82854"/>
                      <a:pt x="31964" y="82854"/>
                    </a:cubicBezTo>
                    <a:cubicBezTo>
                      <a:pt x="33483" y="82854"/>
                      <a:pt x="36058" y="82458"/>
                      <a:pt x="38039" y="82062"/>
                    </a:cubicBezTo>
                    <a:lnTo>
                      <a:pt x="40482" y="92099"/>
                    </a:lnTo>
                    <a:cubicBezTo>
                      <a:pt x="38039" y="92958"/>
                      <a:pt x="34671" y="93420"/>
                      <a:pt x="31634" y="93420"/>
                    </a:cubicBezTo>
                    <a:cubicBezTo>
                      <a:pt x="18888" y="93420"/>
                      <a:pt x="11360" y="86354"/>
                      <a:pt x="11360" y="74269"/>
                    </a:cubicBezTo>
                    <a:lnTo>
                      <a:pt x="11360" y="28836"/>
                    </a:lnTo>
                    <a:lnTo>
                      <a:pt x="266" y="28836"/>
                    </a:lnTo>
                    <a:lnTo>
                      <a:pt x="266" y="18666"/>
                    </a:lnTo>
                    <a:lnTo>
                      <a:pt x="11360" y="18666"/>
                    </a:lnTo>
                    <a:lnTo>
                      <a:pt x="11360" y="1101"/>
                    </a:lnTo>
                    <a:lnTo>
                      <a:pt x="23247" y="1101"/>
                    </a:lnTo>
                    <a:lnTo>
                      <a:pt x="23247" y="18666"/>
                    </a:lnTo>
                    <a:lnTo>
                      <a:pt x="38435" y="18666"/>
                    </a:lnTo>
                  </a:path>
                </a:pathLst>
              </a:custGeom>
              <a:solidFill>
                <a:srgbClr val="000000"/>
              </a:solidFill>
              <a:ln w="66" cap="flat">
                <a:noFill/>
                <a:prstDash val="solid"/>
                <a:miter/>
              </a:ln>
            </p:spPr>
            <p:txBody>
              <a:bodyPr rtlCol="0" anchor="ctr"/>
              <a:lstStyle/>
              <a:p>
                <a:endParaRPr lang="en-GB"/>
              </a:p>
            </p:txBody>
          </p:sp>
          <p:sp>
            <p:nvSpPr>
              <p:cNvPr id="159" name="Freeform: Shape 158">
                <a:extLst>
                  <a:ext uri="{FF2B5EF4-FFF2-40B4-BE49-F238E27FC236}">
                    <a16:creationId xmlns:a16="http://schemas.microsoft.com/office/drawing/2014/main" id="{E3E903C3-6AC3-BC9A-0786-0C6193A887F2}"/>
                  </a:ext>
                </a:extLst>
              </p:cNvPr>
              <p:cNvSpPr/>
              <p:nvPr/>
            </p:nvSpPr>
            <p:spPr>
              <a:xfrm>
                <a:off x="4241167" y="3415643"/>
                <a:ext cx="67357" cy="76338"/>
              </a:xfrm>
              <a:custGeom>
                <a:avLst/>
                <a:gdLst>
                  <a:gd name="connsiteX0" fmla="*/ 33599 w 67357"/>
                  <a:gd name="connsiteY0" fmla="*/ 77309 h 76338"/>
                  <a:gd name="connsiteX1" fmla="*/ -13 w 67357"/>
                  <a:gd name="connsiteY1" fmla="*/ 39272 h 76338"/>
                  <a:gd name="connsiteX2" fmla="*/ 33599 w 67357"/>
                  <a:gd name="connsiteY2" fmla="*/ 971 h 76338"/>
                  <a:gd name="connsiteX3" fmla="*/ 67344 w 67357"/>
                  <a:gd name="connsiteY3" fmla="*/ 39272 h 76338"/>
                  <a:gd name="connsiteX4" fmla="*/ 33599 w 67357"/>
                  <a:gd name="connsiteY4" fmla="*/ 77309 h 76338"/>
                  <a:gd name="connsiteX5" fmla="*/ 33599 w 67357"/>
                  <a:gd name="connsiteY5" fmla="*/ 66678 h 76338"/>
                  <a:gd name="connsiteX6" fmla="*/ 55325 w 67357"/>
                  <a:gd name="connsiteY6" fmla="*/ 39272 h 76338"/>
                  <a:gd name="connsiteX7" fmla="*/ 33599 w 67357"/>
                  <a:gd name="connsiteY7" fmla="*/ 11603 h 76338"/>
                  <a:gd name="connsiteX8" fmla="*/ 12072 w 67357"/>
                  <a:gd name="connsiteY8" fmla="*/ 39272 h 76338"/>
                  <a:gd name="connsiteX9" fmla="*/ 33599 w 67357"/>
                  <a:gd name="connsiteY9" fmla="*/ 66678 h 76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357" h="76338">
                    <a:moveTo>
                      <a:pt x="33599" y="77309"/>
                    </a:moveTo>
                    <a:cubicBezTo>
                      <a:pt x="13524" y="77309"/>
                      <a:pt x="-13" y="62055"/>
                      <a:pt x="-13" y="39272"/>
                    </a:cubicBezTo>
                    <a:cubicBezTo>
                      <a:pt x="-13" y="16160"/>
                      <a:pt x="13524" y="971"/>
                      <a:pt x="33599" y="971"/>
                    </a:cubicBezTo>
                    <a:cubicBezTo>
                      <a:pt x="53741" y="971"/>
                      <a:pt x="67344" y="16160"/>
                      <a:pt x="67344" y="39272"/>
                    </a:cubicBezTo>
                    <a:cubicBezTo>
                      <a:pt x="67344" y="62055"/>
                      <a:pt x="53741" y="77309"/>
                      <a:pt x="33599" y="77309"/>
                    </a:cubicBezTo>
                    <a:close/>
                    <a:moveTo>
                      <a:pt x="33599" y="66678"/>
                    </a:moveTo>
                    <a:cubicBezTo>
                      <a:pt x="48524" y="66678"/>
                      <a:pt x="55325" y="53800"/>
                      <a:pt x="55325" y="39272"/>
                    </a:cubicBezTo>
                    <a:cubicBezTo>
                      <a:pt x="55325" y="24612"/>
                      <a:pt x="48524" y="11603"/>
                      <a:pt x="33599" y="11603"/>
                    </a:cubicBezTo>
                    <a:cubicBezTo>
                      <a:pt x="18873" y="11603"/>
                      <a:pt x="12072" y="24546"/>
                      <a:pt x="12072" y="39272"/>
                    </a:cubicBezTo>
                    <a:cubicBezTo>
                      <a:pt x="12072" y="53800"/>
                      <a:pt x="18873" y="66678"/>
                      <a:pt x="33599" y="66678"/>
                    </a:cubicBezTo>
                  </a:path>
                </a:pathLst>
              </a:custGeom>
              <a:solidFill>
                <a:srgbClr val="000000"/>
              </a:solidFill>
              <a:ln w="66" cap="flat">
                <a:noFill/>
                <a:prstDash val="solid"/>
                <a:miter/>
              </a:ln>
            </p:spPr>
            <p:txBody>
              <a:bodyPr rtlCol="0" anchor="ctr"/>
              <a:lstStyle/>
              <a:p>
                <a:endParaRPr lang="en-GB"/>
              </a:p>
            </p:txBody>
          </p:sp>
          <p:sp>
            <p:nvSpPr>
              <p:cNvPr id="160" name="Freeform: Shape 159">
                <a:extLst>
                  <a:ext uri="{FF2B5EF4-FFF2-40B4-BE49-F238E27FC236}">
                    <a16:creationId xmlns:a16="http://schemas.microsoft.com/office/drawing/2014/main" id="{6E3A99BB-122E-5233-9251-9CDF8C399606}"/>
                  </a:ext>
                </a:extLst>
              </p:cNvPr>
              <p:cNvSpPr/>
              <p:nvPr/>
            </p:nvSpPr>
            <p:spPr>
              <a:xfrm>
                <a:off x="4325825" y="3415511"/>
                <a:ext cx="37442" cy="74885"/>
              </a:xfrm>
              <a:custGeom>
                <a:avLst/>
                <a:gdLst>
                  <a:gd name="connsiteX0" fmla="*/ 171 w 37442"/>
                  <a:gd name="connsiteY0" fmla="*/ 75869 h 74885"/>
                  <a:gd name="connsiteX1" fmla="*/ 171 w 37442"/>
                  <a:gd name="connsiteY1" fmla="*/ 2041 h 74885"/>
                  <a:gd name="connsiteX2" fmla="*/ 11661 w 37442"/>
                  <a:gd name="connsiteY2" fmla="*/ 2041 h 74885"/>
                  <a:gd name="connsiteX3" fmla="*/ 11661 w 37442"/>
                  <a:gd name="connsiteY3" fmla="*/ 13399 h 74885"/>
                  <a:gd name="connsiteX4" fmla="*/ 12454 w 37442"/>
                  <a:gd name="connsiteY4" fmla="*/ 13399 h 74885"/>
                  <a:gd name="connsiteX5" fmla="*/ 31604 w 37442"/>
                  <a:gd name="connsiteY5" fmla="*/ 984 h 74885"/>
                  <a:gd name="connsiteX6" fmla="*/ 37614 w 37442"/>
                  <a:gd name="connsiteY6" fmla="*/ 1182 h 74885"/>
                  <a:gd name="connsiteX7" fmla="*/ 37614 w 37442"/>
                  <a:gd name="connsiteY7" fmla="*/ 13135 h 74885"/>
                  <a:gd name="connsiteX8" fmla="*/ 30482 w 37442"/>
                  <a:gd name="connsiteY8" fmla="*/ 12474 h 74885"/>
                  <a:gd name="connsiteX9" fmla="*/ 12057 w 37442"/>
                  <a:gd name="connsiteY9" fmla="*/ 29644 h 74885"/>
                  <a:gd name="connsiteX10" fmla="*/ 12057 w 37442"/>
                  <a:gd name="connsiteY10" fmla="*/ 75869 h 74885"/>
                  <a:gd name="connsiteX11" fmla="*/ 171 w 37442"/>
                  <a:gd name="connsiteY11" fmla="*/ 75869 h 74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7442" h="74885">
                    <a:moveTo>
                      <a:pt x="171" y="75869"/>
                    </a:moveTo>
                    <a:lnTo>
                      <a:pt x="171" y="2041"/>
                    </a:lnTo>
                    <a:lnTo>
                      <a:pt x="11661" y="2041"/>
                    </a:lnTo>
                    <a:lnTo>
                      <a:pt x="11661" y="13399"/>
                    </a:lnTo>
                    <a:lnTo>
                      <a:pt x="12454" y="13399"/>
                    </a:lnTo>
                    <a:cubicBezTo>
                      <a:pt x="15161" y="5937"/>
                      <a:pt x="22821" y="984"/>
                      <a:pt x="31604" y="984"/>
                    </a:cubicBezTo>
                    <a:cubicBezTo>
                      <a:pt x="33321" y="984"/>
                      <a:pt x="36227" y="1116"/>
                      <a:pt x="37614" y="1182"/>
                    </a:cubicBezTo>
                    <a:lnTo>
                      <a:pt x="37614" y="13135"/>
                    </a:lnTo>
                    <a:cubicBezTo>
                      <a:pt x="36887" y="13003"/>
                      <a:pt x="33651" y="12474"/>
                      <a:pt x="30482" y="12474"/>
                    </a:cubicBezTo>
                    <a:cubicBezTo>
                      <a:pt x="19850" y="12474"/>
                      <a:pt x="12057" y="19672"/>
                      <a:pt x="12057" y="29644"/>
                    </a:cubicBezTo>
                    <a:lnTo>
                      <a:pt x="12057" y="75869"/>
                    </a:lnTo>
                    <a:lnTo>
                      <a:pt x="171" y="75869"/>
                    </a:lnTo>
                  </a:path>
                </a:pathLst>
              </a:custGeom>
              <a:solidFill>
                <a:srgbClr val="000000"/>
              </a:solidFill>
              <a:ln w="66" cap="flat">
                <a:noFill/>
                <a:prstDash val="solid"/>
                <a:miter/>
              </a:ln>
            </p:spPr>
            <p:txBody>
              <a:bodyPr rtlCol="0" anchor="ctr"/>
              <a:lstStyle/>
              <a:p>
                <a:endParaRPr lang="en-GB"/>
              </a:p>
            </p:txBody>
          </p:sp>
        </p:grpSp>
        <p:sp>
          <p:nvSpPr>
            <p:cNvPr id="161" name="Freeform: Shape 160">
              <a:extLst>
                <a:ext uri="{FF2B5EF4-FFF2-40B4-BE49-F238E27FC236}">
                  <a16:creationId xmlns:a16="http://schemas.microsoft.com/office/drawing/2014/main" id="{4EE13D69-24C1-B88F-ECE3-E8D61BAB358C}"/>
                </a:ext>
              </a:extLst>
            </p:cNvPr>
            <p:cNvSpPr/>
            <p:nvPr/>
          </p:nvSpPr>
          <p:spPr>
            <a:xfrm>
              <a:off x="3646677" y="2276108"/>
              <a:ext cx="276666" cy="423275"/>
            </a:xfrm>
            <a:custGeom>
              <a:avLst/>
              <a:gdLst>
                <a:gd name="connsiteX0" fmla="*/ 35551 w 276666"/>
                <a:gd name="connsiteY0" fmla="*/ 423196 h 423275"/>
                <a:gd name="connsiteX1" fmla="*/ -965 w 276666"/>
                <a:gd name="connsiteY1" fmla="*/ 386681 h 423275"/>
                <a:gd name="connsiteX2" fmla="*/ -965 w 276666"/>
                <a:gd name="connsiteY2" fmla="*/ 36497 h 423275"/>
                <a:gd name="connsiteX3" fmla="*/ 35551 w 276666"/>
                <a:gd name="connsiteY3" fmla="*/ -19 h 423275"/>
                <a:gd name="connsiteX4" fmla="*/ 239187 w 276666"/>
                <a:gd name="connsiteY4" fmla="*/ -19 h 423275"/>
                <a:gd name="connsiteX5" fmla="*/ 275702 w 276666"/>
                <a:gd name="connsiteY5" fmla="*/ 36497 h 423275"/>
                <a:gd name="connsiteX6" fmla="*/ 275702 w 276666"/>
                <a:gd name="connsiteY6" fmla="*/ 386741 h 423275"/>
                <a:gd name="connsiteX7" fmla="*/ 239187 w 276666"/>
                <a:gd name="connsiteY7" fmla="*/ 423257 h 423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6666" h="423275">
                  <a:moveTo>
                    <a:pt x="35551" y="423196"/>
                  </a:moveTo>
                  <a:cubicBezTo>
                    <a:pt x="15407" y="423196"/>
                    <a:pt x="-965" y="406849"/>
                    <a:pt x="-965" y="386681"/>
                  </a:cubicBezTo>
                  <a:lnTo>
                    <a:pt x="-965" y="36497"/>
                  </a:lnTo>
                  <a:cubicBezTo>
                    <a:pt x="-965" y="16328"/>
                    <a:pt x="15407" y="-19"/>
                    <a:pt x="35551" y="-19"/>
                  </a:cubicBezTo>
                  <a:lnTo>
                    <a:pt x="239187" y="-19"/>
                  </a:lnTo>
                  <a:cubicBezTo>
                    <a:pt x="259331" y="-19"/>
                    <a:pt x="275702" y="16328"/>
                    <a:pt x="275702" y="36497"/>
                  </a:cubicBezTo>
                  <a:lnTo>
                    <a:pt x="275702" y="386741"/>
                  </a:lnTo>
                  <a:cubicBezTo>
                    <a:pt x="275702" y="406910"/>
                    <a:pt x="259331" y="423257"/>
                    <a:pt x="239187" y="423257"/>
                  </a:cubicBezTo>
                  <a:close/>
                </a:path>
              </a:pathLst>
            </a:custGeom>
            <a:noFill/>
            <a:ln w="6079" cap="flat">
              <a:noFill/>
              <a:prstDash val="solid"/>
              <a:miter/>
            </a:ln>
          </p:spPr>
          <p:txBody>
            <a:bodyPr rtlCol="0" anchor="ctr"/>
            <a:lstStyle/>
            <a:p>
              <a:endParaRPr lang="en-GB"/>
            </a:p>
          </p:txBody>
        </p:sp>
        <p:grpSp>
          <p:nvGrpSpPr>
            <p:cNvPr id="162" name="Graphic 8">
              <a:extLst>
                <a:ext uri="{FF2B5EF4-FFF2-40B4-BE49-F238E27FC236}">
                  <a16:creationId xmlns:a16="http://schemas.microsoft.com/office/drawing/2014/main" id="{C18B5A07-DE94-7C27-AC0B-4BFBBB9FA7FF}"/>
                </a:ext>
              </a:extLst>
            </p:cNvPr>
            <p:cNvGrpSpPr/>
            <p:nvPr/>
          </p:nvGrpSpPr>
          <p:grpSpPr>
            <a:xfrm>
              <a:off x="3678131" y="2394523"/>
              <a:ext cx="83681" cy="179725"/>
              <a:chOff x="3678131" y="2394523"/>
              <a:chExt cx="83681" cy="179725"/>
            </a:xfrm>
            <a:solidFill>
              <a:srgbClr val="000000"/>
            </a:solidFill>
          </p:grpSpPr>
          <p:sp>
            <p:nvSpPr>
              <p:cNvPr id="163" name="Freeform: Shape 162">
                <a:extLst>
                  <a:ext uri="{FF2B5EF4-FFF2-40B4-BE49-F238E27FC236}">
                    <a16:creationId xmlns:a16="http://schemas.microsoft.com/office/drawing/2014/main" id="{2623C080-978E-44EC-12C0-2869B3DBFF4D}"/>
                  </a:ext>
                </a:extLst>
              </p:cNvPr>
              <p:cNvSpPr/>
              <p:nvPr/>
            </p:nvSpPr>
            <p:spPr>
              <a:xfrm rot="-5400000">
                <a:off x="3716168" y="2529872"/>
                <a:ext cx="10037" cy="78715"/>
              </a:xfrm>
              <a:custGeom>
                <a:avLst/>
                <a:gdLst>
                  <a:gd name="connsiteX0" fmla="*/ 10272 w 10037"/>
                  <a:gd name="connsiteY0" fmla="*/ 1017 h 78715"/>
                  <a:gd name="connsiteX1" fmla="*/ 10272 w 10037"/>
                  <a:gd name="connsiteY1" fmla="*/ 79732 h 78715"/>
                  <a:gd name="connsiteX2" fmla="*/ 235 w 10037"/>
                  <a:gd name="connsiteY2" fmla="*/ 79732 h 78715"/>
                  <a:gd name="connsiteX3" fmla="*/ 235 w 10037"/>
                  <a:gd name="connsiteY3" fmla="*/ 1017 h 78715"/>
                  <a:gd name="connsiteX4" fmla="*/ 10272 w 10037"/>
                  <a:gd name="connsiteY4" fmla="*/ 1017 h 787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37" h="78715">
                    <a:moveTo>
                      <a:pt x="10272" y="1017"/>
                    </a:moveTo>
                    <a:lnTo>
                      <a:pt x="10272" y="79732"/>
                    </a:lnTo>
                    <a:lnTo>
                      <a:pt x="235" y="79732"/>
                    </a:lnTo>
                    <a:lnTo>
                      <a:pt x="235" y="1017"/>
                    </a:lnTo>
                    <a:lnTo>
                      <a:pt x="10272" y="1017"/>
                    </a:lnTo>
                  </a:path>
                </a:pathLst>
              </a:custGeom>
              <a:solidFill>
                <a:srgbClr val="000000"/>
              </a:solidFill>
              <a:ln w="53" cap="flat">
                <a:noFill/>
                <a:prstDash val="solid"/>
                <a:miter/>
              </a:ln>
            </p:spPr>
            <p:txBody>
              <a:bodyPr rtlCol="0" anchor="ctr"/>
              <a:lstStyle/>
              <a:p>
                <a:endParaRPr lang="en-GB"/>
              </a:p>
            </p:txBody>
          </p:sp>
          <p:sp>
            <p:nvSpPr>
              <p:cNvPr id="164" name="Freeform: Shape 163">
                <a:extLst>
                  <a:ext uri="{FF2B5EF4-FFF2-40B4-BE49-F238E27FC236}">
                    <a16:creationId xmlns:a16="http://schemas.microsoft.com/office/drawing/2014/main" id="{3C8346DE-5CB1-E78E-7E62-2A8A2633957A}"/>
                  </a:ext>
                </a:extLst>
              </p:cNvPr>
              <p:cNvSpPr/>
              <p:nvPr/>
            </p:nvSpPr>
            <p:spPr>
              <a:xfrm rot="-5400000">
                <a:off x="3707029" y="2492839"/>
                <a:ext cx="47229" cy="59802"/>
              </a:xfrm>
              <a:custGeom>
                <a:avLst/>
                <a:gdLst>
                  <a:gd name="connsiteX0" fmla="*/ 9416 w 47229"/>
                  <a:gd name="connsiteY0" fmla="*/ 25237 h 59802"/>
                  <a:gd name="connsiteX1" fmla="*/ 9416 w 47229"/>
                  <a:gd name="connsiteY1" fmla="*/ 60633 h 59802"/>
                  <a:gd name="connsiteX2" fmla="*/ -94 w 47229"/>
                  <a:gd name="connsiteY2" fmla="*/ 60633 h 59802"/>
                  <a:gd name="connsiteX3" fmla="*/ -94 w 47229"/>
                  <a:gd name="connsiteY3" fmla="*/ 1570 h 59802"/>
                  <a:gd name="connsiteX4" fmla="*/ 9046 w 47229"/>
                  <a:gd name="connsiteY4" fmla="*/ 1570 h 59802"/>
                  <a:gd name="connsiteX5" fmla="*/ 9099 w 47229"/>
                  <a:gd name="connsiteY5" fmla="*/ 12505 h 59802"/>
                  <a:gd name="connsiteX6" fmla="*/ 27166 w 47229"/>
                  <a:gd name="connsiteY6" fmla="*/ 830 h 59802"/>
                  <a:gd name="connsiteX7" fmla="*/ 47136 w 47229"/>
                  <a:gd name="connsiteY7" fmla="*/ 23124 h 59802"/>
                  <a:gd name="connsiteX8" fmla="*/ 47136 w 47229"/>
                  <a:gd name="connsiteY8" fmla="*/ 60633 h 59802"/>
                  <a:gd name="connsiteX9" fmla="*/ 37627 w 47229"/>
                  <a:gd name="connsiteY9" fmla="*/ 60633 h 59802"/>
                  <a:gd name="connsiteX10" fmla="*/ 37627 w 47229"/>
                  <a:gd name="connsiteY10" fmla="*/ 23917 h 59802"/>
                  <a:gd name="connsiteX11" fmla="*/ 24314 w 47229"/>
                  <a:gd name="connsiteY11" fmla="*/ 9389 h 59802"/>
                  <a:gd name="connsiteX12" fmla="*/ 9416 w 47229"/>
                  <a:gd name="connsiteY12" fmla="*/ 25237 h 59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7229" h="59802">
                    <a:moveTo>
                      <a:pt x="9416" y="25237"/>
                    </a:moveTo>
                    <a:lnTo>
                      <a:pt x="9416" y="60633"/>
                    </a:lnTo>
                    <a:lnTo>
                      <a:pt x="-94" y="60633"/>
                    </a:lnTo>
                    <a:lnTo>
                      <a:pt x="-94" y="1570"/>
                    </a:lnTo>
                    <a:lnTo>
                      <a:pt x="9046" y="1570"/>
                    </a:lnTo>
                    <a:lnTo>
                      <a:pt x="9099" y="12505"/>
                    </a:lnTo>
                    <a:cubicBezTo>
                      <a:pt x="12902" y="4158"/>
                      <a:pt x="19242" y="830"/>
                      <a:pt x="27166" y="830"/>
                    </a:cubicBezTo>
                    <a:cubicBezTo>
                      <a:pt x="39106" y="830"/>
                      <a:pt x="47136" y="8173"/>
                      <a:pt x="47136" y="23124"/>
                    </a:cubicBezTo>
                    <a:lnTo>
                      <a:pt x="47136" y="60633"/>
                    </a:lnTo>
                    <a:lnTo>
                      <a:pt x="37627" y="60633"/>
                    </a:lnTo>
                    <a:lnTo>
                      <a:pt x="37627" y="23917"/>
                    </a:lnTo>
                    <a:cubicBezTo>
                      <a:pt x="37627" y="14830"/>
                      <a:pt x="32555" y="9389"/>
                      <a:pt x="24314" y="9389"/>
                    </a:cubicBezTo>
                    <a:cubicBezTo>
                      <a:pt x="15808" y="9389"/>
                      <a:pt x="9416" y="15147"/>
                      <a:pt x="9416" y="25237"/>
                    </a:cubicBezTo>
                  </a:path>
                </a:pathLst>
              </a:custGeom>
              <a:solidFill>
                <a:srgbClr val="000000"/>
              </a:solidFill>
              <a:ln w="53" cap="flat">
                <a:noFill/>
                <a:prstDash val="solid"/>
                <a:miter/>
              </a:ln>
            </p:spPr>
            <p:txBody>
              <a:bodyPr rtlCol="0" anchor="ctr"/>
              <a:lstStyle/>
              <a:p>
                <a:endParaRPr lang="en-GB"/>
              </a:p>
            </p:txBody>
          </p:sp>
          <p:sp>
            <p:nvSpPr>
              <p:cNvPr id="165" name="Freeform: Shape 164">
                <a:extLst>
                  <a:ext uri="{FF2B5EF4-FFF2-40B4-BE49-F238E27FC236}">
                    <a16:creationId xmlns:a16="http://schemas.microsoft.com/office/drawing/2014/main" id="{9B244819-6ED0-5ACB-9C10-66A3F2FD41BD}"/>
                  </a:ext>
                </a:extLst>
              </p:cNvPr>
              <p:cNvSpPr/>
              <p:nvPr/>
            </p:nvSpPr>
            <p:spPr>
              <a:xfrm rot="-5400000">
                <a:off x="3700689" y="2429866"/>
                <a:ext cx="37297" cy="82413"/>
              </a:xfrm>
              <a:custGeom>
                <a:avLst/>
                <a:gdLst>
                  <a:gd name="connsiteX0" fmla="*/ 34898 w 37297"/>
                  <a:gd name="connsiteY0" fmla="*/ 24386 h 82413"/>
                  <a:gd name="connsiteX1" fmla="*/ 34898 w 37297"/>
                  <a:gd name="connsiteY1" fmla="*/ 32522 h 82413"/>
                  <a:gd name="connsiteX2" fmla="*/ 21268 w 37297"/>
                  <a:gd name="connsiteY2" fmla="*/ 32522 h 82413"/>
                  <a:gd name="connsiteX3" fmla="*/ 21268 w 37297"/>
                  <a:gd name="connsiteY3" fmla="*/ 83449 h 82413"/>
                  <a:gd name="connsiteX4" fmla="*/ 11759 w 37297"/>
                  <a:gd name="connsiteY4" fmla="*/ 83449 h 82413"/>
                  <a:gd name="connsiteX5" fmla="*/ 11759 w 37297"/>
                  <a:gd name="connsiteY5" fmla="*/ 32522 h 82413"/>
                  <a:gd name="connsiteX6" fmla="*/ 137 w 37297"/>
                  <a:gd name="connsiteY6" fmla="*/ 32522 h 82413"/>
                  <a:gd name="connsiteX7" fmla="*/ 137 w 37297"/>
                  <a:gd name="connsiteY7" fmla="*/ 24386 h 82413"/>
                  <a:gd name="connsiteX8" fmla="*/ 11759 w 37297"/>
                  <a:gd name="connsiteY8" fmla="*/ 24386 h 82413"/>
                  <a:gd name="connsiteX9" fmla="*/ 11759 w 37297"/>
                  <a:gd name="connsiteY9" fmla="*/ 16515 h 82413"/>
                  <a:gd name="connsiteX10" fmla="*/ 28559 w 37297"/>
                  <a:gd name="connsiteY10" fmla="*/ 1036 h 82413"/>
                  <a:gd name="connsiteX11" fmla="*/ 37434 w 37297"/>
                  <a:gd name="connsiteY11" fmla="*/ 2621 h 82413"/>
                  <a:gd name="connsiteX12" fmla="*/ 34793 w 37297"/>
                  <a:gd name="connsiteY12" fmla="*/ 10756 h 82413"/>
                  <a:gd name="connsiteX13" fmla="*/ 29668 w 37297"/>
                  <a:gd name="connsiteY13" fmla="*/ 9858 h 82413"/>
                  <a:gd name="connsiteX14" fmla="*/ 21268 w 37297"/>
                  <a:gd name="connsiteY14" fmla="*/ 18628 h 82413"/>
                  <a:gd name="connsiteX15" fmla="*/ 21268 w 37297"/>
                  <a:gd name="connsiteY15" fmla="*/ 24386 h 82413"/>
                  <a:gd name="connsiteX16" fmla="*/ 34898 w 37297"/>
                  <a:gd name="connsiteY16" fmla="*/ 24386 h 82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7297" h="82413">
                    <a:moveTo>
                      <a:pt x="34898" y="24386"/>
                    </a:moveTo>
                    <a:lnTo>
                      <a:pt x="34898" y="32522"/>
                    </a:lnTo>
                    <a:lnTo>
                      <a:pt x="21268" y="32522"/>
                    </a:lnTo>
                    <a:lnTo>
                      <a:pt x="21268" y="83449"/>
                    </a:lnTo>
                    <a:lnTo>
                      <a:pt x="11759" y="83449"/>
                    </a:lnTo>
                    <a:lnTo>
                      <a:pt x="11759" y="32522"/>
                    </a:lnTo>
                    <a:lnTo>
                      <a:pt x="137" y="32522"/>
                    </a:lnTo>
                    <a:lnTo>
                      <a:pt x="137" y="24386"/>
                    </a:lnTo>
                    <a:lnTo>
                      <a:pt x="11759" y="24386"/>
                    </a:lnTo>
                    <a:lnTo>
                      <a:pt x="11759" y="16515"/>
                    </a:lnTo>
                    <a:cubicBezTo>
                      <a:pt x="11759" y="6266"/>
                      <a:pt x="19948" y="1036"/>
                      <a:pt x="28559" y="1036"/>
                    </a:cubicBezTo>
                    <a:cubicBezTo>
                      <a:pt x="33049" y="1036"/>
                      <a:pt x="36008" y="1987"/>
                      <a:pt x="37434" y="2621"/>
                    </a:cubicBezTo>
                    <a:lnTo>
                      <a:pt x="34793" y="10756"/>
                    </a:lnTo>
                    <a:cubicBezTo>
                      <a:pt x="33789" y="10439"/>
                      <a:pt x="32310" y="9858"/>
                      <a:pt x="29668" y="9858"/>
                    </a:cubicBezTo>
                    <a:cubicBezTo>
                      <a:pt x="23804" y="9858"/>
                      <a:pt x="21268" y="12922"/>
                      <a:pt x="21268" y="18628"/>
                    </a:cubicBezTo>
                    <a:lnTo>
                      <a:pt x="21268" y="24386"/>
                    </a:lnTo>
                    <a:lnTo>
                      <a:pt x="34898" y="24386"/>
                    </a:lnTo>
                  </a:path>
                </a:pathLst>
              </a:custGeom>
              <a:solidFill>
                <a:srgbClr val="000000"/>
              </a:solidFill>
              <a:ln w="53" cap="flat">
                <a:noFill/>
                <a:prstDash val="solid"/>
                <a:miter/>
              </a:ln>
            </p:spPr>
            <p:txBody>
              <a:bodyPr rtlCol="0" anchor="ctr"/>
              <a:lstStyle/>
              <a:p>
                <a:endParaRPr lang="en-GB"/>
              </a:p>
            </p:txBody>
          </p:sp>
          <p:sp>
            <p:nvSpPr>
              <p:cNvPr id="166" name="Freeform: Shape 165">
                <a:extLst>
                  <a:ext uri="{FF2B5EF4-FFF2-40B4-BE49-F238E27FC236}">
                    <a16:creationId xmlns:a16="http://schemas.microsoft.com/office/drawing/2014/main" id="{D16F017C-9029-A38F-E080-BA8F29BA2E68}"/>
                  </a:ext>
                </a:extLst>
              </p:cNvPr>
              <p:cNvSpPr/>
              <p:nvPr/>
            </p:nvSpPr>
            <p:spPr>
              <a:xfrm rot="-5400000">
                <a:off x="3704334" y="2390931"/>
                <a:ext cx="53885" cy="61070"/>
              </a:xfrm>
              <a:custGeom>
                <a:avLst/>
                <a:gdLst>
                  <a:gd name="connsiteX0" fmla="*/ 26788 w 53885"/>
                  <a:gd name="connsiteY0" fmla="*/ 61872 h 61070"/>
                  <a:gd name="connsiteX1" fmla="*/ -102 w 53885"/>
                  <a:gd name="connsiteY1" fmla="*/ 31442 h 61070"/>
                  <a:gd name="connsiteX2" fmla="*/ 26788 w 53885"/>
                  <a:gd name="connsiteY2" fmla="*/ 802 h 61070"/>
                  <a:gd name="connsiteX3" fmla="*/ 53783 w 53885"/>
                  <a:gd name="connsiteY3" fmla="*/ 31442 h 61070"/>
                  <a:gd name="connsiteX4" fmla="*/ 26788 w 53885"/>
                  <a:gd name="connsiteY4" fmla="*/ 61872 h 61070"/>
                  <a:gd name="connsiteX5" fmla="*/ 26788 w 53885"/>
                  <a:gd name="connsiteY5" fmla="*/ 53367 h 61070"/>
                  <a:gd name="connsiteX6" fmla="*/ 44168 w 53885"/>
                  <a:gd name="connsiteY6" fmla="*/ 31442 h 61070"/>
                  <a:gd name="connsiteX7" fmla="*/ 26788 w 53885"/>
                  <a:gd name="connsiteY7" fmla="*/ 9307 h 61070"/>
                  <a:gd name="connsiteX8" fmla="*/ 9565 w 53885"/>
                  <a:gd name="connsiteY8" fmla="*/ 31442 h 61070"/>
                  <a:gd name="connsiteX9" fmla="*/ 26788 w 53885"/>
                  <a:gd name="connsiteY9" fmla="*/ 53367 h 6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885" h="61070">
                    <a:moveTo>
                      <a:pt x="26788" y="61872"/>
                    </a:moveTo>
                    <a:cubicBezTo>
                      <a:pt x="10728" y="61872"/>
                      <a:pt x="-102" y="49669"/>
                      <a:pt x="-102" y="31442"/>
                    </a:cubicBezTo>
                    <a:cubicBezTo>
                      <a:pt x="-102" y="12952"/>
                      <a:pt x="10728" y="802"/>
                      <a:pt x="26788" y="802"/>
                    </a:cubicBezTo>
                    <a:cubicBezTo>
                      <a:pt x="42901" y="802"/>
                      <a:pt x="53783" y="12952"/>
                      <a:pt x="53783" y="31442"/>
                    </a:cubicBezTo>
                    <a:cubicBezTo>
                      <a:pt x="53783" y="49669"/>
                      <a:pt x="42901" y="61872"/>
                      <a:pt x="26788" y="61872"/>
                    </a:cubicBezTo>
                    <a:close/>
                    <a:moveTo>
                      <a:pt x="26788" y="53367"/>
                    </a:moveTo>
                    <a:cubicBezTo>
                      <a:pt x="38727" y="53367"/>
                      <a:pt x="44168" y="43065"/>
                      <a:pt x="44168" y="31442"/>
                    </a:cubicBezTo>
                    <a:cubicBezTo>
                      <a:pt x="44168" y="19714"/>
                      <a:pt x="38727" y="9307"/>
                      <a:pt x="26788" y="9307"/>
                    </a:cubicBezTo>
                    <a:cubicBezTo>
                      <a:pt x="15007" y="9307"/>
                      <a:pt x="9565" y="19662"/>
                      <a:pt x="9565" y="31442"/>
                    </a:cubicBezTo>
                    <a:cubicBezTo>
                      <a:pt x="9565" y="43065"/>
                      <a:pt x="15007" y="53367"/>
                      <a:pt x="26788" y="53367"/>
                    </a:cubicBezTo>
                  </a:path>
                </a:pathLst>
              </a:custGeom>
              <a:solidFill>
                <a:srgbClr val="000000"/>
              </a:solidFill>
              <a:ln w="53" cap="flat">
                <a:noFill/>
                <a:prstDash val="solid"/>
                <a:miter/>
              </a:ln>
            </p:spPr>
            <p:txBody>
              <a:bodyPr rtlCol="0" anchor="ctr"/>
              <a:lstStyle/>
              <a:p>
                <a:endParaRPr lang="en-GB"/>
              </a:p>
            </p:txBody>
          </p:sp>
        </p:grpSp>
        <p:grpSp>
          <p:nvGrpSpPr>
            <p:cNvPr id="167" name="Graphic 8">
              <a:extLst>
                <a:ext uri="{FF2B5EF4-FFF2-40B4-BE49-F238E27FC236}">
                  <a16:creationId xmlns:a16="http://schemas.microsoft.com/office/drawing/2014/main" id="{10474D95-A2D3-5C6F-0667-981902DD1B3D}"/>
                </a:ext>
              </a:extLst>
            </p:cNvPr>
            <p:cNvGrpSpPr/>
            <p:nvPr/>
          </p:nvGrpSpPr>
          <p:grpSpPr>
            <a:xfrm>
              <a:off x="3818337" y="2378809"/>
              <a:ext cx="74383" cy="211634"/>
              <a:chOff x="3818337" y="2378809"/>
              <a:chExt cx="74383" cy="211634"/>
            </a:xfrm>
            <a:solidFill>
              <a:srgbClr val="000000"/>
            </a:solidFill>
          </p:grpSpPr>
          <p:sp>
            <p:nvSpPr>
              <p:cNvPr id="168" name="Freeform: Shape 167">
                <a:extLst>
                  <a:ext uri="{FF2B5EF4-FFF2-40B4-BE49-F238E27FC236}">
                    <a16:creationId xmlns:a16="http://schemas.microsoft.com/office/drawing/2014/main" id="{AE2F4638-6B88-E291-51A8-36965B3B75EC}"/>
                  </a:ext>
                </a:extLst>
              </p:cNvPr>
              <p:cNvSpPr/>
              <p:nvPr/>
            </p:nvSpPr>
            <p:spPr>
              <a:xfrm rot="-5400000">
                <a:off x="3839178" y="2536901"/>
                <a:ext cx="46014" cy="61070"/>
              </a:xfrm>
              <a:custGeom>
                <a:avLst/>
                <a:gdLst>
                  <a:gd name="connsiteX0" fmla="*/ 22706 w 46014"/>
                  <a:gd name="connsiteY0" fmla="*/ 61896 h 61070"/>
                  <a:gd name="connsiteX1" fmla="*/ -10 w 46014"/>
                  <a:gd name="connsiteY1" fmla="*/ 46311 h 61070"/>
                  <a:gd name="connsiteX2" fmla="*/ 9023 w 46014"/>
                  <a:gd name="connsiteY2" fmla="*/ 44145 h 61070"/>
                  <a:gd name="connsiteX3" fmla="*/ 22600 w 46014"/>
                  <a:gd name="connsiteY3" fmla="*/ 53549 h 61070"/>
                  <a:gd name="connsiteX4" fmla="*/ 36125 w 46014"/>
                  <a:gd name="connsiteY4" fmla="*/ 44621 h 61070"/>
                  <a:gd name="connsiteX5" fmla="*/ 27461 w 46014"/>
                  <a:gd name="connsiteY5" fmla="*/ 36485 h 61070"/>
                  <a:gd name="connsiteX6" fmla="*/ 17635 w 46014"/>
                  <a:gd name="connsiteY6" fmla="*/ 34161 h 61070"/>
                  <a:gd name="connsiteX7" fmla="*/ 1786 w 46014"/>
                  <a:gd name="connsiteY7" fmla="*/ 18048 h 61070"/>
                  <a:gd name="connsiteX8" fmla="*/ 23657 w 46014"/>
                  <a:gd name="connsiteY8" fmla="*/ 826 h 61070"/>
                  <a:gd name="connsiteX9" fmla="*/ 44894 w 46014"/>
                  <a:gd name="connsiteY9" fmla="*/ 15037 h 61070"/>
                  <a:gd name="connsiteX10" fmla="*/ 36283 w 46014"/>
                  <a:gd name="connsiteY10" fmla="*/ 17255 h 61070"/>
                  <a:gd name="connsiteX11" fmla="*/ 23710 w 46014"/>
                  <a:gd name="connsiteY11" fmla="*/ 8908 h 61070"/>
                  <a:gd name="connsiteX12" fmla="*/ 11401 w 46014"/>
                  <a:gd name="connsiteY12" fmla="*/ 17467 h 61070"/>
                  <a:gd name="connsiteX13" fmla="*/ 21333 w 46014"/>
                  <a:gd name="connsiteY13" fmla="*/ 25919 h 61070"/>
                  <a:gd name="connsiteX14" fmla="*/ 30261 w 46014"/>
                  <a:gd name="connsiteY14" fmla="*/ 28033 h 61070"/>
                  <a:gd name="connsiteX15" fmla="*/ 46004 w 46014"/>
                  <a:gd name="connsiteY15" fmla="*/ 43987 h 61070"/>
                  <a:gd name="connsiteX16" fmla="*/ 22706 w 46014"/>
                  <a:gd name="connsiteY16" fmla="*/ 61896 h 6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6014" h="61070">
                    <a:moveTo>
                      <a:pt x="22706" y="61896"/>
                    </a:moveTo>
                    <a:cubicBezTo>
                      <a:pt x="10555" y="61896"/>
                      <a:pt x="2103" y="56508"/>
                      <a:pt x="-10" y="46311"/>
                    </a:cubicBezTo>
                    <a:lnTo>
                      <a:pt x="9023" y="44145"/>
                    </a:lnTo>
                    <a:cubicBezTo>
                      <a:pt x="10714" y="50643"/>
                      <a:pt x="15521" y="53549"/>
                      <a:pt x="22600" y="53549"/>
                    </a:cubicBezTo>
                    <a:cubicBezTo>
                      <a:pt x="30842" y="53549"/>
                      <a:pt x="36125" y="49481"/>
                      <a:pt x="36125" y="44621"/>
                    </a:cubicBezTo>
                    <a:cubicBezTo>
                      <a:pt x="36125" y="40553"/>
                      <a:pt x="33272" y="37859"/>
                      <a:pt x="27461" y="36485"/>
                    </a:cubicBezTo>
                    <a:lnTo>
                      <a:pt x="17635" y="34161"/>
                    </a:lnTo>
                    <a:cubicBezTo>
                      <a:pt x="6910" y="31625"/>
                      <a:pt x="1786" y="26342"/>
                      <a:pt x="1786" y="18048"/>
                    </a:cubicBezTo>
                    <a:cubicBezTo>
                      <a:pt x="1786" y="7905"/>
                      <a:pt x="11084" y="826"/>
                      <a:pt x="23657" y="826"/>
                    </a:cubicBezTo>
                    <a:cubicBezTo>
                      <a:pt x="35808" y="826"/>
                      <a:pt x="42200" y="6742"/>
                      <a:pt x="44894" y="15037"/>
                    </a:cubicBezTo>
                    <a:lnTo>
                      <a:pt x="36283" y="17255"/>
                    </a:lnTo>
                    <a:cubicBezTo>
                      <a:pt x="34646" y="13029"/>
                      <a:pt x="31317" y="8908"/>
                      <a:pt x="23710" y="8908"/>
                    </a:cubicBezTo>
                    <a:cubicBezTo>
                      <a:pt x="16684" y="8908"/>
                      <a:pt x="11401" y="12554"/>
                      <a:pt x="11401" y="17467"/>
                    </a:cubicBezTo>
                    <a:cubicBezTo>
                      <a:pt x="11401" y="21852"/>
                      <a:pt x="14412" y="24282"/>
                      <a:pt x="21333" y="25919"/>
                    </a:cubicBezTo>
                    <a:lnTo>
                      <a:pt x="30261" y="28033"/>
                    </a:lnTo>
                    <a:cubicBezTo>
                      <a:pt x="40985" y="30568"/>
                      <a:pt x="46004" y="35904"/>
                      <a:pt x="46004" y="43987"/>
                    </a:cubicBezTo>
                    <a:cubicBezTo>
                      <a:pt x="46004" y="54342"/>
                      <a:pt x="36547" y="61896"/>
                      <a:pt x="22706" y="61896"/>
                    </a:cubicBezTo>
                  </a:path>
                </a:pathLst>
              </a:custGeom>
              <a:solidFill>
                <a:srgbClr val="000000"/>
              </a:solidFill>
              <a:ln w="53" cap="flat">
                <a:noFill/>
                <a:prstDash val="solid"/>
                <a:miter/>
              </a:ln>
            </p:spPr>
            <p:txBody>
              <a:bodyPr rtlCol="0" anchor="ctr"/>
              <a:lstStyle/>
              <a:p>
                <a:endParaRPr lang="en-GB"/>
              </a:p>
            </p:txBody>
          </p:sp>
          <p:sp>
            <p:nvSpPr>
              <p:cNvPr id="169" name="Freeform: Shape 168">
                <a:extLst>
                  <a:ext uri="{FF2B5EF4-FFF2-40B4-BE49-F238E27FC236}">
                    <a16:creationId xmlns:a16="http://schemas.microsoft.com/office/drawing/2014/main" id="{97CF1223-8931-CBEA-2677-1AF11133781C}"/>
                  </a:ext>
                </a:extLst>
              </p:cNvPr>
              <p:cNvSpPr/>
              <p:nvPr/>
            </p:nvSpPr>
            <p:spPr>
              <a:xfrm rot="-5400000">
                <a:off x="3836035" y="2476860"/>
                <a:ext cx="52300" cy="61070"/>
              </a:xfrm>
              <a:custGeom>
                <a:avLst/>
                <a:gdLst>
                  <a:gd name="connsiteX0" fmla="*/ 27617 w 52300"/>
                  <a:gd name="connsiteY0" fmla="*/ 61886 h 61070"/>
                  <a:gd name="connsiteX1" fmla="*/ -66 w 52300"/>
                  <a:gd name="connsiteY1" fmla="*/ 31562 h 61070"/>
                  <a:gd name="connsiteX2" fmla="*/ 26507 w 52300"/>
                  <a:gd name="connsiteY2" fmla="*/ 816 h 61070"/>
                  <a:gd name="connsiteX3" fmla="*/ 52235 w 52300"/>
                  <a:gd name="connsiteY3" fmla="*/ 30347 h 61070"/>
                  <a:gd name="connsiteX4" fmla="*/ 52235 w 52300"/>
                  <a:gd name="connsiteY4" fmla="*/ 34309 h 61070"/>
                  <a:gd name="connsiteX5" fmla="*/ 9549 w 52300"/>
                  <a:gd name="connsiteY5" fmla="*/ 34309 h 61070"/>
                  <a:gd name="connsiteX6" fmla="*/ 27669 w 52300"/>
                  <a:gd name="connsiteY6" fmla="*/ 53434 h 61070"/>
                  <a:gd name="connsiteX7" fmla="*/ 42092 w 52300"/>
                  <a:gd name="connsiteY7" fmla="*/ 44347 h 61070"/>
                  <a:gd name="connsiteX8" fmla="*/ 51284 w 52300"/>
                  <a:gd name="connsiteY8" fmla="*/ 46883 h 61070"/>
                  <a:gd name="connsiteX9" fmla="*/ 27617 w 52300"/>
                  <a:gd name="connsiteY9" fmla="*/ 61886 h 61070"/>
                  <a:gd name="connsiteX10" fmla="*/ 9602 w 52300"/>
                  <a:gd name="connsiteY10" fmla="*/ 26279 h 61070"/>
                  <a:gd name="connsiteX11" fmla="*/ 42567 w 52300"/>
                  <a:gd name="connsiteY11" fmla="*/ 26279 h 61070"/>
                  <a:gd name="connsiteX12" fmla="*/ 26507 w 52300"/>
                  <a:gd name="connsiteY12" fmla="*/ 9268 h 61070"/>
                  <a:gd name="connsiteX13" fmla="*/ 9602 w 52300"/>
                  <a:gd name="connsiteY13" fmla="*/ 26279 h 6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300" h="61070">
                    <a:moveTo>
                      <a:pt x="27617" y="61886"/>
                    </a:moveTo>
                    <a:cubicBezTo>
                      <a:pt x="10500" y="61886"/>
                      <a:pt x="-66" y="49736"/>
                      <a:pt x="-66" y="31562"/>
                    </a:cubicBezTo>
                    <a:cubicBezTo>
                      <a:pt x="-66" y="13442"/>
                      <a:pt x="10394" y="816"/>
                      <a:pt x="26507" y="816"/>
                    </a:cubicBezTo>
                    <a:cubicBezTo>
                      <a:pt x="39028" y="816"/>
                      <a:pt x="52235" y="8529"/>
                      <a:pt x="52235" y="30347"/>
                    </a:cubicBezTo>
                    <a:lnTo>
                      <a:pt x="52235" y="34309"/>
                    </a:lnTo>
                    <a:lnTo>
                      <a:pt x="9549" y="34309"/>
                    </a:lnTo>
                    <a:cubicBezTo>
                      <a:pt x="10024" y="46671"/>
                      <a:pt x="17209" y="53434"/>
                      <a:pt x="27669" y="53434"/>
                    </a:cubicBezTo>
                    <a:cubicBezTo>
                      <a:pt x="34643" y="53434"/>
                      <a:pt x="39873" y="50369"/>
                      <a:pt x="42092" y="44347"/>
                    </a:cubicBezTo>
                    <a:lnTo>
                      <a:pt x="51284" y="46883"/>
                    </a:lnTo>
                    <a:cubicBezTo>
                      <a:pt x="48537" y="55811"/>
                      <a:pt x="39714" y="61886"/>
                      <a:pt x="27617" y="61886"/>
                    </a:cubicBezTo>
                    <a:close/>
                    <a:moveTo>
                      <a:pt x="9602" y="26279"/>
                    </a:moveTo>
                    <a:lnTo>
                      <a:pt x="42567" y="26279"/>
                    </a:lnTo>
                    <a:cubicBezTo>
                      <a:pt x="41669" y="16242"/>
                      <a:pt x="36228" y="9268"/>
                      <a:pt x="26507" y="9268"/>
                    </a:cubicBezTo>
                    <a:cubicBezTo>
                      <a:pt x="16364" y="9268"/>
                      <a:pt x="10183" y="17246"/>
                      <a:pt x="9602" y="26279"/>
                    </a:cubicBezTo>
                  </a:path>
                </a:pathLst>
              </a:custGeom>
              <a:solidFill>
                <a:srgbClr val="000000"/>
              </a:solidFill>
              <a:ln w="53" cap="flat">
                <a:noFill/>
                <a:prstDash val="solid"/>
                <a:miter/>
              </a:ln>
            </p:spPr>
            <p:txBody>
              <a:bodyPr rtlCol="0" anchor="ctr"/>
              <a:lstStyle/>
              <a:p>
                <a:endParaRPr lang="en-GB"/>
              </a:p>
            </p:txBody>
          </p:sp>
          <p:sp>
            <p:nvSpPr>
              <p:cNvPr id="170" name="Freeform: Shape 169">
                <a:extLst>
                  <a:ext uri="{FF2B5EF4-FFF2-40B4-BE49-F238E27FC236}">
                    <a16:creationId xmlns:a16="http://schemas.microsoft.com/office/drawing/2014/main" id="{C744EAC0-2819-CA63-988B-12241649DDAE}"/>
                  </a:ext>
                </a:extLst>
              </p:cNvPr>
              <p:cNvSpPr/>
              <p:nvPr/>
            </p:nvSpPr>
            <p:spPr>
              <a:xfrm rot="-5400000">
                <a:off x="3837937" y="2414099"/>
                <a:ext cx="47229" cy="59802"/>
              </a:xfrm>
              <a:custGeom>
                <a:avLst/>
                <a:gdLst>
                  <a:gd name="connsiteX0" fmla="*/ 9437 w 47229"/>
                  <a:gd name="connsiteY0" fmla="*/ 25224 h 59802"/>
                  <a:gd name="connsiteX1" fmla="*/ 9437 w 47229"/>
                  <a:gd name="connsiteY1" fmla="*/ 60620 h 59802"/>
                  <a:gd name="connsiteX2" fmla="*/ -72 w 47229"/>
                  <a:gd name="connsiteY2" fmla="*/ 60620 h 59802"/>
                  <a:gd name="connsiteX3" fmla="*/ -72 w 47229"/>
                  <a:gd name="connsiteY3" fmla="*/ 1557 h 59802"/>
                  <a:gd name="connsiteX4" fmla="*/ 9067 w 47229"/>
                  <a:gd name="connsiteY4" fmla="*/ 1557 h 59802"/>
                  <a:gd name="connsiteX5" fmla="*/ 9120 w 47229"/>
                  <a:gd name="connsiteY5" fmla="*/ 12493 h 59802"/>
                  <a:gd name="connsiteX6" fmla="*/ 27188 w 47229"/>
                  <a:gd name="connsiteY6" fmla="*/ 817 h 59802"/>
                  <a:gd name="connsiteX7" fmla="*/ 47157 w 47229"/>
                  <a:gd name="connsiteY7" fmla="*/ 23111 h 59802"/>
                  <a:gd name="connsiteX8" fmla="*/ 47157 w 47229"/>
                  <a:gd name="connsiteY8" fmla="*/ 60620 h 59802"/>
                  <a:gd name="connsiteX9" fmla="*/ 37648 w 47229"/>
                  <a:gd name="connsiteY9" fmla="*/ 60620 h 59802"/>
                  <a:gd name="connsiteX10" fmla="*/ 37648 w 47229"/>
                  <a:gd name="connsiteY10" fmla="*/ 23904 h 59802"/>
                  <a:gd name="connsiteX11" fmla="*/ 24335 w 47229"/>
                  <a:gd name="connsiteY11" fmla="*/ 9376 h 59802"/>
                  <a:gd name="connsiteX12" fmla="*/ 9437 w 47229"/>
                  <a:gd name="connsiteY12" fmla="*/ 25224 h 59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7229" h="59802">
                    <a:moveTo>
                      <a:pt x="9437" y="25224"/>
                    </a:moveTo>
                    <a:lnTo>
                      <a:pt x="9437" y="60620"/>
                    </a:lnTo>
                    <a:lnTo>
                      <a:pt x="-72" y="60620"/>
                    </a:lnTo>
                    <a:lnTo>
                      <a:pt x="-72" y="1557"/>
                    </a:lnTo>
                    <a:lnTo>
                      <a:pt x="9067" y="1557"/>
                    </a:lnTo>
                    <a:lnTo>
                      <a:pt x="9120" y="12493"/>
                    </a:lnTo>
                    <a:cubicBezTo>
                      <a:pt x="12924" y="4145"/>
                      <a:pt x="19263" y="817"/>
                      <a:pt x="27188" y="817"/>
                    </a:cubicBezTo>
                    <a:cubicBezTo>
                      <a:pt x="39127" y="817"/>
                      <a:pt x="47157" y="8161"/>
                      <a:pt x="47157" y="23111"/>
                    </a:cubicBezTo>
                    <a:lnTo>
                      <a:pt x="47157" y="60620"/>
                    </a:lnTo>
                    <a:lnTo>
                      <a:pt x="37648" y="60620"/>
                    </a:lnTo>
                    <a:lnTo>
                      <a:pt x="37648" y="23904"/>
                    </a:lnTo>
                    <a:cubicBezTo>
                      <a:pt x="37648" y="14817"/>
                      <a:pt x="32576" y="9376"/>
                      <a:pt x="24335" y="9376"/>
                    </a:cubicBezTo>
                    <a:cubicBezTo>
                      <a:pt x="15830" y="9376"/>
                      <a:pt x="9437" y="15134"/>
                      <a:pt x="9437" y="25224"/>
                    </a:cubicBezTo>
                  </a:path>
                </a:pathLst>
              </a:custGeom>
              <a:solidFill>
                <a:srgbClr val="000000"/>
              </a:solidFill>
              <a:ln w="53" cap="flat">
                <a:noFill/>
                <a:prstDash val="solid"/>
                <a:miter/>
              </a:ln>
            </p:spPr>
            <p:txBody>
              <a:bodyPr rtlCol="0" anchor="ctr"/>
              <a:lstStyle/>
              <a:p>
                <a:endParaRPr lang="en-GB"/>
              </a:p>
            </p:txBody>
          </p:sp>
          <p:sp>
            <p:nvSpPr>
              <p:cNvPr id="171" name="Freeform: Shape 170">
                <a:extLst>
                  <a:ext uri="{FF2B5EF4-FFF2-40B4-BE49-F238E27FC236}">
                    <a16:creationId xmlns:a16="http://schemas.microsoft.com/office/drawing/2014/main" id="{1389234B-94E9-E3B2-46F6-6DE2271B592B}"/>
                  </a:ext>
                </a:extLst>
              </p:cNvPr>
              <p:cNvSpPr/>
              <p:nvPr/>
            </p:nvSpPr>
            <p:spPr>
              <a:xfrm rot="-5400000">
                <a:off x="3839178" y="2357968"/>
                <a:ext cx="32173" cy="73855"/>
              </a:xfrm>
              <a:custGeom>
                <a:avLst/>
                <a:gdLst>
                  <a:gd name="connsiteX0" fmla="*/ 30743 w 32173"/>
                  <a:gd name="connsiteY0" fmla="*/ 14981 h 73855"/>
                  <a:gd name="connsiteX1" fmla="*/ 30743 w 32173"/>
                  <a:gd name="connsiteY1" fmla="*/ 23116 h 73855"/>
                  <a:gd name="connsiteX2" fmla="*/ 18592 w 32173"/>
                  <a:gd name="connsiteY2" fmla="*/ 23116 h 73855"/>
                  <a:gd name="connsiteX3" fmla="*/ 18592 w 32173"/>
                  <a:gd name="connsiteY3" fmla="*/ 58723 h 73855"/>
                  <a:gd name="connsiteX4" fmla="*/ 25565 w 32173"/>
                  <a:gd name="connsiteY4" fmla="*/ 66331 h 73855"/>
                  <a:gd name="connsiteX5" fmla="*/ 30426 w 32173"/>
                  <a:gd name="connsiteY5" fmla="*/ 65697 h 73855"/>
                  <a:gd name="connsiteX6" fmla="*/ 32380 w 32173"/>
                  <a:gd name="connsiteY6" fmla="*/ 73727 h 73855"/>
                  <a:gd name="connsiteX7" fmla="*/ 25301 w 32173"/>
                  <a:gd name="connsiteY7" fmla="*/ 74783 h 73855"/>
                  <a:gd name="connsiteX8" fmla="*/ 9083 w 32173"/>
                  <a:gd name="connsiteY8" fmla="*/ 59463 h 73855"/>
                  <a:gd name="connsiteX9" fmla="*/ 9083 w 32173"/>
                  <a:gd name="connsiteY9" fmla="*/ 23116 h 73855"/>
                  <a:gd name="connsiteX10" fmla="*/ 207 w 32173"/>
                  <a:gd name="connsiteY10" fmla="*/ 23116 h 73855"/>
                  <a:gd name="connsiteX11" fmla="*/ 207 w 32173"/>
                  <a:gd name="connsiteY11" fmla="*/ 14981 h 73855"/>
                  <a:gd name="connsiteX12" fmla="*/ 9083 w 32173"/>
                  <a:gd name="connsiteY12" fmla="*/ 14981 h 73855"/>
                  <a:gd name="connsiteX13" fmla="*/ 9083 w 32173"/>
                  <a:gd name="connsiteY13" fmla="*/ 928 h 73855"/>
                  <a:gd name="connsiteX14" fmla="*/ 18592 w 32173"/>
                  <a:gd name="connsiteY14" fmla="*/ 928 h 73855"/>
                  <a:gd name="connsiteX15" fmla="*/ 18592 w 32173"/>
                  <a:gd name="connsiteY15" fmla="*/ 14981 h 73855"/>
                  <a:gd name="connsiteX16" fmla="*/ 30743 w 32173"/>
                  <a:gd name="connsiteY16" fmla="*/ 14981 h 73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2173" h="73855">
                    <a:moveTo>
                      <a:pt x="30743" y="14981"/>
                    </a:moveTo>
                    <a:lnTo>
                      <a:pt x="30743" y="23116"/>
                    </a:lnTo>
                    <a:lnTo>
                      <a:pt x="18592" y="23116"/>
                    </a:lnTo>
                    <a:lnTo>
                      <a:pt x="18592" y="58723"/>
                    </a:lnTo>
                    <a:cubicBezTo>
                      <a:pt x="18592" y="64006"/>
                      <a:pt x="20547" y="66331"/>
                      <a:pt x="25565" y="66331"/>
                    </a:cubicBezTo>
                    <a:cubicBezTo>
                      <a:pt x="26781" y="66331"/>
                      <a:pt x="28841" y="66014"/>
                      <a:pt x="30426" y="65697"/>
                    </a:cubicBezTo>
                    <a:lnTo>
                      <a:pt x="32380" y="73727"/>
                    </a:lnTo>
                    <a:cubicBezTo>
                      <a:pt x="30426" y="74414"/>
                      <a:pt x="27731" y="74783"/>
                      <a:pt x="25301" y="74783"/>
                    </a:cubicBezTo>
                    <a:cubicBezTo>
                      <a:pt x="15105" y="74783"/>
                      <a:pt x="9083" y="69131"/>
                      <a:pt x="9083" y="59463"/>
                    </a:cubicBezTo>
                    <a:lnTo>
                      <a:pt x="9083" y="23116"/>
                    </a:lnTo>
                    <a:lnTo>
                      <a:pt x="207" y="23116"/>
                    </a:lnTo>
                    <a:lnTo>
                      <a:pt x="207" y="14981"/>
                    </a:lnTo>
                    <a:lnTo>
                      <a:pt x="9083" y="14981"/>
                    </a:lnTo>
                    <a:lnTo>
                      <a:pt x="9083" y="928"/>
                    </a:lnTo>
                    <a:lnTo>
                      <a:pt x="18592" y="928"/>
                    </a:lnTo>
                    <a:lnTo>
                      <a:pt x="18592" y="14981"/>
                    </a:lnTo>
                    <a:lnTo>
                      <a:pt x="30743" y="14981"/>
                    </a:lnTo>
                  </a:path>
                </a:pathLst>
              </a:custGeom>
              <a:solidFill>
                <a:srgbClr val="000000"/>
              </a:solidFill>
              <a:ln w="53" cap="flat">
                <a:noFill/>
                <a:prstDash val="solid"/>
                <a:miter/>
              </a:ln>
            </p:spPr>
            <p:txBody>
              <a:bodyPr rtlCol="0" anchor="ctr"/>
              <a:lstStyle/>
              <a:p>
                <a:endParaRPr lang="en-GB"/>
              </a:p>
            </p:txBody>
          </p:sp>
        </p:grpSp>
        <p:sp>
          <p:nvSpPr>
            <p:cNvPr id="172" name="Freeform: Shape 171">
              <a:extLst>
                <a:ext uri="{FF2B5EF4-FFF2-40B4-BE49-F238E27FC236}">
                  <a16:creationId xmlns:a16="http://schemas.microsoft.com/office/drawing/2014/main" id="{255F1E14-13A8-08A5-004D-9043CD13FDEA}"/>
                </a:ext>
              </a:extLst>
            </p:cNvPr>
            <p:cNvSpPr/>
            <p:nvPr/>
          </p:nvSpPr>
          <p:spPr>
            <a:xfrm>
              <a:off x="2307773" y="2276108"/>
              <a:ext cx="276666" cy="423275"/>
            </a:xfrm>
            <a:custGeom>
              <a:avLst/>
              <a:gdLst>
                <a:gd name="connsiteX0" fmla="*/ 35551 w 276666"/>
                <a:gd name="connsiteY0" fmla="*/ 423196 h 423275"/>
                <a:gd name="connsiteX1" fmla="*/ -965 w 276666"/>
                <a:gd name="connsiteY1" fmla="*/ 386681 h 423275"/>
                <a:gd name="connsiteX2" fmla="*/ -965 w 276666"/>
                <a:gd name="connsiteY2" fmla="*/ 36497 h 423275"/>
                <a:gd name="connsiteX3" fmla="*/ 35551 w 276666"/>
                <a:gd name="connsiteY3" fmla="*/ -19 h 423275"/>
                <a:gd name="connsiteX4" fmla="*/ 239187 w 276666"/>
                <a:gd name="connsiteY4" fmla="*/ -19 h 423275"/>
                <a:gd name="connsiteX5" fmla="*/ 275702 w 276666"/>
                <a:gd name="connsiteY5" fmla="*/ 36497 h 423275"/>
                <a:gd name="connsiteX6" fmla="*/ 275702 w 276666"/>
                <a:gd name="connsiteY6" fmla="*/ 386741 h 423275"/>
                <a:gd name="connsiteX7" fmla="*/ 239187 w 276666"/>
                <a:gd name="connsiteY7" fmla="*/ 423257 h 423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6666" h="423275">
                  <a:moveTo>
                    <a:pt x="35551" y="423196"/>
                  </a:moveTo>
                  <a:cubicBezTo>
                    <a:pt x="15407" y="423196"/>
                    <a:pt x="-965" y="406849"/>
                    <a:pt x="-965" y="386681"/>
                  </a:cubicBezTo>
                  <a:lnTo>
                    <a:pt x="-965" y="36497"/>
                  </a:lnTo>
                  <a:cubicBezTo>
                    <a:pt x="-965" y="16328"/>
                    <a:pt x="15407" y="-19"/>
                    <a:pt x="35551" y="-19"/>
                  </a:cubicBezTo>
                  <a:lnTo>
                    <a:pt x="239187" y="-19"/>
                  </a:lnTo>
                  <a:cubicBezTo>
                    <a:pt x="259331" y="-19"/>
                    <a:pt x="275702" y="16328"/>
                    <a:pt x="275702" y="36497"/>
                  </a:cubicBezTo>
                  <a:lnTo>
                    <a:pt x="275702" y="386741"/>
                  </a:lnTo>
                  <a:cubicBezTo>
                    <a:pt x="275702" y="406910"/>
                    <a:pt x="259331" y="423257"/>
                    <a:pt x="239187" y="423257"/>
                  </a:cubicBezTo>
                  <a:close/>
                </a:path>
              </a:pathLst>
            </a:custGeom>
            <a:noFill/>
            <a:ln w="6079" cap="flat">
              <a:noFill/>
              <a:prstDash val="solid"/>
              <a:miter/>
            </a:ln>
          </p:spPr>
          <p:txBody>
            <a:bodyPr rtlCol="0" anchor="ctr"/>
            <a:lstStyle/>
            <a:p>
              <a:endParaRPr lang="en-GB"/>
            </a:p>
          </p:txBody>
        </p:sp>
        <p:grpSp>
          <p:nvGrpSpPr>
            <p:cNvPr id="173" name="Graphic 8">
              <a:extLst>
                <a:ext uri="{FF2B5EF4-FFF2-40B4-BE49-F238E27FC236}">
                  <a16:creationId xmlns:a16="http://schemas.microsoft.com/office/drawing/2014/main" id="{124E4696-F3E5-A01A-6C71-70A5EFC4783A}"/>
                </a:ext>
              </a:extLst>
            </p:cNvPr>
            <p:cNvGrpSpPr/>
            <p:nvPr/>
          </p:nvGrpSpPr>
          <p:grpSpPr>
            <a:xfrm>
              <a:off x="2339228" y="2394523"/>
              <a:ext cx="83681" cy="179725"/>
              <a:chOff x="2339228" y="2394523"/>
              <a:chExt cx="83681" cy="179725"/>
            </a:xfrm>
            <a:solidFill>
              <a:srgbClr val="000000"/>
            </a:solidFill>
          </p:grpSpPr>
          <p:sp>
            <p:nvSpPr>
              <p:cNvPr id="174" name="Freeform: Shape 173">
                <a:extLst>
                  <a:ext uri="{FF2B5EF4-FFF2-40B4-BE49-F238E27FC236}">
                    <a16:creationId xmlns:a16="http://schemas.microsoft.com/office/drawing/2014/main" id="{F0B21FEA-8C5C-E417-7366-425E95D2D870}"/>
                  </a:ext>
                </a:extLst>
              </p:cNvPr>
              <p:cNvSpPr/>
              <p:nvPr/>
            </p:nvSpPr>
            <p:spPr>
              <a:xfrm rot="-5400000">
                <a:off x="2377265" y="2529872"/>
                <a:ext cx="10037" cy="78715"/>
              </a:xfrm>
              <a:custGeom>
                <a:avLst/>
                <a:gdLst>
                  <a:gd name="connsiteX0" fmla="*/ 10052 w 10037"/>
                  <a:gd name="connsiteY0" fmla="*/ 1017 h 78715"/>
                  <a:gd name="connsiteX1" fmla="*/ 10052 w 10037"/>
                  <a:gd name="connsiteY1" fmla="*/ 79732 h 78715"/>
                  <a:gd name="connsiteX2" fmla="*/ 15 w 10037"/>
                  <a:gd name="connsiteY2" fmla="*/ 79732 h 78715"/>
                  <a:gd name="connsiteX3" fmla="*/ 15 w 10037"/>
                  <a:gd name="connsiteY3" fmla="*/ 1017 h 78715"/>
                  <a:gd name="connsiteX4" fmla="*/ 10052 w 10037"/>
                  <a:gd name="connsiteY4" fmla="*/ 1017 h 787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37" h="78715">
                    <a:moveTo>
                      <a:pt x="10052" y="1017"/>
                    </a:moveTo>
                    <a:lnTo>
                      <a:pt x="10052" y="79732"/>
                    </a:lnTo>
                    <a:lnTo>
                      <a:pt x="15" y="79732"/>
                    </a:lnTo>
                    <a:lnTo>
                      <a:pt x="15" y="1017"/>
                    </a:lnTo>
                    <a:lnTo>
                      <a:pt x="10052" y="1017"/>
                    </a:lnTo>
                  </a:path>
                </a:pathLst>
              </a:custGeom>
              <a:solidFill>
                <a:srgbClr val="000000"/>
              </a:solidFill>
              <a:ln w="53" cap="flat">
                <a:noFill/>
                <a:prstDash val="solid"/>
                <a:miter/>
              </a:ln>
            </p:spPr>
            <p:txBody>
              <a:bodyPr rtlCol="0" anchor="ctr"/>
              <a:lstStyle/>
              <a:p>
                <a:endParaRPr lang="en-GB"/>
              </a:p>
            </p:txBody>
          </p:sp>
          <p:sp>
            <p:nvSpPr>
              <p:cNvPr id="175" name="Freeform: Shape 174">
                <a:extLst>
                  <a:ext uri="{FF2B5EF4-FFF2-40B4-BE49-F238E27FC236}">
                    <a16:creationId xmlns:a16="http://schemas.microsoft.com/office/drawing/2014/main" id="{1095CE86-67EF-081B-B009-16E3AE32FE5F}"/>
                  </a:ext>
                </a:extLst>
              </p:cNvPr>
              <p:cNvSpPr/>
              <p:nvPr/>
            </p:nvSpPr>
            <p:spPr>
              <a:xfrm rot="-5400000">
                <a:off x="2368125" y="2492839"/>
                <a:ext cx="47229" cy="59802"/>
              </a:xfrm>
              <a:custGeom>
                <a:avLst/>
                <a:gdLst>
                  <a:gd name="connsiteX0" fmla="*/ 9196 w 47229"/>
                  <a:gd name="connsiteY0" fmla="*/ 25237 h 59802"/>
                  <a:gd name="connsiteX1" fmla="*/ 9196 w 47229"/>
                  <a:gd name="connsiteY1" fmla="*/ 60633 h 59802"/>
                  <a:gd name="connsiteX2" fmla="*/ -314 w 47229"/>
                  <a:gd name="connsiteY2" fmla="*/ 60633 h 59802"/>
                  <a:gd name="connsiteX3" fmla="*/ -314 w 47229"/>
                  <a:gd name="connsiteY3" fmla="*/ 1570 h 59802"/>
                  <a:gd name="connsiteX4" fmla="*/ 8826 w 47229"/>
                  <a:gd name="connsiteY4" fmla="*/ 1570 h 59802"/>
                  <a:gd name="connsiteX5" fmla="*/ 8879 w 47229"/>
                  <a:gd name="connsiteY5" fmla="*/ 12505 h 59802"/>
                  <a:gd name="connsiteX6" fmla="*/ 26946 w 47229"/>
                  <a:gd name="connsiteY6" fmla="*/ 830 h 59802"/>
                  <a:gd name="connsiteX7" fmla="*/ 46916 w 47229"/>
                  <a:gd name="connsiteY7" fmla="*/ 23124 h 59802"/>
                  <a:gd name="connsiteX8" fmla="*/ 46916 w 47229"/>
                  <a:gd name="connsiteY8" fmla="*/ 60633 h 59802"/>
                  <a:gd name="connsiteX9" fmla="*/ 37407 w 47229"/>
                  <a:gd name="connsiteY9" fmla="*/ 60633 h 59802"/>
                  <a:gd name="connsiteX10" fmla="*/ 37407 w 47229"/>
                  <a:gd name="connsiteY10" fmla="*/ 23917 h 59802"/>
                  <a:gd name="connsiteX11" fmla="*/ 24094 w 47229"/>
                  <a:gd name="connsiteY11" fmla="*/ 9389 h 59802"/>
                  <a:gd name="connsiteX12" fmla="*/ 9196 w 47229"/>
                  <a:gd name="connsiteY12" fmla="*/ 25237 h 59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7229" h="59802">
                    <a:moveTo>
                      <a:pt x="9196" y="25237"/>
                    </a:moveTo>
                    <a:lnTo>
                      <a:pt x="9196" y="60633"/>
                    </a:lnTo>
                    <a:lnTo>
                      <a:pt x="-314" y="60633"/>
                    </a:lnTo>
                    <a:lnTo>
                      <a:pt x="-314" y="1570"/>
                    </a:lnTo>
                    <a:lnTo>
                      <a:pt x="8826" y="1570"/>
                    </a:lnTo>
                    <a:lnTo>
                      <a:pt x="8879" y="12505"/>
                    </a:lnTo>
                    <a:cubicBezTo>
                      <a:pt x="12682" y="4158"/>
                      <a:pt x="19022" y="830"/>
                      <a:pt x="26946" y="830"/>
                    </a:cubicBezTo>
                    <a:cubicBezTo>
                      <a:pt x="38886" y="830"/>
                      <a:pt x="46916" y="8173"/>
                      <a:pt x="46916" y="23124"/>
                    </a:cubicBezTo>
                    <a:lnTo>
                      <a:pt x="46916" y="60633"/>
                    </a:lnTo>
                    <a:lnTo>
                      <a:pt x="37407" y="60633"/>
                    </a:lnTo>
                    <a:lnTo>
                      <a:pt x="37407" y="23917"/>
                    </a:lnTo>
                    <a:cubicBezTo>
                      <a:pt x="37407" y="14830"/>
                      <a:pt x="32335" y="9389"/>
                      <a:pt x="24094" y="9389"/>
                    </a:cubicBezTo>
                    <a:cubicBezTo>
                      <a:pt x="15588" y="9389"/>
                      <a:pt x="9196" y="15147"/>
                      <a:pt x="9196" y="25237"/>
                    </a:cubicBezTo>
                  </a:path>
                </a:pathLst>
              </a:custGeom>
              <a:solidFill>
                <a:srgbClr val="000000"/>
              </a:solidFill>
              <a:ln w="53" cap="flat">
                <a:noFill/>
                <a:prstDash val="solid"/>
                <a:miter/>
              </a:ln>
            </p:spPr>
            <p:txBody>
              <a:bodyPr rtlCol="0" anchor="ctr"/>
              <a:lstStyle/>
              <a:p>
                <a:endParaRPr lang="en-GB"/>
              </a:p>
            </p:txBody>
          </p:sp>
          <p:sp>
            <p:nvSpPr>
              <p:cNvPr id="176" name="Freeform: Shape 175">
                <a:extLst>
                  <a:ext uri="{FF2B5EF4-FFF2-40B4-BE49-F238E27FC236}">
                    <a16:creationId xmlns:a16="http://schemas.microsoft.com/office/drawing/2014/main" id="{062E0CF1-C5CA-09B3-8644-3A259DA82AE8}"/>
                  </a:ext>
                </a:extLst>
              </p:cNvPr>
              <p:cNvSpPr/>
              <p:nvPr/>
            </p:nvSpPr>
            <p:spPr>
              <a:xfrm rot="-5400000">
                <a:off x="2361786" y="2429866"/>
                <a:ext cx="37297" cy="82413"/>
              </a:xfrm>
              <a:custGeom>
                <a:avLst/>
                <a:gdLst>
                  <a:gd name="connsiteX0" fmla="*/ 34678 w 37297"/>
                  <a:gd name="connsiteY0" fmla="*/ 24386 h 82413"/>
                  <a:gd name="connsiteX1" fmla="*/ 34678 w 37297"/>
                  <a:gd name="connsiteY1" fmla="*/ 32522 h 82413"/>
                  <a:gd name="connsiteX2" fmla="*/ 21048 w 37297"/>
                  <a:gd name="connsiteY2" fmla="*/ 32522 h 82413"/>
                  <a:gd name="connsiteX3" fmla="*/ 21048 w 37297"/>
                  <a:gd name="connsiteY3" fmla="*/ 83449 h 82413"/>
                  <a:gd name="connsiteX4" fmla="*/ 11539 w 37297"/>
                  <a:gd name="connsiteY4" fmla="*/ 83449 h 82413"/>
                  <a:gd name="connsiteX5" fmla="*/ 11539 w 37297"/>
                  <a:gd name="connsiteY5" fmla="*/ 32522 h 82413"/>
                  <a:gd name="connsiteX6" fmla="*/ -83 w 37297"/>
                  <a:gd name="connsiteY6" fmla="*/ 32522 h 82413"/>
                  <a:gd name="connsiteX7" fmla="*/ -83 w 37297"/>
                  <a:gd name="connsiteY7" fmla="*/ 24386 h 82413"/>
                  <a:gd name="connsiteX8" fmla="*/ 11539 w 37297"/>
                  <a:gd name="connsiteY8" fmla="*/ 24386 h 82413"/>
                  <a:gd name="connsiteX9" fmla="*/ 11539 w 37297"/>
                  <a:gd name="connsiteY9" fmla="*/ 16515 h 82413"/>
                  <a:gd name="connsiteX10" fmla="*/ 28339 w 37297"/>
                  <a:gd name="connsiteY10" fmla="*/ 1036 h 82413"/>
                  <a:gd name="connsiteX11" fmla="*/ 37214 w 37297"/>
                  <a:gd name="connsiteY11" fmla="*/ 2621 h 82413"/>
                  <a:gd name="connsiteX12" fmla="*/ 34573 w 37297"/>
                  <a:gd name="connsiteY12" fmla="*/ 10756 h 82413"/>
                  <a:gd name="connsiteX13" fmla="*/ 29448 w 37297"/>
                  <a:gd name="connsiteY13" fmla="*/ 9858 h 82413"/>
                  <a:gd name="connsiteX14" fmla="*/ 21048 w 37297"/>
                  <a:gd name="connsiteY14" fmla="*/ 18628 h 82413"/>
                  <a:gd name="connsiteX15" fmla="*/ 21048 w 37297"/>
                  <a:gd name="connsiteY15" fmla="*/ 24386 h 82413"/>
                  <a:gd name="connsiteX16" fmla="*/ 34678 w 37297"/>
                  <a:gd name="connsiteY16" fmla="*/ 24386 h 82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7297" h="82413">
                    <a:moveTo>
                      <a:pt x="34678" y="24386"/>
                    </a:moveTo>
                    <a:lnTo>
                      <a:pt x="34678" y="32522"/>
                    </a:lnTo>
                    <a:lnTo>
                      <a:pt x="21048" y="32522"/>
                    </a:lnTo>
                    <a:lnTo>
                      <a:pt x="21048" y="83449"/>
                    </a:lnTo>
                    <a:lnTo>
                      <a:pt x="11539" y="83449"/>
                    </a:lnTo>
                    <a:lnTo>
                      <a:pt x="11539" y="32522"/>
                    </a:lnTo>
                    <a:lnTo>
                      <a:pt x="-83" y="32522"/>
                    </a:lnTo>
                    <a:lnTo>
                      <a:pt x="-83" y="24386"/>
                    </a:lnTo>
                    <a:lnTo>
                      <a:pt x="11539" y="24386"/>
                    </a:lnTo>
                    <a:lnTo>
                      <a:pt x="11539" y="16515"/>
                    </a:lnTo>
                    <a:cubicBezTo>
                      <a:pt x="11539" y="6266"/>
                      <a:pt x="19728" y="1036"/>
                      <a:pt x="28339" y="1036"/>
                    </a:cubicBezTo>
                    <a:cubicBezTo>
                      <a:pt x="32829" y="1036"/>
                      <a:pt x="35788" y="1987"/>
                      <a:pt x="37214" y="2621"/>
                    </a:cubicBezTo>
                    <a:lnTo>
                      <a:pt x="34573" y="10756"/>
                    </a:lnTo>
                    <a:cubicBezTo>
                      <a:pt x="33569" y="10439"/>
                      <a:pt x="32090" y="9858"/>
                      <a:pt x="29448" y="9858"/>
                    </a:cubicBezTo>
                    <a:cubicBezTo>
                      <a:pt x="23584" y="9858"/>
                      <a:pt x="21048" y="12922"/>
                      <a:pt x="21048" y="18628"/>
                    </a:cubicBezTo>
                    <a:lnTo>
                      <a:pt x="21048" y="24386"/>
                    </a:lnTo>
                    <a:lnTo>
                      <a:pt x="34678" y="24386"/>
                    </a:lnTo>
                  </a:path>
                </a:pathLst>
              </a:custGeom>
              <a:solidFill>
                <a:srgbClr val="000000"/>
              </a:solidFill>
              <a:ln w="53" cap="flat">
                <a:noFill/>
                <a:prstDash val="solid"/>
                <a:miter/>
              </a:ln>
            </p:spPr>
            <p:txBody>
              <a:bodyPr rtlCol="0" anchor="ctr"/>
              <a:lstStyle/>
              <a:p>
                <a:endParaRPr lang="en-GB"/>
              </a:p>
            </p:txBody>
          </p:sp>
          <p:sp>
            <p:nvSpPr>
              <p:cNvPr id="177" name="Freeform: Shape 176">
                <a:extLst>
                  <a:ext uri="{FF2B5EF4-FFF2-40B4-BE49-F238E27FC236}">
                    <a16:creationId xmlns:a16="http://schemas.microsoft.com/office/drawing/2014/main" id="{AB900F7B-13A3-37C9-AB53-81F37712AD89}"/>
                  </a:ext>
                </a:extLst>
              </p:cNvPr>
              <p:cNvSpPr/>
              <p:nvPr/>
            </p:nvSpPr>
            <p:spPr>
              <a:xfrm rot="-5400000">
                <a:off x="2365431" y="2390931"/>
                <a:ext cx="53885" cy="61070"/>
              </a:xfrm>
              <a:custGeom>
                <a:avLst/>
                <a:gdLst>
                  <a:gd name="connsiteX0" fmla="*/ 26568 w 53885"/>
                  <a:gd name="connsiteY0" fmla="*/ 61872 h 61070"/>
                  <a:gd name="connsiteX1" fmla="*/ -322 w 53885"/>
                  <a:gd name="connsiteY1" fmla="*/ 31442 h 61070"/>
                  <a:gd name="connsiteX2" fmla="*/ 26568 w 53885"/>
                  <a:gd name="connsiteY2" fmla="*/ 802 h 61070"/>
                  <a:gd name="connsiteX3" fmla="*/ 53563 w 53885"/>
                  <a:gd name="connsiteY3" fmla="*/ 31442 h 61070"/>
                  <a:gd name="connsiteX4" fmla="*/ 26568 w 53885"/>
                  <a:gd name="connsiteY4" fmla="*/ 61872 h 61070"/>
                  <a:gd name="connsiteX5" fmla="*/ 26568 w 53885"/>
                  <a:gd name="connsiteY5" fmla="*/ 53367 h 61070"/>
                  <a:gd name="connsiteX6" fmla="*/ 43948 w 53885"/>
                  <a:gd name="connsiteY6" fmla="*/ 31442 h 61070"/>
                  <a:gd name="connsiteX7" fmla="*/ 26568 w 53885"/>
                  <a:gd name="connsiteY7" fmla="*/ 9307 h 61070"/>
                  <a:gd name="connsiteX8" fmla="*/ 9345 w 53885"/>
                  <a:gd name="connsiteY8" fmla="*/ 31442 h 61070"/>
                  <a:gd name="connsiteX9" fmla="*/ 26568 w 53885"/>
                  <a:gd name="connsiteY9" fmla="*/ 53367 h 6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885" h="61070">
                    <a:moveTo>
                      <a:pt x="26568" y="61872"/>
                    </a:moveTo>
                    <a:cubicBezTo>
                      <a:pt x="10508" y="61872"/>
                      <a:pt x="-322" y="49669"/>
                      <a:pt x="-322" y="31442"/>
                    </a:cubicBezTo>
                    <a:cubicBezTo>
                      <a:pt x="-322" y="12952"/>
                      <a:pt x="10508" y="802"/>
                      <a:pt x="26568" y="802"/>
                    </a:cubicBezTo>
                    <a:cubicBezTo>
                      <a:pt x="42681" y="802"/>
                      <a:pt x="53563" y="12952"/>
                      <a:pt x="53563" y="31442"/>
                    </a:cubicBezTo>
                    <a:cubicBezTo>
                      <a:pt x="53563" y="49669"/>
                      <a:pt x="42681" y="61872"/>
                      <a:pt x="26568" y="61872"/>
                    </a:cubicBezTo>
                    <a:close/>
                    <a:moveTo>
                      <a:pt x="26568" y="53367"/>
                    </a:moveTo>
                    <a:cubicBezTo>
                      <a:pt x="38507" y="53367"/>
                      <a:pt x="43948" y="43065"/>
                      <a:pt x="43948" y="31442"/>
                    </a:cubicBezTo>
                    <a:cubicBezTo>
                      <a:pt x="43948" y="19714"/>
                      <a:pt x="38507" y="9307"/>
                      <a:pt x="26568" y="9307"/>
                    </a:cubicBezTo>
                    <a:cubicBezTo>
                      <a:pt x="14787" y="9307"/>
                      <a:pt x="9345" y="19662"/>
                      <a:pt x="9345" y="31442"/>
                    </a:cubicBezTo>
                    <a:cubicBezTo>
                      <a:pt x="9345" y="43065"/>
                      <a:pt x="14787" y="53367"/>
                      <a:pt x="26568" y="53367"/>
                    </a:cubicBezTo>
                  </a:path>
                </a:pathLst>
              </a:custGeom>
              <a:solidFill>
                <a:srgbClr val="000000"/>
              </a:solidFill>
              <a:ln w="53" cap="flat">
                <a:noFill/>
                <a:prstDash val="solid"/>
                <a:miter/>
              </a:ln>
            </p:spPr>
            <p:txBody>
              <a:bodyPr rtlCol="0" anchor="ctr"/>
              <a:lstStyle/>
              <a:p>
                <a:endParaRPr lang="en-GB"/>
              </a:p>
            </p:txBody>
          </p:sp>
        </p:grpSp>
        <p:grpSp>
          <p:nvGrpSpPr>
            <p:cNvPr id="178" name="Graphic 8">
              <a:extLst>
                <a:ext uri="{FF2B5EF4-FFF2-40B4-BE49-F238E27FC236}">
                  <a16:creationId xmlns:a16="http://schemas.microsoft.com/office/drawing/2014/main" id="{B503DD19-5AB8-226C-7C98-BBEFB7D426C4}"/>
                </a:ext>
              </a:extLst>
            </p:cNvPr>
            <p:cNvGrpSpPr/>
            <p:nvPr/>
          </p:nvGrpSpPr>
          <p:grpSpPr>
            <a:xfrm>
              <a:off x="2479434" y="2378809"/>
              <a:ext cx="74383" cy="211634"/>
              <a:chOff x="2479434" y="2378809"/>
              <a:chExt cx="74383" cy="211634"/>
            </a:xfrm>
            <a:solidFill>
              <a:srgbClr val="000000"/>
            </a:solidFill>
          </p:grpSpPr>
          <p:sp>
            <p:nvSpPr>
              <p:cNvPr id="179" name="Freeform: Shape 178">
                <a:extLst>
                  <a:ext uri="{FF2B5EF4-FFF2-40B4-BE49-F238E27FC236}">
                    <a16:creationId xmlns:a16="http://schemas.microsoft.com/office/drawing/2014/main" id="{E214EB5E-774A-5E9B-B656-908ADDC8B834}"/>
                  </a:ext>
                </a:extLst>
              </p:cNvPr>
              <p:cNvSpPr/>
              <p:nvPr/>
            </p:nvSpPr>
            <p:spPr>
              <a:xfrm rot="-5400000">
                <a:off x="2500275" y="2536901"/>
                <a:ext cx="46014" cy="61070"/>
              </a:xfrm>
              <a:custGeom>
                <a:avLst/>
                <a:gdLst>
                  <a:gd name="connsiteX0" fmla="*/ 22486 w 46014"/>
                  <a:gd name="connsiteY0" fmla="*/ 61896 h 61070"/>
                  <a:gd name="connsiteX1" fmla="*/ -230 w 46014"/>
                  <a:gd name="connsiteY1" fmla="*/ 46311 h 61070"/>
                  <a:gd name="connsiteX2" fmla="*/ 8803 w 46014"/>
                  <a:gd name="connsiteY2" fmla="*/ 44145 h 61070"/>
                  <a:gd name="connsiteX3" fmla="*/ 22380 w 46014"/>
                  <a:gd name="connsiteY3" fmla="*/ 53549 h 61070"/>
                  <a:gd name="connsiteX4" fmla="*/ 35905 w 46014"/>
                  <a:gd name="connsiteY4" fmla="*/ 44621 h 61070"/>
                  <a:gd name="connsiteX5" fmla="*/ 27241 w 46014"/>
                  <a:gd name="connsiteY5" fmla="*/ 36485 h 61070"/>
                  <a:gd name="connsiteX6" fmla="*/ 17415 w 46014"/>
                  <a:gd name="connsiteY6" fmla="*/ 34161 h 61070"/>
                  <a:gd name="connsiteX7" fmla="*/ 1566 w 46014"/>
                  <a:gd name="connsiteY7" fmla="*/ 18048 h 61070"/>
                  <a:gd name="connsiteX8" fmla="*/ 23437 w 46014"/>
                  <a:gd name="connsiteY8" fmla="*/ 826 h 61070"/>
                  <a:gd name="connsiteX9" fmla="*/ 44674 w 46014"/>
                  <a:gd name="connsiteY9" fmla="*/ 15037 h 61070"/>
                  <a:gd name="connsiteX10" fmla="*/ 36063 w 46014"/>
                  <a:gd name="connsiteY10" fmla="*/ 17255 h 61070"/>
                  <a:gd name="connsiteX11" fmla="*/ 23490 w 46014"/>
                  <a:gd name="connsiteY11" fmla="*/ 8908 h 61070"/>
                  <a:gd name="connsiteX12" fmla="*/ 11181 w 46014"/>
                  <a:gd name="connsiteY12" fmla="*/ 17467 h 61070"/>
                  <a:gd name="connsiteX13" fmla="*/ 21113 w 46014"/>
                  <a:gd name="connsiteY13" fmla="*/ 25919 h 61070"/>
                  <a:gd name="connsiteX14" fmla="*/ 30041 w 46014"/>
                  <a:gd name="connsiteY14" fmla="*/ 28033 h 61070"/>
                  <a:gd name="connsiteX15" fmla="*/ 45784 w 46014"/>
                  <a:gd name="connsiteY15" fmla="*/ 43987 h 61070"/>
                  <a:gd name="connsiteX16" fmla="*/ 22486 w 46014"/>
                  <a:gd name="connsiteY16" fmla="*/ 61896 h 6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6014" h="61070">
                    <a:moveTo>
                      <a:pt x="22486" y="61896"/>
                    </a:moveTo>
                    <a:cubicBezTo>
                      <a:pt x="10335" y="61896"/>
                      <a:pt x="1883" y="56508"/>
                      <a:pt x="-230" y="46311"/>
                    </a:cubicBezTo>
                    <a:lnTo>
                      <a:pt x="8803" y="44145"/>
                    </a:lnTo>
                    <a:cubicBezTo>
                      <a:pt x="10494" y="50643"/>
                      <a:pt x="15301" y="53549"/>
                      <a:pt x="22380" y="53549"/>
                    </a:cubicBezTo>
                    <a:cubicBezTo>
                      <a:pt x="30622" y="53549"/>
                      <a:pt x="35905" y="49481"/>
                      <a:pt x="35905" y="44621"/>
                    </a:cubicBezTo>
                    <a:cubicBezTo>
                      <a:pt x="35905" y="40553"/>
                      <a:pt x="33052" y="37859"/>
                      <a:pt x="27241" y="36485"/>
                    </a:cubicBezTo>
                    <a:lnTo>
                      <a:pt x="17415" y="34161"/>
                    </a:lnTo>
                    <a:cubicBezTo>
                      <a:pt x="6690" y="31625"/>
                      <a:pt x="1566" y="26342"/>
                      <a:pt x="1566" y="18048"/>
                    </a:cubicBezTo>
                    <a:cubicBezTo>
                      <a:pt x="1566" y="7905"/>
                      <a:pt x="10864" y="826"/>
                      <a:pt x="23437" y="826"/>
                    </a:cubicBezTo>
                    <a:cubicBezTo>
                      <a:pt x="35588" y="826"/>
                      <a:pt x="41980" y="6742"/>
                      <a:pt x="44674" y="15037"/>
                    </a:cubicBezTo>
                    <a:lnTo>
                      <a:pt x="36063" y="17255"/>
                    </a:lnTo>
                    <a:cubicBezTo>
                      <a:pt x="34426" y="13029"/>
                      <a:pt x="31097" y="8908"/>
                      <a:pt x="23490" y="8908"/>
                    </a:cubicBezTo>
                    <a:cubicBezTo>
                      <a:pt x="16464" y="8908"/>
                      <a:pt x="11181" y="12554"/>
                      <a:pt x="11181" y="17467"/>
                    </a:cubicBezTo>
                    <a:cubicBezTo>
                      <a:pt x="11181" y="21852"/>
                      <a:pt x="14192" y="24282"/>
                      <a:pt x="21113" y="25919"/>
                    </a:cubicBezTo>
                    <a:lnTo>
                      <a:pt x="30041" y="28033"/>
                    </a:lnTo>
                    <a:cubicBezTo>
                      <a:pt x="40765" y="30568"/>
                      <a:pt x="45784" y="35904"/>
                      <a:pt x="45784" y="43987"/>
                    </a:cubicBezTo>
                    <a:cubicBezTo>
                      <a:pt x="45784" y="54342"/>
                      <a:pt x="36327" y="61896"/>
                      <a:pt x="22486" y="61896"/>
                    </a:cubicBezTo>
                  </a:path>
                </a:pathLst>
              </a:custGeom>
              <a:solidFill>
                <a:srgbClr val="000000"/>
              </a:solidFill>
              <a:ln w="53" cap="flat">
                <a:noFill/>
                <a:prstDash val="solid"/>
                <a:miter/>
              </a:ln>
            </p:spPr>
            <p:txBody>
              <a:bodyPr rtlCol="0" anchor="ctr"/>
              <a:lstStyle/>
              <a:p>
                <a:endParaRPr lang="en-GB"/>
              </a:p>
            </p:txBody>
          </p:sp>
          <p:sp>
            <p:nvSpPr>
              <p:cNvPr id="180" name="Freeform: Shape 179">
                <a:extLst>
                  <a:ext uri="{FF2B5EF4-FFF2-40B4-BE49-F238E27FC236}">
                    <a16:creationId xmlns:a16="http://schemas.microsoft.com/office/drawing/2014/main" id="{7AA82830-15A6-9720-1754-77410AED4892}"/>
                  </a:ext>
                </a:extLst>
              </p:cNvPr>
              <p:cNvSpPr/>
              <p:nvPr/>
            </p:nvSpPr>
            <p:spPr>
              <a:xfrm rot="-5400000">
                <a:off x="2497132" y="2476860"/>
                <a:ext cx="52300" cy="61070"/>
              </a:xfrm>
              <a:custGeom>
                <a:avLst/>
                <a:gdLst>
                  <a:gd name="connsiteX0" fmla="*/ 27397 w 52300"/>
                  <a:gd name="connsiteY0" fmla="*/ 61886 h 61070"/>
                  <a:gd name="connsiteX1" fmla="*/ -286 w 52300"/>
                  <a:gd name="connsiteY1" fmla="*/ 31562 h 61070"/>
                  <a:gd name="connsiteX2" fmla="*/ 26287 w 52300"/>
                  <a:gd name="connsiteY2" fmla="*/ 816 h 61070"/>
                  <a:gd name="connsiteX3" fmla="*/ 52015 w 52300"/>
                  <a:gd name="connsiteY3" fmla="*/ 30347 h 61070"/>
                  <a:gd name="connsiteX4" fmla="*/ 52015 w 52300"/>
                  <a:gd name="connsiteY4" fmla="*/ 34309 h 61070"/>
                  <a:gd name="connsiteX5" fmla="*/ 9329 w 52300"/>
                  <a:gd name="connsiteY5" fmla="*/ 34309 h 61070"/>
                  <a:gd name="connsiteX6" fmla="*/ 27449 w 52300"/>
                  <a:gd name="connsiteY6" fmla="*/ 53434 h 61070"/>
                  <a:gd name="connsiteX7" fmla="*/ 41872 w 52300"/>
                  <a:gd name="connsiteY7" fmla="*/ 44347 h 61070"/>
                  <a:gd name="connsiteX8" fmla="*/ 51064 w 52300"/>
                  <a:gd name="connsiteY8" fmla="*/ 46883 h 61070"/>
                  <a:gd name="connsiteX9" fmla="*/ 27397 w 52300"/>
                  <a:gd name="connsiteY9" fmla="*/ 61886 h 61070"/>
                  <a:gd name="connsiteX10" fmla="*/ 9382 w 52300"/>
                  <a:gd name="connsiteY10" fmla="*/ 26279 h 61070"/>
                  <a:gd name="connsiteX11" fmla="*/ 42347 w 52300"/>
                  <a:gd name="connsiteY11" fmla="*/ 26279 h 61070"/>
                  <a:gd name="connsiteX12" fmla="*/ 26287 w 52300"/>
                  <a:gd name="connsiteY12" fmla="*/ 9268 h 61070"/>
                  <a:gd name="connsiteX13" fmla="*/ 9382 w 52300"/>
                  <a:gd name="connsiteY13" fmla="*/ 26279 h 6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300" h="61070">
                    <a:moveTo>
                      <a:pt x="27397" y="61886"/>
                    </a:moveTo>
                    <a:cubicBezTo>
                      <a:pt x="10280" y="61886"/>
                      <a:pt x="-286" y="49736"/>
                      <a:pt x="-286" y="31562"/>
                    </a:cubicBezTo>
                    <a:cubicBezTo>
                      <a:pt x="-286" y="13442"/>
                      <a:pt x="10174" y="816"/>
                      <a:pt x="26287" y="816"/>
                    </a:cubicBezTo>
                    <a:cubicBezTo>
                      <a:pt x="38808" y="816"/>
                      <a:pt x="52015" y="8529"/>
                      <a:pt x="52015" y="30347"/>
                    </a:cubicBezTo>
                    <a:lnTo>
                      <a:pt x="52015" y="34309"/>
                    </a:lnTo>
                    <a:lnTo>
                      <a:pt x="9329" y="34309"/>
                    </a:lnTo>
                    <a:cubicBezTo>
                      <a:pt x="9804" y="46671"/>
                      <a:pt x="16989" y="53434"/>
                      <a:pt x="27449" y="53434"/>
                    </a:cubicBezTo>
                    <a:cubicBezTo>
                      <a:pt x="34423" y="53434"/>
                      <a:pt x="39653" y="50369"/>
                      <a:pt x="41872" y="44347"/>
                    </a:cubicBezTo>
                    <a:lnTo>
                      <a:pt x="51064" y="46883"/>
                    </a:lnTo>
                    <a:cubicBezTo>
                      <a:pt x="48317" y="55811"/>
                      <a:pt x="39494" y="61886"/>
                      <a:pt x="27397" y="61886"/>
                    </a:cubicBezTo>
                    <a:close/>
                    <a:moveTo>
                      <a:pt x="9382" y="26279"/>
                    </a:moveTo>
                    <a:lnTo>
                      <a:pt x="42347" y="26279"/>
                    </a:lnTo>
                    <a:cubicBezTo>
                      <a:pt x="41449" y="16242"/>
                      <a:pt x="36008" y="9268"/>
                      <a:pt x="26287" y="9268"/>
                    </a:cubicBezTo>
                    <a:cubicBezTo>
                      <a:pt x="16144" y="9268"/>
                      <a:pt x="9963" y="17246"/>
                      <a:pt x="9382" y="26279"/>
                    </a:cubicBezTo>
                  </a:path>
                </a:pathLst>
              </a:custGeom>
              <a:solidFill>
                <a:srgbClr val="000000"/>
              </a:solidFill>
              <a:ln w="53" cap="flat">
                <a:noFill/>
                <a:prstDash val="solid"/>
                <a:miter/>
              </a:ln>
            </p:spPr>
            <p:txBody>
              <a:bodyPr rtlCol="0" anchor="ctr"/>
              <a:lstStyle/>
              <a:p>
                <a:endParaRPr lang="en-GB"/>
              </a:p>
            </p:txBody>
          </p:sp>
          <p:sp>
            <p:nvSpPr>
              <p:cNvPr id="181" name="Freeform: Shape 180">
                <a:extLst>
                  <a:ext uri="{FF2B5EF4-FFF2-40B4-BE49-F238E27FC236}">
                    <a16:creationId xmlns:a16="http://schemas.microsoft.com/office/drawing/2014/main" id="{FC2ABA0C-651E-162F-2B44-536207250618}"/>
                  </a:ext>
                </a:extLst>
              </p:cNvPr>
              <p:cNvSpPr/>
              <p:nvPr/>
            </p:nvSpPr>
            <p:spPr>
              <a:xfrm rot="-5400000">
                <a:off x="2499034" y="2414099"/>
                <a:ext cx="47229" cy="59802"/>
              </a:xfrm>
              <a:custGeom>
                <a:avLst/>
                <a:gdLst>
                  <a:gd name="connsiteX0" fmla="*/ 9217 w 47229"/>
                  <a:gd name="connsiteY0" fmla="*/ 25224 h 59802"/>
                  <a:gd name="connsiteX1" fmla="*/ 9217 w 47229"/>
                  <a:gd name="connsiteY1" fmla="*/ 60620 h 59802"/>
                  <a:gd name="connsiteX2" fmla="*/ -292 w 47229"/>
                  <a:gd name="connsiteY2" fmla="*/ 60620 h 59802"/>
                  <a:gd name="connsiteX3" fmla="*/ -292 w 47229"/>
                  <a:gd name="connsiteY3" fmla="*/ 1557 h 59802"/>
                  <a:gd name="connsiteX4" fmla="*/ 8847 w 47229"/>
                  <a:gd name="connsiteY4" fmla="*/ 1557 h 59802"/>
                  <a:gd name="connsiteX5" fmla="*/ 8900 w 47229"/>
                  <a:gd name="connsiteY5" fmla="*/ 12493 h 59802"/>
                  <a:gd name="connsiteX6" fmla="*/ 26968 w 47229"/>
                  <a:gd name="connsiteY6" fmla="*/ 817 h 59802"/>
                  <a:gd name="connsiteX7" fmla="*/ 46937 w 47229"/>
                  <a:gd name="connsiteY7" fmla="*/ 23111 h 59802"/>
                  <a:gd name="connsiteX8" fmla="*/ 46937 w 47229"/>
                  <a:gd name="connsiteY8" fmla="*/ 60620 h 59802"/>
                  <a:gd name="connsiteX9" fmla="*/ 37428 w 47229"/>
                  <a:gd name="connsiteY9" fmla="*/ 60620 h 59802"/>
                  <a:gd name="connsiteX10" fmla="*/ 37428 w 47229"/>
                  <a:gd name="connsiteY10" fmla="*/ 23904 h 59802"/>
                  <a:gd name="connsiteX11" fmla="*/ 24115 w 47229"/>
                  <a:gd name="connsiteY11" fmla="*/ 9376 h 59802"/>
                  <a:gd name="connsiteX12" fmla="*/ 9217 w 47229"/>
                  <a:gd name="connsiteY12" fmla="*/ 25224 h 59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7229" h="59802">
                    <a:moveTo>
                      <a:pt x="9217" y="25224"/>
                    </a:moveTo>
                    <a:lnTo>
                      <a:pt x="9217" y="60620"/>
                    </a:lnTo>
                    <a:lnTo>
                      <a:pt x="-292" y="60620"/>
                    </a:lnTo>
                    <a:lnTo>
                      <a:pt x="-292" y="1557"/>
                    </a:lnTo>
                    <a:lnTo>
                      <a:pt x="8847" y="1557"/>
                    </a:lnTo>
                    <a:lnTo>
                      <a:pt x="8900" y="12493"/>
                    </a:lnTo>
                    <a:cubicBezTo>
                      <a:pt x="12704" y="4145"/>
                      <a:pt x="19043" y="817"/>
                      <a:pt x="26968" y="817"/>
                    </a:cubicBezTo>
                    <a:cubicBezTo>
                      <a:pt x="38907" y="817"/>
                      <a:pt x="46937" y="8161"/>
                      <a:pt x="46937" y="23111"/>
                    </a:cubicBezTo>
                    <a:lnTo>
                      <a:pt x="46937" y="60620"/>
                    </a:lnTo>
                    <a:lnTo>
                      <a:pt x="37428" y="60620"/>
                    </a:lnTo>
                    <a:lnTo>
                      <a:pt x="37428" y="23904"/>
                    </a:lnTo>
                    <a:cubicBezTo>
                      <a:pt x="37428" y="14817"/>
                      <a:pt x="32356" y="9376"/>
                      <a:pt x="24115" y="9376"/>
                    </a:cubicBezTo>
                    <a:cubicBezTo>
                      <a:pt x="15610" y="9376"/>
                      <a:pt x="9217" y="15134"/>
                      <a:pt x="9217" y="25224"/>
                    </a:cubicBezTo>
                  </a:path>
                </a:pathLst>
              </a:custGeom>
              <a:solidFill>
                <a:srgbClr val="000000"/>
              </a:solidFill>
              <a:ln w="53" cap="flat">
                <a:noFill/>
                <a:prstDash val="solid"/>
                <a:miter/>
              </a:ln>
            </p:spPr>
            <p:txBody>
              <a:bodyPr rtlCol="0" anchor="ctr"/>
              <a:lstStyle/>
              <a:p>
                <a:endParaRPr lang="en-GB"/>
              </a:p>
            </p:txBody>
          </p:sp>
          <p:sp>
            <p:nvSpPr>
              <p:cNvPr id="182" name="Freeform: Shape 181">
                <a:extLst>
                  <a:ext uri="{FF2B5EF4-FFF2-40B4-BE49-F238E27FC236}">
                    <a16:creationId xmlns:a16="http://schemas.microsoft.com/office/drawing/2014/main" id="{4B366EC9-303A-A9E3-5512-53EE2EE6280B}"/>
                  </a:ext>
                </a:extLst>
              </p:cNvPr>
              <p:cNvSpPr/>
              <p:nvPr/>
            </p:nvSpPr>
            <p:spPr>
              <a:xfrm rot="-5400000">
                <a:off x="2500275" y="2357968"/>
                <a:ext cx="32173" cy="73855"/>
              </a:xfrm>
              <a:custGeom>
                <a:avLst/>
                <a:gdLst>
                  <a:gd name="connsiteX0" fmla="*/ 30523 w 32173"/>
                  <a:gd name="connsiteY0" fmla="*/ 14981 h 73855"/>
                  <a:gd name="connsiteX1" fmla="*/ 30523 w 32173"/>
                  <a:gd name="connsiteY1" fmla="*/ 23116 h 73855"/>
                  <a:gd name="connsiteX2" fmla="*/ 18372 w 32173"/>
                  <a:gd name="connsiteY2" fmla="*/ 23116 h 73855"/>
                  <a:gd name="connsiteX3" fmla="*/ 18372 w 32173"/>
                  <a:gd name="connsiteY3" fmla="*/ 58723 h 73855"/>
                  <a:gd name="connsiteX4" fmla="*/ 25345 w 32173"/>
                  <a:gd name="connsiteY4" fmla="*/ 66331 h 73855"/>
                  <a:gd name="connsiteX5" fmla="*/ 30206 w 32173"/>
                  <a:gd name="connsiteY5" fmla="*/ 65697 h 73855"/>
                  <a:gd name="connsiteX6" fmla="*/ 32160 w 32173"/>
                  <a:gd name="connsiteY6" fmla="*/ 73727 h 73855"/>
                  <a:gd name="connsiteX7" fmla="*/ 25081 w 32173"/>
                  <a:gd name="connsiteY7" fmla="*/ 74783 h 73855"/>
                  <a:gd name="connsiteX8" fmla="*/ 8863 w 32173"/>
                  <a:gd name="connsiteY8" fmla="*/ 59463 h 73855"/>
                  <a:gd name="connsiteX9" fmla="*/ 8863 w 32173"/>
                  <a:gd name="connsiteY9" fmla="*/ 23116 h 73855"/>
                  <a:gd name="connsiteX10" fmla="*/ -13 w 32173"/>
                  <a:gd name="connsiteY10" fmla="*/ 23116 h 73855"/>
                  <a:gd name="connsiteX11" fmla="*/ -13 w 32173"/>
                  <a:gd name="connsiteY11" fmla="*/ 14981 h 73855"/>
                  <a:gd name="connsiteX12" fmla="*/ 8863 w 32173"/>
                  <a:gd name="connsiteY12" fmla="*/ 14981 h 73855"/>
                  <a:gd name="connsiteX13" fmla="*/ 8863 w 32173"/>
                  <a:gd name="connsiteY13" fmla="*/ 928 h 73855"/>
                  <a:gd name="connsiteX14" fmla="*/ 18372 w 32173"/>
                  <a:gd name="connsiteY14" fmla="*/ 928 h 73855"/>
                  <a:gd name="connsiteX15" fmla="*/ 18372 w 32173"/>
                  <a:gd name="connsiteY15" fmla="*/ 14981 h 73855"/>
                  <a:gd name="connsiteX16" fmla="*/ 30523 w 32173"/>
                  <a:gd name="connsiteY16" fmla="*/ 14981 h 73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2173" h="73855">
                    <a:moveTo>
                      <a:pt x="30523" y="14981"/>
                    </a:moveTo>
                    <a:lnTo>
                      <a:pt x="30523" y="23116"/>
                    </a:lnTo>
                    <a:lnTo>
                      <a:pt x="18372" y="23116"/>
                    </a:lnTo>
                    <a:lnTo>
                      <a:pt x="18372" y="58723"/>
                    </a:lnTo>
                    <a:cubicBezTo>
                      <a:pt x="18372" y="64006"/>
                      <a:pt x="20327" y="66331"/>
                      <a:pt x="25345" y="66331"/>
                    </a:cubicBezTo>
                    <a:cubicBezTo>
                      <a:pt x="26561" y="66331"/>
                      <a:pt x="28621" y="66014"/>
                      <a:pt x="30206" y="65697"/>
                    </a:cubicBezTo>
                    <a:lnTo>
                      <a:pt x="32160" y="73727"/>
                    </a:lnTo>
                    <a:cubicBezTo>
                      <a:pt x="30206" y="74414"/>
                      <a:pt x="27511" y="74783"/>
                      <a:pt x="25081" y="74783"/>
                    </a:cubicBezTo>
                    <a:cubicBezTo>
                      <a:pt x="14885" y="74783"/>
                      <a:pt x="8863" y="69131"/>
                      <a:pt x="8863" y="59463"/>
                    </a:cubicBezTo>
                    <a:lnTo>
                      <a:pt x="8863" y="23116"/>
                    </a:lnTo>
                    <a:lnTo>
                      <a:pt x="-13" y="23116"/>
                    </a:lnTo>
                    <a:lnTo>
                      <a:pt x="-13" y="14981"/>
                    </a:lnTo>
                    <a:lnTo>
                      <a:pt x="8863" y="14981"/>
                    </a:lnTo>
                    <a:lnTo>
                      <a:pt x="8863" y="928"/>
                    </a:lnTo>
                    <a:lnTo>
                      <a:pt x="18372" y="928"/>
                    </a:lnTo>
                    <a:lnTo>
                      <a:pt x="18372" y="14981"/>
                    </a:lnTo>
                    <a:lnTo>
                      <a:pt x="30523" y="14981"/>
                    </a:lnTo>
                  </a:path>
                </a:pathLst>
              </a:custGeom>
              <a:solidFill>
                <a:srgbClr val="000000"/>
              </a:solidFill>
              <a:ln w="53" cap="flat">
                <a:noFill/>
                <a:prstDash val="solid"/>
                <a:miter/>
              </a:ln>
            </p:spPr>
            <p:txBody>
              <a:bodyPr rtlCol="0" anchor="ctr"/>
              <a:lstStyle/>
              <a:p>
                <a:endParaRPr lang="en-GB"/>
              </a:p>
            </p:txBody>
          </p:sp>
        </p:grpSp>
        <p:sp>
          <p:nvSpPr>
            <p:cNvPr id="183" name="Freeform: Shape 182">
              <a:extLst>
                <a:ext uri="{FF2B5EF4-FFF2-40B4-BE49-F238E27FC236}">
                  <a16:creationId xmlns:a16="http://schemas.microsoft.com/office/drawing/2014/main" id="{C168A96A-571B-6F19-D35E-27CB73002FFB}"/>
                </a:ext>
              </a:extLst>
            </p:cNvPr>
            <p:cNvSpPr/>
            <p:nvPr/>
          </p:nvSpPr>
          <p:spPr>
            <a:xfrm>
              <a:off x="5093910" y="4153806"/>
              <a:ext cx="973747" cy="730310"/>
            </a:xfrm>
            <a:custGeom>
              <a:avLst/>
              <a:gdLst>
                <a:gd name="connsiteX0" fmla="*/ 972783 w 973747"/>
                <a:gd name="connsiteY0" fmla="*/ 365136 h 730310"/>
                <a:gd name="connsiteX1" fmla="*/ 485909 w 973747"/>
                <a:gd name="connsiteY1" fmla="*/ 730292 h 730310"/>
                <a:gd name="connsiteX2" fmla="*/ -965 w 973747"/>
                <a:gd name="connsiteY2" fmla="*/ 365136 h 730310"/>
                <a:gd name="connsiteX3" fmla="*/ 485909 w 973747"/>
                <a:gd name="connsiteY3" fmla="*/ -19 h 730310"/>
                <a:gd name="connsiteX4" fmla="*/ 972783 w 973747"/>
                <a:gd name="connsiteY4" fmla="*/ 365136 h 7303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3747" h="730310">
                  <a:moveTo>
                    <a:pt x="972783" y="365136"/>
                  </a:moveTo>
                  <a:cubicBezTo>
                    <a:pt x="972783" y="566885"/>
                    <a:pt x="754786" y="730292"/>
                    <a:pt x="485909" y="730292"/>
                  </a:cubicBezTo>
                  <a:cubicBezTo>
                    <a:pt x="217033" y="730292"/>
                    <a:pt x="-965" y="566885"/>
                    <a:pt x="-965" y="365136"/>
                  </a:cubicBezTo>
                  <a:cubicBezTo>
                    <a:pt x="-965" y="163510"/>
                    <a:pt x="217033" y="-19"/>
                    <a:pt x="485909" y="-19"/>
                  </a:cubicBezTo>
                  <a:cubicBezTo>
                    <a:pt x="754786" y="-19"/>
                    <a:pt x="972783" y="163510"/>
                    <a:pt x="972783" y="365136"/>
                  </a:cubicBezTo>
                  <a:close/>
                </a:path>
              </a:pathLst>
            </a:custGeom>
            <a:solidFill>
              <a:srgbClr val="FFE342"/>
            </a:solidFill>
            <a:ln w="12158" cap="flat">
              <a:solidFill>
                <a:srgbClr val="3A414A"/>
              </a:solidFill>
              <a:prstDash val="solid"/>
              <a:miter/>
            </a:ln>
          </p:spPr>
          <p:txBody>
            <a:bodyPr rtlCol="0" anchor="ctr"/>
            <a:lstStyle/>
            <a:p>
              <a:endParaRPr lang="en-GB"/>
            </a:p>
          </p:txBody>
        </p:sp>
        <p:grpSp>
          <p:nvGrpSpPr>
            <p:cNvPr id="184" name="Graphic 8">
              <a:extLst>
                <a:ext uri="{FF2B5EF4-FFF2-40B4-BE49-F238E27FC236}">
                  <a16:creationId xmlns:a16="http://schemas.microsoft.com/office/drawing/2014/main" id="{647C3DE5-9D2C-3A03-FD51-D99B5DC70632}"/>
                </a:ext>
              </a:extLst>
            </p:cNvPr>
            <p:cNvGrpSpPr/>
            <p:nvPr/>
          </p:nvGrpSpPr>
          <p:grpSpPr>
            <a:xfrm>
              <a:off x="5255012" y="4421001"/>
              <a:ext cx="205647" cy="74120"/>
              <a:chOff x="5255012" y="4421001"/>
              <a:chExt cx="205647" cy="74120"/>
            </a:xfrm>
            <a:solidFill>
              <a:srgbClr val="000000"/>
            </a:solidFill>
          </p:grpSpPr>
          <p:sp>
            <p:nvSpPr>
              <p:cNvPr id="185" name="Freeform: Shape 184">
                <a:extLst>
                  <a:ext uri="{FF2B5EF4-FFF2-40B4-BE49-F238E27FC236}">
                    <a16:creationId xmlns:a16="http://schemas.microsoft.com/office/drawing/2014/main" id="{5D7A2610-F252-B1A8-2E6D-E1D6598DA3D3}"/>
                  </a:ext>
                </a:extLst>
              </p:cNvPr>
              <p:cNvSpPr/>
              <p:nvPr/>
            </p:nvSpPr>
            <p:spPr>
              <a:xfrm>
                <a:off x="5255012" y="4421001"/>
                <a:ext cx="45616" cy="74120"/>
              </a:xfrm>
              <a:custGeom>
                <a:avLst/>
                <a:gdLst>
                  <a:gd name="connsiteX0" fmla="*/ 127 w 45616"/>
                  <a:gd name="connsiteY0" fmla="*/ 75448 h 74120"/>
                  <a:gd name="connsiteX1" fmla="*/ 127 w 45616"/>
                  <a:gd name="connsiteY1" fmla="*/ 1327 h 74120"/>
                  <a:gd name="connsiteX2" fmla="*/ 45296 w 45616"/>
                  <a:gd name="connsiteY2" fmla="*/ 1327 h 74120"/>
                  <a:gd name="connsiteX3" fmla="*/ 45296 w 45616"/>
                  <a:gd name="connsiteY3" fmla="*/ 9684 h 74120"/>
                  <a:gd name="connsiteX4" fmla="*/ 9579 w 45616"/>
                  <a:gd name="connsiteY4" fmla="*/ 9684 h 74120"/>
                  <a:gd name="connsiteX5" fmla="*/ 9579 w 45616"/>
                  <a:gd name="connsiteY5" fmla="*/ 33861 h 74120"/>
                  <a:gd name="connsiteX6" fmla="*/ 42858 w 45616"/>
                  <a:gd name="connsiteY6" fmla="*/ 33861 h 74120"/>
                  <a:gd name="connsiteX7" fmla="*/ 42858 w 45616"/>
                  <a:gd name="connsiteY7" fmla="*/ 42218 h 74120"/>
                  <a:gd name="connsiteX8" fmla="*/ 9579 w 45616"/>
                  <a:gd name="connsiteY8" fmla="*/ 42218 h 74120"/>
                  <a:gd name="connsiteX9" fmla="*/ 9579 w 45616"/>
                  <a:gd name="connsiteY9" fmla="*/ 67090 h 74120"/>
                  <a:gd name="connsiteX10" fmla="*/ 45744 w 45616"/>
                  <a:gd name="connsiteY10" fmla="*/ 67090 h 74120"/>
                  <a:gd name="connsiteX11" fmla="*/ 45744 w 45616"/>
                  <a:gd name="connsiteY11" fmla="*/ 75448 h 74120"/>
                  <a:gd name="connsiteX12" fmla="*/ 127 w 45616"/>
                  <a:gd name="connsiteY12" fmla="*/ 75448 h 74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5616" h="74120">
                    <a:moveTo>
                      <a:pt x="127" y="75448"/>
                    </a:moveTo>
                    <a:lnTo>
                      <a:pt x="127" y="1327"/>
                    </a:lnTo>
                    <a:lnTo>
                      <a:pt x="45296" y="1327"/>
                    </a:lnTo>
                    <a:lnTo>
                      <a:pt x="45296" y="9684"/>
                    </a:lnTo>
                    <a:lnTo>
                      <a:pt x="9579" y="9684"/>
                    </a:lnTo>
                    <a:lnTo>
                      <a:pt x="9579" y="33861"/>
                    </a:lnTo>
                    <a:lnTo>
                      <a:pt x="42858" y="33861"/>
                    </a:lnTo>
                    <a:lnTo>
                      <a:pt x="42858" y="42218"/>
                    </a:lnTo>
                    <a:lnTo>
                      <a:pt x="9579" y="42218"/>
                    </a:lnTo>
                    <a:lnTo>
                      <a:pt x="9579" y="67090"/>
                    </a:lnTo>
                    <a:lnTo>
                      <a:pt x="45744" y="67090"/>
                    </a:lnTo>
                    <a:lnTo>
                      <a:pt x="45744" y="75448"/>
                    </a:lnTo>
                    <a:lnTo>
                      <a:pt x="127" y="75448"/>
                    </a:lnTo>
                  </a:path>
                </a:pathLst>
              </a:custGeom>
              <a:solidFill>
                <a:srgbClr val="000000"/>
              </a:solidFill>
              <a:ln w="50" cap="flat">
                <a:noFill/>
                <a:prstDash val="solid"/>
                <a:miter/>
              </a:ln>
            </p:spPr>
            <p:txBody>
              <a:bodyPr rtlCol="0" anchor="ctr"/>
              <a:lstStyle/>
              <a:p>
                <a:endParaRPr lang="en-GB"/>
              </a:p>
            </p:txBody>
          </p:sp>
          <p:sp>
            <p:nvSpPr>
              <p:cNvPr id="186" name="Freeform: Shape 185">
                <a:extLst>
                  <a:ext uri="{FF2B5EF4-FFF2-40B4-BE49-F238E27FC236}">
                    <a16:creationId xmlns:a16="http://schemas.microsoft.com/office/drawing/2014/main" id="{0D364FF1-9E6C-9B54-C454-25251438B80E}"/>
                  </a:ext>
                </a:extLst>
              </p:cNvPr>
              <p:cNvSpPr/>
              <p:nvPr/>
            </p:nvSpPr>
            <p:spPr>
              <a:xfrm>
                <a:off x="5309881" y="4421001"/>
                <a:ext cx="65116" cy="74120"/>
              </a:xfrm>
              <a:custGeom>
                <a:avLst/>
                <a:gdLst>
                  <a:gd name="connsiteX0" fmla="*/ 70 w 65116"/>
                  <a:gd name="connsiteY0" fmla="*/ 75448 h 74120"/>
                  <a:gd name="connsiteX1" fmla="*/ 26982 w 65116"/>
                  <a:gd name="connsiteY1" fmla="*/ 1327 h 74120"/>
                  <a:gd name="connsiteX2" fmla="*/ 37926 w 65116"/>
                  <a:gd name="connsiteY2" fmla="*/ 1327 h 74120"/>
                  <a:gd name="connsiteX3" fmla="*/ 65186 w 65116"/>
                  <a:gd name="connsiteY3" fmla="*/ 75448 h 74120"/>
                  <a:gd name="connsiteX4" fmla="*/ 55237 w 65116"/>
                  <a:gd name="connsiteY4" fmla="*/ 75448 h 74120"/>
                  <a:gd name="connsiteX5" fmla="*/ 47825 w 65116"/>
                  <a:gd name="connsiteY5" fmla="*/ 54754 h 74120"/>
                  <a:gd name="connsiteX6" fmla="*/ 17282 w 65116"/>
                  <a:gd name="connsiteY6" fmla="*/ 54754 h 74120"/>
                  <a:gd name="connsiteX7" fmla="*/ 10118 w 65116"/>
                  <a:gd name="connsiteY7" fmla="*/ 75448 h 74120"/>
                  <a:gd name="connsiteX8" fmla="*/ 70 w 65116"/>
                  <a:gd name="connsiteY8" fmla="*/ 75448 h 74120"/>
                  <a:gd name="connsiteX9" fmla="*/ 20167 w 65116"/>
                  <a:gd name="connsiteY9" fmla="*/ 46496 h 74120"/>
                  <a:gd name="connsiteX10" fmla="*/ 44890 w 65116"/>
                  <a:gd name="connsiteY10" fmla="*/ 46496 h 74120"/>
                  <a:gd name="connsiteX11" fmla="*/ 32404 w 65116"/>
                  <a:gd name="connsiteY11" fmla="*/ 8888 h 74120"/>
                  <a:gd name="connsiteX12" fmla="*/ 20167 w 65116"/>
                  <a:gd name="connsiteY12" fmla="*/ 46496 h 74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5116" h="74120">
                    <a:moveTo>
                      <a:pt x="70" y="75448"/>
                    </a:moveTo>
                    <a:lnTo>
                      <a:pt x="26982" y="1327"/>
                    </a:lnTo>
                    <a:lnTo>
                      <a:pt x="37926" y="1327"/>
                    </a:lnTo>
                    <a:lnTo>
                      <a:pt x="65186" y="75448"/>
                    </a:lnTo>
                    <a:lnTo>
                      <a:pt x="55237" y="75448"/>
                    </a:lnTo>
                    <a:lnTo>
                      <a:pt x="47825" y="54754"/>
                    </a:lnTo>
                    <a:lnTo>
                      <a:pt x="17282" y="54754"/>
                    </a:lnTo>
                    <a:lnTo>
                      <a:pt x="10118" y="75448"/>
                    </a:lnTo>
                    <a:lnTo>
                      <a:pt x="70" y="75448"/>
                    </a:lnTo>
                    <a:close/>
                    <a:moveTo>
                      <a:pt x="20167" y="46496"/>
                    </a:moveTo>
                    <a:lnTo>
                      <a:pt x="44890" y="46496"/>
                    </a:lnTo>
                    <a:cubicBezTo>
                      <a:pt x="39767" y="32070"/>
                      <a:pt x="37677" y="27095"/>
                      <a:pt x="32404" y="8888"/>
                    </a:cubicBezTo>
                    <a:cubicBezTo>
                      <a:pt x="27032" y="27642"/>
                      <a:pt x="25191" y="31771"/>
                      <a:pt x="20167" y="46496"/>
                    </a:cubicBezTo>
                  </a:path>
                </a:pathLst>
              </a:custGeom>
              <a:solidFill>
                <a:srgbClr val="000000"/>
              </a:solidFill>
              <a:ln w="50" cap="flat">
                <a:noFill/>
                <a:prstDash val="solid"/>
                <a:miter/>
              </a:ln>
            </p:spPr>
            <p:txBody>
              <a:bodyPr rtlCol="0" anchor="ctr"/>
              <a:lstStyle/>
              <a:p>
                <a:endParaRPr lang="en-GB"/>
              </a:p>
            </p:txBody>
          </p:sp>
          <p:sp>
            <p:nvSpPr>
              <p:cNvPr id="187" name="Freeform: Shape 186">
                <a:extLst>
                  <a:ext uri="{FF2B5EF4-FFF2-40B4-BE49-F238E27FC236}">
                    <a16:creationId xmlns:a16="http://schemas.microsoft.com/office/drawing/2014/main" id="{BA5E62FF-C1D4-0E46-2AB2-0F8184C184B0}"/>
                  </a:ext>
                </a:extLst>
              </p:cNvPr>
              <p:cNvSpPr/>
              <p:nvPr/>
            </p:nvSpPr>
            <p:spPr>
              <a:xfrm>
                <a:off x="5386539" y="4421001"/>
                <a:ext cx="74120" cy="74120"/>
              </a:xfrm>
              <a:custGeom>
                <a:avLst/>
                <a:gdLst>
                  <a:gd name="connsiteX0" fmla="*/ -135 w 74120"/>
                  <a:gd name="connsiteY0" fmla="*/ 75448 h 74120"/>
                  <a:gd name="connsiteX1" fmla="*/ -135 w 74120"/>
                  <a:gd name="connsiteY1" fmla="*/ 1327 h 74120"/>
                  <a:gd name="connsiteX2" fmla="*/ 13296 w 74120"/>
                  <a:gd name="connsiteY2" fmla="*/ 1327 h 74120"/>
                  <a:gd name="connsiteX3" fmla="*/ 31552 w 74120"/>
                  <a:gd name="connsiteY3" fmla="*/ 48088 h 74120"/>
                  <a:gd name="connsiteX4" fmla="*/ 37024 w 74120"/>
                  <a:gd name="connsiteY4" fmla="*/ 64951 h 74120"/>
                  <a:gd name="connsiteX5" fmla="*/ 42496 w 74120"/>
                  <a:gd name="connsiteY5" fmla="*/ 48088 h 74120"/>
                  <a:gd name="connsiteX6" fmla="*/ 60504 w 74120"/>
                  <a:gd name="connsiteY6" fmla="*/ 1327 h 74120"/>
                  <a:gd name="connsiteX7" fmla="*/ 73985 w 74120"/>
                  <a:gd name="connsiteY7" fmla="*/ 1327 h 74120"/>
                  <a:gd name="connsiteX8" fmla="*/ 73985 w 74120"/>
                  <a:gd name="connsiteY8" fmla="*/ 75448 h 74120"/>
                  <a:gd name="connsiteX9" fmla="*/ 64683 w 74120"/>
                  <a:gd name="connsiteY9" fmla="*/ 75448 h 74120"/>
                  <a:gd name="connsiteX10" fmla="*/ 65031 w 74120"/>
                  <a:gd name="connsiteY10" fmla="*/ 11425 h 74120"/>
                  <a:gd name="connsiteX11" fmla="*/ 41004 w 74120"/>
                  <a:gd name="connsiteY11" fmla="*/ 75448 h 74120"/>
                  <a:gd name="connsiteX12" fmla="*/ 32796 w 74120"/>
                  <a:gd name="connsiteY12" fmla="*/ 75448 h 74120"/>
                  <a:gd name="connsiteX13" fmla="*/ 8520 w 74120"/>
                  <a:gd name="connsiteY13" fmla="*/ 11575 h 74120"/>
                  <a:gd name="connsiteX14" fmla="*/ 8869 w 74120"/>
                  <a:gd name="connsiteY14" fmla="*/ 75448 h 74120"/>
                  <a:gd name="connsiteX15" fmla="*/ -135 w 74120"/>
                  <a:gd name="connsiteY15" fmla="*/ 75448 h 74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4120" h="74120">
                    <a:moveTo>
                      <a:pt x="-135" y="75448"/>
                    </a:moveTo>
                    <a:lnTo>
                      <a:pt x="-135" y="1327"/>
                    </a:lnTo>
                    <a:lnTo>
                      <a:pt x="13296" y="1327"/>
                    </a:lnTo>
                    <a:lnTo>
                      <a:pt x="31552" y="48088"/>
                    </a:lnTo>
                    <a:cubicBezTo>
                      <a:pt x="32945" y="51669"/>
                      <a:pt x="35283" y="58932"/>
                      <a:pt x="37024" y="64951"/>
                    </a:cubicBezTo>
                    <a:cubicBezTo>
                      <a:pt x="38765" y="59131"/>
                      <a:pt x="41054" y="51819"/>
                      <a:pt x="42496" y="48088"/>
                    </a:cubicBezTo>
                    <a:lnTo>
                      <a:pt x="60504" y="1327"/>
                    </a:lnTo>
                    <a:lnTo>
                      <a:pt x="73985" y="1327"/>
                    </a:lnTo>
                    <a:lnTo>
                      <a:pt x="73985" y="75448"/>
                    </a:lnTo>
                    <a:lnTo>
                      <a:pt x="64683" y="75448"/>
                    </a:lnTo>
                    <a:cubicBezTo>
                      <a:pt x="64782" y="53162"/>
                      <a:pt x="64434" y="33811"/>
                      <a:pt x="65031" y="11425"/>
                    </a:cubicBezTo>
                    <a:cubicBezTo>
                      <a:pt x="57221" y="36149"/>
                      <a:pt x="49560" y="52664"/>
                      <a:pt x="41004" y="75448"/>
                    </a:cubicBezTo>
                    <a:lnTo>
                      <a:pt x="32796" y="75448"/>
                    </a:lnTo>
                    <a:cubicBezTo>
                      <a:pt x="24041" y="52664"/>
                      <a:pt x="16480" y="36447"/>
                      <a:pt x="8520" y="11575"/>
                    </a:cubicBezTo>
                    <a:cubicBezTo>
                      <a:pt x="9117" y="33363"/>
                      <a:pt x="8769" y="53510"/>
                      <a:pt x="8869" y="75448"/>
                    </a:cubicBezTo>
                    <a:lnTo>
                      <a:pt x="-135" y="75448"/>
                    </a:lnTo>
                  </a:path>
                </a:pathLst>
              </a:custGeom>
              <a:solidFill>
                <a:srgbClr val="000000"/>
              </a:solidFill>
              <a:ln w="50" cap="flat">
                <a:noFill/>
                <a:prstDash val="solid"/>
                <a:miter/>
              </a:ln>
            </p:spPr>
            <p:txBody>
              <a:bodyPr rtlCol="0" anchor="ctr"/>
              <a:lstStyle/>
              <a:p>
                <a:endParaRPr lang="en-GB"/>
              </a:p>
            </p:txBody>
          </p:sp>
        </p:grpSp>
        <p:grpSp>
          <p:nvGrpSpPr>
            <p:cNvPr id="188" name="Graphic 8">
              <a:extLst>
                <a:ext uri="{FF2B5EF4-FFF2-40B4-BE49-F238E27FC236}">
                  <a16:creationId xmlns:a16="http://schemas.microsoft.com/office/drawing/2014/main" id="{69D592FC-B9DD-16C3-FBFA-3E7E2AADC704}"/>
                </a:ext>
              </a:extLst>
            </p:cNvPr>
            <p:cNvGrpSpPr/>
            <p:nvPr/>
          </p:nvGrpSpPr>
          <p:grpSpPr>
            <a:xfrm>
              <a:off x="5534722" y="4421001"/>
              <a:ext cx="379457" cy="96108"/>
              <a:chOff x="5534722" y="4421001"/>
              <a:chExt cx="379457" cy="96108"/>
            </a:xfrm>
            <a:solidFill>
              <a:srgbClr val="000000"/>
            </a:solidFill>
          </p:grpSpPr>
          <p:sp>
            <p:nvSpPr>
              <p:cNvPr id="189" name="Freeform: Shape 188">
                <a:extLst>
                  <a:ext uri="{FF2B5EF4-FFF2-40B4-BE49-F238E27FC236}">
                    <a16:creationId xmlns:a16="http://schemas.microsoft.com/office/drawing/2014/main" id="{64300693-9321-1344-3AEF-00ACC86CB573}"/>
                  </a:ext>
                </a:extLst>
              </p:cNvPr>
              <p:cNvSpPr/>
              <p:nvPr/>
            </p:nvSpPr>
            <p:spPr>
              <a:xfrm>
                <a:off x="5534722" y="4421001"/>
                <a:ext cx="8954" cy="74120"/>
              </a:xfrm>
              <a:custGeom>
                <a:avLst/>
                <a:gdLst>
                  <a:gd name="connsiteX0" fmla="*/ 9515 w 8954"/>
                  <a:gd name="connsiteY0" fmla="*/ 1327 h 74120"/>
                  <a:gd name="connsiteX1" fmla="*/ 9515 w 8954"/>
                  <a:gd name="connsiteY1" fmla="*/ 75448 h 74120"/>
                  <a:gd name="connsiteX2" fmla="*/ 561 w 8954"/>
                  <a:gd name="connsiteY2" fmla="*/ 75448 h 74120"/>
                  <a:gd name="connsiteX3" fmla="*/ 561 w 8954"/>
                  <a:gd name="connsiteY3" fmla="*/ 1327 h 74120"/>
                  <a:gd name="connsiteX4" fmla="*/ 9515 w 8954"/>
                  <a:gd name="connsiteY4" fmla="*/ 1327 h 741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54" h="74120">
                    <a:moveTo>
                      <a:pt x="9515" y="1327"/>
                    </a:moveTo>
                    <a:lnTo>
                      <a:pt x="9515" y="75448"/>
                    </a:lnTo>
                    <a:lnTo>
                      <a:pt x="561" y="75448"/>
                    </a:lnTo>
                    <a:lnTo>
                      <a:pt x="561" y="1327"/>
                    </a:lnTo>
                    <a:lnTo>
                      <a:pt x="9515" y="1327"/>
                    </a:lnTo>
                  </a:path>
                </a:pathLst>
              </a:custGeom>
              <a:solidFill>
                <a:srgbClr val="000000"/>
              </a:solidFill>
              <a:ln w="50" cap="flat">
                <a:noFill/>
                <a:prstDash val="solid"/>
                <a:miter/>
              </a:ln>
            </p:spPr>
            <p:txBody>
              <a:bodyPr rtlCol="0" anchor="ctr"/>
              <a:lstStyle/>
              <a:p>
                <a:endParaRPr lang="en-GB"/>
              </a:p>
            </p:txBody>
          </p:sp>
          <p:sp>
            <p:nvSpPr>
              <p:cNvPr id="190" name="Freeform: Shape 189">
                <a:extLst>
                  <a:ext uri="{FF2B5EF4-FFF2-40B4-BE49-F238E27FC236}">
                    <a16:creationId xmlns:a16="http://schemas.microsoft.com/office/drawing/2014/main" id="{7859AC0B-57A1-476A-F534-5BC0F3D773BE}"/>
                  </a:ext>
                </a:extLst>
              </p:cNvPr>
              <p:cNvSpPr/>
              <p:nvPr/>
            </p:nvSpPr>
            <p:spPr>
              <a:xfrm>
                <a:off x="5556710" y="4438810"/>
                <a:ext cx="50740" cy="57505"/>
              </a:xfrm>
              <a:custGeom>
                <a:avLst/>
                <a:gdLst>
                  <a:gd name="connsiteX0" fmla="*/ 25522 w 50740"/>
                  <a:gd name="connsiteY0" fmla="*/ 58643 h 57505"/>
                  <a:gd name="connsiteX1" fmla="*/ 202 w 50740"/>
                  <a:gd name="connsiteY1" fmla="*/ 29990 h 57505"/>
                  <a:gd name="connsiteX2" fmla="*/ 25522 w 50740"/>
                  <a:gd name="connsiteY2" fmla="*/ 1138 h 57505"/>
                  <a:gd name="connsiteX3" fmla="*/ 50942 w 50740"/>
                  <a:gd name="connsiteY3" fmla="*/ 29990 h 57505"/>
                  <a:gd name="connsiteX4" fmla="*/ 25522 w 50740"/>
                  <a:gd name="connsiteY4" fmla="*/ 58643 h 57505"/>
                  <a:gd name="connsiteX5" fmla="*/ 25522 w 50740"/>
                  <a:gd name="connsiteY5" fmla="*/ 50634 h 57505"/>
                  <a:gd name="connsiteX6" fmla="*/ 41888 w 50740"/>
                  <a:gd name="connsiteY6" fmla="*/ 29990 h 57505"/>
                  <a:gd name="connsiteX7" fmla="*/ 25522 w 50740"/>
                  <a:gd name="connsiteY7" fmla="*/ 9147 h 57505"/>
                  <a:gd name="connsiteX8" fmla="*/ 9305 w 50740"/>
                  <a:gd name="connsiteY8" fmla="*/ 29990 h 57505"/>
                  <a:gd name="connsiteX9" fmla="*/ 25522 w 50740"/>
                  <a:gd name="connsiteY9" fmla="*/ 50634 h 57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740" h="57505">
                    <a:moveTo>
                      <a:pt x="25522" y="58643"/>
                    </a:moveTo>
                    <a:cubicBezTo>
                      <a:pt x="10399" y="58643"/>
                      <a:pt x="202" y="47152"/>
                      <a:pt x="202" y="29990"/>
                    </a:cubicBezTo>
                    <a:cubicBezTo>
                      <a:pt x="202" y="12579"/>
                      <a:pt x="10399" y="1138"/>
                      <a:pt x="25522" y="1138"/>
                    </a:cubicBezTo>
                    <a:cubicBezTo>
                      <a:pt x="40694" y="1138"/>
                      <a:pt x="50942" y="12579"/>
                      <a:pt x="50942" y="29990"/>
                    </a:cubicBezTo>
                    <a:cubicBezTo>
                      <a:pt x="50942" y="47152"/>
                      <a:pt x="40694" y="58643"/>
                      <a:pt x="25522" y="58643"/>
                    </a:cubicBezTo>
                    <a:close/>
                    <a:moveTo>
                      <a:pt x="25522" y="50634"/>
                    </a:moveTo>
                    <a:cubicBezTo>
                      <a:pt x="36764" y="50634"/>
                      <a:pt x="41888" y="40934"/>
                      <a:pt x="41888" y="29990"/>
                    </a:cubicBezTo>
                    <a:cubicBezTo>
                      <a:pt x="41888" y="18947"/>
                      <a:pt x="36764" y="9147"/>
                      <a:pt x="25522" y="9147"/>
                    </a:cubicBezTo>
                    <a:cubicBezTo>
                      <a:pt x="14429" y="9147"/>
                      <a:pt x="9305" y="18897"/>
                      <a:pt x="9305" y="29990"/>
                    </a:cubicBezTo>
                    <a:cubicBezTo>
                      <a:pt x="9305" y="40934"/>
                      <a:pt x="14429" y="50634"/>
                      <a:pt x="25522" y="50634"/>
                    </a:cubicBezTo>
                  </a:path>
                </a:pathLst>
              </a:custGeom>
              <a:solidFill>
                <a:srgbClr val="000000"/>
              </a:solidFill>
              <a:ln w="50" cap="flat">
                <a:noFill/>
                <a:prstDash val="solid"/>
                <a:miter/>
              </a:ln>
            </p:spPr>
            <p:txBody>
              <a:bodyPr rtlCol="0" anchor="ctr"/>
              <a:lstStyle/>
              <a:p>
                <a:endParaRPr lang="en-GB"/>
              </a:p>
            </p:txBody>
          </p:sp>
          <p:sp>
            <p:nvSpPr>
              <p:cNvPr id="191" name="Freeform: Shape 190">
                <a:extLst>
                  <a:ext uri="{FF2B5EF4-FFF2-40B4-BE49-F238E27FC236}">
                    <a16:creationId xmlns:a16="http://schemas.microsoft.com/office/drawing/2014/main" id="{4AC98CC0-1E64-6989-A9F6-98D48A24024F}"/>
                  </a:ext>
                </a:extLst>
              </p:cNvPr>
              <p:cNvSpPr/>
              <p:nvPr/>
            </p:nvSpPr>
            <p:spPr>
              <a:xfrm>
                <a:off x="5617797" y="4438810"/>
                <a:ext cx="49446" cy="78299"/>
              </a:xfrm>
              <a:custGeom>
                <a:avLst/>
                <a:gdLst>
                  <a:gd name="connsiteX0" fmla="*/ 25445 w 49446"/>
                  <a:gd name="connsiteY0" fmla="*/ 79230 h 78299"/>
                  <a:gd name="connsiteX1" fmla="*/ 2563 w 49446"/>
                  <a:gd name="connsiteY1" fmla="*/ 67888 h 78299"/>
                  <a:gd name="connsiteX2" fmla="*/ 9825 w 49446"/>
                  <a:gd name="connsiteY2" fmla="*/ 63212 h 78299"/>
                  <a:gd name="connsiteX3" fmla="*/ 25445 w 49446"/>
                  <a:gd name="connsiteY3" fmla="*/ 71420 h 78299"/>
                  <a:gd name="connsiteX4" fmla="*/ 40717 w 49446"/>
                  <a:gd name="connsiteY4" fmla="*/ 58187 h 78299"/>
                  <a:gd name="connsiteX5" fmla="*/ 40717 w 49446"/>
                  <a:gd name="connsiteY5" fmla="*/ 47044 h 78299"/>
                  <a:gd name="connsiteX6" fmla="*/ 39872 w 49446"/>
                  <a:gd name="connsiteY6" fmla="*/ 47044 h 78299"/>
                  <a:gd name="connsiteX7" fmla="*/ 23704 w 49446"/>
                  <a:gd name="connsiteY7" fmla="*/ 56347 h 78299"/>
                  <a:gd name="connsiteX8" fmla="*/ 225 w 49446"/>
                  <a:gd name="connsiteY8" fmla="*/ 29186 h 78299"/>
                  <a:gd name="connsiteX9" fmla="*/ 23903 w 49446"/>
                  <a:gd name="connsiteY9" fmla="*/ 930 h 78299"/>
                  <a:gd name="connsiteX10" fmla="*/ 40120 w 49446"/>
                  <a:gd name="connsiteY10" fmla="*/ 10531 h 78299"/>
                  <a:gd name="connsiteX11" fmla="*/ 40966 w 49446"/>
                  <a:gd name="connsiteY11" fmla="*/ 10531 h 78299"/>
                  <a:gd name="connsiteX12" fmla="*/ 40966 w 49446"/>
                  <a:gd name="connsiteY12" fmla="*/ 1627 h 78299"/>
                  <a:gd name="connsiteX13" fmla="*/ 49671 w 49446"/>
                  <a:gd name="connsiteY13" fmla="*/ 1627 h 78299"/>
                  <a:gd name="connsiteX14" fmla="*/ 49671 w 49446"/>
                  <a:gd name="connsiteY14" fmla="*/ 58685 h 78299"/>
                  <a:gd name="connsiteX15" fmla="*/ 25445 w 49446"/>
                  <a:gd name="connsiteY15" fmla="*/ 79230 h 78299"/>
                  <a:gd name="connsiteX16" fmla="*/ 25197 w 49446"/>
                  <a:gd name="connsiteY16" fmla="*/ 48387 h 78299"/>
                  <a:gd name="connsiteX17" fmla="*/ 40817 w 49446"/>
                  <a:gd name="connsiteY17" fmla="*/ 28987 h 78299"/>
                  <a:gd name="connsiteX18" fmla="*/ 25197 w 49446"/>
                  <a:gd name="connsiteY18" fmla="*/ 8939 h 78299"/>
                  <a:gd name="connsiteX19" fmla="*/ 9328 w 49446"/>
                  <a:gd name="connsiteY19" fmla="*/ 28987 h 78299"/>
                  <a:gd name="connsiteX20" fmla="*/ 25197 w 49446"/>
                  <a:gd name="connsiteY20" fmla="*/ 48387 h 78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9446" h="78299">
                    <a:moveTo>
                      <a:pt x="25445" y="79230"/>
                    </a:moveTo>
                    <a:cubicBezTo>
                      <a:pt x="13109" y="79230"/>
                      <a:pt x="5995" y="74006"/>
                      <a:pt x="2563" y="67888"/>
                    </a:cubicBezTo>
                    <a:lnTo>
                      <a:pt x="9825" y="63212"/>
                    </a:lnTo>
                    <a:cubicBezTo>
                      <a:pt x="12163" y="66445"/>
                      <a:pt x="15646" y="71420"/>
                      <a:pt x="25445" y="71420"/>
                    </a:cubicBezTo>
                    <a:cubicBezTo>
                      <a:pt x="34300" y="71420"/>
                      <a:pt x="40717" y="67340"/>
                      <a:pt x="40717" y="58187"/>
                    </a:cubicBezTo>
                    <a:lnTo>
                      <a:pt x="40717" y="47044"/>
                    </a:lnTo>
                    <a:lnTo>
                      <a:pt x="39872" y="47044"/>
                    </a:lnTo>
                    <a:cubicBezTo>
                      <a:pt x="37981" y="50228"/>
                      <a:pt x="34449" y="56347"/>
                      <a:pt x="23704" y="56347"/>
                    </a:cubicBezTo>
                    <a:cubicBezTo>
                      <a:pt x="10373" y="56347"/>
                      <a:pt x="225" y="46646"/>
                      <a:pt x="225" y="29186"/>
                    </a:cubicBezTo>
                    <a:cubicBezTo>
                      <a:pt x="225" y="11974"/>
                      <a:pt x="10024" y="930"/>
                      <a:pt x="23903" y="930"/>
                    </a:cubicBezTo>
                    <a:cubicBezTo>
                      <a:pt x="34648" y="930"/>
                      <a:pt x="38230" y="7547"/>
                      <a:pt x="40120" y="10531"/>
                    </a:cubicBezTo>
                    <a:lnTo>
                      <a:pt x="40966" y="10531"/>
                    </a:lnTo>
                    <a:lnTo>
                      <a:pt x="40966" y="1627"/>
                    </a:lnTo>
                    <a:lnTo>
                      <a:pt x="49671" y="1627"/>
                    </a:lnTo>
                    <a:lnTo>
                      <a:pt x="49671" y="58685"/>
                    </a:lnTo>
                    <a:cubicBezTo>
                      <a:pt x="49671" y="73061"/>
                      <a:pt x="38976" y="79230"/>
                      <a:pt x="25445" y="79230"/>
                    </a:cubicBezTo>
                    <a:close/>
                    <a:moveTo>
                      <a:pt x="25197" y="48387"/>
                    </a:moveTo>
                    <a:cubicBezTo>
                      <a:pt x="35295" y="48387"/>
                      <a:pt x="40817" y="41125"/>
                      <a:pt x="40817" y="28987"/>
                    </a:cubicBezTo>
                    <a:cubicBezTo>
                      <a:pt x="40817" y="17197"/>
                      <a:pt x="35444" y="8939"/>
                      <a:pt x="25197" y="8939"/>
                    </a:cubicBezTo>
                    <a:cubicBezTo>
                      <a:pt x="14601" y="8939"/>
                      <a:pt x="9328" y="17894"/>
                      <a:pt x="9328" y="28987"/>
                    </a:cubicBezTo>
                    <a:cubicBezTo>
                      <a:pt x="9328" y="40428"/>
                      <a:pt x="14750" y="48387"/>
                      <a:pt x="25197" y="48387"/>
                    </a:cubicBezTo>
                  </a:path>
                </a:pathLst>
              </a:custGeom>
              <a:solidFill>
                <a:srgbClr val="000000"/>
              </a:solidFill>
              <a:ln w="50" cap="flat">
                <a:noFill/>
                <a:prstDash val="solid"/>
                <a:miter/>
              </a:ln>
            </p:spPr>
            <p:txBody>
              <a:bodyPr rtlCol="0" anchor="ctr"/>
              <a:lstStyle/>
              <a:p>
                <a:endParaRPr lang="en-GB"/>
              </a:p>
            </p:txBody>
          </p:sp>
          <p:sp>
            <p:nvSpPr>
              <p:cNvPr id="192" name="Freeform: Shape 191">
                <a:extLst>
                  <a:ext uri="{FF2B5EF4-FFF2-40B4-BE49-F238E27FC236}">
                    <a16:creationId xmlns:a16="http://schemas.microsoft.com/office/drawing/2014/main" id="{7D22C1D6-2374-C24D-99E9-3651ABB30167}"/>
                  </a:ext>
                </a:extLst>
              </p:cNvPr>
              <p:cNvSpPr/>
              <p:nvPr/>
            </p:nvSpPr>
            <p:spPr>
              <a:xfrm>
                <a:off x="5682963" y="4421001"/>
                <a:ext cx="49347" cy="75314"/>
              </a:xfrm>
              <a:custGeom>
                <a:avLst/>
                <a:gdLst>
                  <a:gd name="connsiteX0" fmla="*/ 26000 w 49347"/>
                  <a:gd name="connsiteY0" fmla="*/ 76630 h 75314"/>
                  <a:gd name="connsiteX1" fmla="*/ 9833 w 49347"/>
                  <a:gd name="connsiteY1" fmla="*/ 66830 h 75314"/>
                  <a:gd name="connsiteX2" fmla="*/ 8838 w 49347"/>
                  <a:gd name="connsiteY2" fmla="*/ 66830 h 75314"/>
                  <a:gd name="connsiteX3" fmla="*/ 8838 w 49347"/>
                  <a:gd name="connsiteY3" fmla="*/ 75436 h 75314"/>
                  <a:gd name="connsiteX4" fmla="*/ 182 w 49347"/>
                  <a:gd name="connsiteY4" fmla="*/ 75436 h 75314"/>
                  <a:gd name="connsiteX5" fmla="*/ 182 w 49347"/>
                  <a:gd name="connsiteY5" fmla="*/ 1315 h 75314"/>
                  <a:gd name="connsiteX6" fmla="*/ 9136 w 49347"/>
                  <a:gd name="connsiteY6" fmla="*/ 1315 h 75314"/>
                  <a:gd name="connsiteX7" fmla="*/ 9136 w 49347"/>
                  <a:gd name="connsiteY7" fmla="*/ 28725 h 75314"/>
                  <a:gd name="connsiteX8" fmla="*/ 9833 w 49347"/>
                  <a:gd name="connsiteY8" fmla="*/ 28725 h 75314"/>
                  <a:gd name="connsiteX9" fmla="*/ 25950 w 49347"/>
                  <a:gd name="connsiteY9" fmla="*/ 19124 h 75314"/>
                  <a:gd name="connsiteX10" fmla="*/ 49530 w 49347"/>
                  <a:gd name="connsiteY10" fmla="*/ 47777 h 75314"/>
                  <a:gd name="connsiteX11" fmla="*/ 26000 w 49347"/>
                  <a:gd name="connsiteY11" fmla="*/ 76630 h 75314"/>
                  <a:gd name="connsiteX12" fmla="*/ 24657 w 49347"/>
                  <a:gd name="connsiteY12" fmla="*/ 68621 h 75314"/>
                  <a:gd name="connsiteX13" fmla="*/ 40426 w 49347"/>
                  <a:gd name="connsiteY13" fmla="*/ 47678 h 75314"/>
                  <a:gd name="connsiteX14" fmla="*/ 24657 w 49347"/>
                  <a:gd name="connsiteY14" fmla="*/ 27133 h 75314"/>
                  <a:gd name="connsiteX15" fmla="*/ 9037 w 49347"/>
                  <a:gd name="connsiteY15" fmla="*/ 47678 h 75314"/>
                  <a:gd name="connsiteX16" fmla="*/ 24657 w 49347"/>
                  <a:gd name="connsiteY16" fmla="*/ 68621 h 75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9347" h="75314">
                    <a:moveTo>
                      <a:pt x="26000" y="76630"/>
                    </a:moveTo>
                    <a:cubicBezTo>
                      <a:pt x="15404" y="76630"/>
                      <a:pt x="11673" y="69914"/>
                      <a:pt x="9833" y="66830"/>
                    </a:cubicBezTo>
                    <a:lnTo>
                      <a:pt x="8838" y="66830"/>
                    </a:lnTo>
                    <a:lnTo>
                      <a:pt x="8838" y="75436"/>
                    </a:lnTo>
                    <a:lnTo>
                      <a:pt x="182" y="75436"/>
                    </a:lnTo>
                    <a:lnTo>
                      <a:pt x="182" y="1315"/>
                    </a:lnTo>
                    <a:lnTo>
                      <a:pt x="9136" y="1315"/>
                    </a:lnTo>
                    <a:lnTo>
                      <a:pt x="9136" y="28725"/>
                    </a:lnTo>
                    <a:lnTo>
                      <a:pt x="9833" y="28725"/>
                    </a:lnTo>
                    <a:cubicBezTo>
                      <a:pt x="11673" y="25790"/>
                      <a:pt x="15106" y="19124"/>
                      <a:pt x="25950" y="19124"/>
                    </a:cubicBezTo>
                    <a:cubicBezTo>
                      <a:pt x="39829" y="19124"/>
                      <a:pt x="49530" y="30168"/>
                      <a:pt x="49530" y="47777"/>
                    </a:cubicBezTo>
                    <a:cubicBezTo>
                      <a:pt x="49530" y="65487"/>
                      <a:pt x="39879" y="76630"/>
                      <a:pt x="26000" y="76630"/>
                    </a:cubicBezTo>
                    <a:close/>
                    <a:moveTo>
                      <a:pt x="24657" y="68621"/>
                    </a:moveTo>
                    <a:cubicBezTo>
                      <a:pt x="35054" y="68621"/>
                      <a:pt x="40426" y="59368"/>
                      <a:pt x="40426" y="47678"/>
                    </a:cubicBezTo>
                    <a:cubicBezTo>
                      <a:pt x="40426" y="36137"/>
                      <a:pt x="35203" y="27133"/>
                      <a:pt x="24657" y="27133"/>
                    </a:cubicBezTo>
                    <a:cubicBezTo>
                      <a:pt x="14409" y="27133"/>
                      <a:pt x="9037" y="35391"/>
                      <a:pt x="9037" y="47678"/>
                    </a:cubicBezTo>
                    <a:cubicBezTo>
                      <a:pt x="9037" y="60064"/>
                      <a:pt x="14559" y="68621"/>
                      <a:pt x="24657" y="68621"/>
                    </a:cubicBezTo>
                  </a:path>
                </a:pathLst>
              </a:custGeom>
              <a:solidFill>
                <a:srgbClr val="000000"/>
              </a:solidFill>
              <a:ln w="50" cap="flat">
                <a:noFill/>
                <a:prstDash val="solid"/>
                <a:miter/>
              </a:ln>
            </p:spPr>
            <p:txBody>
              <a:bodyPr rtlCol="0" anchor="ctr"/>
              <a:lstStyle/>
              <a:p>
                <a:endParaRPr lang="en-GB"/>
              </a:p>
            </p:txBody>
          </p:sp>
          <p:sp>
            <p:nvSpPr>
              <p:cNvPr id="193" name="Freeform: Shape 192">
                <a:extLst>
                  <a:ext uri="{FF2B5EF4-FFF2-40B4-BE49-F238E27FC236}">
                    <a16:creationId xmlns:a16="http://schemas.microsoft.com/office/drawing/2014/main" id="{4403C8DC-93D2-509D-0DDA-BFDF5DBE23FD}"/>
                  </a:ext>
                </a:extLst>
              </p:cNvPr>
              <p:cNvSpPr/>
              <p:nvPr/>
            </p:nvSpPr>
            <p:spPr>
              <a:xfrm>
                <a:off x="5742658" y="4438810"/>
                <a:ext cx="50740" cy="57505"/>
              </a:xfrm>
              <a:custGeom>
                <a:avLst/>
                <a:gdLst>
                  <a:gd name="connsiteX0" fmla="*/ 25553 w 50740"/>
                  <a:gd name="connsiteY0" fmla="*/ 58643 h 57505"/>
                  <a:gd name="connsiteX1" fmla="*/ 232 w 50740"/>
                  <a:gd name="connsiteY1" fmla="*/ 29990 h 57505"/>
                  <a:gd name="connsiteX2" fmla="*/ 25553 w 50740"/>
                  <a:gd name="connsiteY2" fmla="*/ 1138 h 57505"/>
                  <a:gd name="connsiteX3" fmla="*/ 50972 w 50740"/>
                  <a:gd name="connsiteY3" fmla="*/ 29990 h 57505"/>
                  <a:gd name="connsiteX4" fmla="*/ 25553 w 50740"/>
                  <a:gd name="connsiteY4" fmla="*/ 58643 h 57505"/>
                  <a:gd name="connsiteX5" fmla="*/ 25553 w 50740"/>
                  <a:gd name="connsiteY5" fmla="*/ 50634 h 57505"/>
                  <a:gd name="connsiteX6" fmla="*/ 41919 w 50740"/>
                  <a:gd name="connsiteY6" fmla="*/ 29990 h 57505"/>
                  <a:gd name="connsiteX7" fmla="*/ 25553 w 50740"/>
                  <a:gd name="connsiteY7" fmla="*/ 9147 h 57505"/>
                  <a:gd name="connsiteX8" fmla="*/ 9336 w 50740"/>
                  <a:gd name="connsiteY8" fmla="*/ 29990 h 57505"/>
                  <a:gd name="connsiteX9" fmla="*/ 25553 w 50740"/>
                  <a:gd name="connsiteY9" fmla="*/ 50634 h 57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740" h="57505">
                    <a:moveTo>
                      <a:pt x="25553" y="58643"/>
                    </a:moveTo>
                    <a:cubicBezTo>
                      <a:pt x="10430" y="58643"/>
                      <a:pt x="232" y="47152"/>
                      <a:pt x="232" y="29990"/>
                    </a:cubicBezTo>
                    <a:cubicBezTo>
                      <a:pt x="232" y="12579"/>
                      <a:pt x="10430" y="1138"/>
                      <a:pt x="25553" y="1138"/>
                    </a:cubicBezTo>
                    <a:cubicBezTo>
                      <a:pt x="40725" y="1138"/>
                      <a:pt x="50972" y="12579"/>
                      <a:pt x="50972" y="29990"/>
                    </a:cubicBezTo>
                    <a:cubicBezTo>
                      <a:pt x="50972" y="47152"/>
                      <a:pt x="40725" y="58643"/>
                      <a:pt x="25553" y="58643"/>
                    </a:cubicBezTo>
                    <a:close/>
                    <a:moveTo>
                      <a:pt x="25553" y="50634"/>
                    </a:moveTo>
                    <a:cubicBezTo>
                      <a:pt x="36795" y="50634"/>
                      <a:pt x="41919" y="40934"/>
                      <a:pt x="41919" y="29990"/>
                    </a:cubicBezTo>
                    <a:cubicBezTo>
                      <a:pt x="41919" y="18947"/>
                      <a:pt x="36795" y="9147"/>
                      <a:pt x="25553" y="9147"/>
                    </a:cubicBezTo>
                    <a:cubicBezTo>
                      <a:pt x="14459" y="9147"/>
                      <a:pt x="9336" y="18897"/>
                      <a:pt x="9336" y="29990"/>
                    </a:cubicBezTo>
                    <a:cubicBezTo>
                      <a:pt x="9336" y="40934"/>
                      <a:pt x="14459" y="50634"/>
                      <a:pt x="25553" y="50634"/>
                    </a:cubicBezTo>
                  </a:path>
                </a:pathLst>
              </a:custGeom>
              <a:solidFill>
                <a:srgbClr val="000000"/>
              </a:solidFill>
              <a:ln w="50" cap="flat">
                <a:noFill/>
                <a:prstDash val="solid"/>
                <a:miter/>
              </a:ln>
            </p:spPr>
            <p:txBody>
              <a:bodyPr rtlCol="0" anchor="ctr"/>
              <a:lstStyle/>
              <a:p>
                <a:endParaRPr lang="en-GB"/>
              </a:p>
            </p:txBody>
          </p:sp>
          <p:sp>
            <p:nvSpPr>
              <p:cNvPr id="194" name="Freeform: Shape 193">
                <a:extLst>
                  <a:ext uri="{FF2B5EF4-FFF2-40B4-BE49-F238E27FC236}">
                    <a16:creationId xmlns:a16="http://schemas.microsoft.com/office/drawing/2014/main" id="{60194617-997E-3004-7CD2-FAC7439ABDC9}"/>
                  </a:ext>
                </a:extLst>
              </p:cNvPr>
              <p:cNvSpPr/>
              <p:nvPr/>
            </p:nvSpPr>
            <p:spPr>
              <a:xfrm>
                <a:off x="5803744" y="4438810"/>
                <a:ext cx="50740" cy="57505"/>
              </a:xfrm>
              <a:custGeom>
                <a:avLst/>
                <a:gdLst>
                  <a:gd name="connsiteX0" fmla="*/ 25563 w 50740"/>
                  <a:gd name="connsiteY0" fmla="*/ 58643 h 57505"/>
                  <a:gd name="connsiteX1" fmla="*/ 242 w 50740"/>
                  <a:gd name="connsiteY1" fmla="*/ 29990 h 57505"/>
                  <a:gd name="connsiteX2" fmla="*/ 25563 w 50740"/>
                  <a:gd name="connsiteY2" fmla="*/ 1138 h 57505"/>
                  <a:gd name="connsiteX3" fmla="*/ 50982 w 50740"/>
                  <a:gd name="connsiteY3" fmla="*/ 29990 h 57505"/>
                  <a:gd name="connsiteX4" fmla="*/ 25563 w 50740"/>
                  <a:gd name="connsiteY4" fmla="*/ 58643 h 57505"/>
                  <a:gd name="connsiteX5" fmla="*/ 25563 w 50740"/>
                  <a:gd name="connsiteY5" fmla="*/ 50634 h 57505"/>
                  <a:gd name="connsiteX6" fmla="*/ 41929 w 50740"/>
                  <a:gd name="connsiteY6" fmla="*/ 29990 h 57505"/>
                  <a:gd name="connsiteX7" fmla="*/ 25563 w 50740"/>
                  <a:gd name="connsiteY7" fmla="*/ 9147 h 57505"/>
                  <a:gd name="connsiteX8" fmla="*/ 9346 w 50740"/>
                  <a:gd name="connsiteY8" fmla="*/ 29990 h 57505"/>
                  <a:gd name="connsiteX9" fmla="*/ 25563 w 50740"/>
                  <a:gd name="connsiteY9" fmla="*/ 50634 h 57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740" h="57505">
                    <a:moveTo>
                      <a:pt x="25563" y="58643"/>
                    </a:moveTo>
                    <a:cubicBezTo>
                      <a:pt x="10440" y="58643"/>
                      <a:pt x="242" y="47152"/>
                      <a:pt x="242" y="29990"/>
                    </a:cubicBezTo>
                    <a:cubicBezTo>
                      <a:pt x="242" y="12579"/>
                      <a:pt x="10440" y="1138"/>
                      <a:pt x="25563" y="1138"/>
                    </a:cubicBezTo>
                    <a:cubicBezTo>
                      <a:pt x="40735" y="1138"/>
                      <a:pt x="50982" y="12579"/>
                      <a:pt x="50982" y="29990"/>
                    </a:cubicBezTo>
                    <a:cubicBezTo>
                      <a:pt x="50982" y="47152"/>
                      <a:pt x="40735" y="58643"/>
                      <a:pt x="25563" y="58643"/>
                    </a:cubicBezTo>
                    <a:close/>
                    <a:moveTo>
                      <a:pt x="25563" y="50634"/>
                    </a:moveTo>
                    <a:cubicBezTo>
                      <a:pt x="36805" y="50634"/>
                      <a:pt x="41929" y="40934"/>
                      <a:pt x="41929" y="29990"/>
                    </a:cubicBezTo>
                    <a:cubicBezTo>
                      <a:pt x="41929" y="18947"/>
                      <a:pt x="36805" y="9147"/>
                      <a:pt x="25563" y="9147"/>
                    </a:cubicBezTo>
                    <a:cubicBezTo>
                      <a:pt x="14469" y="9147"/>
                      <a:pt x="9346" y="18897"/>
                      <a:pt x="9346" y="29990"/>
                    </a:cubicBezTo>
                    <a:cubicBezTo>
                      <a:pt x="9346" y="40934"/>
                      <a:pt x="14469" y="50634"/>
                      <a:pt x="25563" y="50634"/>
                    </a:cubicBezTo>
                  </a:path>
                </a:pathLst>
              </a:custGeom>
              <a:solidFill>
                <a:srgbClr val="000000"/>
              </a:solidFill>
              <a:ln w="50" cap="flat">
                <a:noFill/>
                <a:prstDash val="solid"/>
                <a:miter/>
              </a:ln>
            </p:spPr>
            <p:txBody>
              <a:bodyPr rtlCol="0" anchor="ctr"/>
              <a:lstStyle/>
              <a:p>
                <a:endParaRPr lang="en-GB"/>
              </a:p>
            </p:txBody>
          </p:sp>
          <p:sp>
            <p:nvSpPr>
              <p:cNvPr id="195" name="Freeform: Shape 194">
                <a:extLst>
                  <a:ext uri="{FF2B5EF4-FFF2-40B4-BE49-F238E27FC236}">
                    <a16:creationId xmlns:a16="http://schemas.microsoft.com/office/drawing/2014/main" id="{7F35ACED-CE35-37AF-CD8F-A81D74CA70F7}"/>
                  </a:ext>
                </a:extLst>
              </p:cNvPr>
              <p:cNvSpPr/>
              <p:nvPr/>
            </p:nvSpPr>
            <p:spPr>
              <a:xfrm>
                <a:off x="5867518" y="4421001"/>
                <a:ext cx="46661" cy="74120"/>
              </a:xfrm>
              <a:custGeom>
                <a:avLst/>
                <a:gdLst>
                  <a:gd name="connsiteX0" fmla="*/ 239 w 46661"/>
                  <a:gd name="connsiteY0" fmla="*/ 75448 h 74120"/>
                  <a:gd name="connsiteX1" fmla="*/ 239 w 46661"/>
                  <a:gd name="connsiteY1" fmla="*/ 1327 h 74120"/>
                  <a:gd name="connsiteX2" fmla="*/ 9194 w 46661"/>
                  <a:gd name="connsiteY2" fmla="*/ 1327 h 74120"/>
                  <a:gd name="connsiteX3" fmla="*/ 9194 w 46661"/>
                  <a:gd name="connsiteY3" fmla="*/ 44357 h 74120"/>
                  <a:gd name="connsiteX4" fmla="*/ 10288 w 46661"/>
                  <a:gd name="connsiteY4" fmla="*/ 44357 h 74120"/>
                  <a:gd name="connsiteX5" fmla="*/ 34066 w 46661"/>
                  <a:gd name="connsiteY5" fmla="*/ 19832 h 74120"/>
                  <a:gd name="connsiteX6" fmla="*/ 45159 w 46661"/>
                  <a:gd name="connsiteY6" fmla="*/ 19832 h 74120"/>
                  <a:gd name="connsiteX7" fmla="*/ 21879 w 46661"/>
                  <a:gd name="connsiteY7" fmla="*/ 43710 h 74120"/>
                  <a:gd name="connsiteX8" fmla="*/ 46900 w 46661"/>
                  <a:gd name="connsiteY8" fmla="*/ 75448 h 74120"/>
                  <a:gd name="connsiteX9" fmla="*/ 35409 w 46661"/>
                  <a:gd name="connsiteY9" fmla="*/ 75448 h 74120"/>
                  <a:gd name="connsiteX10" fmla="*/ 15063 w 46661"/>
                  <a:gd name="connsiteY10" fmla="*/ 49431 h 74120"/>
                  <a:gd name="connsiteX11" fmla="*/ 9194 w 46661"/>
                  <a:gd name="connsiteY11" fmla="*/ 54953 h 74120"/>
                  <a:gd name="connsiteX12" fmla="*/ 9194 w 46661"/>
                  <a:gd name="connsiteY12" fmla="*/ 75448 h 74120"/>
                  <a:gd name="connsiteX13" fmla="*/ 239 w 46661"/>
                  <a:gd name="connsiteY13" fmla="*/ 75448 h 74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6661" h="74120">
                    <a:moveTo>
                      <a:pt x="239" y="75448"/>
                    </a:moveTo>
                    <a:lnTo>
                      <a:pt x="239" y="1327"/>
                    </a:lnTo>
                    <a:lnTo>
                      <a:pt x="9194" y="1327"/>
                    </a:lnTo>
                    <a:lnTo>
                      <a:pt x="9194" y="44357"/>
                    </a:lnTo>
                    <a:lnTo>
                      <a:pt x="10288" y="44357"/>
                    </a:lnTo>
                    <a:lnTo>
                      <a:pt x="34066" y="19832"/>
                    </a:lnTo>
                    <a:lnTo>
                      <a:pt x="45159" y="19832"/>
                    </a:lnTo>
                    <a:lnTo>
                      <a:pt x="21879" y="43710"/>
                    </a:lnTo>
                    <a:lnTo>
                      <a:pt x="46900" y="75448"/>
                    </a:lnTo>
                    <a:lnTo>
                      <a:pt x="35409" y="75448"/>
                    </a:lnTo>
                    <a:lnTo>
                      <a:pt x="15063" y="49431"/>
                    </a:lnTo>
                    <a:lnTo>
                      <a:pt x="9194" y="54953"/>
                    </a:lnTo>
                    <a:lnTo>
                      <a:pt x="9194" y="75448"/>
                    </a:lnTo>
                    <a:lnTo>
                      <a:pt x="239" y="75448"/>
                    </a:lnTo>
                  </a:path>
                </a:pathLst>
              </a:custGeom>
              <a:solidFill>
                <a:srgbClr val="000000"/>
              </a:solidFill>
              <a:ln w="50" cap="flat">
                <a:noFill/>
                <a:prstDash val="solid"/>
                <a:miter/>
              </a:ln>
            </p:spPr>
            <p:txBody>
              <a:bodyPr rtlCol="0" anchor="ctr"/>
              <a:lstStyle/>
              <a:p>
                <a:endParaRPr lang="en-GB"/>
              </a:p>
            </p:txBody>
          </p:sp>
        </p:grpSp>
        <p:grpSp>
          <p:nvGrpSpPr>
            <p:cNvPr id="196" name="Graphic 8">
              <a:extLst>
                <a:ext uri="{FF2B5EF4-FFF2-40B4-BE49-F238E27FC236}">
                  <a16:creationId xmlns:a16="http://schemas.microsoft.com/office/drawing/2014/main" id="{A492751C-76AF-240D-5EE4-2F43FFB15CE4}"/>
                </a:ext>
              </a:extLst>
            </p:cNvPr>
            <p:cNvGrpSpPr/>
            <p:nvPr/>
          </p:nvGrpSpPr>
          <p:grpSpPr>
            <a:xfrm>
              <a:off x="5189146" y="4563555"/>
              <a:ext cx="234324" cy="55867"/>
              <a:chOff x="5189146" y="4563555"/>
              <a:chExt cx="234324" cy="55867"/>
            </a:xfrm>
            <a:solidFill>
              <a:srgbClr val="000000"/>
            </a:solidFill>
          </p:grpSpPr>
          <p:sp>
            <p:nvSpPr>
              <p:cNvPr id="197" name="Freeform: Shape 196">
                <a:extLst>
                  <a:ext uri="{FF2B5EF4-FFF2-40B4-BE49-F238E27FC236}">
                    <a16:creationId xmlns:a16="http://schemas.microsoft.com/office/drawing/2014/main" id="{AB59022E-517C-8F3F-03CD-4CD376B0F818}"/>
                  </a:ext>
                </a:extLst>
              </p:cNvPr>
              <p:cNvSpPr/>
              <p:nvPr/>
            </p:nvSpPr>
            <p:spPr>
              <a:xfrm>
                <a:off x="5189146" y="4573540"/>
                <a:ext cx="35421" cy="44852"/>
              </a:xfrm>
              <a:custGeom>
                <a:avLst/>
                <a:gdLst>
                  <a:gd name="connsiteX0" fmla="*/ 7281 w 35421"/>
                  <a:gd name="connsiteY0" fmla="*/ 19476 h 44852"/>
                  <a:gd name="connsiteX1" fmla="*/ 7281 w 35421"/>
                  <a:gd name="connsiteY1" fmla="*/ 46023 h 44852"/>
                  <a:gd name="connsiteX2" fmla="*/ 149 w 35421"/>
                  <a:gd name="connsiteY2" fmla="*/ 46023 h 44852"/>
                  <a:gd name="connsiteX3" fmla="*/ 149 w 35421"/>
                  <a:gd name="connsiteY3" fmla="*/ 1726 h 44852"/>
                  <a:gd name="connsiteX4" fmla="*/ 7004 w 35421"/>
                  <a:gd name="connsiteY4" fmla="*/ 1726 h 44852"/>
                  <a:gd name="connsiteX5" fmla="*/ 7043 w 35421"/>
                  <a:gd name="connsiteY5" fmla="*/ 9927 h 44852"/>
                  <a:gd name="connsiteX6" fmla="*/ 20594 w 35421"/>
                  <a:gd name="connsiteY6" fmla="*/ 1171 h 44852"/>
                  <a:gd name="connsiteX7" fmla="*/ 35571 w 35421"/>
                  <a:gd name="connsiteY7" fmla="*/ 17891 h 44852"/>
                  <a:gd name="connsiteX8" fmla="*/ 35571 w 35421"/>
                  <a:gd name="connsiteY8" fmla="*/ 46023 h 44852"/>
                  <a:gd name="connsiteX9" fmla="*/ 28439 w 35421"/>
                  <a:gd name="connsiteY9" fmla="*/ 46023 h 44852"/>
                  <a:gd name="connsiteX10" fmla="*/ 28439 w 35421"/>
                  <a:gd name="connsiteY10" fmla="*/ 18486 h 44852"/>
                  <a:gd name="connsiteX11" fmla="*/ 18454 w 35421"/>
                  <a:gd name="connsiteY11" fmla="*/ 7590 h 44852"/>
                  <a:gd name="connsiteX12" fmla="*/ 7281 w 35421"/>
                  <a:gd name="connsiteY12" fmla="*/ 19476 h 44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5421" h="44852">
                    <a:moveTo>
                      <a:pt x="7281" y="19476"/>
                    </a:moveTo>
                    <a:lnTo>
                      <a:pt x="7281" y="46023"/>
                    </a:lnTo>
                    <a:lnTo>
                      <a:pt x="149" y="46023"/>
                    </a:lnTo>
                    <a:lnTo>
                      <a:pt x="149" y="1726"/>
                    </a:lnTo>
                    <a:lnTo>
                      <a:pt x="7004" y="1726"/>
                    </a:lnTo>
                    <a:lnTo>
                      <a:pt x="7043" y="9927"/>
                    </a:lnTo>
                    <a:cubicBezTo>
                      <a:pt x="9896" y="3667"/>
                      <a:pt x="14651" y="1171"/>
                      <a:pt x="20594" y="1171"/>
                    </a:cubicBezTo>
                    <a:cubicBezTo>
                      <a:pt x="29548" y="1171"/>
                      <a:pt x="35571" y="6678"/>
                      <a:pt x="35571" y="17891"/>
                    </a:cubicBezTo>
                    <a:lnTo>
                      <a:pt x="35571" y="46023"/>
                    </a:lnTo>
                    <a:lnTo>
                      <a:pt x="28439" y="46023"/>
                    </a:lnTo>
                    <a:lnTo>
                      <a:pt x="28439" y="18486"/>
                    </a:lnTo>
                    <a:cubicBezTo>
                      <a:pt x="28439" y="11671"/>
                      <a:pt x="24635" y="7590"/>
                      <a:pt x="18454" y="7590"/>
                    </a:cubicBezTo>
                    <a:cubicBezTo>
                      <a:pt x="12075" y="7590"/>
                      <a:pt x="7281" y="11908"/>
                      <a:pt x="7281" y="19476"/>
                    </a:cubicBezTo>
                  </a:path>
                </a:pathLst>
              </a:custGeom>
              <a:solidFill>
                <a:srgbClr val="000000"/>
              </a:solidFill>
              <a:ln w="40" cap="flat">
                <a:noFill/>
                <a:prstDash val="solid"/>
                <a:miter/>
              </a:ln>
            </p:spPr>
            <p:txBody>
              <a:bodyPr rtlCol="0" anchor="ctr"/>
              <a:lstStyle/>
              <a:p>
                <a:endParaRPr lang="en-GB"/>
              </a:p>
            </p:txBody>
          </p:sp>
          <p:sp>
            <p:nvSpPr>
              <p:cNvPr id="198" name="Freeform: Shape 197">
                <a:extLst>
                  <a:ext uri="{FF2B5EF4-FFF2-40B4-BE49-F238E27FC236}">
                    <a16:creationId xmlns:a16="http://schemas.microsoft.com/office/drawing/2014/main" id="{71E4A7B4-5F58-7954-E521-AFDCA52B0193}"/>
                  </a:ext>
                </a:extLst>
              </p:cNvPr>
              <p:cNvSpPr/>
              <p:nvPr/>
            </p:nvSpPr>
            <p:spPr>
              <a:xfrm>
                <a:off x="5234394" y="4573540"/>
                <a:ext cx="35738" cy="45882"/>
              </a:xfrm>
              <a:custGeom>
                <a:avLst/>
                <a:gdLst>
                  <a:gd name="connsiteX0" fmla="*/ 15316 w 35738"/>
                  <a:gd name="connsiteY0" fmla="*/ 47040 h 45882"/>
                  <a:gd name="connsiteX1" fmla="*/ 220 w 35738"/>
                  <a:gd name="connsiteY1" fmla="*/ 33410 h 45882"/>
                  <a:gd name="connsiteX2" fmla="*/ 17456 w 35738"/>
                  <a:gd name="connsiteY2" fmla="*/ 20375 h 45882"/>
                  <a:gd name="connsiteX3" fmla="*/ 28827 w 35738"/>
                  <a:gd name="connsiteY3" fmla="*/ 16095 h 45882"/>
                  <a:gd name="connsiteX4" fmla="*/ 19556 w 35738"/>
                  <a:gd name="connsiteY4" fmla="*/ 7418 h 45882"/>
                  <a:gd name="connsiteX5" fmla="*/ 8343 w 35738"/>
                  <a:gd name="connsiteY5" fmla="*/ 13916 h 45882"/>
                  <a:gd name="connsiteX6" fmla="*/ 1488 w 35738"/>
                  <a:gd name="connsiteY6" fmla="*/ 11658 h 45882"/>
                  <a:gd name="connsiteX7" fmla="*/ 19358 w 35738"/>
                  <a:gd name="connsiteY7" fmla="*/ 1158 h 45882"/>
                  <a:gd name="connsiteX8" fmla="*/ 35959 w 35738"/>
                  <a:gd name="connsiteY8" fmla="*/ 16809 h 45882"/>
                  <a:gd name="connsiteX9" fmla="*/ 35959 w 35738"/>
                  <a:gd name="connsiteY9" fmla="*/ 46010 h 45882"/>
                  <a:gd name="connsiteX10" fmla="*/ 28946 w 35738"/>
                  <a:gd name="connsiteY10" fmla="*/ 46010 h 45882"/>
                  <a:gd name="connsiteX11" fmla="*/ 28946 w 35738"/>
                  <a:gd name="connsiteY11" fmla="*/ 39987 h 45882"/>
                  <a:gd name="connsiteX12" fmla="*/ 28471 w 35738"/>
                  <a:gd name="connsiteY12" fmla="*/ 39987 h 45882"/>
                  <a:gd name="connsiteX13" fmla="*/ 15316 w 35738"/>
                  <a:gd name="connsiteY13" fmla="*/ 47040 h 45882"/>
                  <a:gd name="connsiteX14" fmla="*/ 16545 w 35738"/>
                  <a:gd name="connsiteY14" fmla="*/ 40740 h 45882"/>
                  <a:gd name="connsiteX15" fmla="*/ 28827 w 35738"/>
                  <a:gd name="connsiteY15" fmla="*/ 30003 h 45882"/>
                  <a:gd name="connsiteX16" fmla="*/ 28827 w 35738"/>
                  <a:gd name="connsiteY16" fmla="*/ 23861 h 45882"/>
                  <a:gd name="connsiteX17" fmla="*/ 17139 w 35738"/>
                  <a:gd name="connsiteY17" fmla="*/ 26397 h 45882"/>
                  <a:gd name="connsiteX18" fmla="*/ 7392 w 35738"/>
                  <a:gd name="connsiteY18" fmla="*/ 33767 h 45882"/>
                  <a:gd name="connsiteX19" fmla="*/ 16545 w 35738"/>
                  <a:gd name="connsiteY19" fmla="*/ 40740 h 458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5738" h="45882">
                    <a:moveTo>
                      <a:pt x="15316" y="47040"/>
                    </a:moveTo>
                    <a:cubicBezTo>
                      <a:pt x="6917" y="47040"/>
                      <a:pt x="220" y="42127"/>
                      <a:pt x="220" y="33410"/>
                    </a:cubicBezTo>
                    <a:cubicBezTo>
                      <a:pt x="220" y="23267"/>
                      <a:pt x="9254" y="21405"/>
                      <a:pt x="17456" y="20375"/>
                    </a:cubicBezTo>
                    <a:cubicBezTo>
                      <a:pt x="25460" y="19305"/>
                      <a:pt x="28827" y="19741"/>
                      <a:pt x="28827" y="16095"/>
                    </a:cubicBezTo>
                    <a:cubicBezTo>
                      <a:pt x="28827" y="10588"/>
                      <a:pt x="25697" y="7418"/>
                      <a:pt x="19556" y="7418"/>
                    </a:cubicBezTo>
                    <a:cubicBezTo>
                      <a:pt x="13177" y="7418"/>
                      <a:pt x="9730" y="10826"/>
                      <a:pt x="8343" y="13916"/>
                    </a:cubicBezTo>
                    <a:lnTo>
                      <a:pt x="1488" y="11658"/>
                    </a:lnTo>
                    <a:cubicBezTo>
                      <a:pt x="4896" y="3614"/>
                      <a:pt x="12503" y="1158"/>
                      <a:pt x="19358" y="1158"/>
                    </a:cubicBezTo>
                    <a:cubicBezTo>
                      <a:pt x="25301" y="1158"/>
                      <a:pt x="35959" y="2981"/>
                      <a:pt x="35959" y="16809"/>
                    </a:cubicBezTo>
                    <a:lnTo>
                      <a:pt x="35959" y="46010"/>
                    </a:lnTo>
                    <a:lnTo>
                      <a:pt x="28946" y="46010"/>
                    </a:lnTo>
                    <a:lnTo>
                      <a:pt x="28946" y="39987"/>
                    </a:lnTo>
                    <a:lnTo>
                      <a:pt x="28471" y="39987"/>
                    </a:lnTo>
                    <a:cubicBezTo>
                      <a:pt x="26965" y="43118"/>
                      <a:pt x="22805" y="47040"/>
                      <a:pt x="15316" y="47040"/>
                    </a:cubicBezTo>
                    <a:close/>
                    <a:moveTo>
                      <a:pt x="16545" y="40740"/>
                    </a:moveTo>
                    <a:cubicBezTo>
                      <a:pt x="24429" y="40740"/>
                      <a:pt x="28827" y="35431"/>
                      <a:pt x="28827" y="30003"/>
                    </a:cubicBezTo>
                    <a:lnTo>
                      <a:pt x="28827" y="23861"/>
                    </a:lnTo>
                    <a:cubicBezTo>
                      <a:pt x="27639" y="25248"/>
                      <a:pt x="19873" y="26040"/>
                      <a:pt x="17139" y="26397"/>
                    </a:cubicBezTo>
                    <a:cubicBezTo>
                      <a:pt x="11949" y="27071"/>
                      <a:pt x="7392" y="28735"/>
                      <a:pt x="7392" y="33767"/>
                    </a:cubicBezTo>
                    <a:cubicBezTo>
                      <a:pt x="7392" y="38363"/>
                      <a:pt x="11235" y="40740"/>
                      <a:pt x="16545" y="40740"/>
                    </a:cubicBezTo>
                  </a:path>
                </a:pathLst>
              </a:custGeom>
              <a:solidFill>
                <a:srgbClr val="000000"/>
              </a:solidFill>
              <a:ln w="40" cap="flat">
                <a:noFill/>
                <a:prstDash val="solid"/>
                <a:miter/>
              </a:ln>
            </p:spPr>
            <p:txBody>
              <a:bodyPr rtlCol="0" anchor="ctr"/>
              <a:lstStyle/>
              <a:p>
                <a:endParaRPr lang="en-GB"/>
              </a:p>
            </p:txBody>
          </p:sp>
          <p:sp>
            <p:nvSpPr>
              <p:cNvPr id="199" name="Freeform: Shape 198">
                <a:extLst>
                  <a:ext uri="{FF2B5EF4-FFF2-40B4-BE49-F238E27FC236}">
                    <a16:creationId xmlns:a16="http://schemas.microsoft.com/office/drawing/2014/main" id="{F76ECE67-D205-05E1-D486-95C94F0B34C4}"/>
                  </a:ext>
                </a:extLst>
              </p:cNvPr>
              <p:cNvSpPr/>
              <p:nvPr/>
            </p:nvSpPr>
            <p:spPr>
              <a:xfrm>
                <a:off x="5277186" y="4563555"/>
                <a:ext cx="24129" cy="55391"/>
              </a:xfrm>
              <a:custGeom>
                <a:avLst/>
                <a:gdLst>
                  <a:gd name="connsiteX0" fmla="*/ 23345 w 24129"/>
                  <a:gd name="connsiteY0" fmla="*/ 11829 h 55391"/>
                  <a:gd name="connsiteX1" fmla="*/ 23345 w 24129"/>
                  <a:gd name="connsiteY1" fmla="*/ 17930 h 55391"/>
                  <a:gd name="connsiteX2" fmla="*/ 14231 w 24129"/>
                  <a:gd name="connsiteY2" fmla="*/ 17930 h 55391"/>
                  <a:gd name="connsiteX3" fmla="*/ 14231 w 24129"/>
                  <a:gd name="connsiteY3" fmla="*/ 44635 h 55391"/>
                  <a:gd name="connsiteX4" fmla="*/ 19462 w 24129"/>
                  <a:gd name="connsiteY4" fmla="*/ 50341 h 55391"/>
                  <a:gd name="connsiteX5" fmla="*/ 23107 w 24129"/>
                  <a:gd name="connsiteY5" fmla="*/ 49866 h 55391"/>
                  <a:gd name="connsiteX6" fmla="*/ 24573 w 24129"/>
                  <a:gd name="connsiteY6" fmla="*/ 55888 h 55391"/>
                  <a:gd name="connsiteX7" fmla="*/ 19263 w 24129"/>
                  <a:gd name="connsiteY7" fmla="*/ 56681 h 55391"/>
                  <a:gd name="connsiteX8" fmla="*/ 7100 w 24129"/>
                  <a:gd name="connsiteY8" fmla="*/ 45190 h 55391"/>
                  <a:gd name="connsiteX9" fmla="*/ 7100 w 24129"/>
                  <a:gd name="connsiteY9" fmla="*/ 17930 h 55391"/>
                  <a:gd name="connsiteX10" fmla="*/ 443 w 24129"/>
                  <a:gd name="connsiteY10" fmla="*/ 17930 h 55391"/>
                  <a:gd name="connsiteX11" fmla="*/ 443 w 24129"/>
                  <a:gd name="connsiteY11" fmla="*/ 11829 h 55391"/>
                  <a:gd name="connsiteX12" fmla="*/ 7100 w 24129"/>
                  <a:gd name="connsiteY12" fmla="*/ 11829 h 55391"/>
                  <a:gd name="connsiteX13" fmla="*/ 7100 w 24129"/>
                  <a:gd name="connsiteY13" fmla="*/ 1289 h 55391"/>
                  <a:gd name="connsiteX14" fmla="*/ 14231 w 24129"/>
                  <a:gd name="connsiteY14" fmla="*/ 1289 h 55391"/>
                  <a:gd name="connsiteX15" fmla="*/ 14231 w 24129"/>
                  <a:gd name="connsiteY15" fmla="*/ 11829 h 55391"/>
                  <a:gd name="connsiteX16" fmla="*/ 23345 w 24129"/>
                  <a:gd name="connsiteY16" fmla="*/ 11829 h 553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129" h="55391">
                    <a:moveTo>
                      <a:pt x="23345" y="11829"/>
                    </a:moveTo>
                    <a:lnTo>
                      <a:pt x="23345" y="17930"/>
                    </a:lnTo>
                    <a:lnTo>
                      <a:pt x="14231" y="17930"/>
                    </a:lnTo>
                    <a:lnTo>
                      <a:pt x="14231" y="44635"/>
                    </a:lnTo>
                    <a:cubicBezTo>
                      <a:pt x="14231" y="48598"/>
                      <a:pt x="15697" y="50341"/>
                      <a:pt x="19462" y="50341"/>
                    </a:cubicBezTo>
                    <a:cubicBezTo>
                      <a:pt x="20373" y="50341"/>
                      <a:pt x="21918" y="50103"/>
                      <a:pt x="23107" y="49866"/>
                    </a:cubicBezTo>
                    <a:lnTo>
                      <a:pt x="24573" y="55888"/>
                    </a:lnTo>
                    <a:cubicBezTo>
                      <a:pt x="23107" y="56403"/>
                      <a:pt x="21086" y="56681"/>
                      <a:pt x="19263" y="56681"/>
                    </a:cubicBezTo>
                    <a:cubicBezTo>
                      <a:pt x="11616" y="56681"/>
                      <a:pt x="7100" y="52441"/>
                      <a:pt x="7100" y="45190"/>
                    </a:cubicBezTo>
                    <a:lnTo>
                      <a:pt x="7100" y="17930"/>
                    </a:lnTo>
                    <a:lnTo>
                      <a:pt x="443" y="17930"/>
                    </a:lnTo>
                    <a:lnTo>
                      <a:pt x="443" y="11829"/>
                    </a:lnTo>
                    <a:lnTo>
                      <a:pt x="7100" y="11829"/>
                    </a:lnTo>
                    <a:lnTo>
                      <a:pt x="7100" y="1289"/>
                    </a:lnTo>
                    <a:lnTo>
                      <a:pt x="14231" y="1289"/>
                    </a:lnTo>
                    <a:lnTo>
                      <a:pt x="14231" y="11829"/>
                    </a:lnTo>
                    <a:lnTo>
                      <a:pt x="23345" y="11829"/>
                    </a:lnTo>
                  </a:path>
                </a:pathLst>
              </a:custGeom>
              <a:solidFill>
                <a:srgbClr val="000000"/>
              </a:solidFill>
              <a:ln w="40" cap="flat">
                <a:noFill/>
                <a:prstDash val="solid"/>
                <a:miter/>
              </a:ln>
            </p:spPr>
            <p:txBody>
              <a:bodyPr rtlCol="0" anchor="ctr"/>
              <a:lstStyle/>
              <a:p>
                <a:endParaRPr lang="en-GB"/>
              </a:p>
            </p:txBody>
          </p:sp>
          <p:sp>
            <p:nvSpPr>
              <p:cNvPr id="200" name="Freeform: Shape 199">
                <a:extLst>
                  <a:ext uri="{FF2B5EF4-FFF2-40B4-BE49-F238E27FC236}">
                    <a16:creationId xmlns:a16="http://schemas.microsoft.com/office/drawing/2014/main" id="{B2E68A31-87BA-A170-933B-67704D251242}"/>
                  </a:ext>
                </a:extLst>
              </p:cNvPr>
              <p:cNvSpPr/>
              <p:nvPr/>
            </p:nvSpPr>
            <p:spPr>
              <a:xfrm>
                <a:off x="5309201" y="4574094"/>
                <a:ext cx="35461" cy="44852"/>
              </a:xfrm>
              <a:custGeom>
                <a:avLst/>
                <a:gdLst>
                  <a:gd name="connsiteX0" fmla="*/ 15185 w 35461"/>
                  <a:gd name="connsiteY0" fmla="*/ 46009 h 44852"/>
                  <a:gd name="connsiteX1" fmla="*/ 168 w 35461"/>
                  <a:gd name="connsiteY1" fmla="*/ 29288 h 44852"/>
                  <a:gd name="connsiteX2" fmla="*/ 168 w 35461"/>
                  <a:gd name="connsiteY2" fmla="*/ 1157 h 44852"/>
                  <a:gd name="connsiteX3" fmla="*/ 7300 w 35461"/>
                  <a:gd name="connsiteY3" fmla="*/ 1157 h 44852"/>
                  <a:gd name="connsiteX4" fmla="*/ 7300 w 35461"/>
                  <a:gd name="connsiteY4" fmla="*/ 28694 h 44852"/>
                  <a:gd name="connsiteX5" fmla="*/ 17325 w 35461"/>
                  <a:gd name="connsiteY5" fmla="*/ 39590 h 44852"/>
                  <a:gd name="connsiteX6" fmla="*/ 28458 w 35461"/>
                  <a:gd name="connsiteY6" fmla="*/ 27704 h 44852"/>
                  <a:gd name="connsiteX7" fmla="*/ 28458 w 35461"/>
                  <a:gd name="connsiteY7" fmla="*/ 1157 h 44852"/>
                  <a:gd name="connsiteX8" fmla="*/ 35630 w 35461"/>
                  <a:gd name="connsiteY8" fmla="*/ 1157 h 44852"/>
                  <a:gd name="connsiteX9" fmla="*/ 35630 w 35461"/>
                  <a:gd name="connsiteY9" fmla="*/ 45454 h 44852"/>
                  <a:gd name="connsiteX10" fmla="*/ 28736 w 35461"/>
                  <a:gd name="connsiteY10" fmla="*/ 45454 h 44852"/>
                  <a:gd name="connsiteX11" fmla="*/ 28736 w 35461"/>
                  <a:gd name="connsiteY11" fmla="*/ 37173 h 44852"/>
                  <a:gd name="connsiteX12" fmla="*/ 15185 w 35461"/>
                  <a:gd name="connsiteY12" fmla="*/ 46009 h 44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5461" h="44852">
                    <a:moveTo>
                      <a:pt x="15185" y="46009"/>
                    </a:moveTo>
                    <a:cubicBezTo>
                      <a:pt x="6230" y="46009"/>
                      <a:pt x="168" y="40502"/>
                      <a:pt x="168" y="29288"/>
                    </a:cubicBezTo>
                    <a:lnTo>
                      <a:pt x="168" y="1157"/>
                    </a:lnTo>
                    <a:lnTo>
                      <a:pt x="7300" y="1157"/>
                    </a:lnTo>
                    <a:lnTo>
                      <a:pt x="7300" y="28694"/>
                    </a:lnTo>
                    <a:cubicBezTo>
                      <a:pt x="7300" y="35509"/>
                      <a:pt x="11144" y="39590"/>
                      <a:pt x="17325" y="39590"/>
                    </a:cubicBezTo>
                    <a:cubicBezTo>
                      <a:pt x="23664" y="39590"/>
                      <a:pt x="28458" y="35271"/>
                      <a:pt x="28458" y="27704"/>
                    </a:cubicBezTo>
                    <a:lnTo>
                      <a:pt x="28458" y="1157"/>
                    </a:lnTo>
                    <a:lnTo>
                      <a:pt x="35630" y="1157"/>
                    </a:lnTo>
                    <a:lnTo>
                      <a:pt x="35630" y="45454"/>
                    </a:lnTo>
                    <a:lnTo>
                      <a:pt x="28736" y="45454"/>
                    </a:lnTo>
                    <a:lnTo>
                      <a:pt x="28736" y="37173"/>
                    </a:lnTo>
                    <a:cubicBezTo>
                      <a:pt x="25843" y="43632"/>
                      <a:pt x="21009" y="46009"/>
                      <a:pt x="15185" y="46009"/>
                    </a:cubicBezTo>
                  </a:path>
                </a:pathLst>
              </a:custGeom>
              <a:solidFill>
                <a:srgbClr val="000000"/>
              </a:solidFill>
              <a:ln w="40" cap="flat">
                <a:noFill/>
                <a:prstDash val="solid"/>
                <a:miter/>
              </a:ln>
            </p:spPr>
            <p:txBody>
              <a:bodyPr rtlCol="0" anchor="ctr"/>
              <a:lstStyle/>
              <a:p>
                <a:endParaRPr lang="en-GB"/>
              </a:p>
            </p:txBody>
          </p:sp>
          <p:sp>
            <p:nvSpPr>
              <p:cNvPr id="201" name="Freeform: Shape 200">
                <a:extLst>
                  <a:ext uri="{FF2B5EF4-FFF2-40B4-BE49-F238E27FC236}">
                    <a16:creationId xmlns:a16="http://schemas.microsoft.com/office/drawing/2014/main" id="{57DDA165-ED2D-14B7-4C2C-8B23E33F577D}"/>
                  </a:ext>
                </a:extLst>
              </p:cNvPr>
              <p:cNvSpPr/>
              <p:nvPr/>
            </p:nvSpPr>
            <p:spPr>
              <a:xfrm>
                <a:off x="5357183" y="4573460"/>
                <a:ext cx="22465" cy="44931"/>
              </a:xfrm>
              <a:custGeom>
                <a:avLst/>
                <a:gdLst>
                  <a:gd name="connsiteX0" fmla="*/ 339 w 22465"/>
                  <a:gd name="connsiteY0" fmla="*/ 46103 h 44931"/>
                  <a:gd name="connsiteX1" fmla="*/ 339 w 22465"/>
                  <a:gd name="connsiteY1" fmla="*/ 1806 h 44931"/>
                  <a:gd name="connsiteX2" fmla="*/ 7233 w 22465"/>
                  <a:gd name="connsiteY2" fmla="*/ 1806 h 44931"/>
                  <a:gd name="connsiteX3" fmla="*/ 7233 w 22465"/>
                  <a:gd name="connsiteY3" fmla="*/ 8621 h 44931"/>
                  <a:gd name="connsiteX4" fmla="*/ 7709 w 22465"/>
                  <a:gd name="connsiteY4" fmla="*/ 8621 h 44931"/>
                  <a:gd name="connsiteX5" fmla="*/ 19199 w 22465"/>
                  <a:gd name="connsiteY5" fmla="*/ 1172 h 44931"/>
                  <a:gd name="connsiteX6" fmla="*/ 22805 w 22465"/>
                  <a:gd name="connsiteY6" fmla="*/ 1291 h 44931"/>
                  <a:gd name="connsiteX7" fmla="*/ 22805 w 22465"/>
                  <a:gd name="connsiteY7" fmla="*/ 8462 h 44931"/>
                  <a:gd name="connsiteX8" fmla="*/ 18526 w 22465"/>
                  <a:gd name="connsiteY8" fmla="*/ 8066 h 44931"/>
                  <a:gd name="connsiteX9" fmla="*/ 7471 w 22465"/>
                  <a:gd name="connsiteY9" fmla="*/ 18368 h 44931"/>
                  <a:gd name="connsiteX10" fmla="*/ 7471 w 22465"/>
                  <a:gd name="connsiteY10" fmla="*/ 46103 h 44931"/>
                  <a:gd name="connsiteX11" fmla="*/ 339 w 22465"/>
                  <a:gd name="connsiteY11" fmla="*/ 46103 h 449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465" h="44931">
                    <a:moveTo>
                      <a:pt x="339" y="46103"/>
                    </a:moveTo>
                    <a:lnTo>
                      <a:pt x="339" y="1806"/>
                    </a:lnTo>
                    <a:lnTo>
                      <a:pt x="7233" y="1806"/>
                    </a:lnTo>
                    <a:lnTo>
                      <a:pt x="7233" y="8621"/>
                    </a:lnTo>
                    <a:lnTo>
                      <a:pt x="7709" y="8621"/>
                    </a:lnTo>
                    <a:cubicBezTo>
                      <a:pt x="9333" y="4143"/>
                      <a:pt x="13929" y="1172"/>
                      <a:pt x="19199" y="1172"/>
                    </a:cubicBezTo>
                    <a:cubicBezTo>
                      <a:pt x="20229" y="1172"/>
                      <a:pt x="21973" y="1251"/>
                      <a:pt x="22805" y="1291"/>
                    </a:cubicBezTo>
                    <a:lnTo>
                      <a:pt x="22805" y="8462"/>
                    </a:lnTo>
                    <a:cubicBezTo>
                      <a:pt x="22369" y="8383"/>
                      <a:pt x="20427" y="8066"/>
                      <a:pt x="18526" y="8066"/>
                    </a:cubicBezTo>
                    <a:cubicBezTo>
                      <a:pt x="12146" y="8066"/>
                      <a:pt x="7471" y="12385"/>
                      <a:pt x="7471" y="18368"/>
                    </a:cubicBezTo>
                    <a:lnTo>
                      <a:pt x="7471" y="46103"/>
                    </a:lnTo>
                    <a:lnTo>
                      <a:pt x="339" y="46103"/>
                    </a:lnTo>
                  </a:path>
                </a:pathLst>
              </a:custGeom>
              <a:solidFill>
                <a:srgbClr val="000000"/>
              </a:solidFill>
              <a:ln w="40" cap="flat">
                <a:noFill/>
                <a:prstDash val="solid"/>
                <a:miter/>
              </a:ln>
            </p:spPr>
            <p:txBody>
              <a:bodyPr rtlCol="0" anchor="ctr"/>
              <a:lstStyle/>
              <a:p>
                <a:endParaRPr lang="en-GB"/>
              </a:p>
            </p:txBody>
          </p:sp>
          <p:sp>
            <p:nvSpPr>
              <p:cNvPr id="202" name="Freeform: Shape 201">
                <a:extLst>
                  <a:ext uri="{FF2B5EF4-FFF2-40B4-BE49-F238E27FC236}">
                    <a16:creationId xmlns:a16="http://schemas.microsoft.com/office/drawing/2014/main" id="{BAB8A607-FEE7-AAA5-D8C2-5DFB6C77FB90}"/>
                  </a:ext>
                </a:extLst>
              </p:cNvPr>
              <p:cNvSpPr/>
              <p:nvPr/>
            </p:nvSpPr>
            <p:spPr>
              <a:xfrm>
                <a:off x="5384245" y="4573540"/>
                <a:ext cx="39225" cy="45802"/>
              </a:xfrm>
              <a:custGeom>
                <a:avLst/>
                <a:gdLst>
                  <a:gd name="connsiteX0" fmla="*/ 20949 w 39225"/>
                  <a:gd name="connsiteY0" fmla="*/ 46962 h 45802"/>
                  <a:gd name="connsiteX1" fmla="*/ 187 w 39225"/>
                  <a:gd name="connsiteY1" fmla="*/ 24219 h 45802"/>
                  <a:gd name="connsiteX2" fmla="*/ 20117 w 39225"/>
                  <a:gd name="connsiteY2" fmla="*/ 1159 h 45802"/>
                  <a:gd name="connsiteX3" fmla="*/ 39413 w 39225"/>
                  <a:gd name="connsiteY3" fmla="*/ 23308 h 45802"/>
                  <a:gd name="connsiteX4" fmla="*/ 39413 w 39225"/>
                  <a:gd name="connsiteY4" fmla="*/ 26279 h 45802"/>
                  <a:gd name="connsiteX5" fmla="*/ 7399 w 39225"/>
                  <a:gd name="connsiteY5" fmla="*/ 26279 h 45802"/>
                  <a:gd name="connsiteX6" fmla="*/ 20989 w 39225"/>
                  <a:gd name="connsiteY6" fmla="*/ 40622 h 45802"/>
                  <a:gd name="connsiteX7" fmla="*/ 31806 w 39225"/>
                  <a:gd name="connsiteY7" fmla="*/ 33807 h 45802"/>
                  <a:gd name="connsiteX8" fmla="*/ 38700 w 39225"/>
                  <a:gd name="connsiteY8" fmla="*/ 35709 h 45802"/>
                  <a:gd name="connsiteX9" fmla="*/ 20949 w 39225"/>
                  <a:gd name="connsiteY9" fmla="*/ 46962 h 45802"/>
                  <a:gd name="connsiteX10" fmla="*/ 7438 w 39225"/>
                  <a:gd name="connsiteY10" fmla="*/ 20257 h 45802"/>
                  <a:gd name="connsiteX11" fmla="*/ 32162 w 39225"/>
                  <a:gd name="connsiteY11" fmla="*/ 20257 h 45802"/>
                  <a:gd name="connsiteX12" fmla="*/ 20117 w 39225"/>
                  <a:gd name="connsiteY12" fmla="*/ 7498 h 45802"/>
                  <a:gd name="connsiteX13" fmla="*/ 7438 w 39225"/>
                  <a:gd name="connsiteY13" fmla="*/ 20257 h 45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9225" h="45802">
                    <a:moveTo>
                      <a:pt x="20949" y="46962"/>
                    </a:moveTo>
                    <a:cubicBezTo>
                      <a:pt x="8112" y="46962"/>
                      <a:pt x="187" y="37849"/>
                      <a:pt x="187" y="24219"/>
                    </a:cubicBezTo>
                    <a:cubicBezTo>
                      <a:pt x="187" y="10629"/>
                      <a:pt x="8033" y="1159"/>
                      <a:pt x="20117" y="1159"/>
                    </a:cubicBezTo>
                    <a:cubicBezTo>
                      <a:pt x="29508" y="1159"/>
                      <a:pt x="39413" y="6944"/>
                      <a:pt x="39413" y="23308"/>
                    </a:cubicBezTo>
                    <a:lnTo>
                      <a:pt x="39413" y="26279"/>
                    </a:lnTo>
                    <a:lnTo>
                      <a:pt x="7399" y="26279"/>
                    </a:lnTo>
                    <a:cubicBezTo>
                      <a:pt x="7755" y="35551"/>
                      <a:pt x="13144" y="40622"/>
                      <a:pt x="20989" y="40622"/>
                    </a:cubicBezTo>
                    <a:cubicBezTo>
                      <a:pt x="26219" y="40622"/>
                      <a:pt x="30142" y="38324"/>
                      <a:pt x="31806" y="33807"/>
                    </a:cubicBezTo>
                    <a:lnTo>
                      <a:pt x="38700" y="35709"/>
                    </a:lnTo>
                    <a:cubicBezTo>
                      <a:pt x="36640" y="42405"/>
                      <a:pt x="30023" y="46962"/>
                      <a:pt x="20949" y="46962"/>
                    </a:cubicBezTo>
                    <a:close/>
                    <a:moveTo>
                      <a:pt x="7438" y="20257"/>
                    </a:moveTo>
                    <a:lnTo>
                      <a:pt x="32162" y="20257"/>
                    </a:lnTo>
                    <a:cubicBezTo>
                      <a:pt x="31489" y="12729"/>
                      <a:pt x="27408" y="7498"/>
                      <a:pt x="20117" y="7498"/>
                    </a:cubicBezTo>
                    <a:cubicBezTo>
                      <a:pt x="12510" y="7498"/>
                      <a:pt x="7874" y="13481"/>
                      <a:pt x="7438" y="20257"/>
                    </a:cubicBezTo>
                  </a:path>
                </a:pathLst>
              </a:custGeom>
              <a:solidFill>
                <a:srgbClr val="000000"/>
              </a:solidFill>
              <a:ln w="40" cap="flat">
                <a:noFill/>
                <a:prstDash val="solid"/>
                <a:miter/>
              </a:ln>
            </p:spPr>
            <p:txBody>
              <a:bodyPr rtlCol="0" anchor="ctr"/>
              <a:lstStyle/>
              <a:p>
                <a:endParaRPr lang="en-GB"/>
              </a:p>
            </p:txBody>
          </p:sp>
        </p:grpSp>
        <p:grpSp>
          <p:nvGrpSpPr>
            <p:cNvPr id="203" name="Graphic 8">
              <a:extLst>
                <a:ext uri="{FF2B5EF4-FFF2-40B4-BE49-F238E27FC236}">
                  <a16:creationId xmlns:a16="http://schemas.microsoft.com/office/drawing/2014/main" id="{734D4283-09B8-A08D-BF33-63D18D3CE489}"/>
                </a:ext>
              </a:extLst>
            </p:cNvPr>
            <p:cNvGrpSpPr/>
            <p:nvPr/>
          </p:nvGrpSpPr>
          <p:grpSpPr>
            <a:xfrm>
              <a:off x="5464404" y="4557414"/>
              <a:ext cx="506010" cy="77539"/>
              <a:chOff x="5464404" y="4557414"/>
              <a:chExt cx="506010" cy="77539"/>
            </a:xfrm>
            <a:solidFill>
              <a:srgbClr val="000000"/>
            </a:solidFill>
          </p:grpSpPr>
          <p:sp>
            <p:nvSpPr>
              <p:cNvPr id="204" name="Freeform: Shape 203">
                <a:extLst>
                  <a:ext uri="{FF2B5EF4-FFF2-40B4-BE49-F238E27FC236}">
                    <a16:creationId xmlns:a16="http://schemas.microsoft.com/office/drawing/2014/main" id="{FE73BEEF-79C1-FC56-F9D6-793CA3775579}"/>
                  </a:ext>
                </a:extLst>
              </p:cNvPr>
              <p:cNvSpPr/>
              <p:nvPr/>
            </p:nvSpPr>
            <p:spPr>
              <a:xfrm>
                <a:off x="5464404" y="4559355"/>
                <a:ext cx="7686" cy="22465"/>
              </a:xfrm>
              <a:custGeom>
                <a:avLst/>
                <a:gdLst>
                  <a:gd name="connsiteX0" fmla="*/ 1362 w 7686"/>
                  <a:gd name="connsiteY0" fmla="*/ 24273 h 22465"/>
                  <a:gd name="connsiteX1" fmla="*/ 490 w 7686"/>
                  <a:gd name="connsiteY1" fmla="*/ 1807 h 22465"/>
                  <a:gd name="connsiteX2" fmla="*/ 8177 w 7686"/>
                  <a:gd name="connsiteY2" fmla="*/ 1807 h 22465"/>
                  <a:gd name="connsiteX3" fmla="*/ 7305 w 7686"/>
                  <a:gd name="connsiteY3" fmla="*/ 24273 h 22465"/>
                  <a:gd name="connsiteX4" fmla="*/ 1362 w 7686"/>
                  <a:gd name="connsiteY4" fmla="*/ 24273 h 224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86" h="22465">
                    <a:moveTo>
                      <a:pt x="1362" y="24273"/>
                    </a:moveTo>
                    <a:lnTo>
                      <a:pt x="490" y="1807"/>
                    </a:lnTo>
                    <a:lnTo>
                      <a:pt x="8177" y="1807"/>
                    </a:lnTo>
                    <a:lnTo>
                      <a:pt x="7305" y="24273"/>
                    </a:lnTo>
                    <a:lnTo>
                      <a:pt x="1362" y="24273"/>
                    </a:lnTo>
                  </a:path>
                </a:pathLst>
              </a:custGeom>
              <a:solidFill>
                <a:srgbClr val="000000"/>
              </a:solidFill>
              <a:ln w="40" cap="flat">
                <a:noFill/>
                <a:prstDash val="solid"/>
                <a:miter/>
              </a:ln>
            </p:spPr>
            <p:txBody>
              <a:bodyPr rtlCol="0" anchor="ctr"/>
              <a:lstStyle/>
              <a:p>
                <a:endParaRPr lang="en-GB"/>
              </a:p>
            </p:txBody>
          </p:sp>
          <p:sp>
            <p:nvSpPr>
              <p:cNvPr id="205" name="Freeform: Shape 204">
                <a:extLst>
                  <a:ext uri="{FF2B5EF4-FFF2-40B4-BE49-F238E27FC236}">
                    <a16:creationId xmlns:a16="http://schemas.microsoft.com/office/drawing/2014/main" id="{6B887603-48DF-E9C6-47FE-8AB1B109A186}"/>
                  </a:ext>
                </a:extLst>
              </p:cNvPr>
              <p:cNvSpPr/>
              <p:nvPr/>
            </p:nvSpPr>
            <p:spPr>
              <a:xfrm>
                <a:off x="5486671" y="4573540"/>
                <a:ext cx="39304" cy="61413"/>
              </a:xfrm>
              <a:custGeom>
                <a:avLst/>
                <a:gdLst>
                  <a:gd name="connsiteX0" fmla="*/ 149 w 39304"/>
                  <a:gd name="connsiteY0" fmla="*/ 62377 h 61413"/>
                  <a:gd name="connsiteX1" fmla="*/ 149 w 39304"/>
                  <a:gd name="connsiteY1" fmla="*/ 1518 h 61413"/>
                  <a:gd name="connsiteX2" fmla="*/ 7043 w 39304"/>
                  <a:gd name="connsiteY2" fmla="*/ 1518 h 61413"/>
                  <a:gd name="connsiteX3" fmla="*/ 7043 w 39304"/>
                  <a:gd name="connsiteY3" fmla="*/ 8610 h 61413"/>
                  <a:gd name="connsiteX4" fmla="*/ 7836 w 39304"/>
                  <a:gd name="connsiteY4" fmla="*/ 8610 h 61413"/>
                  <a:gd name="connsiteX5" fmla="*/ 20673 w 39304"/>
                  <a:gd name="connsiteY5" fmla="*/ 963 h 61413"/>
                  <a:gd name="connsiteX6" fmla="*/ 39454 w 39304"/>
                  <a:gd name="connsiteY6" fmla="*/ 23785 h 61413"/>
                  <a:gd name="connsiteX7" fmla="*/ 20713 w 39304"/>
                  <a:gd name="connsiteY7" fmla="*/ 46766 h 61413"/>
                  <a:gd name="connsiteX8" fmla="*/ 7836 w 39304"/>
                  <a:gd name="connsiteY8" fmla="*/ 38961 h 61413"/>
                  <a:gd name="connsiteX9" fmla="*/ 7281 w 39304"/>
                  <a:gd name="connsiteY9" fmla="*/ 38961 h 61413"/>
                  <a:gd name="connsiteX10" fmla="*/ 7281 w 39304"/>
                  <a:gd name="connsiteY10" fmla="*/ 62377 h 61413"/>
                  <a:gd name="connsiteX11" fmla="*/ 149 w 39304"/>
                  <a:gd name="connsiteY11" fmla="*/ 62377 h 61413"/>
                  <a:gd name="connsiteX12" fmla="*/ 19643 w 39304"/>
                  <a:gd name="connsiteY12" fmla="*/ 40387 h 61413"/>
                  <a:gd name="connsiteX13" fmla="*/ 32203 w 39304"/>
                  <a:gd name="connsiteY13" fmla="*/ 23706 h 61413"/>
                  <a:gd name="connsiteX14" fmla="*/ 19643 w 39304"/>
                  <a:gd name="connsiteY14" fmla="*/ 7342 h 61413"/>
                  <a:gd name="connsiteX15" fmla="*/ 7202 w 39304"/>
                  <a:gd name="connsiteY15" fmla="*/ 23706 h 61413"/>
                  <a:gd name="connsiteX16" fmla="*/ 19643 w 39304"/>
                  <a:gd name="connsiteY16" fmla="*/ 40387 h 61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9304" h="61413">
                    <a:moveTo>
                      <a:pt x="149" y="62377"/>
                    </a:moveTo>
                    <a:lnTo>
                      <a:pt x="149" y="1518"/>
                    </a:lnTo>
                    <a:lnTo>
                      <a:pt x="7043" y="1518"/>
                    </a:lnTo>
                    <a:lnTo>
                      <a:pt x="7043" y="8610"/>
                    </a:lnTo>
                    <a:lnTo>
                      <a:pt x="7836" y="8610"/>
                    </a:lnTo>
                    <a:cubicBezTo>
                      <a:pt x="9302" y="6273"/>
                      <a:pt x="12036" y="963"/>
                      <a:pt x="20673" y="963"/>
                    </a:cubicBezTo>
                    <a:cubicBezTo>
                      <a:pt x="31728" y="963"/>
                      <a:pt x="39454" y="9759"/>
                      <a:pt x="39454" y="23785"/>
                    </a:cubicBezTo>
                    <a:cubicBezTo>
                      <a:pt x="39454" y="37891"/>
                      <a:pt x="31768" y="46766"/>
                      <a:pt x="20713" y="46766"/>
                    </a:cubicBezTo>
                    <a:cubicBezTo>
                      <a:pt x="12274" y="46766"/>
                      <a:pt x="9302" y="41417"/>
                      <a:pt x="7836" y="38961"/>
                    </a:cubicBezTo>
                    <a:lnTo>
                      <a:pt x="7281" y="38961"/>
                    </a:lnTo>
                    <a:lnTo>
                      <a:pt x="7281" y="62377"/>
                    </a:lnTo>
                    <a:lnTo>
                      <a:pt x="149" y="62377"/>
                    </a:lnTo>
                    <a:close/>
                    <a:moveTo>
                      <a:pt x="19643" y="40387"/>
                    </a:moveTo>
                    <a:cubicBezTo>
                      <a:pt x="27924" y="40387"/>
                      <a:pt x="32203" y="33017"/>
                      <a:pt x="32203" y="23706"/>
                    </a:cubicBezTo>
                    <a:cubicBezTo>
                      <a:pt x="32203" y="14514"/>
                      <a:pt x="28043" y="7342"/>
                      <a:pt x="19643" y="7342"/>
                    </a:cubicBezTo>
                    <a:cubicBezTo>
                      <a:pt x="11481" y="7342"/>
                      <a:pt x="7202" y="13920"/>
                      <a:pt x="7202" y="23706"/>
                    </a:cubicBezTo>
                    <a:cubicBezTo>
                      <a:pt x="7202" y="33572"/>
                      <a:pt x="11600" y="40387"/>
                      <a:pt x="19643" y="40387"/>
                    </a:cubicBezTo>
                  </a:path>
                </a:pathLst>
              </a:custGeom>
              <a:solidFill>
                <a:srgbClr val="000000"/>
              </a:solidFill>
              <a:ln w="40" cap="flat">
                <a:noFill/>
                <a:prstDash val="solid"/>
                <a:miter/>
              </a:ln>
            </p:spPr>
            <p:txBody>
              <a:bodyPr rtlCol="0" anchor="ctr"/>
              <a:lstStyle/>
              <a:p>
                <a:endParaRPr lang="en-GB"/>
              </a:p>
            </p:txBody>
          </p:sp>
          <p:sp>
            <p:nvSpPr>
              <p:cNvPr id="206" name="Freeform: Shape 205">
                <a:extLst>
                  <a:ext uri="{FF2B5EF4-FFF2-40B4-BE49-F238E27FC236}">
                    <a16:creationId xmlns:a16="http://schemas.microsoft.com/office/drawing/2014/main" id="{DD1C4984-4B30-23DD-9F4E-71BBC1664570}"/>
                  </a:ext>
                </a:extLst>
              </p:cNvPr>
              <p:cNvSpPr/>
              <p:nvPr/>
            </p:nvSpPr>
            <p:spPr>
              <a:xfrm>
                <a:off x="5534218" y="4573540"/>
                <a:ext cx="39225" cy="45802"/>
              </a:xfrm>
              <a:custGeom>
                <a:avLst/>
                <a:gdLst>
                  <a:gd name="connsiteX0" fmla="*/ 20974 w 39225"/>
                  <a:gd name="connsiteY0" fmla="*/ 46962 h 45802"/>
                  <a:gd name="connsiteX1" fmla="*/ 212 w 39225"/>
                  <a:gd name="connsiteY1" fmla="*/ 24219 h 45802"/>
                  <a:gd name="connsiteX2" fmla="*/ 20142 w 39225"/>
                  <a:gd name="connsiteY2" fmla="*/ 1159 h 45802"/>
                  <a:gd name="connsiteX3" fmla="*/ 39438 w 39225"/>
                  <a:gd name="connsiteY3" fmla="*/ 23308 h 45802"/>
                  <a:gd name="connsiteX4" fmla="*/ 39438 w 39225"/>
                  <a:gd name="connsiteY4" fmla="*/ 26279 h 45802"/>
                  <a:gd name="connsiteX5" fmla="*/ 7423 w 39225"/>
                  <a:gd name="connsiteY5" fmla="*/ 26279 h 45802"/>
                  <a:gd name="connsiteX6" fmla="*/ 21014 w 39225"/>
                  <a:gd name="connsiteY6" fmla="*/ 40622 h 45802"/>
                  <a:gd name="connsiteX7" fmla="*/ 31830 w 39225"/>
                  <a:gd name="connsiteY7" fmla="*/ 33807 h 45802"/>
                  <a:gd name="connsiteX8" fmla="*/ 38725 w 39225"/>
                  <a:gd name="connsiteY8" fmla="*/ 35709 h 45802"/>
                  <a:gd name="connsiteX9" fmla="*/ 20974 w 39225"/>
                  <a:gd name="connsiteY9" fmla="*/ 46962 h 45802"/>
                  <a:gd name="connsiteX10" fmla="*/ 7463 w 39225"/>
                  <a:gd name="connsiteY10" fmla="*/ 20257 h 45802"/>
                  <a:gd name="connsiteX11" fmla="*/ 32187 w 39225"/>
                  <a:gd name="connsiteY11" fmla="*/ 20257 h 45802"/>
                  <a:gd name="connsiteX12" fmla="*/ 20142 w 39225"/>
                  <a:gd name="connsiteY12" fmla="*/ 7498 h 45802"/>
                  <a:gd name="connsiteX13" fmla="*/ 7463 w 39225"/>
                  <a:gd name="connsiteY13" fmla="*/ 20257 h 45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9225" h="45802">
                    <a:moveTo>
                      <a:pt x="20974" y="46962"/>
                    </a:moveTo>
                    <a:cubicBezTo>
                      <a:pt x="8136" y="46962"/>
                      <a:pt x="212" y="37849"/>
                      <a:pt x="212" y="24219"/>
                    </a:cubicBezTo>
                    <a:cubicBezTo>
                      <a:pt x="212" y="10629"/>
                      <a:pt x="8057" y="1159"/>
                      <a:pt x="20142" y="1159"/>
                    </a:cubicBezTo>
                    <a:cubicBezTo>
                      <a:pt x="29532" y="1159"/>
                      <a:pt x="39438" y="6944"/>
                      <a:pt x="39438" y="23308"/>
                    </a:cubicBezTo>
                    <a:lnTo>
                      <a:pt x="39438" y="26279"/>
                    </a:lnTo>
                    <a:lnTo>
                      <a:pt x="7423" y="26279"/>
                    </a:lnTo>
                    <a:cubicBezTo>
                      <a:pt x="7780" y="35551"/>
                      <a:pt x="13168" y="40622"/>
                      <a:pt x="21014" y="40622"/>
                    </a:cubicBezTo>
                    <a:cubicBezTo>
                      <a:pt x="26244" y="40622"/>
                      <a:pt x="30166" y="38324"/>
                      <a:pt x="31830" y="33807"/>
                    </a:cubicBezTo>
                    <a:lnTo>
                      <a:pt x="38725" y="35709"/>
                    </a:lnTo>
                    <a:cubicBezTo>
                      <a:pt x="36664" y="42405"/>
                      <a:pt x="30047" y="46962"/>
                      <a:pt x="20974" y="46962"/>
                    </a:cubicBezTo>
                    <a:close/>
                    <a:moveTo>
                      <a:pt x="7463" y="20257"/>
                    </a:moveTo>
                    <a:lnTo>
                      <a:pt x="32187" y="20257"/>
                    </a:lnTo>
                    <a:cubicBezTo>
                      <a:pt x="31513" y="12729"/>
                      <a:pt x="27432" y="7498"/>
                      <a:pt x="20142" y="7498"/>
                    </a:cubicBezTo>
                    <a:cubicBezTo>
                      <a:pt x="12534" y="7498"/>
                      <a:pt x="7899" y="13481"/>
                      <a:pt x="7463" y="20257"/>
                    </a:cubicBezTo>
                  </a:path>
                </a:pathLst>
              </a:custGeom>
              <a:solidFill>
                <a:srgbClr val="000000"/>
              </a:solidFill>
              <a:ln w="40" cap="flat">
                <a:noFill/>
                <a:prstDash val="solid"/>
                <a:miter/>
              </a:ln>
            </p:spPr>
            <p:txBody>
              <a:bodyPr rtlCol="0" anchor="ctr"/>
              <a:lstStyle/>
              <a:p>
                <a:endParaRPr lang="en-GB"/>
              </a:p>
            </p:txBody>
          </p:sp>
          <p:sp>
            <p:nvSpPr>
              <p:cNvPr id="207" name="Freeform: Shape 206">
                <a:extLst>
                  <a:ext uri="{FF2B5EF4-FFF2-40B4-BE49-F238E27FC236}">
                    <a16:creationId xmlns:a16="http://schemas.microsoft.com/office/drawing/2014/main" id="{E2BF0818-4A53-3206-FBD2-1D07C7457344}"/>
                  </a:ext>
                </a:extLst>
              </p:cNvPr>
              <p:cNvSpPr/>
              <p:nvPr/>
            </p:nvSpPr>
            <p:spPr>
              <a:xfrm>
                <a:off x="5583666" y="4573460"/>
                <a:ext cx="22465" cy="44931"/>
              </a:xfrm>
              <a:custGeom>
                <a:avLst/>
                <a:gdLst>
                  <a:gd name="connsiteX0" fmla="*/ 376 w 22465"/>
                  <a:gd name="connsiteY0" fmla="*/ 46103 h 44931"/>
                  <a:gd name="connsiteX1" fmla="*/ 376 w 22465"/>
                  <a:gd name="connsiteY1" fmla="*/ 1806 h 44931"/>
                  <a:gd name="connsiteX2" fmla="*/ 7270 w 22465"/>
                  <a:gd name="connsiteY2" fmla="*/ 1806 h 44931"/>
                  <a:gd name="connsiteX3" fmla="*/ 7270 w 22465"/>
                  <a:gd name="connsiteY3" fmla="*/ 8621 h 44931"/>
                  <a:gd name="connsiteX4" fmla="*/ 7746 w 22465"/>
                  <a:gd name="connsiteY4" fmla="*/ 8621 h 44931"/>
                  <a:gd name="connsiteX5" fmla="*/ 19236 w 22465"/>
                  <a:gd name="connsiteY5" fmla="*/ 1172 h 44931"/>
                  <a:gd name="connsiteX6" fmla="*/ 22842 w 22465"/>
                  <a:gd name="connsiteY6" fmla="*/ 1291 h 44931"/>
                  <a:gd name="connsiteX7" fmla="*/ 22842 w 22465"/>
                  <a:gd name="connsiteY7" fmla="*/ 8462 h 44931"/>
                  <a:gd name="connsiteX8" fmla="*/ 18563 w 22465"/>
                  <a:gd name="connsiteY8" fmla="*/ 8066 h 44931"/>
                  <a:gd name="connsiteX9" fmla="*/ 7508 w 22465"/>
                  <a:gd name="connsiteY9" fmla="*/ 18368 h 44931"/>
                  <a:gd name="connsiteX10" fmla="*/ 7508 w 22465"/>
                  <a:gd name="connsiteY10" fmla="*/ 46103 h 44931"/>
                  <a:gd name="connsiteX11" fmla="*/ 376 w 22465"/>
                  <a:gd name="connsiteY11" fmla="*/ 46103 h 449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465" h="44931">
                    <a:moveTo>
                      <a:pt x="376" y="46103"/>
                    </a:moveTo>
                    <a:lnTo>
                      <a:pt x="376" y="1806"/>
                    </a:lnTo>
                    <a:lnTo>
                      <a:pt x="7270" y="1806"/>
                    </a:lnTo>
                    <a:lnTo>
                      <a:pt x="7270" y="8621"/>
                    </a:lnTo>
                    <a:lnTo>
                      <a:pt x="7746" y="8621"/>
                    </a:lnTo>
                    <a:cubicBezTo>
                      <a:pt x="9370" y="4143"/>
                      <a:pt x="13967" y="1172"/>
                      <a:pt x="19236" y="1172"/>
                    </a:cubicBezTo>
                    <a:cubicBezTo>
                      <a:pt x="20266" y="1172"/>
                      <a:pt x="22010" y="1251"/>
                      <a:pt x="22842" y="1291"/>
                    </a:cubicBezTo>
                    <a:lnTo>
                      <a:pt x="22842" y="8462"/>
                    </a:lnTo>
                    <a:cubicBezTo>
                      <a:pt x="22406" y="8383"/>
                      <a:pt x="20465" y="8066"/>
                      <a:pt x="18563" y="8066"/>
                    </a:cubicBezTo>
                    <a:cubicBezTo>
                      <a:pt x="12184" y="8066"/>
                      <a:pt x="7508" y="12385"/>
                      <a:pt x="7508" y="18368"/>
                    </a:cubicBezTo>
                    <a:lnTo>
                      <a:pt x="7508" y="46103"/>
                    </a:lnTo>
                    <a:lnTo>
                      <a:pt x="376" y="46103"/>
                    </a:lnTo>
                  </a:path>
                </a:pathLst>
              </a:custGeom>
              <a:solidFill>
                <a:srgbClr val="000000"/>
              </a:solidFill>
              <a:ln w="40" cap="flat">
                <a:noFill/>
                <a:prstDash val="solid"/>
                <a:miter/>
              </a:ln>
            </p:spPr>
            <p:txBody>
              <a:bodyPr rtlCol="0" anchor="ctr"/>
              <a:lstStyle/>
              <a:p>
                <a:endParaRPr lang="en-GB"/>
              </a:p>
            </p:txBody>
          </p:sp>
          <p:sp>
            <p:nvSpPr>
              <p:cNvPr id="208" name="Freeform: Shape 207">
                <a:extLst>
                  <a:ext uri="{FF2B5EF4-FFF2-40B4-BE49-F238E27FC236}">
                    <a16:creationId xmlns:a16="http://schemas.microsoft.com/office/drawing/2014/main" id="{5BC99B63-7854-32FF-14C6-C148ECEF04F9}"/>
                  </a:ext>
                </a:extLst>
              </p:cNvPr>
              <p:cNvSpPr/>
              <p:nvPr/>
            </p:nvSpPr>
            <p:spPr>
              <a:xfrm>
                <a:off x="5610014" y="4563555"/>
                <a:ext cx="24129" cy="55391"/>
              </a:xfrm>
              <a:custGeom>
                <a:avLst/>
                <a:gdLst>
                  <a:gd name="connsiteX0" fmla="*/ 23399 w 24129"/>
                  <a:gd name="connsiteY0" fmla="*/ 11829 h 55391"/>
                  <a:gd name="connsiteX1" fmla="*/ 23399 w 24129"/>
                  <a:gd name="connsiteY1" fmla="*/ 17930 h 55391"/>
                  <a:gd name="connsiteX2" fmla="*/ 14286 w 24129"/>
                  <a:gd name="connsiteY2" fmla="*/ 17930 h 55391"/>
                  <a:gd name="connsiteX3" fmla="*/ 14286 w 24129"/>
                  <a:gd name="connsiteY3" fmla="*/ 44635 h 55391"/>
                  <a:gd name="connsiteX4" fmla="*/ 19516 w 24129"/>
                  <a:gd name="connsiteY4" fmla="*/ 50341 h 55391"/>
                  <a:gd name="connsiteX5" fmla="*/ 23161 w 24129"/>
                  <a:gd name="connsiteY5" fmla="*/ 49866 h 55391"/>
                  <a:gd name="connsiteX6" fmla="*/ 24627 w 24129"/>
                  <a:gd name="connsiteY6" fmla="*/ 55888 h 55391"/>
                  <a:gd name="connsiteX7" fmla="*/ 19318 w 24129"/>
                  <a:gd name="connsiteY7" fmla="*/ 56681 h 55391"/>
                  <a:gd name="connsiteX8" fmla="*/ 7154 w 24129"/>
                  <a:gd name="connsiteY8" fmla="*/ 45190 h 55391"/>
                  <a:gd name="connsiteX9" fmla="*/ 7154 w 24129"/>
                  <a:gd name="connsiteY9" fmla="*/ 17930 h 55391"/>
                  <a:gd name="connsiteX10" fmla="*/ 498 w 24129"/>
                  <a:gd name="connsiteY10" fmla="*/ 17930 h 55391"/>
                  <a:gd name="connsiteX11" fmla="*/ 498 w 24129"/>
                  <a:gd name="connsiteY11" fmla="*/ 11829 h 55391"/>
                  <a:gd name="connsiteX12" fmla="*/ 7154 w 24129"/>
                  <a:gd name="connsiteY12" fmla="*/ 11829 h 55391"/>
                  <a:gd name="connsiteX13" fmla="*/ 7154 w 24129"/>
                  <a:gd name="connsiteY13" fmla="*/ 1289 h 55391"/>
                  <a:gd name="connsiteX14" fmla="*/ 14286 w 24129"/>
                  <a:gd name="connsiteY14" fmla="*/ 1289 h 55391"/>
                  <a:gd name="connsiteX15" fmla="*/ 14286 w 24129"/>
                  <a:gd name="connsiteY15" fmla="*/ 11829 h 55391"/>
                  <a:gd name="connsiteX16" fmla="*/ 23399 w 24129"/>
                  <a:gd name="connsiteY16" fmla="*/ 11829 h 553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129" h="55391">
                    <a:moveTo>
                      <a:pt x="23399" y="11829"/>
                    </a:moveTo>
                    <a:lnTo>
                      <a:pt x="23399" y="17930"/>
                    </a:lnTo>
                    <a:lnTo>
                      <a:pt x="14286" y="17930"/>
                    </a:lnTo>
                    <a:lnTo>
                      <a:pt x="14286" y="44635"/>
                    </a:lnTo>
                    <a:cubicBezTo>
                      <a:pt x="14286" y="48598"/>
                      <a:pt x="15752" y="50341"/>
                      <a:pt x="19516" y="50341"/>
                    </a:cubicBezTo>
                    <a:cubicBezTo>
                      <a:pt x="20428" y="50341"/>
                      <a:pt x="21973" y="50103"/>
                      <a:pt x="23161" y="49866"/>
                    </a:cubicBezTo>
                    <a:lnTo>
                      <a:pt x="24627" y="55888"/>
                    </a:lnTo>
                    <a:cubicBezTo>
                      <a:pt x="23161" y="56403"/>
                      <a:pt x="21141" y="56681"/>
                      <a:pt x="19318" y="56681"/>
                    </a:cubicBezTo>
                    <a:cubicBezTo>
                      <a:pt x="11671" y="56681"/>
                      <a:pt x="7154" y="52441"/>
                      <a:pt x="7154" y="45190"/>
                    </a:cubicBezTo>
                    <a:lnTo>
                      <a:pt x="7154" y="17930"/>
                    </a:lnTo>
                    <a:lnTo>
                      <a:pt x="498" y="17930"/>
                    </a:lnTo>
                    <a:lnTo>
                      <a:pt x="498" y="11829"/>
                    </a:lnTo>
                    <a:lnTo>
                      <a:pt x="7154" y="11829"/>
                    </a:lnTo>
                    <a:lnTo>
                      <a:pt x="7154" y="1289"/>
                    </a:lnTo>
                    <a:lnTo>
                      <a:pt x="14286" y="1289"/>
                    </a:lnTo>
                    <a:lnTo>
                      <a:pt x="14286" y="11829"/>
                    </a:lnTo>
                    <a:lnTo>
                      <a:pt x="23399" y="11829"/>
                    </a:lnTo>
                  </a:path>
                </a:pathLst>
              </a:custGeom>
              <a:solidFill>
                <a:srgbClr val="000000"/>
              </a:solidFill>
              <a:ln w="40" cap="flat">
                <a:noFill/>
                <a:prstDash val="solid"/>
                <a:miter/>
              </a:ln>
            </p:spPr>
            <p:txBody>
              <a:bodyPr rtlCol="0" anchor="ctr"/>
              <a:lstStyle/>
              <a:p>
                <a:endParaRPr lang="en-GB"/>
              </a:p>
            </p:txBody>
          </p:sp>
          <p:sp>
            <p:nvSpPr>
              <p:cNvPr id="209" name="Freeform: Shape 208">
                <a:extLst>
                  <a:ext uri="{FF2B5EF4-FFF2-40B4-BE49-F238E27FC236}">
                    <a16:creationId xmlns:a16="http://schemas.microsoft.com/office/drawing/2014/main" id="{E8179D4A-5078-7D2B-32F4-4947DA7B713B}"/>
                  </a:ext>
                </a:extLst>
              </p:cNvPr>
              <p:cNvSpPr/>
              <p:nvPr/>
            </p:nvSpPr>
            <p:spPr>
              <a:xfrm>
                <a:off x="5642028" y="4574094"/>
                <a:ext cx="35461" cy="44852"/>
              </a:xfrm>
              <a:custGeom>
                <a:avLst/>
                <a:gdLst>
                  <a:gd name="connsiteX0" fmla="*/ 15240 w 35461"/>
                  <a:gd name="connsiteY0" fmla="*/ 46009 h 44852"/>
                  <a:gd name="connsiteX1" fmla="*/ 223 w 35461"/>
                  <a:gd name="connsiteY1" fmla="*/ 29288 h 44852"/>
                  <a:gd name="connsiteX2" fmla="*/ 223 w 35461"/>
                  <a:gd name="connsiteY2" fmla="*/ 1157 h 44852"/>
                  <a:gd name="connsiteX3" fmla="*/ 7355 w 35461"/>
                  <a:gd name="connsiteY3" fmla="*/ 1157 h 44852"/>
                  <a:gd name="connsiteX4" fmla="*/ 7355 w 35461"/>
                  <a:gd name="connsiteY4" fmla="*/ 28694 h 44852"/>
                  <a:gd name="connsiteX5" fmla="*/ 17379 w 35461"/>
                  <a:gd name="connsiteY5" fmla="*/ 39590 h 44852"/>
                  <a:gd name="connsiteX6" fmla="*/ 28513 w 35461"/>
                  <a:gd name="connsiteY6" fmla="*/ 27704 h 44852"/>
                  <a:gd name="connsiteX7" fmla="*/ 28513 w 35461"/>
                  <a:gd name="connsiteY7" fmla="*/ 1157 h 44852"/>
                  <a:gd name="connsiteX8" fmla="*/ 35685 w 35461"/>
                  <a:gd name="connsiteY8" fmla="*/ 1157 h 44852"/>
                  <a:gd name="connsiteX9" fmla="*/ 35685 w 35461"/>
                  <a:gd name="connsiteY9" fmla="*/ 45454 h 44852"/>
                  <a:gd name="connsiteX10" fmla="*/ 28790 w 35461"/>
                  <a:gd name="connsiteY10" fmla="*/ 45454 h 44852"/>
                  <a:gd name="connsiteX11" fmla="*/ 28790 w 35461"/>
                  <a:gd name="connsiteY11" fmla="*/ 37173 h 44852"/>
                  <a:gd name="connsiteX12" fmla="*/ 15240 w 35461"/>
                  <a:gd name="connsiteY12" fmla="*/ 46009 h 44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5461" h="44852">
                    <a:moveTo>
                      <a:pt x="15240" y="46009"/>
                    </a:moveTo>
                    <a:cubicBezTo>
                      <a:pt x="6285" y="46009"/>
                      <a:pt x="223" y="40502"/>
                      <a:pt x="223" y="29288"/>
                    </a:cubicBezTo>
                    <a:lnTo>
                      <a:pt x="223" y="1157"/>
                    </a:lnTo>
                    <a:lnTo>
                      <a:pt x="7355" y="1157"/>
                    </a:lnTo>
                    <a:lnTo>
                      <a:pt x="7355" y="28694"/>
                    </a:lnTo>
                    <a:cubicBezTo>
                      <a:pt x="7355" y="35509"/>
                      <a:pt x="11198" y="39590"/>
                      <a:pt x="17379" y="39590"/>
                    </a:cubicBezTo>
                    <a:cubicBezTo>
                      <a:pt x="23719" y="39590"/>
                      <a:pt x="28513" y="35271"/>
                      <a:pt x="28513" y="27704"/>
                    </a:cubicBezTo>
                    <a:lnTo>
                      <a:pt x="28513" y="1157"/>
                    </a:lnTo>
                    <a:lnTo>
                      <a:pt x="35685" y="1157"/>
                    </a:lnTo>
                    <a:lnTo>
                      <a:pt x="35685" y="45454"/>
                    </a:lnTo>
                    <a:lnTo>
                      <a:pt x="28790" y="45454"/>
                    </a:lnTo>
                    <a:lnTo>
                      <a:pt x="28790" y="37173"/>
                    </a:lnTo>
                    <a:cubicBezTo>
                      <a:pt x="25898" y="43632"/>
                      <a:pt x="21064" y="46009"/>
                      <a:pt x="15240" y="46009"/>
                    </a:cubicBezTo>
                  </a:path>
                </a:pathLst>
              </a:custGeom>
              <a:solidFill>
                <a:srgbClr val="000000"/>
              </a:solidFill>
              <a:ln w="40" cap="flat">
                <a:noFill/>
                <a:prstDash val="solid"/>
                <a:miter/>
              </a:ln>
            </p:spPr>
            <p:txBody>
              <a:bodyPr rtlCol="0" anchor="ctr"/>
              <a:lstStyle/>
              <a:p>
                <a:endParaRPr lang="en-GB"/>
              </a:p>
            </p:txBody>
          </p:sp>
          <p:sp>
            <p:nvSpPr>
              <p:cNvPr id="210" name="Freeform: Shape 209">
                <a:extLst>
                  <a:ext uri="{FF2B5EF4-FFF2-40B4-BE49-F238E27FC236}">
                    <a16:creationId xmlns:a16="http://schemas.microsoft.com/office/drawing/2014/main" id="{A6614E7B-FA96-3BD7-7233-79974877A934}"/>
                  </a:ext>
                </a:extLst>
              </p:cNvPr>
              <p:cNvSpPr/>
              <p:nvPr/>
            </p:nvSpPr>
            <p:spPr>
              <a:xfrm>
                <a:off x="5690011" y="4573460"/>
                <a:ext cx="22465" cy="44931"/>
              </a:xfrm>
              <a:custGeom>
                <a:avLst/>
                <a:gdLst>
                  <a:gd name="connsiteX0" fmla="*/ 394 w 22465"/>
                  <a:gd name="connsiteY0" fmla="*/ 46103 h 44931"/>
                  <a:gd name="connsiteX1" fmla="*/ 394 w 22465"/>
                  <a:gd name="connsiteY1" fmla="*/ 1806 h 44931"/>
                  <a:gd name="connsiteX2" fmla="*/ 7288 w 22465"/>
                  <a:gd name="connsiteY2" fmla="*/ 1806 h 44931"/>
                  <a:gd name="connsiteX3" fmla="*/ 7288 w 22465"/>
                  <a:gd name="connsiteY3" fmla="*/ 8621 h 44931"/>
                  <a:gd name="connsiteX4" fmla="*/ 7763 w 22465"/>
                  <a:gd name="connsiteY4" fmla="*/ 8621 h 44931"/>
                  <a:gd name="connsiteX5" fmla="*/ 19254 w 22465"/>
                  <a:gd name="connsiteY5" fmla="*/ 1172 h 44931"/>
                  <a:gd name="connsiteX6" fmla="*/ 22859 w 22465"/>
                  <a:gd name="connsiteY6" fmla="*/ 1291 h 44931"/>
                  <a:gd name="connsiteX7" fmla="*/ 22859 w 22465"/>
                  <a:gd name="connsiteY7" fmla="*/ 8462 h 44931"/>
                  <a:gd name="connsiteX8" fmla="*/ 18580 w 22465"/>
                  <a:gd name="connsiteY8" fmla="*/ 8066 h 44931"/>
                  <a:gd name="connsiteX9" fmla="*/ 7526 w 22465"/>
                  <a:gd name="connsiteY9" fmla="*/ 18368 h 44931"/>
                  <a:gd name="connsiteX10" fmla="*/ 7526 w 22465"/>
                  <a:gd name="connsiteY10" fmla="*/ 46103 h 44931"/>
                  <a:gd name="connsiteX11" fmla="*/ 394 w 22465"/>
                  <a:gd name="connsiteY11" fmla="*/ 46103 h 449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465" h="44931">
                    <a:moveTo>
                      <a:pt x="394" y="46103"/>
                    </a:moveTo>
                    <a:lnTo>
                      <a:pt x="394" y="1806"/>
                    </a:lnTo>
                    <a:lnTo>
                      <a:pt x="7288" y="1806"/>
                    </a:lnTo>
                    <a:lnTo>
                      <a:pt x="7288" y="8621"/>
                    </a:lnTo>
                    <a:lnTo>
                      <a:pt x="7763" y="8621"/>
                    </a:lnTo>
                    <a:cubicBezTo>
                      <a:pt x="9388" y="4143"/>
                      <a:pt x="13984" y="1172"/>
                      <a:pt x="19254" y="1172"/>
                    </a:cubicBezTo>
                    <a:cubicBezTo>
                      <a:pt x="20284" y="1172"/>
                      <a:pt x="22027" y="1251"/>
                      <a:pt x="22859" y="1291"/>
                    </a:cubicBezTo>
                    <a:lnTo>
                      <a:pt x="22859" y="8462"/>
                    </a:lnTo>
                    <a:cubicBezTo>
                      <a:pt x="22424" y="8383"/>
                      <a:pt x="20482" y="8066"/>
                      <a:pt x="18580" y="8066"/>
                    </a:cubicBezTo>
                    <a:cubicBezTo>
                      <a:pt x="12201" y="8066"/>
                      <a:pt x="7526" y="12385"/>
                      <a:pt x="7526" y="18368"/>
                    </a:cubicBezTo>
                    <a:lnTo>
                      <a:pt x="7526" y="46103"/>
                    </a:lnTo>
                    <a:lnTo>
                      <a:pt x="394" y="46103"/>
                    </a:lnTo>
                  </a:path>
                </a:pathLst>
              </a:custGeom>
              <a:solidFill>
                <a:srgbClr val="000000"/>
              </a:solidFill>
              <a:ln w="40" cap="flat">
                <a:noFill/>
                <a:prstDash val="solid"/>
                <a:miter/>
              </a:ln>
            </p:spPr>
            <p:txBody>
              <a:bodyPr rtlCol="0" anchor="ctr"/>
              <a:lstStyle/>
              <a:p>
                <a:endParaRPr lang="en-GB"/>
              </a:p>
            </p:txBody>
          </p:sp>
          <p:sp>
            <p:nvSpPr>
              <p:cNvPr id="211" name="Freeform: Shape 210">
                <a:extLst>
                  <a:ext uri="{FF2B5EF4-FFF2-40B4-BE49-F238E27FC236}">
                    <a16:creationId xmlns:a16="http://schemas.microsoft.com/office/drawing/2014/main" id="{19C4557B-D35F-0028-ACB9-66E57E6DB088}"/>
                  </a:ext>
                </a:extLst>
              </p:cNvPr>
              <p:cNvSpPr/>
              <p:nvPr/>
            </p:nvSpPr>
            <p:spPr>
              <a:xfrm>
                <a:off x="5721827" y="4559355"/>
                <a:ext cx="39304" cy="59987"/>
              </a:xfrm>
              <a:custGeom>
                <a:avLst/>
                <a:gdLst>
                  <a:gd name="connsiteX0" fmla="*/ 20752 w 39304"/>
                  <a:gd name="connsiteY0" fmla="*/ 61324 h 59987"/>
                  <a:gd name="connsiteX1" fmla="*/ 7874 w 39304"/>
                  <a:gd name="connsiteY1" fmla="*/ 53519 h 59987"/>
                  <a:gd name="connsiteX2" fmla="*/ 7082 w 39304"/>
                  <a:gd name="connsiteY2" fmla="*/ 53519 h 59987"/>
                  <a:gd name="connsiteX3" fmla="*/ 7082 w 39304"/>
                  <a:gd name="connsiteY3" fmla="*/ 60373 h 59987"/>
                  <a:gd name="connsiteX4" fmla="*/ 188 w 39304"/>
                  <a:gd name="connsiteY4" fmla="*/ 60373 h 59987"/>
                  <a:gd name="connsiteX5" fmla="*/ 188 w 39304"/>
                  <a:gd name="connsiteY5" fmla="*/ 1337 h 59987"/>
                  <a:gd name="connsiteX6" fmla="*/ 7320 w 39304"/>
                  <a:gd name="connsiteY6" fmla="*/ 1337 h 59987"/>
                  <a:gd name="connsiteX7" fmla="*/ 7320 w 39304"/>
                  <a:gd name="connsiteY7" fmla="*/ 23168 h 59987"/>
                  <a:gd name="connsiteX8" fmla="*/ 7874 w 39304"/>
                  <a:gd name="connsiteY8" fmla="*/ 23168 h 59987"/>
                  <a:gd name="connsiteX9" fmla="*/ 20712 w 39304"/>
                  <a:gd name="connsiteY9" fmla="*/ 15521 h 59987"/>
                  <a:gd name="connsiteX10" fmla="*/ 39493 w 39304"/>
                  <a:gd name="connsiteY10" fmla="*/ 38344 h 59987"/>
                  <a:gd name="connsiteX11" fmla="*/ 20752 w 39304"/>
                  <a:gd name="connsiteY11" fmla="*/ 61324 h 59987"/>
                  <a:gd name="connsiteX12" fmla="*/ 19682 w 39304"/>
                  <a:gd name="connsiteY12" fmla="*/ 54945 h 59987"/>
                  <a:gd name="connsiteX13" fmla="*/ 32242 w 39304"/>
                  <a:gd name="connsiteY13" fmla="*/ 38264 h 59987"/>
                  <a:gd name="connsiteX14" fmla="*/ 19682 w 39304"/>
                  <a:gd name="connsiteY14" fmla="*/ 21901 h 59987"/>
                  <a:gd name="connsiteX15" fmla="*/ 7241 w 39304"/>
                  <a:gd name="connsiteY15" fmla="*/ 38264 h 59987"/>
                  <a:gd name="connsiteX16" fmla="*/ 19682 w 39304"/>
                  <a:gd name="connsiteY16" fmla="*/ 54945 h 59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9304" h="59987">
                    <a:moveTo>
                      <a:pt x="20752" y="61324"/>
                    </a:moveTo>
                    <a:cubicBezTo>
                      <a:pt x="12312" y="61324"/>
                      <a:pt x="9341" y="55975"/>
                      <a:pt x="7874" y="53519"/>
                    </a:cubicBezTo>
                    <a:lnTo>
                      <a:pt x="7082" y="53519"/>
                    </a:lnTo>
                    <a:lnTo>
                      <a:pt x="7082" y="60373"/>
                    </a:lnTo>
                    <a:lnTo>
                      <a:pt x="188" y="60373"/>
                    </a:lnTo>
                    <a:lnTo>
                      <a:pt x="188" y="1337"/>
                    </a:lnTo>
                    <a:lnTo>
                      <a:pt x="7320" y="1337"/>
                    </a:lnTo>
                    <a:lnTo>
                      <a:pt x="7320" y="23168"/>
                    </a:lnTo>
                    <a:lnTo>
                      <a:pt x="7874" y="23168"/>
                    </a:lnTo>
                    <a:cubicBezTo>
                      <a:pt x="9341" y="20831"/>
                      <a:pt x="12074" y="15521"/>
                      <a:pt x="20712" y="15521"/>
                    </a:cubicBezTo>
                    <a:cubicBezTo>
                      <a:pt x="31767" y="15521"/>
                      <a:pt x="39493" y="24317"/>
                      <a:pt x="39493" y="38344"/>
                    </a:cubicBezTo>
                    <a:cubicBezTo>
                      <a:pt x="39493" y="52449"/>
                      <a:pt x="31806" y="61324"/>
                      <a:pt x="20752" y="61324"/>
                    </a:cubicBezTo>
                    <a:close/>
                    <a:moveTo>
                      <a:pt x="19682" y="54945"/>
                    </a:moveTo>
                    <a:cubicBezTo>
                      <a:pt x="27963" y="54945"/>
                      <a:pt x="32242" y="47576"/>
                      <a:pt x="32242" y="38264"/>
                    </a:cubicBezTo>
                    <a:cubicBezTo>
                      <a:pt x="32242" y="29072"/>
                      <a:pt x="28082" y="21901"/>
                      <a:pt x="19682" y="21901"/>
                    </a:cubicBezTo>
                    <a:cubicBezTo>
                      <a:pt x="11520" y="21901"/>
                      <a:pt x="7241" y="28478"/>
                      <a:pt x="7241" y="38264"/>
                    </a:cubicBezTo>
                    <a:cubicBezTo>
                      <a:pt x="7241" y="48130"/>
                      <a:pt x="11639" y="54945"/>
                      <a:pt x="19682" y="54945"/>
                    </a:cubicBezTo>
                  </a:path>
                </a:pathLst>
              </a:custGeom>
              <a:solidFill>
                <a:srgbClr val="000000"/>
              </a:solidFill>
              <a:ln w="40" cap="flat">
                <a:noFill/>
                <a:prstDash val="solid"/>
                <a:miter/>
              </a:ln>
            </p:spPr>
            <p:txBody>
              <a:bodyPr rtlCol="0" anchor="ctr"/>
              <a:lstStyle/>
              <a:p>
                <a:endParaRPr lang="en-GB"/>
              </a:p>
            </p:txBody>
          </p:sp>
          <p:sp>
            <p:nvSpPr>
              <p:cNvPr id="212" name="Freeform: Shape 211">
                <a:extLst>
                  <a:ext uri="{FF2B5EF4-FFF2-40B4-BE49-F238E27FC236}">
                    <a16:creationId xmlns:a16="http://schemas.microsoft.com/office/drawing/2014/main" id="{DBFAB452-8802-DB13-CF2F-24D985C1DC3D}"/>
                  </a:ext>
                </a:extLst>
              </p:cNvPr>
              <p:cNvSpPr/>
              <p:nvPr/>
            </p:nvSpPr>
            <p:spPr>
              <a:xfrm>
                <a:off x="5769611" y="4573540"/>
                <a:ext cx="35738" cy="45882"/>
              </a:xfrm>
              <a:custGeom>
                <a:avLst/>
                <a:gdLst>
                  <a:gd name="connsiteX0" fmla="*/ 15404 w 35738"/>
                  <a:gd name="connsiteY0" fmla="*/ 47040 h 45882"/>
                  <a:gd name="connsiteX1" fmla="*/ 308 w 35738"/>
                  <a:gd name="connsiteY1" fmla="*/ 33410 h 45882"/>
                  <a:gd name="connsiteX2" fmla="*/ 17544 w 35738"/>
                  <a:gd name="connsiteY2" fmla="*/ 20375 h 45882"/>
                  <a:gd name="connsiteX3" fmla="*/ 28915 w 35738"/>
                  <a:gd name="connsiteY3" fmla="*/ 16095 h 45882"/>
                  <a:gd name="connsiteX4" fmla="*/ 19644 w 35738"/>
                  <a:gd name="connsiteY4" fmla="*/ 7418 h 45882"/>
                  <a:gd name="connsiteX5" fmla="*/ 8431 w 35738"/>
                  <a:gd name="connsiteY5" fmla="*/ 13916 h 45882"/>
                  <a:gd name="connsiteX6" fmla="*/ 1576 w 35738"/>
                  <a:gd name="connsiteY6" fmla="*/ 11658 h 45882"/>
                  <a:gd name="connsiteX7" fmla="*/ 19446 w 35738"/>
                  <a:gd name="connsiteY7" fmla="*/ 1158 h 45882"/>
                  <a:gd name="connsiteX8" fmla="*/ 36047 w 35738"/>
                  <a:gd name="connsiteY8" fmla="*/ 16809 h 45882"/>
                  <a:gd name="connsiteX9" fmla="*/ 36047 w 35738"/>
                  <a:gd name="connsiteY9" fmla="*/ 46010 h 45882"/>
                  <a:gd name="connsiteX10" fmla="*/ 29034 w 35738"/>
                  <a:gd name="connsiteY10" fmla="*/ 46010 h 45882"/>
                  <a:gd name="connsiteX11" fmla="*/ 29034 w 35738"/>
                  <a:gd name="connsiteY11" fmla="*/ 39987 h 45882"/>
                  <a:gd name="connsiteX12" fmla="*/ 28559 w 35738"/>
                  <a:gd name="connsiteY12" fmla="*/ 39987 h 45882"/>
                  <a:gd name="connsiteX13" fmla="*/ 15404 w 35738"/>
                  <a:gd name="connsiteY13" fmla="*/ 47040 h 45882"/>
                  <a:gd name="connsiteX14" fmla="*/ 16633 w 35738"/>
                  <a:gd name="connsiteY14" fmla="*/ 40740 h 45882"/>
                  <a:gd name="connsiteX15" fmla="*/ 28915 w 35738"/>
                  <a:gd name="connsiteY15" fmla="*/ 30003 h 45882"/>
                  <a:gd name="connsiteX16" fmla="*/ 28915 w 35738"/>
                  <a:gd name="connsiteY16" fmla="*/ 23861 h 45882"/>
                  <a:gd name="connsiteX17" fmla="*/ 17227 w 35738"/>
                  <a:gd name="connsiteY17" fmla="*/ 26397 h 45882"/>
                  <a:gd name="connsiteX18" fmla="*/ 7480 w 35738"/>
                  <a:gd name="connsiteY18" fmla="*/ 33767 h 45882"/>
                  <a:gd name="connsiteX19" fmla="*/ 16633 w 35738"/>
                  <a:gd name="connsiteY19" fmla="*/ 40740 h 458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5738" h="45882">
                    <a:moveTo>
                      <a:pt x="15404" y="47040"/>
                    </a:moveTo>
                    <a:cubicBezTo>
                      <a:pt x="7005" y="47040"/>
                      <a:pt x="308" y="42127"/>
                      <a:pt x="308" y="33410"/>
                    </a:cubicBezTo>
                    <a:cubicBezTo>
                      <a:pt x="308" y="23267"/>
                      <a:pt x="9342" y="21405"/>
                      <a:pt x="17544" y="20375"/>
                    </a:cubicBezTo>
                    <a:cubicBezTo>
                      <a:pt x="25548" y="19305"/>
                      <a:pt x="28915" y="19741"/>
                      <a:pt x="28915" y="16095"/>
                    </a:cubicBezTo>
                    <a:cubicBezTo>
                      <a:pt x="28915" y="10588"/>
                      <a:pt x="25785" y="7418"/>
                      <a:pt x="19644" y="7418"/>
                    </a:cubicBezTo>
                    <a:cubicBezTo>
                      <a:pt x="13265" y="7418"/>
                      <a:pt x="9818" y="10826"/>
                      <a:pt x="8431" y="13916"/>
                    </a:cubicBezTo>
                    <a:lnTo>
                      <a:pt x="1576" y="11658"/>
                    </a:lnTo>
                    <a:cubicBezTo>
                      <a:pt x="4984" y="3614"/>
                      <a:pt x="12591" y="1158"/>
                      <a:pt x="19446" y="1158"/>
                    </a:cubicBezTo>
                    <a:cubicBezTo>
                      <a:pt x="25389" y="1158"/>
                      <a:pt x="36047" y="2981"/>
                      <a:pt x="36047" y="16809"/>
                    </a:cubicBezTo>
                    <a:lnTo>
                      <a:pt x="36047" y="46010"/>
                    </a:lnTo>
                    <a:lnTo>
                      <a:pt x="29034" y="46010"/>
                    </a:lnTo>
                    <a:lnTo>
                      <a:pt x="29034" y="39987"/>
                    </a:lnTo>
                    <a:lnTo>
                      <a:pt x="28559" y="39987"/>
                    </a:lnTo>
                    <a:cubicBezTo>
                      <a:pt x="27053" y="43118"/>
                      <a:pt x="22893" y="47040"/>
                      <a:pt x="15404" y="47040"/>
                    </a:cubicBezTo>
                    <a:close/>
                    <a:moveTo>
                      <a:pt x="16633" y="40740"/>
                    </a:moveTo>
                    <a:cubicBezTo>
                      <a:pt x="24517" y="40740"/>
                      <a:pt x="28915" y="35431"/>
                      <a:pt x="28915" y="30003"/>
                    </a:cubicBezTo>
                    <a:lnTo>
                      <a:pt x="28915" y="23861"/>
                    </a:lnTo>
                    <a:cubicBezTo>
                      <a:pt x="27727" y="25248"/>
                      <a:pt x="19961" y="26040"/>
                      <a:pt x="17227" y="26397"/>
                    </a:cubicBezTo>
                    <a:cubicBezTo>
                      <a:pt x="12036" y="27071"/>
                      <a:pt x="7480" y="28735"/>
                      <a:pt x="7480" y="33767"/>
                    </a:cubicBezTo>
                    <a:cubicBezTo>
                      <a:pt x="7480" y="38363"/>
                      <a:pt x="11323" y="40740"/>
                      <a:pt x="16633" y="40740"/>
                    </a:cubicBezTo>
                  </a:path>
                </a:pathLst>
              </a:custGeom>
              <a:solidFill>
                <a:srgbClr val="000000"/>
              </a:solidFill>
              <a:ln w="40" cap="flat">
                <a:noFill/>
                <a:prstDash val="solid"/>
                <a:miter/>
              </a:ln>
            </p:spPr>
            <p:txBody>
              <a:bodyPr rtlCol="0" anchor="ctr"/>
              <a:lstStyle/>
              <a:p>
                <a:endParaRPr lang="en-GB"/>
              </a:p>
            </p:txBody>
          </p:sp>
          <p:sp>
            <p:nvSpPr>
              <p:cNvPr id="213" name="Freeform: Shape 212">
                <a:extLst>
                  <a:ext uri="{FF2B5EF4-FFF2-40B4-BE49-F238E27FC236}">
                    <a16:creationId xmlns:a16="http://schemas.microsoft.com/office/drawing/2014/main" id="{2D368E62-2431-4844-332F-3E6A545F2CCB}"/>
                  </a:ext>
                </a:extLst>
              </p:cNvPr>
              <p:cNvSpPr/>
              <p:nvPr/>
            </p:nvSpPr>
            <p:spPr>
              <a:xfrm>
                <a:off x="5812403" y="4563555"/>
                <a:ext cx="24129" cy="55391"/>
              </a:xfrm>
              <a:custGeom>
                <a:avLst/>
                <a:gdLst>
                  <a:gd name="connsiteX0" fmla="*/ 23432 w 24129"/>
                  <a:gd name="connsiteY0" fmla="*/ 11829 h 55391"/>
                  <a:gd name="connsiteX1" fmla="*/ 23432 w 24129"/>
                  <a:gd name="connsiteY1" fmla="*/ 17930 h 55391"/>
                  <a:gd name="connsiteX2" fmla="*/ 14319 w 24129"/>
                  <a:gd name="connsiteY2" fmla="*/ 17930 h 55391"/>
                  <a:gd name="connsiteX3" fmla="*/ 14319 w 24129"/>
                  <a:gd name="connsiteY3" fmla="*/ 44635 h 55391"/>
                  <a:gd name="connsiteX4" fmla="*/ 19550 w 24129"/>
                  <a:gd name="connsiteY4" fmla="*/ 50341 h 55391"/>
                  <a:gd name="connsiteX5" fmla="*/ 23195 w 24129"/>
                  <a:gd name="connsiteY5" fmla="*/ 49866 h 55391"/>
                  <a:gd name="connsiteX6" fmla="*/ 24661 w 24129"/>
                  <a:gd name="connsiteY6" fmla="*/ 55888 h 55391"/>
                  <a:gd name="connsiteX7" fmla="*/ 19351 w 24129"/>
                  <a:gd name="connsiteY7" fmla="*/ 56681 h 55391"/>
                  <a:gd name="connsiteX8" fmla="*/ 7187 w 24129"/>
                  <a:gd name="connsiteY8" fmla="*/ 45190 h 55391"/>
                  <a:gd name="connsiteX9" fmla="*/ 7187 w 24129"/>
                  <a:gd name="connsiteY9" fmla="*/ 17930 h 55391"/>
                  <a:gd name="connsiteX10" fmla="*/ 531 w 24129"/>
                  <a:gd name="connsiteY10" fmla="*/ 17930 h 55391"/>
                  <a:gd name="connsiteX11" fmla="*/ 531 w 24129"/>
                  <a:gd name="connsiteY11" fmla="*/ 11829 h 55391"/>
                  <a:gd name="connsiteX12" fmla="*/ 7187 w 24129"/>
                  <a:gd name="connsiteY12" fmla="*/ 11829 h 55391"/>
                  <a:gd name="connsiteX13" fmla="*/ 7187 w 24129"/>
                  <a:gd name="connsiteY13" fmla="*/ 1289 h 55391"/>
                  <a:gd name="connsiteX14" fmla="*/ 14319 w 24129"/>
                  <a:gd name="connsiteY14" fmla="*/ 1289 h 55391"/>
                  <a:gd name="connsiteX15" fmla="*/ 14319 w 24129"/>
                  <a:gd name="connsiteY15" fmla="*/ 11829 h 55391"/>
                  <a:gd name="connsiteX16" fmla="*/ 23432 w 24129"/>
                  <a:gd name="connsiteY16" fmla="*/ 11829 h 553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129" h="55391">
                    <a:moveTo>
                      <a:pt x="23432" y="11829"/>
                    </a:moveTo>
                    <a:lnTo>
                      <a:pt x="23432" y="17930"/>
                    </a:lnTo>
                    <a:lnTo>
                      <a:pt x="14319" y="17930"/>
                    </a:lnTo>
                    <a:lnTo>
                      <a:pt x="14319" y="44635"/>
                    </a:lnTo>
                    <a:cubicBezTo>
                      <a:pt x="14319" y="48598"/>
                      <a:pt x="15785" y="50341"/>
                      <a:pt x="19550" y="50341"/>
                    </a:cubicBezTo>
                    <a:cubicBezTo>
                      <a:pt x="20461" y="50341"/>
                      <a:pt x="22006" y="50103"/>
                      <a:pt x="23195" y="49866"/>
                    </a:cubicBezTo>
                    <a:lnTo>
                      <a:pt x="24661" y="55888"/>
                    </a:lnTo>
                    <a:cubicBezTo>
                      <a:pt x="23195" y="56403"/>
                      <a:pt x="21174" y="56681"/>
                      <a:pt x="19351" y="56681"/>
                    </a:cubicBezTo>
                    <a:cubicBezTo>
                      <a:pt x="11704" y="56681"/>
                      <a:pt x="7187" y="52441"/>
                      <a:pt x="7187" y="45190"/>
                    </a:cubicBezTo>
                    <a:lnTo>
                      <a:pt x="7187" y="17930"/>
                    </a:lnTo>
                    <a:lnTo>
                      <a:pt x="531" y="17930"/>
                    </a:lnTo>
                    <a:lnTo>
                      <a:pt x="531" y="11829"/>
                    </a:lnTo>
                    <a:lnTo>
                      <a:pt x="7187" y="11829"/>
                    </a:lnTo>
                    <a:lnTo>
                      <a:pt x="7187" y="1289"/>
                    </a:lnTo>
                    <a:lnTo>
                      <a:pt x="14319" y="1289"/>
                    </a:lnTo>
                    <a:lnTo>
                      <a:pt x="14319" y="11829"/>
                    </a:lnTo>
                    <a:lnTo>
                      <a:pt x="23432" y="11829"/>
                    </a:lnTo>
                  </a:path>
                </a:pathLst>
              </a:custGeom>
              <a:solidFill>
                <a:srgbClr val="000000"/>
              </a:solidFill>
              <a:ln w="40" cap="flat">
                <a:noFill/>
                <a:prstDash val="solid"/>
                <a:miter/>
              </a:ln>
            </p:spPr>
            <p:txBody>
              <a:bodyPr rtlCol="0" anchor="ctr"/>
              <a:lstStyle/>
              <a:p>
                <a:endParaRPr lang="en-GB"/>
              </a:p>
            </p:txBody>
          </p:sp>
          <p:sp>
            <p:nvSpPr>
              <p:cNvPr id="214" name="Freeform: Shape 213">
                <a:extLst>
                  <a:ext uri="{FF2B5EF4-FFF2-40B4-BE49-F238E27FC236}">
                    <a16:creationId xmlns:a16="http://schemas.microsoft.com/office/drawing/2014/main" id="{CFDA22F2-9663-36BA-DCA8-7DAE1682E29D}"/>
                  </a:ext>
                </a:extLst>
              </p:cNvPr>
              <p:cNvSpPr/>
              <p:nvPr/>
            </p:nvSpPr>
            <p:spPr>
              <a:xfrm>
                <a:off x="5843070" y="4557414"/>
                <a:ext cx="9945" cy="60978"/>
              </a:xfrm>
              <a:custGeom>
                <a:avLst/>
                <a:gdLst>
                  <a:gd name="connsiteX0" fmla="*/ 1957 w 9945"/>
                  <a:gd name="connsiteY0" fmla="*/ 62351 h 60978"/>
                  <a:gd name="connsiteX1" fmla="*/ 1957 w 9945"/>
                  <a:gd name="connsiteY1" fmla="*/ 18054 h 60978"/>
                  <a:gd name="connsiteX2" fmla="*/ 9089 w 9945"/>
                  <a:gd name="connsiteY2" fmla="*/ 18054 h 60978"/>
                  <a:gd name="connsiteX3" fmla="*/ 9089 w 9945"/>
                  <a:gd name="connsiteY3" fmla="*/ 62351 h 60978"/>
                  <a:gd name="connsiteX4" fmla="*/ 1957 w 9945"/>
                  <a:gd name="connsiteY4" fmla="*/ 62351 h 60978"/>
                  <a:gd name="connsiteX5" fmla="*/ 5563 w 9945"/>
                  <a:gd name="connsiteY5" fmla="*/ 10803 h 60978"/>
                  <a:gd name="connsiteX6" fmla="*/ 610 w 9945"/>
                  <a:gd name="connsiteY6" fmla="*/ 6088 h 60978"/>
                  <a:gd name="connsiteX7" fmla="*/ 5563 w 9945"/>
                  <a:gd name="connsiteY7" fmla="*/ 1373 h 60978"/>
                  <a:gd name="connsiteX8" fmla="*/ 10555 w 9945"/>
                  <a:gd name="connsiteY8" fmla="*/ 6088 h 60978"/>
                  <a:gd name="connsiteX9" fmla="*/ 5563 w 9945"/>
                  <a:gd name="connsiteY9" fmla="*/ 10803 h 609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45" h="60978">
                    <a:moveTo>
                      <a:pt x="1957" y="62351"/>
                    </a:moveTo>
                    <a:lnTo>
                      <a:pt x="1957" y="18054"/>
                    </a:lnTo>
                    <a:lnTo>
                      <a:pt x="9089" y="18054"/>
                    </a:lnTo>
                    <a:lnTo>
                      <a:pt x="9089" y="62351"/>
                    </a:lnTo>
                    <a:lnTo>
                      <a:pt x="1957" y="62351"/>
                    </a:lnTo>
                    <a:close/>
                    <a:moveTo>
                      <a:pt x="5563" y="10803"/>
                    </a:moveTo>
                    <a:cubicBezTo>
                      <a:pt x="2868" y="10803"/>
                      <a:pt x="610" y="8703"/>
                      <a:pt x="610" y="6088"/>
                    </a:cubicBezTo>
                    <a:cubicBezTo>
                      <a:pt x="610" y="3473"/>
                      <a:pt x="2868" y="1373"/>
                      <a:pt x="5563" y="1373"/>
                    </a:cubicBezTo>
                    <a:cubicBezTo>
                      <a:pt x="8297" y="1373"/>
                      <a:pt x="10555" y="3473"/>
                      <a:pt x="10555" y="6088"/>
                    </a:cubicBezTo>
                    <a:cubicBezTo>
                      <a:pt x="10555" y="8703"/>
                      <a:pt x="8297" y="10803"/>
                      <a:pt x="5563" y="10803"/>
                    </a:cubicBezTo>
                  </a:path>
                </a:pathLst>
              </a:custGeom>
              <a:solidFill>
                <a:srgbClr val="000000"/>
              </a:solidFill>
              <a:ln w="40" cap="flat">
                <a:noFill/>
                <a:prstDash val="solid"/>
                <a:miter/>
              </a:ln>
            </p:spPr>
            <p:txBody>
              <a:bodyPr rtlCol="0" anchor="ctr"/>
              <a:lstStyle/>
              <a:p>
                <a:endParaRPr lang="en-GB"/>
              </a:p>
            </p:txBody>
          </p:sp>
          <p:sp>
            <p:nvSpPr>
              <p:cNvPr id="215" name="Freeform: Shape 214">
                <a:extLst>
                  <a:ext uri="{FF2B5EF4-FFF2-40B4-BE49-F238E27FC236}">
                    <a16:creationId xmlns:a16="http://schemas.microsoft.com/office/drawing/2014/main" id="{8CBEC646-D39C-DBDC-7EEF-89282AC186D4}"/>
                  </a:ext>
                </a:extLst>
              </p:cNvPr>
              <p:cNvSpPr/>
              <p:nvPr/>
            </p:nvSpPr>
            <p:spPr>
              <a:xfrm>
                <a:off x="5861930" y="4573540"/>
                <a:ext cx="40414" cy="45802"/>
              </a:xfrm>
              <a:custGeom>
                <a:avLst/>
                <a:gdLst>
                  <a:gd name="connsiteX0" fmla="*/ 20419 w 40414"/>
                  <a:gd name="connsiteY0" fmla="*/ 46962 h 45802"/>
                  <a:gd name="connsiteX1" fmla="*/ 251 w 40414"/>
                  <a:gd name="connsiteY1" fmla="*/ 24140 h 45802"/>
                  <a:gd name="connsiteX2" fmla="*/ 20419 w 40414"/>
                  <a:gd name="connsiteY2" fmla="*/ 1159 h 45802"/>
                  <a:gd name="connsiteX3" fmla="*/ 40665 w 40414"/>
                  <a:gd name="connsiteY3" fmla="*/ 24140 h 45802"/>
                  <a:gd name="connsiteX4" fmla="*/ 20419 w 40414"/>
                  <a:gd name="connsiteY4" fmla="*/ 46962 h 45802"/>
                  <a:gd name="connsiteX5" fmla="*/ 20419 w 40414"/>
                  <a:gd name="connsiteY5" fmla="*/ 40583 h 45802"/>
                  <a:gd name="connsiteX6" fmla="*/ 33454 w 40414"/>
                  <a:gd name="connsiteY6" fmla="*/ 24140 h 45802"/>
                  <a:gd name="connsiteX7" fmla="*/ 20419 w 40414"/>
                  <a:gd name="connsiteY7" fmla="*/ 7538 h 45802"/>
                  <a:gd name="connsiteX8" fmla="*/ 7502 w 40414"/>
                  <a:gd name="connsiteY8" fmla="*/ 24140 h 45802"/>
                  <a:gd name="connsiteX9" fmla="*/ 20419 w 40414"/>
                  <a:gd name="connsiteY9" fmla="*/ 40583 h 45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414" h="45802">
                    <a:moveTo>
                      <a:pt x="20419" y="46962"/>
                    </a:moveTo>
                    <a:cubicBezTo>
                      <a:pt x="8373" y="46962"/>
                      <a:pt x="251" y="37809"/>
                      <a:pt x="251" y="24140"/>
                    </a:cubicBezTo>
                    <a:cubicBezTo>
                      <a:pt x="251" y="10272"/>
                      <a:pt x="8373" y="1159"/>
                      <a:pt x="20419" y="1159"/>
                    </a:cubicBezTo>
                    <a:cubicBezTo>
                      <a:pt x="32503" y="1159"/>
                      <a:pt x="40665" y="10272"/>
                      <a:pt x="40665" y="24140"/>
                    </a:cubicBezTo>
                    <a:cubicBezTo>
                      <a:pt x="40665" y="37809"/>
                      <a:pt x="32503" y="46962"/>
                      <a:pt x="20419" y="46962"/>
                    </a:cubicBezTo>
                    <a:close/>
                    <a:moveTo>
                      <a:pt x="20419" y="40583"/>
                    </a:moveTo>
                    <a:cubicBezTo>
                      <a:pt x="29373" y="40583"/>
                      <a:pt x="33454" y="32856"/>
                      <a:pt x="33454" y="24140"/>
                    </a:cubicBezTo>
                    <a:cubicBezTo>
                      <a:pt x="33454" y="15344"/>
                      <a:pt x="29373" y="7538"/>
                      <a:pt x="20419" y="7538"/>
                    </a:cubicBezTo>
                    <a:cubicBezTo>
                      <a:pt x="11583" y="7538"/>
                      <a:pt x="7502" y="15304"/>
                      <a:pt x="7502" y="24140"/>
                    </a:cubicBezTo>
                    <a:cubicBezTo>
                      <a:pt x="7502" y="32856"/>
                      <a:pt x="11583" y="40583"/>
                      <a:pt x="20419" y="40583"/>
                    </a:cubicBezTo>
                  </a:path>
                </a:pathLst>
              </a:custGeom>
              <a:solidFill>
                <a:srgbClr val="000000"/>
              </a:solidFill>
              <a:ln w="40" cap="flat">
                <a:noFill/>
                <a:prstDash val="solid"/>
                <a:miter/>
              </a:ln>
            </p:spPr>
            <p:txBody>
              <a:bodyPr rtlCol="0" anchor="ctr"/>
              <a:lstStyle/>
              <a:p>
                <a:endParaRPr lang="en-GB"/>
              </a:p>
            </p:txBody>
          </p:sp>
          <p:sp>
            <p:nvSpPr>
              <p:cNvPr id="216" name="Freeform: Shape 215">
                <a:extLst>
                  <a:ext uri="{FF2B5EF4-FFF2-40B4-BE49-F238E27FC236}">
                    <a16:creationId xmlns:a16="http://schemas.microsoft.com/office/drawing/2014/main" id="{504B8733-1E28-9C34-1051-231BA8DA2AD5}"/>
                  </a:ext>
                </a:extLst>
              </p:cNvPr>
              <p:cNvSpPr/>
              <p:nvPr/>
            </p:nvSpPr>
            <p:spPr>
              <a:xfrm>
                <a:off x="5912725" y="4573540"/>
                <a:ext cx="35421" cy="44852"/>
              </a:xfrm>
              <a:custGeom>
                <a:avLst/>
                <a:gdLst>
                  <a:gd name="connsiteX0" fmla="*/ 7400 w 35421"/>
                  <a:gd name="connsiteY0" fmla="*/ 19476 h 44852"/>
                  <a:gd name="connsiteX1" fmla="*/ 7400 w 35421"/>
                  <a:gd name="connsiteY1" fmla="*/ 46023 h 44852"/>
                  <a:gd name="connsiteX2" fmla="*/ 268 w 35421"/>
                  <a:gd name="connsiteY2" fmla="*/ 46023 h 44852"/>
                  <a:gd name="connsiteX3" fmla="*/ 268 w 35421"/>
                  <a:gd name="connsiteY3" fmla="*/ 1726 h 44852"/>
                  <a:gd name="connsiteX4" fmla="*/ 7122 w 35421"/>
                  <a:gd name="connsiteY4" fmla="*/ 1726 h 44852"/>
                  <a:gd name="connsiteX5" fmla="*/ 7162 w 35421"/>
                  <a:gd name="connsiteY5" fmla="*/ 9927 h 44852"/>
                  <a:gd name="connsiteX6" fmla="*/ 20713 w 35421"/>
                  <a:gd name="connsiteY6" fmla="*/ 1171 h 44852"/>
                  <a:gd name="connsiteX7" fmla="*/ 35690 w 35421"/>
                  <a:gd name="connsiteY7" fmla="*/ 17891 h 44852"/>
                  <a:gd name="connsiteX8" fmla="*/ 35690 w 35421"/>
                  <a:gd name="connsiteY8" fmla="*/ 46023 h 44852"/>
                  <a:gd name="connsiteX9" fmla="*/ 28558 w 35421"/>
                  <a:gd name="connsiteY9" fmla="*/ 46023 h 44852"/>
                  <a:gd name="connsiteX10" fmla="*/ 28558 w 35421"/>
                  <a:gd name="connsiteY10" fmla="*/ 18486 h 44852"/>
                  <a:gd name="connsiteX11" fmla="*/ 18573 w 35421"/>
                  <a:gd name="connsiteY11" fmla="*/ 7590 h 44852"/>
                  <a:gd name="connsiteX12" fmla="*/ 7400 w 35421"/>
                  <a:gd name="connsiteY12" fmla="*/ 19476 h 44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5421" h="44852">
                    <a:moveTo>
                      <a:pt x="7400" y="19476"/>
                    </a:moveTo>
                    <a:lnTo>
                      <a:pt x="7400" y="46023"/>
                    </a:lnTo>
                    <a:lnTo>
                      <a:pt x="268" y="46023"/>
                    </a:lnTo>
                    <a:lnTo>
                      <a:pt x="268" y="1726"/>
                    </a:lnTo>
                    <a:lnTo>
                      <a:pt x="7122" y="1726"/>
                    </a:lnTo>
                    <a:lnTo>
                      <a:pt x="7162" y="9927"/>
                    </a:lnTo>
                    <a:cubicBezTo>
                      <a:pt x="10015" y="3667"/>
                      <a:pt x="14770" y="1171"/>
                      <a:pt x="20713" y="1171"/>
                    </a:cubicBezTo>
                    <a:cubicBezTo>
                      <a:pt x="29667" y="1171"/>
                      <a:pt x="35690" y="6678"/>
                      <a:pt x="35690" y="17891"/>
                    </a:cubicBezTo>
                    <a:lnTo>
                      <a:pt x="35690" y="46023"/>
                    </a:lnTo>
                    <a:lnTo>
                      <a:pt x="28558" y="46023"/>
                    </a:lnTo>
                    <a:lnTo>
                      <a:pt x="28558" y="18486"/>
                    </a:lnTo>
                    <a:cubicBezTo>
                      <a:pt x="28558" y="11671"/>
                      <a:pt x="24754" y="7590"/>
                      <a:pt x="18573" y="7590"/>
                    </a:cubicBezTo>
                    <a:cubicBezTo>
                      <a:pt x="12194" y="7590"/>
                      <a:pt x="7400" y="11908"/>
                      <a:pt x="7400" y="19476"/>
                    </a:cubicBezTo>
                  </a:path>
                </a:pathLst>
              </a:custGeom>
              <a:solidFill>
                <a:srgbClr val="000000"/>
              </a:solidFill>
              <a:ln w="40" cap="flat">
                <a:noFill/>
                <a:prstDash val="solid"/>
                <a:miter/>
              </a:ln>
            </p:spPr>
            <p:txBody>
              <a:bodyPr rtlCol="0" anchor="ctr"/>
              <a:lstStyle/>
              <a:p>
                <a:endParaRPr lang="en-GB"/>
              </a:p>
            </p:txBody>
          </p:sp>
          <p:sp>
            <p:nvSpPr>
              <p:cNvPr id="217" name="Freeform: Shape 216">
                <a:extLst>
                  <a:ext uri="{FF2B5EF4-FFF2-40B4-BE49-F238E27FC236}">
                    <a16:creationId xmlns:a16="http://schemas.microsoft.com/office/drawing/2014/main" id="{3491F0AF-E911-7006-4CCF-71B4B662CD35}"/>
                  </a:ext>
                </a:extLst>
              </p:cNvPr>
              <p:cNvSpPr/>
              <p:nvPr/>
            </p:nvSpPr>
            <p:spPr>
              <a:xfrm>
                <a:off x="5962728" y="4559355"/>
                <a:ext cx="7686" cy="22465"/>
              </a:xfrm>
              <a:custGeom>
                <a:avLst/>
                <a:gdLst>
                  <a:gd name="connsiteX0" fmla="*/ 1444 w 7686"/>
                  <a:gd name="connsiteY0" fmla="*/ 24273 h 22465"/>
                  <a:gd name="connsiteX1" fmla="*/ 572 w 7686"/>
                  <a:gd name="connsiteY1" fmla="*/ 1807 h 22465"/>
                  <a:gd name="connsiteX2" fmla="*/ 8258 w 7686"/>
                  <a:gd name="connsiteY2" fmla="*/ 1807 h 22465"/>
                  <a:gd name="connsiteX3" fmla="*/ 7387 w 7686"/>
                  <a:gd name="connsiteY3" fmla="*/ 24273 h 22465"/>
                  <a:gd name="connsiteX4" fmla="*/ 1444 w 7686"/>
                  <a:gd name="connsiteY4" fmla="*/ 24273 h 224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86" h="22465">
                    <a:moveTo>
                      <a:pt x="1444" y="24273"/>
                    </a:moveTo>
                    <a:lnTo>
                      <a:pt x="572" y="1807"/>
                    </a:lnTo>
                    <a:lnTo>
                      <a:pt x="8258" y="1807"/>
                    </a:lnTo>
                    <a:lnTo>
                      <a:pt x="7387" y="24273"/>
                    </a:lnTo>
                    <a:lnTo>
                      <a:pt x="1444" y="24273"/>
                    </a:lnTo>
                  </a:path>
                </a:pathLst>
              </a:custGeom>
              <a:solidFill>
                <a:srgbClr val="000000"/>
              </a:solidFill>
              <a:ln w="40" cap="flat">
                <a:noFill/>
                <a:prstDash val="solid"/>
                <a:miter/>
              </a:ln>
            </p:spPr>
            <p:txBody>
              <a:bodyPr rtlCol="0" anchor="ctr"/>
              <a:lstStyle/>
              <a:p>
                <a:endParaRPr lang="en-GB"/>
              </a:p>
            </p:txBody>
          </p:sp>
        </p:grpSp>
        <p:sp>
          <p:nvSpPr>
            <p:cNvPr id="218" name="Freeform: Shape 217">
              <a:extLst>
                <a:ext uri="{FF2B5EF4-FFF2-40B4-BE49-F238E27FC236}">
                  <a16:creationId xmlns:a16="http://schemas.microsoft.com/office/drawing/2014/main" id="{C5330D8C-FEE8-0934-2A02-9B27D4343DAA}"/>
                </a:ext>
              </a:extLst>
            </p:cNvPr>
            <p:cNvSpPr/>
            <p:nvPr/>
          </p:nvSpPr>
          <p:spPr>
            <a:xfrm>
              <a:off x="5093910" y="2000294"/>
              <a:ext cx="973747" cy="730310"/>
            </a:xfrm>
            <a:custGeom>
              <a:avLst/>
              <a:gdLst>
                <a:gd name="connsiteX0" fmla="*/ 972783 w 973747"/>
                <a:gd name="connsiteY0" fmla="*/ 365136 h 730310"/>
                <a:gd name="connsiteX1" fmla="*/ 485909 w 973747"/>
                <a:gd name="connsiteY1" fmla="*/ 730292 h 730310"/>
                <a:gd name="connsiteX2" fmla="*/ -965 w 973747"/>
                <a:gd name="connsiteY2" fmla="*/ 365136 h 730310"/>
                <a:gd name="connsiteX3" fmla="*/ 485909 w 973747"/>
                <a:gd name="connsiteY3" fmla="*/ -19 h 730310"/>
                <a:gd name="connsiteX4" fmla="*/ 972783 w 973747"/>
                <a:gd name="connsiteY4" fmla="*/ 365136 h 7303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3747" h="730310">
                  <a:moveTo>
                    <a:pt x="972783" y="365136"/>
                  </a:moveTo>
                  <a:cubicBezTo>
                    <a:pt x="972783" y="566824"/>
                    <a:pt x="754786" y="730292"/>
                    <a:pt x="485909" y="730292"/>
                  </a:cubicBezTo>
                  <a:cubicBezTo>
                    <a:pt x="217033" y="730292"/>
                    <a:pt x="-965" y="566824"/>
                    <a:pt x="-965" y="365136"/>
                  </a:cubicBezTo>
                  <a:cubicBezTo>
                    <a:pt x="-965" y="163510"/>
                    <a:pt x="217033" y="-19"/>
                    <a:pt x="485909" y="-19"/>
                  </a:cubicBezTo>
                  <a:cubicBezTo>
                    <a:pt x="754786" y="-19"/>
                    <a:pt x="972783" y="163510"/>
                    <a:pt x="972783" y="365136"/>
                  </a:cubicBezTo>
                  <a:close/>
                </a:path>
              </a:pathLst>
            </a:custGeom>
            <a:solidFill>
              <a:srgbClr val="FFFFFF"/>
            </a:solidFill>
            <a:ln w="12158" cap="flat">
              <a:solidFill>
                <a:srgbClr val="3A414A"/>
              </a:solidFill>
              <a:prstDash val="solid"/>
              <a:miter/>
            </a:ln>
          </p:spPr>
          <p:txBody>
            <a:bodyPr rtlCol="0" anchor="ctr"/>
            <a:lstStyle/>
            <a:p>
              <a:endParaRPr lang="en-GB"/>
            </a:p>
          </p:txBody>
        </p:sp>
        <p:grpSp>
          <p:nvGrpSpPr>
            <p:cNvPr id="219" name="Graphic 8">
              <a:extLst>
                <a:ext uri="{FF2B5EF4-FFF2-40B4-BE49-F238E27FC236}">
                  <a16:creationId xmlns:a16="http://schemas.microsoft.com/office/drawing/2014/main" id="{B46178A2-3416-548E-69C8-EDBB9D1D7C4E}"/>
                </a:ext>
              </a:extLst>
            </p:cNvPr>
            <p:cNvGrpSpPr/>
            <p:nvPr/>
          </p:nvGrpSpPr>
          <p:grpSpPr>
            <a:xfrm>
              <a:off x="5263818" y="2320587"/>
              <a:ext cx="340058" cy="76408"/>
              <a:chOff x="5263818" y="2320587"/>
              <a:chExt cx="340058" cy="76408"/>
            </a:xfrm>
            <a:solidFill>
              <a:srgbClr val="000000"/>
            </a:solidFill>
          </p:grpSpPr>
          <p:sp>
            <p:nvSpPr>
              <p:cNvPr id="220" name="Freeform: Shape 219">
                <a:extLst>
                  <a:ext uri="{FF2B5EF4-FFF2-40B4-BE49-F238E27FC236}">
                    <a16:creationId xmlns:a16="http://schemas.microsoft.com/office/drawing/2014/main" id="{4AF5A27B-6204-6A6F-D1FF-636EF04555C4}"/>
                  </a:ext>
                </a:extLst>
              </p:cNvPr>
              <p:cNvSpPr/>
              <p:nvPr/>
            </p:nvSpPr>
            <p:spPr>
              <a:xfrm>
                <a:off x="5263818" y="2320587"/>
                <a:ext cx="53824" cy="76408"/>
              </a:xfrm>
              <a:custGeom>
                <a:avLst/>
                <a:gdLst>
                  <a:gd name="connsiteX0" fmla="*/ 27023 w 53824"/>
                  <a:gd name="connsiteY0" fmla="*/ 77388 h 76408"/>
                  <a:gd name="connsiteX1" fmla="*/ 111 w 53824"/>
                  <a:gd name="connsiteY1" fmla="*/ 56694 h 76408"/>
                  <a:gd name="connsiteX2" fmla="*/ 9811 w 53824"/>
                  <a:gd name="connsiteY2" fmla="*/ 56694 h 76408"/>
                  <a:gd name="connsiteX3" fmla="*/ 27023 w 53824"/>
                  <a:gd name="connsiteY3" fmla="*/ 68931 h 76408"/>
                  <a:gd name="connsiteX4" fmla="*/ 44732 w 53824"/>
                  <a:gd name="connsiteY4" fmla="*/ 55749 h 76408"/>
                  <a:gd name="connsiteX5" fmla="*/ 21103 w 53824"/>
                  <a:gd name="connsiteY5" fmla="*/ 41173 h 76408"/>
                  <a:gd name="connsiteX6" fmla="*/ 2200 w 53824"/>
                  <a:gd name="connsiteY6" fmla="*/ 21823 h 76408"/>
                  <a:gd name="connsiteX7" fmla="*/ 27670 w 53824"/>
                  <a:gd name="connsiteY7" fmla="*/ 979 h 76408"/>
                  <a:gd name="connsiteX8" fmla="*/ 52940 w 53824"/>
                  <a:gd name="connsiteY8" fmla="*/ 20678 h 76408"/>
                  <a:gd name="connsiteX9" fmla="*/ 43688 w 53824"/>
                  <a:gd name="connsiteY9" fmla="*/ 20678 h 76408"/>
                  <a:gd name="connsiteX10" fmla="*/ 27371 w 53824"/>
                  <a:gd name="connsiteY10" fmla="*/ 9336 h 76408"/>
                  <a:gd name="connsiteX11" fmla="*/ 11403 w 53824"/>
                  <a:gd name="connsiteY11" fmla="*/ 21375 h 76408"/>
                  <a:gd name="connsiteX12" fmla="*/ 25531 w 53824"/>
                  <a:gd name="connsiteY12" fmla="*/ 33363 h 76408"/>
                  <a:gd name="connsiteX13" fmla="*/ 32943 w 53824"/>
                  <a:gd name="connsiteY13" fmla="*/ 35403 h 76408"/>
                  <a:gd name="connsiteX14" fmla="*/ 53935 w 53824"/>
                  <a:gd name="connsiteY14" fmla="*/ 55898 h 76408"/>
                  <a:gd name="connsiteX15" fmla="*/ 27023 w 53824"/>
                  <a:gd name="connsiteY15" fmla="*/ 77388 h 76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824" h="76408">
                    <a:moveTo>
                      <a:pt x="27023" y="77388"/>
                    </a:moveTo>
                    <a:cubicBezTo>
                      <a:pt x="10955" y="77388"/>
                      <a:pt x="956" y="69130"/>
                      <a:pt x="111" y="56694"/>
                    </a:cubicBezTo>
                    <a:lnTo>
                      <a:pt x="9811" y="56694"/>
                    </a:lnTo>
                    <a:cubicBezTo>
                      <a:pt x="10557" y="65101"/>
                      <a:pt x="18318" y="68931"/>
                      <a:pt x="27023" y="68931"/>
                    </a:cubicBezTo>
                    <a:cubicBezTo>
                      <a:pt x="37072" y="68931"/>
                      <a:pt x="44732" y="63658"/>
                      <a:pt x="44732" y="55749"/>
                    </a:cubicBezTo>
                    <a:cubicBezTo>
                      <a:pt x="44981" y="45651"/>
                      <a:pt x="30107" y="43909"/>
                      <a:pt x="21103" y="41173"/>
                    </a:cubicBezTo>
                    <a:cubicBezTo>
                      <a:pt x="9214" y="37542"/>
                      <a:pt x="2200" y="31672"/>
                      <a:pt x="2200" y="21823"/>
                    </a:cubicBezTo>
                    <a:cubicBezTo>
                      <a:pt x="2200" y="9287"/>
                      <a:pt x="13343" y="979"/>
                      <a:pt x="27670" y="979"/>
                    </a:cubicBezTo>
                    <a:cubicBezTo>
                      <a:pt x="42295" y="979"/>
                      <a:pt x="52493" y="9486"/>
                      <a:pt x="52940" y="20678"/>
                    </a:cubicBezTo>
                    <a:lnTo>
                      <a:pt x="43688" y="20678"/>
                    </a:lnTo>
                    <a:cubicBezTo>
                      <a:pt x="42842" y="13465"/>
                      <a:pt x="36176" y="9336"/>
                      <a:pt x="27371" y="9336"/>
                    </a:cubicBezTo>
                    <a:cubicBezTo>
                      <a:pt x="17770" y="9336"/>
                      <a:pt x="11403" y="14410"/>
                      <a:pt x="11403" y="21375"/>
                    </a:cubicBezTo>
                    <a:cubicBezTo>
                      <a:pt x="11403" y="29135"/>
                      <a:pt x="20108" y="31871"/>
                      <a:pt x="25531" y="33363"/>
                    </a:cubicBezTo>
                    <a:lnTo>
                      <a:pt x="32943" y="35403"/>
                    </a:lnTo>
                    <a:cubicBezTo>
                      <a:pt x="40902" y="37592"/>
                      <a:pt x="53935" y="42069"/>
                      <a:pt x="53935" y="55898"/>
                    </a:cubicBezTo>
                    <a:cubicBezTo>
                      <a:pt x="53935" y="68036"/>
                      <a:pt x="44135" y="77388"/>
                      <a:pt x="27023" y="77388"/>
                    </a:cubicBezTo>
                  </a:path>
                </a:pathLst>
              </a:custGeom>
              <a:solidFill>
                <a:srgbClr val="000000"/>
              </a:solidFill>
              <a:ln w="50" cap="flat">
                <a:noFill/>
                <a:prstDash val="solid"/>
                <a:miter/>
              </a:ln>
            </p:spPr>
            <p:txBody>
              <a:bodyPr rtlCol="0" anchor="ctr"/>
              <a:lstStyle/>
              <a:p>
                <a:endParaRPr lang="en-GB"/>
              </a:p>
            </p:txBody>
          </p:sp>
          <p:sp>
            <p:nvSpPr>
              <p:cNvPr id="221" name="Freeform: Shape 220">
                <a:extLst>
                  <a:ext uri="{FF2B5EF4-FFF2-40B4-BE49-F238E27FC236}">
                    <a16:creationId xmlns:a16="http://schemas.microsoft.com/office/drawing/2014/main" id="{A568B249-192E-6C39-D4BE-69F71E74650D}"/>
                  </a:ext>
                </a:extLst>
              </p:cNvPr>
              <p:cNvSpPr/>
              <p:nvPr/>
            </p:nvSpPr>
            <p:spPr>
              <a:xfrm>
                <a:off x="5329481" y="2320587"/>
                <a:ext cx="62778" cy="76110"/>
              </a:xfrm>
              <a:custGeom>
                <a:avLst/>
                <a:gdLst>
                  <a:gd name="connsiteX0" fmla="*/ 32908 w 62778"/>
                  <a:gd name="connsiteY0" fmla="*/ 77093 h 76110"/>
                  <a:gd name="connsiteX1" fmla="*/ 26 w 62778"/>
                  <a:gd name="connsiteY1" fmla="*/ 39087 h 76110"/>
                  <a:gd name="connsiteX2" fmla="*/ 32908 w 62778"/>
                  <a:gd name="connsiteY2" fmla="*/ 982 h 76110"/>
                  <a:gd name="connsiteX3" fmla="*/ 62805 w 62778"/>
                  <a:gd name="connsiteY3" fmla="*/ 25308 h 76110"/>
                  <a:gd name="connsiteX4" fmla="*/ 53353 w 62778"/>
                  <a:gd name="connsiteY4" fmla="*/ 25308 h 76110"/>
                  <a:gd name="connsiteX5" fmla="*/ 32908 w 62778"/>
                  <a:gd name="connsiteY5" fmla="*/ 9737 h 76110"/>
                  <a:gd name="connsiteX6" fmla="*/ 9229 w 62778"/>
                  <a:gd name="connsiteY6" fmla="*/ 39087 h 76110"/>
                  <a:gd name="connsiteX7" fmla="*/ 32908 w 62778"/>
                  <a:gd name="connsiteY7" fmla="*/ 68337 h 76110"/>
                  <a:gd name="connsiteX8" fmla="*/ 53353 w 62778"/>
                  <a:gd name="connsiteY8" fmla="*/ 52767 h 76110"/>
                  <a:gd name="connsiteX9" fmla="*/ 62805 w 62778"/>
                  <a:gd name="connsiteY9" fmla="*/ 52767 h 76110"/>
                  <a:gd name="connsiteX10" fmla="*/ 32908 w 62778"/>
                  <a:gd name="connsiteY10" fmla="*/ 77093 h 76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2778" h="76110">
                    <a:moveTo>
                      <a:pt x="32908" y="77093"/>
                    </a:moveTo>
                    <a:cubicBezTo>
                      <a:pt x="13905" y="77093"/>
                      <a:pt x="26" y="62567"/>
                      <a:pt x="26" y="39087"/>
                    </a:cubicBezTo>
                    <a:cubicBezTo>
                      <a:pt x="26" y="15558"/>
                      <a:pt x="13905" y="982"/>
                      <a:pt x="32908" y="982"/>
                    </a:cubicBezTo>
                    <a:cubicBezTo>
                      <a:pt x="47931" y="982"/>
                      <a:pt x="60168" y="10036"/>
                      <a:pt x="62805" y="25308"/>
                    </a:cubicBezTo>
                    <a:lnTo>
                      <a:pt x="53353" y="25308"/>
                    </a:lnTo>
                    <a:cubicBezTo>
                      <a:pt x="51264" y="15160"/>
                      <a:pt x="42559" y="9737"/>
                      <a:pt x="32908" y="9737"/>
                    </a:cubicBezTo>
                    <a:cubicBezTo>
                      <a:pt x="19576" y="9737"/>
                      <a:pt x="9229" y="20084"/>
                      <a:pt x="9229" y="39087"/>
                    </a:cubicBezTo>
                    <a:cubicBezTo>
                      <a:pt x="9229" y="58040"/>
                      <a:pt x="19626" y="68337"/>
                      <a:pt x="32908" y="68337"/>
                    </a:cubicBezTo>
                    <a:cubicBezTo>
                      <a:pt x="42608" y="68337"/>
                      <a:pt x="51264" y="62865"/>
                      <a:pt x="53353" y="52767"/>
                    </a:cubicBezTo>
                    <a:lnTo>
                      <a:pt x="62805" y="52767"/>
                    </a:lnTo>
                    <a:cubicBezTo>
                      <a:pt x="60218" y="67840"/>
                      <a:pt x="48080" y="77093"/>
                      <a:pt x="32908" y="77093"/>
                    </a:cubicBezTo>
                  </a:path>
                </a:pathLst>
              </a:custGeom>
              <a:solidFill>
                <a:srgbClr val="000000"/>
              </a:solidFill>
              <a:ln w="50" cap="flat">
                <a:noFill/>
                <a:prstDash val="solid"/>
                <a:miter/>
              </a:ln>
            </p:spPr>
            <p:txBody>
              <a:bodyPr rtlCol="0" anchor="ctr"/>
              <a:lstStyle/>
              <a:p>
                <a:endParaRPr lang="en-GB"/>
              </a:p>
            </p:txBody>
          </p:sp>
          <p:sp>
            <p:nvSpPr>
              <p:cNvPr id="222" name="Freeform: Shape 221">
                <a:extLst>
                  <a:ext uri="{FF2B5EF4-FFF2-40B4-BE49-F238E27FC236}">
                    <a16:creationId xmlns:a16="http://schemas.microsoft.com/office/drawing/2014/main" id="{34B96262-E39D-5FA5-40DE-47359F03C66A}"/>
                  </a:ext>
                </a:extLst>
              </p:cNvPr>
              <p:cNvSpPr/>
              <p:nvPr/>
            </p:nvSpPr>
            <p:spPr>
              <a:xfrm>
                <a:off x="5398428" y="2321582"/>
                <a:ext cx="65116" cy="74120"/>
              </a:xfrm>
              <a:custGeom>
                <a:avLst/>
                <a:gdLst>
                  <a:gd name="connsiteX0" fmla="*/ 84 w 65116"/>
                  <a:gd name="connsiteY0" fmla="*/ 75103 h 74120"/>
                  <a:gd name="connsiteX1" fmla="*/ 26997 w 65116"/>
                  <a:gd name="connsiteY1" fmla="*/ 982 h 74120"/>
                  <a:gd name="connsiteX2" fmla="*/ 37941 w 65116"/>
                  <a:gd name="connsiteY2" fmla="*/ 982 h 74120"/>
                  <a:gd name="connsiteX3" fmla="*/ 65201 w 65116"/>
                  <a:gd name="connsiteY3" fmla="*/ 75103 h 74120"/>
                  <a:gd name="connsiteX4" fmla="*/ 55252 w 65116"/>
                  <a:gd name="connsiteY4" fmla="*/ 75103 h 74120"/>
                  <a:gd name="connsiteX5" fmla="*/ 47840 w 65116"/>
                  <a:gd name="connsiteY5" fmla="*/ 54409 h 74120"/>
                  <a:gd name="connsiteX6" fmla="*/ 17296 w 65116"/>
                  <a:gd name="connsiteY6" fmla="*/ 54409 h 74120"/>
                  <a:gd name="connsiteX7" fmla="*/ 10133 w 65116"/>
                  <a:gd name="connsiteY7" fmla="*/ 75103 h 74120"/>
                  <a:gd name="connsiteX8" fmla="*/ 84 w 65116"/>
                  <a:gd name="connsiteY8" fmla="*/ 75103 h 74120"/>
                  <a:gd name="connsiteX9" fmla="*/ 20181 w 65116"/>
                  <a:gd name="connsiteY9" fmla="*/ 46151 h 74120"/>
                  <a:gd name="connsiteX10" fmla="*/ 44905 w 65116"/>
                  <a:gd name="connsiteY10" fmla="*/ 46151 h 74120"/>
                  <a:gd name="connsiteX11" fmla="*/ 32419 w 65116"/>
                  <a:gd name="connsiteY11" fmla="*/ 8544 h 74120"/>
                  <a:gd name="connsiteX12" fmla="*/ 20181 w 65116"/>
                  <a:gd name="connsiteY12" fmla="*/ 46151 h 74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5116" h="74120">
                    <a:moveTo>
                      <a:pt x="84" y="75103"/>
                    </a:moveTo>
                    <a:lnTo>
                      <a:pt x="26997" y="982"/>
                    </a:lnTo>
                    <a:lnTo>
                      <a:pt x="37941" y="982"/>
                    </a:lnTo>
                    <a:lnTo>
                      <a:pt x="65201" y="75103"/>
                    </a:lnTo>
                    <a:lnTo>
                      <a:pt x="55252" y="75103"/>
                    </a:lnTo>
                    <a:lnTo>
                      <a:pt x="47840" y="54409"/>
                    </a:lnTo>
                    <a:lnTo>
                      <a:pt x="17296" y="54409"/>
                    </a:lnTo>
                    <a:lnTo>
                      <a:pt x="10133" y="75103"/>
                    </a:lnTo>
                    <a:lnTo>
                      <a:pt x="84" y="75103"/>
                    </a:lnTo>
                    <a:close/>
                    <a:moveTo>
                      <a:pt x="20181" y="46151"/>
                    </a:moveTo>
                    <a:lnTo>
                      <a:pt x="44905" y="46151"/>
                    </a:lnTo>
                    <a:cubicBezTo>
                      <a:pt x="39781" y="31725"/>
                      <a:pt x="37692" y="26750"/>
                      <a:pt x="32419" y="8544"/>
                    </a:cubicBezTo>
                    <a:cubicBezTo>
                      <a:pt x="27046" y="27297"/>
                      <a:pt x="25206" y="31426"/>
                      <a:pt x="20181" y="46151"/>
                    </a:cubicBezTo>
                  </a:path>
                </a:pathLst>
              </a:custGeom>
              <a:solidFill>
                <a:srgbClr val="000000"/>
              </a:solidFill>
              <a:ln w="50" cap="flat">
                <a:noFill/>
                <a:prstDash val="solid"/>
                <a:miter/>
              </a:ln>
            </p:spPr>
            <p:txBody>
              <a:bodyPr rtlCol="0" anchor="ctr"/>
              <a:lstStyle/>
              <a:p>
                <a:endParaRPr lang="en-GB"/>
              </a:p>
            </p:txBody>
          </p:sp>
          <p:sp>
            <p:nvSpPr>
              <p:cNvPr id="223" name="Freeform: Shape 222">
                <a:extLst>
                  <a:ext uri="{FF2B5EF4-FFF2-40B4-BE49-F238E27FC236}">
                    <a16:creationId xmlns:a16="http://schemas.microsoft.com/office/drawing/2014/main" id="{BD6C24C3-4B26-A6AF-428E-0A365B1E8D21}"/>
                  </a:ext>
                </a:extLst>
              </p:cNvPr>
              <p:cNvSpPr/>
              <p:nvPr/>
            </p:nvSpPr>
            <p:spPr>
              <a:xfrm>
                <a:off x="5475086" y="2321582"/>
                <a:ext cx="58500" cy="74120"/>
              </a:xfrm>
              <a:custGeom>
                <a:avLst/>
                <a:gdLst>
                  <a:gd name="connsiteX0" fmla="*/ 23166 w 58500"/>
                  <a:gd name="connsiteY0" fmla="*/ 75103 h 74120"/>
                  <a:gd name="connsiteX1" fmla="*/ 35 w 58500"/>
                  <a:gd name="connsiteY1" fmla="*/ 75103 h 74120"/>
                  <a:gd name="connsiteX2" fmla="*/ 35 w 58500"/>
                  <a:gd name="connsiteY2" fmla="*/ 982 h 74120"/>
                  <a:gd name="connsiteX3" fmla="*/ 24112 w 58500"/>
                  <a:gd name="connsiteY3" fmla="*/ 982 h 74120"/>
                  <a:gd name="connsiteX4" fmla="*/ 58535 w 58500"/>
                  <a:gd name="connsiteY4" fmla="*/ 37893 h 74120"/>
                  <a:gd name="connsiteX5" fmla="*/ 23166 w 58500"/>
                  <a:gd name="connsiteY5" fmla="*/ 75103 h 74120"/>
                  <a:gd name="connsiteX6" fmla="*/ 9486 w 58500"/>
                  <a:gd name="connsiteY6" fmla="*/ 66746 h 74120"/>
                  <a:gd name="connsiteX7" fmla="*/ 22570 w 58500"/>
                  <a:gd name="connsiteY7" fmla="*/ 66746 h 74120"/>
                  <a:gd name="connsiteX8" fmla="*/ 49382 w 58500"/>
                  <a:gd name="connsiteY8" fmla="*/ 37893 h 74120"/>
                  <a:gd name="connsiteX9" fmla="*/ 23465 w 58500"/>
                  <a:gd name="connsiteY9" fmla="*/ 9339 h 74120"/>
                  <a:gd name="connsiteX10" fmla="*/ 9486 w 58500"/>
                  <a:gd name="connsiteY10" fmla="*/ 9339 h 74120"/>
                  <a:gd name="connsiteX11" fmla="*/ 9486 w 58500"/>
                  <a:gd name="connsiteY11" fmla="*/ 66746 h 74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8500" h="74120">
                    <a:moveTo>
                      <a:pt x="23166" y="75103"/>
                    </a:moveTo>
                    <a:lnTo>
                      <a:pt x="35" y="75103"/>
                    </a:lnTo>
                    <a:lnTo>
                      <a:pt x="35" y="982"/>
                    </a:lnTo>
                    <a:lnTo>
                      <a:pt x="24112" y="982"/>
                    </a:lnTo>
                    <a:cubicBezTo>
                      <a:pt x="45751" y="982"/>
                      <a:pt x="58535" y="14911"/>
                      <a:pt x="58535" y="37893"/>
                    </a:cubicBezTo>
                    <a:cubicBezTo>
                      <a:pt x="58535" y="61075"/>
                      <a:pt x="45751" y="75103"/>
                      <a:pt x="23166" y="75103"/>
                    </a:cubicBezTo>
                    <a:close/>
                    <a:moveTo>
                      <a:pt x="9486" y="66746"/>
                    </a:moveTo>
                    <a:lnTo>
                      <a:pt x="22570" y="66746"/>
                    </a:lnTo>
                    <a:cubicBezTo>
                      <a:pt x="40627" y="66746"/>
                      <a:pt x="49382" y="55901"/>
                      <a:pt x="49382" y="37893"/>
                    </a:cubicBezTo>
                    <a:cubicBezTo>
                      <a:pt x="49382" y="20084"/>
                      <a:pt x="40627" y="9339"/>
                      <a:pt x="23465" y="9339"/>
                    </a:cubicBezTo>
                    <a:lnTo>
                      <a:pt x="9486" y="9339"/>
                    </a:lnTo>
                    <a:lnTo>
                      <a:pt x="9486" y="66746"/>
                    </a:lnTo>
                  </a:path>
                </a:pathLst>
              </a:custGeom>
              <a:solidFill>
                <a:srgbClr val="000000"/>
              </a:solidFill>
              <a:ln w="50" cap="flat">
                <a:noFill/>
                <a:prstDash val="solid"/>
                <a:miter/>
              </a:ln>
            </p:spPr>
            <p:txBody>
              <a:bodyPr rtlCol="0" anchor="ctr"/>
              <a:lstStyle/>
              <a:p>
                <a:endParaRPr lang="en-GB"/>
              </a:p>
            </p:txBody>
          </p:sp>
          <p:sp>
            <p:nvSpPr>
              <p:cNvPr id="224" name="Freeform: Shape 223">
                <a:extLst>
                  <a:ext uri="{FF2B5EF4-FFF2-40B4-BE49-F238E27FC236}">
                    <a16:creationId xmlns:a16="http://schemas.microsoft.com/office/drawing/2014/main" id="{C9093D38-8961-F577-B875-AE958197B9BE}"/>
                  </a:ext>
                </a:extLst>
              </p:cNvPr>
              <p:cNvSpPr/>
              <p:nvPr/>
            </p:nvSpPr>
            <p:spPr>
              <a:xfrm>
                <a:off x="5538760" y="2321582"/>
                <a:ext cx="65116" cy="74120"/>
              </a:xfrm>
              <a:custGeom>
                <a:avLst/>
                <a:gdLst>
                  <a:gd name="connsiteX0" fmla="*/ 107 w 65116"/>
                  <a:gd name="connsiteY0" fmla="*/ 75103 h 74120"/>
                  <a:gd name="connsiteX1" fmla="*/ 27020 w 65116"/>
                  <a:gd name="connsiteY1" fmla="*/ 982 h 74120"/>
                  <a:gd name="connsiteX2" fmla="*/ 37964 w 65116"/>
                  <a:gd name="connsiteY2" fmla="*/ 982 h 74120"/>
                  <a:gd name="connsiteX3" fmla="*/ 65224 w 65116"/>
                  <a:gd name="connsiteY3" fmla="*/ 75103 h 74120"/>
                  <a:gd name="connsiteX4" fmla="*/ 55275 w 65116"/>
                  <a:gd name="connsiteY4" fmla="*/ 75103 h 74120"/>
                  <a:gd name="connsiteX5" fmla="*/ 47863 w 65116"/>
                  <a:gd name="connsiteY5" fmla="*/ 54409 h 74120"/>
                  <a:gd name="connsiteX6" fmla="*/ 17319 w 65116"/>
                  <a:gd name="connsiteY6" fmla="*/ 54409 h 74120"/>
                  <a:gd name="connsiteX7" fmla="*/ 10156 w 65116"/>
                  <a:gd name="connsiteY7" fmla="*/ 75103 h 74120"/>
                  <a:gd name="connsiteX8" fmla="*/ 107 w 65116"/>
                  <a:gd name="connsiteY8" fmla="*/ 75103 h 74120"/>
                  <a:gd name="connsiteX9" fmla="*/ 20204 w 65116"/>
                  <a:gd name="connsiteY9" fmla="*/ 46151 h 74120"/>
                  <a:gd name="connsiteX10" fmla="*/ 44928 w 65116"/>
                  <a:gd name="connsiteY10" fmla="*/ 46151 h 74120"/>
                  <a:gd name="connsiteX11" fmla="*/ 32442 w 65116"/>
                  <a:gd name="connsiteY11" fmla="*/ 8544 h 74120"/>
                  <a:gd name="connsiteX12" fmla="*/ 20204 w 65116"/>
                  <a:gd name="connsiteY12" fmla="*/ 46151 h 74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5116" h="74120">
                    <a:moveTo>
                      <a:pt x="107" y="75103"/>
                    </a:moveTo>
                    <a:lnTo>
                      <a:pt x="27020" y="982"/>
                    </a:lnTo>
                    <a:lnTo>
                      <a:pt x="37964" y="982"/>
                    </a:lnTo>
                    <a:lnTo>
                      <a:pt x="65224" y="75103"/>
                    </a:lnTo>
                    <a:lnTo>
                      <a:pt x="55275" y="75103"/>
                    </a:lnTo>
                    <a:lnTo>
                      <a:pt x="47863" y="54409"/>
                    </a:lnTo>
                    <a:lnTo>
                      <a:pt x="17319" y="54409"/>
                    </a:lnTo>
                    <a:lnTo>
                      <a:pt x="10156" y="75103"/>
                    </a:lnTo>
                    <a:lnTo>
                      <a:pt x="107" y="75103"/>
                    </a:lnTo>
                    <a:close/>
                    <a:moveTo>
                      <a:pt x="20204" y="46151"/>
                    </a:moveTo>
                    <a:lnTo>
                      <a:pt x="44928" y="46151"/>
                    </a:lnTo>
                    <a:cubicBezTo>
                      <a:pt x="39804" y="31725"/>
                      <a:pt x="37715" y="26750"/>
                      <a:pt x="32442" y="8544"/>
                    </a:cubicBezTo>
                    <a:cubicBezTo>
                      <a:pt x="27069" y="27297"/>
                      <a:pt x="25229" y="31426"/>
                      <a:pt x="20204" y="46151"/>
                    </a:cubicBezTo>
                  </a:path>
                </a:pathLst>
              </a:custGeom>
              <a:solidFill>
                <a:srgbClr val="000000"/>
              </a:solidFill>
              <a:ln w="50" cap="flat">
                <a:noFill/>
                <a:prstDash val="solid"/>
                <a:miter/>
              </a:ln>
            </p:spPr>
            <p:txBody>
              <a:bodyPr rtlCol="0" anchor="ctr"/>
              <a:lstStyle/>
              <a:p>
                <a:endParaRPr lang="en-GB"/>
              </a:p>
            </p:txBody>
          </p:sp>
        </p:grpSp>
        <p:grpSp>
          <p:nvGrpSpPr>
            <p:cNvPr id="225" name="Graphic 8">
              <a:extLst>
                <a:ext uri="{FF2B5EF4-FFF2-40B4-BE49-F238E27FC236}">
                  <a16:creationId xmlns:a16="http://schemas.microsoft.com/office/drawing/2014/main" id="{7C310431-8AD5-57F5-78B9-B26C1F395DA9}"/>
                </a:ext>
              </a:extLst>
            </p:cNvPr>
            <p:cNvGrpSpPr/>
            <p:nvPr/>
          </p:nvGrpSpPr>
          <p:grpSpPr>
            <a:xfrm>
              <a:off x="5644085" y="2320587"/>
              <a:ext cx="250517" cy="76408"/>
              <a:chOff x="5644085" y="2320587"/>
              <a:chExt cx="250517" cy="76408"/>
            </a:xfrm>
            <a:solidFill>
              <a:srgbClr val="000000"/>
            </a:solidFill>
          </p:grpSpPr>
          <p:sp>
            <p:nvSpPr>
              <p:cNvPr id="226" name="Freeform: Shape 225">
                <a:extLst>
                  <a:ext uri="{FF2B5EF4-FFF2-40B4-BE49-F238E27FC236}">
                    <a16:creationId xmlns:a16="http://schemas.microsoft.com/office/drawing/2014/main" id="{699E4A37-1322-1478-F83A-9C53A10FBCA2}"/>
                  </a:ext>
                </a:extLst>
              </p:cNvPr>
              <p:cNvSpPr/>
              <p:nvPr/>
            </p:nvSpPr>
            <p:spPr>
              <a:xfrm>
                <a:off x="5644085" y="2321582"/>
                <a:ext cx="50640" cy="74120"/>
              </a:xfrm>
              <a:custGeom>
                <a:avLst/>
                <a:gdLst>
                  <a:gd name="connsiteX0" fmla="*/ 141 w 50640"/>
                  <a:gd name="connsiteY0" fmla="*/ 75103 h 74120"/>
                  <a:gd name="connsiteX1" fmla="*/ 141 w 50640"/>
                  <a:gd name="connsiteY1" fmla="*/ 982 h 74120"/>
                  <a:gd name="connsiteX2" fmla="*/ 25511 w 50640"/>
                  <a:gd name="connsiteY2" fmla="*/ 982 h 74120"/>
                  <a:gd name="connsiteX3" fmla="*/ 50782 w 50640"/>
                  <a:gd name="connsiteY3" fmla="*/ 24561 h 74120"/>
                  <a:gd name="connsiteX4" fmla="*/ 25561 w 50640"/>
                  <a:gd name="connsiteY4" fmla="*/ 48290 h 74120"/>
                  <a:gd name="connsiteX5" fmla="*/ 9593 w 50640"/>
                  <a:gd name="connsiteY5" fmla="*/ 48290 h 74120"/>
                  <a:gd name="connsiteX6" fmla="*/ 9593 w 50640"/>
                  <a:gd name="connsiteY6" fmla="*/ 75103 h 74120"/>
                  <a:gd name="connsiteX7" fmla="*/ 141 w 50640"/>
                  <a:gd name="connsiteY7" fmla="*/ 75103 h 74120"/>
                  <a:gd name="connsiteX8" fmla="*/ 9593 w 50640"/>
                  <a:gd name="connsiteY8" fmla="*/ 39983 h 74120"/>
                  <a:gd name="connsiteX9" fmla="*/ 25113 w 50640"/>
                  <a:gd name="connsiteY9" fmla="*/ 39983 h 74120"/>
                  <a:gd name="connsiteX10" fmla="*/ 41380 w 50640"/>
                  <a:gd name="connsiteY10" fmla="*/ 24561 h 74120"/>
                  <a:gd name="connsiteX11" fmla="*/ 25014 w 50640"/>
                  <a:gd name="connsiteY11" fmla="*/ 9290 h 74120"/>
                  <a:gd name="connsiteX12" fmla="*/ 9593 w 50640"/>
                  <a:gd name="connsiteY12" fmla="*/ 9290 h 74120"/>
                  <a:gd name="connsiteX13" fmla="*/ 9593 w 50640"/>
                  <a:gd name="connsiteY13" fmla="*/ 39983 h 74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0640" h="74120">
                    <a:moveTo>
                      <a:pt x="141" y="75103"/>
                    </a:moveTo>
                    <a:lnTo>
                      <a:pt x="141" y="982"/>
                    </a:lnTo>
                    <a:lnTo>
                      <a:pt x="25511" y="982"/>
                    </a:lnTo>
                    <a:cubicBezTo>
                      <a:pt x="42822" y="982"/>
                      <a:pt x="50782" y="11379"/>
                      <a:pt x="50782" y="24561"/>
                    </a:cubicBezTo>
                    <a:cubicBezTo>
                      <a:pt x="50782" y="37794"/>
                      <a:pt x="42822" y="48290"/>
                      <a:pt x="25561" y="48290"/>
                    </a:cubicBezTo>
                    <a:lnTo>
                      <a:pt x="9593" y="48290"/>
                    </a:lnTo>
                    <a:lnTo>
                      <a:pt x="9593" y="75103"/>
                    </a:lnTo>
                    <a:lnTo>
                      <a:pt x="141" y="75103"/>
                    </a:lnTo>
                    <a:close/>
                    <a:moveTo>
                      <a:pt x="9593" y="39983"/>
                    </a:moveTo>
                    <a:lnTo>
                      <a:pt x="25113" y="39983"/>
                    </a:lnTo>
                    <a:cubicBezTo>
                      <a:pt x="36853" y="39983"/>
                      <a:pt x="41380" y="33366"/>
                      <a:pt x="41380" y="24561"/>
                    </a:cubicBezTo>
                    <a:cubicBezTo>
                      <a:pt x="41380" y="15806"/>
                      <a:pt x="36853" y="9290"/>
                      <a:pt x="25014" y="9290"/>
                    </a:cubicBezTo>
                    <a:lnTo>
                      <a:pt x="9593" y="9290"/>
                    </a:lnTo>
                    <a:lnTo>
                      <a:pt x="9593" y="39983"/>
                    </a:lnTo>
                  </a:path>
                </a:pathLst>
              </a:custGeom>
              <a:solidFill>
                <a:srgbClr val="000000"/>
              </a:solidFill>
              <a:ln w="50" cap="flat">
                <a:noFill/>
                <a:prstDash val="solid"/>
                <a:miter/>
              </a:ln>
            </p:spPr>
            <p:txBody>
              <a:bodyPr rtlCol="0" anchor="ctr"/>
              <a:lstStyle/>
              <a:p>
                <a:endParaRPr lang="en-GB"/>
              </a:p>
            </p:txBody>
          </p:sp>
          <p:sp>
            <p:nvSpPr>
              <p:cNvPr id="227" name="Freeform: Shape 226">
                <a:extLst>
                  <a:ext uri="{FF2B5EF4-FFF2-40B4-BE49-F238E27FC236}">
                    <a16:creationId xmlns:a16="http://schemas.microsoft.com/office/drawing/2014/main" id="{01D26740-3B4F-EB92-1EA4-55BDBA664952}"/>
                  </a:ext>
                </a:extLst>
              </p:cNvPr>
              <p:cNvSpPr/>
              <p:nvPr/>
            </p:nvSpPr>
            <p:spPr>
              <a:xfrm>
                <a:off x="5705968" y="2320587"/>
                <a:ext cx="53824" cy="76408"/>
              </a:xfrm>
              <a:custGeom>
                <a:avLst/>
                <a:gdLst>
                  <a:gd name="connsiteX0" fmla="*/ 27096 w 53824"/>
                  <a:gd name="connsiteY0" fmla="*/ 77388 h 76408"/>
                  <a:gd name="connsiteX1" fmla="*/ 183 w 53824"/>
                  <a:gd name="connsiteY1" fmla="*/ 56694 h 76408"/>
                  <a:gd name="connsiteX2" fmla="*/ 9884 w 53824"/>
                  <a:gd name="connsiteY2" fmla="*/ 56694 h 76408"/>
                  <a:gd name="connsiteX3" fmla="*/ 27096 w 53824"/>
                  <a:gd name="connsiteY3" fmla="*/ 68931 h 76408"/>
                  <a:gd name="connsiteX4" fmla="*/ 44805 w 53824"/>
                  <a:gd name="connsiteY4" fmla="*/ 55749 h 76408"/>
                  <a:gd name="connsiteX5" fmla="*/ 21176 w 53824"/>
                  <a:gd name="connsiteY5" fmla="*/ 41173 h 76408"/>
                  <a:gd name="connsiteX6" fmla="*/ 2273 w 53824"/>
                  <a:gd name="connsiteY6" fmla="*/ 21823 h 76408"/>
                  <a:gd name="connsiteX7" fmla="*/ 27742 w 53824"/>
                  <a:gd name="connsiteY7" fmla="*/ 979 h 76408"/>
                  <a:gd name="connsiteX8" fmla="*/ 53013 w 53824"/>
                  <a:gd name="connsiteY8" fmla="*/ 20678 h 76408"/>
                  <a:gd name="connsiteX9" fmla="*/ 43760 w 53824"/>
                  <a:gd name="connsiteY9" fmla="*/ 20678 h 76408"/>
                  <a:gd name="connsiteX10" fmla="*/ 27444 w 53824"/>
                  <a:gd name="connsiteY10" fmla="*/ 9336 h 76408"/>
                  <a:gd name="connsiteX11" fmla="*/ 11476 w 53824"/>
                  <a:gd name="connsiteY11" fmla="*/ 21375 h 76408"/>
                  <a:gd name="connsiteX12" fmla="*/ 25603 w 53824"/>
                  <a:gd name="connsiteY12" fmla="*/ 33363 h 76408"/>
                  <a:gd name="connsiteX13" fmla="*/ 33015 w 53824"/>
                  <a:gd name="connsiteY13" fmla="*/ 35403 h 76408"/>
                  <a:gd name="connsiteX14" fmla="*/ 54008 w 53824"/>
                  <a:gd name="connsiteY14" fmla="*/ 55898 h 76408"/>
                  <a:gd name="connsiteX15" fmla="*/ 27096 w 53824"/>
                  <a:gd name="connsiteY15" fmla="*/ 77388 h 76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824" h="76408">
                    <a:moveTo>
                      <a:pt x="27096" y="77388"/>
                    </a:moveTo>
                    <a:cubicBezTo>
                      <a:pt x="11028" y="77388"/>
                      <a:pt x="1029" y="69130"/>
                      <a:pt x="183" y="56694"/>
                    </a:cubicBezTo>
                    <a:lnTo>
                      <a:pt x="9884" y="56694"/>
                    </a:lnTo>
                    <a:cubicBezTo>
                      <a:pt x="10630" y="65101"/>
                      <a:pt x="18390" y="68931"/>
                      <a:pt x="27096" y="68931"/>
                    </a:cubicBezTo>
                    <a:cubicBezTo>
                      <a:pt x="37144" y="68931"/>
                      <a:pt x="44805" y="63658"/>
                      <a:pt x="44805" y="55749"/>
                    </a:cubicBezTo>
                    <a:cubicBezTo>
                      <a:pt x="45054" y="45651"/>
                      <a:pt x="30180" y="43909"/>
                      <a:pt x="21176" y="41173"/>
                    </a:cubicBezTo>
                    <a:cubicBezTo>
                      <a:pt x="9287" y="37542"/>
                      <a:pt x="2273" y="31672"/>
                      <a:pt x="2273" y="21823"/>
                    </a:cubicBezTo>
                    <a:cubicBezTo>
                      <a:pt x="2273" y="9287"/>
                      <a:pt x="13416" y="979"/>
                      <a:pt x="27742" y="979"/>
                    </a:cubicBezTo>
                    <a:cubicBezTo>
                      <a:pt x="42367" y="979"/>
                      <a:pt x="52565" y="9486"/>
                      <a:pt x="53013" y="20678"/>
                    </a:cubicBezTo>
                    <a:lnTo>
                      <a:pt x="43760" y="20678"/>
                    </a:lnTo>
                    <a:cubicBezTo>
                      <a:pt x="42915" y="13465"/>
                      <a:pt x="36249" y="9336"/>
                      <a:pt x="27444" y="9336"/>
                    </a:cubicBezTo>
                    <a:cubicBezTo>
                      <a:pt x="17843" y="9336"/>
                      <a:pt x="11476" y="14410"/>
                      <a:pt x="11476" y="21375"/>
                    </a:cubicBezTo>
                    <a:cubicBezTo>
                      <a:pt x="11476" y="29135"/>
                      <a:pt x="20181" y="31871"/>
                      <a:pt x="25603" y="33363"/>
                    </a:cubicBezTo>
                    <a:lnTo>
                      <a:pt x="33015" y="35403"/>
                    </a:lnTo>
                    <a:cubicBezTo>
                      <a:pt x="40975" y="37592"/>
                      <a:pt x="54008" y="42069"/>
                      <a:pt x="54008" y="55898"/>
                    </a:cubicBezTo>
                    <a:cubicBezTo>
                      <a:pt x="54008" y="68036"/>
                      <a:pt x="44208" y="77388"/>
                      <a:pt x="27096" y="77388"/>
                    </a:cubicBezTo>
                  </a:path>
                </a:pathLst>
              </a:custGeom>
              <a:solidFill>
                <a:srgbClr val="000000"/>
              </a:solidFill>
              <a:ln w="50" cap="flat">
                <a:noFill/>
                <a:prstDash val="solid"/>
                <a:miter/>
              </a:ln>
            </p:spPr>
            <p:txBody>
              <a:bodyPr rtlCol="0" anchor="ctr"/>
              <a:lstStyle/>
              <a:p>
                <a:endParaRPr lang="en-GB"/>
              </a:p>
            </p:txBody>
          </p:sp>
          <p:sp>
            <p:nvSpPr>
              <p:cNvPr id="228" name="Freeform: Shape 227">
                <a:extLst>
                  <a:ext uri="{FF2B5EF4-FFF2-40B4-BE49-F238E27FC236}">
                    <a16:creationId xmlns:a16="http://schemas.microsoft.com/office/drawing/2014/main" id="{77EFCB3F-992B-41F4-54E4-46F201881D01}"/>
                  </a:ext>
                </a:extLst>
              </p:cNvPr>
              <p:cNvSpPr/>
              <p:nvPr/>
            </p:nvSpPr>
            <p:spPr>
              <a:xfrm>
                <a:off x="5774517" y="2321582"/>
                <a:ext cx="45616" cy="74120"/>
              </a:xfrm>
              <a:custGeom>
                <a:avLst/>
                <a:gdLst>
                  <a:gd name="connsiteX0" fmla="*/ 213 w 45616"/>
                  <a:gd name="connsiteY0" fmla="*/ 75103 h 74120"/>
                  <a:gd name="connsiteX1" fmla="*/ 213 w 45616"/>
                  <a:gd name="connsiteY1" fmla="*/ 982 h 74120"/>
                  <a:gd name="connsiteX2" fmla="*/ 45381 w 45616"/>
                  <a:gd name="connsiteY2" fmla="*/ 982 h 74120"/>
                  <a:gd name="connsiteX3" fmla="*/ 45381 w 45616"/>
                  <a:gd name="connsiteY3" fmla="*/ 9339 h 74120"/>
                  <a:gd name="connsiteX4" fmla="*/ 9664 w 45616"/>
                  <a:gd name="connsiteY4" fmla="*/ 9339 h 74120"/>
                  <a:gd name="connsiteX5" fmla="*/ 9664 w 45616"/>
                  <a:gd name="connsiteY5" fmla="*/ 33516 h 74120"/>
                  <a:gd name="connsiteX6" fmla="*/ 42944 w 45616"/>
                  <a:gd name="connsiteY6" fmla="*/ 33516 h 74120"/>
                  <a:gd name="connsiteX7" fmla="*/ 42944 w 45616"/>
                  <a:gd name="connsiteY7" fmla="*/ 41873 h 74120"/>
                  <a:gd name="connsiteX8" fmla="*/ 9664 w 45616"/>
                  <a:gd name="connsiteY8" fmla="*/ 41873 h 74120"/>
                  <a:gd name="connsiteX9" fmla="*/ 9664 w 45616"/>
                  <a:gd name="connsiteY9" fmla="*/ 66746 h 74120"/>
                  <a:gd name="connsiteX10" fmla="*/ 45829 w 45616"/>
                  <a:gd name="connsiteY10" fmla="*/ 66746 h 74120"/>
                  <a:gd name="connsiteX11" fmla="*/ 45829 w 45616"/>
                  <a:gd name="connsiteY11" fmla="*/ 75103 h 74120"/>
                  <a:gd name="connsiteX12" fmla="*/ 213 w 45616"/>
                  <a:gd name="connsiteY12" fmla="*/ 75103 h 74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5616" h="74120">
                    <a:moveTo>
                      <a:pt x="213" y="75103"/>
                    </a:moveTo>
                    <a:lnTo>
                      <a:pt x="213" y="982"/>
                    </a:lnTo>
                    <a:lnTo>
                      <a:pt x="45381" y="982"/>
                    </a:lnTo>
                    <a:lnTo>
                      <a:pt x="45381" y="9339"/>
                    </a:lnTo>
                    <a:lnTo>
                      <a:pt x="9664" y="9339"/>
                    </a:lnTo>
                    <a:lnTo>
                      <a:pt x="9664" y="33516"/>
                    </a:lnTo>
                    <a:lnTo>
                      <a:pt x="42944" y="33516"/>
                    </a:lnTo>
                    <a:lnTo>
                      <a:pt x="42944" y="41873"/>
                    </a:lnTo>
                    <a:lnTo>
                      <a:pt x="9664" y="41873"/>
                    </a:lnTo>
                    <a:lnTo>
                      <a:pt x="9664" y="66746"/>
                    </a:lnTo>
                    <a:lnTo>
                      <a:pt x="45829" y="66746"/>
                    </a:lnTo>
                    <a:lnTo>
                      <a:pt x="45829" y="75103"/>
                    </a:lnTo>
                    <a:lnTo>
                      <a:pt x="213" y="75103"/>
                    </a:lnTo>
                  </a:path>
                </a:pathLst>
              </a:custGeom>
              <a:solidFill>
                <a:srgbClr val="000000"/>
              </a:solidFill>
              <a:ln w="50" cap="flat">
                <a:noFill/>
                <a:prstDash val="solid"/>
                <a:miter/>
              </a:ln>
            </p:spPr>
            <p:txBody>
              <a:bodyPr rtlCol="0" anchor="ctr"/>
              <a:lstStyle/>
              <a:p>
                <a:endParaRPr lang="en-GB"/>
              </a:p>
            </p:txBody>
          </p:sp>
          <p:sp>
            <p:nvSpPr>
              <p:cNvPr id="229" name="Freeform: Shape 228">
                <a:extLst>
                  <a:ext uri="{FF2B5EF4-FFF2-40B4-BE49-F238E27FC236}">
                    <a16:creationId xmlns:a16="http://schemas.microsoft.com/office/drawing/2014/main" id="{40711E5C-1275-A564-3F04-7492E72089E2}"/>
                  </a:ext>
                </a:extLst>
              </p:cNvPr>
              <p:cNvSpPr/>
              <p:nvPr/>
            </p:nvSpPr>
            <p:spPr>
              <a:xfrm>
                <a:off x="5835754" y="2321582"/>
                <a:ext cx="58848" cy="74120"/>
              </a:xfrm>
              <a:custGeom>
                <a:avLst/>
                <a:gdLst>
                  <a:gd name="connsiteX0" fmla="*/ 91 w 58848"/>
                  <a:gd name="connsiteY0" fmla="*/ 75103 h 74120"/>
                  <a:gd name="connsiteX1" fmla="*/ 91 w 58848"/>
                  <a:gd name="connsiteY1" fmla="*/ 982 h 74120"/>
                  <a:gd name="connsiteX2" fmla="*/ 11234 w 58848"/>
                  <a:gd name="connsiteY2" fmla="*/ 982 h 74120"/>
                  <a:gd name="connsiteX3" fmla="*/ 41379 w 58848"/>
                  <a:gd name="connsiteY3" fmla="*/ 48390 h 74120"/>
                  <a:gd name="connsiteX4" fmla="*/ 50134 w 58848"/>
                  <a:gd name="connsiteY4" fmla="*/ 63910 h 74120"/>
                  <a:gd name="connsiteX5" fmla="*/ 49488 w 58848"/>
                  <a:gd name="connsiteY5" fmla="*/ 982 h 74120"/>
                  <a:gd name="connsiteX6" fmla="*/ 58939 w 58848"/>
                  <a:gd name="connsiteY6" fmla="*/ 982 h 74120"/>
                  <a:gd name="connsiteX7" fmla="*/ 58939 w 58848"/>
                  <a:gd name="connsiteY7" fmla="*/ 75103 h 74120"/>
                  <a:gd name="connsiteX8" fmla="*/ 47697 w 58848"/>
                  <a:gd name="connsiteY8" fmla="*/ 75103 h 74120"/>
                  <a:gd name="connsiteX9" fmla="*/ 8846 w 58848"/>
                  <a:gd name="connsiteY9" fmla="*/ 12324 h 74120"/>
                  <a:gd name="connsiteX10" fmla="*/ 9592 w 58848"/>
                  <a:gd name="connsiteY10" fmla="*/ 75103 h 74120"/>
                  <a:gd name="connsiteX11" fmla="*/ 91 w 58848"/>
                  <a:gd name="connsiteY11" fmla="*/ 75103 h 74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8848" h="74120">
                    <a:moveTo>
                      <a:pt x="91" y="75103"/>
                    </a:moveTo>
                    <a:lnTo>
                      <a:pt x="91" y="982"/>
                    </a:lnTo>
                    <a:lnTo>
                      <a:pt x="11234" y="982"/>
                    </a:lnTo>
                    <a:lnTo>
                      <a:pt x="41379" y="48390"/>
                    </a:lnTo>
                    <a:cubicBezTo>
                      <a:pt x="43369" y="51523"/>
                      <a:pt x="46752" y="57194"/>
                      <a:pt x="50134" y="63910"/>
                    </a:cubicBezTo>
                    <a:cubicBezTo>
                      <a:pt x="48791" y="42171"/>
                      <a:pt x="49786" y="23069"/>
                      <a:pt x="49488" y="982"/>
                    </a:cubicBezTo>
                    <a:lnTo>
                      <a:pt x="58939" y="982"/>
                    </a:lnTo>
                    <a:lnTo>
                      <a:pt x="58939" y="75103"/>
                    </a:lnTo>
                    <a:lnTo>
                      <a:pt x="47697" y="75103"/>
                    </a:lnTo>
                    <a:cubicBezTo>
                      <a:pt x="33917" y="52817"/>
                      <a:pt x="22078" y="36401"/>
                      <a:pt x="8846" y="12324"/>
                    </a:cubicBezTo>
                    <a:cubicBezTo>
                      <a:pt x="10189" y="36003"/>
                      <a:pt x="9393" y="51722"/>
                      <a:pt x="9592" y="75103"/>
                    </a:cubicBezTo>
                    <a:lnTo>
                      <a:pt x="91" y="75103"/>
                    </a:lnTo>
                  </a:path>
                </a:pathLst>
              </a:custGeom>
              <a:solidFill>
                <a:srgbClr val="000000"/>
              </a:solidFill>
              <a:ln w="50" cap="flat">
                <a:noFill/>
                <a:prstDash val="solid"/>
                <a:miter/>
              </a:ln>
            </p:spPr>
            <p:txBody>
              <a:bodyPr rtlCol="0" anchor="ctr"/>
              <a:lstStyle/>
              <a:p>
                <a:endParaRPr lang="en-GB"/>
              </a:p>
            </p:txBody>
          </p:sp>
        </p:grpSp>
        <p:sp>
          <p:nvSpPr>
            <p:cNvPr id="230" name="Freeform: Shape 229">
              <a:extLst>
                <a:ext uri="{FF2B5EF4-FFF2-40B4-BE49-F238E27FC236}">
                  <a16:creationId xmlns:a16="http://schemas.microsoft.com/office/drawing/2014/main" id="{C5F32264-0FC0-BEF0-A60A-D23A9D3B67A6}"/>
                </a:ext>
              </a:extLst>
            </p:cNvPr>
            <p:cNvSpPr/>
            <p:nvPr/>
          </p:nvSpPr>
          <p:spPr>
            <a:xfrm>
              <a:off x="624164" y="4114909"/>
              <a:ext cx="973748" cy="760740"/>
            </a:xfrm>
            <a:custGeom>
              <a:avLst/>
              <a:gdLst>
                <a:gd name="connsiteX0" fmla="*/ 972784 w 973748"/>
                <a:gd name="connsiteY0" fmla="*/ 380351 h 760740"/>
                <a:gd name="connsiteX1" fmla="*/ 485910 w 973748"/>
                <a:gd name="connsiteY1" fmla="*/ 760722 h 760740"/>
                <a:gd name="connsiteX2" fmla="*/ -965 w 973748"/>
                <a:gd name="connsiteY2" fmla="*/ 380351 h 760740"/>
                <a:gd name="connsiteX3" fmla="*/ 485910 w 973748"/>
                <a:gd name="connsiteY3" fmla="*/ -19 h 760740"/>
                <a:gd name="connsiteX4" fmla="*/ 972784 w 973748"/>
                <a:gd name="connsiteY4" fmla="*/ 380351 h 7607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3748" h="760740">
                  <a:moveTo>
                    <a:pt x="972784" y="380351"/>
                  </a:moveTo>
                  <a:cubicBezTo>
                    <a:pt x="972784" y="590498"/>
                    <a:pt x="754785" y="760722"/>
                    <a:pt x="485910" y="760722"/>
                  </a:cubicBezTo>
                  <a:cubicBezTo>
                    <a:pt x="217033" y="760722"/>
                    <a:pt x="-965" y="590498"/>
                    <a:pt x="-965" y="380351"/>
                  </a:cubicBezTo>
                  <a:cubicBezTo>
                    <a:pt x="-965" y="170387"/>
                    <a:pt x="217033" y="-19"/>
                    <a:pt x="485910" y="-19"/>
                  </a:cubicBezTo>
                  <a:cubicBezTo>
                    <a:pt x="754785" y="-19"/>
                    <a:pt x="972784" y="170387"/>
                    <a:pt x="972784" y="380351"/>
                  </a:cubicBezTo>
                  <a:close/>
                </a:path>
              </a:pathLst>
            </a:custGeom>
            <a:solidFill>
              <a:srgbClr val="FFFFFF"/>
            </a:solidFill>
            <a:ln w="12158" cap="flat">
              <a:solidFill>
                <a:srgbClr val="3A414A"/>
              </a:solidFill>
              <a:prstDash val="solid"/>
              <a:miter/>
            </a:ln>
          </p:spPr>
          <p:txBody>
            <a:bodyPr rtlCol="0" anchor="ctr"/>
            <a:lstStyle/>
            <a:p>
              <a:endParaRPr lang="en-GB"/>
            </a:p>
          </p:txBody>
        </p:sp>
        <p:grpSp>
          <p:nvGrpSpPr>
            <p:cNvPr id="231" name="Graphic 8">
              <a:extLst>
                <a:ext uri="{FF2B5EF4-FFF2-40B4-BE49-F238E27FC236}">
                  <a16:creationId xmlns:a16="http://schemas.microsoft.com/office/drawing/2014/main" id="{340109F8-BA87-0D09-EAE6-133E7CB6C49C}"/>
                </a:ext>
              </a:extLst>
            </p:cNvPr>
            <p:cNvGrpSpPr/>
            <p:nvPr/>
          </p:nvGrpSpPr>
          <p:grpSpPr>
            <a:xfrm>
              <a:off x="818773" y="4447587"/>
              <a:ext cx="234997" cy="76110"/>
              <a:chOff x="818773" y="4447587"/>
              <a:chExt cx="234997" cy="76110"/>
            </a:xfrm>
            <a:solidFill>
              <a:srgbClr val="000000"/>
            </a:solidFill>
          </p:grpSpPr>
          <p:sp>
            <p:nvSpPr>
              <p:cNvPr id="232" name="Freeform: Shape 231">
                <a:extLst>
                  <a:ext uri="{FF2B5EF4-FFF2-40B4-BE49-F238E27FC236}">
                    <a16:creationId xmlns:a16="http://schemas.microsoft.com/office/drawing/2014/main" id="{720AB159-C677-849A-4B91-DD275CB2EED1}"/>
                  </a:ext>
                </a:extLst>
              </p:cNvPr>
              <p:cNvSpPr/>
              <p:nvPr/>
            </p:nvSpPr>
            <p:spPr>
              <a:xfrm>
                <a:off x="818773" y="4448582"/>
                <a:ext cx="56013" cy="74120"/>
              </a:xfrm>
              <a:custGeom>
                <a:avLst/>
                <a:gdLst>
                  <a:gd name="connsiteX0" fmla="*/ -623 w 56013"/>
                  <a:gd name="connsiteY0" fmla="*/ 9689 h 74120"/>
                  <a:gd name="connsiteX1" fmla="*/ -623 w 56013"/>
                  <a:gd name="connsiteY1" fmla="*/ 1332 h 74120"/>
                  <a:gd name="connsiteX2" fmla="*/ 55390 w 56013"/>
                  <a:gd name="connsiteY2" fmla="*/ 1332 h 74120"/>
                  <a:gd name="connsiteX3" fmla="*/ 55390 w 56013"/>
                  <a:gd name="connsiteY3" fmla="*/ 9689 h 74120"/>
                  <a:gd name="connsiteX4" fmla="*/ 32159 w 56013"/>
                  <a:gd name="connsiteY4" fmla="*/ 9689 h 74120"/>
                  <a:gd name="connsiteX5" fmla="*/ 32159 w 56013"/>
                  <a:gd name="connsiteY5" fmla="*/ 75452 h 74120"/>
                  <a:gd name="connsiteX6" fmla="*/ 22707 w 56013"/>
                  <a:gd name="connsiteY6" fmla="*/ 75452 h 74120"/>
                  <a:gd name="connsiteX7" fmla="*/ 22707 w 56013"/>
                  <a:gd name="connsiteY7" fmla="*/ 9689 h 74120"/>
                  <a:gd name="connsiteX8" fmla="*/ -623 w 56013"/>
                  <a:gd name="connsiteY8" fmla="*/ 9689 h 74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6013" h="74120">
                    <a:moveTo>
                      <a:pt x="-623" y="9689"/>
                    </a:moveTo>
                    <a:lnTo>
                      <a:pt x="-623" y="1332"/>
                    </a:lnTo>
                    <a:lnTo>
                      <a:pt x="55390" y="1332"/>
                    </a:lnTo>
                    <a:lnTo>
                      <a:pt x="55390" y="9689"/>
                    </a:lnTo>
                    <a:lnTo>
                      <a:pt x="32159" y="9689"/>
                    </a:lnTo>
                    <a:lnTo>
                      <a:pt x="32159" y="75452"/>
                    </a:lnTo>
                    <a:lnTo>
                      <a:pt x="22707" y="75452"/>
                    </a:lnTo>
                    <a:lnTo>
                      <a:pt x="22707" y="9689"/>
                    </a:lnTo>
                    <a:lnTo>
                      <a:pt x="-623" y="9689"/>
                    </a:lnTo>
                  </a:path>
                </a:pathLst>
              </a:custGeom>
              <a:solidFill>
                <a:srgbClr val="000000"/>
              </a:solidFill>
              <a:ln w="50" cap="flat">
                <a:noFill/>
                <a:prstDash val="solid"/>
                <a:miter/>
              </a:ln>
            </p:spPr>
            <p:txBody>
              <a:bodyPr rtlCol="0" anchor="ctr"/>
              <a:lstStyle/>
              <a:p>
                <a:endParaRPr lang="en-GB"/>
              </a:p>
            </p:txBody>
          </p:sp>
          <p:sp>
            <p:nvSpPr>
              <p:cNvPr id="233" name="Freeform: Shape 232">
                <a:extLst>
                  <a:ext uri="{FF2B5EF4-FFF2-40B4-BE49-F238E27FC236}">
                    <a16:creationId xmlns:a16="http://schemas.microsoft.com/office/drawing/2014/main" id="{7BD7F5C3-9358-BE97-701D-3828551CD9FA}"/>
                  </a:ext>
                </a:extLst>
              </p:cNvPr>
              <p:cNvSpPr/>
              <p:nvPr/>
            </p:nvSpPr>
            <p:spPr>
              <a:xfrm>
                <a:off x="888616" y="4448582"/>
                <a:ext cx="9451" cy="74120"/>
              </a:xfrm>
              <a:custGeom>
                <a:avLst/>
                <a:gdLst>
                  <a:gd name="connsiteX0" fmla="*/ 9222 w 9451"/>
                  <a:gd name="connsiteY0" fmla="*/ 1332 h 74120"/>
                  <a:gd name="connsiteX1" fmla="*/ 9222 w 9451"/>
                  <a:gd name="connsiteY1" fmla="*/ 75452 h 74120"/>
                  <a:gd name="connsiteX2" fmla="*/ -230 w 9451"/>
                  <a:gd name="connsiteY2" fmla="*/ 75452 h 74120"/>
                  <a:gd name="connsiteX3" fmla="*/ -230 w 9451"/>
                  <a:gd name="connsiteY3" fmla="*/ 1332 h 74120"/>
                  <a:gd name="connsiteX4" fmla="*/ 9222 w 9451"/>
                  <a:gd name="connsiteY4" fmla="*/ 1332 h 741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51" h="74120">
                    <a:moveTo>
                      <a:pt x="9222" y="1332"/>
                    </a:moveTo>
                    <a:lnTo>
                      <a:pt x="9222" y="75452"/>
                    </a:lnTo>
                    <a:lnTo>
                      <a:pt x="-230" y="75452"/>
                    </a:lnTo>
                    <a:lnTo>
                      <a:pt x="-230" y="1332"/>
                    </a:lnTo>
                    <a:lnTo>
                      <a:pt x="9222" y="1332"/>
                    </a:lnTo>
                  </a:path>
                </a:pathLst>
              </a:custGeom>
              <a:solidFill>
                <a:srgbClr val="000000"/>
              </a:solidFill>
              <a:ln w="50" cap="flat">
                <a:noFill/>
                <a:prstDash val="solid"/>
                <a:miter/>
              </a:ln>
            </p:spPr>
            <p:txBody>
              <a:bodyPr rtlCol="0" anchor="ctr"/>
              <a:lstStyle/>
              <a:p>
                <a:endParaRPr lang="en-GB"/>
              </a:p>
            </p:txBody>
          </p:sp>
          <p:sp>
            <p:nvSpPr>
              <p:cNvPr id="234" name="Freeform: Shape 233">
                <a:extLst>
                  <a:ext uri="{FF2B5EF4-FFF2-40B4-BE49-F238E27FC236}">
                    <a16:creationId xmlns:a16="http://schemas.microsoft.com/office/drawing/2014/main" id="{F8B4E508-510E-F44B-1FEB-6BB729E28460}"/>
                  </a:ext>
                </a:extLst>
              </p:cNvPr>
              <p:cNvSpPr/>
              <p:nvPr/>
            </p:nvSpPr>
            <p:spPr>
              <a:xfrm>
                <a:off x="913090" y="4447587"/>
                <a:ext cx="65763" cy="76110"/>
              </a:xfrm>
              <a:custGeom>
                <a:avLst/>
                <a:gdLst>
                  <a:gd name="connsiteX0" fmla="*/ 32202 w 65763"/>
                  <a:gd name="connsiteY0" fmla="*/ 77442 h 76110"/>
                  <a:gd name="connsiteX1" fmla="*/ -729 w 65763"/>
                  <a:gd name="connsiteY1" fmla="*/ 39437 h 76110"/>
                  <a:gd name="connsiteX2" fmla="*/ 32202 w 65763"/>
                  <a:gd name="connsiteY2" fmla="*/ 1332 h 76110"/>
                  <a:gd name="connsiteX3" fmla="*/ 65034 w 65763"/>
                  <a:gd name="connsiteY3" fmla="*/ 39437 h 76110"/>
                  <a:gd name="connsiteX4" fmla="*/ 32202 w 65763"/>
                  <a:gd name="connsiteY4" fmla="*/ 77442 h 76110"/>
                  <a:gd name="connsiteX5" fmla="*/ 32202 w 65763"/>
                  <a:gd name="connsiteY5" fmla="*/ 68687 h 76110"/>
                  <a:gd name="connsiteX6" fmla="*/ 55831 w 65763"/>
                  <a:gd name="connsiteY6" fmla="*/ 39437 h 76110"/>
                  <a:gd name="connsiteX7" fmla="*/ 32202 w 65763"/>
                  <a:gd name="connsiteY7" fmla="*/ 10087 h 76110"/>
                  <a:gd name="connsiteX8" fmla="*/ 8474 w 65763"/>
                  <a:gd name="connsiteY8" fmla="*/ 39437 h 76110"/>
                  <a:gd name="connsiteX9" fmla="*/ 32202 w 65763"/>
                  <a:gd name="connsiteY9" fmla="*/ 68687 h 76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763" h="76110">
                    <a:moveTo>
                      <a:pt x="32202" y="77442"/>
                    </a:moveTo>
                    <a:cubicBezTo>
                      <a:pt x="13200" y="77442"/>
                      <a:pt x="-729" y="62916"/>
                      <a:pt x="-729" y="39437"/>
                    </a:cubicBezTo>
                    <a:cubicBezTo>
                      <a:pt x="-729" y="15907"/>
                      <a:pt x="13200" y="1332"/>
                      <a:pt x="32202" y="1332"/>
                    </a:cubicBezTo>
                    <a:cubicBezTo>
                      <a:pt x="51205" y="1332"/>
                      <a:pt x="65034" y="15907"/>
                      <a:pt x="65034" y="39437"/>
                    </a:cubicBezTo>
                    <a:cubicBezTo>
                      <a:pt x="65034" y="62916"/>
                      <a:pt x="51205" y="77442"/>
                      <a:pt x="32202" y="77442"/>
                    </a:cubicBezTo>
                    <a:close/>
                    <a:moveTo>
                      <a:pt x="32202" y="68687"/>
                    </a:moveTo>
                    <a:cubicBezTo>
                      <a:pt x="45435" y="68687"/>
                      <a:pt x="55831" y="58390"/>
                      <a:pt x="55831" y="39437"/>
                    </a:cubicBezTo>
                    <a:cubicBezTo>
                      <a:pt x="55831" y="20384"/>
                      <a:pt x="45435" y="10087"/>
                      <a:pt x="32202" y="10087"/>
                    </a:cubicBezTo>
                    <a:cubicBezTo>
                      <a:pt x="18871" y="10087"/>
                      <a:pt x="8474" y="20434"/>
                      <a:pt x="8474" y="39437"/>
                    </a:cubicBezTo>
                    <a:cubicBezTo>
                      <a:pt x="8474" y="58340"/>
                      <a:pt x="18871" y="68687"/>
                      <a:pt x="32202" y="68687"/>
                    </a:cubicBezTo>
                  </a:path>
                </a:pathLst>
              </a:custGeom>
              <a:solidFill>
                <a:srgbClr val="000000"/>
              </a:solidFill>
              <a:ln w="50" cap="flat">
                <a:noFill/>
                <a:prstDash val="solid"/>
                <a:miter/>
              </a:ln>
            </p:spPr>
            <p:txBody>
              <a:bodyPr rtlCol="0" anchor="ctr"/>
              <a:lstStyle/>
              <a:p>
                <a:endParaRPr lang="en-GB"/>
              </a:p>
            </p:txBody>
          </p:sp>
          <p:sp>
            <p:nvSpPr>
              <p:cNvPr id="235" name="Freeform: Shape 234">
                <a:extLst>
                  <a:ext uri="{FF2B5EF4-FFF2-40B4-BE49-F238E27FC236}">
                    <a16:creationId xmlns:a16="http://schemas.microsoft.com/office/drawing/2014/main" id="{6CE8A1C8-CB11-E1D8-D8A0-FD50A79BEF12}"/>
                  </a:ext>
                </a:extLst>
              </p:cNvPr>
              <p:cNvSpPr/>
              <p:nvPr/>
            </p:nvSpPr>
            <p:spPr>
              <a:xfrm>
                <a:off x="990992" y="4447587"/>
                <a:ext cx="62778" cy="76110"/>
              </a:xfrm>
              <a:custGeom>
                <a:avLst/>
                <a:gdLst>
                  <a:gd name="connsiteX0" fmla="*/ 32195 w 62778"/>
                  <a:gd name="connsiteY0" fmla="*/ 77442 h 76110"/>
                  <a:gd name="connsiteX1" fmla="*/ -687 w 62778"/>
                  <a:gd name="connsiteY1" fmla="*/ 39437 h 76110"/>
                  <a:gd name="connsiteX2" fmla="*/ 32195 w 62778"/>
                  <a:gd name="connsiteY2" fmla="*/ 1332 h 76110"/>
                  <a:gd name="connsiteX3" fmla="*/ 62092 w 62778"/>
                  <a:gd name="connsiteY3" fmla="*/ 25657 h 76110"/>
                  <a:gd name="connsiteX4" fmla="*/ 52640 w 62778"/>
                  <a:gd name="connsiteY4" fmla="*/ 25657 h 76110"/>
                  <a:gd name="connsiteX5" fmla="*/ 32195 w 62778"/>
                  <a:gd name="connsiteY5" fmla="*/ 10087 h 76110"/>
                  <a:gd name="connsiteX6" fmla="*/ 8516 w 62778"/>
                  <a:gd name="connsiteY6" fmla="*/ 39437 h 76110"/>
                  <a:gd name="connsiteX7" fmla="*/ 32195 w 62778"/>
                  <a:gd name="connsiteY7" fmla="*/ 68687 h 76110"/>
                  <a:gd name="connsiteX8" fmla="*/ 52640 w 62778"/>
                  <a:gd name="connsiteY8" fmla="*/ 53117 h 76110"/>
                  <a:gd name="connsiteX9" fmla="*/ 62092 w 62778"/>
                  <a:gd name="connsiteY9" fmla="*/ 53117 h 76110"/>
                  <a:gd name="connsiteX10" fmla="*/ 32195 w 62778"/>
                  <a:gd name="connsiteY10" fmla="*/ 77442 h 76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2778" h="76110">
                    <a:moveTo>
                      <a:pt x="32195" y="77442"/>
                    </a:moveTo>
                    <a:cubicBezTo>
                      <a:pt x="13192" y="77442"/>
                      <a:pt x="-687" y="62916"/>
                      <a:pt x="-687" y="39437"/>
                    </a:cubicBezTo>
                    <a:cubicBezTo>
                      <a:pt x="-687" y="15907"/>
                      <a:pt x="13192" y="1332"/>
                      <a:pt x="32195" y="1332"/>
                    </a:cubicBezTo>
                    <a:cubicBezTo>
                      <a:pt x="47218" y="1332"/>
                      <a:pt x="59456" y="10385"/>
                      <a:pt x="62092" y="25657"/>
                    </a:cubicBezTo>
                    <a:lnTo>
                      <a:pt x="52640" y="25657"/>
                    </a:lnTo>
                    <a:cubicBezTo>
                      <a:pt x="50551" y="15509"/>
                      <a:pt x="41846" y="10087"/>
                      <a:pt x="32195" y="10087"/>
                    </a:cubicBezTo>
                    <a:cubicBezTo>
                      <a:pt x="18863" y="10087"/>
                      <a:pt x="8516" y="20434"/>
                      <a:pt x="8516" y="39437"/>
                    </a:cubicBezTo>
                    <a:cubicBezTo>
                      <a:pt x="8516" y="58390"/>
                      <a:pt x="18913" y="68687"/>
                      <a:pt x="32195" y="68687"/>
                    </a:cubicBezTo>
                    <a:cubicBezTo>
                      <a:pt x="41895" y="68687"/>
                      <a:pt x="50551" y="63215"/>
                      <a:pt x="52640" y="53117"/>
                    </a:cubicBezTo>
                    <a:lnTo>
                      <a:pt x="62092" y="53117"/>
                    </a:lnTo>
                    <a:cubicBezTo>
                      <a:pt x="59505" y="68189"/>
                      <a:pt x="47367" y="77442"/>
                      <a:pt x="32195" y="77442"/>
                    </a:cubicBezTo>
                  </a:path>
                </a:pathLst>
              </a:custGeom>
              <a:solidFill>
                <a:srgbClr val="000000"/>
              </a:solidFill>
              <a:ln w="50" cap="flat">
                <a:noFill/>
                <a:prstDash val="solid"/>
                <a:miter/>
              </a:ln>
            </p:spPr>
            <p:txBody>
              <a:bodyPr rtlCol="0" anchor="ctr"/>
              <a:lstStyle/>
              <a:p>
                <a:endParaRPr lang="en-GB"/>
              </a:p>
            </p:txBody>
          </p:sp>
        </p:grpSp>
        <p:grpSp>
          <p:nvGrpSpPr>
            <p:cNvPr id="236" name="Graphic 8">
              <a:extLst>
                <a:ext uri="{FF2B5EF4-FFF2-40B4-BE49-F238E27FC236}">
                  <a16:creationId xmlns:a16="http://schemas.microsoft.com/office/drawing/2014/main" id="{A5A079E8-EA33-5F06-854F-C8CA156EDAA4}"/>
                </a:ext>
              </a:extLst>
            </p:cNvPr>
            <p:cNvGrpSpPr/>
            <p:nvPr/>
          </p:nvGrpSpPr>
          <p:grpSpPr>
            <a:xfrm>
              <a:off x="1096926" y="4448582"/>
              <a:ext cx="309216" cy="94914"/>
              <a:chOff x="1096926" y="4448582"/>
              <a:chExt cx="309216" cy="94914"/>
            </a:xfrm>
            <a:solidFill>
              <a:srgbClr val="000000"/>
            </a:solidFill>
          </p:grpSpPr>
          <p:sp>
            <p:nvSpPr>
              <p:cNvPr id="237" name="Freeform: Shape 236">
                <a:extLst>
                  <a:ext uri="{FF2B5EF4-FFF2-40B4-BE49-F238E27FC236}">
                    <a16:creationId xmlns:a16="http://schemas.microsoft.com/office/drawing/2014/main" id="{3BFE94D9-BD5A-CE75-EA7B-9BF5500EB648}"/>
                  </a:ext>
                </a:extLst>
              </p:cNvPr>
              <p:cNvSpPr/>
              <p:nvPr/>
            </p:nvSpPr>
            <p:spPr>
              <a:xfrm>
                <a:off x="1096926" y="4448582"/>
                <a:ext cx="53525" cy="74120"/>
              </a:xfrm>
              <a:custGeom>
                <a:avLst/>
                <a:gdLst>
                  <a:gd name="connsiteX0" fmla="*/ -635 w 53525"/>
                  <a:gd name="connsiteY0" fmla="*/ 75452 h 74120"/>
                  <a:gd name="connsiteX1" fmla="*/ -635 w 53525"/>
                  <a:gd name="connsiteY1" fmla="*/ 1332 h 74120"/>
                  <a:gd name="connsiteX2" fmla="*/ 24735 w 53525"/>
                  <a:gd name="connsiteY2" fmla="*/ 1332 h 74120"/>
                  <a:gd name="connsiteX3" fmla="*/ 50006 w 53525"/>
                  <a:gd name="connsiteY3" fmla="*/ 24215 h 74120"/>
                  <a:gd name="connsiteX4" fmla="*/ 36276 w 53525"/>
                  <a:gd name="connsiteY4" fmla="*/ 44958 h 74120"/>
                  <a:gd name="connsiteX5" fmla="*/ 52891 w 53525"/>
                  <a:gd name="connsiteY5" fmla="*/ 75452 h 74120"/>
                  <a:gd name="connsiteX6" fmla="*/ 41947 w 53525"/>
                  <a:gd name="connsiteY6" fmla="*/ 75452 h 74120"/>
                  <a:gd name="connsiteX7" fmla="*/ 26526 w 53525"/>
                  <a:gd name="connsiteY7" fmla="*/ 46650 h 74120"/>
                  <a:gd name="connsiteX8" fmla="*/ 8817 w 53525"/>
                  <a:gd name="connsiteY8" fmla="*/ 46699 h 74120"/>
                  <a:gd name="connsiteX9" fmla="*/ 8817 w 53525"/>
                  <a:gd name="connsiteY9" fmla="*/ 75452 h 74120"/>
                  <a:gd name="connsiteX10" fmla="*/ -635 w 53525"/>
                  <a:gd name="connsiteY10" fmla="*/ 75452 h 74120"/>
                  <a:gd name="connsiteX11" fmla="*/ 8817 w 53525"/>
                  <a:gd name="connsiteY11" fmla="*/ 38292 h 74120"/>
                  <a:gd name="connsiteX12" fmla="*/ 24337 w 53525"/>
                  <a:gd name="connsiteY12" fmla="*/ 38292 h 74120"/>
                  <a:gd name="connsiteX13" fmla="*/ 40604 w 53525"/>
                  <a:gd name="connsiteY13" fmla="*/ 24215 h 74120"/>
                  <a:gd name="connsiteX14" fmla="*/ 24238 w 53525"/>
                  <a:gd name="connsiteY14" fmla="*/ 9639 h 74120"/>
                  <a:gd name="connsiteX15" fmla="*/ 8817 w 53525"/>
                  <a:gd name="connsiteY15" fmla="*/ 9639 h 74120"/>
                  <a:gd name="connsiteX16" fmla="*/ 8817 w 53525"/>
                  <a:gd name="connsiteY16" fmla="*/ 38292 h 74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3525" h="74120">
                    <a:moveTo>
                      <a:pt x="-635" y="75452"/>
                    </a:moveTo>
                    <a:lnTo>
                      <a:pt x="-635" y="1332"/>
                    </a:lnTo>
                    <a:lnTo>
                      <a:pt x="24735" y="1332"/>
                    </a:lnTo>
                    <a:cubicBezTo>
                      <a:pt x="42047" y="1332"/>
                      <a:pt x="50006" y="10982"/>
                      <a:pt x="50006" y="24215"/>
                    </a:cubicBezTo>
                    <a:cubicBezTo>
                      <a:pt x="50006" y="34064"/>
                      <a:pt x="45628" y="41675"/>
                      <a:pt x="36276" y="44958"/>
                    </a:cubicBezTo>
                    <a:lnTo>
                      <a:pt x="52891" y="75452"/>
                    </a:lnTo>
                    <a:lnTo>
                      <a:pt x="41947" y="75452"/>
                    </a:lnTo>
                    <a:lnTo>
                      <a:pt x="26526" y="46650"/>
                    </a:lnTo>
                    <a:cubicBezTo>
                      <a:pt x="20706" y="46749"/>
                      <a:pt x="14687" y="46650"/>
                      <a:pt x="8817" y="46699"/>
                    </a:cubicBezTo>
                    <a:lnTo>
                      <a:pt x="8817" y="75452"/>
                    </a:lnTo>
                    <a:lnTo>
                      <a:pt x="-635" y="75452"/>
                    </a:lnTo>
                    <a:close/>
                    <a:moveTo>
                      <a:pt x="8817" y="38292"/>
                    </a:moveTo>
                    <a:lnTo>
                      <a:pt x="24337" y="38292"/>
                    </a:lnTo>
                    <a:cubicBezTo>
                      <a:pt x="36027" y="38292"/>
                      <a:pt x="40604" y="32920"/>
                      <a:pt x="40604" y="24215"/>
                    </a:cubicBezTo>
                    <a:cubicBezTo>
                      <a:pt x="40604" y="15410"/>
                      <a:pt x="36027" y="9639"/>
                      <a:pt x="24238" y="9639"/>
                    </a:cubicBezTo>
                    <a:lnTo>
                      <a:pt x="8817" y="9639"/>
                    </a:lnTo>
                    <a:lnTo>
                      <a:pt x="8817" y="38292"/>
                    </a:lnTo>
                  </a:path>
                </a:pathLst>
              </a:custGeom>
              <a:solidFill>
                <a:srgbClr val="000000"/>
              </a:solidFill>
              <a:ln w="50" cap="flat">
                <a:noFill/>
                <a:prstDash val="solid"/>
                <a:miter/>
              </a:ln>
            </p:spPr>
            <p:txBody>
              <a:bodyPr rtlCol="0" anchor="ctr"/>
              <a:lstStyle/>
              <a:p>
                <a:endParaRPr lang="en-GB"/>
              </a:p>
            </p:txBody>
          </p:sp>
          <p:sp>
            <p:nvSpPr>
              <p:cNvPr id="238" name="Freeform: Shape 237">
                <a:extLst>
                  <a:ext uri="{FF2B5EF4-FFF2-40B4-BE49-F238E27FC236}">
                    <a16:creationId xmlns:a16="http://schemas.microsoft.com/office/drawing/2014/main" id="{EB143E83-C132-F324-8124-B3E6BCCE55A8}"/>
                  </a:ext>
                </a:extLst>
              </p:cNvPr>
              <p:cNvSpPr/>
              <p:nvPr/>
            </p:nvSpPr>
            <p:spPr>
              <a:xfrm>
                <a:off x="1157217" y="4466391"/>
                <a:ext cx="49247" cy="57505"/>
              </a:xfrm>
              <a:custGeom>
                <a:avLst/>
                <a:gdLst>
                  <a:gd name="connsiteX0" fmla="*/ 25560 w 49247"/>
                  <a:gd name="connsiteY0" fmla="*/ 58648 h 57505"/>
                  <a:gd name="connsiteX1" fmla="*/ -506 w 49247"/>
                  <a:gd name="connsiteY1" fmla="*/ 30094 h 57505"/>
                  <a:gd name="connsiteX2" fmla="*/ 24516 w 49247"/>
                  <a:gd name="connsiteY2" fmla="*/ 1142 h 57505"/>
                  <a:gd name="connsiteX3" fmla="*/ 48741 w 49247"/>
                  <a:gd name="connsiteY3" fmla="*/ 28950 h 57505"/>
                  <a:gd name="connsiteX4" fmla="*/ 48741 w 49247"/>
                  <a:gd name="connsiteY4" fmla="*/ 32681 h 57505"/>
                  <a:gd name="connsiteX5" fmla="*/ 8547 w 49247"/>
                  <a:gd name="connsiteY5" fmla="*/ 32681 h 57505"/>
                  <a:gd name="connsiteX6" fmla="*/ 25610 w 49247"/>
                  <a:gd name="connsiteY6" fmla="*/ 50689 h 57505"/>
                  <a:gd name="connsiteX7" fmla="*/ 39190 w 49247"/>
                  <a:gd name="connsiteY7" fmla="*/ 42132 h 57505"/>
                  <a:gd name="connsiteX8" fmla="*/ 47846 w 49247"/>
                  <a:gd name="connsiteY8" fmla="*/ 44520 h 57505"/>
                  <a:gd name="connsiteX9" fmla="*/ 25560 w 49247"/>
                  <a:gd name="connsiteY9" fmla="*/ 58648 h 57505"/>
                  <a:gd name="connsiteX10" fmla="*/ 8597 w 49247"/>
                  <a:gd name="connsiteY10" fmla="*/ 25120 h 57505"/>
                  <a:gd name="connsiteX11" fmla="*/ 39638 w 49247"/>
                  <a:gd name="connsiteY11" fmla="*/ 25120 h 57505"/>
                  <a:gd name="connsiteX12" fmla="*/ 24516 w 49247"/>
                  <a:gd name="connsiteY12" fmla="*/ 9102 h 57505"/>
                  <a:gd name="connsiteX13" fmla="*/ 8597 w 49247"/>
                  <a:gd name="connsiteY13" fmla="*/ 25120 h 57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247" h="57505">
                    <a:moveTo>
                      <a:pt x="25560" y="58648"/>
                    </a:moveTo>
                    <a:cubicBezTo>
                      <a:pt x="9443" y="58648"/>
                      <a:pt x="-506" y="47206"/>
                      <a:pt x="-506" y="30094"/>
                    </a:cubicBezTo>
                    <a:cubicBezTo>
                      <a:pt x="-506" y="13031"/>
                      <a:pt x="9343" y="1142"/>
                      <a:pt x="24516" y="1142"/>
                    </a:cubicBezTo>
                    <a:cubicBezTo>
                      <a:pt x="36305" y="1142"/>
                      <a:pt x="48741" y="8405"/>
                      <a:pt x="48741" y="28950"/>
                    </a:cubicBezTo>
                    <a:lnTo>
                      <a:pt x="48741" y="32681"/>
                    </a:lnTo>
                    <a:lnTo>
                      <a:pt x="8547" y="32681"/>
                    </a:lnTo>
                    <a:cubicBezTo>
                      <a:pt x="8995" y="44321"/>
                      <a:pt x="15760" y="50689"/>
                      <a:pt x="25610" y="50689"/>
                    </a:cubicBezTo>
                    <a:cubicBezTo>
                      <a:pt x="32176" y="50689"/>
                      <a:pt x="37101" y="47803"/>
                      <a:pt x="39190" y="42132"/>
                    </a:cubicBezTo>
                    <a:lnTo>
                      <a:pt x="47846" y="44520"/>
                    </a:lnTo>
                    <a:cubicBezTo>
                      <a:pt x="45259" y="52927"/>
                      <a:pt x="36952" y="58648"/>
                      <a:pt x="25560" y="58648"/>
                    </a:cubicBezTo>
                    <a:close/>
                    <a:moveTo>
                      <a:pt x="8597" y="25120"/>
                    </a:moveTo>
                    <a:lnTo>
                      <a:pt x="39638" y="25120"/>
                    </a:lnTo>
                    <a:cubicBezTo>
                      <a:pt x="38792" y="15668"/>
                      <a:pt x="33669" y="9102"/>
                      <a:pt x="24516" y="9102"/>
                    </a:cubicBezTo>
                    <a:cubicBezTo>
                      <a:pt x="14964" y="9102"/>
                      <a:pt x="9144" y="16613"/>
                      <a:pt x="8597" y="25120"/>
                    </a:cubicBezTo>
                  </a:path>
                </a:pathLst>
              </a:custGeom>
              <a:solidFill>
                <a:srgbClr val="000000"/>
              </a:solidFill>
              <a:ln w="50" cap="flat">
                <a:noFill/>
                <a:prstDash val="solid"/>
                <a:miter/>
              </a:ln>
            </p:spPr>
            <p:txBody>
              <a:bodyPr rtlCol="0" anchor="ctr"/>
              <a:lstStyle/>
              <a:p>
                <a:endParaRPr lang="en-GB"/>
              </a:p>
            </p:txBody>
          </p:sp>
          <p:sp>
            <p:nvSpPr>
              <p:cNvPr id="239" name="Freeform: Shape 238">
                <a:extLst>
                  <a:ext uri="{FF2B5EF4-FFF2-40B4-BE49-F238E27FC236}">
                    <a16:creationId xmlns:a16="http://schemas.microsoft.com/office/drawing/2014/main" id="{F9DFC4BC-4398-327F-A1BC-8D643FC2EF06}"/>
                  </a:ext>
                </a:extLst>
              </p:cNvPr>
              <p:cNvSpPr/>
              <p:nvPr/>
            </p:nvSpPr>
            <p:spPr>
              <a:xfrm>
                <a:off x="1219299" y="4466391"/>
                <a:ext cx="49347" cy="77105"/>
              </a:xfrm>
              <a:custGeom>
                <a:avLst/>
                <a:gdLst>
                  <a:gd name="connsiteX0" fmla="*/ -551 w 49347"/>
                  <a:gd name="connsiteY0" fmla="*/ 78052 h 77105"/>
                  <a:gd name="connsiteX1" fmla="*/ -551 w 49347"/>
                  <a:gd name="connsiteY1" fmla="*/ 1643 h 77105"/>
                  <a:gd name="connsiteX2" fmla="*/ 8105 w 49347"/>
                  <a:gd name="connsiteY2" fmla="*/ 1643 h 77105"/>
                  <a:gd name="connsiteX3" fmla="*/ 8105 w 49347"/>
                  <a:gd name="connsiteY3" fmla="*/ 10548 h 77105"/>
                  <a:gd name="connsiteX4" fmla="*/ 9099 w 49347"/>
                  <a:gd name="connsiteY4" fmla="*/ 10548 h 77105"/>
                  <a:gd name="connsiteX5" fmla="*/ 25217 w 49347"/>
                  <a:gd name="connsiteY5" fmla="*/ 947 h 77105"/>
                  <a:gd name="connsiteX6" fmla="*/ 48796 w 49347"/>
                  <a:gd name="connsiteY6" fmla="*/ 29600 h 77105"/>
                  <a:gd name="connsiteX7" fmla="*/ 25267 w 49347"/>
                  <a:gd name="connsiteY7" fmla="*/ 58452 h 77105"/>
                  <a:gd name="connsiteX8" fmla="*/ 9099 w 49347"/>
                  <a:gd name="connsiteY8" fmla="*/ 48653 h 77105"/>
                  <a:gd name="connsiteX9" fmla="*/ 8403 w 49347"/>
                  <a:gd name="connsiteY9" fmla="*/ 48653 h 77105"/>
                  <a:gd name="connsiteX10" fmla="*/ 8403 w 49347"/>
                  <a:gd name="connsiteY10" fmla="*/ 78052 h 77105"/>
                  <a:gd name="connsiteX11" fmla="*/ -551 w 49347"/>
                  <a:gd name="connsiteY11" fmla="*/ 78052 h 77105"/>
                  <a:gd name="connsiteX12" fmla="*/ 23924 w 49347"/>
                  <a:gd name="connsiteY12" fmla="*/ 50443 h 77105"/>
                  <a:gd name="connsiteX13" fmla="*/ 39693 w 49347"/>
                  <a:gd name="connsiteY13" fmla="*/ 29501 h 77105"/>
                  <a:gd name="connsiteX14" fmla="*/ 23924 w 49347"/>
                  <a:gd name="connsiteY14" fmla="*/ 8956 h 77105"/>
                  <a:gd name="connsiteX15" fmla="*/ 8304 w 49347"/>
                  <a:gd name="connsiteY15" fmla="*/ 29501 h 77105"/>
                  <a:gd name="connsiteX16" fmla="*/ 23924 w 49347"/>
                  <a:gd name="connsiteY16" fmla="*/ 50443 h 771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9347" h="77105">
                    <a:moveTo>
                      <a:pt x="-551" y="78052"/>
                    </a:moveTo>
                    <a:lnTo>
                      <a:pt x="-551" y="1643"/>
                    </a:lnTo>
                    <a:lnTo>
                      <a:pt x="8105" y="1643"/>
                    </a:lnTo>
                    <a:lnTo>
                      <a:pt x="8105" y="10548"/>
                    </a:lnTo>
                    <a:lnTo>
                      <a:pt x="9099" y="10548"/>
                    </a:lnTo>
                    <a:cubicBezTo>
                      <a:pt x="10940" y="7613"/>
                      <a:pt x="14372" y="947"/>
                      <a:pt x="25217" y="947"/>
                    </a:cubicBezTo>
                    <a:cubicBezTo>
                      <a:pt x="39096" y="947"/>
                      <a:pt x="48796" y="11990"/>
                      <a:pt x="48796" y="29600"/>
                    </a:cubicBezTo>
                    <a:cubicBezTo>
                      <a:pt x="48796" y="47310"/>
                      <a:pt x="39146" y="58452"/>
                      <a:pt x="25267" y="58452"/>
                    </a:cubicBezTo>
                    <a:cubicBezTo>
                      <a:pt x="14671" y="58452"/>
                      <a:pt x="10940" y="51737"/>
                      <a:pt x="9099" y="48653"/>
                    </a:cubicBezTo>
                    <a:lnTo>
                      <a:pt x="8403" y="48653"/>
                    </a:lnTo>
                    <a:lnTo>
                      <a:pt x="8403" y="78052"/>
                    </a:lnTo>
                    <a:lnTo>
                      <a:pt x="-551" y="78052"/>
                    </a:lnTo>
                    <a:close/>
                    <a:moveTo>
                      <a:pt x="23924" y="50443"/>
                    </a:moveTo>
                    <a:cubicBezTo>
                      <a:pt x="34320" y="50443"/>
                      <a:pt x="39693" y="41191"/>
                      <a:pt x="39693" y="29501"/>
                    </a:cubicBezTo>
                    <a:cubicBezTo>
                      <a:pt x="39693" y="17960"/>
                      <a:pt x="34470" y="8956"/>
                      <a:pt x="23924" y="8956"/>
                    </a:cubicBezTo>
                    <a:cubicBezTo>
                      <a:pt x="13676" y="8956"/>
                      <a:pt x="8304" y="17214"/>
                      <a:pt x="8304" y="29501"/>
                    </a:cubicBezTo>
                    <a:cubicBezTo>
                      <a:pt x="8304" y="41887"/>
                      <a:pt x="13825" y="50443"/>
                      <a:pt x="23924" y="50443"/>
                    </a:cubicBezTo>
                  </a:path>
                </a:pathLst>
              </a:custGeom>
              <a:solidFill>
                <a:srgbClr val="000000"/>
              </a:solidFill>
              <a:ln w="50" cap="flat">
                <a:noFill/>
                <a:prstDash val="solid"/>
                <a:miter/>
              </a:ln>
            </p:spPr>
            <p:txBody>
              <a:bodyPr rtlCol="0" anchor="ctr"/>
              <a:lstStyle/>
              <a:p>
                <a:endParaRPr lang="en-GB"/>
              </a:p>
            </p:txBody>
          </p:sp>
          <p:sp>
            <p:nvSpPr>
              <p:cNvPr id="240" name="Freeform: Shape 239">
                <a:extLst>
                  <a:ext uri="{FF2B5EF4-FFF2-40B4-BE49-F238E27FC236}">
                    <a16:creationId xmlns:a16="http://schemas.microsoft.com/office/drawing/2014/main" id="{740B9416-0199-39F6-4DBC-86DB10B15A30}"/>
                  </a:ext>
                </a:extLst>
              </p:cNvPr>
              <p:cNvSpPr/>
              <p:nvPr/>
            </p:nvSpPr>
            <p:spPr>
              <a:xfrm>
                <a:off x="1278994" y="4466391"/>
                <a:ext cx="50740" cy="57505"/>
              </a:xfrm>
              <a:custGeom>
                <a:avLst/>
                <a:gdLst>
                  <a:gd name="connsiteX0" fmla="*/ 24819 w 50740"/>
                  <a:gd name="connsiteY0" fmla="*/ 58648 h 57505"/>
                  <a:gd name="connsiteX1" fmla="*/ -501 w 50740"/>
                  <a:gd name="connsiteY1" fmla="*/ 29995 h 57505"/>
                  <a:gd name="connsiteX2" fmla="*/ 24819 w 50740"/>
                  <a:gd name="connsiteY2" fmla="*/ 1142 h 57505"/>
                  <a:gd name="connsiteX3" fmla="*/ 50239 w 50740"/>
                  <a:gd name="connsiteY3" fmla="*/ 29995 h 57505"/>
                  <a:gd name="connsiteX4" fmla="*/ 24819 w 50740"/>
                  <a:gd name="connsiteY4" fmla="*/ 58648 h 57505"/>
                  <a:gd name="connsiteX5" fmla="*/ 24819 w 50740"/>
                  <a:gd name="connsiteY5" fmla="*/ 50639 h 57505"/>
                  <a:gd name="connsiteX6" fmla="*/ 41185 w 50740"/>
                  <a:gd name="connsiteY6" fmla="*/ 29995 h 57505"/>
                  <a:gd name="connsiteX7" fmla="*/ 24819 w 50740"/>
                  <a:gd name="connsiteY7" fmla="*/ 9151 h 57505"/>
                  <a:gd name="connsiteX8" fmla="*/ 8602 w 50740"/>
                  <a:gd name="connsiteY8" fmla="*/ 29995 h 57505"/>
                  <a:gd name="connsiteX9" fmla="*/ 24819 w 50740"/>
                  <a:gd name="connsiteY9" fmla="*/ 50639 h 57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740" h="57505">
                    <a:moveTo>
                      <a:pt x="24819" y="58648"/>
                    </a:moveTo>
                    <a:cubicBezTo>
                      <a:pt x="9697" y="58648"/>
                      <a:pt x="-501" y="47157"/>
                      <a:pt x="-501" y="29995"/>
                    </a:cubicBezTo>
                    <a:cubicBezTo>
                      <a:pt x="-501" y="12584"/>
                      <a:pt x="9697" y="1142"/>
                      <a:pt x="24819" y="1142"/>
                    </a:cubicBezTo>
                    <a:cubicBezTo>
                      <a:pt x="39991" y="1142"/>
                      <a:pt x="50239" y="12584"/>
                      <a:pt x="50239" y="29995"/>
                    </a:cubicBezTo>
                    <a:cubicBezTo>
                      <a:pt x="50239" y="47157"/>
                      <a:pt x="39991" y="58648"/>
                      <a:pt x="24819" y="58648"/>
                    </a:cubicBezTo>
                    <a:close/>
                    <a:moveTo>
                      <a:pt x="24819" y="50639"/>
                    </a:moveTo>
                    <a:cubicBezTo>
                      <a:pt x="36062" y="50639"/>
                      <a:pt x="41185" y="40939"/>
                      <a:pt x="41185" y="29995"/>
                    </a:cubicBezTo>
                    <a:cubicBezTo>
                      <a:pt x="41185" y="18951"/>
                      <a:pt x="36062" y="9151"/>
                      <a:pt x="24819" y="9151"/>
                    </a:cubicBezTo>
                    <a:cubicBezTo>
                      <a:pt x="13726" y="9151"/>
                      <a:pt x="8602" y="18901"/>
                      <a:pt x="8602" y="29995"/>
                    </a:cubicBezTo>
                    <a:cubicBezTo>
                      <a:pt x="8602" y="40939"/>
                      <a:pt x="13726" y="50639"/>
                      <a:pt x="24819" y="50639"/>
                    </a:cubicBezTo>
                  </a:path>
                </a:pathLst>
              </a:custGeom>
              <a:solidFill>
                <a:srgbClr val="000000"/>
              </a:solidFill>
              <a:ln w="50" cap="flat">
                <a:noFill/>
                <a:prstDash val="solid"/>
                <a:miter/>
              </a:ln>
            </p:spPr>
            <p:txBody>
              <a:bodyPr rtlCol="0" anchor="ctr"/>
              <a:lstStyle/>
              <a:p>
                <a:endParaRPr lang="en-GB"/>
              </a:p>
            </p:txBody>
          </p:sp>
          <p:sp>
            <p:nvSpPr>
              <p:cNvPr id="241" name="Freeform: Shape 240">
                <a:extLst>
                  <a:ext uri="{FF2B5EF4-FFF2-40B4-BE49-F238E27FC236}">
                    <a16:creationId xmlns:a16="http://schemas.microsoft.com/office/drawing/2014/main" id="{C6BAD477-45B9-8EEC-301E-074F222FA5D8}"/>
                  </a:ext>
                </a:extLst>
              </p:cNvPr>
              <p:cNvSpPr/>
              <p:nvPr/>
            </p:nvSpPr>
            <p:spPr>
              <a:xfrm>
                <a:off x="1342767" y="4466292"/>
                <a:ext cx="28205" cy="56411"/>
              </a:xfrm>
              <a:custGeom>
                <a:avLst/>
                <a:gdLst>
                  <a:gd name="connsiteX0" fmla="*/ -320 w 28205"/>
                  <a:gd name="connsiteY0" fmla="*/ 57566 h 56411"/>
                  <a:gd name="connsiteX1" fmla="*/ -320 w 28205"/>
                  <a:gd name="connsiteY1" fmla="*/ 1951 h 56411"/>
                  <a:gd name="connsiteX2" fmla="*/ 8336 w 28205"/>
                  <a:gd name="connsiteY2" fmla="*/ 1951 h 56411"/>
                  <a:gd name="connsiteX3" fmla="*/ 8336 w 28205"/>
                  <a:gd name="connsiteY3" fmla="*/ 10507 h 56411"/>
                  <a:gd name="connsiteX4" fmla="*/ 8933 w 28205"/>
                  <a:gd name="connsiteY4" fmla="*/ 10507 h 56411"/>
                  <a:gd name="connsiteX5" fmla="*/ 23359 w 28205"/>
                  <a:gd name="connsiteY5" fmla="*/ 1155 h 56411"/>
                  <a:gd name="connsiteX6" fmla="*/ 27885 w 28205"/>
                  <a:gd name="connsiteY6" fmla="*/ 1304 h 56411"/>
                  <a:gd name="connsiteX7" fmla="*/ 27885 w 28205"/>
                  <a:gd name="connsiteY7" fmla="*/ 10308 h 56411"/>
                  <a:gd name="connsiteX8" fmla="*/ 22513 w 28205"/>
                  <a:gd name="connsiteY8" fmla="*/ 9811 h 56411"/>
                  <a:gd name="connsiteX9" fmla="*/ 8634 w 28205"/>
                  <a:gd name="connsiteY9" fmla="*/ 22745 h 56411"/>
                  <a:gd name="connsiteX10" fmla="*/ 8634 w 28205"/>
                  <a:gd name="connsiteY10" fmla="*/ 57566 h 56411"/>
                  <a:gd name="connsiteX11" fmla="*/ -320 w 28205"/>
                  <a:gd name="connsiteY11" fmla="*/ 57566 h 56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8205" h="56411">
                    <a:moveTo>
                      <a:pt x="-320" y="57566"/>
                    </a:moveTo>
                    <a:lnTo>
                      <a:pt x="-320" y="1951"/>
                    </a:lnTo>
                    <a:lnTo>
                      <a:pt x="8336" y="1951"/>
                    </a:lnTo>
                    <a:lnTo>
                      <a:pt x="8336" y="10507"/>
                    </a:lnTo>
                    <a:lnTo>
                      <a:pt x="8933" y="10507"/>
                    </a:lnTo>
                    <a:cubicBezTo>
                      <a:pt x="10972" y="4886"/>
                      <a:pt x="16743" y="1155"/>
                      <a:pt x="23359" y="1155"/>
                    </a:cubicBezTo>
                    <a:cubicBezTo>
                      <a:pt x="24652" y="1155"/>
                      <a:pt x="26841" y="1255"/>
                      <a:pt x="27885" y="1304"/>
                    </a:cubicBezTo>
                    <a:lnTo>
                      <a:pt x="27885" y="10308"/>
                    </a:lnTo>
                    <a:cubicBezTo>
                      <a:pt x="27338" y="10209"/>
                      <a:pt x="24901" y="9811"/>
                      <a:pt x="22513" y="9811"/>
                    </a:cubicBezTo>
                    <a:cubicBezTo>
                      <a:pt x="14504" y="9811"/>
                      <a:pt x="8634" y="15233"/>
                      <a:pt x="8634" y="22745"/>
                    </a:cubicBezTo>
                    <a:lnTo>
                      <a:pt x="8634" y="57566"/>
                    </a:lnTo>
                    <a:lnTo>
                      <a:pt x="-320" y="57566"/>
                    </a:lnTo>
                  </a:path>
                </a:pathLst>
              </a:custGeom>
              <a:solidFill>
                <a:srgbClr val="000000"/>
              </a:solidFill>
              <a:ln w="50" cap="flat">
                <a:noFill/>
                <a:prstDash val="solid"/>
                <a:miter/>
              </a:ln>
            </p:spPr>
            <p:txBody>
              <a:bodyPr rtlCol="0" anchor="ctr"/>
              <a:lstStyle/>
              <a:p>
                <a:endParaRPr lang="en-GB"/>
              </a:p>
            </p:txBody>
          </p:sp>
          <p:sp>
            <p:nvSpPr>
              <p:cNvPr id="242" name="Freeform: Shape 241">
                <a:extLst>
                  <a:ext uri="{FF2B5EF4-FFF2-40B4-BE49-F238E27FC236}">
                    <a16:creationId xmlns:a16="http://schemas.microsoft.com/office/drawing/2014/main" id="{3E9F4E01-9DED-ACEC-41F2-0C948083A00B}"/>
                  </a:ext>
                </a:extLst>
              </p:cNvPr>
              <p:cNvSpPr/>
              <p:nvPr/>
            </p:nvSpPr>
            <p:spPr>
              <a:xfrm>
                <a:off x="1375848" y="4453855"/>
                <a:ext cx="30294" cy="69543"/>
              </a:xfrm>
              <a:custGeom>
                <a:avLst/>
                <a:gdLst>
                  <a:gd name="connsiteX0" fmla="*/ 28555 w 30294"/>
                  <a:gd name="connsiteY0" fmla="*/ 14504 h 69543"/>
                  <a:gd name="connsiteX1" fmla="*/ 28555 w 30294"/>
                  <a:gd name="connsiteY1" fmla="*/ 22165 h 69543"/>
                  <a:gd name="connsiteX2" fmla="*/ 17114 w 30294"/>
                  <a:gd name="connsiteY2" fmla="*/ 22165 h 69543"/>
                  <a:gd name="connsiteX3" fmla="*/ 17114 w 30294"/>
                  <a:gd name="connsiteY3" fmla="*/ 55694 h 69543"/>
                  <a:gd name="connsiteX4" fmla="*/ 23680 w 30294"/>
                  <a:gd name="connsiteY4" fmla="*/ 62857 h 69543"/>
                  <a:gd name="connsiteX5" fmla="*/ 28257 w 30294"/>
                  <a:gd name="connsiteY5" fmla="*/ 62260 h 69543"/>
                  <a:gd name="connsiteX6" fmla="*/ 30097 w 30294"/>
                  <a:gd name="connsiteY6" fmla="*/ 69821 h 69543"/>
                  <a:gd name="connsiteX7" fmla="*/ 23432 w 30294"/>
                  <a:gd name="connsiteY7" fmla="*/ 70816 h 69543"/>
                  <a:gd name="connsiteX8" fmla="*/ 8160 w 30294"/>
                  <a:gd name="connsiteY8" fmla="*/ 56390 h 69543"/>
                  <a:gd name="connsiteX9" fmla="*/ 8160 w 30294"/>
                  <a:gd name="connsiteY9" fmla="*/ 22165 h 69543"/>
                  <a:gd name="connsiteX10" fmla="*/ -197 w 30294"/>
                  <a:gd name="connsiteY10" fmla="*/ 22165 h 69543"/>
                  <a:gd name="connsiteX11" fmla="*/ -197 w 30294"/>
                  <a:gd name="connsiteY11" fmla="*/ 14504 h 69543"/>
                  <a:gd name="connsiteX12" fmla="*/ 8160 w 30294"/>
                  <a:gd name="connsiteY12" fmla="*/ 14504 h 69543"/>
                  <a:gd name="connsiteX13" fmla="*/ 8160 w 30294"/>
                  <a:gd name="connsiteY13" fmla="*/ 1272 h 69543"/>
                  <a:gd name="connsiteX14" fmla="*/ 17114 w 30294"/>
                  <a:gd name="connsiteY14" fmla="*/ 1272 h 69543"/>
                  <a:gd name="connsiteX15" fmla="*/ 17114 w 30294"/>
                  <a:gd name="connsiteY15" fmla="*/ 14504 h 69543"/>
                  <a:gd name="connsiteX16" fmla="*/ 28555 w 30294"/>
                  <a:gd name="connsiteY16" fmla="*/ 14504 h 695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0294" h="69543">
                    <a:moveTo>
                      <a:pt x="28555" y="14504"/>
                    </a:moveTo>
                    <a:lnTo>
                      <a:pt x="28555" y="22165"/>
                    </a:lnTo>
                    <a:lnTo>
                      <a:pt x="17114" y="22165"/>
                    </a:lnTo>
                    <a:lnTo>
                      <a:pt x="17114" y="55694"/>
                    </a:lnTo>
                    <a:cubicBezTo>
                      <a:pt x="17114" y="60668"/>
                      <a:pt x="18954" y="62857"/>
                      <a:pt x="23680" y="62857"/>
                    </a:cubicBezTo>
                    <a:cubicBezTo>
                      <a:pt x="24824" y="62857"/>
                      <a:pt x="26764" y="62558"/>
                      <a:pt x="28257" y="62260"/>
                    </a:cubicBezTo>
                    <a:lnTo>
                      <a:pt x="30097" y="69821"/>
                    </a:lnTo>
                    <a:cubicBezTo>
                      <a:pt x="28257" y="70468"/>
                      <a:pt x="25720" y="70816"/>
                      <a:pt x="23432" y="70816"/>
                    </a:cubicBezTo>
                    <a:cubicBezTo>
                      <a:pt x="13831" y="70816"/>
                      <a:pt x="8160" y="65493"/>
                      <a:pt x="8160" y="56390"/>
                    </a:cubicBezTo>
                    <a:lnTo>
                      <a:pt x="8160" y="22165"/>
                    </a:lnTo>
                    <a:lnTo>
                      <a:pt x="-197" y="22165"/>
                    </a:lnTo>
                    <a:lnTo>
                      <a:pt x="-197" y="14504"/>
                    </a:lnTo>
                    <a:lnTo>
                      <a:pt x="8160" y="14504"/>
                    </a:lnTo>
                    <a:lnTo>
                      <a:pt x="8160" y="1272"/>
                    </a:lnTo>
                    <a:lnTo>
                      <a:pt x="17114" y="1272"/>
                    </a:lnTo>
                    <a:lnTo>
                      <a:pt x="17114" y="14504"/>
                    </a:lnTo>
                    <a:lnTo>
                      <a:pt x="28555" y="14504"/>
                    </a:lnTo>
                  </a:path>
                </a:pathLst>
              </a:custGeom>
              <a:solidFill>
                <a:srgbClr val="000000"/>
              </a:solidFill>
              <a:ln w="50" cap="flat">
                <a:noFill/>
                <a:prstDash val="solid"/>
                <a:miter/>
              </a:ln>
            </p:spPr>
            <p:txBody>
              <a:bodyPr rtlCol="0" anchor="ctr"/>
              <a:lstStyle/>
              <a:p>
                <a:endParaRPr lang="en-GB"/>
              </a:p>
            </p:txBody>
          </p:sp>
        </p:grpSp>
        <p:sp>
          <p:nvSpPr>
            <p:cNvPr id="243" name="Freeform: Shape 242">
              <a:extLst>
                <a:ext uri="{FF2B5EF4-FFF2-40B4-BE49-F238E27FC236}">
                  <a16:creationId xmlns:a16="http://schemas.microsoft.com/office/drawing/2014/main" id="{D7B5C1F3-7758-D022-91C2-8D3EA39B111A}"/>
                </a:ext>
              </a:extLst>
            </p:cNvPr>
            <p:cNvSpPr/>
            <p:nvPr/>
          </p:nvSpPr>
          <p:spPr>
            <a:xfrm>
              <a:off x="8669370" y="5308858"/>
              <a:ext cx="118675" cy="118736"/>
            </a:xfrm>
            <a:custGeom>
              <a:avLst/>
              <a:gdLst>
                <a:gd name="connsiteX0" fmla="*/ 117711 w 118675"/>
                <a:gd name="connsiteY0" fmla="*/ 59440 h 118736"/>
                <a:gd name="connsiteX1" fmla="*/ 58373 w 118675"/>
                <a:gd name="connsiteY1" fmla="*/ 118717 h 118736"/>
                <a:gd name="connsiteX2" fmla="*/ -965 w 118675"/>
                <a:gd name="connsiteY2" fmla="*/ 59380 h 118736"/>
                <a:gd name="connsiteX3" fmla="*/ 58373 w 118675"/>
                <a:gd name="connsiteY3" fmla="*/ -19 h 118736"/>
                <a:gd name="connsiteX4" fmla="*/ 117711 w 118675"/>
                <a:gd name="connsiteY4" fmla="*/ 59319 h 118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675" h="118736">
                  <a:moveTo>
                    <a:pt x="117711" y="59440"/>
                  </a:moveTo>
                  <a:cubicBezTo>
                    <a:pt x="117711" y="92122"/>
                    <a:pt x="91116" y="118717"/>
                    <a:pt x="58373" y="118717"/>
                  </a:cubicBezTo>
                  <a:cubicBezTo>
                    <a:pt x="25631" y="118717"/>
                    <a:pt x="-965" y="92122"/>
                    <a:pt x="-965" y="59380"/>
                  </a:cubicBezTo>
                  <a:cubicBezTo>
                    <a:pt x="-965" y="26516"/>
                    <a:pt x="25631" y="-19"/>
                    <a:pt x="58373" y="-19"/>
                  </a:cubicBezTo>
                  <a:cubicBezTo>
                    <a:pt x="91116" y="-19"/>
                    <a:pt x="117711" y="26516"/>
                    <a:pt x="117711" y="59319"/>
                  </a:cubicBezTo>
                  <a:close/>
                </a:path>
              </a:pathLst>
            </a:custGeom>
            <a:solidFill>
              <a:srgbClr val="FFFFFF"/>
            </a:solidFill>
            <a:ln w="12158" cap="flat">
              <a:solidFill>
                <a:srgbClr val="3A414A"/>
              </a:solidFill>
              <a:prstDash val="solid"/>
              <a:miter/>
            </a:ln>
          </p:spPr>
          <p:txBody>
            <a:bodyPr rtlCol="0" anchor="ctr"/>
            <a:lstStyle/>
            <a:p>
              <a:endParaRPr lang="en-GB" dirty="0"/>
            </a:p>
          </p:txBody>
        </p:sp>
        <p:sp>
          <p:nvSpPr>
            <p:cNvPr id="244" name="Freeform: Shape 243">
              <a:extLst>
                <a:ext uri="{FF2B5EF4-FFF2-40B4-BE49-F238E27FC236}">
                  <a16:creationId xmlns:a16="http://schemas.microsoft.com/office/drawing/2014/main" id="{69A0659D-71C2-801C-91CE-821B954CB311}"/>
                </a:ext>
              </a:extLst>
            </p:cNvPr>
            <p:cNvSpPr/>
            <p:nvPr/>
          </p:nvSpPr>
          <p:spPr>
            <a:xfrm>
              <a:off x="8606990" y="5427594"/>
              <a:ext cx="243436" cy="355965"/>
            </a:xfrm>
            <a:custGeom>
              <a:avLst/>
              <a:gdLst>
                <a:gd name="connsiteX0" fmla="*/ 120754 w 243436"/>
                <a:gd name="connsiteY0" fmla="*/ -19 h 355965"/>
                <a:gd name="connsiteX1" fmla="*/ 120754 w 243436"/>
                <a:gd name="connsiteY1" fmla="*/ 129611 h 355965"/>
                <a:gd name="connsiteX2" fmla="*/ 140472 w 243436"/>
                <a:gd name="connsiteY2" fmla="*/ 196861 h 355965"/>
                <a:gd name="connsiteX3" fmla="*/ 242472 w 243436"/>
                <a:gd name="connsiteY3" fmla="*/ 355947 h 355965"/>
                <a:gd name="connsiteX4" fmla="*/ 120754 w 243436"/>
                <a:gd name="connsiteY4" fmla="*/ 166066 h 355965"/>
                <a:gd name="connsiteX5" fmla="*/ -965 w 243436"/>
                <a:gd name="connsiteY5" fmla="*/ 355947 h 355965"/>
                <a:gd name="connsiteX6" fmla="*/ -965 w 243436"/>
                <a:gd name="connsiteY6" fmla="*/ 59258 h 355965"/>
                <a:gd name="connsiteX7" fmla="*/ 242472 w 243436"/>
                <a:gd name="connsiteY7" fmla="*/ 59258 h 355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3436" h="355965">
                  <a:moveTo>
                    <a:pt x="120754" y="-19"/>
                  </a:moveTo>
                  <a:lnTo>
                    <a:pt x="120754" y="129611"/>
                  </a:lnTo>
                  <a:cubicBezTo>
                    <a:pt x="120754" y="153450"/>
                    <a:pt x="127631" y="176789"/>
                    <a:pt x="140472" y="196861"/>
                  </a:cubicBezTo>
                  <a:lnTo>
                    <a:pt x="242472" y="355947"/>
                  </a:lnTo>
                  <a:moveTo>
                    <a:pt x="120754" y="166066"/>
                  </a:moveTo>
                  <a:lnTo>
                    <a:pt x="-965" y="355947"/>
                  </a:lnTo>
                  <a:moveTo>
                    <a:pt x="-965" y="59258"/>
                  </a:moveTo>
                  <a:lnTo>
                    <a:pt x="242472" y="59258"/>
                  </a:lnTo>
                </a:path>
              </a:pathLst>
            </a:custGeom>
            <a:noFill/>
            <a:ln w="12158" cap="flat">
              <a:solidFill>
                <a:srgbClr val="3A414A"/>
              </a:solidFill>
              <a:prstDash val="solid"/>
              <a:miter/>
            </a:ln>
          </p:spPr>
          <p:txBody>
            <a:bodyPr rtlCol="0" anchor="ctr"/>
            <a:lstStyle/>
            <a:p>
              <a:endParaRPr lang="en-GB"/>
            </a:p>
          </p:txBody>
        </p:sp>
        <p:sp>
          <p:nvSpPr>
            <p:cNvPr id="245" name="Freeform: Shape 244">
              <a:extLst>
                <a:ext uri="{FF2B5EF4-FFF2-40B4-BE49-F238E27FC236}">
                  <a16:creationId xmlns:a16="http://schemas.microsoft.com/office/drawing/2014/main" id="{AB3F68C6-7FB5-736E-D3F8-841E133AF783}"/>
                </a:ext>
              </a:extLst>
            </p:cNvPr>
            <p:cNvSpPr/>
            <p:nvPr/>
          </p:nvSpPr>
          <p:spPr>
            <a:xfrm>
              <a:off x="6554532" y="2953958"/>
              <a:ext cx="243436" cy="608592"/>
            </a:xfrm>
            <a:custGeom>
              <a:avLst/>
              <a:gdLst>
                <a:gd name="connsiteX0" fmla="*/ -965 w 243436"/>
                <a:gd name="connsiteY0" fmla="*/ 36497 h 608592"/>
                <a:gd name="connsiteX1" fmla="*/ 35551 w 243436"/>
                <a:gd name="connsiteY1" fmla="*/ -19 h 608592"/>
                <a:gd name="connsiteX2" fmla="*/ 205957 w 243436"/>
                <a:gd name="connsiteY2" fmla="*/ -19 h 608592"/>
                <a:gd name="connsiteX3" fmla="*/ 242472 w 243436"/>
                <a:gd name="connsiteY3" fmla="*/ 36497 h 608592"/>
                <a:gd name="connsiteX4" fmla="*/ 242472 w 243436"/>
                <a:gd name="connsiteY4" fmla="*/ 572058 h 608592"/>
                <a:gd name="connsiteX5" fmla="*/ 205957 w 243436"/>
                <a:gd name="connsiteY5" fmla="*/ 608573 h 608592"/>
                <a:gd name="connsiteX6" fmla="*/ 35551 w 243436"/>
                <a:gd name="connsiteY6" fmla="*/ 608573 h 608592"/>
                <a:gd name="connsiteX7" fmla="*/ -965 w 243436"/>
                <a:gd name="connsiteY7" fmla="*/ 572058 h 608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3436" h="608592">
                  <a:moveTo>
                    <a:pt x="-965" y="36497"/>
                  </a:moveTo>
                  <a:cubicBezTo>
                    <a:pt x="-965" y="16328"/>
                    <a:pt x="15406" y="-19"/>
                    <a:pt x="35551" y="-19"/>
                  </a:cubicBezTo>
                  <a:lnTo>
                    <a:pt x="205957" y="-19"/>
                  </a:lnTo>
                  <a:cubicBezTo>
                    <a:pt x="226102" y="-19"/>
                    <a:pt x="242472" y="16328"/>
                    <a:pt x="242472" y="36497"/>
                  </a:cubicBezTo>
                  <a:lnTo>
                    <a:pt x="242472" y="572058"/>
                  </a:lnTo>
                  <a:cubicBezTo>
                    <a:pt x="242472" y="592227"/>
                    <a:pt x="226102" y="608573"/>
                    <a:pt x="205957" y="608573"/>
                  </a:cubicBezTo>
                  <a:lnTo>
                    <a:pt x="35551" y="608573"/>
                  </a:lnTo>
                  <a:cubicBezTo>
                    <a:pt x="15406" y="608573"/>
                    <a:pt x="-965" y="592227"/>
                    <a:pt x="-965" y="572058"/>
                  </a:cubicBezTo>
                  <a:close/>
                </a:path>
              </a:pathLst>
            </a:custGeom>
            <a:noFill/>
            <a:ln w="6079" cap="flat">
              <a:noFill/>
              <a:prstDash val="solid"/>
              <a:miter/>
            </a:ln>
          </p:spPr>
          <p:txBody>
            <a:bodyPr rtlCol="0" anchor="ctr"/>
            <a:lstStyle/>
            <a:p>
              <a:endParaRPr lang="en-GB"/>
            </a:p>
          </p:txBody>
        </p:sp>
        <p:sp>
          <p:nvSpPr>
            <p:cNvPr id="255" name="Freeform: Shape 254">
              <a:extLst>
                <a:ext uri="{FF2B5EF4-FFF2-40B4-BE49-F238E27FC236}">
                  <a16:creationId xmlns:a16="http://schemas.microsoft.com/office/drawing/2014/main" id="{4BC237AD-BD1F-9875-4B13-C66519E0E313}"/>
                </a:ext>
              </a:extLst>
            </p:cNvPr>
            <p:cNvSpPr/>
            <p:nvPr/>
          </p:nvSpPr>
          <p:spPr>
            <a:xfrm>
              <a:off x="5580784" y="3632539"/>
              <a:ext cx="6085" cy="407026"/>
            </a:xfrm>
            <a:custGeom>
              <a:avLst/>
              <a:gdLst>
                <a:gd name="connsiteX0" fmla="*/ -965 w 6085"/>
                <a:gd name="connsiteY0" fmla="*/ -19 h 407026"/>
                <a:gd name="connsiteX1" fmla="*/ -965 w 6085"/>
                <a:gd name="connsiteY1" fmla="*/ 407007 h 407026"/>
              </a:gdLst>
              <a:ahLst/>
              <a:cxnLst>
                <a:cxn ang="0">
                  <a:pos x="connsiteX0" y="connsiteY0"/>
                </a:cxn>
                <a:cxn ang="0">
                  <a:pos x="connsiteX1" y="connsiteY1"/>
                </a:cxn>
              </a:cxnLst>
              <a:rect l="l" t="t" r="r" b="b"/>
              <a:pathLst>
                <a:path w="6085" h="407026">
                  <a:moveTo>
                    <a:pt x="-965" y="-19"/>
                  </a:moveTo>
                  <a:lnTo>
                    <a:pt x="-965" y="407007"/>
                  </a:lnTo>
                </a:path>
              </a:pathLst>
            </a:custGeom>
            <a:noFill/>
            <a:ln w="6079" cap="flat">
              <a:solidFill>
                <a:srgbClr val="3A414A"/>
              </a:solidFill>
              <a:prstDash val="solid"/>
              <a:miter/>
            </a:ln>
          </p:spPr>
          <p:txBody>
            <a:bodyPr rtlCol="0" anchor="ctr"/>
            <a:lstStyle/>
            <a:p>
              <a:endParaRPr lang="en-GB" dirty="0"/>
            </a:p>
          </p:txBody>
        </p:sp>
        <p:sp>
          <p:nvSpPr>
            <p:cNvPr id="256" name="Freeform: Shape 255">
              <a:extLst>
                <a:ext uri="{FF2B5EF4-FFF2-40B4-BE49-F238E27FC236}">
                  <a16:creationId xmlns:a16="http://schemas.microsoft.com/office/drawing/2014/main" id="{4A8FF863-D7FD-65D7-C1EB-A96DBBB2D30C}"/>
                </a:ext>
              </a:extLst>
            </p:cNvPr>
            <p:cNvSpPr/>
            <p:nvPr/>
          </p:nvSpPr>
          <p:spPr>
            <a:xfrm>
              <a:off x="5577923" y="3629374"/>
              <a:ext cx="5720" cy="3164"/>
            </a:xfrm>
            <a:custGeom>
              <a:avLst/>
              <a:gdLst>
                <a:gd name="connsiteX0" fmla="*/ 1896 w 5720"/>
                <a:gd name="connsiteY0" fmla="*/ 103 h 3164"/>
                <a:gd name="connsiteX1" fmla="*/ 4756 w 5720"/>
                <a:gd name="connsiteY1" fmla="*/ 103 h 3164"/>
                <a:gd name="connsiteX2" fmla="*/ 4756 w 5720"/>
                <a:gd name="connsiteY2" fmla="*/ 3146 h 3164"/>
                <a:gd name="connsiteX3" fmla="*/ -965 w 5720"/>
                <a:gd name="connsiteY3" fmla="*/ 3146 h 3164"/>
                <a:gd name="connsiteX4" fmla="*/ -965 w 5720"/>
                <a:gd name="connsiteY4" fmla="*/ -19 h 31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20" h="3164">
                  <a:moveTo>
                    <a:pt x="1896" y="103"/>
                  </a:moveTo>
                  <a:lnTo>
                    <a:pt x="4756" y="103"/>
                  </a:lnTo>
                  <a:lnTo>
                    <a:pt x="4756" y="3146"/>
                  </a:lnTo>
                  <a:lnTo>
                    <a:pt x="-965" y="3146"/>
                  </a:lnTo>
                  <a:lnTo>
                    <a:pt x="-965" y="-19"/>
                  </a:lnTo>
                  <a:close/>
                </a:path>
              </a:pathLst>
            </a:custGeom>
            <a:solidFill>
              <a:srgbClr val="3A414A"/>
            </a:solidFill>
            <a:ln w="304" cap="flat">
              <a:solidFill>
                <a:srgbClr val="3A414A"/>
              </a:solidFill>
              <a:prstDash val="solid"/>
              <a:miter/>
            </a:ln>
          </p:spPr>
          <p:txBody>
            <a:bodyPr rtlCol="0" anchor="ctr"/>
            <a:lstStyle/>
            <a:p>
              <a:endParaRPr lang="en-GB"/>
            </a:p>
          </p:txBody>
        </p:sp>
        <p:sp>
          <p:nvSpPr>
            <p:cNvPr id="257" name="Freeform: Shape 256">
              <a:extLst>
                <a:ext uri="{FF2B5EF4-FFF2-40B4-BE49-F238E27FC236}">
                  <a16:creationId xmlns:a16="http://schemas.microsoft.com/office/drawing/2014/main" id="{24231923-FE75-352C-56CB-3B40DC314982}"/>
                </a:ext>
              </a:extLst>
            </p:cNvPr>
            <p:cNvSpPr/>
            <p:nvPr/>
          </p:nvSpPr>
          <p:spPr>
            <a:xfrm>
              <a:off x="5552606" y="4042608"/>
              <a:ext cx="56416" cy="86907"/>
            </a:xfrm>
            <a:custGeom>
              <a:avLst/>
              <a:gdLst>
                <a:gd name="connsiteX0" fmla="*/ 27213 w 56416"/>
                <a:gd name="connsiteY0" fmla="*/ 86888 h 86907"/>
                <a:gd name="connsiteX1" fmla="*/ -965 w 56416"/>
                <a:gd name="connsiteY1" fmla="*/ -19 h 86907"/>
                <a:gd name="connsiteX2" fmla="*/ 55452 w 56416"/>
                <a:gd name="connsiteY2" fmla="*/ -19 h 86907"/>
              </a:gdLst>
              <a:ahLst/>
              <a:cxnLst>
                <a:cxn ang="0">
                  <a:pos x="connsiteX0" y="connsiteY0"/>
                </a:cxn>
                <a:cxn ang="0">
                  <a:pos x="connsiteX1" y="connsiteY1"/>
                </a:cxn>
                <a:cxn ang="0">
                  <a:pos x="connsiteX2" y="connsiteY2"/>
                </a:cxn>
              </a:cxnLst>
              <a:rect l="l" t="t" r="r" b="b"/>
              <a:pathLst>
                <a:path w="56416" h="86907">
                  <a:moveTo>
                    <a:pt x="27213" y="86888"/>
                  </a:moveTo>
                  <a:lnTo>
                    <a:pt x="-965" y="-19"/>
                  </a:lnTo>
                  <a:lnTo>
                    <a:pt x="55452" y="-19"/>
                  </a:lnTo>
                  <a:close/>
                </a:path>
              </a:pathLst>
            </a:custGeom>
            <a:solidFill>
              <a:srgbClr val="3A414A"/>
            </a:solidFill>
            <a:ln w="6079" cap="flat">
              <a:solidFill>
                <a:srgbClr val="3A414A"/>
              </a:solidFill>
              <a:prstDash val="solid"/>
              <a:miter/>
            </a:ln>
          </p:spPr>
          <p:txBody>
            <a:bodyPr rtlCol="0" anchor="ctr"/>
            <a:lstStyle/>
            <a:p>
              <a:endParaRPr lang="en-GB"/>
            </a:p>
          </p:txBody>
        </p:sp>
        <p:sp>
          <p:nvSpPr>
            <p:cNvPr id="259" name="Freeform: Shape 258">
              <a:extLst>
                <a:ext uri="{FF2B5EF4-FFF2-40B4-BE49-F238E27FC236}">
                  <a16:creationId xmlns:a16="http://schemas.microsoft.com/office/drawing/2014/main" id="{86C6942F-5D8B-1CD4-D6E9-6328F2DBC2B7}"/>
                </a:ext>
              </a:extLst>
            </p:cNvPr>
            <p:cNvSpPr/>
            <p:nvPr/>
          </p:nvSpPr>
          <p:spPr>
            <a:xfrm>
              <a:off x="5688261" y="4145826"/>
              <a:ext cx="5781" cy="3529"/>
            </a:xfrm>
            <a:custGeom>
              <a:avLst/>
              <a:gdLst>
                <a:gd name="connsiteX0" fmla="*/ 4756 w 5781"/>
                <a:gd name="connsiteY0" fmla="*/ 3511 h 3529"/>
                <a:gd name="connsiteX1" fmla="*/ -965 w 5781"/>
                <a:gd name="connsiteY1" fmla="*/ 2598 h 3529"/>
                <a:gd name="connsiteX2" fmla="*/ -965 w 5781"/>
                <a:gd name="connsiteY2" fmla="*/ -19 h 3529"/>
                <a:gd name="connsiteX3" fmla="*/ 4817 w 5781"/>
                <a:gd name="connsiteY3" fmla="*/ -19 h 3529"/>
              </a:gdLst>
              <a:ahLst/>
              <a:cxnLst>
                <a:cxn ang="0">
                  <a:pos x="connsiteX0" y="connsiteY0"/>
                </a:cxn>
                <a:cxn ang="0">
                  <a:pos x="connsiteX1" y="connsiteY1"/>
                </a:cxn>
                <a:cxn ang="0">
                  <a:pos x="connsiteX2" y="connsiteY2"/>
                </a:cxn>
                <a:cxn ang="0">
                  <a:pos x="connsiteX3" y="connsiteY3"/>
                </a:cxn>
              </a:cxnLst>
              <a:rect l="l" t="t" r="r" b="b"/>
              <a:pathLst>
                <a:path w="5781" h="3529">
                  <a:moveTo>
                    <a:pt x="4756" y="3511"/>
                  </a:moveTo>
                  <a:lnTo>
                    <a:pt x="-965" y="2598"/>
                  </a:lnTo>
                  <a:lnTo>
                    <a:pt x="-965" y="-19"/>
                  </a:lnTo>
                  <a:lnTo>
                    <a:pt x="4817" y="-19"/>
                  </a:lnTo>
                  <a:close/>
                </a:path>
              </a:pathLst>
            </a:custGeom>
            <a:solidFill>
              <a:srgbClr val="000000"/>
            </a:solidFill>
            <a:ln w="304" cap="flat">
              <a:solidFill>
                <a:srgbClr val="000000"/>
              </a:solidFill>
              <a:prstDash val="solid"/>
              <a:miter/>
            </a:ln>
          </p:spPr>
          <p:txBody>
            <a:bodyPr rtlCol="0" anchor="ctr"/>
            <a:lstStyle/>
            <a:p>
              <a:endParaRPr lang="en-GB"/>
            </a:p>
          </p:txBody>
        </p:sp>
        <p:sp>
          <p:nvSpPr>
            <p:cNvPr id="261" name="Freeform: Shape 260">
              <a:extLst>
                <a:ext uri="{FF2B5EF4-FFF2-40B4-BE49-F238E27FC236}">
                  <a16:creationId xmlns:a16="http://schemas.microsoft.com/office/drawing/2014/main" id="{17205B8D-D9A7-6C6A-496A-CD934AF6A5D5}"/>
                </a:ext>
              </a:extLst>
            </p:cNvPr>
            <p:cNvSpPr/>
            <p:nvPr/>
          </p:nvSpPr>
          <p:spPr>
            <a:xfrm>
              <a:off x="5580784" y="2739734"/>
              <a:ext cx="6085" cy="47470"/>
            </a:xfrm>
            <a:custGeom>
              <a:avLst/>
              <a:gdLst>
                <a:gd name="connsiteX0" fmla="*/ -965 w 6085"/>
                <a:gd name="connsiteY0" fmla="*/ -19 h 47470"/>
                <a:gd name="connsiteX1" fmla="*/ -965 w 6085"/>
                <a:gd name="connsiteY1" fmla="*/ 47451 h 47470"/>
              </a:gdLst>
              <a:ahLst/>
              <a:cxnLst>
                <a:cxn ang="0">
                  <a:pos x="connsiteX0" y="connsiteY0"/>
                </a:cxn>
                <a:cxn ang="0">
                  <a:pos x="connsiteX1" y="connsiteY1"/>
                </a:cxn>
              </a:cxnLst>
              <a:rect l="l" t="t" r="r" b="b"/>
              <a:pathLst>
                <a:path w="6085" h="47470">
                  <a:moveTo>
                    <a:pt x="-965" y="-19"/>
                  </a:moveTo>
                  <a:lnTo>
                    <a:pt x="-965" y="47451"/>
                  </a:lnTo>
                </a:path>
              </a:pathLst>
            </a:custGeom>
            <a:noFill/>
            <a:ln w="6079" cap="flat">
              <a:solidFill>
                <a:srgbClr val="3A414A"/>
              </a:solidFill>
              <a:prstDash val="solid"/>
              <a:miter/>
            </a:ln>
          </p:spPr>
          <p:txBody>
            <a:bodyPr rtlCol="0" anchor="ctr"/>
            <a:lstStyle/>
            <a:p>
              <a:endParaRPr lang="en-GB"/>
            </a:p>
          </p:txBody>
        </p:sp>
        <p:sp>
          <p:nvSpPr>
            <p:cNvPr id="262" name="Freeform: Shape 261">
              <a:extLst>
                <a:ext uri="{FF2B5EF4-FFF2-40B4-BE49-F238E27FC236}">
                  <a16:creationId xmlns:a16="http://schemas.microsoft.com/office/drawing/2014/main" id="{8B8C6FFC-2A6A-5CC4-78F6-251C7B254471}"/>
                </a:ext>
              </a:extLst>
            </p:cNvPr>
            <p:cNvSpPr/>
            <p:nvPr/>
          </p:nvSpPr>
          <p:spPr>
            <a:xfrm>
              <a:off x="5577923" y="2736630"/>
              <a:ext cx="5720" cy="3225"/>
            </a:xfrm>
            <a:custGeom>
              <a:avLst/>
              <a:gdLst>
                <a:gd name="connsiteX0" fmla="*/ 1896 w 5720"/>
                <a:gd name="connsiteY0" fmla="*/ 42 h 3225"/>
                <a:gd name="connsiteX1" fmla="*/ 4756 w 5720"/>
                <a:gd name="connsiteY1" fmla="*/ 42 h 3225"/>
                <a:gd name="connsiteX2" fmla="*/ 4756 w 5720"/>
                <a:gd name="connsiteY2" fmla="*/ 3207 h 3225"/>
                <a:gd name="connsiteX3" fmla="*/ -965 w 5720"/>
                <a:gd name="connsiteY3" fmla="*/ 3207 h 3225"/>
                <a:gd name="connsiteX4" fmla="*/ -965 w 5720"/>
                <a:gd name="connsiteY4" fmla="*/ -19 h 3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20" h="3225">
                  <a:moveTo>
                    <a:pt x="1896" y="42"/>
                  </a:moveTo>
                  <a:lnTo>
                    <a:pt x="4756" y="42"/>
                  </a:lnTo>
                  <a:lnTo>
                    <a:pt x="4756" y="3207"/>
                  </a:lnTo>
                  <a:lnTo>
                    <a:pt x="-965" y="3207"/>
                  </a:lnTo>
                  <a:lnTo>
                    <a:pt x="-965" y="-19"/>
                  </a:lnTo>
                  <a:close/>
                </a:path>
              </a:pathLst>
            </a:custGeom>
            <a:solidFill>
              <a:srgbClr val="3A414A"/>
            </a:solidFill>
            <a:ln w="304" cap="flat">
              <a:solidFill>
                <a:srgbClr val="3A414A"/>
              </a:solidFill>
              <a:prstDash val="solid"/>
              <a:miter/>
            </a:ln>
          </p:spPr>
          <p:txBody>
            <a:bodyPr rtlCol="0" anchor="ctr"/>
            <a:lstStyle/>
            <a:p>
              <a:endParaRPr lang="en-GB"/>
            </a:p>
          </p:txBody>
        </p:sp>
        <p:sp>
          <p:nvSpPr>
            <p:cNvPr id="263" name="Freeform: Shape 262">
              <a:extLst>
                <a:ext uri="{FF2B5EF4-FFF2-40B4-BE49-F238E27FC236}">
                  <a16:creationId xmlns:a16="http://schemas.microsoft.com/office/drawing/2014/main" id="{8A03DBB1-3246-EA68-DEF5-06A4346D058B}"/>
                </a:ext>
              </a:extLst>
            </p:cNvPr>
            <p:cNvSpPr/>
            <p:nvPr/>
          </p:nvSpPr>
          <p:spPr>
            <a:xfrm>
              <a:off x="5552606" y="2790308"/>
              <a:ext cx="56416" cy="86846"/>
            </a:xfrm>
            <a:custGeom>
              <a:avLst/>
              <a:gdLst>
                <a:gd name="connsiteX0" fmla="*/ 27213 w 56416"/>
                <a:gd name="connsiteY0" fmla="*/ 86827 h 86846"/>
                <a:gd name="connsiteX1" fmla="*/ -965 w 56416"/>
                <a:gd name="connsiteY1" fmla="*/ -19 h 86846"/>
                <a:gd name="connsiteX2" fmla="*/ 55452 w 56416"/>
                <a:gd name="connsiteY2" fmla="*/ -19 h 86846"/>
              </a:gdLst>
              <a:ahLst/>
              <a:cxnLst>
                <a:cxn ang="0">
                  <a:pos x="connsiteX0" y="connsiteY0"/>
                </a:cxn>
                <a:cxn ang="0">
                  <a:pos x="connsiteX1" y="connsiteY1"/>
                </a:cxn>
                <a:cxn ang="0">
                  <a:pos x="connsiteX2" y="connsiteY2"/>
                </a:cxn>
              </a:cxnLst>
              <a:rect l="l" t="t" r="r" b="b"/>
              <a:pathLst>
                <a:path w="56416" h="86846">
                  <a:moveTo>
                    <a:pt x="27213" y="86827"/>
                  </a:moveTo>
                  <a:lnTo>
                    <a:pt x="-965" y="-19"/>
                  </a:lnTo>
                  <a:lnTo>
                    <a:pt x="55452" y="-19"/>
                  </a:lnTo>
                  <a:close/>
                </a:path>
              </a:pathLst>
            </a:custGeom>
            <a:solidFill>
              <a:srgbClr val="3A414A"/>
            </a:solidFill>
            <a:ln w="6079" cap="flat">
              <a:solidFill>
                <a:srgbClr val="3A414A"/>
              </a:solidFill>
              <a:prstDash val="solid"/>
              <a:miter/>
            </a:ln>
          </p:spPr>
          <p:txBody>
            <a:bodyPr rtlCol="0" anchor="ctr"/>
            <a:lstStyle/>
            <a:p>
              <a:endParaRPr lang="en-GB"/>
            </a:p>
          </p:txBody>
        </p:sp>
        <p:sp>
          <p:nvSpPr>
            <p:cNvPr id="264" name="Freeform: Shape 263">
              <a:extLst>
                <a:ext uri="{FF2B5EF4-FFF2-40B4-BE49-F238E27FC236}">
                  <a16:creationId xmlns:a16="http://schemas.microsoft.com/office/drawing/2014/main" id="{8D0C2CEC-B707-385C-CFB2-551D287D6A4E}"/>
                </a:ext>
              </a:extLst>
            </p:cNvPr>
            <p:cNvSpPr/>
            <p:nvPr/>
          </p:nvSpPr>
          <p:spPr>
            <a:xfrm>
              <a:off x="3301971" y="4145339"/>
              <a:ext cx="973747" cy="730310"/>
            </a:xfrm>
            <a:custGeom>
              <a:avLst/>
              <a:gdLst>
                <a:gd name="connsiteX0" fmla="*/ 972783 w 973747"/>
                <a:gd name="connsiteY0" fmla="*/ 365136 h 730310"/>
                <a:gd name="connsiteX1" fmla="*/ 485909 w 973747"/>
                <a:gd name="connsiteY1" fmla="*/ 730292 h 730310"/>
                <a:gd name="connsiteX2" fmla="*/ -965 w 973747"/>
                <a:gd name="connsiteY2" fmla="*/ 365136 h 730310"/>
                <a:gd name="connsiteX3" fmla="*/ 485909 w 973747"/>
                <a:gd name="connsiteY3" fmla="*/ -19 h 730310"/>
                <a:gd name="connsiteX4" fmla="*/ 972783 w 973747"/>
                <a:gd name="connsiteY4" fmla="*/ 365136 h 7303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3747" h="730310">
                  <a:moveTo>
                    <a:pt x="972783" y="365136"/>
                  </a:moveTo>
                  <a:cubicBezTo>
                    <a:pt x="972783" y="566885"/>
                    <a:pt x="754785" y="730292"/>
                    <a:pt x="485909" y="730292"/>
                  </a:cubicBezTo>
                  <a:cubicBezTo>
                    <a:pt x="217033" y="730292"/>
                    <a:pt x="-965" y="566885"/>
                    <a:pt x="-965" y="365136"/>
                  </a:cubicBezTo>
                  <a:cubicBezTo>
                    <a:pt x="-965" y="163510"/>
                    <a:pt x="217033" y="-19"/>
                    <a:pt x="485909" y="-19"/>
                  </a:cubicBezTo>
                  <a:cubicBezTo>
                    <a:pt x="754785" y="-19"/>
                    <a:pt x="972783" y="163510"/>
                    <a:pt x="972783" y="365136"/>
                  </a:cubicBezTo>
                  <a:close/>
                </a:path>
              </a:pathLst>
            </a:custGeom>
            <a:solidFill>
              <a:srgbClr val="FFFFFF"/>
            </a:solidFill>
            <a:ln w="12158" cap="flat">
              <a:solidFill>
                <a:srgbClr val="3A414A"/>
              </a:solidFill>
              <a:prstDash val="solid"/>
              <a:miter/>
            </a:ln>
          </p:spPr>
          <p:txBody>
            <a:bodyPr rtlCol="0" anchor="ctr"/>
            <a:lstStyle/>
            <a:p>
              <a:endParaRPr lang="en-GB"/>
            </a:p>
          </p:txBody>
        </p:sp>
        <p:grpSp>
          <p:nvGrpSpPr>
            <p:cNvPr id="265" name="Graphic 8">
              <a:extLst>
                <a:ext uri="{FF2B5EF4-FFF2-40B4-BE49-F238E27FC236}">
                  <a16:creationId xmlns:a16="http://schemas.microsoft.com/office/drawing/2014/main" id="{A54A2893-6C29-D0E9-3228-2C8685AE181E}"/>
                </a:ext>
              </a:extLst>
            </p:cNvPr>
            <p:cNvGrpSpPr/>
            <p:nvPr/>
          </p:nvGrpSpPr>
          <p:grpSpPr>
            <a:xfrm>
              <a:off x="3509653" y="4421001"/>
              <a:ext cx="188733" cy="74120"/>
              <a:chOff x="3509653" y="4421001"/>
              <a:chExt cx="188733" cy="74120"/>
            </a:xfrm>
            <a:solidFill>
              <a:srgbClr val="000000"/>
            </a:solidFill>
          </p:grpSpPr>
          <p:sp>
            <p:nvSpPr>
              <p:cNvPr id="266" name="Freeform: Shape 265">
                <a:extLst>
                  <a:ext uri="{FF2B5EF4-FFF2-40B4-BE49-F238E27FC236}">
                    <a16:creationId xmlns:a16="http://schemas.microsoft.com/office/drawing/2014/main" id="{DCED37B4-CCB2-BAC8-F82F-66EE0BC98320}"/>
                  </a:ext>
                </a:extLst>
              </p:cNvPr>
              <p:cNvSpPr/>
              <p:nvPr/>
            </p:nvSpPr>
            <p:spPr>
              <a:xfrm>
                <a:off x="3509653" y="4421001"/>
                <a:ext cx="65116" cy="74120"/>
              </a:xfrm>
              <a:custGeom>
                <a:avLst/>
                <a:gdLst>
                  <a:gd name="connsiteX0" fmla="*/ -226 w 65116"/>
                  <a:gd name="connsiteY0" fmla="*/ 75448 h 74120"/>
                  <a:gd name="connsiteX1" fmla="*/ 26686 w 65116"/>
                  <a:gd name="connsiteY1" fmla="*/ 1327 h 74120"/>
                  <a:gd name="connsiteX2" fmla="*/ 37630 w 65116"/>
                  <a:gd name="connsiteY2" fmla="*/ 1327 h 74120"/>
                  <a:gd name="connsiteX3" fmla="*/ 64891 w 65116"/>
                  <a:gd name="connsiteY3" fmla="*/ 75448 h 74120"/>
                  <a:gd name="connsiteX4" fmla="*/ 54942 w 65116"/>
                  <a:gd name="connsiteY4" fmla="*/ 75448 h 74120"/>
                  <a:gd name="connsiteX5" fmla="*/ 47529 w 65116"/>
                  <a:gd name="connsiteY5" fmla="*/ 54754 h 74120"/>
                  <a:gd name="connsiteX6" fmla="*/ 16986 w 65116"/>
                  <a:gd name="connsiteY6" fmla="*/ 54754 h 74120"/>
                  <a:gd name="connsiteX7" fmla="*/ 9823 w 65116"/>
                  <a:gd name="connsiteY7" fmla="*/ 75448 h 74120"/>
                  <a:gd name="connsiteX8" fmla="*/ -226 w 65116"/>
                  <a:gd name="connsiteY8" fmla="*/ 75448 h 74120"/>
                  <a:gd name="connsiteX9" fmla="*/ 19871 w 65116"/>
                  <a:gd name="connsiteY9" fmla="*/ 46496 h 74120"/>
                  <a:gd name="connsiteX10" fmla="*/ 44595 w 65116"/>
                  <a:gd name="connsiteY10" fmla="*/ 46496 h 74120"/>
                  <a:gd name="connsiteX11" fmla="*/ 32108 w 65116"/>
                  <a:gd name="connsiteY11" fmla="*/ 8888 h 74120"/>
                  <a:gd name="connsiteX12" fmla="*/ 19871 w 65116"/>
                  <a:gd name="connsiteY12" fmla="*/ 46496 h 74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5116" h="74120">
                    <a:moveTo>
                      <a:pt x="-226" y="75448"/>
                    </a:moveTo>
                    <a:lnTo>
                      <a:pt x="26686" y="1327"/>
                    </a:lnTo>
                    <a:lnTo>
                      <a:pt x="37630" y="1327"/>
                    </a:lnTo>
                    <a:lnTo>
                      <a:pt x="64891" y="75448"/>
                    </a:lnTo>
                    <a:lnTo>
                      <a:pt x="54942" y="75448"/>
                    </a:lnTo>
                    <a:lnTo>
                      <a:pt x="47529" y="54754"/>
                    </a:lnTo>
                    <a:lnTo>
                      <a:pt x="16986" y="54754"/>
                    </a:lnTo>
                    <a:lnTo>
                      <a:pt x="9823" y="75448"/>
                    </a:lnTo>
                    <a:lnTo>
                      <a:pt x="-226" y="75448"/>
                    </a:lnTo>
                    <a:close/>
                    <a:moveTo>
                      <a:pt x="19871" y="46496"/>
                    </a:moveTo>
                    <a:lnTo>
                      <a:pt x="44595" y="46496"/>
                    </a:lnTo>
                    <a:cubicBezTo>
                      <a:pt x="39471" y="32070"/>
                      <a:pt x="37381" y="27095"/>
                      <a:pt x="32108" y="8888"/>
                    </a:cubicBezTo>
                    <a:cubicBezTo>
                      <a:pt x="26736" y="27642"/>
                      <a:pt x="24895" y="31771"/>
                      <a:pt x="19871" y="46496"/>
                    </a:cubicBezTo>
                  </a:path>
                </a:pathLst>
              </a:custGeom>
              <a:solidFill>
                <a:srgbClr val="000000"/>
              </a:solidFill>
              <a:ln w="50" cap="flat">
                <a:noFill/>
                <a:prstDash val="solid"/>
                <a:miter/>
              </a:ln>
            </p:spPr>
            <p:txBody>
              <a:bodyPr rtlCol="0" anchor="ctr"/>
              <a:lstStyle/>
              <a:p>
                <a:endParaRPr lang="en-GB"/>
              </a:p>
            </p:txBody>
          </p:sp>
          <p:sp>
            <p:nvSpPr>
              <p:cNvPr id="267" name="Freeform: Shape 266">
                <a:extLst>
                  <a:ext uri="{FF2B5EF4-FFF2-40B4-BE49-F238E27FC236}">
                    <a16:creationId xmlns:a16="http://schemas.microsoft.com/office/drawing/2014/main" id="{166C74E8-A8E2-819A-6F5C-728FB65E8351}"/>
                  </a:ext>
                </a:extLst>
              </p:cNvPr>
              <p:cNvSpPr/>
              <p:nvPr/>
            </p:nvSpPr>
            <p:spPr>
              <a:xfrm>
                <a:off x="3586310" y="4421001"/>
                <a:ext cx="44820" cy="74120"/>
              </a:xfrm>
              <a:custGeom>
                <a:avLst/>
                <a:gdLst>
                  <a:gd name="connsiteX0" fmla="*/ -139 w 44820"/>
                  <a:gd name="connsiteY0" fmla="*/ 75448 h 74120"/>
                  <a:gd name="connsiteX1" fmla="*/ -139 w 44820"/>
                  <a:gd name="connsiteY1" fmla="*/ 1327 h 74120"/>
                  <a:gd name="connsiteX2" fmla="*/ 44681 w 44820"/>
                  <a:gd name="connsiteY2" fmla="*/ 1327 h 74120"/>
                  <a:gd name="connsiteX3" fmla="*/ 44681 w 44820"/>
                  <a:gd name="connsiteY3" fmla="*/ 9684 h 74120"/>
                  <a:gd name="connsiteX4" fmla="*/ 9313 w 44820"/>
                  <a:gd name="connsiteY4" fmla="*/ 9684 h 74120"/>
                  <a:gd name="connsiteX5" fmla="*/ 9313 w 44820"/>
                  <a:gd name="connsiteY5" fmla="*/ 35055 h 74120"/>
                  <a:gd name="connsiteX6" fmla="*/ 41299 w 44820"/>
                  <a:gd name="connsiteY6" fmla="*/ 35055 h 74120"/>
                  <a:gd name="connsiteX7" fmla="*/ 41299 w 44820"/>
                  <a:gd name="connsiteY7" fmla="*/ 43412 h 74120"/>
                  <a:gd name="connsiteX8" fmla="*/ 9313 w 44820"/>
                  <a:gd name="connsiteY8" fmla="*/ 43412 h 74120"/>
                  <a:gd name="connsiteX9" fmla="*/ 9313 w 44820"/>
                  <a:gd name="connsiteY9" fmla="*/ 75448 h 74120"/>
                  <a:gd name="connsiteX10" fmla="*/ -139 w 44820"/>
                  <a:gd name="connsiteY10" fmla="*/ 75448 h 74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4820" h="74120">
                    <a:moveTo>
                      <a:pt x="-139" y="75448"/>
                    </a:moveTo>
                    <a:lnTo>
                      <a:pt x="-139" y="1327"/>
                    </a:lnTo>
                    <a:lnTo>
                      <a:pt x="44681" y="1327"/>
                    </a:lnTo>
                    <a:lnTo>
                      <a:pt x="44681" y="9684"/>
                    </a:lnTo>
                    <a:lnTo>
                      <a:pt x="9313" y="9684"/>
                    </a:lnTo>
                    <a:lnTo>
                      <a:pt x="9313" y="35055"/>
                    </a:lnTo>
                    <a:lnTo>
                      <a:pt x="41299" y="35055"/>
                    </a:lnTo>
                    <a:lnTo>
                      <a:pt x="41299" y="43412"/>
                    </a:lnTo>
                    <a:lnTo>
                      <a:pt x="9313" y="43412"/>
                    </a:lnTo>
                    <a:lnTo>
                      <a:pt x="9313" y="75448"/>
                    </a:lnTo>
                    <a:lnTo>
                      <a:pt x="-139" y="75448"/>
                    </a:lnTo>
                  </a:path>
                </a:pathLst>
              </a:custGeom>
              <a:solidFill>
                <a:srgbClr val="000000"/>
              </a:solidFill>
              <a:ln w="50" cap="flat">
                <a:noFill/>
                <a:prstDash val="solid"/>
                <a:miter/>
              </a:ln>
            </p:spPr>
            <p:txBody>
              <a:bodyPr rtlCol="0" anchor="ctr"/>
              <a:lstStyle/>
              <a:p>
                <a:endParaRPr lang="en-GB"/>
              </a:p>
            </p:txBody>
          </p:sp>
          <p:sp>
            <p:nvSpPr>
              <p:cNvPr id="268" name="Freeform: Shape 267">
                <a:extLst>
                  <a:ext uri="{FF2B5EF4-FFF2-40B4-BE49-F238E27FC236}">
                    <a16:creationId xmlns:a16="http://schemas.microsoft.com/office/drawing/2014/main" id="{600E3B38-923F-B78E-ED38-E66BB1025ECE}"/>
                  </a:ext>
                </a:extLst>
              </p:cNvPr>
              <p:cNvSpPr/>
              <p:nvPr/>
            </p:nvSpPr>
            <p:spPr>
              <a:xfrm>
                <a:off x="3642373" y="4421001"/>
                <a:ext cx="56013" cy="74120"/>
              </a:xfrm>
              <a:custGeom>
                <a:avLst/>
                <a:gdLst>
                  <a:gd name="connsiteX0" fmla="*/ -159 w 56013"/>
                  <a:gd name="connsiteY0" fmla="*/ 9684 h 74120"/>
                  <a:gd name="connsiteX1" fmla="*/ -159 w 56013"/>
                  <a:gd name="connsiteY1" fmla="*/ 1327 h 74120"/>
                  <a:gd name="connsiteX2" fmla="*/ 55854 w 56013"/>
                  <a:gd name="connsiteY2" fmla="*/ 1327 h 74120"/>
                  <a:gd name="connsiteX3" fmla="*/ 55854 w 56013"/>
                  <a:gd name="connsiteY3" fmla="*/ 9684 h 74120"/>
                  <a:gd name="connsiteX4" fmla="*/ 32623 w 56013"/>
                  <a:gd name="connsiteY4" fmla="*/ 9684 h 74120"/>
                  <a:gd name="connsiteX5" fmla="*/ 32623 w 56013"/>
                  <a:gd name="connsiteY5" fmla="*/ 75448 h 74120"/>
                  <a:gd name="connsiteX6" fmla="*/ 23171 w 56013"/>
                  <a:gd name="connsiteY6" fmla="*/ 75448 h 74120"/>
                  <a:gd name="connsiteX7" fmla="*/ 23171 w 56013"/>
                  <a:gd name="connsiteY7" fmla="*/ 9684 h 74120"/>
                  <a:gd name="connsiteX8" fmla="*/ -159 w 56013"/>
                  <a:gd name="connsiteY8" fmla="*/ 9684 h 74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6013" h="74120">
                    <a:moveTo>
                      <a:pt x="-159" y="9684"/>
                    </a:moveTo>
                    <a:lnTo>
                      <a:pt x="-159" y="1327"/>
                    </a:lnTo>
                    <a:lnTo>
                      <a:pt x="55854" y="1327"/>
                    </a:lnTo>
                    <a:lnTo>
                      <a:pt x="55854" y="9684"/>
                    </a:lnTo>
                    <a:lnTo>
                      <a:pt x="32623" y="9684"/>
                    </a:lnTo>
                    <a:lnTo>
                      <a:pt x="32623" y="75448"/>
                    </a:lnTo>
                    <a:lnTo>
                      <a:pt x="23171" y="75448"/>
                    </a:lnTo>
                    <a:lnTo>
                      <a:pt x="23171" y="9684"/>
                    </a:lnTo>
                    <a:lnTo>
                      <a:pt x="-159" y="9684"/>
                    </a:lnTo>
                  </a:path>
                </a:pathLst>
              </a:custGeom>
              <a:solidFill>
                <a:srgbClr val="000000"/>
              </a:solidFill>
              <a:ln w="50" cap="flat">
                <a:noFill/>
                <a:prstDash val="solid"/>
                <a:miter/>
              </a:ln>
            </p:spPr>
            <p:txBody>
              <a:bodyPr rtlCol="0" anchor="ctr"/>
              <a:lstStyle/>
              <a:p>
                <a:endParaRPr lang="en-GB"/>
              </a:p>
            </p:txBody>
          </p:sp>
        </p:grpSp>
        <p:grpSp>
          <p:nvGrpSpPr>
            <p:cNvPr id="269" name="Graphic 8">
              <a:extLst>
                <a:ext uri="{FF2B5EF4-FFF2-40B4-BE49-F238E27FC236}">
                  <a16:creationId xmlns:a16="http://schemas.microsoft.com/office/drawing/2014/main" id="{F9C766FF-B3BB-39B0-155A-695F143F4839}"/>
                </a:ext>
              </a:extLst>
            </p:cNvPr>
            <p:cNvGrpSpPr/>
            <p:nvPr/>
          </p:nvGrpSpPr>
          <p:grpSpPr>
            <a:xfrm>
              <a:off x="3742724" y="4416474"/>
              <a:ext cx="200871" cy="92526"/>
              <a:chOff x="3742724" y="4416474"/>
              <a:chExt cx="200871" cy="92526"/>
            </a:xfrm>
            <a:solidFill>
              <a:srgbClr val="000000"/>
            </a:solidFill>
          </p:grpSpPr>
          <p:sp>
            <p:nvSpPr>
              <p:cNvPr id="270" name="Freeform: Shape 269">
                <a:extLst>
                  <a:ext uri="{FF2B5EF4-FFF2-40B4-BE49-F238E27FC236}">
                    <a16:creationId xmlns:a16="http://schemas.microsoft.com/office/drawing/2014/main" id="{EECF3079-AC3C-8216-372A-5130074BEAF6}"/>
                  </a:ext>
                </a:extLst>
              </p:cNvPr>
              <p:cNvSpPr/>
              <p:nvPr/>
            </p:nvSpPr>
            <p:spPr>
              <a:xfrm>
                <a:off x="3742724" y="4416474"/>
                <a:ext cx="21539" cy="92526"/>
              </a:xfrm>
              <a:custGeom>
                <a:avLst/>
                <a:gdLst>
                  <a:gd name="connsiteX0" fmla="*/ 81 w 21539"/>
                  <a:gd name="connsiteY0" fmla="*/ 49686 h 92526"/>
                  <a:gd name="connsiteX1" fmla="*/ 12915 w 21539"/>
                  <a:gd name="connsiteY1" fmla="*/ 1234 h 92526"/>
                  <a:gd name="connsiteX2" fmla="*/ 21620 w 21539"/>
                  <a:gd name="connsiteY2" fmla="*/ 1234 h 92526"/>
                  <a:gd name="connsiteX3" fmla="*/ 9184 w 21539"/>
                  <a:gd name="connsiteY3" fmla="*/ 49686 h 92526"/>
                  <a:gd name="connsiteX4" fmla="*/ 21620 w 21539"/>
                  <a:gd name="connsiteY4" fmla="*/ 93760 h 92526"/>
                  <a:gd name="connsiteX5" fmla="*/ 12915 w 21539"/>
                  <a:gd name="connsiteY5" fmla="*/ 93760 h 92526"/>
                  <a:gd name="connsiteX6" fmla="*/ 81 w 21539"/>
                  <a:gd name="connsiteY6" fmla="*/ 49686 h 92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539" h="92526">
                    <a:moveTo>
                      <a:pt x="81" y="49686"/>
                    </a:moveTo>
                    <a:cubicBezTo>
                      <a:pt x="81" y="33519"/>
                      <a:pt x="5453" y="13521"/>
                      <a:pt x="12915" y="1234"/>
                    </a:cubicBezTo>
                    <a:lnTo>
                      <a:pt x="21620" y="1234"/>
                    </a:lnTo>
                    <a:cubicBezTo>
                      <a:pt x="13910" y="16904"/>
                      <a:pt x="9184" y="35160"/>
                      <a:pt x="9184" y="49686"/>
                    </a:cubicBezTo>
                    <a:cubicBezTo>
                      <a:pt x="9184" y="62868"/>
                      <a:pt x="13064" y="76101"/>
                      <a:pt x="21620" y="93760"/>
                    </a:cubicBezTo>
                    <a:lnTo>
                      <a:pt x="12915" y="93760"/>
                    </a:lnTo>
                    <a:cubicBezTo>
                      <a:pt x="4458" y="79384"/>
                      <a:pt x="81" y="64212"/>
                      <a:pt x="81" y="49686"/>
                    </a:cubicBezTo>
                  </a:path>
                </a:pathLst>
              </a:custGeom>
              <a:solidFill>
                <a:srgbClr val="000000"/>
              </a:solidFill>
              <a:ln w="50" cap="flat">
                <a:noFill/>
                <a:prstDash val="solid"/>
                <a:miter/>
              </a:ln>
            </p:spPr>
            <p:txBody>
              <a:bodyPr rtlCol="0" anchor="ctr"/>
              <a:lstStyle/>
              <a:p>
                <a:endParaRPr lang="en-GB"/>
              </a:p>
            </p:txBody>
          </p:sp>
          <p:sp>
            <p:nvSpPr>
              <p:cNvPr id="271" name="Freeform: Shape 270">
                <a:extLst>
                  <a:ext uri="{FF2B5EF4-FFF2-40B4-BE49-F238E27FC236}">
                    <a16:creationId xmlns:a16="http://schemas.microsoft.com/office/drawing/2014/main" id="{62F9FFC3-963C-5DD9-FB17-37BF313953AF}"/>
                  </a:ext>
                </a:extLst>
              </p:cNvPr>
              <p:cNvSpPr/>
              <p:nvPr/>
            </p:nvSpPr>
            <p:spPr>
              <a:xfrm>
                <a:off x="3773069" y="4438810"/>
                <a:ext cx="50740" cy="57505"/>
              </a:xfrm>
              <a:custGeom>
                <a:avLst/>
                <a:gdLst>
                  <a:gd name="connsiteX0" fmla="*/ 25229 w 50740"/>
                  <a:gd name="connsiteY0" fmla="*/ 58643 h 57505"/>
                  <a:gd name="connsiteX1" fmla="*/ -91 w 50740"/>
                  <a:gd name="connsiteY1" fmla="*/ 29990 h 57505"/>
                  <a:gd name="connsiteX2" fmla="*/ 25229 w 50740"/>
                  <a:gd name="connsiteY2" fmla="*/ 1138 h 57505"/>
                  <a:gd name="connsiteX3" fmla="*/ 50649 w 50740"/>
                  <a:gd name="connsiteY3" fmla="*/ 29990 h 57505"/>
                  <a:gd name="connsiteX4" fmla="*/ 25229 w 50740"/>
                  <a:gd name="connsiteY4" fmla="*/ 58643 h 57505"/>
                  <a:gd name="connsiteX5" fmla="*/ 25229 w 50740"/>
                  <a:gd name="connsiteY5" fmla="*/ 50634 h 57505"/>
                  <a:gd name="connsiteX6" fmla="*/ 41595 w 50740"/>
                  <a:gd name="connsiteY6" fmla="*/ 29990 h 57505"/>
                  <a:gd name="connsiteX7" fmla="*/ 25229 w 50740"/>
                  <a:gd name="connsiteY7" fmla="*/ 9147 h 57505"/>
                  <a:gd name="connsiteX8" fmla="*/ 9012 w 50740"/>
                  <a:gd name="connsiteY8" fmla="*/ 29990 h 57505"/>
                  <a:gd name="connsiteX9" fmla="*/ 25229 w 50740"/>
                  <a:gd name="connsiteY9" fmla="*/ 50634 h 57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740" h="57505">
                    <a:moveTo>
                      <a:pt x="25229" y="58643"/>
                    </a:moveTo>
                    <a:cubicBezTo>
                      <a:pt x="10106" y="58643"/>
                      <a:pt x="-91" y="47152"/>
                      <a:pt x="-91" y="29990"/>
                    </a:cubicBezTo>
                    <a:cubicBezTo>
                      <a:pt x="-91" y="12579"/>
                      <a:pt x="10106" y="1138"/>
                      <a:pt x="25229" y="1138"/>
                    </a:cubicBezTo>
                    <a:cubicBezTo>
                      <a:pt x="40401" y="1138"/>
                      <a:pt x="50649" y="12579"/>
                      <a:pt x="50649" y="29990"/>
                    </a:cubicBezTo>
                    <a:cubicBezTo>
                      <a:pt x="50649" y="47152"/>
                      <a:pt x="40401" y="58643"/>
                      <a:pt x="25229" y="58643"/>
                    </a:cubicBezTo>
                    <a:close/>
                    <a:moveTo>
                      <a:pt x="25229" y="50634"/>
                    </a:moveTo>
                    <a:cubicBezTo>
                      <a:pt x="36471" y="50634"/>
                      <a:pt x="41595" y="40934"/>
                      <a:pt x="41595" y="29990"/>
                    </a:cubicBezTo>
                    <a:cubicBezTo>
                      <a:pt x="41595" y="18947"/>
                      <a:pt x="36471" y="9147"/>
                      <a:pt x="25229" y="9147"/>
                    </a:cubicBezTo>
                    <a:cubicBezTo>
                      <a:pt x="14136" y="9147"/>
                      <a:pt x="9012" y="18897"/>
                      <a:pt x="9012" y="29990"/>
                    </a:cubicBezTo>
                    <a:cubicBezTo>
                      <a:pt x="9012" y="40934"/>
                      <a:pt x="14136" y="50634"/>
                      <a:pt x="25229" y="50634"/>
                    </a:cubicBezTo>
                  </a:path>
                </a:pathLst>
              </a:custGeom>
              <a:solidFill>
                <a:srgbClr val="000000"/>
              </a:solidFill>
              <a:ln w="50" cap="flat">
                <a:noFill/>
                <a:prstDash val="solid"/>
                <a:miter/>
              </a:ln>
            </p:spPr>
            <p:txBody>
              <a:bodyPr rtlCol="0" anchor="ctr"/>
              <a:lstStyle/>
              <a:p>
                <a:endParaRPr lang="en-GB"/>
              </a:p>
            </p:txBody>
          </p:sp>
          <p:sp>
            <p:nvSpPr>
              <p:cNvPr id="272" name="Freeform: Shape 271">
                <a:extLst>
                  <a:ext uri="{FF2B5EF4-FFF2-40B4-BE49-F238E27FC236}">
                    <a16:creationId xmlns:a16="http://schemas.microsoft.com/office/drawing/2014/main" id="{12D9FB0C-8472-FCB3-E437-7340697472A1}"/>
                  </a:ext>
                </a:extLst>
              </p:cNvPr>
              <p:cNvSpPr/>
              <p:nvPr/>
            </p:nvSpPr>
            <p:spPr>
              <a:xfrm>
                <a:off x="3836842" y="4438810"/>
                <a:ext cx="44472" cy="56311"/>
              </a:xfrm>
              <a:custGeom>
                <a:avLst/>
                <a:gdLst>
                  <a:gd name="connsiteX0" fmla="*/ 8882 w 44472"/>
                  <a:gd name="connsiteY0" fmla="*/ 24132 h 56311"/>
                  <a:gd name="connsiteX1" fmla="*/ 8882 w 44472"/>
                  <a:gd name="connsiteY1" fmla="*/ 57461 h 56311"/>
                  <a:gd name="connsiteX2" fmla="*/ -72 w 44472"/>
                  <a:gd name="connsiteY2" fmla="*/ 57461 h 56311"/>
                  <a:gd name="connsiteX3" fmla="*/ -72 w 44472"/>
                  <a:gd name="connsiteY3" fmla="*/ 1846 h 56311"/>
                  <a:gd name="connsiteX4" fmla="*/ 8533 w 44472"/>
                  <a:gd name="connsiteY4" fmla="*/ 1846 h 56311"/>
                  <a:gd name="connsiteX5" fmla="*/ 8583 w 44472"/>
                  <a:gd name="connsiteY5" fmla="*/ 12143 h 56311"/>
                  <a:gd name="connsiteX6" fmla="*/ 25596 w 44472"/>
                  <a:gd name="connsiteY6" fmla="*/ 1150 h 56311"/>
                  <a:gd name="connsiteX7" fmla="*/ 44400 w 44472"/>
                  <a:gd name="connsiteY7" fmla="*/ 22142 h 56311"/>
                  <a:gd name="connsiteX8" fmla="*/ 44400 w 44472"/>
                  <a:gd name="connsiteY8" fmla="*/ 57461 h 56311"/>
                  <a:gd name="connsiteX9" fmla="*/ 35446 w 44472"/>
                  <a:gd name="connsiteY9" fmla="*/ 57461 h 56311"/>
                  <a:gd name="connsiteX10" fmla="*/ 35446 w 44472"/>
                  <a:gd name="connsiteY10" fmla="*/ 22888 h 56311"/>
                  <a:gd name="connsiteX11" fmla="*/ 22910 w 44472"/>
                  <a:gd name="connsiteY11" fmla="*/ 9208 h 56311"/>
                  <a:gd name="connsiteX12" fmla="*/ 8882 w 44472"/>
                  <a:gd name="connsiteY12" fmla="*/ 24132 h 56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4472" h="56311">
                    <a:moveTo>
                      <a:pt x="8882" y="24132"/>
                    </a:moveTo>
                    <a:lnTo>
                      <a:pt x="8882" y="57461"/>
                    </a:lnTo>
                    <a:lnTo>
                      <a:pt x="-72" y="57461"/>
                    </a:lnTo>
                    <a:lnTo>
                      <a:pt x="-72" y="1846"/>
                    </a:lnTo>
                    <a:lnTo>
                      <a:pt x="8533" y="1846"/>
                    </a:lnTo>
                    <a:lnTo>
                      <a:pt x="8583" y="12143"/>
                    </a:lnTo>
                    <a:cubicBezTo>
                      <a:pt x="12165" y="4284"/>
                      <a:pt x="18134" y="1150"/>
                      <a:pt x="25596" y="1150"/>
                    </a:cubicBezTo>
                    <a:cubicBezTo>
                      <a:pt x="36839" y="1150"/>
                      <a:pt x="44400" y="8064"/>
                      <a:pt x="44400" y="22142"/>
                    </a:cubicBezTo>
                    <a:lnTo>
                      <a:pt x="44400" y="57461"/>
                    </a:lnTo>
                    <a:lnTo>
                      <a:pt x="35446" y="57461"/>
                    </a:lnTo>
                    <a:lnTo>
                      <a:pt x="35446" y="22888"/>
                    </a:lnTo>
                    <a:cubicBezTo>
                      <a:pt x="35446" y="14332"/>
                      <a:pt x="30670" y="9208"/>
                      <a:pt x="22910" y="9208"/>
                    </a:cubicBezTo>
                    <a:cubicBezTo>
                      <a:pt x="14901" y="9208"/>
                      <a:pt x="8882" y="14631"/>
                      <a:pt x="8882" y="24132"/>
                    </a:cubicBezTo>
                  </a:path>
                </a:pathLst>
              </a:custGeom>
              <a:solidFill>
                <a:srgbClr val="000000"/>
              </a:solidFill>
              <a:ln w="50" cap="flat">
                <a:noFill/>
                <a:prstDash val="solid"/>
                <a:miter/>
              </a:ln>
            </p:spPr>
            <p:txBody>
              <a:bodyPr rtlCol="0" anchor="ctr"/>
              <a:lstStyle/>
              <a:p>
                <a:endParaRPr lang="en-GB"/>
              </a:p>
            </p:txBody>
          </p:sp>
          <p:sp>
            <p:nvSpPr>
              <p:cNvPr id="273" name="Freeform: Shape 272">
                <a:extLst>
                  <a:ext uri="{FF2B5EF4-FFF2-40B4-BE49-F238E27FC236}">
                    <a16:creationId xmlns:a16="http://schemas.microsoft.com/office/drawing/2014/main" id="{AF7D67C1-DB48-FFBC-48BB-92C4523A2446}"/>
                  </a:ext>
                </a:extLst>
              </p:cNvPr>
              <p:cNvSpPr/>
              <p:nvPr/>
            </p:nvSpPr>
            <p:spPr>
              <a:xfrm>
                <a:off x="3894348" y="4438810"/>
                <a:ext cx="49247" cy="57505"/>
              </a:xfrm>
              <a:custGeom>
                <a:avLst/>
                <a:gdLst>
                  <a:gd name="connsiteX0" fmla="*/ 26010 w 49247"/>
                  <a:gd name="connsiteY0" fmla="*/ 58643 h 57505"/>
                  <a:gd name="connsiteX1" fmla="*/ -57 w 49247"/>
                  <a:gd name="connsiteY1" fmla="*/ 30090 h 57505"/>
                  <a:gd name="connsiteX2" fmla="*/ 24965 w 49247"/>
                  <a:gd name="connsiteY2" fmla="*/ 1138 h 57505"/>
                  <a:gd name="connsiteX3" fmla="*/ 49191 w 49247"/>
                  <a:gd name="connsiteY3" fmla="*/ 28945 h 57505"/>
                  <a:gd name="connsiteX4" fmla="*/ 49191 w 49247"/>
                  <a:gd name="connsiteY4" fmla="*/ 32676 h 57505"/>
                  <a:gd name="connsiteX5" fmla="*/ 8997 w 49247"/>
                  <a:gd name="connsiteY5" fmla="*/ 32676 h 57505"/>
                  <a:gd name="connsiteX6" fmla="*/ 26060 w 49247"/>
                  <a:gd name="connsiteY6" fmla="*/ 50684 h 57505"/>
                  <a:gd name="connsiteX7" fmla="*/ 39640 w 49247"/>
                  <a:gd name="connsiteY7" fmla="*/ 42128 h 57505"/>
                  <a:gd name="connsiteX8" fmla="*/ 48296 w 49247"/>
                  <a:gd name="connsiteY8" fmla="*/ 44516 h 57505"/>
                  <a:gd name="connsiteX9" fmla="*/ 26010 w 49247"/>
                  <a:gd name="connsiteY9" fmla="*/ 58643 h 57505"/>
                  <a:gd name="connsiteX10" fmla="*/ 9047 w 49247"/>
                  <a:gd name="connsiteY10" fmla="*/ 25115 h 57505"/>
                  <a:gd name="connsiteX11" fmla="*/ 40088 w 49247"/>
                  <a:gd name="connsiteY11" fmla="*/ 25115 h 57505"/>
                  <a:gd name="connsiteX12" fmla="*/ 24965 w 49247"/>
                  <a:gd name="connsiteY12" fmla="*/ 9097 h 57505"/>
                  <a:gd name="connsiteX13" fmla="*/ 9047 w 49247"/>
                  <a:gd name="connsiteY13" fmla="*/ 25115 h 57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247" h="57505">
                    <a:moveTo>
                      <a:pt x="26010" y="58643"/>
                    </a:moveTo>
                    <a:cubicBezTo>
                      <a:pt x="9892" y="58643"/>
                      <a:pt x="-57" y="47202"/>
                      <a:pt x="-57" y="30090"/>
                    </a:cubicBezTo>
                    <a:cubicBezTo>
                      <a:pt x="-57" y="13027"/>
                      <a:pt x="9793" y="1138"/>
                      <a:pt x="24965" y="1138"/>
                    </a:cubicBezTo>
                    <a:cubicBezTo>
                      <a:pt x="36755" y="1138"/>
                      <a:pt x="49191" y="8401"/>
                      <a:pt x="49191" y="28945"/>
                    </a:cubicBezTo>
                    <a:lnTo>
                      <a:pt x="49191" y="32676"/>
                    </a:lnTo>
                    <a:lnTo>
                      <a:pt x="8997" y="32676"/>
                    </a:lnTo>
                    <a:cubicBezTo>
                      <a:pt x="9445" y="44317"/>
                      <a:pt x="16210" y="50684"/>
                      <a:pt x="26060" y="50684"/>
                    </a:cubicBezTo>
                    <a:cubicBezTo>
                      <a:pt x="32626" y="50684"/>
                      <a:pt x="37551" y="47799"/>
                      <a:pt x="39640" y="42128"/>
                    </a:cubicBezTo>
                    <a:lnTo>
                      <a:pt x="48296" y="44516"/>
                    </a:lnTo>
                    <a:cubicBezTo>
                      <a:pt x="45709" y="52923"/>
                      <a:pt x="37402" y="58643"/>
                      <a:pt x="26010" y="58643"/>
                    </a:cubicBezTo>
                    <a:close/>
                    <a:moveTo>
                      <a:pt x="9047" y="25115"/>
                    </a:moveTo>
                    <a:lnTo>
                      <a:pt x="40088" y="25115"/>
                    </a:lnTo>
                    <a:cubicBezTo>
                      <a:pt x="39242" y="15663"/>
                      <a:pt x="34118" y="9097"/>
                      <a:pt x="24965" y="9097"/>
                    </a:cubicBezTo>
                    <a:cubicBezTo>
                      <a:pt x="15414" y="9097"/>
                      <a:pt x="9594" y="16609"/>
                      <a:pt x="9047" y="25115"/>
                    </a:cubicBezTo>
                  </a:path>
                </a:pathLst>
              </a:custGeom>
              <a:solidFill>
                <a:srgbClr val="000000"/>
              </a:solidFill>
              <a:ln w="50" cap="flat">
                <a:noFill/>
                <a:prstDash val="solid"/>
                <a:miter/>
              </a:ln>
            </p:spPr>
            <p:txBody>
              <a:bodyPr rtlCol="0" anchor="ctr"/>
              <a:lstStyle/>
              <a:p>
                <a:endParaRPr lang="en-GB"/>
              </a:p>
            </p:txBody>
          </p:sp>
        </p:grpSp>
        <p:grpSp>
          <p:nvGrpSpPr>
            <p:cNvPr id="274" name="Graphic 8">
              <a:extLst>
                <a:ext uri="{FF2B5EF4-FFF2-40B4-BE49-F238E27FC236}">
                  <a16:creationId xmlns:a16="http://schemas.microsoft.com/office/drawing/2014/main" id="{0F58DA4D-405C-4615-04C2-782221F84F56}"/>
                </a:ext>
              </a:extLst>
            </p:cNvPr>
            <p:cNvGrpSpPr/>
            <p:nvPr/>
          </p:nvGrpSpPr>
          <p:grpSpPr>
            <a:xfrm>
              <a:off x="3978259" y="4426274"/>
              <a:ext cx="87253" cy="70041"/>
              <a:chOff x="3978259" y="4426274"/>
              <a:chExt cx="87253" cy="70041"/>
            </a:xfrm>
            <a:solidFill>
              <a:srgbClr val="000000"/>
            </a:solidFill>
          </p:grpSpPr>
          <p:sp>
            <p:nvSpPr>
              <p:cNvPr id="275" name="Freeform: Shape 274">
                <a:extLst>
                  <a:ext uri="{FF2B5EF4-FFF2-40B4-BE49-F238E27FC236}">
                    <a16:creationId xmlns:a16="http://schemas.microsoft.com/office/drawing/2014/main" id="{6998DAB4-3C77-CA79-DCB5-3BCFD8E3C9F2}"/>
                  </a:ext>
                </a:extLst>
              </p:cNvPr>
              <p:cNvSpPr/>
              <p:nvPr/>
            </p:nvSpPr>
            <p:spPr>
              <a:xfrm>
                <a:off x="3978259" y="4426274"/>
                <a:ext cx="30294" cy="69543"/>
              </a:xfrm>
              <a:custGeom>
                <a:avLst/>
                <a:gdLst>
                  <a:gd name="connsiteX0" fmla="*/ 28983 w 30294"/>
                  <a:gd name="connsiteY0" fmla="*/ 14500 h 69543"/>
                  <a:gd name="connsiteX1" fmla="*/ 28983 w 30294"/>
                  <a:gd name="connsiteY1" fmla="*/ 22161 h 69543"/>
                  <a:gd name="connsiteX2" fmla="*/ 17541 w 30294"/>
                  <a:gd name="connsiteY2" fmla="*/ 22161 h 69543"/>
                  <a:gd name="connsiteX3" fmla="*/ 17541 w 30294"/>
                  <a:gd name="connsiteY3" fmla="*/ 55689 h 69543"/>
                  <a:gd name="connsiteX4" fmla="*/ 24108 w 30294"/>
                  <a:gd name="connsiteY4" fmla="*/ 62852 h 69543"/>
                  <a:gd name="connsiteX5" fmla="*/ 28684 w 30294"/>
                  <a:gd name="connsiteY5" fmla="*/ 62255 h 69543"/>
                  <a:gd name="connsiteX6" fmla="*/ 30525 w 30294"/>
                  <a:gd name="connsiteY6" fmla="*/ 69817 h 69543"/>
                  <a:gd name="connsiteX7" fmla="*/ 23859 w 30294"/>
                  <a:gd name="connsiteY7" fmla="*/ 70812 h 69543"/>
                  <a:gd name="connsiteX8" fmla="*/ 8587 w 30294"/>
                  <a:gd name="connsiteY8" fmla="*/ 56385 h 69543"/>
                  <a:gd name="connsiteX9" fmla="*/ 8587 w 30294"/>
                  <a:gd name="connsiteY9" fmla="*/ 22161 h 69543"/>
                  <a:gd name="connsiteX10" fmla="*/ 230 w 30294"/>
                  <a:gd name="connsiteY10" fmla="*/ 22161 h 69543"/>
                  <a:gd name="connsiteX11" fmla="*/ 230 w 30294"/>
                  <a:gd name="connsiteY11" fmla="*/ 14500 h 69543"/>
                  <a:gd name="connsiteX12" fmla="*/ 8587 w 30294"/>
                  <a:gd name="connsiteY12" fmla="*/ 14500 h 69543"/>
                  <a:gd name="connsiteX13" fmla="*/ 8587 w 30294"/>
                  <a:gd name="connsiteY13" fmla="*/ 1268 h 69543"/>
                  <a:gd name="connsiteX14" fmla="*/ 17541 w 30294"/>
                  <a:gd name="connsiteY14" fmla="*/ 1268 h 69543"/>
                  <a:gd name="connsiteX15" fmla="*/ 17541 w 30294"/>
                  <a:gd name="connsiteY15" fmla="*/ 14500 h 69543"/>
                  <a:gd name="connsiteX16" fmla="*/ 28983 w 30294"/>
                  <a:gd name="connsiteY16" fmla="*/ 14500 h 695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0294" h="69543">
                    <a:moveTo>
                      <a:pt x="28983" y="14500"/>
                    </a:moveTo>
                    <a:lnTo>
                      <a:pt x="28983" y="22161"/>
                    </a:lnTo>
                    <a:lnTo>
                      <a:pt x="17541" y="22161"/>
                    </a:lnTo>
                    <a:lnTo>
                      <a:pt x="17541" y="55689"/>
                    </a:lnTo>
                    <a:cubicBezTo>
                      <a:pt x="17541" y="60664"/>
                      <a:pt x="19382" y="62852"/>
                      <a:pt x="24108" y="62852"/>
                    </a:cubicBezTo>
                    <a:cubicBezTo>
                      <a:pt x="25252" y="62852"/>
                      <a:pt x="27192" y="62554"/>
                      <a:pt x="28684" y="62255"/>
                    </a:cubicBezTo>
                    <a:lnTo>
                      <a:pt x="30525" y="69817"/>
                    </a:lnTo>
                    <a:cubicBezTo>
                      <a:pt x="28684" y="70463"/>
                      <a:pt x="26147" y="70812"/>
                      <a:pt x="23859" y="70812"/>
                    </a:cubicBezTo>
                    <a:cubicBezTo>
                      <a:pt x="14258" y="70812"/>
                      <a:pt x="8587" y="65489"/>
                      <a:pt x="8587" y="56385"/>
                    </a:cubicBezTo>
                    <a:lnTo>
                      <a:pt x="8587" y="22161"/>
                    </a:lnTo>
                    <a:lnTo>
                      <a:pt x="230" y="22161"/>
                    </a:lnTo>
                    <a:lnTo>
                      <a:pt x="230" y="14500"/>
                    </a:lnTo>
                    <a:lnTo>
                      <a:pt x="8587" y="14500"/>
                    </a:lnTo>
                    <a:lnTo>
                      <a:pt x="8587" y="1268"/>
                    </a:lnTo>
                    <a:lnTo>
                      <a:pt x="17541" y="1268"/>
                    </a:lnTo>
                    <a:lnTo>
                      <a:pt x="17541" y="14500"/>
                    </a:lnTo>
                    <a:lnTo>
                      <a:pt x="28983" y="14500"/>
                    </a:lnTo>
                  </a:path>
                </a:pathLst>
              </a:custGeom>
              <a:solidFill>
                <a:srgbClr val="000000"/>
              </a:solidFill>
              <a:ln w="50" cap="flat">
                <a:noFill/>
                <a:prstDash val="solid"/>
                <a:miter/>
              </a:ln>
            </p:spPr>
            <p:txBody>
              <a:bodyPr rtlCol="0" anchor="ctr"/>
              <a:lstStyle/>
              <a:p>
                <a:endParaRPr lang="en-GB"/>
              </a:p>
            </p:txBody>
          </p:sp>
          <p:sp>
            <p:nvSpPr>
              <p:cNvPr id="276" name="Freeform: Shape 275">
                <a:extLst>
                  <a:ext uri="{FF2B5EF4-FFF2-40B4-BE49-F238E27FC236}">
                    <a16:creationId xmlns:a16="http://schemas.microsoft.com/office/drawing/2014/main" id="{46AFE1CA-95FC-AF27-B255-6FE0DA2CC1F5}"/>
                  </a:ext>
                </a:extLst>
              </p:cNvPr>
              <p:cNvSpPr/>
              <p:nvPr/>
            </p:nvSpPr>
            <p:spPr>
              <a:xfrm>
                <a:off x="4014772" y="4438810"/>
                <a:ext cx="50740" cy="57505"/>
              </a:xfrm>
              <a:custGeom>
                <a:avLst/>
                <a:gdLst>
                  <a:gd name="connsiteX0" fmla="*/ 25269 w 50740"/>
                  <a:gd name="connsiteY0" fmla="*/ 58643 h 57505"/>
                  <a:gd name="connsiteX1" fmla="*/ -52 w 50740"/>
                  <a:gd name="connsiteY1" fmla="*/ 29990 h 57505"/>
                  <a:gd name="connsiteX2" fmla="*/ 25269 w 50740"/>
                  <a:gd name="connsiteY2" fmla="*/ 1138 h 57505"/>
                  <a:gd name="connsiteX3" fmla="*/ 50689 w 50740"/>
                  <a:gd name="connsiteY3" fmla="*/ 29990 h 57505"/>
                  <a:gd name="connsiteX4" fmla="*/ 25269 w 50740"/>
                  <a:gd name="connsiteY4" fmla="*/ 58643 h 57505"/>
                  <a:gd name="connsiteX5" fmla="*/ 25269 w 50740"/>
                  <a:gd name="connsiteY5" fmla="*/ 50634 h 57505"/>
                  <a:gd name="connsiteX6" fmla="*/ 41635 w 50740"/>
                  <a:gd name="connsiteY6" fmla="*/ 29990 h 57505"/>
                  <a:gd name="connsiteX7" fmla="*/ 25269 w 50740"/>
                  <a:gd name="connsiteY7" fmla="*/ 9147 h 57505"/>
                  <a:gd name="connsiteX8" fmla="*/ 9052 w 50740"/>
                  <a:gd name="connsiteY8" fmla="*/ 29990 h 57505"/>
                  <a:gd name="connsiteX9" fmla="*/ 25269 w 50740"/>
                  <a:gd name="connsiteY9" fmla="*/ 50634 h 57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740" h="57505">
                    <a:moveTo>
                      <a:pt x="25269" y="58643"/>
                    </a:moveTo>
                    <a:cubicBezTo>
                      <a:pt x="10146" y="58643"/>
                      <a:pt x="-52" y="47152"/>
                      <a:pt x="-52" y="29990"/>
                    </a:cubicBezTo>
                    <a:cubicBezTo>
                      <a:pt x="-52" y="12579"/>
                      <a:pt x="10146" y="1138"/>
                      <a:pt x="25269" y="1138"/>
                    </a:cubicBezTo>
                    <a:cubicBezTo>
                      <a:pt x="40441" y="1138"/>
                      <a:pt x="50689" y="12579"/>
                      <a:pt x="50689" y="29990"/>
                    </a:cubicBezTo>
                    <a:cubicBezTo>
                      <a:pt x="50689" y="47152"/>
                      <a:pt x="40441" y="58643"/>
                      <a:pt x="25269" y="58643"/>
                    </a:cubicBezTo>
                    <a:close/>
                    <a:moveTo>
                      <a:pt x="25269" y="50634"/>
                    </a:moveTo>
                    <a:cubicBezTo>
                      <a:pt x="36511" y="50634"/>
                      <a:pt x="41635" y="40934"/>
                      <a:pt x="41635" y="29990"/>
                    </a:cubicBezTo>
                    <a:cubicBezTo>
                      <a:pt x="41635" y="18947"/>
                      <a:pt x="36511" y="9147"/>
                      <a:pt x="25269" y="9147"/>
                    </a:cubicBezTo>
                    <a:cubicBezTo>
                      <a:pt x="14175" y="9147"/>
                      <a:pt x="9052" y="18897"/>
                      <a:pt x="9052" y="29990"/>
                    </a:cubicBezTo>
                    <a:cubicBezTo>
                      <a:pt x="9052" y="40934"/>
                      <a:pt x="14175" y="50634"/>
                      <a:pt x="25269" y="50634"/>
                    </a:cubicBezTo>
                  </a:path>
                </a:pathLst>
              </a:custGeom>
              <a:solidFill>
                <a:srgbClr val="000000"/>
              </a:solidFill>
              <a:ln w="50" cap="flat">
                <a:noFill/>
                <a:prstDash val="solid"/>
                <a:miter/>
              </a:ln>
            </p:spPr>
            <p:txBody>
              <a:bodyPr rtlCol="0" anchor="ctr"/>
              <a:lstStyle/>
              <a:p>
                <a:endParaRPr lang="en-GB"/>
              </a:p>
            </p:txBody>
          </p:sp>
        </p:grpSp>
        <p:grpSp>
          <p:nvGrpSpPr>
            <p:cNvPr id="277" name="Graphic 8">
              <a:extLst>
                <a:ext uri="{FF2B5EF4-FFF2-40B4-BE49-F238E27FC236}">
                  <a16:creationId xmlns:a16="http://schemas.microsoft.com/office/drawing/2014/main" id="{688C4EBF-2C6E-4212-ABE2-502D7B43E592}"/>
                </a:ext>
              </a:extLst>
            </p:cNvPr>
            <p:cNvGrpSpPr/>
            <p:nvPr/>
          </p:nvGrpSpPr>
          <p:grpSpPr>
            <a:xfrm>
              <a:off x="3531601" y="4561782"/>
              <a:ext cx="251860" cy="77800"/>
              <a:chOff x="3531601" y="4561782"/>
              <a:chExt cx="251860" cy="77800"/>
            </a:xfrm>
            <a:solidFill>
              <a:srgbClr val="000000"/>
            </a:solidFill>
          </p:grpSpPr>
          <p:sp>
            <p:nvSpPr>
              <p:cNvPr id="278" name="Freeform: Shape 277">
                <a:extLst>
                  <a:ext uri="{FF2B5EF4-FFF2-40B4-BE49-F238E27FC236}">
                    <a16:creationId xmlns:a16="http://schemas.microsoft.com/office/drawing/2014/main" id="{955D53BE-BD86-1C74-85B4-58E851770F21}"/>
                  </a:ext>
                </a:extLst>
              </p:cNvPr>
              <p:cNvSpPr/>
              <p:nvPr/>
            </p:nvSpPr>
            <p:spPr>
              <a:xfrm>
                <a:off x="3531601" y="4561782"/>
                <a:ext cx="73523" cy="56610"/>
              </a:xfrm>
              <a:custGeom>
                <a:avLst/>
                <a:gdLst>
                  <a:gd name="connsiteX0" fmla="*/ -412 w 73523"/>
                  <a:gd name="connsiteY0" fmla="*/ 57783 h 56610"/>
                  <a:gd name="connsiteX1" fmla="*/ -412 w 73523"/>
                  <a:gd name="connsiteY1" fmla="*/ 2168 h 56610"/>
                  <a:gd name="connsiteX2" fmla="*/ 8293 w 73523"/>
                  <a:gd name="connsiteY2" fmla="*/ 2168 h 56610"/>
                  <a:gd name="connsiteX3" fmla="*/ 8343 w 73523"/>
                  <a:gd name="connsiteY3" fmla="*/ 12366 h 56610"/>
                  <a:gd name="connsiteX4" fmla="*/ 23913 w 73523"/>
                  <a:gd name="connsiteY4" fmla="*/ 1173 h 56610"/>
                  <a:gd name="connsiteX5" fmla="*/ 38091 w 73523"/>
                  <a:gd name="connsiteY5" fmla="*/ 12515 h 56610"/>
                  <a:gd name="connsiteX6" fmla="*/ 55601 w 73523"/>
                  <a:gd name="connsiteY6" fmla="*/ 1173 h 56610"/>
                  <a:gd name="connsiteX7" fmla="*/ 73111 w 73523"/>
                  <a:gd name="connsiteY7" fmla="*/ 20275 h 56610"/>
                  <a:gd name="connsiteX8" fmla="*/ 73111 w 73523"/>
                  <a:gd name="connsiteY8" fmla="*/ 57783 h 56610"/>
                  <a:gd name="connsiteX9" fmla="*/ 64107 w 73523"/>
                  <a:gd name="connsiteY9" fmla="*/ 57783 h 56610"/>
                  <a:gd name="connsiteX10" fmla="*/ 64107 w 73523"/>
                  <a:gd name="connsiteY10" fmla="*/ 20524 h 56610"/>
                  <a:gd name="connsiteX11" fmla="*/ 52915 w 73523"/>
                  <a:gd name="connsiteY11" fmla="*/ 9331 h 56610"/>
                  <a:gd name="connsiteX12" fmla="*/ 40827 w 73523"/>
                  <a:gd name="connsiteY12" fmla="*/ 21469 h 56610"/>
                  <a:gd name="connsiteX13" fmla="*/ 40827 w 73523"/>
                  <a:gd name="connsiteY13" fmla="*/ 57783 h 56610"/>
                  <a:gd name="connsiteX14" fmla="*/ 31872 w 73523"/>
                  <a:gd name="connsiteY14" fmla="*/ 57783 h 56610"/>
                  <a:gd name="connsiteX15" fmla="*/ 31872 w 73523"/>
                  <a:gd name="connsiteY15" fmla="*/ 19628 h 56610"/>
                  <a:gd name="connsiteX16" fmla="*/ 20978 w 73523"/>
                  <a:gd name="connsiteY16" fmla="*/ 9331 h 56610"/>
                  <a:gd name="connsiteX17" fmla="*/ 8542 w 73523"/>
                  <a:gd name="connsiteY17" fmla="*/ 22762 h 56610"/>
                  <a:gd name="connsiteX18" fmla="*/ 8542 w 73523"/>
                  <a:gd name="connsiteY18" fmla="*/ 57783 h 56610"/>
                  <a:gd name="connsiteX19" fmla="*/ -412 w 73523"/>
                  <a:gd name="connsiteY19" fmla="*/ 57783 h 56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3523" h="56610">
                    <a:moveTo>
                      <a:pt x="-412" y="57783"/>
                    </a:moveTo>
                    <a:lnTo>
                      <a:pt x="-412" y="2168"/>
                    </a:lnTo>
                    <a:lnTo>
                      <a:pt x="8293" y="2168"/>
                    </a:lnTo>
                    <a:lnTo>
                      <a:pt x="8343" y="12366"/>
                    </a:lnTo>
                    <a:cubicBezTo>
                      <a:pt x="11079" y="4854"/>
                      <a:pt x="17347" y="1173"/>
                      <a:pt x="23913" y="1173"/>
                    </a:cubicBezTo>
                    <a:cubicBezTo>
                      <a:pt x="31226" y="1173"/>
                      <a:pt x="36101" y="5650"/>
                      <a:pt x="38091" y="12515"/>
                    </a:cubicBezTo>
                    <a:cubicBezTo>
                      <a:pt x="40727" y="5501"/>
                      <a:pt x="47542" y="1173"/>
                      <a:pt x="55601" y="1173"/>
                    </a:cubicBezTo>
                    <a:cubicBezTo>
                      <a:pt x="65252" y="1173"/>
                      <a:pt x="73111" y="7391"/>
                      <a:pt x="73111" y="20275"/>
                    </a:cubicBezTo>
                    <a:lnTo>
                      <a:pt x="73111" y="57783"/>
                    </a:lnTo>
                    <a:lnTo>
                      <a:pt x="64107" y="57783"/>
                    </a:lnTo>
                    <a:lnTo>
                      <a:pt x="64107" y="20524"/>
                    </a:lnTo>
                    <a:cubicBezTo>
                      <a:pt x="64107" y="12515"/>
                      <a:pt x="58884" y="9331"/>
                      <a:pt x="52915" y="9331"/>
                    </a:cubicBezTo>
                    <a:cubicBezTo>
                      <a:pt x="45403" y="9331"/>
                      <a:pt x="40827" y="14455"/>
                      <a:pt x="40827" y="21469"/>
                    </a:cubicBezTo>
                    <a:lnTo>
                      <a:pt x="40827" y="57783"/>
                    </a:lnTo>
                    <a:lnTo>
                      <a:pt x="31872" y="57783"/>
                    </a:lnTo>
                    <a:lnTo>
                      <a:pt x="31872" y="19628"/>
                    </a:lnTo>
                    <a:cubicBezTo>
                      <a:pt x="31872" y="13460"/>
                      <a:pt x="27246" y="9331"/>
                      <a:pt x="20978" y="9331"/>
                    </a:cubicBezTo>
                    <a:cubicBezTo>
                      <a:pt x="14462" y="9331"/>
                      <a:pt x="8542" y="13908"/>
                      <a:pt x="8542" y="22762"/>
                    </a:cubicBezTo>
                    <a:lnTo>
                      <a:pt x="8542" y="57783"/>
                    </a:lnTo>
                    <a:lnTo>
                      <a:pt x="-412" y="57783"/>
                    </a:lnTo>
                  </a:path>
                </a:pathLst>
              </a:custGeom>
              <a:solidFill>
                <a:srgbClr val="000000"/>
              </a:solidFill>
              <a:ln w="50" cap="flat">
                <a:noFill/>
                <a:prstDash val="solid"/>
                <a:miter/>
              </a:ln>
            </p:spPr>
            <p:txBody>
              <a:bodyPr rtlCol="0" anchor="ctr"/>
              <a:lstStyle/>
              <a:p>
                <a:endParaRPr lang="en-GB"/>
              </a:p>
            </p:txBody>
          </p:sp>
          <p:sp>
            <p:nvSpPr>
              <p:cNvPr id="279" name="Freeform: Shape 278">
                <a:extLst>
                  <a:ext uri="{FF2B5EF4-FFF2-40B4-BE49-F238E27FC236}">
                    <a16:creationId xmlns:a16="http://schemas.microsoft.com/office/drawing/2014/main" id="{E995945D-55DF-C16A-2BC9-3945F2D260C2}"/>
                  </a:ext>
                </a:extLst>
              </p:cNvPr>
              <p:cNvSpPr/>
              <p:nvPr/>
            </p:nvSpPr>
            <p:spPr>
              <a:xfrm>
                <a:off x="3617461" y="4562080"/>
                <a:ext cx="44870" cy="57605"/>
              </a:xfrm>
              <a:custGeom>
                <a:avLst/>
                <a:gdLst>
                  <a:gd name="connsiteX0" fmla="*/ 18908 w 44870"/>
                  <a:gd name="connsiteY0" fmla="*/ 58762 h 57605"/>
                  <a:gd name="connsiteX1" fmla="*/ -44 w 44870"/>
                  <a:gd name="connsiteY1" fmla="*/ 41650 h 57605"/>
                  <a:gd name="connsiteX2" fmla="*/ 21595 w 44870"/>
                  <a:gd name="connsiteY2" fmla="*/ 25283 h 57605"/>
                  <a:gd name="connsiteX3" fmla="*/ 35872 w 44870"/>
                  <a:gd name="connsiteY3" fmla="*/ 19911 h 57605"/>
                  <a:gd name="connsiteX4" fmla="*/ 24231 w 44870"/>
                  <a:gd name="connsiteY4" fmla="*/ 9017 h 57605"/>
                  <a:gd name="connsiteX5" fmla="*/ 10153 w 44870"/>
                  <a:gd name="connsiteY5" fmla="*/ 17175 h 57605"/>
                  <a:gd name="connsiteX6" fmla="*/ 1547 w 44870"/>
                  <a:gd name="connsiteY6" fmla="*/ 14340 h 57605"/>
                  <a:gd name="connsiteX7" fmla="*/ 23983 w 44870"/>
                  <a:gd name="connsiteY7" fmla="*/ 1157 h 57605"/>
                  <a:gd name="connsiteX8" fmla="*/ 44826 w 44870"/>
                  <a:gd name="connsiteY8" fmla="*/ 20806 h 57605"/>
                  <a:gd name="connsiteX9" fmla="*/ 44826 w 44870"/>
                  <a:gd name="connsiteY9" fmla="*/ 57469 h 57605"/>
                  <a:gd name="connsiteX10" fmla="*/ 36021 w 44870"/>
                  <a:gd name="connsiteY10" fmla="*/ 57469 h 57605"/>
                  <a:gd name="connsiteX11" fmla="*/ 36021 w 44870"/>
                  <a:gd name="connsiteY11" fmla="*/ 49907 h 57605"/>
                  <a:gd name="connsiteX12" fmla="*/ 35424 w 44870"/>
                  <a:gd name="connsiteY12" fmla="*/ 49907 h 57605"/>
                  <a:gd name="connsiteX13" fmla="*/ 18908 w 44870"/>
                  <a:gd name="connsiteY13" fmla="*/ 58762 h 57605"/>
                  <a:gd name="connsiteX14" fmla="*/ 20451 w 44870"/>
                  <a:gd name="connsiteY14" fmla="*/ 50853 h 57605"/>
                  <a:gd name="connsiteX15" fmla="*/ 35872 w 44870"/>
                  <a:gd name="connsiteY15" fmla="*/ 37372 h 57605"/>
                  <a:gd name="connsiteX16" fmla="*/ 35872 w 44870"/>
                  <a:gd name="connsiteY16" fmla="*/ 29661 h 57605"/>
                  <a:gd name="connsiteX17" fmla="*/ 21197 w 44870"/>
                  <a:gd name="connsiteY17" fmla="*/ 32845 h 57605"/>
                  <a:gd name="connsiteX18" fmla="*/ 8959 w 44870"/>
                  <a:gd name="connsiteY18" fmla="*/ 42097 h 57605"/>
                  <a:gd name="connsiteX19" fmla="*/ 20451 w 44870"/>
                  <a:gd name="connsiteY19" fmla="*/ 50853 h 57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4870" h="57605">
                    <a:moveTo>
                      <a:pt x="18908" y="58762"/>
                    </a:moveTo>
                    <a:cubicBezTo>
                      <a:pt x="8362" y="58762"/>
                      <a:pt x="-44" y="52594"/>
                      <a:pt x="-44" y="41650"/>
                    </a:cubicBezTo>
                    <a:cubicBezTo>
                      <a:pt x="-44" y="28915"/>
                      <a:pt x="11297" y="26577"/>
                      <a:pt x="21595" y="25283"/>
                    </a:cubicBezTo>
                    <a:cubicBezTo>
                      <a:pt x="31643" y="23940"/>
                      <a:pt x="35872" y="24488"/>
                      <a:pt x="35872" y="19911"/>
                    </a:cubicBezTo>
                    <a:cubicBezTo>
                      <a:pt x="35872" y="12996"/>
                      <a:pt x="31942" y="9017"/>
                      <a:pt x="24231" y="9017"/>
                    </a:cubicBezTo>
                    <a:cubicBezTo>
                      <a:pt x="16222" y="9017"/>
                      <a:pt x="11894" y="13295"/>
                      <a:pt x="10153" y="17175"/>
                    </a:cubicBezTo>
                    <a:lnTo>
                      <a:pt x="1547" y="14340"/>
                    </a:lnTo>
                    <a:cubicBezTo>
                      <a:pt x="5825" y="4241"/>
                      <a:pt x="15377" y="1157"/>
                      <a:pt x="23983" y="1157"/>
                    </a:cubicBezTo>
                    <a:cubicBezTo>
                      <a:pt x="31444" y="1157"/>
                      <a:pt x="44826" y="3445"/>
                      <a:pt x="44826" y="20806"/>
                    </a:cubicBezTo>
                    <a:lnTo>
                      <a:pt x="44826" y="57469"/>
                    </a:lnTo>
                    <a:lnTo>
                      <a:pt x="36021" y="57469"/>
                    </a:lnTo>
                    <a:lnTo>
                      <a:pt x="36021" y="49907"/>
                    </a:lnTo>
                    <a:lnTo>
                      <a:pt x="35424" y="49907"/>
                    </a:lnTo>
                    <a:cubicBezTo>
                      <a:pt x="33534" y="53837"/>
                      <a:pt x="28310" y="58762"/>
                      <a:pt x="18908" y="58762"/>
                    </a:cubicBezTo>
                    <a:close/>
                    <a:moveTo>
                      <a:pt x="20451" y="50853"/>
                    </a:moveTo>
                    <a:cubicBezTo>
                      <a:pt x="30350" y="50853"/>
                      <a:pt x="35872" y="44187"/>
                      <a:pt x="35872" y="37372"/>
                    </a:cubicBezTo>
                    <a:lnTo>
                      <a:pt x="35872" y="29661"/>
                    </a:lnTo>
                    <a:cubicBezTo>
                      <a:pt x="34379" y="31402"/>
                      <a:pt x="24629" y="32397"/>
                      <a:pt x="21197" y="32845"/>
                    </a:cubicBezTo>
                    <a:cubicBezTo>
                      <a:pt x="14680" y="33690"/>
                      <a:pt x="8959" y="35780"/>
                      <a:pt x="8959" y="42097"/>
                    </a:cubicBezTo>
                    <a:cubicBezTo>
                      <a:pt x="8959" y="47868"/>
                      <a:pt x="13785" y="50853"/>
                      <a:pt x="20451" y="50853"/>
                    </a:cubicBezTo>
                  </a:path>
                </a:pathLst>
              </a:custGeom>
              <a:solidFill>
                <a:srgbClr val="000000"/>
              </a:solidFill>
              <a:ln w="50" cap="flat">
                <a:noFill/>
                <a:prstDash val="solid"/>
                <a:miter/>
              </a:ln>
            </p:spPr>
            <p:txBody>
              <a:bodyPr rtlCol="0" anchor="ctr"/>
              <a:lstStyle/>
              <a:p>
                <a:endParaRPr lang="en-GB"/>
              </a:p>
            </p:txBody>
          </p:sp>
          <p:sp>
            <p:nvSpPr>
              <p:cNvPr id="280" name="Freeform: Shape 279">
                <a:extLst>
                  <a:ext uri="{FF2B5EF4-FFF2-40B4-BE49-F238E27FC236}">
                    <a16:creationId xmlns:a16="http://schemas.microsoft.com/office/drawing/2014/main" id="{673969A5-1BE1-9B17-DAA0-DD60299B449B}"/>
                  </a:ext>
                </a:extLst>
              </p:cNvPr>
              <p:cNvSpPr/>
              <p:nvPr/>
            </p:nvSpPr>
            <p:spPr>
              <a:xfrm>
                <a:off x="3678052" y="4562080"/>
                <a:ext cx="44472" cy="56311"/>
              </a:xfrm>
              <a:custGeom>
                <a:avLst/>
                <a:gdLst>
                  <a:gd name="connsiteX0" fmla="*/ 8856 w 44472"/>
                  <a:gd name="connsiteY0" fmla="*/ 24152 h 56311"/>
                  <a:gd name="connsiteX1" fmla="*/ 8856 w 44472"/>
                  <a:gd name="connsiteY1" fmla="*/ 57482 h 56311"/>
                  <a:gd name="connsiteX2" fmla="*/ -99 w 44472"/>
                  <a:gd name="connsiteY2" fmla="*/ 57482 h 56311"/>
                  <a:gd name="connsiteX3" fmla="*/ -99 w 44472"/>
                  <a:gd name="connsiteY3" fmla="*/ 1866 h 56311"/>
                  <a:gd name="connsiteX4" fmla="*/ 8507 w 44472"/>
                  <a:gd name="connsiteY4" fmla="*/ 1866 h 56311"/>
                  <a:gd name="connsiteX5" fmla="*/ 8557 w 44472"/>
                  <a:gd name="connsiteY5" fmla="*/ 12164 h 56311"/>
                  <a:gd name="connsiteX6" fmla="*/ 25570 w 44472"/>
                  <a:gd name="connsiteY6" fmla="*/ 1170 h 56311"/>
                  <a:gd name="connsiteX7" fmla="*/ 44374 w 44472"/>
                  <a:gd name="connsiteY7" fmla="*/ 22162 h 56311"/>
                  <a:gd name="connsiteX8" fmla="*/ 44374 w 44472"/>
                  <a:gd name="connsiteY8" fmla="*/ 57482 h 56311"/>
                  <a:gd name="connsiteX9" fmla="*/ 35420 w 44472"/>
                  <a:gd name="connsiteY9" fmla="*/ 57482 h 56311"/>
                  <a:gd name="connsiteX10" fmla="*/ 35420 w 44472"/>
                  <a:gd name="connsiteY10" fmla="*/ 22909 h 56311"/>
                  <a:gd name="connsiteX11" fmla="*/ 22884 w 44472"/>
                  <a:gd name="connsiteY11" fmla="*/ 9229 h 56311"/>
                  <a:gd name="connsiteX12" fmla="*/ 8856 w 44472"/>
                  <a:gd name="connsiteY12" fmla="*/ 24152 h 56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4472" h="56311">
                    <a:moveTo>
                      <a:pt x="8856" y="24152"/>
                    </a:moveTo>
                    <a:lnTo>
                      <a:pt x="8856" y="57482"/>
                    </a:lnTo>
                    <a:lnTo>
                      <a:pt x="-99" y="57482"/>
                    </a:lnTo>
                    <a:lnTo>
                      <a:pt x="-99" y="1866"/>
                    </a:lnTo>
                    <a:lnTo>
                      <a:pt x="8507" y="1866"/>
                    </a:lnTo>
                    <a:lnTo>
                      <a:pt x="8557" y="12164"/>
                    </a:lnTo>
                    <a:cubicBezTo>
                      <a:pt x="12139" y="4304"/>
                      <a:pt x="18108" y="1170"/>
                      <a:pt x="25570" y="1170"/>
                    </a:cubicBezTo>
                    <a:cubicBezTo>
                      <a:pt x="36812" y="1170"/>
                      <a:pt x="44374" y="8085"/>
                      <a:pt x="44374" y="22162"/>
                    </a:cubicBezTo>
                    <a:lnTo>
                      <a:pt x="44374" y="57482"/>
                    </a:lnTo>
                    <a:lnTo>
                      <a:pt x="35420" y="57482"/>
                    </a:lnTo>
                    <a:lnTo>
                      <a:pt x="35420" y="22909"/>
                    </a:lnTo>
                    <a:cubicBezTo>
                      <a:pt x="35420" y="14352"/>
                      <a:pt x="30644" y="9229"/>
                      <a:pt x="22884" y="9229"/>
                    </a:cubicBezTo>
                    <a:cubicBezTo>
                      <a:pt x="14875" y="9229"/>
                      <a:pt x="8856" y="14651"/>
                      <a:pt x="8856" y="24152"/>
                    </a:cubicBezTo>
                  </a:path>
                </a:pathLst>
              </a:custGeom>
              <a:solidFill>
                <a:srgbClr val="000000"/>
              </a:solidFill>
              <a:ln w="50" cap="flat">
                <a:noFill/>
                <a:prstDash val="solid"/>
                <a:miter/>
              </a:ln>
            </p:spPr>
            <p:txBody>
              <a:bodyPr rtlCol="0" anchor="ctr"/>
              <a:lstStyle/>
              <a:p>
                <a:endParaRPr lang="en-GB"/>
              </a:p>
            </p:txBody>
          </p:sp>
          <p:sp>
            <p:nvSpPr>
              <p:cNvPr id="281" name="Freeform: Shape 280">
                <a:extLst>
                  <a:ext uri="{FF2B5EF4-FFF2-40B4-BE49-F238E27FC236}">
                    <a16:creationId xmlns:a16="http://schemas.microsoft.com/office/drawing/2014/main" id="{6A4C20E0-1F3D-7D09-0F06-7C16FF2D62B1}"/>
                  </a:ext>
                </a:extLst>
              </p:cNvPr>
              <p:cNvSpPr/>
              <p:nvPr/>
            </p:nvSpPr>
            <p:spPr>
              <a:xfrm>
                <a:off x="3731577" y="4562776"/>
                <a:ext cx="51884" cy="76806"/>
              </a:xfrm>
              <a:custGeom>
                <a:avLst/>
                <a:gdLst>
                  <a:gd name="connsiteX0" fmla="*/ 4218 w 51884"/>
                  <a:gd name="connsiteY0" fmla="*/ 76714 h 76806"/>
                  <a:gd name="connsiteX1" fmla="*/ 6507 w 51884"/>
                  <a:gd name="connsiteY1" fmla="*/ 68954 h 76806"/>
                  <a:gd name="connsiteX2" fmla="*/ 19590 w 51884"/>
                  <a:gd name="connsiteY2" fmla="*/ 61492 h 76806"/>
                  <a:gd name="connsiteX3" fmla="*/ 21182 w 51884"/>
                  <a:gd name="connsiteY3" fmla="*/ 56865 h 76806"/>
                  <a:gd name="connsiteX4" fmla="*/ -60 w 51884"/>
                  <a:gd name="connsiteY4" fmla="*/ 952 h 76806"/>
                  <a:gd name="connsiteX5" fmla="*/ 9740 w 51884"/>
                  <a:gd name="connsiteY5" fmla="*/ 952 h 76806"/>
                  <a:gd name="connsiteX6" fmla="*/ 25858 w 51884"/>
                  <a:gd name="connsiteY6" fmla="*/ 48210 h 76806"/>
                  <a:gd name="connsiteX7" fmla="*/ 42075 w 51884"/>
                  <a:gd name="connsiteY7" fmla="*/ 952 h 76806"/>
                  <a:gd name="connsiteX8" fmla="*/ 51825 w 51884"/>
                  <a:gd name="connsiteY8" fmla="*/ 952 h 76806"/>
                  <a:gd name="connsiteX9" fmla="*/ 27400 w 51884"/>
                  <a:gd name="connsiteY9" fmla="*/ 64874 h 76806"/>
                  <a:gd name="connsiteX10" fmla="*/ 10785 w 51884"/>
                  <a:gd name="connsiteY10" fmla="*/ 77758 h 76806"/>
                  <a:gd name="connsiteX11" fmla="*/ 4218 w 51884"/>
                  <a:gd name="connsiteY11" fmla="*/ 76714 h 76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1884" h="76806">
                    <a:moveTo>
                      <a:pt x="4218" y="76714"/>
                    </a:moveTo>
                    <a:lnTo>
                      <a:pt x="6507" y="68954"/>
                    </a:lnTo>
                    <a:cubicBezTo>
                      <a:pt x="12476" y="70744"/>
                      <a:pt x="16705" y="69899"/>
                      <a:pt x="19590" y="61492"/>
                    </a:cubicBezTo>
                    <a:lnTo>
                      <a:pt x="21182" y="56865"/>
                    </a:lnTo>
                    <a:lnTo>
                      <a:pt x="-60" y="952"/>
                    </a:lnTo>
                    <a:lnTo>
                      <a:pt x="9740" y="952"/>
                    </a:lnTo>
                    <a:cubicBezTo>
                      <a:pt x="15063" y="16522"/>
                      <a:pt x="21530" y="31794"/>
                      <a:pt x="25858" y="48210"/>
                    </a:cubicBezTo>
                    <a:cubicBezTo>
                      <a:pt x="30186" y="31744"/>
                      <a:pt x="36752" y="16522"/>
                      <a:pt x="42075" y="952"/>
                    </a:cubicBezTo>
                    <a:lnTo>
                      <a:pt x="51825" y="952"/>
                    </a:lnTo>
                    <a:lnTo>
                      <a:pt x="27400" y="64874"/>
                    </a:lnTo>
                    <a:cubicBezTo>
                      <a:pt x="24017" y="73729"/>
                      <a:pt x="18645" y="77758"/>
                      <a:pt x="10785" y="77758"/>
                    </a:cubicBezTo>
                    <a:cubicBezTo>
                      <a:pt x="7601" y="77758"/>
                      <a:pt x="5164" y="77162"/>
                      <a:pt x="4218" y="76714"/>
                    </a:cubicBezTo>
                  </a:path>
                </a:pathLst>
              </a:custGeom>
              <a:solidFill>
                <a:srgbClr val="000000"/>
              </a:solidFill>
              <a:ln w="50" cap="flat">
                <a:noFill/>
                <a:prstDash val="solid"/>
                <a:miter/>
              </a:ln>
            </p:spPr>
            <p:txBody>
              <a:bodyPr rtlCol="0" anchor="ctr"/>
              <a:lstStyle/>
              <a:p>
                <a:endParaRPr lang="en-GB"/>
              </a:p>
            </p:txBody>
          </p:sp>
        </p:grpSp>
        <p:grpSp>
          <p:nvGrpSpPr>
            <p:cNvPr id="282" name="Graphic 8">
              <a:extLst>
                <a:ext uri="{FF2B5EF4-FFF2-40B4-BE49-F238E27FC236}">
                  <a16:creationId xmlns:a16="http://schemas.microsoft.com/office/drawing/2014/main" id="{347F1C4D-17CF-9699-0484-FC89C480C7D3}"/>
                </a:ext>
              </a:extLst>
            </p:cNvPr>
            <p:cNvGrpSpPr/>
            <p:nvPr/>
          </p:nvGrpSpPr>
          <p:grpSpPr>
            <a:xfrm>
              <a:off x="3822691" y="4539744"/>
              <a:ext cx="220470" cy="100635"/>
              <a:chOff x="3822691" y="4539744"/>
              <a:chExt cx="220470" cy="100635"/>
            </a:xfrm>
            <a:solidFill>
              <a:srgbClr val="000000"/>
            </a:solidFill>
          </p:grpSpPr>
          <p:sp>
            <p:nvSpPr>
              <p:cNvPr id="283" name="Freeform: Shape 282">
                <a:extLst>
                  <a:ext uri="{FF2B5EF4-FFF2-40B4-BE49-F238E27FC236}">
                    <a16:creationId xmlns:a16="http://schemas.microsoft.com/office/drawing/2014/main" id="{08F927BB-CFDD-4BD3-AD81-5488CBA87F87}"/>
                  </a:ext>
                </a:extLst>
              </p:cNvPr>
              <p:cNvSpPr/>
              <p:nvPr/>
            </p:nvSpPr>
            <p:spPr>
              <a:xfrm>
                <a:off x="3822691" y="4544271"/>
                <a:ext cx="8954" cy="74120"/>
              </a:xfrm>
              <a:custGeom>
                <a:avLst/>
                <a:gdLst>
                  <a:gd name="connsiteX0" fmla="*/ 9233 w 8954"/>
                  <a:gd name="connsiteY0" fmla="*/ 1347 h 74120"/>
                  <a:gd name="connsiteX1" fmla="*/ 9233 w 8954"/>
                  <a:gd name="connsiteY1" fmla="*/ 75468 h 74120"/>
                  <a:gd name="connsiteX2" fmla="*/ 279 w 8954"/>
                  <a:gd name="connsiteY2" fmla="*/ 75468 h 74120"/>
                  <a:gd name="connsiteX3" fmla="*/ 279 w 8954"/>
                  <a:gd name="connsiteY3" fmla="*/ 1347 h 74120"/>
                  <a:gd name="connsiteX4" fmla="*/ 9233 w 8954"/>
                  <a:gd name="connsiteY4" fmla="*/ 1347 h 741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54" h="74120">
                    <a:moveTo>
                      <a:pt x="9233" y="1347"/>
                    </a:moveTo>
                    <a:lnTo>
                      <a:pt x="9233" y="75468"/>
                    </a:lnTo>
                    <a:lnTo>
                      <a:pt x="279" y="75468"/>
                    </a:lnTo>
                    <a:lnTo>
                      <a:pt x="279" y="1347"/>
                    </a:lnTo>
                    <a:lnTo>
                      <a:pt x="9233" y="1347"/>
                    </a:lnTo>
                  </a:path>
                </a:pathLst>
              </a:custGeom>
              <a:solidFill>
                <a:srgbClr val="000000"/>
              </a:solidFill>
              <a:ln w="50" cap="flat">
                <a:noFill/>
                <a:prstDash val="solid"/>
                <a:miter/>
              </a:ln>
            </p:spPr>
            <p:txBody>
              <a:bodyPr rtlCol="0" anchor="ctr"/>
              <a:lstStyle/>
              <a:p>
                <a:endParaRPr lang="en-GB"/>
              </a:p>
            </p:txBody>
          </p:sp>
          <p:sp>
            <p:nvSpPr>
              <p:cNvPr id="284" name="Freeform: Shape 283">
                <a:extLst>
                  <a:ext uri="{FF2B5EF4-FFF2-40B4-BE49-F238E27FC236}">
                    <a16:creationId xmlns:a16="http://schemas.microsoft.com/office/drawing/2014/main" id="{C9FF417F-AC96-27A9-376F-E74171B7918A}"/>
                  </a:ext>
                </a:extLst>
              </p:cNvPr>
              <p:cNvSpPr/>
              <p:nvPr/>
            </p:nvSpPr>
            <p:spPr>
              <a:xfrm>
                <a:off x="3844678" y="4562080"/>
                <a:ext cx="50740" cy="57505"/>
              </a:xfrm>
              <a:custGeom>
                <a:avLst/>
                <a:gdLst>
                  <a:gd name="connsiteX0" fmla="*/ 25241 w 50740"/>
                  <a:gd name="connsiteY0" fmla="*/ 58664 h 57505"/>
                  <a:gd name="connsiteX1" fmla="*/ -80 w 50740"/>
                  <a:gd name="connsiteY1" fmla="*/ 30010 h 57505"/>
                  <a:gd name="connsiteX2" fmla="*/ 25241 w 50740"/>
                  <a:gd name="connsiteY2" fmla="*/ 1158 h 57505"/>
                  <a:gd name="connsiteX3" fmla="*/ 50661 w 50740"/>
                  <a:gd name="connsiteY3" fmla="*/ 30010 h 57505"/>
                  <a:gd name="connsiteX4" fmla="*/ 25241 w 50740"/>
                  <a:gd name="connsiteY4" fmla="*/ 58664 h 57505"/>
                  <a:gd name="connsiteX5" fmla="*/ 25241 w 50740"/>
                  <a:gd name="connsiteY5" fmla="*/ 50655 h 57505"/>
                  <a:gd name="connsiteX6" fmla="*/ 41607 w 50740"/>
                  <a:gd name="connsiteY6" fmla="*/ 30010 h 57505"/>
                  <a:gd name="connsiteX7" fmla="*/ 25241 w 50740"/>
                  <a:gd name="connsiteY7" fmla="*/ 9167 h 57505"/>
                  <a:gd name="connsiteX8" fmla="*/ 9024 w 50740"/>
                  <a:gd name="connsiteY8" fmla="*/ 30010 h 57505"/>
                  <a:gd name="connsiteX9" fmla="*/ 25241 w 50740"/>
                  <a:gd name="connsiteY9" fmla="*/ 50655 h 57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740" h="57505">
                    <a:moveTo>
                      <a:pt x="25241" y="58664"/>
                    </a:moveTo>
                    <a:cubicBezTo>
                      <a:pt x="10118" y="58664"/>
                      <a:pt x="-80" y="47172"/>
                      <a:pt x="-80" y="30010"/>
                    </a:cubicBezTo>
                    <a:cubicBezTo>
                      <a:pt x="-80" y="12599"/>
                      <a:pt x="10118" y="1158"/>
                      <a:pt x="25241" y="1158"/>
                    </a:cubicBezTo>
                    <a:cubicBezTo>
                      <a:pt x="40413" y="1158"/>
                      <a:pt x="50661" y="12599"/>
                      <a:pt x="50661" y="30010"/>
                    </a:cubicBezTo>
                    <a:cubicBezTo>
                      <a:pt x="50661" y="47172"/>
                      <a:pt x="40413" y="58664"/>
                      <a:pt x="25241" y="58664"/>
                    </a:cubicBezTo>
                    <a:close/>
                    <a:moveTo>
                      <a:pt x="25241" y="50655"/>
                    </a:moveTo>
                    <a:cubicBezTo>
                      <a:pt x="36483" y="50655"/>
                      <a:pt x="41607" y="40954"/>
                      <a:pt x="41607" y="30010"/>
                    </a:cubicBezTo>
                    <a:cubicBezTo>
                      <a:pt x="41607" y="18967"/>
                      <a:pt x="36483" y="9167"/>
                      <a:pt x="25241" y="9167"/>
                    </a:cubicBezTo>
                    <a:cubicBezTo>
                      <a:pt x="14148" y="9167"/>
                      <a:pt x="9024" y="18917"/>
                      <a:pt x="9024" y="30010"/>
                    </a:cubicBezTo>
                    <a:cubicBezTo>
                      <a:pt x="9024" y="40954"/>
                      <a:pt x="14148" y="50655"/>
                      <a:pt x="25241" y="50655"/>
                    </a:cubicBezTo>
                  </a:path>
                </a:pathLst>
              </a:custGeom>
              <a:solidFill>
                <a:srgbClr val="000000"/>
              </a:solidFill>
              <a:ln w="50" cap="flat">
                <a:noFill/>
                <a:prstDash val="solid"/>
                <a:miter/>
              </a:ln>
            </p:spPr>
            <p:txBody>
              <a:bodyPr rtlCol="0" anchor="ctr"/>
              <a:lstStyle/>
              <a:p>
                <a:endParaRPr lang="en-GB"/>
              </a:p>
            </p:txBody>
          </p:sp>
          <p:sp>
            <p:nvSpPr>
              <p:cNvPr id="285" name="Freeform: Shape 284">
                <a:extLst>
                  <a:ext uri="{FF2B5EF4-FFF2-40B4-BE49-F238E27FC236}">
                    <a16:creationId xmlns:a16="http://schemas.microsoft.com/office/drawing/2014/main" id="{0841F8FD-BB57-090D-5714-6F5B17388545}"/>
                  </a:ext>
                </a:extLst>
              </p:cNvPr>
              <p:cNvSpPr/>
              <p:nvPr/>
            </p:nvSpPr>
            <p:spPr>
              <a:xfrm>
                <a:off x="3905766" y="4562080"/>
                <a:ext cx="49446" cy="78299"/>
              </a:xfrm>
              <a:custGeom>
                <a:avLst/>
                <a:gdLst>
                  <a:gd name="connsiteX0" fmla="*/ 25164 w 49446"/>
                  <a:gd name="connsiteY0" fmla="*/ 79250 h 78299"/>
                  <a:gd name="connsiteX1" fmla="*/ 2281 w 49446"/>
                  <a:gd name="connsiteY1" fmla="*/ 67908 h 78299"/>
                  <a:gd name="connsiteX2" fmla="*/ 9544 w 49446"/>
                  <a:gd name="connsiteY2" fmla="*/ 63232 h 78299"/>
                  <a:gd name="connsiteX3" fmla="*/ 25164 w 49446"/>
                  <a:gd name="connsiteY3" fmla="*/ 71440 h 78299"/>
                  <a:gd name="connsiteX4" fmla="*/ 40436 w 49446"/>
                  <a:gd name="connsiteY4" fmla="*/ 58208 h 78299"/>
                  <a:gd name="connsiteX5" fmla="*/ 40436 w 49446"/>
                  <a:gd name="connsiteY5" fmla="*/ 47065 h 78299"/>
                  <a:gd name="connsiteX6" fmla="*/ 39590 w 49446"/>
                  <a:gd name="connsiteY6" fmla="*/ 47065 h 78299"/>
                  <a:gd name="connsiteX7" fmla="*/ 23423 w 49446"/>
                  <a:gd name="connsiteY7" fmla="*/ 56367 h 78299"/>
                  <a:gd name="connsiteX8" fmla="*/ -57 w 49446"/>
                  <a:gd name="connsiteY8" fmla="*/ 29206 h 78299"/>
                  <a:gd name="connsiteX9" fmla="*/ 23622 w 49446"/>
                  <a:gd name="connsiteY9" fmla="*/ 951 h 78299"/>
                  <a:gd name="connsiteX10" fmla="*/ 39839 w 49446"/>
                  <a:gd name="connsiteY10" fmla="*/ 10552 h 78299"/>
                  <a:gd name="connsiteX11" fmla="*/ 40685 w 49446"/>
                  <a:gd name="connsiteY11" fmla="*/ 10552 h 78299"/>
                  <a:gd name="connsiteX12" fmla="*/ 40685 w 49446"/>
                  <a:gd name="connsiteY12" fmla="*/ 1647 h 78299"/>
                  <a:gd name="connsiteX13" fmla="*/ 49390 w 49446"/>
                  <a:gd name="connsiteY13" fmla="*/ 1647 h 78299"/>
                  <a:gd name="connsiteX14" fmla="*/ 49390 w 49446"/>
                  <a:gd name="connsiteY14" fmla="*/ 58705 h 78299"/>
                  <a:gd name="connsiteX15" fmla="*/ 25164 w 49446"/>
                  <a:gd name="connsiteY15" fmla="*/ 79250 h 78299"/>
                  <a:gd name="connsiteX16" fmla="*/ 24915 w 49446"/>
                  <a:gd name="connsiteY16" fmla="*/ 48408 h 78299"/>
                  <a:gd name="connsiteX17" fmla="*/ 40535 w 49446"/>
                  <a:gd name="connsiteY17" fmla="*/ 29007 h 78299"/>
                  <a:gd name="connsiteX18" fmla="*/ 24915 w 49446"/>
                  <a:gd name="connsiteY18" fmla="*/ 8960 h 78299"/>
                  <a:gd name="connsiteX19" fmla="*/ 9047 w 49446"/>
                  <a:gd name="connsiteY19" fmla="*/ 29007 h 78299"/>
                  <a:gd name="connsiteX20" fmla="*/ 24915 w 49446"/>
                  <a:gd name="connsiteY20" fmla="*/ 48408 h 78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9446" h="78299">
                    <a:moveTo>
                      <a:pt x="25164" y="79250"/>
                    </a:moveTo>
                    <a:cubicBezTo>
                      <a:pt x="12827" y="79250"/>
                      <a:pt x="5714" y="74027"/>
                      <a:pt x="2281" y="67908"/>
                    </a:cubicBezTo>
                    <a:lnTo>
                      <a:pt x="9544" y="63232"/>
                    </a:lnTo>
                    <a:cubicBezTo>
                      <a:pt x="11882" y="66465"/>
                      <a:pt x="15364" y="71440"/>
                      <a:pt x="25164" y="71440"/>
                    </a:cubicBezTo>
                    <a:cubicBezTo>
                      <a:pt x="34019" y="71440"/>
                      <a:pt x="40436" y="67361"/>
                      <a:pt x="40436" y="58208"/>
                    </a:cubicBezTo>
                    <a:lnTo>
                      <a:pt x="40436" y="47065"/>
                    </a:lnTo>
                    <a:lnTo>
                      <a:pt x="39590" y="47065"/>
                    </a:lnTo>
                    <a:cubicBezTo>
                      <a:pt x="37700" y="50248"/>
                      <a:pt x="34168" y="56367"/>
                      <a:pt x="23423" y="56367"/>
                    </a:cubicBezTo>
                    <a:cubicBezTo>
                      <a:pt x="10091" y="56367"/>
                      <a:pt x="-57" y="46667"/>
                      <a:pt x="-57" y="29206"/>
                    </a:cubicBezTo>
                    <a:cubicBezTo>
                      <a:pt x="-57" y="11994"/>
                      <a:pt x="9743" y="951"/>
                      <a:pt x="23622" y="951"/>
                    </a:cubicBezTo>
                    <a:cubicBezTo>
                      <a:pt x="34367" y="951"/>
                      <a:pt x="37949" y="7567"/>
                      <a:pt x="39839" y="10552"/>
                    </a:cubicBezTo>
                    <a:lnTo>
                      <a:pt x="40685" y="10552"/>
                    </a:lnTo>
                    <a:lnTo>
                      <a:pt x="40685" y="1647"/>
                    </a:lnTo>
                    <a:lnTo>
                      <a:pt x="49390" y="1647"/>
                    </a:lnTo>
                    <a:lnTo>
                      <a:pt x="49390" y="58705"/>
                    </a:lnTo>
                    <a:cubicBezTo>
                      <a:pt x="49390" y="73081"/>
                      <a:pt x="38695" y="79250"/>
                      <a:pt x="25164" y="79250"/>
                    </a:cubicBezTo>
                    <a:close/>
                    <a:moveTo>
                      <a:pt x="24915" y="48408"/>
                    </a:moveTo>
                    <a:cubicBezTo>
                      <a:pt x="35014" y="48408"/>
                      <a:pt x="40535" y="41145"/>
                      <a:pt x="40535" y="29007"/>
                    </a:cubicBezTo>
                    <a:cubicBezTo>
                      <a:pt x="40535" y="17217"/>
                      <a:pt x="35163" y="8960"/>
                      <a:pt x="24915" y="8960"/>
                    </a:cubicBezTo>
                    <a:cubicBezTo>
                      <a:pt x="14320" y="8960"/>
                      <a:pt x="9047" y="17914"/>
                      <a:pt x="9047" y="29007"/>
                    </a:cubicBezTo>
                    <a:cubicBezTo>
                      <a:pt x="9047" y="40448"/>
                      <a:pt x="14469" y="48408"/>
                      <a:pt x="24915" y="48408"/>
                    </a:cubicBezTo>
                  </a:path>
                </a:pathLst>
              </a:custGeom>
              <a:solidFill>
                <a:srgbClr val="000000"/>
              </a:solidFill>
              <a:ln w="50" cap="flat">
                <a:noFill/>
                <a:prstDash val="solid"/>
                <a:miter/>
              </a:ln>
            </p:spPr>
            <p:txBody>
              <a:bodyPr rtlCol="0" anchor="ctr"/>
              <a:lstStyle/>
              <a:p>
                <a:endParaRPr lang="en-GB"/>
              </a:p>
            </p:txBody>
          </p:sp>
          <p:sp>
            <p:nvSpPr>
              <p:cNvPr id="286" name="Freeform: Shape 285">
                <a:extLst>
                  <a:ext uri="{FF2B5EF4-FFF2-40B4-BE49-F238E27FC236}">
                    <a16:creationId xmlns:a16="http://schemas.microsoft.com/office/drawing/2014/main" id="{17432A30-0D5A-3618-1985-306A06E14FDA}"/>
                  </a:ext>
                </a:extLst>
              </p:cNvPr>
              <p:cNvSpPr/>
              <p:nvPr/>
            </p:nvSpPr>
            <p:spPr>
              <a:xfrm>
                <a:off x="3968445" y="4562080"/>
                <a:ext cx="43328" cy="57505"/>
              </a:xfrm>
              <a:custGeom>
                <a:avLst/>
                <a:gdLst>
                  <a:gd name="connsiteX0" fmla="*/ 21401 w 43328"/>
                  <a:gd name="connsiteY0" fmla="*/ 58664 h 57505"/>
                  <a:gd name="connsiteX1" fmla="*/ 11 w 43328"/>
                  <a:gd name="connsiteY1" fmla="*/ 43989 h 57505"/>
                  <a:gd name="connsiteX2" fmla="*/ 8517 w 43328"/>
                  <a:gd name="connsiteY2" fmla="*/ 41949 h 57505"/>
                  <a:gd name="connsiteX3" fmla="*/ 21302 w 43328"/>
                  <a:gd name="connsiteY3" fmla="*/ 50804 h 57505"/>
                  <a:gd name="connsiteX4" fmla="*/ 34036 w 43328"/>
                  <a:gd name="connsiteY4" fmla="*/ 42397 h 57505"/>
                  <a:gd name="connsiteX5" fmla="*/ 25878 w 43328"/>
                  <a:gd name="connsiteY5" fmla="*/ 34736 h 57505"/>
                  <a:gd name="connsiteX6" fmla="*/ 16626 w 43328"/>
                  <a:gd name="connsiteY6" fmla="*/ 32547 h 57505"/>
                  <a:gd name="connsiteX7" fmla="*/ 1702 w 43328"/>
                  <a:gd name="connsiteY7" fmla="*/ 17375 h 57505"/>
                  <a:gd name="connsiteX8" fmla="*/ 22296 w 43328"/>
                  <a:gd name="connsiteY8" fmla="*/ 1158 h 57505"/>
                  <a:gd name="connsiteX9" fmla="*/ 42294 w 43328"/>
                  <a:gd name="connsiteY9" fmla="*/ 14539 h 57505"/>
                  <a:gd name="connsiteX10" fmla="*/ 34186 w 43328"/>
                  <a:gd name="connsiteY10" fmla="*/ 16629 h 57505"/>
                  <a:gd name="connsiteX11" fmla="*/ 22346 w 43328"/>
                  <a:gd name="connsiteY11" fmla="*/ 8769 h 57505"/>
                  <a:gd name="connsiteX12" fmla="*/ 10756 w 43328"/>
                  <a:gd name="connsiteY12" fmla="*/ 16828 h 57505"/>
                  <a:gd name="connsiteX13" fmla="*/ 20108 w 43328"/>
                  <a:gd name="connsiteY13" fmla="*/ 24787 h 57505"/>
                  <a:gd name="connsiteX14" fmla="*/ 28515 w 43328"/>
                  <a:gd name="connsiteY14" fmla="*/ 26777 h 57505"/>
                  <a:gd name="connsiteX15" fmla="*/ 43339 w 43328"/>
                  <a:gd name="connsiteY15" fmla="*/ 41800 h 57505"/>
                  <a:gd name="connsiteX16" fmla="*/ 21401 w 43328"/>
                  <a:gd name="connsiteY16" fmla="*/ 58664 h 57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3328" h="57505">
                    <a:moveTo>
                      <a:pt x="21401" y="58664"/>
                    </a:moveTo>
                    <a:cubicBezTo>
                      <a:pt x="9960" y="58664"/>
                      <a:pt x="2000" y="53590"/>
                      <a:pt x="11" y="43989"/>
                    </a:cubicBezTo>
                    <a:lnTo>
                      <a:pt x="8517" y="41949"/>
                    </a:lnTo>
                    <a:cubicBezTo>
                      <a:pt x="10109" y="48068"/>
                      <a:pt x="14636" y="50804"/>
                      <a:pt x="21302" y="50804"/>
                    </a:cubicBezTo>
                    <a:cubicBezTo>
                      <a:pt x="29062" y="50804"/>
                      <a:pt x="34036" y="46973"/>
                      <a:pt x="34036" y="42397"/>
                    </a:cubicBezTo>
                    <a:cubicBezTo>
                      <a:pt x="34036" y="38566"/>
                      <a:pt x="31350" y="36029"/>
                      <a:pt x="25878" y="34736"/>
                    </a:cubicBezTo>
                    <a:lnTo>
                      <a:pt x="16626" y="32547"/>
                    </a:lnTo>
                    <a:cubicBezTo>
                      <a:pt x="6527" y="30160"/>
                      <a:pt x="1702" y="25185"/>
                      <a:pt x="1702" y="17375"/>
                    </a:cubicBezTo>
                    <a:cubicBezTo>
                      <a:pt x="1702" y="7824"/>
                      <a:pt x="10457" y="1158"/>
                      <a:pt x="22296" y="1158"/>
                    </a:cubicBezTo>
                    <a:cubicBezTo>
                      <a:pt x="33738" y="1158"/>
                      <a:pt x="39757" y="6729"/>
                      <a:pt x="42294" y="14539"/>
                    </a:cubicBezTo>
                    <a:lnTo>
                      <a:pt x="34186" y="16629"/>
                    </a:lnTo>
                    <a:cubicBezTo>
                      <a:pt x="32643" y="12649"/>
                      <a:pt x="29510" y="8769"/>
                      <a:pt x="22346" y="8769"/>
                    </a:cubicBezTo>
                    <a:cubicBezTo>
                      <a:pt x="15730" y="8769"/>
                      <a:pt x="10756" y="12201"/>
                      <a:pt x="10756" y="16828"/>
                    </a:cubicBezTo>
                    <a:cubicBezTo>
                      <a:pt x="10756" y="20957"/>
                      <a:pt x="13591" y="23245"/>
                      <a:pt x="20108" y="24787"/>
                    </a:cubicBezTo>
                    <a:lnTo>
                      <a:pt x="28515" y="26777"/>
                    </a:lnTo>
                    <a:cubicBezTo>
                      <a:pt x="38613" y="29165"/>
                      <a:pt x="43339" y="34189"/>
                      <a:pt x="43339" y="41800"/>
                    </a:cubicBezTo>
                    <a:cubicBezTo>
                      <a:pt x="43339" y="51550"/>
                      <a:pt x="34434" y="58664"/>
                      <a:pt x="21401" y="58664"/>
                    </a:cubicBezTo>
                  </a:path>
                </a:pathLst>
              </a:custGeom>
              <a:solidFill>
                <a:srgbClr val="000000"/>
              </a:solidFill>
              <a:ln w="50" cap="flat">
                <a:noFill/>
                <a:prstDash val="solid"/>
                <a:miter/>
              </a:ln>
            </p:spPr>
            <p:txBody>
              <a:bodyPr rtlCol="0" anchor="ctr"/>
              <a:lstStyle/>
              <a:p>
                <a:endParaRPr lang="en-GB"/>
              </a:p>
            </p:txBody>
          </p:sp>
          <p:sp>
            <p:nvSpPr>
              <p:cNvPr id="287" name="Freeform: Shape 286">
                <a:extLst>
                  <a:ext uri="{FF2B5EF4-FFF2-40B4-BE49-F238E27FC236}">
                    <a16:creationId xmlns:a16="http://schemas.microsoft.com/office/drawing/2014/main" id="{7F0B0B12-0EE5-EDD3-B443-F09EE0D079D6}"/>
                  </a:ext>
                </a:extLst>
              </p:cNvPr>
              <p:cNvSpPr/>
              <p:nvPr/>
            </p:nvSpPr>
            <p:spPr>
              <a:xfrm>
                <a:off x="4021622" y="4539744"/>
                <a:ext cx="21539" cy="92526"/>
              </a:xfrm>
              <a:custGeom>
                <a:avLst/>
                <a:gdLst>
                  <a:gd name="connsiteX0" fmla="*/ 249 w 21539"/>
                  <a:gd name="connsiteY0" fmla="*/ 93780 h 92526"/>
                  <a:gd name="connsiteX1" fmla="*/ 12685 w 21539"/>
                  <a:gd name="connsiteY1" fmla="*/ 49706 h 92526"/>
                  <a:gd name="connsiteX2" fmla="*/ 249 w 21539"/>
                  <a:gd name="connsiteY2" fmla="*/ 1254 h 92526"/>
                  <a:gd name="connsiteX3" fmla="*/ 8954 w 21539"/>
                  <a:gd name="connsiteY3" fmla="*/ 1254 h 92526"/>
                  <a:gd name="connsiteX4" fmla="*/ 21788 w 21539"/>
                  <a:gd name="connsiteY4" fmla="*/ 49706 h 92526"/>
                  <a:gd name="connsiteX5" fmla="*/ 8954 w 21539"/>
                  <a:gd name="connsiteY5" fmla="*/ 93780 h 92526"/>
                  <a:gd name="connsiteX6" fmla="*/ 249 w 21539"/>
                  <a:gd name="connsiteY6" fmla="*/ 93780 h 92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539" h="92526">
                    <a:moveTo>
                      <a:pt x="249" y="93780"/>
                    </a:moveTo>
                    <a:cubicBezTo>
                      <a:pt x="9053" y="75623"/>
                      <a:pt x="12685" y="62491"/>
                      <a:pt x="12685" y="49706"/>
                    </a:cubicBezTo>
                    <a:cubicBezTo>
                      <a:pt x="12685" y="35181"/>
                      <a:pt x="7959" y="16924"/>
                      <a:pt x="249" y="1254"/>
                    </a:cubicBezTo>
                    <a:lnTo>
                      <a:pt x="8954" y="1254"/>
                    </a:lnTo>
                    <a:cubicBezTo>
                      <a:pt x="16416" y="13492"/>
                      <a:pt x="21788" y="33589"/>
                      <a:pt x="21788" y="49706"/>
                    </a:cubicBezTo>
                    <a:cubicBezTo>
                      <a:pt x="21788" y="64480"/>
                      <a:pt x="17261" y="79653"/>
                      <a:pt x="8954" y="93780"/>
                    </a:cubicBezTo>
                    <a:lnTo>
                      <a:pt x="249" y="93780"/>
                    </a:lnTo>
                  </a:path>
                </a:pathLst>
              </a:custGeom>
              <a:solidFill>
                <a:srgbClr val="000000"/>
              </a:solidFill>
              <a:ln w="50" cap="flat">
                <a:noFill/>
                <a:prstDash val="solid"/>
                <a:miter/>
              </a:ln>
            </p:spPr>
            <p:txBody>
              <a:bodyPr rtlCol="0" anchor="ctr"/>
              <a:lstStyle/>
              <a:p>
                <a:endParaRPr lang="en-GB"/>
              </a:p>
            </p:txBody>
          </p:sp>
        </p:grpSp>
        <p:sp>
          <p:nvSpPr>
            <p:cNvPr id="288" name="Freeform: Shape 287">
              <a:extLst>
                <a:ext uri="{FF2B5EF4-FFF2-40B4-BE49-F238E27FC236}">
                  <a16:creationId xmlns:a16="http://schemas.microsoft.com/office/drawing/2014/main" id="{04873CD7-6A65-CF8C-6C3E-F3170F2FD428}"/>
                </a:ext>
              </a:extLst>
            </p:cNvPr>
            <p:cNvSpPr/>
            <p:nvPr/>
          </p:nvSpPr>
          <p:spPr>
            <a:xfrm>
              <a:off x="2449941" y="3506439"/>
              <a:ext cx="6085" cy="502697"/>
            </a:xfrm>
            <a:custGeom>
              <a:avLst/>
              <a:gdLst>
                <a:gd name="connsiteX0" fmla="*/ -965 w 6085"/>
                <a:gd name="connsiteY0" fmla="*/ 2902 h 502697"/>
                <a:gd name="connsiteX1" fmla="*/ -965 w 6085"/>
                <a:gd name="connsiteY1" fmla="*/ 502678 h 502697"/>
                <a:gd name="connsiteX2" fmla="*/ -965 w 6085"/>
                <a:gd name="connsiteY2" fmla="*/ 3024 h 502697"/>
                <a:gd name="connsiteX3" fmla="*/ -965 w 6085"/>
                <a:gd name="connsiteY3" fmla="*/ -19 h 502697"/>
              </a:gdLst>
              <a:ahLst/>
              <a:cxnLst>
                <a:cxn ang="0">
                  <a:pos x="connsiteX0" y="connsiteY0"/>
                </a:cxn>
                <a:cxn ang="0">
                  <a:pos x="connsiteX1" y="connsiteY1"/>
                </a:cxn>
                <a:cxn ang="0">
                  <a:pos x="connsiteX2" y="connsiteY2"/>
                </a:cxn>
                <a:cxn ang="0">
                  <a:pos x="connsiteX3" y="connsiteY3"/>
                </a:cxn>
              </a:cxnLst>
              <a:rect l="l" t="t" r="r" b="b"/>
              <a:pathLst>
                <a:path w="6085" h="502697">
                  <a:moveTo>
                    <a:pt x="-965" y="2902"/>
                  </a:moveTo>
                  <a:lnTo>
                    <a:pt x="-965" y="502678"/>
                  </a:lnTo>
                  <a:moveTo>
                    <a:pt x="-965" y="3024"/>
                  </a:moveTo>
                  <a:lnTo>
                    <a:pt x="-965" y="-19"/>
                  </a:lnTo>
                </a:path>
              </a:pathLst>
            </a:custGeom>
            <a:noFill/>
            <a:ln w="6079" cap="flat">
              <a:solidFill>
                <a:srgbClr val="3A414A"/>
              </a:solidFill>
              <a:prstDash val="solid"/>
              <a:miter/>
            </a:ln>
          </p:spPr>
          <p:txBody>
            <a:bodyPr rtlCol="0" anchor="ctr"/>
            <a:lstStyle/>
            <a:p>
              <a:endParaRPr lang="en-GB"/>
            </a:p>
          </p:txBody>
        </p:sp>
        <p:sp>
          <p:nvSpPr>
            <p:cNvPr id="289" name="Freeform: Shape 288">
              <a:extLst>
                <a:ext uri="{FF2B5EF4-FFF2-40B4-BE49-F238E27FC236}">
                  <a16:creationId xmlns:a16="http://schemas.microsoft.com/office/drawing/2014/main" id="{EFE32390-DACB-B6A8-93AC-4C5222777170}"/>
                </a:ext>
              </a:extLst>
            </p:cNvPr>
            <p:cNvSpPr/>
            <p:nvPr/>
          </p:nvSpPr>
          <p:spPr>
            <a:xfrm>
              <a:off x="2421702" y="4012179"/>
              <a:ext cx="56415" cy="86907"/>
            </a:xfrm>
            <a:custGeom>
              <a:avLst/>
              <a:gdLst>
                <a:gd name="connsiteX0" fmla="*/ 27274 w 56415"/>
                <a:gd name="connsiteY0" fmla="*/ 86888 h 86907"/>
                <a:gd name="connsiteX1" fmla="*/ -965 w 56415"/>
                <a:gd name="connsiteY1" fmla="*/ -19 h 86907"/>
                <a:gd name="connsiteX2" fmla="*/ 55451 w 56415"/>
                <a:gd name="connsiteY2" fmla="*/ -19 h 86907"/>
              </a:gdLst>
              <a:ahLst/>
              <a:cxnLst>
                <a:cxn ang="0">
                  <a:pos x="connsiteX0" y="connsiteY0"/>
                </a:cxn>
                <a:cxn ang="0">
                  <a:pos x="connsiteX1" y="connsiteY1"/>
                </a:cxn>
                <a:cxn ang="0">
                  <a:pos x="connsiteX2" y="connsiteY2"/>
                </a:cxn>
              </a:cxnLst>
              <a:rect l="l" t="t" r="r" b="b"/>
              <a:pathLst>
                <a:path w="56415" h="86907">
                  <a:moveTo>
                    <a:pt x="27274" y="86888"/>
                  </a:moveTo>
                  <a:lnTo>
                    <a:pt x="-965" y="-19"/>
                  </a:lnTo>
                  <a:lnTo>
                    <a:pt x="55451" y="-19"/>
                  </a:lnTo>
                  <a:close/>
                </a:path>
              </a:pathLst>
            </a:custGeom>
            <a:solidFill>
              <a:srgbClr val="3A414A"/>
            </a:solidFill>
            <a:ln w="6079" cap="flat">
              <a:solidFill>
                <a:srgbClr val="3A414A"/>
              </a:solidFill>
              <a:prstDash val="solid"/>
              <a:miter/>
            </a:ln>
          </p:spPr>
          <p:txBody>
            <a:bodyPr rtlCol="0" anchor="ctr"/>
            <a:lstStyle/>
            <a:p>
              <a:endParaRPr lang="en-GB"/>
            </a:p>
          </p:txBody>
        </p:sp>
        <p:sp>
          <p:nvSpPr>
            <p:cNvPr id="290" name="Freeform: Shape 289">
              <a:extLst>
                <a:ext uri="{FF2B5EF4-FFF2-40B4-BE49-F238E27FC236}">
                  <a16:creationId xmlns:a16="http://schemas.microsoft.com/office/drawing/2014/main" id="{16BCF79A-B765-4954-989C-665FB542F22A}"/>
                </a:ext>
              </a:extLst>
            </p:cNvPr>
            <p:cNvSpPr/>
            <p:nvPr/>
          </p:nvSpPr>
          <p:spPr>
            <a:xfrm>
              <a:off x="3746060" y="5466410"/>
              <a:ext cx="118736" cy="118614"/>
            </a:xfrm>
            <a:custGeom>
              <a:avLst/>
              <a:gdLst>
                <a:gd name="connsiteX0" fmla="*/ 117772 w 118736"/>
                <a:gd name="connsiteY0" fmla="*/ 59197 h 118614"/>
                <a:gd name="connsiteX1" fmla="*/ 58434 w 118736"/>
                <a:gd name="connsiteY1" fmla="*/ 118596 h 118614"/>
                <a:gd name="connsiteX2" fmla="*/ -965 w 118736"/>
                <a:gd name="connsiteY2" fmla="*/ 59258 h 118614"/>
                <a:gd name="connsiteX3" fmla="*/ 58373 w 118736"/>
                <a:gd name="connsiteY3" fmla="*/ -19 h 118614"/>
                <a:gd name="connsiteX4" fmla="*/ 117650 w 118736"/>
                <a:gd name="connsiteY4" fmla="*/ 59319 h 1186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736" h="118614">
                  <a:moveTo>
                    <a:pt x="117772" y="59197"/>
                  </a:moveTo>
                  <a:cubicBezTo>
                    <a:pt x="117772" y="92061"/>
                    <a:pt x="91176" y="118596"/>
                    <a:pt x="58434" y="118596"/>
                  </a:cubicBezTo>
                  <a:cubicBezTo>
                    <a:pt x="25570" y="118596"/>
                    <a:pt x="-965" y="92000"/>
                    <a:pt x="-965" y="59258"/>
                  </a:cubicBezTo>
                  <a:cubicBezTo>
                    <a:pt x="-965" y="26516"/>
                    <a:pt x="25570" y="-19"/>
                    <a:pt x="58373" y="-19"/>
                  </a:cubicBezTo>
                  <a:cubicBezTo>
                    <a:pt x="91055" y="-19"/>
                    <a:pt x="117650" y="26516"/>
                    <a:pt x="117650" y="59319"/>
                  </a:cubicBezTo>
                  <a:close/>
                </a:path>
              </a:pathLst>
            </a:custGeom>
            <a:solidFill>
              <a:srgbClr val="FFFFFF"/>
            </a:solidFill>
            <a:ln w="12158" cap="flat">
              <a:solidFill>
                <a:srgbClr val="3A414A"/>
              </a:solidFill>
              <a:prstDash val="solid"/>
              <a:miter/>
            </a:ln>
          </p:spPr>
          <p:txBody>
            <a:bodyPr rtlCol="0" anchor="ctr"/>
            <a:lstStyle/>
            <a:p>
              <a:endParaRPr lang="en-GB"/>
            </a:p>
          </p:txBody>
        </p:sp>
        <p:sp>
          <p:nvSpPr>
            <p:cNvPr id="291" name="Freeform: Shape 290">
              <a:extLst>
                <a:ext uri="{FF2B5EF4-FFF2-40B4-BE49-F238E27FC236}">
                  <a16:creationId xmlns:a16="http://schemas.microsoft.com/office/drawing/2014/main" id="{0247A739-4823-4FFE-A1C6-C23E340B298F}"/>
                </a:ext>
              </a:extLst>
            </p:cNvPr>
            <p:cNvSpPr/>
            <p:nvPr/>
          </p:nvSpPr>
          <p:spPr>
            <a:xfrm>
              <a:off x="3683740" y="5585025"/>
              <a:ext cx="243436" cy="356087"/>
            </a:xfrm>
            <a:custGeom>
              <a:avLst/>
              <a:gdLst>
                <a:gd name="connsiteX0" fmla="*/ 120815 w 243436"/>
                <a:gd name="connsiteY0" fmla="*/ -19 h 356087"/>
                <a:gd name="connsiteX1" fmla="*/ 120815 w 243436"/>
                <a:gd name="connsiteY1" fmla="*/ 129611 h 356087"/>
                <a:gd name="connsiteX2" fmla="*/ 140472 w 243436"/>
                <a:gd name="connsiteY2" fmla="*/ 196861 h 356087"/>
                <a:gd name="connsiteX3" fmla="*/ 242472 w 243436"/>
                <a:gd name="connsiteY3" fmla="*/ 356068 h 356087"/>
                <a:gd name="connsiteX4" fmla="*/ 120754 w 243436"/>
                <a:gd name="connsiteY4" fmla="*/ 166188 h 356087"/>
                <a:gd name="connsiteX5" fmla="*/ -965 w 243436"/>
                <a:gd name="connsiteY5" fmla="*/ 356068 h 356087"/>
                <a:gd name="connsiteX6" fmla="*/ -965 w 243436"/>
                <a:gd name="connsiteY6" fmla="*/ 59380 h 356087"/>
                <a:gd name="connsiteX7" fmla="*/ 242472 w 243436"/>
                <a:gd name="connsiteY7" fmla="*/ 59380 h 356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3436" h="356087">
                  <a:moveTo>
                    <a:pt x="120815" y="-19"/>
                  </a:moveTo>
                  <a:lnTo>
                    <a:pt x="120815" y="129611"/>
                  </a:lnTo>
                  <a:cubicBezTo>
                    <a:pt x="120815" y="153444"/>
                    <a:pt x="127631" y="176783"/>
                    <a:pt x="140472" y="196861"/>
                  </a:cubicBezTo>
                  <a:lnTo>
                    <a:pt x="242472" y="356068"/>
                  </a:lnTo>
                  <a:moveTo>
                    <a:pt x="120754" y="166188"/>
                  </a:moveTo>
                  <a:lnTo>
                    <a:pt x="-965" y="356068"/>
                  </a:lnTo>
                  <a:moveTo>
                    <a:pt x="-965" y="59380"/>
                  </a:moveTo>
                  <a:lnTo>
                    <a:pt x="242472" y="59380"/>
                  </a:lnTo>
                </a:path>
              </a:pathLst>
            </a:custGeom>
            <a:noFill/>
            <a:ln w="12158" cap="flat">
              <a:solidFill>
                <a:srgbClr val="3A414A"/>
              </a:solidFill>
              <a:prstDash val="solid"/>
              <a:miter/>
            </a:ln>
          </p:spPr>
          <p:txBody>
            <a:bodyPr rtlCol="0" anchor="ctr"/>
            <a:lstStyle/>
            <a:p>
              <a:endParaRPr lang="en-GB"/>
            </a:p>
          </p:txBody>
        </p:sp>
        <p:sp>
          <p:nvSpPr>
            <p:cNvPr id="292" name="Freeform: Shape 291">
              <a:extLst>
                <a:ext uri="{FF2B5EF4-FFF2-40B4-BE49-F238E27FC236}">
                  <a16:creationId xmlns:a16="http://schemas.microsoft.com/office/drawing/2014/main" id="{BA970842-FC2C-67E6-FD66-44202D3A95B0}"/>
                </a:ext>
              </a:extLst>
            </p:cNvPr>
            <p:cNvSpPr/>
            <p:nvPr/>
          </p:nvSpPr>
          <p:spPr>
            <a:xfrm>
              <a:off x="3683801" y="5466349"/>
              <a:ext cx="243436" cy="608592"/>
            </a:xfrm>
            <a:custGeom>
              <a:avLst/>
              <a:gdLst>
                <a:gd name="connsiteX0" fmla="*/ -965 w 243436"/>
                <a:gd name="connsiteY0" fmla="*/ 36497 h 608592"/>
                <a:gd name="connsiteX1" fmla="*/ 35551 w 243436"/>
                <a:gd name="connsiteY1" fmla="*/ -19 h 608592"/>
                <a:gd name="connsiteX2" fmla="*/ 205957 w 243436"/>
                <a:gd name="connsiteY2" fmla="*/ -19 h 608592"/>
                <a:gd name="connsiteX3" fmla="*/ 242472 w 243436"/>
                <a:gd name="connsiteY3" fmla="*/ 36497 h 608592"/>
                <a:gd name="connsiteX4" fmla="*/ 242472 w 243436"/>
                <a:gd name="connsiteY4" fmla="*/ 572058 h 608592"/>
                <a:gd name="connsiteX5" fmla="*/ 205957 w 243436"/>
                <a:gd name="connsiteY5" fmla="*/ 608573 h 608592"/>
                <a:gd name="connsiteX6" fmla="*/ 35551 w 243436"/>
                <a:gd name="connsiteY6" fmla="*/ 608573 h 608592"/>
                <a:gd name="connsiteX7" fmla="*/ -965 w 243436"/>
                <a:gd name="connsiteY7" fmla="*/ 572058 h 608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3436" h="608592">
                  <a:moveTo>
                    <a:pt x="-965" y="36497"/>
                  </a:moveTo>
                  <a:cubicBezTo>
                    <a:pt x="-965" y="16328"/>
                    <a:pt x="15406" y="-19"/>
                    <a:pt x="35551" y="-19"/>
                  </a:cubicBezTo>
                  <a:lnTo>
                    <a:pt x="205957" y="-19"/>
                  </a:lnTo>
                  <a:cubicBezTo>
                    <a:pt x="226101" y="-19"/>
                    <a:pt x="242472" y="16328"/>
                    <a:pt x="242472" y="36497"/>
                  </a:cubicBezTo>
                  <a:lnTo>
                    <a:pt x="242472" y="572058"/>
                  </a:lnTo>
                  <a:cubicBezTo>
                    <a:pt x="242472" y="592227"/>
                    <a:pt x="226101" y="608573"/>
                    <a:pt x="205957" y="608573"/>
                  </a:cubicBezTo>
                  <a:lnTo>
                    <a:pt x="35551" y="608573"/>
                  </a:lnTo>
                  <a:cubicBezTo>
                    <a:pt x="15406" y="608573"/>
                    <a:pt x="-965" y="592227"/>
                    <a:pt x="-965" y="572058"/>
                  </a:cubicBezTo>
                  <a:close/>
                </a:path>
              </a:pathLst>
            </a:custGeom>
            <a:noFill/>
            <a:ln w="6079" cap="flat">
              <a:noFill/>
              <a:prstDash val="solid"/>
              <a:miter/>
            </a:ln>
          </p:spPr>
          <p:txBody>
            <a:bodyPr rtlCol="0" anchor="ctr"/>
            <a:lstStyle/>
            <a:p>
              <a:endParaRPr lang="en-GB"/>
            </a:p>
          </p:txBody>
        </p:sp>
        <p:grpSp>
          <p:nvGrpSpPr>
            <p:cNvPr id="293" name="Graphic 8">
              <a:extLst>
                <a:ext uri="{FF2B5EF4-FFF2-40B4-BE49-F238E27FC236}">
                  <a16:creationId xmlns:a16="http://schemas.microsoft.com/office/drawing/2014/main" id="{188083F7-D556-2272-BAC5-8B8FBC19B5F0}"/>
                </a:ext>
              </a:extLst>
            </p:cNvPr>
            <p:cNvGrpSpPr/>
            <p:nvPr/>
          </p:nvGrpSpPr>
          <p:grpSpPr>
            <a:xfrm>
              <a:off x="3447139" y="5973657"/>
              <a:ext cx="139402" cy="98394"/>
              <a:chOff x="3447139" y="5973657"/>
              <a:chExt cx="139402" cy="98394"/>
            </a:xfrm>
            <a:solidFill>
              <a:srgbClr val="000000"/>
            </a:solidFill>
          </p:grpSpPr>
          <p:sp>
            <p:nvSpPr>
              <p:cNvPr id="294" name="Freeform: Shape 293">
                <a:extLst>
                  <a:ext uri="{FF2B5EF4-FFF2-40B4-BE49-F238E27FC236}">
                    <a16:creationId xmlns:a16="http://schemas.microsoft.com/office/drawing/2014/main" id="{B1F66F47-83EF-03ED-80BE-AD370F08E464}"/>
                  </a:ext>
                </a:extLst>
              </p:cNvPr>
              <p:cNvSpPr/>
              <p:nvPr/>
            </p:nvSpPr>
            <p:spPr>
              <a:xfrm>
                <a:off x="3447139" y="5973657"/>
                <a:ext cx="60555" cy="98394"/>
              </a:xfrm>
              <a:custGeom>
                <a:avLst/>
                <a:gdLst>
                  <a:gd name="connsiteX0" fmla="*/ -169 w 60555"/>
                  <a:gd name="connsiteY0" fmla="*/ 99979 h 98394"/>
                  <a:gd name="connsiteX1" fmla="*/ -169 w 60555"/>
                  <a:gd name="connsiteY1" fmla="*/ 1584 h 98394"/>
                  <a:gd name="connsiteX2" fmla="*/ 59793 w 60555"/>
                  <a:gd name="connsiteY2" fmla="*/ 1584 h 98394"/>
                  <a:gd name="connsiteX3" fmla="*/ 59793 w 60555"/>
                  <a:gd name="connsiteY3" fmla="*/ 12678 h 98394"/>
                  <a:gd name="connsiteX4" fmla="*/ 12378 w 60555"/>
                  <a:gd name="connsiteY4" fmla="*/ 12678 h 98394"/>
                  <a:gd name="connsiteX5" fmla="*/ 12378 w 60555"/>
                  <a:gd name="connsiteY5" fmla="*/ 44772 h 98394"/>
                  <a:gd name="connsiteX6" fmla="*/ 56557 w 60555"/>
                  <a:gd name="connsiteY6" fmla="*/ 44772 h 98394"/>
                  <a:gd name="connsiteX7" fmla="*/ 56557 w 60555"/>
                  <a:gd name="connsiteY7" fmla="*/ 55866 h 98394"/>
                  <a:gd name="connsiteX8" fmla="*/ 12378 w 60555"/>
                  <a:gd name="connsiteY8" fmla="*/ 55866 h 98394"/>
                  <a:gd name="connsiteX9" fmla="*/ 12378 w 60555"/>
                  <a:gd name="connsiteY9" fmla="*/ 88885 h 98394"/>
                  <a:gd name="connsiteX10" fmla="*/ 60387 w 60555"/>
                  <a:gd name="connsiteY10" fmla="*/ 88885 h 98394"/>
                  <a:gd name="connsiteX11" fmla="*/ 60387 w 60555"/>
                  <a:gd name="connsiteY11" fmla="*/ 99979 h 98394"/>
                  <a:gd name="connsiteX12" fmla="*/ -169 w 60555"/>
                  <a:gd name="connsiteY12" fmla="*/ 99979 h 98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0555" h="98394">
                    <a:moveTo>
                      <a:pt x="-169" y="99979"/>
                    </a:moveTo>
                    <a:lnTo>
                      <a:pt x="-169" y="1584"/>
                    </a:lnTo>
                    <a:lnTo>
                      <a:pt x="59793" y="1584"/>
                    </a:lnTo>
                    <a:lnTo>
                      <a:pt x="59793" y="12678"/>
                    </a:lnTo>
                    <a:lnTo>
                      <a:pt x="12378" y="12678"/>
                    </a:lnTo>
                    <a:lnTo>
                      <a:pt x="12378" y="44772"/>
                    </a:lnTo>
                    <a:lnTo>
                      <a:pt x="56557" y="44772"/>
                    </a:lnTo>
                    <a:lnTo>
                      <a:pt x="56557" y="55866"/>
                    </a:lnTo>
                    <a:lnTo>
                      <a:pt x="12378" y="55866"/>
                    </a:lnTo>
                    <a:lnTo>
                      <a:pt x="12378" y="88885"/>
                    </a:lnTo>
                    <a:lnTo>
                      <a:pt x="60387" y="88885"/>
                    </a:lnTo>
                    <a:lnTo>
                      <a:pt x="60387" y="99979"/>
                    </a:lnTo>
                    <a:lnTo>
                      <a:pt x="-169" y="99979"/>
                    </a:lnTo>
                  </a:path>
                </a:pathLst>
              </a:custGeom>
              <a:solidFill>
                <a:srgbClr val="000000"/>
              </a:solidFill>
              <a:ln w="66" cap="flat">
                <a:noFill/>
                <a:prstDash val="solid"/>
                <a:miter/>
              </a:ln>
            </p:spPr>
            <p:txBody>
              <a:bodyPr rtlCol="0" anchor="ctr"/>
              <a:lstStyle/>
              <a:p>
                <a:endParaRPr lang="en-GB"/>
              </a:p>
            </p:txBody>
          </p:sp>
          <p:sp>
            <p:nvSpPr>
              <p:cNvPr id="295" name="Freeform: Shape 294">
                <a:extLst>
                  <a:ext uri="{FF2B5EF4-FFF2-40B4-BE49-F238E27FC236}">
                    <a16:creationId xmlns:a16="http://schemas.microsoft.com/office/drawing/2014/main" id="{2AA5B04B-AE31-5690-09A9-1AAB69A1723C}"/>
                  </a:ext>
                </a:extLst>
              </p:cNvPr>
              <p:cNvSpPr/>
              <p:nvPr/>
            </p:nvSpPr>
            <p:spPr>
              <a:xfrm>
                <a:off x="3528429" y="5973657"/>
                <a:ext cx="58112" cy="98394"/>
              </a:xfrm>
              <a:custGeom>
                <a:avLst/>
                <a:gdLst>
                  <a:gd name="connsiteX0" fmla="*/ -137 w 58112"/>
                  <a:gd name="connsiteY0" fmla="*/ 99979 h 98394"/>
                  <a:gd name="connsiteX1" fmla="*/ -137 w 58112"/>
                  <a:gd name="connsiteY1" fmla="*/ 1584 h 98394"/>
                  <a:gd name="connsiteX2" fmla="*/ 12410 w 58112"/>
                  <a:gd name="connsiteY2" fmla="*/ 1584 h 98394"/>
                  <a:gd name="connsiteX3" fmla="*/ 12410 w 58112"/>
                  <a:gd name="connsiteY3" fmla="*/ 88885 h 98394"/>
                  <a:gd name="connsiteX4" fmla="*/ 57975 w 58112"/>
                  <a:gd name="connsiteY4" fmla="*/ 88885 h 98394"/>
                  <a:gd name="connsiteX5" fmla="*/ 57975 w 58112"/>
                  <a:gd name="connsiteY5" fmla="*/ 99979 h 98394"/>
                  <a:gd name="connsiteX6" fmla="*/ -137 w 58112"/>
                  <a:gd name="connsiteY6" fmla="*/ 99979 h 98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112" h="98394">
                    <a:moveTo>
                      <a:pt x="-137" y="99979"/>
                    </a:moveTo>
                    <a:lnTo>
                      <a:pt x="-137" y="1584"/>
                    </a:lnTo>
                    <a:lnTo>
                      <a:pt x="12410" y="1584"/>
                    </a:lnTo>
                    <a:lnTo>
                      <a:pt x="12410" y="88885"/>
                    </a:lnTo>
                    <a:lnTo>
                      <a:pt x="57975" y="88885"/>
                    </a:lnTo>
                    <a:lnTo>
                      <a:pt x="57975" y="99979"/>
                    </a:lnTo>
                    <a:lnTo>
                      <a:pt x="-137" y="99979"/>
                    </a:lnTo>
                  </a:path>
                </a:pathLst>
              </a:custGeom>
              <a:solidFill>
                <a:srgbClr val="000000"/>
              </a:solidFill>
              <a:ln w="66" cap="flat">
                <a:noFill/>
                <a:prstDash val="solid"/>
                <a:miter/>
              </a:ln>
            </p:spPr>
            <p:txBody>
              <a:bodyPr rtlCol="0" anchor="ctr"/>
              <a:lstStyle/>
              <a:p>
                <a:endParaRPr lang="en-GB"/>
              </a:p>
            </p:txBody>
          </p:sp>
        </p:grpSp>
        <p:grpSp>
          <p:nvGrpSpPr>
            <p:cNvPr id="296" name="Graphic 8">
              <a:extLst>
                <a:ext uri="{FF2B5EF4-FFF2-40B4-BE49-F238E27FC236}">
                  <a16:creationId xmlns:a16="http://schemas.microsoft.com/office/drawing/2014/main" id="{92496BE1-F130-ACE9-A6E9-BE37A57E8FCC}"/>
                </a:ext>
              </a:extLst>
            </p:cNvPr>
            <p:cNvGrpSpPr/>
            <p:nvPr/>
          </p:nvGrpSpPr>
          <p:grpSpPr>
            <a:xfrm>
              <a:off x="3637965" y="5980657"/>
              <a:ext cx="534630" cy="118997"/>
              <a:chOff x="3637965" y="5980657"/>
              <a:chExt cx="534630" cy="118997"/>
            </a:xfrm>
            <a:solidFill>
              <a:srgbClr val="000000"/>
            </a:solidFill>
          </p:grpSpPr>
          <p:sp>
            <p:nvSpPr>
              <p:cNvPr id="297" name="Freeform: Shape 296">
                <a:extLst>
                  <a:ext uri="{FF2B5EF4-FFF2-40B4-BE49-F238E27FC236}">
                    <a16:creationId xmlns:a16="http://schemas.microsoft.com/office/drawing/2014/main" id="{E37612FF-5745-DCBC-BDF1-AEF6E2B2FFF7}"/>
                  </a:ext>
                </a:extLst>
              </p:cNvPr>
              <p:cNvSpPr/>
              <p:nvPr/>
            </p:nvSpPr>
            <p:spPr>
              <a:xfrm>
                <a:off x="3637965" y="5997298"/>
                <a:ext cx="67357" cy="76338"/>
              </a:xfrm>
              <a:custGeom>
                <a:avLst/>
                <a:gdLst>
                  <a:gd name="connsiteX0" fmla="*/ 33500 w 67357"/>
                  <a:gd name="connsiteY0" fmla="*/ 77734 h 76338"/>
                  <a:gd name="connsiteX1" fmla="*/ -112 w 67357"/>
                  <a:gd name="connsiteY1" fmla="*/ 39697 h 76338"/>
                  <a:gd name="connsiteX2" fmla="*/ 33500 w 67357"/>
                  <a:gd name="connsiteY2" fmla="*/ 1395 h 76338"/>
                  <a:gd name="connsiteX3" fmla="*/ 67245 w 67357"/>
                  <a:gd name="connsiteY3" fmla="*/ 39697 h 76338"/>
                  <a:gd name="connsiteX4" fmla="*/ 33500 w 67357"/>
                  <a:gd name="connsiteY4" fmla="*/ 77734 h 76338"/>
                  <a:gd name="connsiteX5" fmla="*/ 33500 w 67357"/>
                  <a:gd name="connsiteY5" fmla="*/ 67102 h 76338"/>
                  <a:gd name="connsiteX6" fmla="*/ 55226 w 67357"/>
                  <a:gd name="connsiteY6" fmla="*/ 39697 h 76338"/>
                  <a:gd name="connsiteX7" fmla="*/ 33500 w 67357"/>
                  <a:gd name="connsiteY7" fmla="*/ 12027 h 76338"/>
                  <a:gd name="connsiteX8" fmla="*/ 11972 w 67357"/>
                  <a:gd name="connsiteY8" fmla="*/ 39697 h 76338"/>
                  <a:gd name="connsiteX9" fmla="*/ 33500 w 67357"/>
                  <a:gd name="connsiteY9" fmla="*/ 67102 h 76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357" h="76338">
                    <a:moveTo>
                      <a:pt x="33500" y="77734"/>
                    </a:moveTo>
                    <a:cubicBezTo>
                      <a:pt x="13425" y="77734"/>
                      <a:pt x="-112" y="62479"/>
                      <a:pt x="-112" y="39697"/>
                    </a:cubicBezTo>
                    <a:cubicBezTo>
                      <a:pt x="-112" y="16584"/>
                      <a:pt x="13425" y="1395"/>
                      <a:pt x="33500" y="1395"/>
                    </a:cubicBezTo>
                    <a:cubicBezTo>
                      <a:pt x="53641" y="1395"/>
                      <a:pt x="67245" y="16584"/>
                      <a:pt x="67245" y="39697"/>
                    </a:cubicBezTo>
                    <a:cubicBezTo>
                      <a:pt x="67245" y="62479"/>
                      <a:pt x="53641" y="77734"/>
                      <a:pt x="33500" y="77734"/>
                    </a:cubicBezTo>
                    <a:close/>
                    <a:moveTo>
                      <a:pt x="33500" y="67102"/>
                    </a:moveTo>
                    <a:cubicBezTo>
                      <a:pt x="48425" y="67102"/>
                      <a:pt x="55226" y="54225"/>
                      <a:pt x="55226" y="39697"/>
                    </a:cubicBezTo>
                    <a:cubicBezTo>
                      <a:pt x="55226" y="25036"/>
                      <a:pt x="48425" y="12027"/>
                      <a:pt x="33500" y="12027"/>
                    </a:cubicBezTo>
                    <a:cubicBezTo>
                      <a:pt x="18774" y="12027"/>
                      <a:pt x="11972" y="24970"/>
                      <a:pt x="11972" y="39697"/>
                    </a:cubicBezTo>
                    <a:cubicBezTo>
                      <a:pt x="11972" y="54225"/>
                      <a:pt x="18774" y="67102"/>
                      <a:pt x="33500" y="67102"/>
                    </a:cubicBezTo>
                  </a:path>
                </a:pathLst>
              </a:custGeom>
              <a:solidFill>
                <a:srgbClr val="000000"/>
              </a:solidFill>
              <a:ln w="66" cap="flat">
                <a:noFill/>
                <a:prstDash val="solid"/>
                <a:miter/>
              </a:ln>
            </p:spPr>
            <p:txBody>
              <a:bodyPr rtlCol="0" anchor="ctr"/>
              <a:lstStyle/>
              <a:p>
                <a:endParaRPr lang="en-GB"/>
              </a:p>
            </p:txBody>
          </p:sp>
          <p:sp>
            <p:nvSpPr>
              <p:cNvPr id="298" name="Freeform: Shape 297">
                <a:extLst>
                  <a:ext uri="{FF2B5EF4-FFF2-40B4-BE49-F238E27FC236}">
                    <a16:creationId xmlns:a16="http://schemas.microsoft.com/office/drawing/2014/main" id="{5EBE50BC-8972-B0D3-6DD8-0BF807AB1EFD}"/>
                  </a:ext>
                </a:extLst>
              </p:cNvPr>
              <p:cNvSpPr/>
              <p:nvPr/>
            </p:nvSpPr>
            <p:spPr>
              <a:xfrm>
                <a:off x="3722624" y="5997298"/>
                <a:ext cx="65508" cy="102356"/>
              </a:xfrm>
              <a:custGeom>
                <a:avLst/>
                <a:gdLst>
                  <a:gd name="connsiteX0" fmla="*/ -138 w 65508"/>
                  <a:gd name="connsiteY0" fmla="*/ 103557 h 102356"/>
                  <a:gd name="connsiteX1" fmla="*/ -138 w 65508"/>
                  <a:gd name="connsiteY1" fmla="*/ 2125 h 102356"/>
                  <a:gd name="connsiteX2" fmla="*/ 11352 w 65508"/>
                  <a:gd name="connsiteY2" fmla="*/ 2125 h 102356"/>
                  <a:gd name="connsiteX3" fmla="*/ 11352 w 65508"/>
                  <a:gd name="connsiteY3" fmla="*/ 13946 h 102356"/>
                  <a:gd name="connsiteX4" fmla="*/ 12673 w 65508"/>
                  <a:gd name="connsiteY4" fmla="*/ 13946 h 102356"/>
                  <a:gd name="connsiteX5" fmla="*/ 34068 w 65508"/>
                  <a:gd name="connsiteY5" fmla="*/ 1201 h 102356"/>
                  <a:gd name="connsiteX6" fmla="*/ 65370 w 65508"/>
                  <a:gd name="connsiteY6" fmla="*/ 39238 h 102356"/>
                  <a:gd name="connsiteX7" fmla="*/ 34134 w 65508"/>
                  <a:gd name="connsiteY7" fmla="*/ 77539 h 102356"/>
                  <a:gd name="connsiteX8" fmla="*/ 12673 w 65508"/>
                  <a:gd name="connsiteY8" fmla="*/ 64530 h 102356"/>
                  <a:gd name="connsiteX9" fmla="*/ 11748 w 65508"/>
                  <a:gd name="connsiteY9" fmla="*/ 64530 h 102356"/>
                  <a:gd name="connsiteX10" fmla="*/ 11748 w 65508"/>
                  <a:gd name="connsiteY10" fmla="*/ 103557 h 102356"/>
                  <a:gd name="connsiteX11" fmla="*/ -138 w 65508"/>
                  <a:gd name="connsiteY11" fmla="*/ 103557 h 102356"/>
                  <a:gd name="connsiteX12" fmla="*/ 32351 w 65508"/>
                  <a:gd name="connsiteY12" fmla="*/ 66907 h 102356"/>
                  <a:gd name="connsiteX13" fmla="*/ 53285 w 65508"/>
                  <a:gd name="connsiteY13" fmla="*/ 39105 h 102356"/>
                  <a:gd name="connsiteX14" fmla="*/ 32351 w 65508"/>
                  <a:gd name="connsiteY14" fmla="*/ 11832 h 102356"/>
                  <a:gd name="connsiteX15" fmla="*/ 11616 w 65508"/>
                  <a:gd name="connsiteY15" fmla="*/ 39105 h 102356"/>
                  <a:gd name="connsiteX16" fmla="*/ 32351 w 65508"/>
                  <a:gd name="connsiteY16" fmla="*/ 66907 h 1023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5508" h="102356">
                    <a:moveTo>
                      <a:pt x="-138" y="103557"/>
                    </a:moveTo>
                    <a:lnTo>
                      <a:pt x="-138" y="2125"/>
                    </a:lnTo>
                    <a:lnTo>
                      <a:pt x="11352" y="2125"/>
                    </a:lnTo>
                    <a:lnTo>
                      <a:pt x="11352" y="13946"/>
                    </a:lnTo>
                    <a:lnTo>
                      <a:pt x="12673" y="13946"/>
                    </a:lnTo>
                    <a:cubicBezTo>
                      <a:pt x="15116" y="10049"/>
                      <a:pt x="19672" y="1201"/>
                      <a:pt x="34068" y="1201"/>
                    </a:cubicBezTo>
                    <a:cubicBezTo>
                      <a:pt x="52493" y="1201"/>
                      <a:pt x="65370" y="15861"/>
                      <a:pt x="65370" y="39238"/>
                    </a:cubicBezTo>
                    <a:cubicBezTo>
                      <a:pt x="65370" y="62747"/>
                      <a:pt x="52559" y="77539"/>
                      <a:pt x="34134" y="77539"/>
                    </a:cubicBezTo>
                    <a:cubicBezTo>
                      <a:pt x="20069" y="77539"/>
                      <a:pt x="15116" y="68624"/>
                      <a:pt x="12673" y="64530"/>
                    </a:cubicBezTo>
                    <a:lnTo>
                      <a:pt x="11748" y="64530"/>
                    </a:lnTo>
                    <a:lnTo>
                      <a:pt x="11748" y="103557"/>
                    </a:lnTo>
                    <a:lnTo>
                      <a:pt x="-138" y="103557"/>
                    </a:lnTo>
                    <a:close/>
                    <a:moveTo>
                      <a:pt x="32351" y="66907"/>
                    </a:moveTo>
                    <a:cubicBezTo>
                      <a:pt x="46153" y="66907"/>
                      <a:pt x="53285" y="54624"/>
                      <a:pt x="53285" y="39105"/>
                    </a:cubicBezTo>
                    <a:cubicBezTo>
                      <a:pt x="53285" y="23785"/>
                      <a:pt x="46351" y="11832"/>
                      <a:pt x="32351" y="11832"/>
                    </a:cubicBezTo>
                    <a:cubicBezTo>
                      <a:pt x="18748" y="11832"/>
                      <a:pt x="11616" y="22794"/>
                      <a:pt x="11616" y="39105"/>
                    </a:cubicBezTo>
                    <a:cubicBezTo>
                      <a:pt x="11616" y="55549"/>
                      <a:pt x="18946" y="66907"/>
                      <a:pt x="32351" y="66907"/>
                    </a:cubicBezTo>
                  </a:path>
                </a:pathLst>
              </a:custGeom>
              <a:solidFill>
                <a:srgbClr val="000000"/>
              </a:solidFill>
              <a:ln w="66" cap="flat">
                <a:noFill/>
                <a:prstDash val="solid"/>
                <a:miter/>
              </a:ln>
            </p:spPr>
            <p:txBody>
              <a:bodyPr rtlCol="0" anchor="ctr"/>
              <a:lstStyle/>
              <a:p>
                <a:endParaRPr lang="en-GB"/>
              </a:p>
            </p:txBody>
          </p:sp>
          <p:sp>
            <p:nvSpPr>
              <p:cNvPr id="299" name="Freeform: Shape 298">
                <a:extLst>
                  <a:ext uri="{FF2B5EF4-FFF2-40B4-BE49-F238E27FC236}">
                    <a16:creationId xmlns:a16="http://schemas.microsoft.com/office/drawing/2014/main" id="{F9A0237F-D865-965C-0BD4-B61BB5E95815}"/>
                  </a:ext>
                </a:extLst>
              </p:cNvPr>
              <p:cNvSpPr/>
              <p:nvPr/>
            </p:nvSpPr>
            <p:spPr>
              <a:xfrm>
                <a:off x="3801867" y="5997298"/>
                <a:ext cx="65376" cy="76338"/>
              </a:xfrm>
              <a:custGeom>
                <a:avLst/>
                <a:gdLst>
                  <a:gd name="connsiteX0" fmla="*/ 34533 w 65376"/>
                  <a:gd name="connsiteY0" fmla="*/ 77734 h 76338"/>
                  <a:gd name="connsiteX1" fmla="*/ -70 w 65376"/>
                  <a:gd name="connsiteY1" fmla="*/ 39829 h 76338"/>
                  <a:gd name="connsiteX2" fmla="*/ 33146 w 65376"/>
                  <a:gd name="connsiteY2" fmla="*/ 1395 h 76338"/>
                  <a:gd name="connsiteX3" fmla="*/ 65306 w 65376"/>
                  <a:gd name="connsiteY3" fmla="*/ 38310 h 76338"/>
                  <a:gd name="connsiteX4" fmla="*/ 65306 w 65376"/>
                  <a:gd name="connsiteY4" fmla="*/ 43263 h 76338"/>
                  <a:gd name="connsiteX5" fmla="*/ 11948 w 65376"/>
                  <a:gd name="connsiteY5" fmla="*/ 43263 h 76338"/>
                  <a:gd name="connsiteX6" fmla="*/ 34599 w 65376"/>
                  <a:gd name="connsiteY6" fmla="*/ 67168 h 76338"/>
                  <a:gd name="connsiteX7" fmla="*/ 52627 w 65376"/>
                  <a:gd name="connsiteY7" fmla="*/ 55809 h 76338"/>
                  <a:gd name="connsiteX8" fmla="*/ 64117 w 65376"/>
                  <a:gd name="connsiteY8" fmla="*/ 58979 h 76338"/>
                  <a:gd name="connsiteX9" fmla="*/ 34533 w 65376"/>
                  <a:gd name="connsiteY9" fmla="*/ 77734 h 76338"/>
                  <a:gd name="connsiteX10" fmla="*/ 12014 w 65376"/>
                  <a:gd name="connsiteY10" fmla="*/ 33225 h 76338"/>
                  <a:gd name="connsiteX11" fmla="*/ 53221 w 65376"/>
                  <a:gd name="connsiteY11" fmla="*/ 33225 h 76338"/>
                  <a:gd name="connsiteX12" fmla="*/ 33146 w 65376"/>
                  <a:gd name="connsiteY12" fmla="*/ 11961 h 76338"/>
                  <a:gd name="connsiteX13" fmla="*/ 12014 w 65376"/>
                  <a:gd name="connsiteY13" fmla="*/ 33225 h 76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5376" h="76338">
                    <a:moveTo>
                      <a:pt x="34533" y="77734"/>
                    </a:moveTo>
                    <a:cubicBezTo>
                      <a:pt x="13137" y="77734"/>
                      <a:pt x="-70" y="62545"/>
                      <a:pt x="-70" y="39829"/>
                    </a:cubicBezTo>
                    <a:cubicBezTo>
                      <a:pt x="-70" y="17178"/>
                      <a:pt x="13005" y="1395"/>
                      <a:pt x="33146" y="1395"/>
                    </a:cubicBezTo>
                    <a:cubicBezTo>
                      <a:pt x="48797" y="1395"/>
                      <a:pt x="65306" y="11037"/>
                      <a:pt x="65306" y="38310"/>
                    </a:cubicBezTo>
                    <a:lnTo>
                      <a:pt x="65306" y="43263"/>
                    </a:lnTo>
                    <a:lnTo>
                      <a:pt x="11948" y="43263"/>
                    </a:lnTo>
                    <a:cubicBezTo>
                      <a:pt x="12542" y="58715"/>
                      <a:pt x="21523" y="67168"/>
                      <a:pt x="34599" y="67168"/>
                    </a:cubicBezTo>
                    <a:cubicBezTo>
                      <a:pt x="43316" y="67168"/>
                      <a:pt x="49853" y="63338"/>
                      <a:pt x="52627" y="55809"/>
                    </a:cubicBezTo>
                    <a:lnTo>
                      <a:pt x="64117" y="58979"/>
                    </a:lnTo>
                    <a:cubicBezTo>
                      <a:pt x="60683" y="70139"/>
                      <a:pt x="49655" y="77734"/>
                      <a:pt x="34533" y="77734"/>
                    </a:cubicBezTo>
                    <a:close/>
                    <a:moveTo>
                      <a:pt x="12014" y="33225"/>
                    </a:moveTo>
                    <a:lnTo>
                      <a:pt x="53221" y="33225"/>
                    </a:lnTo>
                    <a:cubicBezTo>
                      <a:pt x="52098" y="20678"/>
                      <a:pt x="45297" y="11961"/>
                      <a:pt x="33146" y="11961"/>
                    </a:cubicBezTo>
                    <a:cubicBezTo>
                      <a:pt x="20467" y="11961"/>
                      <a:pt x="12741" y="21933"/>
                      <a:pt x="12014" y="33225"/>
                    </a:cubicBezTo>
                  </a:path>
                </a:pathLst>
              </a:custGeom>
              <a:solidFill>
                <a:srgbClr val="000000"/>
              </a:solidFill>
              <a:ln w="66" cap="flat">
                <a:noFill/>
                <a:prstDash val="solid"/>
                <a:miter/>
              </a:ln>
            </p:spPr>
            <p:txBody>
              <a:bodyPr rtlCol="0" anchor="ctr"/>
              <a:lstStyle/>
              <a:p>
                <a:endParaRPr lang="en-GB"/>
              </a:p>
            </p:txBody>
          </p:sp>
          <p:sp>
            <p:nvSpPr>
              <p:cNvPr id="300" name="Freeform: Shape 299">
                <a:extLst>
                  <a:ext uri="{FF2B5EF4-FFF2-40B4-BE49-F238E27FC236}">
                    <a16:creationId xmlns:a16="http://schemas.microsoft.com/office/drawing/2014/main" id="{38C44F6E-8C83-DBE0-57A4-66DACB735CE6}"/>
                  </a:ext>
                </a:extLst>
              </p:cNvPr>
              <p:cNvSpPr/>
              <p:nvPr/>
            </p:nvSpPr>
            <p:spPr>
              <a:xfrm>
                <a:off x="3884281" y="5997166"/>
                <a:ext cx="37442" cy="74885"/>
              </a:xfrm>
              <a:custGeom>
                <a:avLst/>
                <a:gdLst>
                  <a:gd name="connsiteX0" fmla="*/ 98 w 37442"/>
                  <a:gd name="connsiteY0" fmla="*/ 76294 h 74885"/>
                  <a:gd name="connsiteX1" fmla="*/ 98 w 37442"/>
                  <a:gd name="connsiteY1" fmla="*/ 2465 h 74885"/>
                  <a:gd name="connsiteX2" fmla="*/ 11589 w 37442"/>
                  <a:gd name="connsiteY2" fmla="*/ 2465 h 74885"/>
                  <a:gd name="connsiteX3" fmla="*/ 11589 w 37442"/>
                  <a:gd name="connsiteY3" fmla="*/ 13823 h 74885"/>
                  <a:gd name="connsiteX4" fmla="*/ 12381 w 37442"/>
                  <a:gd name="connsiteY4" fmla="*/ 13823 h 74885"/>
                  <a:gd name="connsiteX5" fmla="*/ 31532 w 37442"/>
                  <a:gd name="connsiteY5" fmla="*/ 1408 h 74885"/>
                  <a:gd name="connsiteX6" fmla="*/ 37541 w 37442"/>
                  <a:gd name="connsiteY6" fmla="*/ 1606 h 74885"/>
                  <a:gd name="connsiteX7" fmla="*/ 37541 w 37442"/>
                  <a:gd name="connsiteY7" fmla="*/ 13559 h 74885"/>
                  <a:gd name="connsiteX8" fmla="*/ 30409 w 37442"/>
                  <a:gd name="connsiteY8" fmla="*/ 12899 h 74885"/>
                  <a:gd name="connsiteX9" fmla="*/ 11985 w 37442"/>
                  <a:gd name="connsiteY9" fmla="*/ 30068 h 74885"/>
                  <a:gd name="connsiteX10" fmla="*/ 11985 w 37442"/>
                  <a:gd name="connsiteY10" fmla="*/ 76294 h 74885"/>
                  <a:gd name="connsiteX11" fmla="*/ 98 w 37442"/>
                  <a:gd name="connsiteY11" fmla="*/ 76294 h 74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7442" h="74885">
                    <a:moveTo>
                      <a:pt x="98" y="76294"/>
                    </a:moveTo>
                    <a:lnTo>
                      <a:pt x="98" y="2465"/>
                    </a:lnTo>
                    <a:lnTo>
                      <a:pt x="11589" y="2465"/>
                    </a:lnTo>
                    <a:lnTo>
                      <a:pt x="11589" y="13823"/>
                    </a:lnTo>
                    <a:lnTo>
                      <a:pt x="12381" y="13823"/>
                    </a:lnTo>
                    <a:cubicBezTo>
                      <a:pt x="15089" y="6361"/>
                      <a:pt x="22749" y="1408"/>
                      <a:pt x="31532" y="1408"/>
                    </a:cubicBezTo>
                    <a:cubicBezTo>
                      <a:pt x="33249" y="1408"/>
                      <a:pt x="36154" y="1540"/>
                      <a:pt x="37541" y="1606"/>
                    </a:cubicBezTo>
                    <a:lnTo>
                      <a:pt x="37541" y="13559"/>
                    </a:lnTo>
                    <a:cubicBezTo>
                      <a:pt x="36815" y="13427"/>
                      <a:pt x="33579" y="12899"/>
                      <a:pt x="30409" y="12899"/>
                    </a:cubicBezTo>
                    <a:cubicBezTo>
                      <a:pt x="19777" y="12899"/>
                      <a:pt x="11985" y="20097"/>
                      <a:pt x="11985" y="30068"/>
                    </a:cubicBezTo>
                    <a:lnTo>
                      <a:pt x="11985" y="76294"/>
                    </a:lnTo>
                    <a:lnTo>
                      <a:pt x="98" y="76294"/>
                    </a:lnTo>
                  </a:path>
                </a:pathLst>
              </a:custGeom>
              <a:solidFill>
                <a:srgbClr val="000000"/>
              </a:solidFill>
              <a:ln w="66" cap="flat">
                <a:noFill/>
                <a:prstDash val="solid"/>
                <a:miter/>
              </a:ln>
            </p:spPr>
            <p:txBody>
              <a:bodyPr rtlCol="0" anchor="ctr"/>
              <a:lstStyle/>
              <a:p>
                <a:endParaRPr lang="en-GB"/>
              </a:p>
            </p:txBody>
          </p:sp>
          <p:sp>
            <p:nvSpPr>
              <p:cNvPr id="301" name="Freeform: Shape 300">
                <a:extLst>
                  <a:ext uri="{FF2B5EF4-FFF2-40B4-BE49-F238E27FC236}">
                    <a16:creationId xmlns:a16="http://schemas.microsoft.com/office/drawing/2014/main" id="{4CE9F885-5D3F-15D3-142B-D6E5527E8297}"/>
                  </a:ext>
                </a:extLst>
              </p:cNvPr>
              <p:cNvSpPr/>
              <p:nvPr/>
            </p:nvSpPr>
            <p:spPr>
              <a:xfrm>
                <a:off x="3930704" y="5997298"/>
                <a:ext cx="59564" cy="76470"/>
              </a:xfrm>
              <a:custGeom>
                <a:avLst/>
                <a:gdLst>
                  <a:gd name="connsiteX0" fmla="*/ 25168 w 59564"/>
                  <a:gd name="connsiteY0" fmla="*/ 77865 h 76470"/>
                  <a:gd name="connsiteX1" fmla="*/ 8 w 59564"/>
                  <a:gd name="connsiteY1" fmla="*/ 55148 h 76470"/>
                  <a:gd name="connsiteX2" fmla="*/ 28734 w 59564"/>
                  <a:gd name="connsiteY2" fmla="*/ 33422 h 76470"/>
                  <a:gd name="connsiteX3" fmla="*/ 47687 w 59564"/>
                  <a:gd name="connsiteY3" fmla="*/ 26290 h 76470"/>
                  <a:gd name="connsiteX4" fmla="*/ 32234 w 59564"/>
                  <a:gd name="connsiteY4" fmla="*/ 11828 h 76470"/>
                  <a:gd name="connsiteX5" fmla="*/ 13546 w 59564"/>
                  <a:gd name="connsiteY5" fmla="*/ 22658 h 76470"/>
                  <a:gd name="connsiteX6" fmla="*/ 2121 w 59564"/>
                  <a:gd name="connsiteY6" fmla="*/ 18894 h 76470"/>
                  <a:gd name="connsiteX7" fmla="*/ 31904 w 59564"/>
                  <a:gd name="connsiteY7" fmla="*/ 1394 h 76470"/>
                  <a:gd name="connsiteX8" fmla="*/ 59573 w 59564"/>
                  <a:gd name="connsiteY8" fmla="*/ 27479 h 76470"/>
                  <a:gd name="connsiteX9" fmla="*/ 59573 w 59564"/>
                  <a:gd name="connsiteY9" fmla="*/ 76148 h 76470"/>
                  <a:gd name="connsiteX10" fmla="*/ 47885 w 59564"/>
                  <a:gd name="connsiteY10" fmla="*/ 76148 h 76470"/>
                  <a:gd name="connsiteX11" fmla="*/ 47885 w 59564"/>
                  <a:gd name="connsiteY11" fmla="*/ 66110 h 76470"/>
                  <a:gd name="connsiteX12" fmla="*/ 47092 w 59564"/>
                  <a:gd name="connsiteY12" fmla="*/ 66110 h 76470"/>
                  <a:gd name="connsiteX13" fmla="*/ 25168 w 59564"/>
                  <a:gd name="connsiteY13" fmla="*/ 77865 h 76470"/>
                  <a:gd name="connsiteX14" fmla="*/ 27215 w 59564"/>
                  <a:gd name="connsiteY14" fmla="*/ 67365 h 76470"/>
                  <a:gd name="connsiteX15" fmla="*/ 47687 w 59564"/>
                  <a:gd name="connsiteY15" fmla="*/ 49469 h 76470"/>
                  <a:gd name="connsiteX16" fmla="*/ 47687 w 59564"/>
                  <a:gd name="connsiteY16" fmla="*/ 39233 h 76470"/>
                  <a:gd name="connsiteX17" fmla="*/ 28206 w 59564"/>
                  <a:gd name="connsiteY17" fmla="*/ 43460 h 76470"/>
                  <a:gd name="connsiteX18" fmla="*/ 11961 w 59564"/>
                  <a:gd name="connsiteY18" fmla="*/ 55742 h 76470"/>
                  <a:gd name="connsiteX19" fmla="*/ 27215 w 59564"/>
                  <a:gd name="connsiteY19" fmla="*/ 67365 h 76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9564" h="76470">
                    <a:moveTo>
                      <a:pt x="25168" y="77865"/>
                    </a:moveTo>
                    <a:cubicBezTo>
                      <a:pt x="11168" y="77865"/>
                      <a:pt x="8" y="69676"/>
                      <a:pt x="8" y="55148"/>
                    </a:cubicBezTo>
                    <a:cubicBezTo>
                      <a:pt x="8" y="38243"/>
                      <a:pt x="15065" y="35139"/>
                      <a:pt x="28734" y="33422"/>
                    </a:cubicBezTo>
                    <a:cubicBezTo>
                      <a:pt x="42073" y="31639"/>
                      <a:pt x="47687" y="32366"/>
                      <a:pt x="47687" y="26290"/>
                    </a:cubicBezTo>
                    <a:cubicBezTo>
                      <a:pt x="47687" y="17111"/>
                      <a:pt x="42470" y="11828"/>
                      <a:pt x="32234" y="11828"/>
                    </a:cubicBezTo>
                    <a:cubicBezTo>
                      <a:pt x="21602" y="11828"/>
                      <a:pt x="15857" y="17507"/>
                      <a:pt x="13546" y="22658"/>
                    </a:cubicBezTo>
                    <a:lnTo>
                      <a:pt x="2121" y="18894"/>
                    </a:lnTo>
                    <a:cubicBezTo>
                      <a:pt x="7801" y="5489"/>
                      <a:pt x="20480" y="1394"/>
                      <a:pt x="31904" y="1394"/>
                    </a:cubicBezTo>
                    <a:cubicBezTo>
                      <a:pt x="41809" y="1394"/>
                      <a:pt x="59573" y="4432"/>
                      <a:pt x="59573" y="27479"/>
                    </a:cubicBezTo>
                    <a:lnTo>
                      <a:pt x="59573" y="76148"/>
                    </a:lnTo>
                    <a:lnTo>
                      <a:pt x="47885" y="76148"/>
                    </a:lnTo>
                    <a:lnTo>
                      <a:pt x="47885" y="66110"/>
                    </a:lnTo>
                    <a:lnTo>
                      <a:pt x="47092" y="66110"/>
                    </a:lnTo>
                    <a:cubicBezTo>
                      <a:pt x="44583" y="71327"/>
                      <a:pt x="37649" y="77865"/>
                      <a:pt x="25168" y="77865"/>
                    </a:cubicBezTo>
                    <a:close/>
                    <a:moveTo>
                      <a:pt x="27215" y="67365"/>
                    </a:moveTo>
                    <a:cubicBezTo>
                      <a:pt x="40357" y="67365"/>
                      <a:pt x="47687" y="58516"/>
                      <a:pt x="47687" y="49469"/>
                    </a:cubicBezTo>
                    <a:lnTo>
                      <a:pt x="47687" y="39233"/>
                    </a:lnTo>
                    <a:cubicBezTo>
                      <a:pt x="45705" y="41545"/>
                      <a:pt x="32762" y="42865"/>
                      <a:pt x="28206" y="43460"/>
                    </a:cubicBezTo>
                    <a:cubicBezTo>
                      <a:pt x="19555" y="44582"/>
                      <a:pt x="11961" y="47356"/>
                      <a:pt x="11961" y="55742"/>
                    </a:cubicBezTo>
                    <a:cubicBezTo>
                      <a:pt x="11961" y="63403"/>
                      <a:pt x="18366" y="67365"/>
                      <a:pt x="27215" y="67365"/>
                    </a:cubicBezTo>
                  </a:path>
                </a:pathLst>
              </a:custGeom>
              <a:solidFill>
                <a:srgbClr val="000000"/>
              </a:solidFill>
              <a:ln w="66" cap="flat">
                <a:noFill/>
                <a:prstDash val="solid"/>
                <a:miter/>
              </a:ln>
            </p:spPr>
            <p:txBody>
              <a:bodyPr rtlCol="0" anchor="ctr"/>
              <a:lstStyle/>
              <a:p>
                <a:endParaRPr lang="en-GB"/>
              </a:p>
            </p:txBody>
          </p:sp>
          <p:sp>
            <p:nvSpPr>
              <p:cNvPr id="302" name="Freeform: Shape 301">
                <a:extLst>
                  <a:ext uri="{FF2B5EF4-FFF2-40B4-BE49-F238E27FC236}">
                    <a16:creationId xmlns:a16="http://schemas.microsoft.com/office/drawing/2014/main" id="{D421F5C4-DC20-115F-C215-10AB2C210163}"/>
                  </a:ext>
                </a:extLst>
              </p:cNvPr>
              <p:cNvSpPr/>
              <p:nvPr/>
            </p:nvSpPr>
            <p:spPr>
              <a:xfrm>
                <a:off x="4002024" y="5980657"/>
                <a:ext cx="40216" cy="92319"/>
              </a:xfrm>
              <a:custGeom>
                <a:avLst/>
                <a:gdLst>
                  <a:gd name="connsiteX0" fmla="*/ 38404 w 40216"/>
                  <a:gd name="connsiteY0" fmla="*/ 19091 h 92319"/>
                  <a:gd name="connsiteX1" fmla="*/ 38404 w 40216"/>
                  <a:gd name="connsiteY1" fmla="*/ 29260 h 92319"/>
                  <a:gd name="connsiteX2" fmla="*/ 23216 w 40216"/>
                  <a:gd name="connsiteY2" fmla="*/ 29260 h 92319"/>
                  <a:gd name="connsiteX3" fmla="*/ 23216 w 40216"/>
                  <a:gd name="connsiteY3" fmla="*/ 73769 h 92319"/>
                  <a:gd name="connsiteX4" fmla="*/ 31932 w 40216"/>
                  <a:gd name="connsiteY4" fmla="*/ 83278 h 92319"/>
                  <a:gd name="connsiteX5" fmla="*/ 38008 w 40216"/>
                  <a:gd name="connsiteY5" fmla="*/ 82486 h 92319"/>
                  <a:gd name="connsiteX6" fmla="*/ 40451 w 40216"/>
                  <a:gd name="connsiteY6" fmla="*/ 92523 h 92319"/>
                  <a:gd name="connsiteX7" fmla="*/ 31602 w 40216"/>
                  <a:gd name="connsiteY7" fmla="*/ 93844 h 92319"/>
                  <a:gd name="connsiteX8" fmla="*/ 11329 w 40216"/>
                  <a:gd name="connsiteY8" fmla="*/ 74693 h 92319"/>
                  <a:gd name="connsiteX9" fmla="*/ 11329 w 40216"/>
                  <a:gd name="connsiteY9" fmla="*/ 29260 h 92319"/>
                  <a:gd name="connsiteX10" fmla="*/ 235 w 40216"/>
                  <a:gd name="connsiteY10" fmla="*/ 29260 h 92319"/>
                  <a:gd name="connsiteX11" fmla="*/ 235 w 40216"/>
                  <a:gd name="connsiteY11" fmla="*/ 19091 h 92319"/>
                  <a:gd name="connsiteX12" fmla="*/ 11329 w 40216"/>
                  <a:gd name="connsiteY12" fmla="*/ 19091 h 92319"/>
                  <a:gd name="connsiteX13" fmla="*/ 11329 w 40216"/>
                  <a:gd name="connsiteY13" fmla="*/ 1525 h 92319"/>
                  <a:gd name="connsiteX14" fmla="*/ 23216 w 40216"/>
                  <a:gd name="connsiteY14" fmla="*/ 1525 h 92319"/>
                  <a:gd name="connsiteX15" fmla="*/ 23216 w 40216"/>
                  <a:gd name="connsiteY15" fmla="*/ 19091 h 92319"/>
                  <a:gd name="connsiteX16" fmla="*/ 38404 w 40216"/>
                  <a:gd name="connsiteY16" fmla="*/ 19091 h 923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0216" h="92319">
                    <a:moveTo>
                      <a:pt x="38404" y="19091"/>
                    </a:moveTo>
                    <a:lnTo>
                      <a:pt x="38404" y="29260"/>
                    </a:lnTo>
                    <a:lnTo>
                      <a:pt x="23216" y="29260"/>
                    </a:lnTo>
                    <a:lnTo>
                      <a:pt x="23216" y="73769"/>
                    </a:lnTo>
                    <a:cubicBezTo>
                      <a:pt x="23216" y="80373"/>
                      <a:pt x="25659" y="83278"/>
                      <a:pt x="31932" y="83278"/>
                    </a:cubicBezTo>
                    <a:cubicBezTo>
                      <a:pt x="33451" y="83278"/>
                      <a:pt x="36027" y="82882"/>
                      <a:pt x="38008" y="82486"/>
                    </a:cubicBezTo>
                    <a:lnTo>
                      <a:pt x="40451" y="92523"/>
                    </a:lnTo>
                    <a:cubicBezTo>
                      <a:pt x="38008" y="93382"/>
                      <a:pt x="34640" y="93844"/>
                      <a:pt x="31602" y="93844"/>
                    </a:cubicBezTo>
                    <a:cubicBezTo>
                      <a:pt x="18857" y="93844"/>
                      <a:pt x="11329" y="86778"/>
                      <a:pt x="11329" y="74693"/>
                    </a:cubicBezTo>
                    <a:lnTo>
                      <a:pt x="11329" y="29260"/>
                    </a:lnTo>
                    <a:lnTo>
                      <a:pt x="235" y="29260"/>
                    </a:lnTo>
                    <a:lnTo>
                      <a:pt x="235" y="19091"/>
                    </a:lnTo>
                    <a:lnTo>
                      <a:pt x="11329" y="19091"/>
                    </a:lnTo>
                    <a:lnTo>
                      <a:pt x="11329" y="1525"/>
                    </a:lnTo>
                    <a:lnTo>
                      <a:pt x="23216" y="1525"/>
                    </a:lnTo>
                    <a:lnTo>
                      <a:pt x="23216" y="19091"/>
                    </a:lnTo>
                    <a:lnTo>
                      <a:pt x="38404" y="19091"/>
                    </a:lnTo>
                  </a:path>
                </a:pathLst>
              </a:custGeom>
              <a:solidFill>
                <a:srgbClr val="000000"/>
              </a:solidFill>
              <a:ln w="66" cap="flat">
                <a:noFill/>
                <a:prstDash val="solid"/>
                <a:miter/>
              </a:ln>
            </p:spPr>
            <p:txBody>
              <a:bodyPr rtlCol="0" anchor="ctr"/>
              <a:lstStyle/>
              <a:p>
                <a:endParaRPr lang="en-GB"/>
              </a:p>
            </p:txBody>
          </p:sp>
          <p:sp>
            <p:nvSpPr>
              <p:cNvPr id="303" name="Freeform: Shape 302">
                <a:extLst>
                  <a:ext uri="{FF2B5EF4-FFF2-40B4-BE49-F238E27FC236}">
                    <a16:creationId xmlns:a16="http://schemas.microsoft.com/office/drawing/2014/main" id="{38B34BB2-2801-7F45-2A89-680A0646F808}"/>
                  </a:ext>
                </a:extLst>
              </p:cNvPr>
              <p:cNvSpPr/>
              <p:nvPr/>
            </p:nvSpPr>
            <p:spPr>
              <a:xfrm>
                <a:off x="4050495" y="5997298"/>
                <a:ext cx="67357" cy="76338"/>
              </a:xfrm>
              <a:custGeom>
                <a:avLst/>
                <a:gdLst>
                  <a:gd name="connsiteX0" fmla="*/ 33568 w 67357"/>
                  <a:gd name="connsiteY0" fmla="*/ 77734 h 76338"/>
                  <a:gd name="connsiteX1" fmla="*/ -44 w 67357"/>
                  <a:gd name="connsiteY1" fmla="*/ 39697 h 76338"/>
                  <a:gd name="connsiteX2" fmla="*/ 33568 w 67357"/>
                  <a:gd name="connsiteY2" fmla="*/ 1395 h 76338"/>
                  <a:gd name="connsiteX3" fmla="*/ 67313 w 67357"/>
                  <a:gd name="connsiteY3" fmla="*/ 39697 h 76338"/>
                  <a:gd name="connsiteX4" fmla="*/ 33568 w 67357"/>
                  <a:gd name="connsiteY4" fmla="*/ 77734 h 76338"/>
                  <a:gd name="connsiteX5" fmla="*/ 33568 w 67357"/>
                  <a:gd name="connsiteY5" fmla="*/ 67102 h 76338"/>
                  <a:gd name="connsiteX6" fmla="*/ 55294 w 67357"/>
                  <a:gd name="connsiteY6" fmla="*/ 39697 h 76338"/>
                  <a:gd name="connsiteX7" fmla="*/ 33568 w 67357"/>
                  <a:gd name="connsiteY7" fmla="*/ 12027 h 76338"/>
                  <a:gd name="connsiteX8" fmla="*/ 12040 w 67357"/>
                  <a:gd name="connsiteY8" fmla="*/ 39697 h 76338"/>
                  <a:gd name="connsiteX9" fmla="*/ 33568 w 67357"/>
                  <a:gd name="connsiteY9" fmla="*/ 67102 h 76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357" h="76338">
                    <a:moveTo>
                      <a:pt x="33568" y="77734"/>
                    </a:moveTo>
                    <a:cubicBezTo>
                      <a:pt x="13493" y="77734"/>
                      <a:pt x="-44" y="62479"/>
                      <a:pt x="-44" y="39697"/>
                    </a:cubicBezTo>
                    <a:cubicBezTo>
                      <a:pt x="-44" y="16584"/>
                      <a:pt x="13493" y="1395"/>
                      <a:pt x="33568" y="1395"/>
                    </a:cubicBezTo>
                    <a:cubicBezTo>
                      <a:pt x="53709" y="1395"/>
                      <a:pt x="67313" y="16584"/>
                      <a:pt x="67313" y="39697"/>
                    </a:cubicBezTo>
                    <a:cubicBezTo>
                      <a:pt x="67313" y="62479"/>
                      <a:pt x="53709" y="77734"/>
                      <a:pt x="33568" y="77734"/>
                    </a:cubicBezTo>
                    <a:close/>
                    <a:moveTo>
                      <a:pt x="33568" y="67102"/>
                    </a:moveTo>
                    <a:cubicBezTo>
                      <a:pt x="48492" y="67102"/>
                      <a:pt x="55294" y="54225"/>
                      <a:pt x="55294" y="39697"/>
                    </a:cubicBezTo>
                    <a:cubicBezTo>
                      <a:pt x="55294" y="25036"/>
                      <a:pt x="48492" y="12027"/>
                      <a:pt x="33568" y="12027"/>
                    </a:cubicBezTo>
                    <a:cubicBezTo>
                      <a:pt x="18842" y="12027"/>
                      <a:pt x="12040" y="24970"/>
                      <a:pt x="12040" y="39697"/>
                    </a:cubicBezTo>
                    <a:cubicBezTo>
                      <a:pt x="12040" y="54225"/>
                      <a:pt x="18842" y="67102"/>
                      <a:pt x="33568" y="67102"/>
                    </a:cubicBezTo>
                  </a:path>
                </a:pathLst>
              </a:custGeom>
              <a:solidFill>
                <a:srgbClr val="000000"/>
              </a:solidFill>
              <a:ln w="66" cap="flat">
                <a:noFill/>
                <a:prstDash val="solid"/>
                <a:miter/>
              </a:ln>
            </p:spPr>
            <p:txBody>
              <a:bodyPr rtlCol="0" anchor="ctr"/>
              <a:lstStyle/>
              <a:p>
                <a:endParaRPr lang="en-GB"/>
              </a:p>
            </p:txBody>
          </p:sp>
          <p:sp>
            <p:nvSpPr>
              <p:cNvPr id="304" name="Freeform: Shape 303">
                <a:extLst>
                  <a:ext uri="{FF2B5EF4-FFF2-40B4-BE49-F238E27FC236}">
                    <a16:creationId xmlns:a16="http://schemas.microsoft.com/office/drawing/2014/main" id="{6C84BD96-AF17-99DF-0C24-4427B7BF9D28}"/>
                  </a:ext>
                </a:extLst>
              </p:cNvPr>
              <p:cNvSpPr/>
              <p:nvPr/>
            </p:nvSpPr>
            <p:spPr>
              <a:xfrm>
                <a:off x="4135153" y="5997166"/>
                <a:ext cx="37442" cy="74885"/>
              </a:xfrm>
              <a:custGeom>
                <a:avLst/>
                <a:gdLst>
                  <a:gd name="connsiteX0" fmla="*/ 139 w 37442"/>
                  <a:gd name="connsiteY0" fmla="*/ 76294 h 74885"/>
                  <a:gd name="connsiteX1" fmla="*/ 139 w 37442"/>
                  <a:gd name="connsiteY1" fmla="*/ 2465 h 74885"/>
                  <a:gd name="connsiteX2" fmla="*/ 11630 w 37442"/>
                  <a:gd name="connsiteY2" fmla="*/ 2465 h 74885"/>
                  <a:gd name="connsiteX3" fmla="*/ 11630 w 37442"/>
                  <a:gd name="connsiteY3" fmla="*/ 13823 h 74885"/>
                  <a:gd name="connsiteX4" fmla="*/ 12422 w 37442"/>
                  <a:gd name="connsiteY4" fmla="*/ 13823 h 74885"/>
                  <a:gd name="connsiteX5" fmla="*/ 31573 w 37442"/>
                  <a:gd name="connsiteY5" fmla="*/ 1408 h 74885"/>
                  <a:gd name="connsiteX6" fmla="*/ 37582 w 37442"/>
                  <a:gd name="connsiteY6" fmla="*/ 1606 h 74885"/>
                  <a:gd name="connsiteX7" fmla="*/ 37582 w 37442"/>
                  <a:gd name="connsiteY7" fmla="*/ 13559 h 74885"/>
                  <a:gd name="connsiteX8" fmla="*/ 30450 w 37442"/>
                  <a:gd name="connsiteY8" fmla="*/ 12899 h 74885"/>
                  <a:gd name="connsiteX9" fmla="*/ 12026 w 37442"/>
                  <a:gd name="connsiteY9" fmla="*/ 30068 h 74885"/>
                  <a:gd name="connsiteX10" fmla="*/ 12026 w 37442"/>
                  <a:gd name="connsiteY10" fmla="*/ 76294 h 74885"/>
                  <a:gd name="connsiteX11" fmla="*/ 139 w 37442"/>
                  <a:gd name="connsiteY11" fmla="*/ 76294 h 74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7442" h="74885">
                    <a:moveTo>
                      <a:pt x="139" y="76294"/>
                    </a:moveTo>
                    <a:lnTo>
                      <a:pt x="139" y="2465"/>
                    </a:lnTo>
                    <a:lnTo>
                      <a:pt x="11630" y="2465"/>
                    </a:lnTo>
                    <a:lnTo>
                      <a:pt x="11630" y="13823"/>
                    </a:lnTo>
                    <a:lnTo>
                      <a:pt x="12422" y="13823"/>
                    </a:lnTo>
                    <a:cubicBezTo>
                      <a:pt x="15130" y="6361"/>
                      <a:pt x="22790" y="1408"/>
                      <a:pt x="31573" y="1408"/>
                    </a:cubicBezTo>
                    <a:cubicBezTo>
                      <a:pt x="33290" y="1408"/>
                      <a:pt x="36195" y="1540"/>
                      <a:pt x="37582" y="1606"/>
                    </a:cubicBezTo>
                    <a:lnTo>
                      <a:pt x="37582" y="13559"/>
                    </a:lnTo>
                    <a:cubicBezTo>
                      <a:pt x="36856" y="13427"/>
                      <a:pt x="33620" y="12899"/>
                      <a:pt x="30450" y="12899"/>
                    </a:cubicBezTo>
                    <a:cubicBezTo>
                      <a:pt x="19818" y="12899"/>
                      <a:pt x="12026" y="20097"/>
                      <a:pt x="12026" y="30068"/>
                    </a:cubicBezTo>
                    <a:lnTo>
                      <a:pt x="12026" y="76294"/>
                    </a:lnTo>
                    <a:lnTo>
                      <a:pt x="139" y="76294"/>
                    </a:lnTo>
                  </a:path>
                </a:pathLst>
              </a:custGeom>
              <a:solidFill>
                <a:srgbClr val="000000"/>
              </a:solidFill>
              <a:ln w="66" cap="flat">
                <a:noFill/>
                <a:prstDash val="solid"/>
                <a:miter/>
              </a:ln>
            </p:spPr>
            <p:txBody>
              <a:bodyPr rtlCol="0" anchor="ctr"/>
              <a:lstStyle/>
              <a:p>
                <a:endParaRPr lang="en-GB"/>
              </a:p>
            </p:txBody>
          </p:sp>
        </p:grpSp>
        <p:sp>
          <p:nvSpPr>
            <p:cNvPr id="305" name="Freeform: Shape 304">
              <a:extLst>
                <a:ext uri="{FF2B5EF4-FFF2-40B4-BE49-F238E27FC236}">
                  <a16:creationId xmlns:a16="http://schemas.microsoft.com/office/drawing/2014/main" id="{272DD983-625C-8509-B413-D8B94F99D319}"/>
                </a:ext>
              </a:extLst>
            </p:cNvPr>
            <p:cNvSpPr/>
            <p:nvPr/>
          </p:nvSpPr>
          <p:spPr>
            <a:xfrm>
              <a:off x="3788845" y="3506439"/>
              <a:ext cx="6085" cy="533126"/>
            </a:xfrm>
            <a:custGeom>
              <a:avLst/>
              <a:gdLst>
                <a:gd name="connsiteX0" fmla="*/ -965 w 6085"/>
                <a:gd name="connsiteY0" fmla="*/ 2902 h 533126"/>
                <a:gd name="connsiteX1" fmla="*/ -965 w 6085"/>
                <a:gd name="connsiteY1" fmla="*/ 533108 h 533126"/>
                <a:gd name="connsiteX2" fmla="*/ -965 w 6085"/>
                <a:gd name="connsiteY2" fmla="*/ 3024 h 533126"/>
                <a:gd name="connsiteX3" fmla="*/ -965 w 6085"/>
                <a:gd name="connsiteY3" fmla="*/ -19 h 533126"/>
              </a:gdLst>
              <a:ahLst/>
              <a:cxnLst>
                <a:cxn ang="0">
                  <a:pos x="connsiteX0" y="connsiteY0"/>
                </a:cxn>
                <a:cxn ang="0">
                  <a:pos x="connsiteX1" y="connsiteY1"/>
                </a:cxn>
                <a:cxn ang="0">
                  <a:pos x="connsiteX2" y="connsiteY2"/>
                </a:cxn>
                <a:cxn ang="0">
                  <a:pos x="connsiteX3" y="connsiteY3"/>
                </a:cxn>
              </a:cxnLst>
              <a:rect l="l" t="t" r="r" b="b"/>
              <a:pathLst>
                <a:path w="6085" h="533126">
                  <a:moveTo>
                    <a:pt x="-965" y="2902"/>
                  </a:moveTo>
                  <a:lnTo>
                    <a:pt x="-965" y="533108"/>
                  </a:lnTo>
                  <a:moveTo>
                    <a:pt x="-965" y="3024"/>
                  </a:moveTo>
                  <a:lnTo>
                    <a:pt x="-965" y="-19"/>
                  </a:lnTo>
                </a:path>
              </a:pathLst>
            </a:custGeom>
            <a:noFill/>
            <a:ln w="6079" cap="flat">
              <a:solidFill>
                <a:srgbClr val="3A414A"/>
              </a:solidFill>
              <a:prstDash val="solid"/>
              <a:miter/>
            </a:ln>
          </p:spPr>
          <p:txBody>
            <a:bodyPr rtlCol="0" anchor="ctr"/>
            <a:lstStyle/>
            <a:p>
              <a:endParaRPr lang="en-GB"/>
            </a:p>
          </p:txBody>
        </p:sp>
        <p:sp>
          <p:nvSpPr>
            <p:cNvPr id="306" name="Freeform: Shape 305">
              <a:extLst>
                <a:ext uri="{FF2B5EF4-FFF2-40B4-BE49-F238E27FC236}">
                  <a16:creationId xmlns:a16="http://schemas.microsoft.com/office/drawing/2014/main" id="{F930A879-7FA2-A75A-097A-A4098621E0CF}"/>
                </a:ext>
              </a:extLst>
            </p:cNvPr>
            <p:cNvSpPr/>
            <p:nvPr/>
          </p:nvSpPr>
          <p:spPr>
            <a:xfrm>
              <a:off x="3760606" y="4042608"/>
              <a:ext cx="56415" cy="86907"/>
            </a:xfrm>
            <a:custGeom>
              <a:avLst/>
              <a:gdLst>
                <a:gd name="connsiteX0" fmla="*/ 27274 w 56415"/>
                <a:gd name="connsiteY0" fmla="*/ 86888 h 86907"/>
                <a:gd name="connsiteX1" fmla="*/ -965 w 56415"/>
                <a:gd name="connsiteY1" fmla="*/ -19 h 86907"/>
                <a:gd name="connsiteX2" fmla="*/ 55451 w 56415"/>
                <a:gd name="connsiteY2" fmla="*/ -19 h 86907"/>
              </a:gdLst>
              <a:ahLst/>
              <a:cxnLst>
                <a:cxn ang="0">
                  <a:pos x="connsiteX0" y="connsiteY0"/>
                </a:cxn>
                <a:cxn ang="0">
                  <a:pos x="connsiteX1" y="connsiteY1"/>
                </a:cxn>
                <a:cxn ang="0">
                  <a:pos x="connsiteX2" y="connsiteY2"/>
                </a:cxn>
              </a:cxnLst>
              <a:rect l="l" t="t" r="r" b="b"/>
              <a:pathLst>
                <a:path w="56415" h="86907">
                  <a:moveTo>
                    <a:pt x="27274" y="86888"/>
                  </a:moveTo>
                  <a:lnTo>
                    <a:pt x="-965" y="-19"/>
                  </a:lnTo>
                  <a:lnTo>
                    <a:pt x="55451" y="-19"/>
                  </a:lnTo>
                  <a:close/>
                </a:path>
              </a:pathLst>
            </a:custGeom>
            <a:solidFill>
              <a:srgbClr val="3A414A"/>
            </a:solidFill>
            <a:ln w="6079" cap="flat">
              <a:solidFill>
                <a:srgbClr val="3A414A"/>
              </a:solidFill>
              <a:prstDash val="solid"/>
              <a:miter/>
            </a:ln>
          </p:spPr>
          <p:txBody>
            <a:bodyPr rtlCol="0" anchor="ctr"/>
            <a:lstStyle/>
            <a:p>
              <a:endParaRPr lang="en-GB"/>
            </a:p>
          </p:txBody>
        </p:sp>
        <p:sp>
          <p:nvSpPr>
            <p:cNvPr id="307" name="Freeform: Shape 306">
              <a:extLst>
                <a:ext uri="{FF2B5EF4-FFF2-40B4-BE49-F238E27FC236}">
                  <a16:creationId xmlns:a16="http://schemas.microsoft.com/office/drawing/2014/main" id="{792E702C-81B2-1FE4-E3B1-9486FF7E1338}"/>
                </a:ext>
              </a:extLst>
            </p:cNvPr>
            <p:cNvSpPr/>
            <p:nvPr/>
          </p:nvSpPr>
          <p:spPr>
            <a:xfrm>
              <a:off x="3650511" y="3599006"/>
              <a:ext cx="276666" cy="423397"/>
            </a:xfrm>
            <a:custGeom>
              <a:avLst/>
              <a:gdLst>
                <a:gd name="connsiteX0" fmla="*/ 35551 w 276666"/>
                <a:gd name="connsiteY0" fmla="*/ 423379 h 423397"/>
                <a:gd name="connsiteX1" fmla="*/ -965 w 276666"/>
                <a:gd name="connsiteY1" fmla="*/ 386863 h 423397"/>
                <a:gd name="connsiteX2" fmla="*/ -965 w 276666"/>
                <a:gd name="connsiteY2" fmla="*/ 36497 h 423397"/>
                <a:gd name="connsiteX3" fmla="*/ 35551 w 276666"/>
                <a:gd name="connsiteY3" fmla="*/ -19 h 423397"/>
                <a:gd name="connsiteX4" fmla="*/ 239187 w 276666"/>
                <a:gd name="connsiteY4" fmla="*/ -19 h 423397"/>
                <a:gd name="connsiteX5" fmla="*/ 275702 w 276666"/>
                <a:gd name="connsiteY5" fmla="*/ 36497 h 423397"/>
                <a:gd name="connsiteX6" fmla="*/ 275702 w 276666"/>
                <a:gd name="connsiteY6" fmla="*/ 386803 h 423397"/>
                <a:gd name="connsiteX7" fmla="*/ 239187 w 276666"/>
                <a:gd name="connsiteY7" fmla="*/ 423318 h 423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6666" h="423397">
                  <a:moveTo>
                    <a:pt x="35551" y="423379"/>
                  </a:moveTo>
                  <a:cubicBezTo>
                    <a:pt x="15407" y="423379"/>
                    <a:pt x="-965" y="407032"/>
                    <a:pt x="-965" y="386863"/>
                  </a:cubicBezTo>
                  <a:lnTo>
                    <a:pt x="-965" y="36497"/>
                  </a:lnTo>
                  <a:cubicBezTo>
                    <a:pt x="-965" y="16328"/>
                    <a:pt x="15407" y="-19"/>
                    <a:pt x="35551" y="-19"/>
                  </a:cubicBezTo>
                  <a:lnTo>
                    <a:pt x="239187" y="-19"/>
                  </a:lnTo>
                  <a:cubicBezTo>
                    <a:pt x="259331" y="-19"/>
                    <a:pt x="275702" y="16328"/>
                    <a:pt x="275702" y="36497"/>
                  </a:cubicBezTo>
                  <a:lnTo>
                    <a:pt x="275702" y="386803"/>
                  </a:lnTo>
                  <a:cubicBezTo>
                    <a:pt x="275702" y="406971"/>
                    <a:pt x="259331" y="423318"/>
                    <a:pt x="239187" y="423318"/>
                  </a:cubicBezTo>
                  <a:close/>
                </a:path>
              </a:pathLst>
            </a:custGeom>
            <a:noFill/>
            <a:ln w="6079" cap="flat">
              <a:noFill/>
              <a:prstDash val="solid"/>
              <a:miter/>
            </a:ln>
          </p:spPr>
          <p:txBody>
            <a:bodyPr rtlCol="0" anchor="ctr"/>
            <a:lstStyle/>
            <a:p>
              <a:endParaRPr lang="en-GB"/>
            </a:p>
          </p:txBody>
        </p:sp>
        <p:grpSp>
          <p:nvGrpSpPr>
            <p:cNvPr id="308" name="Graphic 8">
              <a:extLst>
                <a:ext uri="{FF2B5EF4-FFF2-40B4-BE49-F238E27FC236}">
                  <a16:creationId xmlns:a16="http://schemas.microsoft.com/office/drawing/2014/main" id="{D490583E-4477-B6D2-052B-7E5AA74FADF4}"/>
                </a:ext>
              </a:extLst>
            </p:cNvPr>
            <p:cNvGrpSpPr/>
            <p:nvPr/>
          </p:nvGrpSpPr>
          <p:grpSpPr>
            <a:xfrm>
              <a:off x="3684607" y="3644459"/>
              <a:ext cx="81145" cy="328544"/>
              <a:chOff x="3684607" y="3644459"/>
              <a:chExt cx="81145" cy="328544"/>
            </a:xfrm>
            <a:solidFill>
              <a:srgbClr val="000000"/>
            </a:solidFill>
          </p:grpSpPr>
          <p:sp>
            <p:nvSpPr>
              <p:cNvPr id="309" name="Freeform: Shape 308">
                <a:extLst>
                  <a:ext uri="{FF2B5EF4-FFF2-40B4-BE49-F238E27FC236}">
                    <a16:creationId xmlns:a16="http://schemas.microsoft.com/office/drawing/2014/main" id="{90101745-1BC2-D774-96E5-4F6F96FBE74C}"/>
                  </a:ext>
                </a:extLst>
              </p:cNvPr>
              <p:cNvSpPr/>
              <p:nvPr/>
            </p:nvSpPr>
            <p:spPr>
              <a:xfrm rot="-5400000">
                <a:off x="3691686" y="3899254"/>
                <a:ext cx="66670" cy="80828"/>
              </a:xfrm>
              <a:custGeom>
                <a:avLst/>
                <a:gdLst>
                  <a:gd name="connsiteX0" fmla="*/ 34678 w 66670"/>
                  <a:gd name="connsiteY0" fmla="*/ 82071 h 80828"/>
                  <a:gd name="connsiteX1" fmla="*/ -242 w 66670"/>
                  <a:gd name="connsiteY1" fmla="*/ 41709 h 80828"/>
                  <a:gd name="connsiteX2" fmla="*/ 34678 w 66670"/>
                  <a:gd name="connsiteY2" fmla="*/ 1242 h 80828"/>
                  <a:gd name="connsiteX3" fmla="*/ 66428 w 66670"/>
                  <a:gd name="connsiteY3" fmla="*/ 27075 h 80828"/>
                  <a:gd name="connsiteX4" fmla="*/ 56390 w 66670"/>
                  <a:gd name="connsiteY4" fmla="*/ 27075 h 80828"/>
                  <a:gd name="connsiteX5" fmla="*/ 34678 w 66670"/>
                  <a:gd name="connsiteY5" fmla="*/ 10540 h 80828"/>
                  <a:gd name="connsiteX6" fmla="*/ 9531 w 66670"/>
                  <a:gd name="connsiteY6" fmla="*/ 41709 h 80828"/>
                  <a:gd name="connsiteX7" fmla="*/ 34678 w 66670"/>
                  <a:gd name="connsiteY7" fmla="*/ 72773 h 80828"/>
                  <a:gd name="connsiteX8" fmla="*/ 56390 w 66670"/>
                  <a:gd name="connsiteY8" fmla="*/ 56237 h 80828"/>
                  <a:gd name="connsiteX9" fmla="*/ 66428 w 66670"/>
                  <a:gd name="connsiteY9" fmla="*/ 56237 h 80828"/>
                  <a:gd name="connsiteX10" fmla="*/ 34678 w 66670"/>
                  <a:gd name="connsiteY10" fmla="*/ 82071 h 80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6670" h="80828">
                    <a:moveTo>
                      <a:pt x="34678" y="82071"/>
                    </a:moveTo>
                    <a:cubicBezTo>
                      <a:pt x="14497" y="82071"/>
                      <a:pt x="-242" y="66645"/>
                      <a:pt x="-242" y="41709"/>
                    </a:cubicBezTo>
                    <a:cubicBezTo>
                      <a:pt x="-242" y="16721"/>
                      <a:pt x="14497" y="1242"/>
                      <a:pt x="34678" y="1242"/>
                    </a:cubicBezTo>
                    <a:cubicBezTo>
                      <a:pt x="50632" y="1242"/>
                      <a:pt x="63628" y="10857"/>
                      <a:pt x="66428" y="27075"/>
                    </a:cubicBezTo>
                    <a:lnTo>
                      <a:pt x="56390" y="27075"/>
                    </a:lnTo>
                    <a:cubicBezTo>
                      <a:pt x="54172" y="16298"/>
                      <a:pt x="44927" y="10540"/>
                      <a:pt x="34678" y="10540"/>
                    </a:cubicBezTo>
                    <a:cubicBezTo>
                      <a:pt x="20519" y="10540"/>
                      <a:pt x="9531" y="21528"/>
                      <a:pt x="9531" y="41709"/>
                    </a:cubicBezTo>
                    <a:cubicBezTo>
                      <a:pt x="9531" y="61837"/>
                      <a:pt x="20572" y="72773"/>
                      <a:pt x="34678" y="72773"/>
                    </a:cubicBezTo>
                    <a:cubicBezTo>
                      <a:pt x="44979" y="72773"/>
                      <a:pt x="54172" y="66962"/>
                      <a:pt x="56390" y="56237"/>
                    </a:cubicBezTo>
                    <a:lnTo>
                      <a:pt x="66428" y="56237"/>
                    </a:lnTo>
                    <a:cubicBezTo>
                      <a:pt x="63681" y="72244"/>
                      <a:pt x="50791" y="82071"/>
                      <a:pt x="34678" y="82071"/>
                    </a:cubicBezTo>
                  </a:path>
                </a:pathLst>
              </a:custGeom>
              <a:solidFill>
                <a:srgbClr val="000000"/>
              </a:solidFill>
              <a:ln w="53" cap="flat">
                <a:noFill/>
                <a:prstDash val="solid"/>
                <a:miter/>
              </a:ln>
            </p:spPr>
            <p:txBody>
              <a:bodyPr rtlCol="0" anchor="ctr"/>
              <a:lstStyle/>
              <a:p>
                <a:endParaRPr lang="en-GB"/>
              </a:p>
            </p:txBody>
          </p:sp>
          <p:sp>
            <p:nvSpPr>
              <p:cNvPr id="310" name="Freeform: Shape 309">
                <a:extLst>
                  <a:ext uri="{FF2B5EF4-FFF2-40B4-BE49-F238E27FC236}">
                    <a16:creationId xmlns:a16="http://schemas.microsoft.com/office/drawing/2014/main" id="{1EC50EE0-A3DF-8BB8-B65F-ED8D7ED63DAB}"/>
                  </a:ext>
                </a:extLst>
              </p:cNvPr>
              <p:cNvSpPr/>
              <p:nvPr/>
            </p:nvSpPr>
            <p:spPr>
              <a:xfrm rot="-5400000">
                <a:off x="3719447" y="3847138"/>
                <a:ext cx="29954" cy="59908"/>
              </a:xfrm>
              <a:custGeom>
                <a:avLst/>
                <a:gdLst>
                  <a:gd name="connsiteX0" fmla="*/ 71 w 29954"/>
                  <a:gd name="connsiteY0" fmla="*/ 60962 h 59908"/>
                  <a:gd name="connsiteX1" fmla="*/ 71 w 29954"/>
                  <a:gd name="connsiteY1" fmla="*/ 1899 h 59908"/>
                  <a:gd name="connsiteX2" fmla="*/ 9263 w 29954"/>
                  <a:gd name="connsiteY2" fmla="*/ 1899 h 59908"/>
                  <a:gd name="connsiteX3" fmla="*/ 9263 w 29954"/>
                  <a:gd name="connsiteY3" fmla="*/ 10986 h 59908"/>
                  <a:gd name="connsiteX4" fmla="*/ 9897 w 29954"/>
                  <a:gd name="connsiteY4" fmla="*/ 10986 h 59908"/>
                  <a:gd name="connsiteX5" fmla="*/ 25217 w 29954"/>
                  <a:gd name="connsiteY5" fmla="*/ 1054 h 59908"/>
                  <a:gd name="connsiteX6" fmla="*/ 30025 w 29954"/>
                  <a:gd name="connsiteY6" fmla="*/ 1212 h 59908"/>
                  <a:gd name="connsiteX7" fmla="*/ 30025 w 29954"/>
                  <a:gd name="connsiteY7" fmla="*/ 10774 h 59908"/>
                  <a:gd name="connsiteX8" fmla="*/ 24319 w 29954"/>
                  <a:gd name="connsiteY8" fmla="*/ 10246 h 59908"/>
                  <a:gd name="connsiteX9" fmla="*/ 9580 w 29954"/>
                  <a:gd name="connsiteY9" fmla="*/ 23982 h 59908"/>
                  <a:gd name="connsiteX10" fmla="*/ 9580 w 29954"/>
                  <a:gd name="connsiteY10" fmla="*/ 60962 h 59908"/>
                  <a:gd name="connsiteX11" fmla="*/ 71 w 29954"/>
                  <a:gd name="connsiteY11" fmla="*/ 60962 h 59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9954" h="59908">
                    <a:moveTo>
                      <a:pt x="71" y="60962"/>
                    </a:moveTo>
                    <a:lnTo>
                      <a:pt x="71" y="1899"/>
                    </a:lnTo>
                    <a:lnTo>
                      <a:pt x="9263" y="1899"/>
                    </a:lnTo>
                    <a:lnTo>
                      <a:pt x="9263" y="10986"/>
                    </a:lnTo>
                    <a:lnTo>
                      <a:pt x="9897" y="10986"/>
                    </a:lnTo>
                    <a:cubicBezTo>
                      <a:pt x="12063" y="5016"/>
                      <a:pt x="18191" y="1054"/>
                      <a:pt x="25217" y="1054"/>
                    </a:cubicBezTo>
                    <a:cubicBezTo>
                      <a:pt x="26591" y="1054"/>
                      <a:pt x="28915" y="1159"/>
                      <a:pt x="30025" y="1212"/>
                    </a:cubicBezTo>
                    <a:lnTo>
                      <a:pt x="30025" y="10774"/>
                    </a:lnTo>
                    <a:cubicBezTo>
                      <a:pt x="29444" y="10669"/>
                      <a:pt x="26855" y="10246"/>
                      <a:pt x="24319" y="10246"/>
                    </a:cubicBezTo>
                    <a:cubicBezTo>
                      <a:pt x="15814" y="10246"/>
                      <a:pt x="9580" y="16004"/>
                      <a:pt x="9580" y="23982"/>
                    </a:cubicBezTo>
                    <a:lnTo>
                      <a:pt x="9580" y="60962"/>
                    </a:lnTo>
                    <a:lnTo>
                      <a:pt x="71" y="60962"/>
                    </a:lnTo>
                  </a:path>
                </a:pathLst>
              </a:custGeom>
              <a:solidFill>
                <a:srgbClr val="000000"/>
              </a:solidFill>
              <a:ln w="53" cap="flat">
                <a:noFill/>
                <a:prstDash val="solid"/>
                <a:miter/>
              </a:ln>
            </p:spPr>
            <p:txBody>
              <a:bodyPr rtlCol="0" anchor="ctr"/>
              <a:lstStyle/>
              <a:p>
                <a:endParaRPr lang="en-GB"/>
              </a:p>
            </p:txBody>
          </p:sp>
          <p:sp>
            <p:nvSpPr>
              <p:cNvPr id="311" name="Freeform: Shape 310">
                <a:extLst>
                  <a:ext uri="{FF2B5EF4-FFF2-40B4-BE49-F238E27FC236}">
                    <a16:creationId xmlns:a16="http://schemas.microsoft.com/office/drawing/2014/main" id="{8104CF50-6135-1443-5F73-E14EDCBFB626}"/>
                  </a:ext>
                </a:extLst>
              </p:cNvPr>
              <p:cNvSpPr/>
              <p:nvPr/>
            </p:nvSpPr>
            <p:spPr>
              <a:xfrm rot="-5400000">
                <a:off x="3708961" y="3799301"/>
                <a:ext cx="52300" cy="61070"/>
              </a:xfrm>
              <a:custGeom>
                <a:avLst/>
                <a:gdLst>
                  <a:gd name="connsiteX0" fmla="*/ 27596 w 52300"/>
                  <a:gd name="connsiteY0" fmla="*/ 62104 h 61070"/>
                  <a:gd name="connsiteX1" fmla="*/ -87 w 52300"/>
                  <a:gd name="connsiteY1" fmla="*/ 31780 h 61070"/>
                  <a:gd name="connsiteX2" fmla="*/ 26486 w 52300"/>
                  <a:gd name="connsiteY2" fmla="*/ 1033 h 61070"/>
                  <a:gd name="connsiteX3" fmla="*/ 52214 w 52300"/>
                  <a:gd name="connsiteY3" fmla="*/ 30564 h 61070"/>
                  <a:gd name="connsiteX4" fmla="*/ 52214 w 52300"/>
                  <a:gd name="connsiteY4" fmla="*/ 34527 h 61070"/>
                  <a:gd name="connsiteX5" fmla="*/ 9528 w 52300"/>
                  <a:gd name="connsiteY5" fmla="*/ 34527 h 61070"/>
                  <a:gd name="connsiteX6" fmla="*/ 27649 w 52300"/>
                  <a:gd name="connsiteY6" fmla="*/ 53651 h 61070"/>
                  <a:gd name="connsiteX7" fmla="*/ 42071 w 52300"/>
                  <a:gd name="connsiteY7" fmla="*/ 44564 h 61070"/>
                  <a:gd name="connsiteX8" fmla="*/ 51263 w 52300"/>
                  <a:gd name="connsiteY8" fmla="*/ 47100 h 61070"/>
                  <a:gd name="connsiteX9" fmla="*/ 27596 w 52300"/>
                  <a:gd name="connsiteY9" fmla="*/ 62104 h 61070"/>
                  <a:gd name="connsiteX10" fmla="*/ 9581 w 52300"/>
                  <a:gd name="connsiteY10" fmla="*/ 26497 h 61070"/>
                  <a:gd name="connsiteX11" fmla="*/ 42546 w 52300"/>
                  <a:gd name="connsiteY11" fmla="*/ 26497 h 61070"/>
                  <a:gd name="connsiteX12" fmla="*/ 26486 w 52300"/>
                  <a:gd name="connsiteY12" fmla="*/ 9486 h 61070"/>
                  <a:gd name="connsiteX13" fmla="*/ 9581 w 52300"/>
                  <a:gd name="connsiteY13" fmla="*/ 26497 h 6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300" h="61070">
                    <a:moveTo>
                      <a:pt x="27596" y="62104"/>
                    </a:moveTo>
                    <a:cubicBezTo>
                      <a:pt x="10479" y="62104"/>
                      <a:pt x="-87" y="49953"/>
                      <a:pt x="-87" y="31780"/>
                    </a:cubicBezTo>
                    <a:cubicBezTo>
                      <a:pt x="-87" y="13659"/>
                      <a:pt x="10373" y="1033"/>
                      <a:pt x="26486" y="1033"/>
                    </a:cubicBezTo>
                    <a:cubicBezTo>
                      <a:pt x="39007" y="1033"/>
                      <a:pt x="52214" y="8746"/>
                      <a:pt x="52214" y="30564"/>
                    </a:cubicBezTo>
                    <a:lnTo>
                      <a:pt x="52214" y="34527"/>
                    </a:lnTo>
                    <a:lnTo>
                      <a:pt x="9528" y="34527"/>
                    </a:lnTo>
                    <a:cubicBezTo>
                      <a:pt x="10004" y="46889"/>
                      <a:pt x="17188" y="53651"/>
                      <a:pt x="27649" y="53651"/>
                    </a:cubicBezTo>
                    <a:cubicBezTo>
                      <a:pt x="34622" y="53651"/>
                      <a:pt x="39852" y="50587"/>
                      <a:pt x="42071" y="44564"/>
                    </a:cubicBezTo>
                    <a:lnTo>
                      <a:pt x="51263" y="47100"/>
                    </a:lnTo>
                    <a:cubicBezTo>
                      <a:pt x="48516" y="56028"/>
                      <a:pt x="39694" y="62104"/>
                      <a:pt x="27596" y="62104"/>
                    </a:cubicBezTo>
                    <a:close/>
                    <a:moveTo>
                      <a:pt x="9581" y="26497"/>
                    </a:moveTo>
                    <a:lnTo>
                      <a:pt x="42546" y="26497"/>
                    </a:lnTo>
                    <a:cubicBezTo>
                      <a:pt x="41648" y="16459"/>
                      <a:pt x="36207" y="9486"/>
                      <a:pt x="26486" y="9486"/>
                    </a:cubicBezTo>
                    <a:cubicBezTo>
                      <a:pt x="16343" y="9486"/>
                      <a:pt x="10162" y="17463"/>
                      <a:pt x="9581" y="26497"/>
                    </a:cubicBezTo>
                  </a:path>
                </a:pathLst>
              </a:custGeom>
              <a:solidFill>
                <a:srgbClr val="000000"/>
              </a:solidFill>
              <a:ln w="53" cap="flat">
                <a:noFill/>
                <a:prstDash val="solid"/>
                <a:miter/>
              </a:ln>
            </p:spPr>
            <p:txBody>
              <a:bodyPr rtlCol="0" anchor="ctr"/>
              <a:lstStyle/>
              <a:p>
                <a:endParaRPr lang="en-GB"/>
              </a:p>
            </p:txBody>
          </p:sp>
          <p:sp>
            <p:nvSpPr>
              <p:cNvPr id="312" name="Freeform: Shape 311">
                <a:extLst>
                  <a:ext uri="{FF2B5EF4-FFF2-40B4-BE49-F238E27FC236}">
                    <a16:creationId xmlns:a16="http://schemas.microsoft.com/office/drawing/2014/main" id="{661948FD-D203-D4DB-A45A-659C61DE901F}"/>
                  </a:ext>
                </a:extLst>
              </p:cNvPr>
              <p:cNvSpPr/>
              <p:nvPr/>
            </p:nvSpPr>
            <p:spPr>
              <a:xfrm rot="-5400000">
                <a:off x="3711338" y="3738178"/>
                <a:ext cx="47651" cy="61176"/>
              </a:xfrm>
              <a:custGeom>
                <a:avLst/>
                <a:gdLst>
                  <a:gd name="connsiteX0" fmla="*/ 20099 w 47651"/>
                  <a:gd name="connsiteY0" fmla="*/ 62198 h 61176"/>
                  <a:gd name="connsiteX1" fmla="*/ -29 w 47651"/>
                  <a:gd name="connsiteY1" fmla="*/ 44025 h 61176"/>
                  <a:gd name="connsiteX2" fmla="*/ 22952 w 47651"/>
                  <a:gd name="connsiteY2" fmla="*/ 26644 h 61176"/>
                  <a:gd name="connsiteX3" fmla="*/ 38114 w 47651"/>
                  <a:gd name="connsiteY3" fmla="*/ 20939 h 61176"/>
                  <a:gd name="connsiteX4" fmla="*/ 25752 w 47651"/>
                  <a:gd name="connsiteY4" fmla="*/ 9369 h 61176"/>
                  <a:gd name="connsiteX5" fmla="*/ 10801 w 47651"/>
                  <a:gd name="connsiteY5" fmla="*/ 18033 h 61176"/>
                  <a:gd name="connsiteX6" fmla="*/ 1662 w 47651"/>
                  <a:gd name="connsiteY6" fmla="*/ 15022 h 61176"/>
                  <a:gd name="connsiteX7" fmla="*/ 25488 w 47651"/>
                  <a:gd name="connsiteY7" fmla="*/ 1022 h 61176"/>
                  <a:gd name="connsiteX8" fmla="*/ 47623 w 47651"/>
                  <a:gd name="connsiteY8" fmla="*/ 21889 h 61176"/>
                  <a:gd name="connsiteX9" fmla="*/ 47623 w 47651"/>
                  <a:gd name="connsiteY9" fmla="*/ 60825 h 61176"/>
                  <a:gd name="connsiteX10" fmla="*/ 38272 w 47651"/>
                  <a:gd name="connsiteY10" fmla="*/ 60825 h 61176"/>
                  <a:gd name="connsiteX11" fmla="*/ 38272 w 47651"/>
                  <a:gd name="connsiteY11" fmla="*/ 52795 h 61176"/>
                  <a:gd name="connsiteX12" fmla="*/ 37638 w 47651"/>
                  <a:gd name="connsiteY12" fmla="*/ 52795 h 61176"/>
                  <a:gd name="connsiteX13" fmla="*/ 20099 w 47651"/>
                  <a:gd name="connsiteY13" fmla="*/ 62198 h 61176"/>
                  <a:gd name="connsiteX14" fmla="*/ 21737 w 47651"/>
                  <a:gd name="connsiteY14" fmla="*/ 53798 h 61176"/>
                  <a:gd name="connsiteX15" fmla="*/ 38114 w 47651"/>
                  <a:gd name="connsiteY15" fmla="*/ 39482 h 61176"/>
                  <a:gd name="connsiteX16" fmla="*/ 38114 w 47651"/>
                  <a:gd name="connsiteY16" fmla="*/ 31293 h 61176"/>
                  <a:gd name="connsiteX17" fmla="*/ 22529 w 47651"/>
                  <a:gd name="connsiteY17" fmla="*/ 34674 h 61176"/>
                  <a:gd name="connsiteX18" fmla="*/ 9533 w 47651"/>
                  <a:gd name="connsiteY18" fmla="*/ 44500 h 61176"/>
                  <a:gd name="connsiteX19" fmla="*/ 21737 w 47651"/>
                  <a:gd name="connsiteY19" fmla="*/ 53798 h 61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7651" h="61176">
                    <a:moveTo>
                      <a:pt x="20099" y="62198"/>
                    </a:moveTo>
                    <a:cubicBezTo>
                      <a:pt x="8899" y="62198"/>
                      <a:pt x="-29" y="55647"/>
                      <a:pt x="-29" y="44025"/>
                    </a:cubicBezTo>
                    <a:cubicBezTo>
                      <a:pt x="-29" y="30501"/>
                      <a:pt x="12016" y="28018"/>
                      <a:pt x="22952" y="26644"/>
                    </a:cubicBezTo>
                    <a:cubicBezTo>
                      <a:pt x="33623" y="25218"/>
                      <a:pt x="38114" y="25799"/>
                      <a:pt x="38114" y="20939"/>
                    </a:cubicBezTo>
                    <a:cubicBezTo>
                      <a:pt x="38114" y="13595"/>
                      <a:pt x="33940" y="9369"/>
                      <a:pt x="25752" y="9369"/>
                    </a:cubicBezTo>
                    <a:cubicBezTo>
                      <a:pt x="17246" y="9369"/>
                      <a:pt x="12650" y="13912"/>
                      <a:pt x="10801" y="18033"/>
                    </a:cubicBezTo>
                    <a:lnTo>
                      <a:pt x="1662" y="15022"/>
                    </a:lnTo>
                    <a:cubicBezTo>
                      <a:pt x="6205" y="4297"/>
                      <a:pt x="16348" y="1022"/>
                      <a:pt x="25488" y="1022"/>
                    </a:cubicBezTo>
                    <a:cubicBezTo>
                      <a:pt x="33412" y="1022"/>
                      <a:pt x="47623" y="3452"/>
                      <a:pt x="47623" y="21889"/>
                    </a:cubicBezTo>
                    <a:lnTo>
                      <a:pt x="47623" y="60825"/>
                    </a:lnTo>
                    <a:lnTo>
                      <a:pt x="38272" y="60825"/>
                    </a:lnTo>
                    <a:lnTo>
                      <a:pt x="38272" y="52795"/>
                    </a:lnTo>
                    <a:lnTo>
                      <a:pt x="37638" y="52795"/>
                    </a:lnTo>
                    <a:cubicBezTo>
                      <a:pt x="35631" y="56968"/>
                      <a:pt x="30084" y="62198"/>
                      <a:pt x="20099" y="62198"/>
                    </a:cubicBezTo>
                    <a:close/>
                    <a:moveTo>
                      <a:pt x="21737" y="53798"/>
                    </a:moveTo>
                    <a:cubicBezTo>
                      <a:pt x="32250" y="53798"/>
                      <a:pt x="38114" y="46719"/>
                      <a:pt x="38114" y="39482"/>
                    </a:cubicBezTo>
                    <a:lnTo>
                      <a:pt x="38114" y="31293"/>
                    </a:lnTo>
                    <a:cubicBezTo>
                      <a:pt x="36529" y="33142"/>
                      <a:pt x="26174" y="34199"/>
                      <a:pt x="22529" y="34674"/>
                    </a:cubicBezTo>
                    <a:cubicBezTo>
                      <a:pt x="15609" y="35572"/>
                      <a:pt x="9533" y="37791"/>
                      <a:pt x="9533" y="44500"/>
                    </a:cubicBezTo>
                    <a:cubicBezTo>
                      <a:pt x="9533" y="50629"/>
                      <a:pt x="14658" y="53798"/>
                      <a:pt x="21737" y="53798"/>
                    </a:cubicBezTo>
                  </a:path>
                </a:pathLst>
              </a:custGeom>
              <a:solidFill>
                <a:srgbClr val="000000"/>
              </a:solidFill>
              <a:ln w="53" cap="flat">
                <a:noFill/>
                <a:prstDash val="solid"/>
                <a:miter/>
              </a:ln>
            </p:spPr>
            <p:txBody>
              <a:bodyPr rtlCol="0" anchor="ctr"/>
              <a:lstStyle/>
              <a:p>
                <a:endParaRPr lang="en-GB"/>
              </a:p>
            </p:txBody>
          </p:sp>
          <p:sp>
            <p:nvSpPr>
              <p:cNvPr id="313" name="Freeform: Shape 312">
                <a:extLst>
                  <a:ext uri="{FF2B5EF4-FFF2-40B4-BE49-F238E27FC236}">
                    <a16:creationId xmlns:a16="http://schemas.microsoft.com/office/drawing/2014/main" id="{5D24066C-93C2-B8B8-3293-A907B8A66F08}"/>
                  </a:ext>
                </a:extLst>
              </p:cNvPr>
              <p:cNvSpPr/>
              <p:nvPr/>
            </p:nvSpPr>
            <p:spPr>
              <a:xfrm rot="-5400000">
                <a:off x="3712104" y="3682522"/>
                <a:ext cx="32173" cy="73855"/>
              </a:xfrm>
              <a:custGeom>
                <a:avLst/>
                <a:gdLst>
                  <a:gd name="connsiteX0" fmla="*/ 30722 w 32173"/>
                  <a:gd name="connsiteY0" fmla="*/ 15198 h 73855"/>
                  <a:gd name="connsiteX1" fmla="*/ 30722 w 32173"/>
                  <a:gd name="connsiteY1" fmla="*/ 23334 h 73855"/>
                  <a:gd name="connsiteX2" fmla="*/ 18571 w 32173"/>
                  <a:gd name="connsiteY2" fmla="*/ 23334 h 73855"/>
                  <a:gd name="connsiteX3" fmla="*/ 18571 w 32173"/>
                  <a:gd name="connsiteY3" fmla="*/ 58941 h 73855"/>
                  <a:gd name="connsiteX4" fmla="*/ 25545 w 32173"/>
                  <a:gd name="connsiteY4" fmla="*/ 66548 h 73855"/>
                  <a:gd name="connsiteX5" fmla="*/ 30405 w 32173"/>
                  <a:gd name="connsiteY5" fmla="*/ 65914 h 73855"/>
                  <a:gd name="connsiteX6" fmla="*/ 32360 w 32173"/>
                  <a:gd name="connsiteY6" fmla="*/ 73945 h 73855"/>
                  <a:gd name="connsiteX7" fmla="*/ 25280 w 32173"/>
                  <a:gd name="connsiteY7" fmla="*/ 75001 h 73855"/>
                  <a:gd name="connsiteX8" fmla="*/ 9062 w 32173"/>
                  <a:gd name="connsiteY8" fmla="*/ 59681 h 73855"/>
                  <a:gd name="connsiteX9" fmla="*/ 9062 w 32173"/>
                  <a:gd name="connsiteY9" fmla="*/ 23334 h 73855"/>
                  <a:gd name="connsiteX10" fmla="*/ 187 w 32173"/>
                  <a:gd name="connsiteY10" fmla="*/ 23334 h 73855"/>
                  <a:gd name="connsiteX11" fmla="*/ 187 w 32173"/>
                  <a:gd name="connsiteY11" fmla="*/ 15198 h 73855"/>
                  <a:gd name="connsiteX12" fmla="*/ 9062 w 32173"/>
                  <a:gd name="connsiteY12" fmla="*/ 15198 h 73855"/>
                  <a:gd name="connsiteX13" fmla="*/ 9062 w 32173"/>
                  <a:gd name="connsiteY13" fmla="*/ 1146 h 73855"/>
                  <a:gd name="connsiteX14" fmla="*/ 18571 w 32173"/>
                  <a:gd name="connsiteY14" fmla="*/ 1146 h 73855"/>
                  <a:gd name="connsiteX15" fmla="*/ 18571 w 32173"/>
                  <a:gd name="connsiteY15" fmla="*/ 15198 h 73855"/>
                  <a:gd name="connsiteX16" fmla="*/ 30722 w 32173"/>
                  <a:gd name="connsiteY16" fmla="*/ 15198 h 73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2173" h="73855">
                    <a:moveTo>
                      <a:pt x="30722" y="15198"/>
                    </a:moveTo>
                    <a:lnTo>
                      <a:pt x="30722" y="23334"/>
                    </a:lnTo>
                    <a:lnTo>
                      <a:pt x="18571" y="23334"/>
                    </a:lnTo>
                    <a:lnTo>
                      <a:pt x="18571" y="58941"/>
                    </a:lnTo>
                    <a:cubicBezTo>
                      <a:pt x="18571" y="64224"/>
                      <a:pt x="20526" y="66548"/>
                      <a:pt x="25545" y="66548"/>
                    </a:cubicBezTo>
                    <a:cubicBezTo>
                      <a:pt x="26760" y="66548"/>
                      <a:pt x="28820" y="66231"/>
                      <a:pt x="30405" y="65914"/>
                    </a:cubicBezTo>
                    <a:lnTo>
                      <a:pt x="32360" y="73945"/>
                    </a:lnTo>
                    <a:cubicBezTo>
                      <a:pt x="30405" y="74631"/>
                      <a:pt x="27711" y="75001"/>
                      <a:pt x="25280" y="75001"/>
                    </a:cubicBezTo>
                    <a:cubicBezTo>
                      <a:pt x="15084" y="75001"/>
                      <a:pt x="9062" y="69348"/>
                      <a:pt x="9062" y="59681"/>
                    </a:cubicBezTo>
                    <a:lnTo>
                      <a:pt x="9062" y="23334"/>
                    </a:lnTo>
                    <a:lnTo>
                      <a:pt x="187" y="23334"/>
                    </a:lnTo>
                    <a:lnTo>
                      <a:pt x="187" y="15198"/>
                    </a:lnTo>
                    <a:lnTo>
                      <a:pt x="9062" y="15198"/>
                    </a:lnTo>
                    <a:lnTo>
                      <a:pt x="9062" y="1146"/>
                    </a:lnTo>
                    <a:lnTo>
                      <a:pt x="18571" y="1146"/>
                    </a:lnTo>
                    <a:lnTo>
                      <a:pt x="18571" y="15198"/>
                    </a:lnTo>
                    <a:lnTo>
                      <a:pt x="30722" y="15198"/>
                    </a:lnTo>
                  </a:path>
                </a:pathLst>
              </a:custGeom>
              <a:solidFill>
                <a:srgbClr val="000000"/>
              </a:solidFill>
              <a:ln w="53" cap="flat">
                <a:noFill/>
                <a:prstDash val="solid"/>
                <a:miter/>
              </a:ln>
            </p:spPr>
            <p:txBody>
              <a:bodyPr rtlCol="0" anchor="ctr"/>
              <a:lstStyle/>
              <a:p>
                <a:endParaRPr lang="en-GB"/>
              </a:p>
            </p:txBody>
          </p:sp>
          <p:sp>
            <p:nvSpPr>
              <p:cNvPr id="314" name="Freeform: Shape 313">
                <a:extLst>
                  <a:ext uri="{FF2B5EF4-FFF2-40B4-BE49-F238E27FC236}">
                    <a16:creationId xmlns:a16="http://schemas.microsoft.com/office/drawing/2014/main" id="{A649DDBB-50A6-83EA-5D04-500C6820A13D}"/>
                  </a:ext>
                </a:extLst>
              </p:cNvPr>
              <p:cNvSpPr/>
              <p:nvPr/>
            </p:nvSpPr>
            <p:spPr>
              <a:xfrm rot="-5400000">
                <a:off x="3708961" y="3640074"/>
                <a:ext cx="52300" cy="61070"/>
              </a:xfrm>
              <a:custGeom>
                <a:avLst/>
                <a:gdLst>
                  <a:gd name="connsiteX0" fmla="*/ 27596 w 52300"/>
                  <a:gd name="connsiteY0" fmla="*/ 62077 h 61070"/>
                  <a:gd name="connsiteX1" fmla="*/ -87 w 52300"/>
                  <a:gd name="connsiteY1" fmla="*/ 31753 h 61070"/>
                  <a:gd name="connsiteX2" fmla="*/ 26486 w 52300"/>
                  <a:gd name="connsiteY2" fmla="*/ 1007 h 61070"/>
                  <a:gd name="connsiteX3" fmla="*/ 52214 w 52300"/>
                  <a:gd name="connsiteY3" fmla="*/ 30538 h 61070"/>
                  <a:gd name="connsiteX4" fmla="*/ 52214 w 52300"/>
                  <a:gd name="connsiteY4" fmla="*/ 34501 h 61070"/>
                  <a:gd name="connsiteX5" fmla="*/ 9528 w 52300"/>
                  <a:gd name="connsiteY5" fmla="*/ 34501 h 61070"/>
                  <a:gd name="connsiteX6" fmla="*/ 27649 w 52300"/>
                  <a:gd name="connsiteY6" fmla="*/ 53625 h 61070"/>
                  <a:gd name="connsiteX7" fmla="*/ 42071 w 52300"/>
                  <a:gd name="connsiteY7" fmla="*/ 44538 h 61070"/>
                  <a:gd name="connsiteX8" fmla="*/ 51263 w 52300"/>
                  <a:gd name="connsiteY8" fmla="*/ 47074 h 61070"/>
                  <a:gd name="connsiteX9" fmla="*/ 27596 w 52300"/>
                  <a:gd name="connsiteY9" fmla="*/ 62077 h 61070"/>
                  <a:gd name="connsiteX10" fmla="*/ 9581 w 52300"/>
                  <a:gd name="connsiteY10" fmla="*/ 26470 h 61070"/>
                  <a:gd name="connsiteX11" fmla="*/ 42546 w 52300"/>
                  <a:gd name="connsiteY11" fmla="*/ 26470 h 61070"/>
                  <a:gd name="connsiteX12" fmla="*/ 26486 w 52300"/>
                  <a:gd name="connsiteY12" fmla="*/ 9459 h 61070"/>
                  <a:gd name="connsiteX13" fmla="*/ 9581 w 52300"/>
                  <a:gd name="connsiteY13" fmla="*/ 26470 h 6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300" h="61070">
                    <a:moveTo>
                      <a:pt x="27596" y="62077"/>
                    </a:moveTo>
                    <a:cubicBezTo>
                      <a:pt x="10479" y="62077"/>
                      <a:pt x="-87" y="49927"/>
                      <a:pt x="-87" y="31753"/>
                    </a:cubicBezTo>
                    <a:cubicBezTo>
                      <a:pt x="-87" y="13633"/>
                      <a:pt x="10373" y="1007"/>
                      <a:pt x="26486" y="1007"/>
                    </a:cubicBezTo>
                    <a:cubicBezTo>
                      <a:pt x="39007" y="1007"/>
                      <a:pt x="52214" y="8720"/>
                      <a:pt x="52214" y="30538"/>
                    </a:cubicBezTo>
                    <a:lnTo>
                      <a:pt x="52214" y="34501"/>
                    </a:lnTo>
                    <a:lnTo>
                      <a:pt x="9528" y="34501"/>
                    </a:lnTo>
                    <a:cubicBezTo>
                      <a:pt x="10004" y="46863"/>
                      <a:pt x="17188" y="53625"/>
                      <a:pt x="27649" y="53625"/>
                    </a:cubicBezTo>
                    <a:cubicBezTo>
                      <a:pt x="34622" y="53625"/>
                      <a:pt x="39852" y="50561"/>
                      <a:pt x="42071" y="44538"/>
                    </a:cubicBezTo>
                    <a:lnTo>
                      <a:pt x="51263" y="47074"/>
                    </a:lnTo>
                    <a:cubicBezTo>
                      <a:pt x="48516" y="56002"/>
                      <a:pt x="39694" y="62077"/>
                      <a:pt x="27596" y="62077"/>
                    </a:cubicBezTo>
                    <a:close/>
                    <a:moveTo>
                      <a:pt x="9581" y="26470"/>
                    </a:moveTo>
                    <a:lnTo>
                      <a:pt x="42546" y="26470"/>
                    </a:lnTo>
                    <a:cubicBezTo>
                      <a:pt x="41648" y="16433"/>
                      <a:pt x="36207" y="9459"/>
                      <a:pt x="26486" y="9459"/>
                    </a:cubicBezTo>
                    <a:cubicBezTo>
                      <a:pt x="16343" y="9459"/>
                      <a:pt x="10162" y="17437"/>
                      <a:pt x="9581" y="26470"/>
                    </a:cubicBezTo>
                  </a:path>
                </a:pathLst>
              </a:custGeom>
              <a:solidFill>
                <a:srgbClr val="000000"/>
              </a:solidFill>
              <a:ln w="53" cap="flat">
                <a:noFill/>
                <a:prstDash val="solid"/>
                <a:miter/>
              </a:ln>
            </p:spPr>
            <p:txBody>
              <a:bodyPr rtlCol="0" anchor="ctr"/>
              <a:lstStyle/>
              <a:p>
                <a:endParaRPr lang="en-GB"/>
              </a:p>
            </p:txBody>
          </p:sp>
        </p:grpSp>
        <p:grpSp>
          <p:nvGrpSpPr>
            <p:cNvPr id="315" name="Graphic 8">
              <a:extLst>
                <a:ext uri="{FF2B5EF4-FFF2-40B4-BE49-F238E27FC236}">
                  <a16:creationId xmlns:a16="http://schemas.microsoft.com/office/drawing/2014/main" id="{3D7E8B3B-E730-DC0F-FB84-E41A5BAEC2DF}"/>
                </a:ext>
              </a:extLst>
            </p:cNvPr>
            <p:cNvGrpSpPr/>
            <p:nvPr/>
          </p:nvGrpSpPr>
          <p:grpSpPr>
            <a:xfrm>
              <a:off x="3816572" y="3738942"/>
              <a:ext cx="102065" cy="140737"/>
              <a:chOff x="3816572" y="3738942"/>
              <a:chExt cx="102065" cy="140737"/>
            </a:xfrm>
            <a:solidFill>
              <a:srgbClr val="000000"/>
            </a:solidFill>
          </p:grpSpPr>
          <p:sp>
            <p:nvSpPr>
              <p:cNvPr id="316" name="Freeform: Shape 315">
                <a:extLst>
                  <a:ext uri="{FF2B5EF4-FFF2-40B4-BE49-F238E27FC236}">
                    <a16:creationId xmlns:a16="http://schemas.microsoft.com/office/drawing/2014/main" id="{DEAFC4CE-9DBD-1346-B783-565B464D45EF}"/>
                  </a:ext>
                </a:extLst>
              </p:cNvPr>
              <p:cNvSpPr/>
              <p:nvPr/>
            </p:nvSpPr>
            <p:spPr>
              <a:xfrm rot="-5400000">
                <a:off x="3851175" y="3835567"/>
                <a:ext cx="9509" cy="78715"/>
              </a:xfrm>
              <a:custGeom>
                <a:avLst/>
                <a:gdLst>
                  <a:gd name="connsiteX0" fmla="*/ 9793 w 9509"/>
                  <a:gd name="connsiteY0" fmla="*/ 1231 h 78715"/>
                  <a:gd name="connsiteX1" fmla="*/ 9793 w 9509"/>
                  <a:gd name="connsiteY1" fmla="*/ 79947 h 78715"/>
                  <a:gd name="connsiteX2" fmla="*/ 284 w 9509"/>
                  <a:gd name="connsiteY2" fmla="*/ 79947 h 78715"/>
                  <a:gd name="connsiteX3" fmla="*/ 284 w 9509"/>
                  <a:gd name="connsiteY3" fmla="*/ 1231 h 78715"/>
                  <a:gd name="connsiteX4" fmla="*/ 9793 w 9509"/>
                  <a:gd name="connsiteY4" fmla="*/ 1231 h 787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09" h="78715">
                    <a:moveTo>
                      <a:pt x="9793" y="1231"/>
                    </a:moveTo>
                    <a:lnTo>
                      <a:pt x="9793" y="79947"/>
                    </a:lnTo>
                    <a:lnTo>
                      <a:pt x="284" y="79947"/>
                    </a:lnTo>
                    <a:lnTo>
                      <a:pt x="284" y="1231"/>
                    </a:lnTo>
                    <a:lnTo>
                      <a:pt x="9793" y="1231"/>
                    </a:lnTo>
                  </a:path>
                </a:pathLst>
              </a:custGeom>
              <a:solidFill>
                <a:srgbClr val="000000"/>
              </a:solidFill>
              <a:ln w="53" cap="flat">
                <a:noFill/>
                <a:prstDash val="solid"/>
                <a:miter/>
              </a:ln>
            </p:spPr>
            <p:txBody>
              <a:bodyPr rtlCol="0" anchor="ctr"/>
              <a:lstStyle/>
              <a:p>
                <a:endParaRPr lang="en-GB"/>
              </a:p>
            </p:txBody>
          </p:sp>
          <p:sp>
            <p:nvSpPr>
              <p:cNvPr id="317" name="Freeform: Shape 316">
                <a:extLst>
                  <a:ext uri="{FF2B5EF4-FFF2-40B4-BE49-F238E27FC236}">
                    <a16:creationId xmlns:a16="http://schemas.microsoft.com/office/drawing/2014/main" id="{7CE8D36D-CC41-6AF6-7D28-F1EE30EAE401}"/>
                  </a:ext>
                </a:extLst>
              </p:cNvPr>
              <p:cNvSpPr/>
              <p:nvPr/>
            </p:nvSpPr>
            <p:spPr>
              <a:xfrm rot="-5400000">
                <a:off x="3839077" y="3798850"/>
                <a:ext cx="53885" cy="61070"/>
              </a:xfrm>
              <a:custGeom>
                <a:avLst/>
                <a:gdLst>
                  <a:gd name="connsiteX0" fmla="*/ 26810 w 53885"/>
                  <a:gd name="connsiteY0" fmla="*/ 62103 h 61070"/>
                  <a:gd name="connsiteX1" fmla="*/ -80 w 53885"/>
                  <a:gd name="connsiteY1" fmla="*/ 31674 h 61070"/>
                  <a:gd name="connsiteX2" fmla="*/ 26810 w 53885"/>
                  <a:gd name="connsiteY2" fmla="*/ 1033 h 61070"/>
                  <a:gd name="connsiteX3" fmla="*/ 53805 w 53885"/>
                  <a:gd name="connsiteY3" fmla="*/ 31674 h 61070"/>
                  <a:gd name="connsiteX4" fmla="*/ 26810 w 53885"/>
                  <a:gd name="connsiteY4" fmla="*/ 62103 h 61070"/>
                  <a:gd name="connsiteX5" fmla="*/ 26810 w 53885"/>
                  <a:gd name="connsiteY5" fmla="*/ 53598 h 61070"/>
                  <a:gd name="connsiteX6" fmla="*/ 44191 w 53885"/>
                  <a:gd name="connsiteY6" fmla="*/ 31674 h 61070"/>
                  <a:gd name="connsiteX7" fmla="*/ 26810 w 53885"/>
                  <a:gd name="connsiteY7" fmla="*/ 9538 h 61070"/>
                  <a:gd name="connsiteX8" fmla="*/ 9587 w 53885"/>
                  <a:gd name="connsiteY8" fmla="*/ 31674 h 61070"/>
                  <a:gd name="connsiteX9" fmla="*/ 26810 w 53885"/>
                  <a:gd name="connsiteY9" fmla="*/ 53598 h 6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885" h="61070">
                    <a:moveTo>
                      <a:pt x="26810" y="62103"/>
                    </a:moveTo>
                    <a:cubicBezTo>
                      <a:pt x="10750" y="62103"/>
                      <a:pt x="-80" y="49900"/>
                      <a:pt x="-80" y="31674"/>
                    </a:cubicBezTo>
                    <a:cubicBezTo>
                      <a:pt x="-80" y="13184"/>
                      <a:pt x="10750" y="1033"/>
                      <a:pt x="26810" y="1033"/>
                    </a:cubicBezTo>
                    <a:cubicBezTo>
                      <a:pt x="42923" y="1033"/>
                      <a:pt x="53805" y="13184"/>
                      <a:pt x="53805" y="31674"/>
                    </a:cubicBezTo>
                    <a:cubicBezTo>
                      <a:pt x="53805" y="49900"/>
                      <a:pt x="42923" y="62103"/>
                      <a:pt x="26810" y="62103"/>
                    </a:cubicBezTo>
                    <a:close/>
                    <a:moveTo>
                      <a:pt x="26810" y="53598"/>
                    </a:moveTo>
                    <a:cubicBezTo>
                      <a:pt x="38749" y="53598"/>
                      <a:pt x="44191" y="43296"/>
                      <a:pt x="44191" y="31674"/>
                    </a:cubicBezTo>
                    <a:cubicBezTo>
                      <a:pt x="44191" y="19946"/>
                      <a:pt x="38749" y="9538"/>
                      <a:pt x="26810" y="9538"/>
                    </a:cubicBezTo>
                    <a:cubicBezTo>
                      <a:pt x="15029" y="9538"/>
                      <a:pt x="9587" y="19893"/>
                      <a:pt x="9587" y="31674"/>
                    </a:cubicBezTo>
                    <a:cubicBezTo>
                      <a:pt x="9587" y="43296"/>
                      <a:pt x="15029" y="53598"/>
                      <a:pt x="26810" y="53598"/>
                    </a:cubicBezTo>
                  </a:path>
                </a:pathLst>
              </a:custGeom>
              <a:solidFill>
                <a:srgbClr val="000000"/>
              </a:solidFill>
              <a:ln w="53" cap="flat">
                <a:noFill/>
                <a:prstDash val="solid"/>
                <a:miter/>
              </a:ln>
            </p:spPr>
            <p:txBody>
              <a:bodyPr rtlCol="0" anchor="ctr"/>
              <a:lstStyle/>
              <a:p>
                <a:endParaRPr lang="en-GB"/>
              </a:p>
            </p:txBody>
          </p:sp>
          <p:sp>
            <p:nvSpPr>
              <p:cNvPr id="318" name="Freeform: Shape 317">
                <a:extLst>
                  <a:ext uri="{FF2B5EF4-FFF2-40B4-BE49-F238E27FC236}">
                    <a16:creationId xmlns:a16="http://schemas.microsoft.com/office/drawing/2014/main" id="{A230AF3B-E196-D135-144A-1572881A7B75}"/>
                  </a:ext>
                </a:extLst>
              </p:cNvPr>
              <p:cNvSpPr/>
              <p:nvPr/>
            </p:nvSpPr>
            <p:spPr>
              <a:xfrm rot="-5400000">
                <a:off x="3850805" y="3723621"/>
                <a:ext cx="52512" cy="83153"/>
              </a:xfrm>
              <a:custGeom>
                <a:avLst/>
                <a:gdLst>
                  <a:gd name="connsiteX0" fmla="*/ 26719 w 52512"/>
                  <a:gd name="connsiteY0" fmla="*/ 83967 h 83153"/>
                  <a:gd name="connsiteX1" fmla="*/ 2417 w 52512"/>
                  <a:gd name="connsiteY1" fmla="*/ 71921 h 83153"/>
                  <a:gd name="connsiteX2" fmla="*/ 10131 w 52512"/>
                  <a:gd name="connsiteY2" fmla="*/ 66956 h 83153"/>
                  <a:gd name="connsiteX3" fmla="*/ 26719 w 52512"/>
                  <a:gd name="connsiteY3" fmla="*/ 75672 h 83153"/>
                  <a:gd name="connsiteX4" fmla="*/ 42937 w 52512"/>
                  <a:gd name="connsiteY4" fmla="*/ 61620 h 83153"/>
                  <a:gd name="connsiteX5" fmla="*/ 42937 w 52512"/>
                  <a:gd name="connsiteY5" fmla="*/ 49786 h 83153"/>
                  <a:gd name="connsiteX6" fmla="*/ 42039 w 52512"/>
                  <a:gd name="connsiteY6" fmla="*/ 49786 h 83153"/>
                  <a:gd name="connsiteX7" fmla="*/ 24870 w 52512"/>
                  <a:gd name="connsiteY7" fmla="*/ 59665 h 83153"/>
                  <a:gd name="connsiteX8" fmla="*/ -66 w 52512"/>
                  <a:gd name="connsiteY8" fmla="*/ 30820 h 83153"/>
                  <a:gd name="connsiteX9" fmla="*/ 25081 w 52512"/>
                  <a:gd name="connsiteY9" fmla="*/ 813 h 83153"/>
                  <a:gd name="connsiteX10" fmla="*/ 42304 w 52512"/>
                  <a:gd name="connsiteY10" fmla="*/ 11009 h 83153"/>
                  <a:gd name="connsiteX11" fmla="*/ 43202 w 52512"/>
                  <a:gd name="connsiteY11" fmla="*/ 11009 h 83153"/>
                  <a:gd name="connsiteX12" fmla="*/ 43202 w 52512"/>
                  <a:gd name="connsiteY12" fmla="*/ 1553 h 83153"/>
                  <a:gd name="connsiteX13" fmla="*/ 52447 w 52512"/>
                  <a:gd name="connsiteY13" fmla="*/ 1553 h 83153"/>
                  <a:gd name="connsiteX14" fmla="*/ 52447 w 52512"/>
                  <a:gd name="connsiteY14" fmla="*/ 62148 h 83153"/>
                  <a:gd name="connsiteX15" fmla="*/ 26719 w 52512"/>
                  <a:gd name="connsiteY15" fmla="*/ 83967 h 83153"/>
                  <a:gd name="connsiteX16" fmla="*/ 26455 w 52512"/>
                  <a:gd name="connsiteY16" fmla="*/ 51212 h 83153"/>
                  <a:gd name="connsiteX17" fmla="*/ 43043 w 52512"/>
                  <a:gd name="connsiteY17" fmla="*/ 30609 h 83153"/>
                  <a:gd name="connsiteX18" fmla="*/ 26455 w 52512"/>
                  <a:gd name="connsiteY18" fmla="*/ 9319 h 83153"/>
                  <a:gd name="connsiteX19" fmla="*/ 9602 w 52512"/>
                  <a:gd name="connsiteY19" fmla="*/ 30609 h 83153"/>
                  <a:gd name="connsiteX20" fmla="*/ 26455 w 52512"/>
                  <a:gd name="connsiteY20" fmla="*/ 51212 h 831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2512" h="83153">
                    <a:moveTo>
                      <a:pt x="26719" y="83967"/>
                    </a:moveTo>
                    <a:cubicBezTo>
                      <a:pt x="13617" y="83967"/>
                      <a:pt x="6063" y="78419"/>
                      <a:pt x="2417" y="71921"/>
                    </a:cubicBezTo>
                    <a:lnTo>
                      <a:pt x="10131" y="66956"/>
                    </a:lnTo>
                    <a:cubicBezTo>
                      <a:pt x="12614" y="70389"/>
                      <a:pt x="16312" y="75672"/>
                      <a:pt x="26719" y="75672"/>
                    </a:cubicBezTo>
                    <a:cubicBezTo>
                      <a:pt x="36123" y="75672"/>
                      <a:pt x="42937" y="71340"/>
                      <a:pt x="42937" y="61620"/>
                    </a:cubicBezTo>
                    <a:lnTo>
                      <a:pt x="42937" y="49786"/>
                    </a:lnTo>
                    <a:lnTo>
                      <a:pt x="42039" y="49786"/>
                    </a:lnTo>
                    <a:cubicBezTo>
                      <a:pt x="40032" y="53167"/>
                      <a:pt x="36281" y="59665"/>
                      <a:pt x="24870" y="59665"/>
                    </a:cubicBezTo>
                    <a:cubicBezTo>
                      <a:pt x="10712" y="59665"/>
                      <a:pt x="-66" y="49363"/>
                      <a:pt x="-66" y="30820"/>
                    </a:cubicBezTo>
                    <a:cubicBezTo>
                      <a:pt x="-66" y="12541"/>
                      <a:pt x="10342" y="813"/>
                      <a:pt x="25081" y="813"/>
                    </a:cubicBezTo>
                    <a:cubicBezTo>
                      <a:pt x="36492" y="813"/>
                      <a:pt x="40296" y="7840"/>
                      <a:pt x="42304" y="11009"/>
                    </a:cubicBezTo>
                    <a:lnTo>
                      <a:pt x="43202" y="11009"/>
                    </a:lnTo>
                    <a:lnTo>
                      <a:pt x="43202" y="1553"/>
                    </a:lnTo>
                    <a:lnTo>
                      <a:pt x="52447" y="1553"/>
                    </a:lnTo>
                    <a:lnTo>
                      <a:pt x="52447" y="62148"/>
                    </a:lnTo>
                    <a:cubicBezTo>
                      <a:pt x="52447" y="77416"/>
                      <a:pt x="41088" y="83967"/>
                      <a:pt x="26719" y="83967"/>
                    </a:cubicBezTo>
                    <a:close/>
                    <a:moveTo>
                      <a:pt x="26455" y="51212"/>
                    </a:moveTo>
                    <a:cubicBezTo>
                      <a:pt x="37179" y="51212"/>
                      <a:pt x="43043" y="43499"/>
                      <a:pt x="43043" y="30609"/>
                    </a:cubicBezTo>
                    <a:cubicBezTo>
                      <a:pt x="43043" y="18088"/>
                      <a:pt x="37338" y="9319"/>
                      <a:pt x="26455" y="9319"/>
                    </a:cubicBezTo>
                    <a:cubicBezTo>
                      <a:pt x="15202" y="9319"/>
                      <a:pt x="9602" y="18828"/>
                      <a:pt x="9602" y="30609"/>
                    </a:cubicBezTo>
                    <a:cubicBezTo>
                      <a:pt x="9602" y="42760"/>
                      <a:pt x="15361" y="51212"/>
                      <a:pt x="26455" y="51212"/>
                    </a:cubicBezTo>
                  </a:path>
                </a:pathLst>
              </a:custGeom>
              <a:solidFill>
                <a:srgbClr val="000000"/>
              </a:solidFill>
              <a:ln w="53" cap="flat">
                <a:noFill/>
                <a:prstDash val="solid"/>
                <a:miter/>
              </a:ln>
            </p:spPr>
            <p:txBody>
              <a:bodyPr rtlCol="0" anchor="ctr"/>
              <a:lstStyle/>
              <a:p>
                <a:endParaRPr lang="en-GB"/>
              </a:p>
            </p:txBody>
          </p:sp>
        </p:grpSp>
        <p:sp>
          <p:nvSpPr>
            <p:cNvPr id="319" name="Freeform: Shape 318">
              <a:extLst>
                <a:ext uri="{FF2B5EF4-FFF2-40B4-BE49-F238E27FC236}">
                  <a16:creationId xmlns:a16="http://schemas.microsoft.com/office/drawing/2014/main" id="{B5979070-D6A2-3A96-316F-53506BC0E291}"/>
                </a:ext>
              </a:extLst>
            </p:cNvPr>
            <p:cNvSpPr/>
            <p:nvPr/>
          </p:nvSpPr>
          <p:spPr>
            <a:xfrm>
              <a:off x="2294993" y="3506317"/>
              <a:ext cx="276666" cy="423336"/>
            </a:xfrm>
            <a:custGeom>
              <a:avLst/>
              <a:gdLst>
                <a:gd name="connsiteX0" fmla="*/ 35551 w 276666"/>
                <a:gd name="connsiteY0" fmla="*/ 423318 h 423336"/>
                <a:gd name="connsiteX1" fmla="*/ -965 w 276666"/>
                <a:gd name="connsiteY1" fmla="*/ 386802 h 423336"/>
                <a:gd name="connsiteX2" fmla="*/ -965 w 276666"/>
                <a:gd name="connsiteY2" fmla="*/ 36497 h 423336"/>
                <a:gd name="connsiteX3" fmla="*/ 35551 w 276666"/>
                <a:gd name="connsiteY3" fmla="*/ -19 h 423336"/>
                <a:gd name="connsiteX4" fmla="*/ 239187 w 276666"/>
                <a:gd name="connsiteY4" fmla="*/ -19 h 423336"/>
                <a:gd name="connsiteX5" fmla="*/ 275702 w 276666"/>
                <a:gd name="connsiteY5" fmla="*/ 36497 h 423336"/>
                <a:gd name="connsiteX6" fmla="*/ 275702 w 276666"/>
                <a:gd name="connsiteY6" fmla="*/ 386802 h 423336"/>
                <a:gd name="connsiteX7" fmla="*/ 239187 w 276666"/>
                <a:gd name="connsiteY7" fmla="*/ 423318 h 423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6666" h="423336">
                  <a:moveTo>
                    <a:pt x="35551" y="423318"/>
                  </a:moveTo>
                  <a:cubicBezTo>
                    <a:pt x="15407" y="423318"/>
                    <a:pt x="-965" y="406971"/>
                    <a:pt x="-965" y="386802"/>
                  </a:cubicBezTo>
                  <a:lnTo>
                    <a:pt x="-965" y="36497"/>
                  </a:lnTo>
                  <a:cubicBezTo>
                    <a:pt x="-965" y="16328"/>
                    <a:pt x="15407" y="-19"/>
                    <a:pt x="35551" y="-19"/>
                  </a:cubicBezTo>
                  <a:lnTo>
                    <a:pt x="239187" y="-19"/>
                  </a:lnTo>
                  <a:cubicBezTo>
                    <a:pt x="259331" y="-19"/>
                    <a:pt x="275702" y="16328"/>
                    <a:pt x="275702" y="36497"/>
                  </a:cubicBezTo>
                  <a:lnTo>
                    <a:pt x="275702" y="386802"/>
                  </a:lnTo>
                  <a:cubicBezTo>
                    <a:pt x="275702" y="406971"/>
                    <a:pt x="259331" y="423318"/>
                    <a:pt x="239187" y="423318"/>
                  </a:cubicBezTo>
                  <a:close/>
                </a:path>
              </a:pathLst>
            </a:custGeom>
            <a:noFill/>
            <a:ln w="6079" cap="flat">
              <a:noFill/>
              <a:prstDash val="solid"/>
              <a:miter/>
            </a:ln>
          </p:spPr>
          <p:txBody>
            <a:bodyPr rtlCol="0" anchor="ctr"/>
            <a:lstStyle/>
            <a:p>
              <a:endParaRPr lang="en-GB"/>
            </a:p>
          </p:txBody>
        </p:sp>
        <p:grpSp>
          <p:nvGrpSpPr>
            <p:cNvPr id="320" name="Graphic 8">
              <a:extLst>
                <a:ext uri="{FF2B5EF4-FFF2-40B4-BE49-F238E27FC236}">
                  <a16:creationId xmlns:a16="http://schemas.microsoft.com/office/drawing/2014/main" id="{AD0561CA-3434-EDE8-734D-DAFE3B932B7D}"/>
                </a:ext>
              </a:extLst>
            </p:cNvPr>
            <p:cNvGrpSpPr/>
            <p:nvPr/>
          </p:nvGrpSpPr>
          <p:grpSpPr>
            <a:xfrm>
              <a:off x="2329089" y="3551819"/>
              <a:ext cx="81145" cy="328544"/>
              <a:chOff x="2329089" y="3551819"/>
              <a:chExt cx="81145" cy="328544"/>
            </a:xfrm>
            <a:solidFill>
              <a:srgbClr val="000000"/>
            </a:solidFill>
          </p:grpSpPr>
          <p:sp>
            <p:nvSpPr>
              <p:cNvPr id="321" name="Freeform: Shape 320">
                <a:extLst>
                  <a:ext uri="{FF2B5EF4-FFF2-40B4-BE49-F238E27FC236}">
                    <a16:creationId xmlns:a16="http://schemas.microsoft.com/office/drawing/2014/main" id="{09D0006C-66D7-93F5-022F-DEA4E9E2C94F}"/>
                  </a:ext>
                </a:extLst>
              </p:cNvPr>
              <p:cNvSpPr/>
              <p:nvPr/>
            </p:nvSpPr>
            <p:spPr>
              <a:xfrm rot="-5400000">
                <a:off x="2336168" y="3806614"/>
                <a:ext cx="66670" cy="80828"/>
              </a:xfrm>
              <a:custGeom>
                <a:avLst/>
                <a:gdLst>
                  <a:gd name="connsiteX0" fmla="*/ 34455 w 66670"/>
                  <a:gd name="connsiteY0" fmla="*/ 82056 h 80828"/>
                  <a:gd name="connsiteX1" fmla="*/ -465 w 66670"/>
                  <a:gd name="connsiteY1" fmla="*/ 41694 h 80828"/>
                  <a:gd name="connsiteX2" fmla="*/ 34455 w 66670"/>
                  <a:gd name="connsiteY2" fmla="*/ 1227 h 80828"/>
                  <a:gd name="connsiteX3" fmla="*/ 66205 w 66670"/>
                  <a:gd name="connsiteY3" fmla="*/ 27060 h 80828"/>
                  <a:gd name="connsiteX4" fmla="*/ 56168 w 66670"/>
                  <a:gd name="connsiteY4" fmla="*/ 27060 h 80828"/>
                  <a:gd name="connsiteX5" fmla="*/ 34455 w 66670"/>
                  <a:gd name="connsiteY5" fmla="*/ 10525 h 80828"/>
                  <a:gd name="connsiteX6" fmla="*/ 9308 w 66670"/>
                  <a:gd name="connsiteY6" fmla="*/ 41694 h 80828"/>
                  <a:gd name="connsiteX7" fmla="*/ 34455 w 66670"/>
                  <a:gd name="connsiteY7" fmla="*/ 72758 h 80828"/>
                  <a:gd name="connsiteX8" fmla="*/ 56168 w 66670"/>
                  <a:gd name="connsiteY8" fmla="*/ 56222 h 80828"/>
                  <a:gd name="connsiteX9" fmla="*/ 66205 w 66670"/>
                  <a:gd name="connsiteY9" fmla="*/ 56222 h 80828"/>
                  <a:gd name="connsiteX10" fmla="*/ 34455 w 66670"/>
                  <a:gd name="connsiteY10" fmla="*/ 82056 h 80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6670" h="80828">
                    <a:moveTo>
                      <a:pt x="34455" y="82056"/>
                    </a:moveTo>
                    <a:cubicBezTo>
                      <a:pt x="14274" y="82056"/>
                      <a:pt x="-465" y="66629"/>
                      <a:pt x="-465" y="41694"/>
                    </a:cubicBezTo>
                    <a:cubicBezTo>
                      <a:pt x="-465" y="16706"/>
                      <a:pt x="14274" y="1227"/>
                      <a:pt x="34455" y="1227"/>
                    </a:cubicBezTo>
                    <a:cubicBezTo>
                      <a:pt x="50409" y="1227"/>
                      <a:pt x="63405" y="10842"/>
                      <a:pt x="66205" y="27060"/>
                    </a:cubicBezTo>
                    <a:lnTo>
                      <a:pt x="56168" y="27060"/>
                    </a:lnTo>
                    <a:cubicBezTo>
                      <a:pt x="53949" y="16283"/>
                      <a:pt x="44704" y="10525"/>
                      <a:pt x="34455" y="10525"/>
                    </a:cubicBezTo>
                    <a:cubicBezTo>
                      <a:pt x="20297" y="10525"/>
                      <a:pt x="9308" y="21513"/>
                      <a:pt x="9308" y="41694"/>
                    </a:cubicBezTo>
                    <a:cubicBezTo>
                      <a:pt x="9308" y="61822"/>
                      <a:pt x="20350" y="72758"/>
                      <a:pt x="34455" y="72758"/>
                    </a:cubicBezTo>
                    <a:cubicBezTo>
                      <a:pt x="44757" y="72758"/>
                      <a:pt x="53949" y="66946"/>
                      <a:pt x="56168" y="56222"/>
                    </a:cubicBezTo>
                    <a:lnTo>
                      <a:pt x="66205" y="56222"/>
                    </a:lnTo>
                    <a:cubicBezTo>
                      <a:pt x="63458" y="72229"/>
                      <a:pt x="50568" y="82056"/>
                      <a:pt x="34455" y="82056"/>
                    </a:cubicBezTo>
                  </a:path>
                </a:pathLst>
              </a:custGeom>
              <a:solidFill>
                <a:srgbClr val="000000"/>
              </a:solidFill>
              <a:ln w="53" cap="flat">
                <a:noFill/>
                <a:prstDash val="solid"/>
                <a:miter/>
              </a:ln>
            </p:spPr>
            <p:txBody>
              <a:bodyPr rtlCol="0" anchor="ctr"/>
              <a:lstStyle/>
              <a:p>
                <a:endParaRPr lang="en-GB"/>
              </a:p>
            </p:txBody>
          </p:sp>
          <p:sp>
            <p:nvSpPr>
              <p:cNvPr id="322" name="Freeform: Shape 321">
                <a:extLst>
                  <a:ext uri="{FF2B5EF4-FFF2-40B4-BE49-F238E27FC236}">
                    <a16:creationId xmlns:a16="http://schemas.microsoft.com/office/drawing/2014/main" id="{09C428EF-5E04-1BC0-ABF5-60941B512528}"/>
                  </a:ext>
                </a:extLst>
              </p:cNvPr>
              <p:cNvSpPr/>
              <p:nvPr/>
            </p:nvSpPr>
            <p:spPr>
              <a:xfrm rot="-5400000">
                <a:off x="2363930" y="3754498"/>
                <a:ext cx="29954" cy="59908"/>
              </a:xfrm>
              <a:custGeom>
                <a:avLst/>
                <a:gdLst>
                  <a:gd name="connsiteX0" fmla="*/ -152 w 29954"/>
                  <a:gd name="connsiteY0" fmla="*/ 60947 h 59908"/>
                  <a:gd name="connsiteX1" fmla="*/ -152 w 29954"/>
                  <a:gd name="connsiteY1" fmla="*/ 1884 h 59908"/>
                  <a:gd name="connsiteX2" fmla="*/ 9040 w 29954"/>
                  <a:gd name="connsiteY2" fmla="*/ 1884 h 59908"/>
                  <a:gd name="connsiteX3" fmla="*/ 9040 w 29954"/>
                  <a:gd name="connsiteY3" fmla="*/ 10970 h 59908"/>
                  <a:gd name="connsiteX4" fmla="*/ 9674 w 29954"/>
                  <a:gd name="connsiteY4" fmla="*/ 10970 h 59908"/>
                  <a:gd name="connsiteX5" fmla="*/ 24995 w 29954"/>
                  <a:gd name="connsiteY5" fmla="*/ 1039 h 59908"/>
                  <a:gd name="connsiteX6" fmla="*/ 29802 w 29954"/>
                  <a:gd name="connsiteY6" fmla="*/ 1197 h 59908"/>
                  <a:gd name="connsiteX7" fmla="*/ 29802 w 29954"/>
                  <a:gd name="connsiteY7" fmla="*/ 10759 h 59908"/>
                  <a:gd name="connsiteX8" fmla="*/ 24096 w 29954"/>
                  <a:gd name="connsiteY8" fmla="*/ 10231 h 59908"/>
                  <a:gd name="connsiteX9" fmla="*/ 9357 w 29954"/>
                  <a:gd name="connsiteY9" fmla="*/ 23966 h 59908"/>
                  <a:gd name="connsiteX10" fmla="*/ 9357 w 29954"/>
                  <a:gd name="connsiteY10" fmla="*/ 60947 h 59908"/>
                  <a:gd name="connsiteX11" fmla="*/ -152 w 29954"/>
                  <a:gd name="connsiteY11" fmla="*/ 60947 h 59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9954" h="59908">
                    <a:moveTo>
                      <a:pt x="-152" y="60947"/>
                    </a:moveTo>
                    <a:lnTo>
                      <a:pt x="-152" y="1884"/>
                    </a:lnTo>
                    <a:lnTo>
                      <a:pt x="9040" y="1884"/>
                    </a:lnTo>
                    <a:lnTo>
                      <a:pt x="9040" y="10970"/>
                    </a:lnTo>
                    <a:lnTo>
                      <a:pt x="9674" y="10970"/>
                    </a:lnTo>
                    <a:cubicBezTo>
                      <a:pt x="11840" y="5001"/>
                      <a:pt x="17968" y="1039"/>
                      <a:pt x="24995" y="1039"/>
                    </a:cubicBezTo>
                    <a:cubicBezTo>
                      <a:pt x="26368" y="1039"/>
                      <a:pt x="28693" y="1144"/>
                      <a:pt x="29802" y="1197"/>
                    </a:cubicBezTo>
                    <a:lnTo>
                      <a:pt x="29802" y="10759"/>
                    </a:lnTo>
                    <a:cubicBezTo>
                      <a:pt x="29221" y="10653"/>
                      <a:pt x="26632" y="10231"/>
                      <a:pt x="24096" y="10231"/>
                    </a:cubicBezTo>
                    <a:cubicBezTo>
                      <a:pt x="15591" y="10231"/>
                      <a:pt x="9357" y="15989"/>
                      <a:pt x="9357" y="23966"/>
                    </a:cubicBezTo>
                    <a:lnTo>
                      <a:pt x="9357" y="60947"/>
                    </a:lnTo>
                    <a:lnTo>
                      <a:pt x="-152" y="60947"/>
                    </a:lnTo>
                  </a:path>
                </a:pathLst>
              </a:custGeom>
              <a:solidFill>
                <a:srgbClr val="000000"/>
              </a:solidFill>
              <a:ln w="53" cap="flat">
                <a:noFill/>
                <a:prstDash val="solid"/>
                <a:miter/>
              </a:ln>
            </p:spPr>
            <p:txBody>
              <a:bodyPr rtlCol="0" anchor="ctr"/>
              <a:lstStyle/>
              <a:p>
                <a:endParaRPr lang="en-GB"/>
              </a:p>
            </p:txBody>
          </p:sp>
          <p:sp>
            <p:nvSpPr>
              <p:cNvPr id="323" name="Freeform: Shape 322">
                <a:extLst>
                  <a:ext uri="{FF2B5EF4-FFF2-40B4-BE49-F238E27FC236}">
                    <a16:creationId xmlns:a16="http://schemas.microsoft.com/office/drawing/2014/main" id="{B4978138-4380-396A-3702-1BC6547AC3E5}"/>
                  </a:ext>
                </a:extLst>
              </p:cNvPr>
              <p:cNvSpPr/>
              <p:nvPr/>
            </p:nvSpPr>
            <p:spPr>
              <a:xfrm rot="-5400000">
                <a:off x="2353443" y="3706661"/>
                <a:ext cx="52300" cy="61070"/>
              </a:xfrm>
              <a:custGeom>
                <a:avLst/>
                <a:gdLst>
                  <a:gd name="connsiteX0" fmla="*/ 27373 w 52300"/>
                  <a:gd name="connsiteY0" fmla="*/ 62088 h 61070"/>
                  <a:gd name="connsiteX1" fmla="*/ -310 w 52300"/>
                  <a:gd name="connsiteY1" fmla="*/ 31764 h 61070"/>
                  <a:gd name="connsiteX2" fmla="*/ 26264 w 52300"/>
                  <a:gd name="connsiteY2" fmla="*/ 1018 h 61070"/>
                  <a:gd name="connsiteX3" fmla="*/ 51991 w 52300"/>
                  <a:gd name="connsiteY3" fmla="*/ 30549 h 61070"/>
                  <a:gd name="connsiteX4" fmla="*/ 51991 w 52300"/>
                  <a:gd name="connsiteY4" fmla="*/ 34511 h 61070"/>
                  <a:gd name="connsiteX5" fmla="*/ 9305 w 52300"/>
                  <a:gd name="connsiteY5" fmla="*/ 34511 h 61070"/>
                  <a:gd name="connsiteX6" fmla="*/ 27426 w 52300"/>
                  <a:gd name="connsiteY6" fmla="*/ 53636 h 61070"/>
                  <a:gd name="connsiteX7" fmla="*/ 41848 w 52300"/>
                  <a:gd name="connsiteY7" fmla="*/ 44549 h 61070"/>
                  <a:gd name="connsiteX8" fmla="*/ 51040 w 52300"/>
                  <a:gd name="connsiteY8" fmla="*/ 47085 h 61070"/>
                  <a:gd name="connsiteX9" fmla="*/ 27373 w 52300"/>
                  <a:gd name="connsiteY9" fmla="*/ 62088 h 61070"/>
                  <a:gd name="connsiteX10" fmla="*/ 9358 w 52300"/>
                  <a:gd name="connsiteY10" fmla="*/ 26481 h 61070"/>
                  <a:gd name="connsiteX11" fmla="*/ 42324 w 52300"/>
                  <a:gd name="connsiteY11" fmla="*/ 26481 h 61070"/>
                  <a:gd name="connsiteX12" fmla="*/ 26264 w 52300"/>
                  <a:gd name="connsiteY12" fmla="*/ 9470 h 61070"/>
                  <a:gd name="connsiteX13" fmla="*/ 9358 w 52300"/>
                  <a:gd name="connsiteY13" fmla="*/ 26481 h 6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300" h="61070">
                    <a:moveTo>
                      <a:pt x="27373" y="62088"/>
                    </a:moveTo>
                    <a:cubicBezTo>
                      <a:pt x="10256" y="62088"/>
                      <a:pt x="-310" y="49938"/>
                      <a:pt x="-310" y="31764"/>
                    </a:cubicBezTo>
                    <a:cubicBezTo>
                      <a:pt x="-310" y="13644"/>
                      <a:pt x="10151" y="1018"/>
                      <a:pt x="26264" y="1018"/>
                    </a:cubicBezTo>
                    <a:cubicBezTo>
                      <a:pt x="38784" y="1018"/>
                      <a:pt x="51991" y="8731"/>
                      <a:pt x="51991" y="30549"/>
                    </a:cubicBezTo>
                    <a:lnTo>
                      <a:pt x="51991" y="34511"/>
                    </a:lnTo>
                    <a:lnTo>
                      <a:pt x="9305" y="34511"/>
                    </a:lnTo>
                    <a:cubicBezTo>
                      <a:pt x="9781" y="46874"/>
                      <a:pt x="16966" y="53636"/>
                      <a:pt x="27426" y="53636"/>
                    </a:cubicBezTo>
                    <a:cubicBezTo>
                      <a:pt x="34399" y="53636"/>
                      <a:pt x="39629" y="50572"/>
                      <a:pt x="41848" y="44549"/>
                    </a:cubicBezTo>
                    <a:lnTo>
                      <a:pt x="51040" y="47085"/>
                    </a:lnTo>
                    <a:cubicBezTo>
                      <a:pt x="48293" y="56013"/>
                      <a:pt x="39471" y="62088"/>
                      <a:pt x="27373" y="62088"/>
                    </a:cubicBezTo>
                    <a:close/>
                    <a:moveTo>
                      <a:pt x="9358" y="26481"/>
                    </a:moveTo>
                    <a:lnTo>
                      <a:pt x="42324" y="26481"/>
                    </a:lnTo>
                    <a:cubicBezTo>
                      <a:pt x="41426" y="16444"/>
                      <a:pt x="35984" y="9470"/>
                      <a:pt x="26264" y="9470"/>
                    </a:cubicBezTo>
                    <a:cubicBezTo>
                      <a:pt x="16120" y="9470"/>
                      <a:pt x="9939" y="17448"/>
                      <a:pt x="9358" y="26481"/>
                    </a:cubicBezTo>
                  </a:path>
                </a:pathLst>
              </a:custGeom>
              <a:solidFill>
                <a:srgbClr val="000000"/>
              </a:solidFill>
              <a:ln w="53" cap="flat">
                <a:noFill/>
                <a:prstDash val="solid"/>
                <a:miter/>
              </a:ln>
            </p:spPr>
            <p:txBody>
              <a:bodyPr rtlCol="0" anchor="ctr"/>
              <a:lstStyle/>
              <a:p>
                <a:endParaRPr lang="en-GB"/>
              </a:p>
            </p:txBody>
          </p:sp>
          <p:sp>
            <p:nvSpPr>
              <p:cNvPr id="324" name="Freeform: Shape 323">
                <a:extLst>
                  <a:ext uri="{FF2B5EF4-FFF2-40B4-BE49-F238E27FC236}">
                    <a16:creationId xmlns:a16="http://schemas.microsoft.com/office/drawing/2014/main" id="{5A5E55DD-183A-3BCF-CFBA-084FE6529729}"/>
                  </a:ext>
                </a:extLst>
              </p:cNvPr>
              <p:cNvSpPr/>
              <p:nvPr/>
            </p:nvSpPr>
            <p:spPr>
              <a:xfrm rot="-5400000">
                <a:off x="2355820" y="3645538"/>
                <a:ext cx="47651" cy="61176"/>
              </a:xfrm>
              <a:custGeom>
                <a:avLst/>
                <a:gdLst>
                  <a:gd name="connsiteX0" fmla="*/ 19876 w 47651"/>
                  <a:gd name="connsiteY0" fmla="*/ 62183 h 61176"/>
                  <a:gd name="connsiteX1" fmla="*/ -252 w 47651"/>
                  <a:gd name="connsiteY1" fmla="*/ 44010 h 61176"/>
                  <a:gd name="connsiteX2" fmla="*/ 22729 w 47651"/>
                  <a:gd name="connsiteY2" fmla="*/ 26629 h 61176"/>
                  <a:gd name="connsiteX3" fmla="*/ 37891 w 47651"/>
                  <a:gd name="connsiteY3" fmla="*/ 20923 h 61176"/>
                  <a:gd name="connsiteX4" fmla="*/ 25529 w 47651"/>
                  <a:gd name="connsiteY4" fmla="*/ 9354 h 61176"/>
                  <a:gd name="connsiteX5" fmla="*/ 10578 w 47651"/>
                  <a:gd name="connsiteY5" fmla="*/ 18018 h 61176"/>
                  <a:gd name="connsiteX6" fmla="*/ 1439 w 47651"/>
                  <a:gd name="connsiteY6" fmla="*/ 15006 h 61176"/>
                  <a:gd name="connsiteX7" fmla="*/ 25265 w 47651"/>
                  <a:gd name="connsiteY7" fmla="*/ 1007 h 61176"/>
                  <a:gd name="connsiteX8" fmla="*/ 47400 w 47651"/>
                  <a:gd name="connsiteY8" fmla="*/ 21874 h 61176"/>
                  <a:gd name="connsiteX9" fmla="*/ 47400 w 47651"/>
                  <a:gd name="connsiteY9" fmla="*/ 60809 h 61176"/>
                  <a:gd name="connsiteX10" fmla="*/ 38050 w 47651"/>
                  <a:gd name="connsiteY10" fmla="*/ 60809 h 61176"/>
                  <a:gd name="connsiteX11" fmla="*/ 38050 w 47651"/>
                  <a:gd name="connsiteY11" fmla="*/ 52779 h 61176"/>
                  <a:gd name="connsiteX12" fmla="*/ 37416 w 47651"/>
                  <a:gd name="connsiteY12" fmla="*/ 52779 h 61176"/>
                  <a:gd name="connsiteX13" fmla="*/ 19876 w 47651"/>
                  <a:gd name="connsiteY13" fmla="*/ 62183 h 61176"/>
                  <a:gd name="connsiteX14" fmla="*/ 21514 w 47651"/>
                  <a:gd name="connsiteY14" fmla="*/ 53783 h 61176"/>
                  <a:gd name="connsiteX15" fmla="*/ 37891 w 47651"/>
                  <a:gd name="connsiteY15" fmla="*/ 39466 h 61176"/>
                  <a:gd name="connsiteX16" fmla="*/ 37891 w 47651"/>
                  <a:gd name="connsiteY16" fmla="*/ 31278 h 61176"/>
                  <a:gd name="connsiteX17" fmla="*/ 22307 w 47651"/>
                  <a:gd name="connsiteY17" fmla="*/ 34659 h 61176"/>
                  <a:gd name="connsiteX18" fmla="*/ 9311 w 47651"/>
                  <a:gd name="connsiteY18" fmla="*/ 44485 h 61176"/>
                  <a:gd name="connsiteX19" fmla="*/ 21514 w 47651"/>
                  <a:gd name="connsiteY19" fmla="*/ 53783 h 61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7651" h="61176">
                    <a:moveTo>
                      <a:pt x="19876" y="62183"/>
                    </a:moveTo>
                    <a:cubicBezTo>
                      <a:pt x="8677" y="62183"/>
                      <a:pt x="-252" y="55632"/>
                      <a:pt x="-252" y="44010"/>
                    </a:cubicBezTo>
                    <a:cubicBezTo>
                      <a:pt x="-252" y="30485"/>
                      <a:pt x="11794" y="28002"/>
                      <a:pt x="22729" y="26629"/>
                    </a:cubicBezTo>
                    <a:cubicBezTo>
                      <a:pt x="33401" y="25202"/>
                      <a:pt x="37891" y="25784"/>
                      <a:pt x="37891" y="20923"/>
                    </a:cubicBezTo>
                    <a:cubicBezTo>
                      <a:pt x="37891" y="13580"/>
                      <a:pt x="33718" y="9354"/>
                      <a:pt x="25529" y="9354"/>
                    </a:cubicBezTo>
                    <a:cubicBezTo>
                      <a:pt x="17024" y="9354"/>
                      <a:pt x="12427" y="13897"/>
                      <a:pt x="10578" y="18018"/>
                    </a:cubicBezTo>
                    <a:lnTo>
                      <a:pt x="1439" y="15006"/>
                    </a:lnTo>
                    <a:cubicBezTo>
                      <a:pt x="5982" y="4282"/>
                      <a:pt x="16126" y="1007"/>
                      <a:pt x="25265" y="1007"/>
                    </a:cubicBezTo>
                    <a:cubicBezTo>
                      <a:pt x="33189" y="1007"/>
                      <a:pt x="47400" y="3437"/>
                      <a:pt x="47400" y="21874"/>
                    </a:cubicBezTo>
                    <a:lnTo>
                      <a:pt x="47400" y="60809"/>
                    </a:lnTo>
                    <a:lnTo>
                      <a:pt x="38050" y="60809"/>
                    </a:lnTo>
                    <a:lnTo>
                      <a:pt x="38050" y="52779"/>
                    </a:lnTo>
                    <a:lnTo>
                      <a:pt x="37416" y="52779"/>
                    </a:lnTo>
                    <a:cubicBezTo>
                      <a:pt x="35408" y="56953"/>
                      <a:pt x="29861" y="62183"/>
                      <a:pt x="19876" y="62183"/>
                    </a:cubicBezTo>
                    <a:close/>
                    <a:moveTo>
                      <a:pt x="21514" y="53783"/>
                    </a:moveTo>
                    <a:cubicBezTo>
                      <a:pt x="32027" y="53783"/>
                      <a:pt x="37891" y="46704"/>
                      <a:pt x="37891" y="39466"/>
                    </a:cubicBezTo>
                    <a:lnTo>
                      <a:pt x="37891" y="31278"/>
                    </a:lnTo>
                    <a:cubicBezTo>
                      <a:pt x="36306" y="33127"/>
                      <a:pt x="25952" y="34183"/>
                      <a:pt x="22307" y="34659"/>
                    </a:cubicBezTo>
                    <a:cubicBezTo>
                      <a:pt x="15386" y="35557"/>
                      <a:pt x="9311" y="37776"/>
                      <a:pt x="9311" y="44485"/>
                    </a:cubicBezTo>
                    <a:cubicBezTo>
                      <a:pt x="9311" y="50613"/>
                      <a:pt x="14435" y="53783"/>
                      <a:pt x="21514" y="53783"/>
                    </a:cubicBezTo>
                  </a:path>
                </a:pathLst>
              </a:custGeom>
              <a:solidFill>
                <a:srgbClr val="000000"/>
              </a:solidFill>
              <a:ln w="53" cap="flat">
                <a:noFill/>
                <a:prstDash val="solid"/>
                <a:miter/>
              </a:ln>
            </p:spPr>
            <p:txBody>
              <a:bodyPr rtlCol="0" anchor="ctr"/>
              <a:lstStyle/>
              <a:p>
                <a:endParaRPr lang="en-GB"/>
              </a:p>
            </p:txBody>
          </p:sp>
          <p:sp>
            <p:nvSpPr>
              <p:cNvPr id="325" name="Freeform: Shape 324">
                <a:extLst>
                  <a:ext uri="{FF2B5EF4-FFF2-40B4-BE49-F238E27FC236}">
                    <a16:creationId xmlns:a16="http://schemas.microsoft.com/office/drawing/2014/main" id="{597F9D60-175A-39DC-26E7-64B68C0A37FF}"/>
                  </a:ext>
                </a:extLst>
              </p:cNvPr>
              <p:cNvSpPr/>
              <p:nvPr/>
            </p:nvSpPr>
            <p:spPr>
              <a:xfrm rot="-5400000">
                <a:off x="2356586" y="3589882"/>
                <a:ext cx="32173" cy="73855"/>
              </a:xfrm>
              <a:custGeom>
                <a:avLst/>
                <a:gdLst>
                  <a:gd name="connsiteX0" fmla="*/ 30499 w 32173"/>
                  <a:gd name="connsiteY0" fmla="*/ 15183 h 73855"/>
                  <a:gd name="connsiteX1" fmla="*/ 30499 w 32173"/>
                  <a:gd name="connsiteY1" fmla="*/ 23319 h 73855"/>
                  <a:gd name="connsiteX2" fmla="*/ 18348 w 32173"/>
                  <a:gd name="connsiteY2" fmla="*/ 23319 h 73855"/>
                  <a:gd name="connsiteX3" fmla="*/ 18348 w 32173"/>
                  <a:gd name="connsiteY3" fmla="*/ 58926 h 73855"/>
                  <a:gd name="connsiteX4" fmla="*/ 25322 w 32173"/>
                  <a:gd name="connsiteY4" fmla="*/ 66533 h 73855"/>
                  <a:gd name="connsiteX5" fmla="*/ 30182 w 32173"/>
                  <a:gd name="connsiteY5" fmla="*/ 65899 h 73855"/>
                  <a:gd name="connsiteX6" fmla="*/ 32137 w 32173"/>
                  <a:gd name="connsiteY6" fmla="*/ 73929 h 73855"/>
                  <a:gd name="connsiteX7" fmla="*/ 25058 w 32173"/>
                  <a:gd name="connsiteY7" fmla="*/ 74986 h 73855"/>
                  <a:gd name="connsiteX8" fmla="*/ 8839 w 32173"/>
                  <a:gd name="connsiteY8" fmla="*/ 59665 h 73855"/>
                  <a:gd name="connsiteX9" fmla="*/ 8839 w 32173"/>
                  <a:gd name="connsiteY9" fmla="*/ 23319 h 73855"/>
                  <a:gd name="connsiteX10" fmla="*/ -36 w 32173"/>
                  <a:gd name="connsiteY10" fmla="*/ 23319 h 73855"/>
                  <a:gd name="connsiteX11" fmla="*/ -36 w 32173"/>
                  <a:gd name="connsiteY11" fmla="*/ 15183 h 73855"/>
                  <a:gd name="connsiteX12" fmla="*/ 8839 w 32173"/>
                  <a:gd name="connsiteY12" fmla="*/ 15183 h 73855"/>
                  <a:gd name="connsiteX13" fmla="*/ 8839 w 32173"/>
                  <a:gd name="connsiteY13" fmla="*/ 1131 h 73855"/>
                  <a:gd name="connsiteX14" fmla="*/ 18348 w 32173"/>
                  <a:gd name="connsiteY14" fmla="*/ 1131 h 73855"/>
                  <a:gd name="connsiteX15" fmla="*/ 18348 w 32173"/>
                  <a:gd name="connsiteY15" fmla="*/ 15183 h 73855"/>
                  <a:gd name="connsiteX16" fmla="*/ 30499 w 32173"/>
                  <a:gd name="connsiteY16" fmla="*/ 15183 h 73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2173" h="73855">
                    <a:moveTo>
                      <a:pt x="30499" y="15183"/>
                    </a:moveTo>
                    <a:lnTo>
                      <a:pt x="30499" y="23319"/>
                    </a:lnTo>
                    <a:lnTo>
                      <a:pt x="18348" y="23319"/>
                    </a:lnTo>
                    <a:lnTo>
                      <a:pt x="18348" y="58926"/>
                    </a:lnTo>
                    <a:cubicBezTo>
                      <a:pt x="18348" y="64209"/>
                      <a:pt x="20303" y="66533"/>
                      <a:pt x="25322" y="66533"/>
                    </a:cubicBezTo>
                    <a:cubicBezTo>
                      <a:pt x="26537" y="66533"/>
                      <a:pt x="28597" y="66216"/>
                      <a:pt x="30182" y="65899"/>
                    </a:cubicBezTo>
                    <a:lnTo>
                      <a:pt x="32137" y="73929"/>
                    </a:lnTo>
                    <a:cubicBezTo>
                      <a:pt x="30182" y="74616"/>
                      <a:pt x="27488" y="74986"/>
                      <a:pt x="25058" y="74986"/>
                    </a:cubicBezTo>
                    <a:cubicBezTo>
                      <a:pt x="14862" y="74986"/>
                      <a:pt x="8839" y="69333"/>
                      <a:pt x="8839" y="59665"/>
                    </a:cubicBezTo>
                    <a:lnTo>
                      <a:pt x="8839" y="23319"/>
                    </a:lnTo>
                    <a:lnTo>
                      <a:pt x="-36" y="23319"/>
                    </a:lnTo>
                    <a:lnTo>
                      <a:pt x="-36" y="15183"/>
                    </a:lnTo>
                    <a:lnTo>
                      <a:pt x="8839" y="15183"/>
                    </a:lnTo>
                    <a:lnTo>
                      <a:pt x="8839" y="1131"/>
                    </a:lnTo>
                    <a:lnTo>
                      <a:pt x="18348" y="1131"/>
                    </a:lnTo>
                    <a:lnTo>
                      <a:pt x="18348" y="15183"/>
                    </a:lnTo>
                    <a:lnTo>
                      <a:pt x="30499" y="15183"/>
                    </a:lnTo>
                  </a:path>
                </a:pathLst>
              </a:custGeom>
              <a:solidFill>
                <a:srgbClr val="000000"/>
              </a:solidFill>
              <a:ln w="53" cap="flat">
                <a:noFill/>
                <a:prstDash val="solid"/>
                <a:miter/>
              </a:ln>
            </p:spPr>
            <p:txBody>
              <a:bodyPr rtlCol="0" anchor="ctr"/>
              <a:lstStyle/>
              <a:p>
                <a:endParaRPr lang="en-GB"/>
              </a:p>
            </p:txBody>
          </p:sp>
          <p:sp>
            <p:nvSpPr>
              <p:cNvPr id="326" name="Freeform: Shape 325">
                <a:extLst>
                  <a:ext uri="{FF2B5EF4-FFF2-40B4-BE49-F238E27FC236}">
                    <a16:creationId xmlns:a16="http://schemas.microsoft.com/office/drawing/2014/main" id="{99EFD395-D740-7F3D-805A-D3C70D2471B8}"/>
                  </a:ext>
                </a:extLst>
              </p:cNvPr>
              <p:cNvSpPr/>
              <p:nvPr/>
            </p:nvSpPr>
            <p:spPr>
              <a:xfrm rot="-5400000">
                <a:off x="2353443" y="3547434"/>
                <a:ext cx="52300" cy="61070"/>
              </a:xfrm>
              <a:custGeom>
                <a:avLst/>
                <a:gdLst>
                  <a:gd name="connsiteX0" fmla="*/ 27373 w 52300"/>
                  <a:gd name="connsiteY0" fmla="*/ 62062 h 61070"/>
                  <a:gd name="connsiteX1" fmla="*/ -310 w 52300"/>
                  <a:gd name="connsiteY1" fmla="*/ 31738 h 61070"/>
                  <a:gd name="connsiteX2" fmla="*/ 26264 w 52300"/>
                  <a:gd name="connsiteY2" fmla="*/ 992 h 61070"/>
                  <a:gd name="connsiteX3" fmla="*/ 51991 w 52300"/>
                  <a:gd name="connsiteY3" fmla="*/ 30523 h 61070"/>
                  <a:gd name="connsiteX4" fmla="*/ 51991 w 52300"/>
                  <a:gd name="connsiteY4" fmla="*/ 34485 h 61070"/>
                  <a:gd name="connsiteX5" fmla="*/ 9305 w 52300"/>
                  <a:gd name="connsiteY5" fmla="*/ 34485 h 61070"/>
                  <a:gd name="connsiteX6" fmla="*/ 27426 w 52300"/>
                  <a:gd name="connsiteY6" fmla="*/ 53609 h 61070"/>
                  <a:gd name="connsiteX7" fmla="*/ 41848 w 52300"/>
                  <a:gd name="connsiteY7" fmla="*/ 44523 h 61070"/>
                  <a:gd name="connsiteX8" fmla="*/ 51040 w 52300"/>
                  <a:gd name="connsiteY8" fmla="*/ 47059 h 61070"/>
                  <a:gd name="connsiteX9" fmla="*/ 27373 w 52300"/>
                  <a:gd name="connsiteY9" fmla="*/ 62062 h 61070"/>
                  <a:gd name="connsiteX10" fmla="*/ 9358 w 52300"/>
                  <a:gd name="connsiteY10" fmla="*/ 26455 h 61070"/>
                  <a:gd name="connsiteX11" fmla="*/ 42324 w 52300"/>
                  <a:gd name="connsiteY11" fmla="*/ 26455 h 61070"/>
                  <a:gd name="connsiteX12" fmla="*/ 26264 w 52300"/>
                  <a:gd name="connsiteY12" fmla="*/ 9444 h 61070"/>
                  <a:gd name="connsiteX13" fmla="*/ 9358 w 52300"/>
                  <a:gd name="connsiteY13" fmla="*/ 26455 h 6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300" h="61070">
                    <a:moveTo>
                      <a:pt x="27373" y="62062"/>
                    </a:moveTo>
                    <a:cubicBezTo>
                      <a:pt x="10256" y="62062"/>
                      <a:pt x="-310" y="49911"/>
                      <a:pt x="-310" y="31738"/>
                    </a:cubicBezTo>
                    <a:cubicBezTo>
                      <a:pt x="-310" y="13618"/>
                      <a:pt x="10151" y="992"/>
                      <a:pt x="26264" y="992"/>
                    </a:cubicBezTo>
                    <a:cubicBezTo>
                      <a:pt x="38784" y="992"/>
                      <a:pt x="51991" y="8705"/>
                      <a:pt x="51991" y="30523"/>
                    </a:cubicBezTo>
                    <a:lnTo>
                      <a:pt x="51991" y="34485"/>
                    </a:lnTo>
                    <a:lnTo>
                      <a:pt x="9305" y="34485"/>
                    </a:lnTo>
                    <a:cubicBezTo>
                      <a:pt x="9781" y="46847"/>
                      <a:pt x="16966" y="53609"/>
                      <a:pt x="27426" y="53609"/>
                    </a:cubicBezTo>
                    <a:cubicBezTo>
                      <a:pt x="34399" y="53609"/>
                      <a:pt x="39629" y="50545"/>
                      <a:pt x="41848" y="44523"/>
                    </a:cubicBezTo>
                    <a:lnTo>
                      <a:pt x="51040" y="47059"/>
                    </a:lnTo>
                    <a:cubicBezTo>
                      <a:pt x="48293" y="55987"/>
                      <a:pt x="39471" y="62062"/>
                      <a:pt x="27373" y="62062"/>
                    </a:cubicBezTo>
                    <a:close/>
                    <a:moveTo>
                      <a:pt x="9358" y="26455"/>
                    </a:moveTo>
                    <a:lnTo>
                      <a:pt x="42324" y="26455"/>
                    </a:lnTo>
                    <a:cubicBezTo>
                      <a:pt x="41426" y="16418"/>
                      <a:pt x="35984" y="9444"/>
                      <a:pt x="26264" y="9444"/>
                    </a:cubicBezTo>
                    <a:cubicBezTo>
                      <a:pt x="16120" y="9444"/>
                      <a:pt x="9939" y="17421"/>
                      <a:pt x="9358" y="26455"/>
                    </a:cubicBezTo>
                  </a:path>
                </a:pathLst>
              </a:custGeom>
              <a:solidFill>
                <a:srgbClr val="000000"/>
              </a:solidFill>
              <a:ln w="53" cap="flat">
                <a:noFill/>
                <a:prstDash val="solid"/>
                <a:miter/>
              </a:ln>
            </p:spPr>
            <p:txBody>
              <a:bodyPr rtlCol="0" anchor="ctr"/>
              <a:lstStyle/>
              <a:p>
                <a:endParaRPr lang="en-GB"/>
              </a:p>
            </p:txBody>
          </p:sp>
        </p:grpSp>
        <p:grpSp>
          <p:nvGrpSpPr>
            <p:cNvPr id="327" name="Graphic 8">
              <a:extLst>
                <a:ext uri="{FF2B5EF4-FFF2-40B4-BE49-F238E27FC236}">
                  <a16:creationId xmlns:a16="http://schemas.microsoft.com/office/drawing/2014/main" id="{D1C1ABEF-3733-5538-A3C8-CEDA45891B18}"/>
                </a:ext>
              </a:extLst>
            </p:cNvPr>
            <p:cNvGrpSpPr/>
            <p:nvPr/>
          </p:nvGrpSpPr>
          <p:grpSpPr>
            <a:xfrm>
              <a:off x="2461054" y="3646302"/>
              <a:ext cx="102065" cy="140737"/>
              <a:chOff x="2461054" y="3646302"/>
              <a:chExt cx="102065" cy="140737"/>
            </a:xfrm>
            <a:solidFill>
              <a:srgbClr val="000000"/>
            </a:solidFill>
          </p:grpSpPr>
          <p:sp>
            <p:nvSpPr>
              <p:cNvPr id="328" name="Freeform: Shape 327">
                <a:extLst>
                  <a:ext uri="{FF2B5EF4-FFF2-40B4-BE49-F238E27FC236}">
                    <a16:creationId xmlns:a16="http://schemas.microsoft.com/office/drawing/2014/main" id="{1B812A91-36E5-1705-1964-28DF691BEC51}"/>
                  </a:ext>
                </a:extLst>
              </p:cNvPr>
              <p:cNvSpPr/>
              <p:nvPr/>
            </p:nvSpPr>
            <p:spPr>
              <a:xfrm rot="-5400000">
                <a:off x="2495657" y="3742927"/>
                <a:ext cx="9509" cy="78715"/>
              </a:xfrm>
              <a:custGeom>
                <a:avLst/>
                <a:gdLst>
                  <a:gd name="connsiteX0" fmla="*/ 9571 w 9509"/>
                  <a:gd name="connsiteY0" fmla="*/ 1216 h 78715"/>
                  <a:gd name="connsiteX1" fmla="*/ 9571 w 9509"/>
                  <a:gd name="connsiteY1" fmla="*/ 79932 h 78715"/>
                  <a:gd name="connsiteX2" fmla="*/ 61 w 9509"/>
                  <a:gd name="connsiteY2" fmla="*/ 79932 h 78715"/>
                  <a:gd name="connsiteX3" fmla="*/ 61 w 9509"/>
                  <a:gd name="connsiteY3" fmla="*/ 1216 h 78715"/>
                  <a:gd name="connsiteX4" fmla="*/ 9571 w 9509"/>
                  <a:gd name="connsiteY4" fmla="*/ 1216 h 787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09" h="78715">
                    <a:moveTo>
                      <a:pt x="9571" y="1216"/>
                    </a:moveTo>
                    <a:lnTo>
                      <a:pt x="9571" y="79932"/>
                    </a:lnTo>
                    <a:lnTo>
                      <a:pt x="61" y="79932"/>
                    </a:lnTo>
                    <a:lnTo>
                      <a:pt x="61" y="1216"/>
                    </a:lnTo>
                    <a:lnTo>
                      <a:pt x="9571" y="1216"/>
                    </a:lnTo>
                  </a:path>
                </a:pathLst>
              </a:custGeom>
              <a:solidFill>
                <a:srgbClr val="000000"/>
              </a:solidFill>
              <a:ln w="53" cap="flat">
                <a:noFill/>
                <a:prstDash val="solid"/>
                <a:miter/>
              </a:ln>
            </p:spPr>
            <p:txBody>
              <a:bodyPr rtlCol="0" anchor="ctr"/>
              <a:lstStyle/>
              <a:p>
                <a:endParaRPr lang="en-GB"/>
              </a:p>
            </p:txBody>
          </p:sp>
          <p:sp>
            <p:nvSpPr>
              <p:cNvPr id="329" name="Freeform: Shape 328">
                <a:extLst>
                  <a:ext uri="{FF2B5EF4-FFF2-40B4-BE49-F238E27FC236}">
                    <a16:creationId xmlns:a16="http://schemas.microsoft.com/office/drawing/2014/main" id="{D95D63B3-D98E-E674-BE55-5D24969B8737}"/>
                  </a:ext>
                </a:extLst>
              </p:cNvPr>
              <p:cNvSpPr/>
              <p:nvPr/>
            </p:nvSpPr>
            <p:spPr>
              <a:xfrm rot="-5400000">
                <a:off x="2483559" y="3706210"/>
                <a:ext cx="53885" cy="61070"/>
              </a:xfrm>
              <a:custGeom>
                <a:avLst/>
                <a:gdLst>
                  <a:gd name="connsiteX0" fmla="*/ 26587 w 53885"/>
                  <a:gd name="connsiteY0" fmla="*/ 62088 h 61070"/>
                  <a:gd name="connsiteX1" fmla="*/ -303 w 53885"/>
                  <a:gd name="connsiteY1" fmla="*/ 31659 h 61070"/>
                  <a:gd name="connsiteX2" fmla="*/ 26587 w 53885"/>
                  <a:gd name="connsiteY2" fmla="*/ 1018 h 61070"/>
                  <a:gd name="connsiteX3" fmla="*/ 53583 w 53885"/>
                  <a:gd name="connsiteY3" fmla="*/ 31659 h 61070"/>
                  <a:gd name="connsiteX4" fmla="*/ 26587 w 53885"/>
                  <a:gd name="connsiteY4" fmla="*/ 62088 h 61070"/>
                  <a:gd name="connsiteX5" fmla="*/ 26587 w 53885"/>
                  <a:gd name="connsiteY5" fmla="*/ 53583 h 61070"/>
                  <a:gd name="connsiteX6" fmla="*/ 43968 w 53885"/>
                  <a:gd name="connsiteY6" fmla="*/ 31659 h 61070"/>
                  <a:gd name="connsiteX7" fmla="*/ 26587 w 53885"/>
                  <a:gd name="connsiteY7" fmla="*/ 9523 h 61070"/>
                  <a:gd name="connsiteX8" fmla="*/ 9365 w 53885"/>
                  <a:gd name="connsiteY8" fmla="*/ 31659 h 61070"/>
                  <a:gd name="connsiteX9" fmla="*/ 26587 w 53885"/>
                  <a:gd name="connsiteY9" fmla="*/ 53583 h 6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885" h="61070">
                    <a:moveTo>
                      <a:pt x="26587" y="62088"/>
                    </a:moveTo>
                    <a:cubicBezTo>
                      <a:pt x="10527" y="62088"/>
                      <a:pt x="-303" y="49885"/>
                      <a:pt x="-303" y="31659"/>
                    </a:cubicBezTo>
                    <a:cubicBezTo>
                      <a:pt x="-303" y="13168"/>
                      <a:pt x="10527" y="1018"/>
                      <a:pt x="26587" y="1018"/>
                    </a:cubicBezTo>
                    <a:cubicBezTo>
                      <a:pt x="42700" y="1018"/>
                      <a:pt x="53583" y="13168"/>
                      <a:pt x="53583" y="31659"/>
                    </a:cubicBezTo>
                    <a:cubicBezTo>
                      <a:pt x="53583" y="49885"/>
                      <a:pt x="42700" y="62088"/>
                      <a:pt x="26587" y="62088"/>
                    </a:cubicBezTo>
                    <a:close/>
                    <a:moveTo>
                      <a:pt x="26587" y="53583"/>
                    </a:moveTo>
                    <a:cubicBezTo>
                      <a:pt x="38526" y="53583"/>
                      <a:pt x="43968" y="43281"/>
                      <a:pt x="43968" y="31659"/>
                    </a:cubicBezTo>
                    <a:cubicBezTo>
                      <a:pt x="43968" y="19931"/>
                      <a:pt x="38526" y="9523"/>
                      <a:pt x="26587" y="9523"/>
                    </a:cubicBezTo>
                    <a:cubicBezTo>
                      <a:pt x="14806" y="9523"/>
                      <a:pt x="9365" y="19878"/>
                      <a:pt x="9365" y="31659"/>
                    </a:cubicBezTo>
                    <a:cubicBezTo>
                      <a:pt x="9365" y="43281"/>
                      <a:pt x="14806" y="53583"/>
                      <a:pt x="26587" y="53583"/>
                    </a:cubicBezTo>
                  </a:path>
                </a:pathLst>
              </a:custGeom>
              <a:solidFill>
                <a:srgbClr val="000000"/>
              </a:solidFill>
              <a:ln w="53" cap="flat">
                <a:noFill/>
                <a:prstDash val="solid"/>
                <a:miter/>
              </a:ln>
            </p:spPr>
            <p:txBody>
              <a:bodyPr rtlCol="0" anchor="ctr"/>
              <a:lstStyle/>
              <a:p>
                <a:endParaRPr lang="en-GB"/>
              </a:p>
            </p:txBody>
          </p:sp>
          <p:sp>
            <p:nvSpPr>
              <p:cNvPr id="330" name="Freeform: Shape 329">
                <a:extLst>
                  <a:ext uri="{FF2B5EF4-FFF2-40B4-BE49-F238E27FC236}">
                    <a16:creationId xmlns:a16="http://schemas.microsoft.com/office/drawing/2014/main" id="{37512F16-179C-90A5-8F1B-5659F5CAE857}"/>
                  </a:ext>
                </a:extLst>
              </p:cNvPr>
              <p:cNvSpPr/>
              <p:nvPr/>
            </p:nvSpPr>
            <p:spPr>
              <a:xfrm rot="-5400000">
                <a:off x="2495287" y="3630981"/>
                <a:ext cx="52512" cy="83153"/>
              </a:xfrm>
              <a:custGeom>
                <a:avLst/>
                <a:gdLst>
                  <a:gd name="connsiteX0" fmla="*/ 26496 w 52512"/>
                  <a:gd name="connsiteY0" fmla="*/ 83951 h 83153"/>
                  <a:gd name="connsiteX1" fmla="*/ 2195 w 52512"/>
                  <a:gd name="connsiteY1" fmla="*/ 71906 h 83153"/>
                  <a:gd name="connsiteX2" fmla="*/ 9908 w 52512"/>
                  <a:gd name="connsiteY2" fmla="*/ 66940 h 83153"/>
                  <a:gd name="connsiteX3" fmla="*/ 26496 w 52512"/>
                  <a:gd name="connsiteY3" fmla="*/ 75657 h 83153"/>
                  <a:gd name="connsiteX4" fmla="*/ 42715 w 52512"/>
                  <a:gd name="connsiteY4" fmla="*/ 61605 h 83153"/>
                  <a:gd name="connsiteX5" fmla="*/ 42715 w 52512"/>
                  <a:gd name="connsiteY5" fmla="*/ 49771 h 83153"/>
                  <a:gd name="connsiteX6" fmla="*/ 41817 w 52512"/>
                  <a:gd name="connsiteY6" fmla="*/ 49771 h 83153"/>
                  <a:gd name="connsiteX7" fmla="*/ 24647 w 52512"/>
                  <a:gd name="connsiteY7" fmla="*/ 59650 h 83153"/>
                  <a:gd name="connsiteX8" fmla="*/ -288 w 52512"/>
                  <a:gd name="connsiteY8" fmla="*/ 30805 h 83153"/>
                  <a:gd name="connsiteX9" fmla="*/ 24858 w 52512"/>
                  <a:gd name="connsiteY9" fmla="*/ 798 h 83153"/>
                  <a:gd name="connsiteX10" fmla="*/ 42081 w 52512"/>
                  <a:gd name="connsiteY10" fmla="*/ 10994 h 83153"/>
                  <a:gd name="connsiteX11" fmla="*/ 42979 w 52512"/>
                  <a:gd name="connsiteY11" fmla="*/ 10994 h 83153"/>
                  <a:gd name="connsiteX12" fmla="*/ 42979 w 52512"/>
                  <a:gd name="connsiteY12" fmla="*/ 1538 h 83153"/>
                  <a:gd name="connsiteX13" fmla="*/ 52224 w 52512"/>
                  <a:gd name="connsiteY13" fmla="*/ 1538 h 83153"/>
                  <a:gd name="connsiteX14" fmla="*/ 52224 w 52512"/>
                  <a:gd name="connsiteY14" fmla="*/ 62133 h 83153"/>
                  <a:gd name="connsiteX15" fmla="*/ 26496 w 52512"/>
                  <a:gd name="connsiteY15" fmla="*/ 83951 h 83153"/>
                  <a:gd name="connsiteX16" fmla="*/ 26232 w 52512"/>
                  <a:gd name="connsiteY16" fmla="*/ 51197 h 83153"/>
                  <a:gd name="connsiteX17" fmla="*/ 42820 w 52512"/>
                  <a:gd name="connsiteY17" fmla="*/ 30594 h 83153"/>
                  <a:gd name="connsiteX18" fmla="*/ 26232 w 52512"/>
                  <a:gd name="connsiteY18" fmla="*/ 9304 h 83153"/>
                  <a:gd name="connsiteX19" fmla="*/ 9380 w 52512"/>
                  <a:gd name="connsiteY19" fmla="*/ 30594 h 83153"/>
                  <a:gd name="connsiteX20" fmla="*/ 26232 w 52512"/>
                  <a:gd name="connsiteY20" fmla="*/ 51197 h 831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2512" h="83153">
                    <a:moveTo>
                      <a:pt x="26496" y="83951"/>
                    </a:moveTo>
                    <a:cubicBezTo>
                      <a:pt x="13395" y="83951"/>
                      <a:pt x="5840" y="78404"/>
                      <a:pt x="2195" y="71906"/>
                    </a:cubicBezTo>
                    <a:lnTo>
                      <a:pt x="9908" y="66940"/>
                    </a:lnTo>
                    <a:cubicBezTo>
                      <a:pt x="12391" y="70374"/>
                      <a:pt x="16089" y="75657"/>
                      <a:pt x="26496" y="75657"/>
                    </a:cubicBezTo>
                    <a:cubicBezTo>
                      <a:pt x="35900" y="75657"/>
                      <a:pt x="42715" y="71325"/>
                      <a:pt x="42715" y="61605"/>
                    </a:cubicBezTo>
                    <a:lnTo>
                      <a:pt x="42715" y="49771"/>
                    </a:lnTo>
                    <a:lnTo>
                      <a:pt x="41817" y="49771"/>
                    </a:lnTo>
                    <a:cubicBezTo>
                      <a:pt x="39809" y="53152"/>
                      <a:pt x="36058" y="59650"/>
                      <a:pt x="24647" y="59650"/>
                    </a:cubicBezTo>
                    <a:cubicBezTo>
                      <a:pt x="10489" y="59650"/>
                      <a:pt x="-288" y="49348"/>
                      <a:pt x="-288" y="30805"/>
                    </a:cubicBezTo>
                    <a:cubicBezTo>
                      <a:pt x="-288" y="12526"/>
                      <a:pt x="10119" y="798"/>
                      <a:pt x="24858" y="798"/>
                    </a:cubicBezTo>
                    <a:cubicBezTo>
                      <a:pt x="36270" y="798"/>
                      <a:pt x="40073" y="7824"/>
                      <a:pt x="42081" y="10994"/>
                    </a:cubicBezTo>
                    <a:lnTo>
                      <a:pt x="42979" y="10994"/>
                    </a:lnTo>
                    <a:lnTo>
                      <a:pt x="42979" y="1538"/>
                    </a:lnTo>
                    <a:lnTo>
                      <a:pt x="52224" y="1538"/>
                    </a:lnTo>
                    <a:lnTo>
                      <a:pt x="52224" y="62133"/>
                    </a:lnTo>
                    <a:cubicBezTo>
                      <a:pt x="52224" y="77400"/>
                      <a:pt x="40866" y="83951"/>
                      <a:pt x="26496" y="83951"/>
                    </a:cubicBezTo>
                    <a:close/>
                    <a:moveTo>
                      <a:pt x="26232" y="51197"/>
                    </a:moveTo>
                    <a:cubicBezTo>
                      <a:pt x="36956" y="51197"/>
                      <a:pt x="42820" y="43484"/>
                      <a:pt x="42820" y="30594"/>
                    </a:cubicBezTo>
                    <a:cubicBezTo>
                      <a:pt x="42820" y="18073"/>
                      <a:pt x="37115" y="9304"/>
                      <a:pt x="26232" y="9304"/>
                    </a:cubicBezTo>
                    <a:cubicBezTo>
                      <a:pt x="14979" y="9304"/>
                      <a:pt x="9380" y="18813"/>
                      <a:pt x="9380" y="30594"/>
                    </a:cubicBezTo>
                    <a:cubicBezTo>
                      <a:pt x="9380" y="42745"/>
                      <a:pt x="15138" y="51197"/>
                      <a:pt x="26232" y="51197"/>
                    </a:cubicBezTo>
                  </a:path>
                </a:pathLst>
              </a:custGeom>
              <a:solidFill>
                <a:srgbClr val="000000"/>
              </a:solidFill>
              <a:ln w="53" cap="flat">
                <a:noFill/>
                <a:prstDash val="solid"/>
                <a:miter/>
              </a:ln>
            </p:spPr>
            <p:txBody>
              <a:bodyPr rtlCol="0" anchor="ctr"/>
              <a:lstStyle/>
              <a:p>
                <a:endParaRPr lang="en-GB"/>
              </a:p>
            </p:txBody>
          </p:sp>
        </p:grpSp>
        <p:sp>
          <p:nvSpPr>
            <p:cNvPr id="331" name="Freeform: Shape 330">
              <a:extLst>
                <a:ext uri="{FF2B5EF4-FFF2-40B4-BE49-F238E27FC236}">
                  <a16:creationId xmlns:a16="http://schemas.microsoft.com/office/drawing/2014/main" id="{F7FB6747-9954-65EF-7B93-F0FCB9717EA4}"/>
                </a:ext>
              </a:extLst>
            </p:cNvPr>
            <p:cNvSpPr/>
            <p:nvPr/>
          </p:nvSpPr>
          <p:spPr>
            <a:xfrm>
              <a:off x="1963067" y="4114909"/>
              <a:ext cx="973747" cy="760740"/>
            </a:xfrm>
            <a:custGeom>
              <a:avLst/>
              <a:gdLst>
                <a:gd name="connsiteX0" fmla="*/ 972783 w 973747"/>
                <a:gd name="connsiteY0" fmla="*/ 380351 h 760740"/>
                <a:gd name="connsiteX1" fmla="*/ 485909 w 973747"/>
                <a:gd name="connsiteY1" fmla="*/ 760722 h 760740"/>
                <a:gd name="connsiteX2" fmla="*/ -965 w 973747"/>
                <a:gd name="connsiteY2" fmla="*/ 380351 h 760740"/>
                <a:gd name="connsiteX3" fmla="*/ 485909 w 973747"/>
                <a:gd name="connsiteY3" fmla="*/ -19 h 760740"/>
                <a:gd name="connsiteX4" fmla="*/ 972783 w 973747"/>
                <a:gd name="connsiteY4" fmla="*/ 380351 h 7607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3747" h="760740">
                  <a:moveTo>
                    <a:pt x="972783" y="380351"/>
                  </a:moveTo>
                  <a:cubicBezTo>
                    <a:pt x="972783" y="590498"/>
                    <a:pt x="754785" y="760722"/>
                    <a:pt x="485909" y="760722"/>
                  </a:cubicBezTo>
                  <a:cubicBezTo>
                    <a:pt x="217033" y="760722"/>
                    <a:pt x="-965" y="590498"/>
                    <a:pt x="-965" y="380351"/>
                  </a:cubicBezTo>
                  <a:cubicBezTo>
                    <a:pt x="-965" y="170387"/>
                    <a:pt x="217033" y="-19"/>
                    <a:pt x="485909" y="-19"/>
                  </a:cubicBezTo>
                  <a:cubicBezTo>
                    <a:pt x="754785" y="-19"/>
                    <a:pt x="972783" y="170387"/>
                    <a:pt x="972783" y="380351"/>
                  </a:cubicBezTo>
                  <a:close/>
                </a:path>
              </a:pathLst>
            </a:custGeom>
            <a:solidFill>
              <a:srgbClr val="FFE342"/>
            </a:solidFill>
            <a:ln w="12158" cap="flat">
              <a:solidFill>
                <a:srgbClr val="3A414A"/>
              </a:solidFill>
              <a:prstDash val="solid"/>
              <a:miter/>
            </a:ln>
          </p:spPr>
          <p:txBody>
            <a:bodyPr rtlCol="0" anchor="ctr"/>
            <a:lstStyle/>
            <a:p>
              <a:endParaRPr lang="en-GB"/>
            </a:p>
          </p:txBody>
        </p:sp>
        <p:grpSp>
          <p:nvGrpSpPr>
            <p:cNvPr id="332" name="Graphic 8">
              <a:extLst>
                <a:ext uri="{FF2B5EF4-FFF2-40B4-BE49-F238E27FC236}">
                  <a16:creationId xmlns:a16="http://schemas.microsoft.com/office/drawing/2014/main" id="{F8D7C521-2B85-C830-755E-582A4E6DE185}"/>
                </a:ext>
              </a:extLst>
            </p:cNvPr>
            <p:cNvGrpSpPr/>
            <p:nvPr/>
          </p:nvGrpSpPr>
          <p:grpSpPr>
            <a:xfrm>
              <a:off x="2138471" y="4401033"/>
              <a:ext cx="205647" cy="74120"/>
              <a:chOff x="2138471" y="4401033"/>
              <a:chExt cx="205647" cy="74120"/>
            </a:xfrm>
            <a:solidFill>
              <a:srgbClr val="000000"/>
            </a:solidFill>
          </p:grpSpPr>
          <p:sp>
            <p:nvSpPr>
              <p:cNvPr id="333" name="Freeform: Shape 332">
                <a:extLst>
                  <a:ext uri="{FF2B5EF4-FFF2-40B4-BE49-F238E27FC236}">
                    <a16:creationId xmlns:a16="http://schemas.microsoft.com/office/drawing/2014/main" id="{A0B9879E-A8C0-9454-9690-77741DF03142}"/>
                  </a:ext>
                </a:extLst>
              </p:cNvPr>
              <p:cNvSpPr/>
              <p:nvPr/>
            </p:nvSpPr>
            <p:spPr>
              <a:xfrm>
                <a:off x="2138471" y="4401033"/>
                <a:ext cx="45616" cy="74120"/>
              </a:xfrm>
              <a:custGeom>
                <a:avLst/>
                <a:gdLst>
                  <a:gd name="connsiteX0" fmla="*/ -385 w 45616"/>
                  <a:gd name="connsiteY0" fmla="*/ 75444 h 74120"/>
                  <a:gd name="connsiteX1" fmla="*/ -385 w 45616"/>
                  <a:gd name="connsiteY1" fmla="*/ 1324 h 74120"/>
                  <a:gd name="connsiteX2" fmla="*/ 44784 w 45616"/>
                  <a:gd name="connsiteY2" fmla="*/ 1324 h 74120"/>
                  <a:gd name="connsiteX3" fmla="*/ 44784 w 45616"/>
                  <a:gd name="connsiteY3" fmla="*/ 9681 h 74120"/>
                  <a:gd name="connsiteX4" fmla="*/ 9067 w 45616"/>
                  <a:gd name="connsiteY4" fmla="*/ 9681 h 74120"/>
                  <a:gd name="connsiteX5" fmla="*/ 9067 w 45616"/>
                  <a:gd name="connsiteY5" fmla="*/ 33857 h 74120"/>
                  <a:gd name="connsiteX6" fmla="*/ 42346 w 45616"/>
                  <a:gd name="connsiteY6" fmla="*/ 33857 h 74120"/>
                  <a:gd name="connsiteX7" fmla="*/ 42346 w 45616"/>
                  <a:gd name="connsiteY7" fmla="*/ 42215 h 74120"/>
                  <a:gd name="connsiteX8" fmla="*/ 9067 w 45616"/>
                  <a:gd name="connsiteY8" fmla="*/ 42215 h 74120"/>
                  <a:gd name="connsiteX9" fmla="*/ 9067 w 45616"/>
                  <a:gd name="connsiteY9" fmla="*/ 67087 h 74120"/>
                  <a:gd name="connsiteX10" fmla="*/ 45232 w 45616"/>
                  <a:gd name="connsiteY10" fmla="*/ 67087 h 74120"/>
                  <a:gd name="connsiteX11" fmla="*/ 45232 w 45616"/>
                  <a:gd name="connsiteY11" fmla="*/ 75444 h 74120"/>
                  <a:gd name="connsiteX12" fmla="*/ -385 w 45616"/>
                  <a:gd name="connsiteY12" fmla="*/ 75444 h 74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5616" h="74120">
                    <a:moveTo>
                      <a:pt x="-385" y="75444"/>
                    </a:moveTo>
                    <a:lnTo>
                      <a:pt x="-385" y="1324"/>
                    </a:lnTo>
                    <a:lnTo>
                      <a:pt x="44784" y="1324"/>
                    </a:lnTo>
                    <a:lnTo>
                      <a:pt x="44784" y="9681"/>
                    </a:lnTo>
                    <a:lnTo>
                      <a:pt x="9067" y="9681"/>
                    </a:lnTo>
                    <a:lnTo>
                      <a:pt x="9067" y="33857"/>
                    </a:lnTo>
                    <a:lnTo>
                      <a:pt x="42346" y="33857"/>
                    </a:lnTo>
                    <a:lnTo>
                      <a:pt x="42346" y="42215"/>
                    </a:lnTo>
                    <a:lnTo>
                      <a:pt x="9067" y="42215"/>
                    </a:lnTo>
                    <a:lnTo>
                      <a:pt x="9067" y="67087"/>
                    </a:lnTo>
                    <a:lnTo>
                      <a:pt x="45232" y="67087"/>
                    </a:lnTo>
                    <a:lnTo>
                      <a:pt x="45232" y="75444"/>
                    </a:lnTo>
                    <a:lnTo>
                      <a:pt x="-385" y="75444"/>
                    </a:lnTo>
                  </a:path>
                </a:pathLst>
              </a:custGeom>
              <a:solidFill>
                <a:srgbClr val="000000"/>
              </a:solidFill>
              <a:ln w="50" cap="flat">
                <a:noFill/>
                <a:prstDash val="solid"/>
                <a:miter/>
              </a:ln>
            </p:spPr>
            <p:txBody>
              <a:bodyPr rtlCol="0" anchor="ctr"/>
              <a:lstStyle/>
              <a:p>
                <a:endParaRPr lang="en-GB"/>
              </a:p>
            </p:txBody>
          </p:sp>
          <p:sp>
            <p:nvSpPr>
              <p:cNvPr id="334" name="Freeform: Shape 333">
                <a:extLst>
                  <a:ext uri="{FF2B5EF4-FFF2-40B4-BE49-F238E27FC236}">
                    <a16:creationId xmlns:a16="http://schemas.microsoft.com/office/drawing/2014/main" id="{408ABED1-407C-D906-53BE-1515E79F1E67}"/>
                  </a:ext>
                </a:extLst>
              </p:cNvPr>
              <p:cNvSpPr/>
              <p:nvPr/>
            </p:nvSpPr>
            <p:spPr>
              <a:xfrm>
                <a:off x="2193340" y="4401033"/>
                <a:ext cx="65116" cy="74120"/>
              </a:xfrm>
              <a:custGeom>
                <a:avLst/>
                <a:gdLst>
                  <a:gd name="connsiteX0" fmla="*/ -442 w 65116"/>
                  <a:gd name="connsiteY0" fmla="*/ 75444 h 74120"/>
                  <a:gd name="connsiteX1" fmla="*/ 26470 w 65116"/>
                  <a:gd name="connsiteY1" fmla="*/ 1324 h 74120"/>
                  <a:gd name="connsiteX2" fmla="*/ 37414 w 65116"/>
                  <a:gd name="connsiteY2" fmla="*/ 1324 h 74120"/>
                  <a:gd name="connsiteX3" fmla="*/ 64674 w 65116"/>
                  <a:gd name="connsiteY3" fmla="*/ 75444 h 74120"/>
                  <a:gd name="connsiteX4" fmla="*/ 54725 w 65116"/>
                  <a:gd name="connsiteY4" fmla="*/ 75444 h 74120"/>
                  <a:gd name="connsiteX5" fmla="*/ 47313 w 65116"/>
                  <a:gd name="connsiteY5" fmla="*/ 54750 h 74120"/>
                  <a:gd name="connsiteX6" fmla="*/ 16770 w 65116"/>
                  <a:gd name="connsiteY6" fmla="*/ 54750 h 74120"/>
                  <a:gd name="connsiteX7" fmla="*/ 9606 w 65116"/>
                  <a:gd name="connsiteY7" fmla="*/ 75444 h 74120"/>
                  <a:gd name="connsiteX8" fmla="*/ -442 w 65116"/>
                  <a:gd name="connsiteY8" fmla="*/ 75444 h 74120"/>
                  <a:gd name="connsiteX9" fmla="*/ 19655 w 65116"/>
                  <a:gd name="connsiteY9" fmla="*/ 46493 h 74120"/>
                  <a:gd name="connsiteX10" fmla="*/ 44378 w 65116"/>
                  <a:gd name="connsiteY10" fmla="*/ 46493 h 74120"/>
                  <a:gd name="connsiteX11" fmla="*/ 31892 w 65116"/>
                  <a:gd name="connsiteY11" fmla="*/ 8885 h 74120"/>
                  <a:gd name="connsiteX12" fmla="*/ 19655 w 65116"/>
                  <a:gd name="connsiteY12" fmla="*/ 46493 h 74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5116" h="74120">
                    <a:moveTo>
                      <a:pt x="-442" y="75444"/>
                    </a:moveTo>
                    <a:lnTo>
                      <a:pt x="26470" y="1324"/>
                    </a:lnTo>
                    <a:lnTo>
                      <a:pt x="37414" y="1324"/>
                    </a:lnTo>
                    <a:lnTo>
                      <a:pt x="64674" y="75444"/>
                    </a:lnTo>
                    <a:lnTo>
                      <a:pt x="54725" y="75444"/>
                    </a:lnTo>
                    <a:lnTo>
                      <a:pt x="47313" y="54750"/>
                    </a:lnTo>
                    <a:lnTo>
                      <a:pt x="16770" y="54750"/>
                    </a:lnTo>
                    <a:lnTo>
                      <a:pt x="9606" y="75444"/>
                    </a:lnTo>
                    <a:lnTo>
                      <a:pt x="-442" y="75444"/>
                    </a:lnTo>
                    <a:close/>
                    <a:moveTo>
                      <a:pt x="19655" y="46493"/>
                    </a:moveTo>
                    <a:lnTo>
                      <a:pt x="44378" y="46493"/>
                    </a:lnTo>
                    <a:cubicBezTo>
                      <a:pt x="39254" y="32067"/>
                      <a:pt x="37165" y="27092"/>
                      <a:pt x="31892" y="8885"/>
                    </a:cubicBezTo>
                    <a:cubicBezTo>
                      <a:pt x="26520" y="27639"/>
                      <a:pt x="24679" y="31768"/>
                      <a:pt x="19655" y="46493"/>
                    </a:cubicBezTo>
                  </a:path>
                </a:pathLst>
              </a:custGeom>
              <a:solidFill>
                <a:srgbClr val="000000"/>
              </a:solidFill>
              <a:ln w="50" cap="flat">
                <a:noFill/>
                <a:prstDash val="solid"/>
                <a:miter/>
              </a:ln>
            </p:spPr>
            <p:txBody>
              <a:bodyPr rtlCol="0" anchor="ctr"/>
              <a:lstStyle/>
              <a:p>
                <a:endParaRPr lang="en-GB"/>
              </a:p>
            </p:txBody>
          </p:sp>
          <p:sp>
            <p:nvSpPr>
              <p:cNvPr id="335" name="Freeform: Shape 334">
                <a:extLst>
                  <a:ext uri="{FF2B5EF4-FFF2-40B4-BE49-F238E27FC236}">
                    <a16:creationId xmlns:a16="http://schemas.microsoft.com/office/drawing/2014/main" id="{CC85644A-0BAC-6340-48D5-A848E0090AAE}"/>
                  </a:ext>
                </a:extLst>
              </p:cNvPr>
              <p:cNvSpPr/>
              <p:nvPr/>
            </p:nvSpPr>
            <p:spPr>
              <a:xfrm>
                <a:off x="2269998" y="4401033"/>
                <a:ext cx="74120" cy="74120"/>
              </a:xfrm>
              <a:custGeom>
                <a:avLst/>
                <a:gdLst>
                  <a:gd name="connsiteX0" fmla="*/ -647 w 74120"/>
                  <a:gd name="connsiteY0" fmla="*/ 75444 h 74120"/>
                  <a:gd name="connsiteX1" fmla="*/ -647 w 74120"/>
                  <a:gd name="connsiteY1" fmla="*/ 1324 h 74120"/>
                  <a:gd name="connsiteX2" fmla="*/ 12784 w 74120"/>
                  <a:gd name="connsiteY2" fmla="*/ 1324 h 74120"/>
                  <a:gd name="connsiteX3" fmla="*/ 31040 w 74120"/>
                  <a:gd name="connsiteY3" fmla="*/ 48084 h 74120"/>
                  <a:gd name="connsiteX4" fmla="*/ 36512 w 74120"/>
                  <a:gd name="connsiteY4" fmla="*/ 64948 h 74120"/>
                  <a:gd name="connsiteX5" fmla="*/ 41984 w 74120"/>
                  <a:gd name="connsiteY5" fmla="*/ 48084 h 74120"/>
                  <a:gd name="connsiteX6" fmla="*/ 59992 w 74120"/>
                  <a:gd name="connsiteY6" fmla="*/ 1324 h 74120"/>
                  <a:gd name="connsiteX7" fmla="*/ 73473 w 74120"/>
                  <a:gd name="connsiteY7" fmla="*/ 1324 h 74120"/>
                  <a:gd name="connsiteX8" fmla="*/ 73473 w 74120"/>
                  <a:gd name="connsiteY8" fmla="*/ 75444 h 74120"/>
                  <a:gd name="connsiteX9" fmla="*/ 64171 w 74120"/>
                  <a:gd name="connsiteY9" fmla="*/ 75444 h 74120"/>
                  <a:gd name="connsiteX10" fmla="*/ 64519 w 74120"/>
                  <a:gd name="connsiteY10" fmla="*/ 11422 h 74120"/>
                  <a:gd name="connsiteX11" fmla="*/ 40492 w 74120"/>
                  <a:gd name="connsiteY11" fmla="*/ 75444 h 74120"/>
                  <a:gd name="connsiteX12" fmla="*/ 32284 w 74120"/>
                  <a:gd name="connsiteY12" fmla="*/ 75444 h 74120"/>
                  <a:gd name="connsiteX13" fmla="*/ 8008 w 74120"/>
                  <a:gd name="connsiteY13" fmla="*/ 11571 h 74120"/>
                  <a:gd name="connsiteX14" fmla="*/ 8356 w 74120"/>
                  <a:gd name="connsiteY14" fmla="*/ 75444 h 74120"/>
                  <a:gd name="connsiteX15" fmla="*/ -647 w 74120"/>
                  <a:gd name="connsiteY15" fmla="*/ 75444 h 74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4120" h="74120">
                    <a:moveTo>
                      <a:pt x="-647" y="75444"/>
                    </a:moveTo>
                    <a:lnTo>
                      <a:pt x="-647" y="1324"/>
                    </a:lnTo>
                    <a:lnTo>
                      <a:pt x="12784" y="1324"/>
                    </a:lnTo>
                    <a:lnTo>
                      <a:pt x="31040" y="48084"/>
                    </a:lnTo>
                    <a:cubicBezTo>
                      <a:pt x="32433" y="51666"/>
                      <a:pt x="34771" y="58929"/>
                      <a:pt x="36512" y="64948"/>
                    </a:cubicBezTo>
                    <a:cubicBezTo>
                      <a:pt x="38253" y="59128"/>
                      <a:pt x="40542" y="51815"/>
                      <a:pt x="41984" y="48084"/>
                    </a:cubicBezTo>
                    <a:lnTo>
                      <a:pt x="59992" y="1324"/>
                    </a:lnTo>
                    <a:lnTo>
                      <a:pt x="73473" y="1324"/>
                    </a:lnTo>
                    <a:lnTo>
                      <a:pt x="73473" y="75444"/>
                    </a:lnTo>
                    <a:lnTo>
                      <a:pt x="64171" y="75444"/>
                    </a:lnTo>
                    <a:cubicBezTo>
                      <a:pt x="64270" y="53159"/>
                      <a:pt x="63922" y="33808"/>
                      <a:pt x="64519" y="11422"/>
                    </a:cubicBezTo>
                    <a:cubicBezTo>
                      <a:pt x="56709" y="36146"/>
                      <a:pt x="49048" y="52661"/>
                      <a:pt x="40492" y="75444"/>
                    </a:cubicBezTo>
                    <a:lnTo>
                      <a:pt x="32284" y="75444"/>
                    </a:lnTo>
                    <a:cubicBezTo>
                      <a:pt x="23529" y="52661"/>
                      <a:pt x="15967" y="36444"/>
                      <a:pt x="8008" y="11571"/>
                    </a:cubicBezTo>
                    <a:cubicBezTo>
                      <a:pt x="8605" y="33360"/>
                      <a:pt x="8257" y="53507"/>
                      <a:pt x="8356" y="75444"/>
                    </a:cubicBezTo>
                    <a:lnTo>
                      <a:pt x="-647" y="75444"/>
                    </a:lnTo>
                  </a:path>
                </a:pathLst>
              </a:custGeom>
              <a:solidFill>
                <a:srgbClr val="000000"/>
              </a:solidFill>
              <a:ln w="50" cap="flat">
                <a:noFill/>
                <a:prstDash val="solid"/>
                <a:miter/>
              </a:ln>
            </p:spPr>
            <p:txBody>
              <a:bodyPr rtlCol="0" anchor="ctr"/>
              <a:lstStyle/>
              <a:p>
                <a:endParaRPr lang="en-GB"/>
              </a:p>
            </p:txBody>
          </p:sp>
        </p:grpSp>
        <p:grpSp>
          <p:nvGrpSpPr>
            <p:cNvPr id="336" name="Graphic 8">
              <a:extLst>
                <a:ext uri="{FF2B5EF4-FFF2-40B4-BE49-F238E27FC236}">
                  <a16:creationId xmlns:a16="http://schemas.microsoft.com/office/drawing/2014/main" id="{961FF2AA-8923-3E01-02BE-4EC5D2B4FF19}"/>
                </a:ext>
              </a:extLst>
            </p:cNvPr>
            <p:cNvGrpSpPr/>
            <p:nvPr/>
          </p:nvGrpSpPr>
          <p:grpSpPr>
            <a:xfrm>
              <a:off x="2389577" y="4401033"/>
              <a:ext cx="379457" cy="96108"/>
              <a:chOff x="2389577" y="4401033"/>
              <a:chExt cx="379457" cy="96108"/>
            </a:xfrm>
            <a:solidFill>
              <a:srgbClr val="000000"/>
            </a:solidFill>
          </p:grpSpPr>
          <p:sp>
            <p:nvSpPr>
              <p:cNvPr id="337" name="Freeform: Shape 336">
                <a:extLst>
                  <a:ext uri="{FF2B5EF4-FFF2-40B4-BE49-F238E27FC236}">
                    <a16:creationId xmlns:a16="http://schemas.microsoft.com/office/drawing/2014/main" id="{569B767E-5148-DB77-C89D-C17B06A4FD10}"/>
                  </a:ext>
                </a:extLst>
              </p:cNvPr>
              <p:cNvSpPr/>
              <p:nvPr/>
            </p:nvSpPr>
            <p:spPr>
              <a:xfrm>
                <a:off x="2389577" y="4401033"/>
                <a:ext cx="8954" cy="74120"/>
              </a:xfrm>
              <a:custGeom>
                <a:avLst/>
                <a:gdLst>
                  <a:gd name="connsiteX0" fmla="*/ 8998 w 8954"/>
                  <a:gd name="connsiteY0" fmla="*/ 1324 h 74120"/>
                  <a:gd name="connsiteX1" fmla="*/ 8998 w 8954"/>
                  <a:gd name="connsiteY1" fmla="*/ 75444 h 74120"/>
                  <a:gd name="connsiteX2" fmla="*/ 44 w 8954"/>
                  <a:gd name="connsiteY2" fmla="*/ 75444 h 74120"/>
                  <a:gd name="connsiteX3" fmla="*/ 44 w 8954"/>
                  <a:gd name="connsiteY3" fmla="*/ 1324 h 74120"/>
                  <a:gd name="connsiteX4" fmla="*/ 8998 w 8954"/>
                  <a:gd name="connsiteY4" fmla="*/ 1324 h 741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54" h="74120">
                    <a:moveTo>
                      <a:pt x="8998" y="1324"/>
                    </a:moveTo>
                    <a:lnTo>
                      <a:pt x="8998" y="75444"/>
                    </a:lnTo>
                    <a:lnTo>
                      <a:pt x="44" y="75444"/>
                    </a:lnTo>
                    <a:lnTo>
                      <a:pt x="44" y="1324"/>
                    </a:lnTo>
                    <a:lnTo>
                      <a:pt x="8998" y="1324"/>
                    </a:lnTo>
                  </a:path>
                </a:pathLst>
              </a:custGeom>
              <a:solidFill>
                <a:srgbClr val="000000"/>
              </a:solidFill>
              <a:ln w="50" cap="flat">
                <a:noFill/>
                <a:prstDash val="solid"/>
                <a:miter/>
              </a:ln>
            </p:spPr>
            <p:txBody>
              <a:bodyPr rtlCol="0" anchor="ctr"/>
              <a:lstStyle/>
              <a:p>
                <a:endParaRPr lang="en-GB"/>
              </a:p>
            </p:txBody>
          </p:sp>
          <p:sp>
            <p:nvSpPr>
              <p:cNvPr id="338" name="Freeform: Shape 337">
                <a:extLst>
                  <a:ext uri="{FF2B5EF4-FFF2-40B4-BE49-F238E27FC236}">
                    <a16:creationId xmlns:a16="http://schemas.microsoft.com/office/drawing/2014/main" id="{A707C216-1979-18F1-D18F-C6A902454C39}"/>
                  </a:ext>
                </a:extLst>
              </p:cNvPr>
              <p:cNvSpPr/>
              <p:nvPr/>
            </p:nvSpPr>
            <p:spPr>
              <a:xfrm>
                <a:off x="2411565" y="4418842"/>
                <a:ext cx="50740" cy="57505"/>
              </a:xfrm>
              <a:custGeom>
                <a:avLst/>
                <a:gdLst>
                  <a:gd name="connsiteX0" fmla="*/ 25005 w 50740"/>
                  <a:gd name="connsiteY0" fmla="*/ 58640 h 57505"/>
                  <a:gd name="connsiteX1" fmla="*/ -315 w 50740"/>
                  <a:gd name="connsiteY1" fmla="*/ 29987 h 57505"/>
                  <a:gd name="connsiteX2" fmla="*/ 25005 w 50740"/>
                  <a:gd name="connsiteY2" fmla="*/ 1134 h 57505"/>
                  <a:gd name="connsiteX3" fmla="*/ 50425 w 50740"/>
                  <a:gd name="connsiteY3" fmla="*/ 29987 h 57505"/>
                  <a:gd name="connsiteX4" fmla="*/ 25005 w 50740"/>
                  <a:gd name="connsiteY4" fmla="*/ 58640 h 57505"/>
                  <a:gd name="connsiteX5" fmla="*/ 25005 w 50740"/>
                  <a:gd name="connsiteY5" fmla="*/ 50631 h 57505"/>
                  <a:gd name="connsiteX6" fmla="*/ 41371 w 50740"/>
                  <a:gd name="connsiteY6" fmla="*/ 29987 h 57505"/>
                  <a:gd name="connsiteX7" fmla="*/ 25005 w 50740"/>
                  <a:gd name="connsiteY7" fmla="*/ 9143 h 57505"/>
                  <a:gd name="connsiteX8" fmla="*/ 8788 w 50740"/>
                  <a:gd name="connsiteY8" fmla="*/ 29987 h 57505"/>
                  <a:gd name="connsiteX9" fmla="*/ 25005 w 50740"/>
                  <a:gd name="connsiteY9" fmla="*/ 50631 h 57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740" h="57505">
                    <a:moveTo>
                      <a:pt x="25005" y="58640"/>
                    </a:moveTo>
                    <a:cubicBezTo>
                      <a:pt x="9883" y="58640"/>
                      <a:pt x="-315" y="47149"/>
                      <a:pt x="-315" y="29987"/>
                    </a:cubicBezTo>
                    <a:cubicBezTo>
                      <a:pt x="-315" y="12576"/>
                      <a:pt x="9883" y="1134"/>
                      <a:pt x="25005" y="1134"/>
                    </a:cubicBezTo>
                    <a:cubicBezTo>
                      <a:pt x="40178" y="1134"/>
                      <a:pt x="50425" y="12576"/>
                      <a:pt x="50425" y="29987"/>
                    </a:cubicBezTo>
                    <a:cubicBezTo>
                      <a:pt x="50425" y="47149"/>
                      <a:pt x="40178" y="58640"/>
                      <a:pt x="25005" y="58640"/>
                    </a:cubicBezTo>
                    <a:close/>
                    <a:moveTo>
                      <a:pt x="25005" y="50631"/>
                    </a:moveTo>
                    <a:cubicBezTo>
                      <a:pt x="36248" y="50631"/>
                      <a:pt x="41371" y="40931"/>
                      <a:pt x="41371" y="29987"/>
                    </a:cubicBezTo>
                    <a:cubicBezTo>
                      <a:pt x="41371" y="18943"/>
                      <a:pt x="36248" y="9143"/>
                      <a:pt x="25005" y="9143"/>
                    </a:cubicBezTo>
                    <a:cubicBezTo>
                      <a:pt x="13912" y="9143"/>
                      <a:pt x="8788" y="18894"/>
                      <a:pt x="8788" y="29987"/>
                    </a:cubicBezTo>
                    <a:cubicBezTo>
                      <a:pt x="8788" y="40931"/>
                      <a:pt x="13912" y="50631"/>
                      <a:pt x="25005" y="50631"/>
                    </a:cubicBezTo>
                  </a:path>
                </a:pathLst>
              </a:custGeom>
              <a:solidFill>
                <a:srgbClr val="000000"/>
              </a:solidFill>
              <a:ln w="50" cap="flat">
                <a:noFill/>
                <a:prstDash val="solid"/>
                <a:miter/>
              </a:ln>
            </p:spPr>
            <p:txBody>
              <a:bodyPr rtlCol="0" anchor="ctr"/>
              <a:lstStyle/>
              <a:p>
                <a:endParaRPr lang="en-GB"/>
              </a:p>
            </p:txBody>
          </p:sp>
          <p:sp>
            <p:nvSpPr>
              <p:cNvPr id="339" name="Freeform: Shape 338">
                <a:extLst>
                  <a:ext uri="{FF2B5EF4-FFF2-40B4-BE49-F238E27FC236}">
                    <a16:creationId xmlns:a16="http://schemas.microsoft.com/office/drawing/2014/main" id="{9A71374F-3EC0-ABB5-5202-A9F5CC99DCE7}"/>
                  </a:ext>
                </a:extLst>
              </p:cNvPr>
              <p:cNvSpPr/>
              <p:nvPr/>
            </p:nvSpPr>
            <p:spPr>
              <a:xfrm>
                <a:off x="2472652" y="4418842"/>
                <a:ext cx="49446" cy="78299"/>
              </a:xfrm>
              <a:custGeom>
                <a:avLst/>
                <a:gdLst>
                  <a:gd name="connsiteX0" fmla="*/ 24929 w 49446"/>
                  <a:gd name="connsiteY0" fmla="*/ 79226 h 78299"/>
                  <a:gd name="connsiteX1" fmla="*/ 2046 w 49446"/>
                  <a:gd name="connsiteY1" fmla="*/ 67884 h 78299"/>
                  <a:gd name="connsiteX2" fmla="*/ 9309 w 49446"/>
                  <a:gd name="connsiteY2" fmla="*/ 63208 h 78299"/>
                  <a:gd name="connsiteX3" fmla="*/ 24929 w 49446"/>
                  <a:gd name="connsiteY3" fmla="*/ 71416 h 78299"/>
                  <a:gd name="connsiteX4" fmla="*/ 40200 w 49446"/>
                  <a:gd name="connsiteY4" fmla="*/ 58184 h 78299"/>
                  <a:gd name="connsiteX5" fmla="*/ 40200 w 49446"/>
                  <a:gd name="connsiteY5" fmla="*/ 47041 h 78299"/>
                  <a:gd name="connsiteX6" fmla="*/ 39355 w 49446"/>
                  <a:gd name="connsiteY6" fmla="*/ 47041 h 78299"/>
                  <a:gd name="connsiteX7" fmla="*/ 23188 w 49446"/>
                  <a:gd name="connsiteY7" fmla="*/ 56343 h 78299"/>
                  <a:gd name="connsiteX8" fmla="*/ -292 w 49446"/>
                  <a:gd name="connsiteY8" fmla="*/ 29183 h 78299"/>
                  <a:gd name="connsiteX9" fmla="*/ 23387 w 49446"/>
                  <a:gd name="connsiteY9" fmla="*/ 927 h 78299"/>
                  <a:gd name="connsiteX10" fmla="*/ 39604 w 49446"/>
                  <a:gd name="connsiteY10" fmla="*/ 10528 h 78299"/>
                  <a:gd name="connsiteX11" fmla="*/ 40449 w 49446"/>
                  <a:gd name="connsiteY11" fmla="*/ 10528 h 78299"/>
                  <a:gd name="connsiteX12" fmla="*/ 40449 w 49446"/>
                  <a:gd name="connsiteY12" fmla="*/ 1624 h 78299"/>
                  <a:gd name="connsiteX13" fmla="*/ 49155 w 49446"/>
                  <a:gd name="connsiteY13" fmla="*/ 1624 h 78299"/>
                  <a:gd name="connsiteX14" fmla="*/ 49155 w 49446"/>
                  <a:gd name="connsiteY14" fmla="*/ 58681 h 78299"/>
                  <a:gd name="connsiteX15" fmla="*/ 24929 w 49446"/>
                  <a:gd name="connsiteY15" fmla="*/ 79226 h 78299"/>
                  <a:gd name="connsiteX16" fmla="*/ 24680 w 49446"/>
                  <a:gd name="connsiteY16" fmla="*/ 48384 h 78299"/>
                  <a:gd name="connsiteX17" fmla="*/ 40300 w 49446"/>
                  <a:gd name="connsiteY17" fmla="*/ 28984 h 78299"/>
                  <a:gd name="connsiteX18" fmla="*/ 24680 w 49446"/>
                  <a:gd name="connsiteY18" fmla="*/ 8936 h 78299"/>
                  <a:gd name="connsiteX19" fmla="*/ 8811 w 49446"/>
                  <a:gd name="connsiteY19" fmla="*/ 28984 h 78299"/>
                  <a:gd name="connsiteX20" fmla="*/ 24680 w 49446"/>
                  <a:gd name="connsiteY20" fmla="*/ 48384 h 78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9446" h="78299">
                    <a:moveTo>
                      <a:pt x="24929" y="79226"/>
                    </a:moveTo>
                    <a:cubicBezTo>
                      <a:pt x="12592" y="79226"/>
                      <a:pt x="5478" y="74003"/>
                      <a:pt x="2046" y="67884"/>
                    </a:cubicBezTo>
                    <a:lnTo>
                      <a:pt x="9309" y="63208"/>
                    </a:lnTo>
                    <a:cubicBezTo>
                      <a:pt x="11647" y="66442"/>
                      <a:pt x="15129" y="71416"/>
                      <a:pt x="24929" y="71416"/>
                    </a:cubicBezTo>
                    <a:cubicBezTo>
                      <a:pt x="33783" y="71416"/>
                      <a:pt x="40200" y="67337"/>
                      <a:pt x="40200" y="58184"/>
                    </a:cubicBezTo>
                    <a:lnTo>
                      <a:pt x="40200" y="47041"/>
                    </a:lnTo>
                    <a:lnTo>
                      <a:pt x="39355" y="47041"/>
                    </a:lnTo>
                    <a:cubicBezTo>
                      <a:pt x="37464" y="50225"/>
                      <a:pt x="33933" y="56343"/>
                      <a:pt x="23188" y="56343"/>
                    </a:cubicBezTo>
                    <a:cubicBezTo>
                      <a:pt x="9856" y="56343"/>
                      <a:pt x="-292" y="46643"/>
                      <a:pt x="-292" y="29183"/>
                    </a:cubicBezTo>
                    <a:cubicBezTo>
                      <a:pt x="-292" y="11971"/>
                      <a:pt x="9508" y="927"/>
                      <a:pt x="23387" y="927"/>
                    </a:cubicBezTo>
                    <a:cubicBezTo>
                      <a:pt x="34132" y="927"/>
                      <a:pt x="37713" y="7543"/>
                      <a:pt x="39604" y="10528"/>
                    </a:cubicBezTo>
                    <a:lnTo>
                      <a:pt x="40449" y="10528"/>
                    </a:lnTo>
                    <a:lnTo>
                      <a:pt x="40449" y="1624"/>
                    </a:lnTo>
                    <a:lnTo>
                      <a:pt x="49155" y="1624"/>
                    </a:lnTo>
                    <a:lnTo>
                      <a:pt x="49155" y="58681"/>
                    </a:lnTo>
                    <a:cubicBezTo>
                      <a:pt x="49155" y="73058"/>
                      <a:pt x="38459" y="79226"/>
                      <a:pt x="24929" y="79226"/>
                    </a:cubicBezTo>
                    <a:close/>
                    <a:moveTo>
                      <a:pt x="24680" y="48384"/>
                    </a:moveTo>
                    <a:cubicBezTo>
                      <a:pt x="34778" y="48384"/>
                      <a:pt x="40300" y="41121"/>
                      <a:pt x="40300" y="28984"/>
                    </a:cubicBezTo>
                    <a:cubicBezTo>
                      <a:pt x="40300" y="17194"/>
                      <a:pt x="34927" y="8936"/>
                      <a:pt x="24680" y="8936"/>
                    </a:cubicBezTo>
                    <a:cubicBezTo>
                      <a:pt x="14084" y="8936"/>
                      <a:pt x="8811" y="17890"/>
                      <a:pt x="8811" y="28984"/>
                    </a:cubicBezTo>
                    <a:cubicBezTo>
                      <a:pt x="8811" y="40425"/>
                      <a:pt x="14233" y="48384"/>
                      <a:pt x="24680" y="48384"/>
                    </a:cubicBezTo>
                  </a:path>
                </a:pathLst>
              </a:custGeom>
              <a:solidFill>
                <a:srgbClr val="000000"/>
              </a:solidFill>
              <a:ln w="50" cap="flat">
                <a:noFill/>
                <a:prstDash val="solid"/>
                <a:miter/>
              </a:ln>
            </p:spPr>
            <p:txBody>
              <a:bodyPr rtlCol="0" anchor="ctr"/>
              <a:lstStyle/>
              <a:p>
                <a:endParaRPr lang="en-GB"/>
              </a:p>
            </p:txBody>
          </p:sp>
          <p:sp>
            <p:nvSpPr>
              <p:cNvPr id="340" name="Freeform: Shape 339">
                <a:extLst>
                  <a:ext uri="{FF2B5EF4-FFF2-40B4-BE49-F238E27FC236}">
                    <a16:creationId xmlns:a16="http://schemas.microsoft.com/office/drawing/2014/main" id="{DE952895-EFB9-696A-AA3E-900245ADF1AD}"/>
                  </a:ext>
                </a:extLst>
              </p:cNvPr>
              <p:cNvSpPr/>
              <p:nvPr/>
            </p:nvSpPr>
            <p:spPr>
              <a:xfrm>
                <a:off x="2537818" y="4401033"/>
                <a:ext cx="49347" cy="75314"/>
              </a:xfrm>
              <a:custGeom>
                <a:avLst/>
                <a:gdLst>
                  <a:gd name="connsiteX0" fmla="*/ 25483 w 49347"/>
                  <a:gd name="connsiteY0" fmla="*/ 76626 h 75314"/>
                  <a:gd name="connsiteX1" fmla="*/ 9316 w 49347"/>
                  <a:gd name="connsiteY1" fmla="*/ 66827 h 75314"/>
                  <a:gd name="connsiteX2" fmla="*/ 8321 w 49347"/>
                  <a:gd name="connsiteY2" fmla="*/ 66827 h 75314"/>
                  <a:gd name="connsiteX3" fmla="*/ 8321 w 49347"/>
                  <a:gd name="connsiteY3" fmla="*/ 75433 h 75314"/>
                  <a:gd name="connsiteX4" fmla="*/ -335 w 49347"/>
                  <a:gd name="connsiteY4" fmla="*/ 75433 h 75314"/>
                  <a:gd name="connsiteX5" fmla="*/ -335 w 49347"/>
                  <a:gd name="connsiteY5" fmla="*/ 1312 h 75314"/>
                  <a:gd name="connsiteX6" fmla="*/ 8620 w 49347"/>
                  <a:gd name="connsiteY6" fmla="*/ 1312 h 75314"/>
                  <a:gd name="connsiteX7" fmla="*/ 8620 w 49347"/>
                  <a:gd name="connsiteY7" fmla="*/ 28722 h 75314"/>
                  <a:gd name="connsiteX8" fmla="*/ 9316 w 49347"/>
                  <a:gd name="connsiteY8" fmla="*/ 28722 h 75314"/>
                  <a:gd name="connsiteX9" fmla="*/ 25434 w 49347"/>
                  <a:gd name="connsiteY9" fmla="*/ 19121 h 75314"/>
                  <a:gd name="connsiteX10" fmla="*/ 49013 w 49347"/>
                  <a:gd name="connsiteY10" fmla="*/ 47774 h 75314"/>
                  <a:gd name="connsiteX11" fmla="*/ 25483 w 49347"/>
                  <a:gd name="connsiteY11" fmla="*/ 76626 h 75314"/>
                  <a:gd name="connsiteX12" fmla="*/ 24140 w 49347"/>
                  <a:gd name="connsiteY12" fmla="*/ 68617 h 75314"/>
                  <a:gd name="connsiteX13" fmla="*/ 39909 w 49347"/>
                  <a:gd name="connsiteY13" fmla="*/ 47675 h 75314"/>
                  <a:gd name="connsiteX14" fmla="*/ 24140 w 49347"/>
                  <a:gd name="connsiteY14" fmla="*/ 27130 h 75314"/>
                  <a:gd name="connsiteX15" fmla="*/ 8520 w 49347"/>
                  <a:gd name="connsiteY15" fmla="*/ 47675 h 75314"/>
                  <a:gd name="connsiteX16" fmla="*/ 24140 w 49347"/>
                  <a:gd name="connsiteY16" fmla="*/ 68617 h 75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9347" h="75314">
                    <a:moveTo>
                      <a:pt x="25483" y="76626"/>
                    </a:moveTo>
                    <a:cubicBezTo>
                      <a:pt x="14888" y="76626"/>
                      <a:pt x="11157" y="69911"/>
                      <a:pt x="9316" y="66827"/>
                    </a:cubicBezTo>
                    <a:lnTo>
                      <a:pt x="8321" y="66827"/>
                    </a:lnTo>
                    <a:lnTo>
                      <a:pt x="8321" y="75433"/>
                    </a:lnTo>
                    <a:lnTo>
                      <a:pt x="-335" y="75433"/>
                    </a:lnTo>
                    <a:lnTo>
                      <a:pt x="-335" y="1312"/>
                    </a:lnTo>
                    <a:lnTo>
                      <a:pt x="8620" y="1312"/>
                    </a:lnTo>
                    <a:lnTo>
                      <a:pt x="8620" y="28722"/>
                    </a:lnTo>
                    <a:lnTo>
                      <a:pt x="9316" y="28722"/>
                    </a:lnTo>
                    <a:cubicBezTo>
                      <a:pt x="11157" y="25787"/>
                      <a:pt x="14589" y="19121"/>
                      <a:pt x="25434" y="19121"/>
                    </a:cubicBezTo>
                    <a:cubicBezTo>
                      <a:pt x="39313" y="19121"/>
                      <a:pt x="49013" y="30164"/>
                      <a:pt x="49013" y="47774"/>
                    </a:cubicBezTo>
                    <a:cubicBezTo>
                      <a:pt x="49013" y="65483"/>
                      <a:pt x="39362" y="76626"/>
                      <a:pt x="25483" y="76626"/>
                    </a:cubicBezTo>
                    <a:close/>
                    <a:moveTo>
                      <a:pt x="24140" y="68617"/>
                    </a:moveTo>
                    <a:cubicBezTo>
                      <a:pt x="34537" y="68617"/>
                      <a:pt x="39909" y="59365"/>
                      <a:pt x="39909" y="47675"/>
                    </a:cubicBezTo>
                    <a:cubicBezTo>
                      <a:pt x="39909" y="36134"/>
                      <a:pt x="34686" y="27130"/>
                      <a:pt x="24140" y="27130"/>
                    </a:cubicBezTo>
                    <a:cubicBezTo>
                      <a:pt x="13893" y="27130"/>
                      <a:pt x="8520" y="35388"/>
                      <a:pt x="8520" y="47675"/>
                    </a:cubicBezTo>
                    <a:cubicBezTo>
                      <a:pt x="8520" y="60061"/>
                      <a:pt x="14042" y="68617"/>
                      <a:pt x="24140" y="68617"/>
                    </a:cubicBezTo>
                  </a:path>
                </a:pathLst>
              </a:custGeom>
              <a:solidFill>
                <a:srgbClr val="000000"/>
              </a:solidFill>
              <a:ln w="50" cap="flat">
                <a:noFill/>
                <a:prstDash val="solid"/>
                <a:miter/>
              </a:ln>
            </p:spPr>
            <p:txBody>
              <a:bodyPr rtlCol="0" anchor="ctr"/>
              <a:lstStyle/>
              <a:p>
                <a:endParaRPr lang="en-GB"/>
              </a:p>
            </p:txBody>
          </p:sp>
          <p:sp>
            <p:nvSpPr>
              <p:cNvPr id="341" name="Freeform: Shape 340">
                <a:extLst>
                  <a:ext uri="{FF2B5EF4-FFF2-40B4-BE49-F238E27FC236}">
                    <a16:creationId xmlns:a16="http://schemas.microsoft.com/office/drawing/2014/main" id="{8E4A4760-FA91-2826-43F7-3D62459FC1DD}"/>
                  </a:ext>
                </a:extLst>
              </p:cNvPr>
              <p:cNvSpPr/>
              <p:nvPr/>
            </p:nvSpPr>
            <p:spPr>
              <a:xfrm>
                <a:off x="2597513" y="4418842"/>
                <a:ext cx="50740" cy="57505"/>
              </a:xfrm>
              <a:custGeom>
                <a:avLst/>
                <a:gdLst>
                  <a:gd name="connsiteX0" fmla="*/ 25036 w 50740"/>
                  <a:gd name="connsiteY0" fmla="*/ 58640 h 57505"/>
                  <a:gd name="connsiteX1" fmla="*/ -285 w 50740"/>
                  <a:gd name="connsiteY1" fmla="*/ 29987 h 57505"/>
                  <a:gd name="connsiteX2" fmla="*/ 25036 w 50740"/>
                  <a:gd name="connsiteY2" fmla="*/ 1134 h 57505"/>
                  <a:gd name="connsiteX3" fmla="*/ 50456 w 50740"/>
                  <a:gd name="connsiteY3" fmla="*/ 29987 h 57505"/>
                  <a:gd name="connsiteX4" fmla="*/ 25036 w 50740"/>
                  <a:gd name="connsiteY4" fmla="*/ 58640 h 57505"/>
                  <a:gd name="connsiteX5" fmla="*/ 25036 w 50740"/>
                  <a:gd name="connsiteY5" fmla="*/ 50631 h 57505"/>
                  <a:gd name="connsiteX6" fmla="*/ 41402 w 50740"/>
                  <a:gd name="connsiteY6" fmla="*/ 29987 h 57505"/>
                  <a:gd name="connsiteX7" fmla="*/ 25036 w 50740"/>
                  <a:gd name="connsiteY7" fmla="*/ 9143 h 57505"/>
                  <a:gd name="connsiteX8" fmla="*/ 8819 w 50740"/>
                  <a:gd name="connsiteY8" fmla="*/ 29987 h 57505"/>
                  <a:gd name="connsiteX9" fmla="*/ 25036 w 50740"/>
                  <a:gd name="connsiteY9" fmla="*/ 50631 h 57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740" h="57505">
                    <a:moveTo>
                      <a:pt x="25036" y="58640"/>
                    </a:moveTo>
                    <a:cubicBezTo>
                      <a:pt x="9913" y="58640"/>
                      <a:pt x="-285" y="47149"/>
                      <a:pt x="-285" y="29987"/>
                    </a:cubicBezTo>
                    <a:cubicBezTo>
                      <a:pt x="-285" y="12576"/>
                      <a:pt x="9913" y="1134"/>
                      <a:pt x="25036" y="1134"/>
                    </a:cubicBezTo>
                    <a:cubicBezTo>
                      <a:pt x="40208" y="1134"/>
                      <a:pt x="50456" y="12576"/>
                      <a:pt x="50456" y="29987"/>
                    </a:cubicBezTo>
                    <a:cubicBezTo>
                      <a:pt x="50456" y="47149"/>
                      <a:pt x="40208" y="58640"/>
                      <a:pt x="25036" y="58640"/>
                    </a:cubicBezTo>
                    <a:close/>
                    <a:moveTo>
                      <a:pt x="25036" y="50631"/>
                    </a:moveTo>
                    <a:cubicBezTo>
                      <a:pt x="36278" y="50631"/>
                      <a:pt x="41402" y="40931"/>
                      <a:pt x="41402" y="29987"/>
                    </a:cubicBezTo>
                    <a:cubicBezTo>
                      <a:pt x="41402" y="18943"/>
                      <a:pt x="36278" y="9143"/>
                      <a:pt x="25036" y="9143"/>
                    </a:cubicBezTo>
                    <a:cubicBezTo>
                      <a:pt x="13943" y="9143"/>
                      <a:pt x="8819" y="18894"/>
                      <a:pt x="8819" y="29987"/>
                    </a:cubicBezTo>
                    <a:cubicBezTo>
                      <a:pt x="8819" y="40931"/>
                      <a:pt x="13943" y="50631"/>
                      <a:pt x="25036" y="50631"/>
                    </a:cubicBezTo>
                  </a:path>
                </a:pathLst>
              </a:custGeom>
              <a:solidFill>
                <a:srgbClr val="000000"/>
              </a:solidFill>
              <a:ln w="50" cap="flat">
                <a:noFill/>
                <a:prstDash val="solid"/>
                <a:miter/>
              </a:ln>
            </p:spPr>
            <p:txBody>
              <a:bodyPr rtlCol="0" anchor="ctr"/>
              <a:lstStyle/>
              <a:p>
                <a:endParaRPr lang="en-GB"/>
              </a:p>
            </p:txBody>
          </p:sp>
          <p:sp>
            <p:nvSpPr>
              <p:cNvPr id="342" name="Freeform: Shape 341">
                <a:extLst>
                  <a:ext uri="{FF2B5EF4-FFF2-40B4-BE49-F238E27FC236}">
                    <a16:creationId xmlns:a16="http://schemas.microsoft.com/office/drawing/2014/main" id="{7CECDC9E-997E-60EB-0C77-910E434F6DEE}"/>
                  </a:ext>
                </a:extLst>
              </p:cNvPr>
              <p:cNvSpPr/>
              <p:nvPr/>
            </p:nvSpPr>
            <p:spPr>
              <a:xfrm>
                <a:off x="2658600" y="4418842"/>
                <a:ext cx="50740" cy="57505"/>
              </a:xfrm>
              <a:custGeom>
                <a:avLst/>
                <a:gdLst>
                  <a:gd name="connsiteX0" fmla="*/ 25046 w 50740"/>
                  <a:gd name="connsiteY0" fmla="*/ 58640 h 57505"/>
                  <a:gd name="connsiteX1" fmla="*/ -275 w 50740"/>
                  <a:gd name="connsiteY1" fmla="*/ 29987 h 57505"/>
                  <a:gd name="connsiteX2" fmla="*/ 25046 w 50740"/>
                  <a:gd name="connsiteY2" fmla="*/ 1134 h 57505"/>
                  <a:gd name="connsiteX3" fmla="*/ 50466 w 50740"/>
                  <a:gd name="connsiteY3" fmla="*/ 29987 h 57505"/>
                  <a:gd name="connsiteX4" fmla="*/ 25046 w 50740"/>
                  <a:gd name="connsiteY4" fmla="*/ 58640 h 57505"/>
                  <a:gd name="connsiteX5" fmla="*/ 25046 w 50740"/>
                  <a:gd name="connsiteY5" fmla="*/ 50631 h 57505"/>
                  <a:gd name="connsiteX6" fmla="*/ 41412 w 50740"/>
                  <a:gd name="connsiteY6" fmla="*/ 29987 h 57505"/>
                  <a:gd name="connsiteX7" fmla="*/ 25046 w 50740"/>
                  <a:gd name="connsiteY7" fmla="*/ 9143 h 57505"/>
                  <a:gd name="connsiteX8" fmla="*/ 8829 w 50740"/>
                  <a:gd name="connsiteY8" fmla="*/ 29987 h 57505"/>
                  <a:gd name="connsiteX9" fmla="*/ 25046 w 50740"/>
                  <a:gd name="connsiteY9" fmla="*/ 50631 h 57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740" h="57505">
                    <a:moveTo>
                      <a:pt x="25046" y="58640"/>
                    </a:moveTo>
                    <a:cubicBezTo>
                      <a:pt x="9923" y="58640"/>
                      <a:pt x="-275" y="47149"/>
                      <a:pt x="-275" y="29987"/>
                    </a:cubicBezTo>
                    <a:cubicBezTo>
                      <a:pt x="-275" y="12576"/>
                      <a:pt x="9923" y="1134"/>
                      <a:pt x="25046" y="1134"/>
                    </a:cubicBezTo>
                    <a:cubicBezTo>
                      <a:pt x="40218" y="1134"/>
                      <a:pt x="50466" y="12576"/>
                      <a:pt x="50466" y="29987"/>
                    </a:cubicBezTo>
                    <a:cubicBezTo>
                      <a:pt x="50466" y="47149"/>
                      <a:pt x="40218" y="58640"/>
                      <a:pt x="25046" y="58640"/>
                    </a:cubicBezTo>
                    <a:close/>
                    <a:moveTo>
                      <a:pt x="25046" y="50631"/>
                    </a:moveTo>
                    <a:cubicBezTo>
                      <a:pt x="36288" y="50631"/>
                      <a:pt x="41412" y="40931"/>
                      <a:pt x="41412" y="29987"/>
                    </a:cubicBezTo>
                    <a:cubicBezTo>
                      <a:pt x="41412" y="18943"/>
                      <a:pt x="36288" y="9143"/>
                      <a:pt x="25046" y="9143"/>
                    </a:cubicBezTo>
                    <a:cubicBezTo>
                      <a:pt x="13953" y="9143"/>
                      <a:pt x="8829" y="18894"/>
                      <a:pt x="8829" y="29987"/>
                    </a:cubicBezTo>
                    <a:cubicBezTo>
                      <a:pt x="8829" y="40931"/>
                      <a:pt x="13953" y="50631"/>
                      <a:pt x="25046" y="50631"/>
                    </a:cubicBezTo>
                  </a:path>
                </a:pathLst>
              </a:custGeom>
              <a:solidFill>
                <a:srgbClr val="000000"/>
              </a:solidFill>
              <a:ln w="50" cap="flat">
                <a:noFill/>
                <a:prstDash val="solid"/>
                <a:miter/>
              </a:ln>
            </p:spPr>
            <p:txBody>
              <a:bodyPr rtlCol="0" anchor="ctr"/>
              <a:lstStyle/>
              <a:p>
                <a:endParaRPr lang="en-GB"/>
              </a:p>
            </p:txBody>
          </p:sp>
          <p:sp>
            <p:nvSpPr>
              <p:cNvPr id="343" name="Freeform: Shape 342">
                <a:extLst>
                  <a:ext uri="{FF2B5EF4-FFF2-40B4-BE49-F238E27FC236}">
                    <a16:creationId xmlns:a16="http://schemas.microsoft.com/office/drawing/2014/main" id="{708A4764-24B3-1CB4-A5F4-181B466CE9DD}"/>
                  </a:ext>
                </a:extLst>
              </p:cNvPr>
              <p:cNvSpPr/>
              <p:nvPr/>
            </p:nvSpPr>
            <p:spPr>
              <a:xfrm>
                <a:off x="2722373" y="4401033"/>
                <a:ext cx="46661" cy="74120"/>
              </a:xfrm>
              <a:custGeom>
                <a:avLst/>
                <a:gdLst>
                  <a:gd name="connsiteX0" fmla="*/ -277 w 46661"/>
                  <a:gd name="connsiteY0" fmla="*/ 75444 h 74120"/>
                  <a:gd name="connsiteX1" fmla="*/ -277 w 46661"/>
                  <a:gd name="connsiteY1" fmla="*/ 1324 h 74120"/>
                  <a:gd name="connsiteX2" fmla="*/ 8677 w 46661"/>
                  <a:gd name="connsiteY2" fmla="*/ 1324 h 74120"/>
                  <a:gd name="connsiteX3" fmla="*/ 8677 w 46661"/>
                  <a:gd name="connsiteY3" fmla="*/ 44354 h 74120"/>
                  <a:gd name="connsiteX4" fmla="*/ 9771 w 46661"/>
                  <a:gd name="connsiteY4" fmla="*/ 44354 h 74120"/>
                  <a:gd name="connsiteX5" fmla="*/ 33549 w 46661"/>
                  <a:gd name="connsiteY5" fmla="*/ 19829 h 74120"/>
                  <a:gd name="connsiteX6" fmla="*/ 44643 w 46661"/>
                  <a:gd name="connsiteY6" fmla="*/ 19829 h 74120"/>
                  <a:gd name="connsiteX7" fmla="*/ 21362 w 46661"/>
                  <a:gd name="connsiteY7" fmla="*/ 43707 h 74120"/>
                  <a:gd name="connsiteX8" fmla="*/ 46384 w 46661"/>
                  <a:gd name="connsiteY8" fmla="*/ 75444 h 74120"/>
                  <a:gd name="connsiteX9" fmla="*/ 34893 w 46661"/>
                  <a:gd name="connsiteY9" fmla="*/ 75444 h 74120"/>
                  <a:gd name="connsiteX10" fmla="*/ 14547 w 46661"/>
                  <a:gd name="connsiteY10" fmla="*/ 49428 h 74120"/>
                  <a:gd name="connsiteX11" fmla="*/ 8677 w 46661"/>
                  <a:gd name="connsiteY11" fmla="*/ 54949 h 74120"/>
                  <a:gd name="connsiteX12" fmla="*/ 8677 w 46661"/>
                  <a:gd name="connsiteY12" fmla="*/ 75444 h 74120"/>
                  <a:gd name="connsiteX13" fmla="*/ -277 w 46661"/>
                  <a:gd name="connsiteY13" fmla="*/ 75444 h 74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6661" h="74120">
                    <a:moveTo>
                      <a:pt x="-277" y="75444"/>
                    </a:moveTo>
                    <a:lnTo>
                      <a:pt x="-277" y="1324"/>
                    </a:lnTo>
                    <a:lnTo>
                      <a:pt x="8677" y="1324"/>
                    </a:lnTo>
                    <a:lnTo>
                      <a:pt x="8677" y="44354"/>
                    </a:lnTo>
                    <a:lnTo>
                      <a:pt x="9771" y="44354"/>
                    </a:lnTo>
                    <a:lnTo>
                      <a:pt x="33549" y="19829"/>
                    </a:lnTo>
                    <a:lnTo>
                      <a:pt x="44643" y="19829"/>
                    </a:lnTo>
                    <a:lnTo>
                      <a:pt x="21362" y="43707"/>
                    </a:lnTo>
                    <a:lnTo>
                      <a:pt x="46384" y="75444"/>
                    </a:lnTo>
                    <a:lnTo>
                      <a:pt x="34893" y="75444"/>
                    </a:lnTo>
                    <a:lnTo>
                      <a:pt x="14547" y="49428"/>
                    </a:lnTo>
                    <a:lnTo>
                      <a:pt x="8677" y="54949"/>
                    </a:lnTo>
                    <a:lnTo>
                      <a:pt x="8677" y="75444"/>
                    </a:lnTo>
                    <a:lnTo>
                      <a:pt x="-277" y="75444"/>
                    </a:lnTo>
                  </a:path>
                </a:pathLst>
              </a:custGeom>
              <a:solidFill>
                <a:srgbClr val="000000"/>
              </a:solidFill>
              <a:ln w="50" cap="flat">
                <a:noFill/>
                <a:prstDash val="solid"/>
                <a:miter/>
              </a:ln>
            </p:spPr>
            <p:txBody>
              <a:bodyPr rtlCol="0" anchor="ctr"/>
              <a:lstStyle/>
              <a:p>
                <a:endParaRPr lang="en-GB"/>
              </a:p>
            </p:txBody>
          </p:sp>
        </p:grpSp>
        <p:grpSp>
          <p:nvGrpSpPr>
            <p:cNvPr id="344" name="Graphic 8">
              <a:extLst>
                <a:ext uri="{FF2B5EF4-FFF2-40B4-BE49-F238E27FC236}">
                  <a16:creationId xmlns:a16="http://schemas.microsoft.com/office/drawing/2014/main" id="{975F4050-5D05-27DC-3B89-5354262CD0EA}"/>
                </a:ext>
              </a:extLst>
            </p:cNvPr>
            <p:cNvGrpSpPr/>
            <p:nvPr/>
          </p:nvGrpSpPr>
          <p:grpSpPr>
            <a:xfrm>
              <a:off x="2193046" y="4523503"/>
              <a:ext cx="234323" cy="55867"/>
              <a:chOff x="2193046" y="4523503"/>
              <a:chExt cx="234323" cy="55867"/>
            </a:xfrm>
            <a:solidFill>
              <a:srgbClr val="000000"/>
            </a:solidFill>
          </p:grpSpPr>
          <p:sp>
            <p:nvSpPr>
              <p:cNvPr id="345" name="Freeform: Shape 344">
                <a:extLst>
                  <a:ext uri="{FF2B5EF4-FFF2-40B4-BE49-F238E27FC236}">
                    <a16:creationId xmlns:a16="http://schemas.microsoft.com/office/drawing/2014/main" id="{D33B1280-33C7-D8C3-5742-4A9DDD3AB80F}"/>
                  </a:ext>
                </a:extLst>
              </p:cNvPr>
              <p:cNvSpPr/>
              <p:nvPr/>
            </p:nvSpPr>
            <p:spPr>
              <a:xfrm>
                <a:off x="2193046" y="4533488"/>
                <a:ext cx="35421" cy="44852"/>
              </a:xfrm>
              <a:custGeom>
                <a:avLst/>
                <a:gdLst>
                  <a:gd name="connsiteX0" fmla="*/ 6789 w 35421"/>
                  <a:gd name="connsiteY0" fmla="*/ 19470 h 44852"/>
                  <a:gd name="connsiteX1" fmla="*/ 6789 w 35421"/>
                  <a:gd name="connsiteY1" fmla="*/ 46016 h 44852"/>
                  <a:gd name="connsiteX2" fmla="*/ -343 w 35421"/>
                  <a:gd name="connsiteY2" fmla="*/ 46016 h 44852"/>
                  <a:gd name="connsiteX3" fmla="*/ -343 w 35421"/>
                  <a:gd name="connsiteY3" fmla="*/ 1719 h 44852"/>
                  <a:gd name="connsiteX4" fmla="*/ 6511 w 35421"/>
                  <a:gd name="connsiteY4" fmla="*/ 1719 h 44852"/>
                  <a:gd name="connsiteX5" fmla="*/ 6551 w 35421"/>
                  <a:gd name="connsiteY5" fmla="*/ 9921 h 44852"/>
                  <a:gd name="connsiteX6" fmla="*/ 20102 w 35421"/>
                  <a:gd name="connsiteY6" fmla="*/ 1164 h 44852"/>
                  <a:gd name="connsiteX7" fmla="*/ 35079 w 35421"/>
                  <a:gd name="connsiteY7" fmla="*/ 17885 h 44852"/>
                  <a:gd name="connsiteX8" fmla="*/ 35079 w 35421"/>
                  <a:gd name="connsiteY8" fmla="*/ 46016 h 44852"/>
                  <a:gd name="connsiteX9" fmla="*/ 27947 w 35421"/>
                  <a:gd name="connsiteY9" fmla="*/ 46016 h 44852"/>
                  <a:gd name="connsiteX10" fmla="*/ 27947 w 35421"/>
                  <a:gd name="connsiteY10" fmla="*/ 18479 h 44852"/>
                  <a:gd name="connsiteX11" fmla="*/ 17962 w 35421"/>
                  <a:gd name="connsiteY11" fmla="*/ 7583 h 44852"/>
                  <a:gd name="connsiteX12" fmla="*/ 6789 w 35421"/>
                  <a:gd name="connsiteY12" fmla="*/ 19470 h 44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5421" h="44852">
                    <a:moveTo>
                      <a:pt x="6789" y="19470"/>
                    </a:moveTo>
                    <a:lnTo>
                      <a:pt x="6789" y="46016"/>
                    </a:lnTo>
                    <a:lnTo>
                      <a:pt x="-343" y="46016"/>
                    </a:lnTo>
                    <a:lnTo>
                      <a:pt x="-343" y="1719"/>
                    </a:lnTo>
                    <a:lnTo>
                      <a:pt x="6511" y="1719"/>
                    </a:lnTo>
                    <a:lnTo>
                      <a:pt x="6551" y="9921"/>
                    </a:lnTo>
                    <a:cubicBezTo>
                      <a:pt x="9404" y="3660"/>
                      <a:pt x="14158" y="1164"/>
                      <a:pt x="20102" y="1164"/>
                    </a:cubicBezTo>
                    <a:cubicBezTo>
                      <a:pt x="29056" y="1164"/>
                      <a:pt x="35079" y="6672"/>
                      <a:pt x="35079" y="17885"/>
                    </a:cubicBezTo>
                    <a:lnTo>
                      <a:pt x="35079" y="46016"/>
                    </a:lnTo>
                    <a:lnTo>
                      <a:pt x="27947" y="46016"/>
                    </a:lnTo>
                    <a:lnTo>
                      <a:pt x="27947" y="18479"/>
                    </a:lnTo>
                    <a:cubicBezTo>
                      <a:pt x="27947" y="11664"/>
                      <a:pt x="24143" y="7583"/>
                      <a:pt x="17962" y="7583"/>
                    </a:cubicBezTo>
                    <a:cubicBezTo>
                      <a:pt x="11583" y="7583"/>
                      <a:pt x="6789" y="11902"/>
                      <a:pt x="6789" y="19470"/>
                    </a:cubicBezTo>
                  </a:path>
                </a:pathLst>
              </a:custGeom>
              <a:solidFill>
                <a:srgbClr val="000000"/>
              </a:solidFill>
              <a:ln w="40" cap="flat">
                <a:noFill/>
                <a:prstDash val="solid"/>
                <a:miter/>
              </a:ln>
            </p:spPr>
            <p:txBody>
              <a:bodyPr rtlCol="0" anchor="ctr"/>
              <a:lstStyle/>
              <a:p>
                <a:endParaRPr lang="en-GB"/>
              </a:p>
            </p:txBody>
          </p:sp>
          <p:sp>
            <p:nvSpPr>
              <p:cNvPr id="346" name="Freeform: Shape 345">
                <a:extLst>
                  <a:ext uri="{FF2B5EF4-FFF2-40B4-BE49-F238E27FC236}">
                    <a16:creationId xmlns:a16="http://schemas.microsoft.com/office/drawing/2014/main" id="{5F0AA6AB-26DF-C946-2A57-1690F66D16A5}"/>
                  </a:ext>
                </a:extLst>
              </p:cNvPr>
              <p:cNvSpPr/>
              <p:nvPr/>
            </p:nvSpPr>
            <p:spPr>
              <a:xfrm>
                <a:off x="2238294" y="4533488"/>
                <a:ext cx="35738" cy="45882"/>
              </a:xfrm>
              <a:custGeom>
                <a:avLst/>
                <a:gdLst>
                  <a:gd name="connsiteX0" fmla="*/ 14824 w 35738"/>
                  <a:gd name="connsiteY0" fmla="*/ 47034 h 45882"/>
                  <a:gd name="connsiteX1" fmla="*/ -272 w 35738"/>
                  <a:gd name="connsiteY1" fmla="*/ 33404 h 45882"/>
                  <a:gd name="connsiteX2" fmla="*/ 16964 w 35738"/>
                  <a:gd name="connsiteY2" fmla="*/ 20368 h 45882"/>
                  <a:gd name="connsiteX3" fmla="*/ 28335 w 35738"/>
                  <a:gd name="connsiteY3" fmla="*/ 16089 h 45882"/>
                  <a:gd name="connsiteX4" fmla="*/ 19064 w 35738"/>
                  <a:gd name="connsiteY4" fmla="*/ 7412 h 45882"/>
                  <a:gd name="connsiteX5" fmla="*/ 7851 w 35738"/>
                  <a:gd name="connsiteY5" fmla="*/ 13910 h 45882"/>
                  <a:gd name="connsiteX6" fmla="*/ 996 w 35738"/>
                  <a:gd name="connsiteY6" fmla="*/ 11651 h 45882"/>
                  <a:gd name="connsiteX7" fmla="*/ 18866 w 35738"/>
                  <a:gd name="connsiteY7" fmla="*/ 1151 h 45882"/>
                  <a:gd name="connsiteX8" fmla="*/ 35467 w 35738"/>
                  <a:gd name="connsiteY8" fmla="*/ 16802 h 45882"/>
                  <a:gd name="connsiteX9" fmla="*/ 35467 w 35738"/>
                  <a:gd name="connsiteY9" fmla="*/ 46003 h 45882"/>
                  <a:gd name="connsiteX10" fmla="*/ 28454 w 35738"/>
                  <a:gd name="connsiteY10" fmla="*/ 46003 h 45882"/>
                  <a:gd name="connsiteX11" fmla="*/ 28454 w 35738"/>
                  <a:gd name="connsiteY11" fmla="*/ 39981 h 45882"/>
                  <a:gd name="connsiteX12" fmla="*/ 27979 w 35738"/>
                  <a:gd name="connsiteY12" fmla="*/ 39981 h 45882"/>
                  <a:gd name="connsiteX13" fmla="*/ 14824 w 35738"/>
                  <a:gd name="connsiteY13" fmla="*/ 47034 h 45882"/>
                  <a:gd name="connsiteX14" fmla="*/ 16052 w 35738"/>
                  <a:gd name="connsiteY14" fmla="*/ 40734 h 45882"/>
                  <a:gd name="connsiteX15" fmla="*/ 28335 w 35738"/>
                  <a:gd name="connsiteY15" fmla="*/ 29996 h 45882"/>
                  <a:gd name="connsiteX16" fmla="*/ 28335 w 35738"/>
                  <a:gd name="connsiteY16" fmla="*/ 23855 h 45882"/>
                  <a:gd name="connsiteX17" fmla="*/ 16647 w 35738"/>
                  <a:gd name="connsiteY17" fmla="*/ 26391 h 45882"/>
                  <a:gd name="connsiteX18" fmla="*/ 6900 w 35738"/>
                  <a:gd name="connsiteY18" fmla="*/ 33760 h 45882"/>
                  <a:gd name="connsiteX19" fmla="*/ 16052 w 35738"/>
                  <a:gd name="connsiteY19" fmla="*/ 40734 h 458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5738" h="45882">
                    <a:moveTo>
                      <a:pt x="14824" y="47034"/>
                    </a:moveTo>
                    <a:cubicBezTo>
                      <a:pt x="6424" y="47034"/>
                      <a:pt x="-272" y="42120"/>
                      <a:pt x="-272" y="33404"/>
                    </a:cubicBezTo>
                    <a:cubicBezTo>
                      <a:pt x="-272" y="23260"/>
                      <a:pt x="8762" y="21398"/>
                      <a:pt x="16964" y="20368"/>
                    </a:cubicBezTo>
                    <a:cubicBezTo>
                      <a:pt x="24967" y="19298"/>
                      <a:pt x="28335" y="19734"/>
                      <a:pt x="28335" y="16089"/>
                    </a:cubicBezTo>
                    <a:cubicBezTo>
                      <a:pt x="28335" y="10581"/>
                      <a:pt x="25205" y="7412"/>
                      <a:pt x="19064" y="7412"/>
                    </a:cubicBezTo>
                    <a:cubicBezTo>
                      <a:pt x="12685" y="7412"/>
                      <a:pt x="9237" y="10819"/>
                      <a:pt x="7851" y="13910"/>
                    </a:cubicBezTo>
                    <a:lnTo>
                      <a:pt x="996" y="11651"/>
                    </a:lnTo>
                    <a:cubicBezTo>
                      <a:pt x="4404" y="3608"/>
                      <a:pt x="12011" y="1151"/>
                      <a:pt x="18866" y="1151"/>
                    </a:cubicBezTo>
                    <a:cubicBezTo>
                      <a:pt x="24809" y="1151"/>
                      <a:pt x="35467" y="2974"/>
                      <a:pt x="35467" y="16802"/>
                    </a:cubicBezTo>
                    <a:lnTo>
                      <a:pt x="35467" y="46003"/>
                    </a:lnTo>
                    <a:lnTo>
                      <a:pt x="28454" y="46003"/>
                    </a:lnTo>
                    <a:lnTo>
                      <a:pt x="28454" y="39981"/>
                    </a:lnTo>
                    <a:lnTo>
                      <a:pt x="27979" y="39981"/>
                    </a:lnTo>
                    <a:cubicBezTo>
                      <a:pt x="26473" y="43111"/>
                      <a:pt x="22313" y="47034"/>
                      <a:pt x="14824" y="47034"/>
                    </a:cubicBezTo>
                    <a:close/>
                    <a:moveTo>
                      <a:pt x="16052" y="40734"/>
                    </a:moveTo>
                    <a:cubicBezTo>
                      <a:pt x="23937" y="40734"/>
                      <a:pt x="28335" y="35424"/>
                      <a:pt x="28335" y="29996"/>
                    </a:cubicBezTo>
                    <a:lnTo>
                      <a:pt x="28335" y="23855"/>
                    </a:lnTo>
                    <a:cubicBezTo>
                      <a:pt x="27147" y="25241"/>
                      <a:pt x="19381" y="26034"/>
                      <a:pt x="16647" y="26391"/>
                    </a:cubicBezTo>
                    <a:cubicBezTo>
                      <a:pt x="11456" y="27064"/>
                      <a:pt x="6900" y="28728"/>
                      <a:pt x="6900" y="33760"/>
                    </a:cubicBezTo>
                    <a:cubicBezTo>
                      <a:pt x="6900" y="38356"/>
                      <a:pt x="10743" y="40734"/>
                      <a:pt x="16052" y="40734"/>
                    </a:cubicBezTo>
                  </a:path>
                </a:pathLst>
              </a:custGeom>
              <a:solidFill>
                <a:srgbClr val="000000"/>
              </a:solidFill>
              <a:ln w="40" cap="flat">
                <a:noFill/>
                <a:prstDash val="solid"/>
                <a:miter/>
              </a:ln>
            </p:spPr>
            <p:txBody>
              <a:bodyPr rtlCol="0" anchor="ctr"/>
              <a:lstStyle/>
              <a:p>
                <a:endParaRPr lang="en-GB"/>
              </a:p>
            </p:txBody>
          </p:sp>
          <p:sp>
            <p:nvSpPr>
              <p:cNvPr id="347" name="Freeform: Shape 346">
                <a:extLst>
                  <a:ext uri="{FF2B5EF4-FFF2-40B4-BE49-F238E27FC236}">
                    <a16:creationId xmlns:a16="http://schemas.microsoft.com/office/drawing/2014/main" id="{C6D145FD-FBD8-F644-E789-C19DEDC6F3E0}"/>
                  </a:ext>
                </a:extLst>
              </p:cNvPr>
              <p:cNvSpPr/>
              <p:nvPr/>
            </p:nvSpPr>
            <p:spPr>
              <a:xfrm>
                <a:off x="2281086" y="4523503"/>
                <a:ext cx="24129" cy="55391"/>
              </a:xfrm>
              <a:custGeom>
                <a:avLst/>
                <a:gdLst>
                  <a:gd name="connsiteX0" fmla="*/ 22852 w 24129"/>
                  <a:gd name="connsiteY0" fmla="*/ 11822 h 55391"/>
                  <a:gd name="connsiteX1" fmla="*/ 22852 w 24129"/>
                  <a:gd name="connsiteY1" fmla="*/ 17924 h 55391"/>
                  <a:gd name="connsiteX2" fmla="*/ 13739 w 24129"/>
                  <a:gd name="connsiteY2" fmla="*/ 17924 h 55391"/>
                  <a:gd name="connsiteX3" fmla="*/ 13739 w 24129"/>
                  <a:gd name="connsiteY3" fmla="*/ 44629 h 55391"/>
                  <a:gd name="connsiteX4" fmla="*/ 18969 w 24129"/>
                  <a:gd name="connsiteY4" fmla="*/ 50334 h 55391"/>
                  <a:gd name="connsiteX5" fmla="*/ 22614 w 24129"/>
                  <a:gd name="connsiteY5" fmla="*/ 49859 h 55391"/>
                  <a:gd name="connsiteX6" fmla="*/ 24080 w 24129"/>
                  <a:gd name="connsiteY6" fmla="*/ 55881 h 55391"/>
                  <a:gd name="connsiteX7" fmla="*/ 18771 w 24129"/>
                  <a:gd name="connsiteY7" fmla="*/ 56674 h 55391"/>
                  <a:gd name="connsiteX8" fmla="*/ 6607 w 24129"/>
                  <a:gd name="connsiteY8" fmla="*/ 45184 h 55391"/>
                  <a:gd name="connsiteX9" fmla="*/ 6607 w 24129"/>
                  <a:gd name="connsiteY9" fmla="*/ 17924 h 55391"/>
                  <a:gd name="connsiteX10" fmla="*/ -49 w 24129"/>
                  <a:gd name="connsiteY10" fmla="*/ 17924 h 55391"/>
                  <a:gd name="connsiteX11" fmla="*/ -49 w 24129"/>
                  <a:gd name="connsiteY11" fmla="*/ 11822 h 55391"/>
                  <a:gd name="connsiteX12" fmla="*/ 6607 w 24129"/>
                  <a:gd name="connsiteY12" fmla="*/ 11822 h 55391"/>
                  <a:gd name="connsiteX13" fmla="*/ 6607 w 24129"/>
                  <a:gd name="connsiteY13" fmla="*/ 1282 h 55391"/>
                  <a:gd name="connsiteX14" fmla="*/ 13739 w 24129"/>
                  <a:gd name="connsiteY14" fmla="*/ 1282 h 55391"/>
                  <a:gd name="connsiteX15" fmla="*/ 13739 w 24129"/>
                  <a:gd name="connsiteY15" fmla="*/ 11822 h 55391"/>
                  <a:gd name="connsiteX16" fmla="*/ 22852 w 24129"/>
                  <a:gd name="connsiteY16" fmla="*/ 11822 h 553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129" h="55391">
                    <a:moveTo>
                      <a:pt x="22852" y="11822"/>
                    </a:moveTo>
                    <a:lnTo>
                      <a:pt x="22852" y="17924"/>
                    </a:lnTo>
                    <a:lnTo>
                      <a:pt x="13739" y="17924"/>
                    </a:lnTo>
                    <a:lnTo>
                      <a:pt x="13739" y="44629"/>
                    </a:lnTo>
                    <a:cubicBezTo>
                      <a:pt x="13739" y="48591"/>
                      <a:pt x="15205" y="50334"/>
                      <a:pt x="18969" y="50334"/>
                    </a:cubicBezTo>
                    <a:cubicBezTo>
                      <a:pt x="19881" y="50334"/>
                      <a:pt x="21426" y="50097"/>
                      <a:pt x="22614" y="49859"/>
                    </a:cubicBezTo>
                    <a:lnTo>
                      <a:pt x="24080" y="55881"/>
                    </a:lnTo>
                    <a:cubicBezTo>
                      <a:pt x="22614" y="56397"/>
                      <a:pt x="20594" y="56674"/>
                      <a:pt x="18771" y="56674"/>
                    </a:cubicBezTo>
                    <a:cubicBezTo>
                      <a:pt x="11124" y="56674"/>
                      <a:pt x="6607" y="52434"/>
                      <a:pt x="6607" y="45184"/>
                    </a:cubicBezTo>
                    <a:lnTo>
                      <a:pt x="6607" y="17924"/>
                    </a:lnTo>
                    <a:lnTo>
                      <a:pt x="-49" y="17924"/>
                    </a:lnTo>
                    <a:lnTo>
                      <a:pt x="-49" y="11822"/>
                    </a:lnTo>
                    <a:lnTo>
                      <a:pt x="6607" y="11822"/>
                    </a:lnTo>
                    <a:lnTo>
                      <a:pt x="6607" y="1282"/>
                    </a:lnTo>
                    <a:lnTo>
                      <a:pt x="13739" y="1282"/>
                    </a:lnTo>
                    <a:lnTo>
                      <a:pt x="13739" y="11822"/>
                    </a:lnTo>
                    <a:lnTo>
                      <a:pt x="22852" y="11822"/>
                    </a:lnTo>
                  </a:path>
                </a:pathLst>
              </a:custGeom>
              <a:solidFill>
                <a:srgbClr val="000000"/>
              </a:solidFill>
              <a:ln w="40" cap="flat">
                <a:noFill/>
                <a:prstDash val="solid"/>
                <a:miter/>
              </a:ln>
            </p:spPr>
            <p:txBody>
              <a:bodyPr rtlCol="0" anchor="ctr"/>
              <a:lstStyle/>
              <a:p>
                <a:endParaRPr lang="en-GB"/>
              </a:p>
            </p:txBody>
          </p:sp>
          <p:sp>
            <p:nvSpPr>
              <p:cNvPr id="348" name="Freeform: Shape 347">
                <a:extLst>
                  <a:ext uri="{FF2B5EF4-FFF2-40B4-BE49-F238E27FC236}">
                    <a16:creationId xmlns:a16="http://schemas.microsoft.com/office/drawing/2014/main" id="{7DE85DEF-8624-77C7-0233-00590F8D9F3D}"/>
                  </a:ext>
                </a:extLst>
              </p:cNvPr>
              <p:cNvSpPr/>
              <p:nvPr/>
            </p:nvSpPr>
            <p:spPr>
              <a:xfrm>
                <a:off x="2313100" y="4534043"/>
                <a:ext cx="35461" cy="44852"/>
              </a:xfrm>
              <a:custGeom>
                <a:avLst/>
                <a:gdLst>
                  <a:gd name="connsiteX0" fmla="*/ 14693 w 35461"/>
                  <a:gd name="connsiteY0" fmla="*/ 46002 h 44852"/>
                  <a:gd name="connsiteX1" fmla="*/ -324 w 35461"/>
                  <a:gd name="connsiteY1" fmla="*/ 29282 h 44852"/>
                  <a:gd name="connsiteX2" fmla="*/ -324 w 35461"/>
                  <a:gd name="connsiteY2" fmla="*/ 1150 h 44852"/>
                  <a:gd name="connsiteX3" fmla="*/ 6808 w 35461"/>
                  <a:gd name="connsiteY3" fmla="*/ 1150 h 44852"/>
                  <a:gd name="connsiteX4" fmla="*/ 6808 w 35461"/>
                  <a:gd name="connsiteY4" fmla="*/ 28688 h 44852"/>
                  <a:gd name="connsiteX5" fmla="*/ 16832 w 35461"/>
                  <a:gd name="connsiteY5" fmla="*/ 39584 h 44852"/>
                  <a:gd name="connsiteX6" fmla="*/ 27966 w 35461"/>
                  <a:gd name="connsiteY6" fmla="*/ 27697 h 44852"/>
                  <a:gd name="connsiteX7" fmla="*/ 27966 w 35461"/>
                  <a:gd name="connsiteY7" fmla="*/ 1150 h 44852"/>
                  <a:gd name="connsiteX8" fmla="*/ 35138 w 35461"/>
                  <a:gd name="connsiteY8" fmla="*/ 1150 h 44852"/>
                  <a:gd name="connsiteX9" fmla="*/ 35138 w 35461"/>
                  <a:gd name="connsiteY9" fmla="*/ 45448 h 44852"/>
                  <a:gd name="connsiteX10" fmla="*/ 28243 w 35461"/>
                  <a:gd name="connsiteY10" fmla="*/ 45448 h 44852"/>
                  <a:gd name="connsiteX11" fmla="*/ 28243 w 35461"/>
                  <a:gd name="connsiteY11" fmla="*/ 37167 h 44852"/>
                  <a:gd name="connsiteX12" fmla="*/ 14693 w 35461"/>
                  <a:gd name="connsiteY12" fmla="*/ 46002 h 44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5461" h="44852">
                    <a:moveTo>
                      <a:pt x="14693" y="46002"/>
                    </a:moveTo>
                    <a:cubicBezTo>
                      <a:pt x="5738" y="46002"/>
                      <a:pt x="-324" y="40495"/>
                      <a:pt x="-324" y="29282"/>
                    </a:cubicBezTo>
                    <a:lnTo>
                      <a:pt x="-324" y="1150"/>
                    </a:lnTo>
                    <a:lnTo>
                      <a:pt x="6808" y="1150"/>
                    </a:lnTo>
                    <a:lnTo>
                      <a:pt x="6808" y="28688"/>
                    </a:lnTo>
                    <a:cubicBezTo>
                      <a:pt x="6808" y="35503"/>
                      <a:pt x="10651" y="39584"/>
                      <a:pt x="16832" y="39584"/>
                    </a:cubicBezTo>
                    <a:cubicBezTo>
                      <a:pt x="23172" y="39584"/>
                      <a:pt x="27966" y="35265"/>
                      <a:pt x="27966" y="27697"/>
                    </a:cubicBezTo>
                    <a:lnTo>
                      <a:pt x="27966" y="1150"/>
                    </a:lnTo>
                    <a:lnTo>
                      <a:pt x="35138" y="1150"/>
                    </a:lnTo>
                    <a:lnTo>
                      <a:pt x="35138" y="45448"/>
                    </a:lnTo>
                    <a:lnTo>
                      <a:pt x="28243" y="45448"/>
                    </a:lnTo>
                    <a:lnTo>
                      <a:pt x="28243" y="37167"/>
                    </a:lnTo>
                    <a:cubicBezTo>
                      <a:pt x="25351" y="43625"/>
                      <a:pt x="20517" y="46002"/>
                      <a:pt x="14693" y="46002"/>
                    </a:cubicBezTo>
                  </a:path>
                </a:pathLst>
              </a:custGeom>
              <a:solidFill>
                <a:srgbClr val="000000"/>
              </a:solidFill>
              <a:ln w="40" cap="flat">
                <a:noFill/>
                <a:prstDash val="solid"/>
                <a:miter/>
              </a:ln>
            </p:spPr>
            <p:txBody>
              <a:bodyPr rtlCol="0" anchor="ctr"/>
              <a:lstStyle/>
              <a:p>
                <a:endParaRPr lang="en-GB"/>
              </a:p>
            </p:txBody>
          </p:sp>
          <p:sp>
            <p:nvSpPr>
              <p:cNvPr id="349" name="Freeform: Shape 348">
                <a:extLst>
                  <a:ext uri="{FF2B5EF4-FFF2-40B4-BE49-F238E27FC236}">
                    <a16:creationId xmlns:a16="http://schemas.microsoft.com/office/drawing/2014/main" id="{D0C238DC-E3DB-EEF5-3440-5580AB743594}"/>
                  </a:ext>
                </a:extLst>
              </p:cNvPr>
              <p:cNvSpPr/>
              <p:nvPr/>
            </p:nvSpPr>
            <p:spPr>
              <a:xfrm>
                <a:off x="2361082" y="4533409"/>
                <a:ext cx="22465" cy="44931"/>
              </a:xfrm>
              <a:custGeom>
                <a:avLst/>
                <a:gdLst>
                  <a:gd name="connsiteX0" fmla="*/ -153 w 22465"/>
                  <a:gd name="connsiteY0" fmla="*/ 46097 h 44931"/>
                  <a:gd name="connsiteX1" fmla="*/ -153 w 22465"/>
                  <a:gd name="connsiteY1" fmla="*/ 1799 h 44931"/>
                  <a:gd name="connsiteX2" fmla="*/ 6741 w 22465"/>
                  <a:gd name="connsiteY2" fmla="*/ 1799 h 44931"/>
                  <a:gd name="connsiteX3" fmla="*/ 6741 w 22465"/>
                  <a:gd name="connsiteY3" fmla="*/ 8614 h 44931"/>
                  <a:gd name="connsiteX4" fmla="*/ 7216 w 22465"/>
                  <a:gd name="connsiteY4" fmla="*/ 8614 h 44931"/>
                  <a:gd name="connsiteX5" fmla="*/ 18707 w 22465"/>
                  <a:gd name="connsiteY5" fmla="*/ 1165 h 44931"/>
                  <a:gd name="connsiteX6" fmla="*/ 22312 w 22465"/>
                  <a:gd name="connsiteY6" fmla="*/ 1284 h 44931"/>
                  <a:gd name="connsiteX7" fmla="*/ 22312 w 22465"/>
                  <a:gd name="connsiteY7" fmla="*/ 8456 h 44931"/>
                  <a:gd name="connsiteX8" fmla="*/ 18033 w 22465"/>
                  <a:gd name="connsiteY8" fmla="*/ 8059 h 44931"/>
                  <a:gd name="connsiteX9" fmla="*/ 6979 w 22465"/>
                  <a:gd name="connsiteY9" fmla="*/ 18361 h 44931"/>
                  <a:gd name="connsiteX10" fmla="*/ 6979 w 22465"/>
                  <a:gd name="connsiteY10" fmla="*/ 46097 h 44931"/>
                  <a:gd name="connsiteX11" fmla="*/ -153 w 22465"/>
                  <a:gd name="connsiteY11" fmla="*/ 46097 h 449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465" h="44931">
                    <a:moveTo>
                      <a:pt x="-153" y="46097"/>
                    </a:moveTo>
                    <a:lnTo>
                      <a:pt x="-153" y="1799"/>
                    </a:lnTo>
                    <a:lnTo>
                      <a:pt x="6741" y="1799"/>
                    </a:lnTo>
                    <a:lnTo>
                      <a:pt x="6741" y="8614"/>
                    </a:lnTo>
                    <a:lnTo>
                      <a:pt x="7216" y="8614"/>
                    </a:lnTo>
                    <a:cubicBezTo>
                      <a:pt x="8841" y="4137"/>
                      <a:pt x="13437" y="1165"/>
                      <a:pt x="18707" y="1165"/>
                    </a:cubicBezTo>
                    <a:cubicBezTo>
                      <a:pt x="19737" y="1165"/>
                      <a:pt x="21480" y="1245"/>
                      <a:pt x="22312" y="1284"/>
                    </a:cubicBezTo>
                    <a:lnTo>
                      <a:pt x="22312" y="8456"/>
                    </a:lnTo>
                    <a:cubicBezTo>
                      <a:pt x="21877" y="8376"/>
                      <a:pt x="19935" y="8059"/>
                      <a:pt x="18033" y="8059"/>
                    </a:cubicBezTo>
                    <a:cubicBezTo>
                      <a:pt x="11654" y="8059"/>
                      <a:pt x="6979" y="12378"/>
                      <a:pt x="6979" y="18361"/>
                    </a:cubicBezTo>
                    <a:lnTo>
                      <a:pt x="6979" y="46097"/>
                    </a:lnTo>
                    <a:lnTo>
                      <a:pt x="-153" y="46097"/>
                    </a:lnTo>
                  </a:path>
                </a:pathLst>
              </a:custGeom>
              <a:solidFill>
                <a:srgbClr val="000000"/>
              </a:solidFill>
              <a:ln w="40" cap="flat">
                <a:noFill/>
                <a:prstDash val="solid"/>
                <a:miter/>
              </a:ln>
            </p:spPr>
            <p:txBody>
              <a:bodyPr rtlCol="0" anchor="ctr"/>
              <a:lstStyle/>
              <a:p>
                <a:endParaRPr lang="en-GB"/>
              </a:p>
            </p:txBody>
          </p:sp>
          <p:sp>
            <p:nvSpPr>
              <p:cNvPr id="350" name="Freeform: Shape 349">
                <a:extLst>
                  <a:ext uri="{FF2B5EF4-FFF2-40B4-BE49-F238E27FC236}">
                    <a16:creationId xmlns:a16="http://schemas.microsoft.com/office/drawing/2014/main" id="{C349AF18-5D98-498F-D6DB-80E608FA816E}"/>
                  </a:ext>
                </a:extLst>
              </p:cNvPr>
              <p:cNvSpPr/>
              <p:nvPr/>
            </p:nvSpPr>
            <p:spPr>
              <a:xfrm>
                <a:off x="2388144" y="4533488"/>
                <a:ext cx="39225" cy="45802"/>
              </a:xfrm>
              <a:custGeom>
                <a:avLst/>
                <a:gdLst>
                  <a:gd name="connsiteX0" fmla="*/ 20457 w 39225"/>
                  <a:gd name="connsiteY0" fmla="*/ 46955 h 45802"/>
                  <a:gd name="connsiteX1" fmla="*/ -305 w 39225"/>
                  <a:gd name="connsiteY1" fmla="*/ 24212 h 45802"/>
                  <a:gd name="connsiteX2" fmla="*/ 19625 w 39225"/>
                  <a:gd name="connsiteY2" fmla="*/ 1152 h 45802"/>
                  <a:gd name="connsiteX3" fmla="*/ 38921 w 39225"/>
                  <a:gd name="connsiteY3" fmla="*/ 23301 h 45802"/>
                  <a:gd name="connsiteX4" fmla="*/ 38921 w 39225"/>
                  <a:gd name="connsiteY4" fmla="*/ 26273 h 45802"/>
                  <a:gd name="connsiteX5" fmla="*/ 6906 w 39225"/>
                  <a:gd name="connsiteY5" fmla="*/ 26273 h 45802"/>
                  <a:gd name="connsiteX6" fmla="*/ 20497 w 39225"/>
                  <a:gd name="connsiteY6" fmla="*/ 40616 h 45802"/>
                  <a:gd name="connsiteX7" fmla="*/ 31313 w 39225"/>
                  <a:gd name="connsiteY7" fmla="*/ 33801 h 45802"/>
                  <a:gd name="connsiteX8" fmla="*/ 38208 w 39225"/>
                  <a:gd name="connsiteY8" fmla="*/ 35703 h 45802"/>
                  <a:gd name="connsiteX9" fmla="*/ 20457 w 39225"/>
                  <a:gd name="connsiteY9" fmla="*/ 46955 h 45802"/>
                  <a:gd name="connsiteX10" fmla="*/ 6946 w 39225"/>
                  <a:gd name="connsiteY10" fmla="*/ 20250 h 45802"/>
                  <a:gd name="connsiteX11" fmla="*/ 31670 w 39225"/>
                  <a:gd name="connsiteY11" fmla="*/ 20250 h 45802"/>
                  <a:gd name="connsiteX12" fmla="*/ 19625 w 39225"/>
                  <a:gd name="connsiteY12" fmla="*/ 7492 h 45802"/>
                  <a:gd name="connsiteX13" fmla="*/ 6946 w 39225"/>
                  <a:gd name="connsiteY13" fmla="*/ 20250 h 45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9225" h="45802">
                    <a:moveTo>
                      <a:pt x="20457" y="46955"/>
                    </a:moveTo>
                    <a:cubicBezTo>
                      <a:pt x="7619" y="46955"/>
                      <a:pt x="-305" y="37842"/>
                      <a:pt x="-305" y="24212"/>
                    </a:cubicBezTo>
                    <a:cubicBezTo>
                      <a:pt x="-305" y="10622"/>
                      <a:pt x="7540" y="1152"/>
                      <a:pt x="19625" y="1152"/>
                    </a:cubicBezTo>
                    <a:cubicBezTo>
                      <a:pt x="29015" y="1152"/>
                      <a:pt x="38921" y="6937"/>
                      <a:pt x="38921" y="23301"/>
                    </a:cubicBezTo>
                    <a:lnTo>
                      <a:pt x="38921" y="26273"/>
                    </a:lnTo>
                    <a:lnTo>
                      <a:pt x="6906" y="26273"/>
                    </a:lnTo>
                    <a:cubicBezTo>
                      <a:pt x="7263" y="35544"/>
                      <a:pt x="12651" y="40616"/>
                      <a:pt x="20497" y="40616"/>
                    </a:cubicBezTo>
                    <a:cubicBezTo>
                      <a:pt x="25727" y="40616"/>
                      <a:pt x="29649" y="38318"/>
                      <a:pt x="31313" y="33801"/>
                    </a:cubicBezTo>
                    <a:lnTo>
                      <a:pt x="38208" y="35703"/>
                    </a:lnTo>
                    <a:cubicBezTo>
                      <a:pt x="36147" y="42399"/>
                      <a:pt x="29530" y="46955"/>
                      <a:pt x="20457" y="46955"/>
                    </a:cubicBezTo>
                    <a:close/>
                    <a:moveTo>
                      <a:pt x="6946" y="20250"/>
                    </a:moveTo>
                    <a:lnTo>
                      <a:pt x="31670" y="20250"/>
                    </a:lnTo>
                    <a:cubicBezTo>
                      <a:pt x="30996" y="12722"/>
                      <a:pt x="26915" y="7492"/>
                      <a:pt x="19625" y="7492"/>
                    </a:cubicBezTo>
                    <a:cubicBezTo>
                      <a:pt x="12017" y="7492"/>
                      <a:pt x="7382" y="13475"/>
                      <a:pt x="6946" y="20250"/>
                    </a:cubicBezTo>
                  </a:path>
                </a:pathLst>
              </a:custGeom>
              <a:solidFill>
                <a:srgbClr val="000000"/>
              </a:solidFill>
              <a:ln w="40" cap="flat">
                <a:noFill/>
                <a:prstDash val="solid"/>
                <a:miter/>
              </a:ln>
            </p:spPr>
            <p:txBody>
              <a:bodyPr rtlCol="0" anchor="ctr"/>
              <a:lstStyle/>
              <a:p>
                <a:endParaRPr lang="en-GB"/>
              </a:p>
            </p:txBody>
          </p:sp>
        </p:grpSp>
        <p:grpSp>
          <p:nvGrpSpPr>
            <p:cNvPr id="351" name="Graphic 8">
              <a:extLst>
                <a:ext uri="{FF2B5EF4-FFF2-40B4-BE49-F238E27FC236}">
                  <a16:creationId xmlns:a16="http://schemas.microsoft.com/office/drawing/2014/main" id="{5EBF14F9-DC9C-EF2D-9D2F-92306D325520}"/>
                </a:ext>
              </a:extLst>
            </p:cNvPr>
            <p:cNvGrpSpPr/>
            <p:nvPr/>
          </p:nvGrpSpPr>
          <p:grpSpPr>
            <a:xfrm>
              <a:off x="2462461" y="4519304"/>
              <a:ext cx="242366" cy="59986"/>
              <a:chOff x="2462461" y="4519304"/>
              <a:chExt cx="242366" cy="59986"/>
            </a:xfrm>
            <a:solidFill>
              <a:srgbClr val="000000"/>
            </a:solidFill>
          </p:grpSpPr>
          <p:sp>
            <p:nvSpPr>
              <p:cNvPr id="352" name="Freeform: Shape 351">
                <a:extLst>
                  <a:ext uri="{FF2B5EF4-FFF2-40B4-BE49-F238E27FC236}">
                    <a16:creationId xmlns:a16="http://schemas.microsoft.com/office/drawing/2014/main" id="{300F72EB-8137-DC76-0C64-E5D00DAF8A8E}"/>
                  </a:ext>
                </a:extLst>
              </p:cNvPr>
              <p:cNvSpPr/>
              <p:nvPr/>
            </p:nvSpPr>
            <p:spPr>
              <a:xfrm>
                <a:off x="2462461" y="4519304"/>
                <a:ext cx="7686" cy="22465"/>
              </a:xfrm>
              <a:custGeom>
                <a:avLst/>
                <a:gdLst>
                  <a:gd name="connsiteX0" fmla="*/ 868 w 7686"/>
                  <a:gd name="connsiteY0" fmla="*/ 24266 h 22465"/>
                  <a:gd name="connsiteX1" fmla="*/ -3 w 7686"/>
                  <a:gd name="connsiteY1" fmla="*/ 1801 h 22465"/>
                  <a:gd name="connsiteX2" fmla="*/ 7683 w 7686"/>
                  <a:gd name="connsiteY2" fmla="*/ 1801 h 22465"/>
                  <a:gd name="connsiteX3" fmla="*/ 6812 w 7686"/>
                  <a:gd name="connsiteY3" fmla="*/ 24266 h 22465"/>
                  <a:gd name="connsiteX4" fmla="*/ 868 w 7686"/>
                  <a:gd name="connsiteY4" fmla="*/ 24266 h 224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86" h="22465">
                    <a:moveTo>
                      <a:pt x="868" y="24266"/>
                    </a:moveTo>
                    <a:lnTo>
                      <a:pt x="-3" y="1801"/>
                    </a:lnTo>
                    <a:lnTo>
                      <a:pt x="7683" y="1801"/>
                    </a:lnTo>
                    <a:lnTo>
                      <a:pt x="6812" y="24266"/>
                    </a:lnTo>
                    <a:lnTo>
                      <a:pt x="868" y="24266"/>
                    </a:lnTo>
                  </a:path>
                </a:pathLst>
              </a:custGeom>
              <a:solidFill>
                <a:srgbClr val="000000"/>
              </a:solidFill>
              <a:ln w="40" cap="flat">
                <a:noFill/>
                <a:prstDash val="solid"/>
                <a:miter/>
              </a:ln>
            </p:spPr>
            <p:txBody>
              <a:bodyPr rtlCol="0" anchor="ctr"/>
              <a:lstStyle/>
              <a:p>
                <a:endParaRPr lang="en-GB"/>
              </a:p>
            </p:txBody>
          </p:sp>
          <p:sp>
            <p:nvSpPr>
              <p:cNvPr id="353" name="Freeform: Shape 352">
                <a:extLst>
                  <a:ext uri="{FF2B5EF4-FFF2-40B4-BE49-F238E27FC236}">
                    <a16:creationId xmlns:a16="http://schemas.microsoft.com/office/drawing/2014/main" id="{04A59F2C-613D-59BA-2228-40574413959D}"/>
                  </a:ext>
                </a:extLst>
              </p:cNvPr>
              <p:cNvSpPr/>
              <p:nvPr/>
            </p:nvSpPr>
            <p:spPr>
              <a:xfrm>
                <a:off x="2481400" y="4533488"/>
                <a:ext cx="39225" cy="45802"/>
              </a:xfrm>
              <a:custGeom>
                <a:avLst/>
                <a:gdLst>
                  <a:gd name="connsiteX0" fmla="*/ 20472 w 39225"/>
                  <a:gd name="connsiteY0" fmla="*/ 46955 h 45802"/>
                  <a:gd name="connsiteX1" fmla="*/ -290 w 39225"/>
                  <a:gd name="connsiteY1" fmla="*/ 24212 h 45802"/>
                  <a:gd name="connsiteX2" fmla="*/ 19640 w 39225"/>
                  <a:gd name="connsiteY2" fmla="*/ 1152 h 45802"/>
                  <a:gd name="connsiteX3" fmla="*/ 38936 w 39225"/>
                  <a:gd name="connsiteY3" fmla="*/ 23301 h 45802"/>
                  <a:gd name="connsiteX4" fmla="*/ 38936 w 39225"/>
                  <a:gd name="connsiteY4" fmla="*/ 26273 h 45802"/>
                  <a:gd name="connsiteX5" fmla="*/ 6922 w 39225"/>
                  <a:gd name="connsiteY5" fmla="*/ 26273 h 45802"/>
                  <a:gd name="connsiteX6" fmla="*/ 20512 w 39225"/>
                  <a:gd name="connsiteY6" fmla="*/ 40616 h 45802"/>
                  <a:gd name="connsiteX7" fmla="*/ 31329 w 39225"/>
                  <a:gd name="connsiteY7" fmla="*/ 33801 h 45802"/>
                  <a:gd name="connsiteX8" fmla="*/ 38223 w 39225"/>
                  <a:gd name="connsiteY8" fmla="*/ 35703 h 45802"/>
                  <a:gd name="connsiteX9" fmla="*/ 20472 w 39225"/>
                  <a:gd name="connsiteY9" fmla="*/ 46955 h 45802"/>
                  <a:gd name="connsiteX10" fmla="*/ 6961 w 39225"/>
                  <a:gd name="connsiteY10" fmla="*/ 20250 h 45802"/>
                  <a:gd name="connsiteX11" fmla="*/ 31685 w 39225"/>
                  <a:gd name="connsiteY11" fmla="*/ 20250 h 45802"/>
                  <a:gd name="connsiteX12" fmla="*/ 19640 w 39225"/>
                  <a:gd name="connsiteY12" fmla="*/ 7492 h 45802"/>
                  <a:gd name="connsiteX13" fmla="*/ 6961 w 39225"/>
                  <a:gd name="connsiteY13" fmla="*/ 20250 h 45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9225" h="45802">
                    <a:moveTo>
                      <a:pt x="20472" y="46955"/>
                    </a:moveTo>
                    <a:cubicBezTo>
                      <a:pt x="7635" y="46955"/>
                      <a:pt x="-290" y="37842"/>
                      <a:pt x="-290" y="24212"/>
                    </a:cubicBezTo>
                    <a:cubicBezTo>
                      <a:pt x="-290" y="10622"/>
                      <a:pt x="7556" y="1152"/>
                      <a:pt x="19640" y="1152"/>
                    </a:cubicBezTo>
                    <a:cubicBezTo>
                      <a:pt x="29031" y="1152"/>
                      <a:pt x="38936" y="6937"/>
                      <a:pt x="38936" y="23301"/>
                    </a:cubicBezTo>
                    <a:lnTo>
                      <a:pt x="38936" y="26273"/>
                    </a:lnTo>
                    <a:lnTo>
                      <a:pt x="6922" y="26273"/>
                    </a:lnTo>
                    <a:cubicBezTo>
                      <a:pt x="7278" y="35544"/>
                      <a:pt x="12667" y="40616"/>
                      <a:pt x="20512" y="40616"/>
                    </a:cubicBezTo>
                    <a:cubicBezTo>
                      <a:pt x="25742" y="40616"/>
                      <a:pt x="29665" y="38318"/>
                      <a:pt x="31329" y="33801"/>
                    </a:cubicBezTo>
                    <a:lnTo>
                      <a:pt x="38223" y="35703"/>
                    </a:lnTo>
                    <a:cubicBezTo>
                      <a:pt x="36163" y="42399"/>
                      <a:pt x="29546" y="46955"/>
                      <a:pt x="20472" y="46955"/>
                    </a:cubicBezTo>
                    <a:close/>
                    <a:moveTo>
                      <a:pt x="6961" y="20250"/>
                    </a:moveTo>
                    <a:lnTo>
                      <a:pt x="31685" y="20250"/>
                    </a:lnTo>
                    <a:cubicBezTo>
                      <a:pt x="31012" y="12722"/>
                      <a:pt x="26931" y="7492"/>
                      <a:pt x="19640" y="7492"/>
                    </a:cubicBezTo>
                    <a:cubicBezTo>
                      <a:pt x="12033" y="7492"/>
                      <a:pt x="7397" y="13475"/>
                      <a:pt x="6961" y="20250"/>
                    </a:cubicBezTo>
                  </a:path>
                </a:pathLst>
              </a:custGeom>
              <a:solidFill>
                <a:srgbClr val="000000"/>
              </a:solidFill>
              <a:ln w="40" cap="flat">
                <a:noFill/>
                <a:prstDash val="solid"/>
                <a:miter/>
              </a:ln>
            </p:spPr>
            <p:txBody>
              <a:bodyPr rtlCol="0" anchor="ctr"/>
              <a:lstStyle/>
              <a:p>
                <a:endParaRPr lang="en-GB"/>
              </a:p>
            </p:txBody>
          </p:sp>
          <p:sp>
            <p:nvSpPr>
              <p:cNvPr id="354" name="Freeform: Shape 353">
                <a:extLst>
                  <a:ext uri="{FF2B5EF4-FFF2-40B4-BE49-F238E27FC236}">
                    <a16:creationId xmlns:a16="http://schemas.microsoft.com/office/drawing/2014/main" id="{0BCA466D-B5CF-0562-CE6B-6AA04EECD81B}"/>
                  </a:ext>
                </a:extLst>
              </p:cNvPr>
              <p:cNvSpPr/>
              <p:nvPr/>
            </p:nvSpPr>
            <p:spPr>
              <a:xfrm>
                <a:off x="2525143" y="4534043"/>
                <a:ext cx="41325" cy="44297"/>
              </a:xfrm>
              <a:custGeom>
                <a:avLst/>
                <a:gdLst>
                  <a:gd name="connsiteX0" fmla="*/ 16660 w 41325"/>
                  <a:gd name="connsiteY0" fmla="*/ 45455 h 44297"/>
                  <a:gd name="connsiteX1" fmla="*/ -259 w 41325"/>
                  <a:gd name="connsiteY1" fmla="*/ 1157 h 44297"/>
                  <a:gd name="connsiteX2" fmla="*/ 7547 w 41325"/>
                  <a:gd name="connsiteY2" fmla="*/ 1157 h 44297"/>
                  <a:gd name="connsiteX3" fmla="*/ 20424 w 41325"/>
                  <a:gd name="connsiteY3" fmla="*/ 38838 h 44297"/>
                  <a:gd name="connsiteX4" fmla="*/ 33261 w 41325"/>
                  <a:gd name="connsiteY4" fmla="*/ 1157 h 44297"/>
                  <a:gd name="connsiteX5" fmla="*/ 41067 w 41325"/>
                  <a:gd name="connsiteY5" fmla="*/ 1157 h 44297"/>
                  <a:gd name="connsiteX6" fmla="*/ 24148 w 41325"/>
                  <a:gd name="connsiteY6" fmla="*/ 45455 h 44297"/>
                  <a:gd name="connsiteX7" fmla="*/ 16660 w 41325"/>
                  <a:gd name="connsiteY7" fmla="*/ 45455 h 44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325" h="44297">
                    <a:moveTo>
                      <a:pt x="16660" y="45455"/>
                    </a:moveTo>
                    <a:lnTo>
                      <a:pt x="-259" y="1157"/>
                    </a:lnTo>
                    <a:lnTo>
                      <a:pt x="7547" y="1157"/>
                    </a:lnTo>
                    <a:cubicBezTo>
                      <a:pt x="11786" y="13599"/>
                      <a:pt x="16898" y="25723"/>
                      <a:pt x="20424" y="38838"/>
                    </a:cubicBezTo>
                    <a:cubicBezTo>
                      <a:pt x="23871" y="25723"/>
                      <a:pt x="29022" y="13599"/>
                      <a:pt x="33261" y="1157"/>
                    </a:cubicBezTo>
                    <a:lnTo>
                      <a:pt x="41067" y="1157"/>
                    </a:lnTo>
                    <a:lnTo>
                      <a:pt x="24148" y="45455"/>
                    </a:lnTo>
                    <a:lnTo>
                      <a:pt x="16660" y="45455"/>
                    </a:lnTo>
                  </a:path>
                </a:pathLst>
              </a:custGeom>
              <a:solidFill>
                <a:srgbClr val="000000"/>
              </a:solidFill>
              <a:ln w="40" cap="flat">
                <a:noFill/>
                <a:prstDash val="solid"/>
                <a:miter/>
              </a:ln>
            </p:spPr>
            <p:txBody>
              <a:bodyPr rtlCol="0" anchor="ctr"/>
              <a:lstStyle/>
              <a:p>
                <a:endParaRPr lang="en-GB"/>
              </a:p>
            </p:txBody>
          </p:sp>
          <p:sp>
            <p:nvSpPr>
              <p:cNvPr id="355" name="Freeform: Shape 354">
                <a:extLst>
                  <a:ext uri="{FF2B5EF4-FFF2-40B4-BE49-F238E27FC236}">
                    <a16:creationId xmlns:a16="http://schemas.microsoft.com/office/drawing/2014/main" id="{65883F58-4A42-FC5A-D15C-08FD3F2F6B06}"/>
                  </a:ext>
                </a:extLst>
              </p:cNvPr>
              <p:cNvSpPr/>
              <p:nvPr/>
            </p:nvSpPr>
            <p:spPr>
              <a:xfrm>
                <a:off x="2571144" y="4533488"/>
                <a:ext cx="39225" cy="45802"/>
              </a:xfrm>
              <a:custGeom>
                <a:avLst/>
                <a:gdLst>
                  <a:gd name="connsiteX0" fmla="*/ 20487 w 39225"/>
                  <a:gd name="connsiteY0" fmla="*/ 46955 h 45802"/>
                  <a:gd name="connsiteX1" fmla="*/ -275 w 39225"/>
                  <a:gd name="connsiteY1" fmla="*/ 24212 h 45802"/>
                  <a:gd name="connsiteX2" fmla="*/ 19655 w 39225"/>
                  <a:gd name="connsiteY2" fmla="*/ 1152 h 45802"/>
                  <a:gd name="connsiteX3" fmla="*/ 38951 w 39225"/>
                  <a:gd name="connsiteY3" fmla="*/ 23301 h 45802"/>
                  <a:gd name="connsiteX4" fmla="*/ 38951 w 39225"/>
                  <a:gd name="connsiteY4" fmla="*/ 26273 h 45802"/>
                  <a:gd name="connsiteX5" fmla="*/ 6936 w 39225"/>
                  <a:gd name="connsiteY5" fmla="*/ 26273 h 45802"/>
                  <a:gd name="connsiteX6" fmla="*/ 20527 w 39225"/>
                  <a:gd name="connsiteY6" fmla="*/ 40616 h 45802"/>
                  <a:gd name="connsiteX7" fmla="*/ 31343 w 39225"/>
                  <a:gd name="connsiteY7" fmla="*/ 33801 h 45802"/>
                  <a:gd name="connsiteX8" fmla="*/ 38238 w 39225"/>
                  <a:gd name="connsiteY8" fmla="*/ 35703 h 45802"/>
                  <a:gd name="connsiteX9" fmla="*/ 20487 w 39225"/>
                  <a:gd name="connsiteY9" fmla="*/ 46955 h 45802"/>
                  <a:gd name="connsiteX10" fmla="*/ 6976 w 39225"/>
                  <a:gd name="connsiteY10" fmla="*/ 20250 h 45802"/>
                  <a:gd name="connsiteX11" fmla="*/ 31700 w 39225"/>
                  <a:gd name="connsiteY11" fmla="*/ 20250 h 45802"/>
                  <a:gd name="connsiteX12" fmla="*/ 19655 w 39225"/>
                  <a:gd name="connsiteY12" fmla="*/ 7492 h 45802"/>
                  <a:gd name="connsiteX13" fmla="*/ 6976 w 39225"/>
                  <a:gd name="connsiteY13" fmla="*/ 20250 h 45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9225" h="45802">
                    <a:moveTo>
                      <a:pt x="20487" y="46955"/>
                    </a:moveTo>
                    <a:cubicBezTo>
                      <a:pt x="7650" y="46955"/>
                      <a:pt x="-275" y="37842"/>
                      <a:pt x="-275" y="24212"/>
                    </a:cubicBezTo>
                    <a:cubicBezTo>
                      <a:pt x="-275" y="10622"/>
                      <a:pt x="7570" y="1152"/>
                      <a:pt x="19655" y="1152"/>
                    </a:cubicBezTo>
                    <a:cubicBezTo>
                      <a:pt x="29045" y="1152"/>
                      <a:pt x="38951" y="6937"/>
                      <a:pt x="38951" y="23301"/>
                    </a:cubicBezTo>
                    <a:lnTo>
                      <a:pt x="38951" y="26273"/>
                    </a:lnTo>
                    <a:lnTo>
                      <a:pt x="6936" y="26273"/>
                    </a:lnTo>
                    <a:cubicBezTo>
                      <a:pt x="7293" y="35544"/>
                      <a:pt x="12682" y="40616"/>
                      <a:pt x="20527" y="40616"/>
                    </a:cubicBezTo>
                    <a:cubicBezTo>
                      <a:pt x="25757" y="40616"/>
                      <a:pt x="29679" y="38318"/>
                      <a:pt x="31343" y="33801"/>
                    </a:cubicBezTo>
                    <a:lnTo>
                      <a:pt x="38238" y="35703"/>
                    </a:lnTo>
                    <a:cubicBezTo>
                      <a:pt x="36177" y="42399"/>
                      <a:pt x="29560" y="46955"/>
                      <a:pt x="20487" y="46955"/>
                    </a:cubicBezTo>
                    <a:close/>
                    <a:moveTo>
                      <a:pt x="6976" y="20250"/>
                    </a:moveTo>
                    <a:lnTo>
                      <a:pt x="31700" y="20250"/>
                    </a:lnTo>
                    <a:cubicBezTo>
                      <a:pt x="31026" y="12722"/>
                      <a:pt x="26945" y="7492"/>
                      <a:pt x="19655" y="7492"/>
                    </a:cubicBezTo>
                    <a:cubicBezTo>
                      <a:pt x="12048" y="7492"/>
                      <a:pt x="7412" y="13475"/>
                      <a:pt x="6976" y="20250"/>
                    </a:cubicBezTo>
                  </a:path>
                </a:pathLst>
              </a:custGeom>
              <a:solidFill>
                <a:srgbClr val="000000"/>
              </a:solidFill>
              <a:ln w="40" cap="flat">
                <a:noFill/>
                <a:prstDash val="solid"/>
                <a:miter/>
              </a:ln>
            </p:spPr>
            <p:txBody>
              <a:bodyPr rtlCol="0" anchor="ctr"/>
              <a:lstStyle/>
              <a:p>
                <a:endParaRPr lang="en-GB"/>
              </a:p>
            </p:txBody>
          </p:sp>
          <p:sp>
            <p:nvSpPr>
              <p:cNvPr id="356" name="Freeform: Shape 355">
                <a:extLst>
                  <a:ext uri="{FF2B5EF4-FFF2-40B4-BE49-F238E27FC236}">
                    <a16:creationId xmlns:a16="http://schemas.microsoft.com/office/drawing/2014/main" id="{A9DF2B32-4877-DD8A-F95C-9D954F3D3649}"/>
                  </a:ext>
                </a:extLst>
              </p:cNvPr>
              <p:cNvSpPr/>
              <p:nvPr/>
            </p:nvSpPr>
            <p:spPr>
              <a:xfrm>
                <a:off x="2620592" y="4533488"/>
                <a:ext cx="35421" cy="44852"/>
              </a:xfrm>
              <a:custGeom>
                <a:avLst/>
                <a:gdLst>
                  <a:gd name="connsiteX0" fmla="*/ 6859 w 35421"/>
                  <a:gd name="connsiteY0" fmla="*/ 19470 h 44852"/>
                  <a:gd name="connsiteX1" fmla="*/ 6859 w 35421"/>
                  <a:gd name="connsiteY1" fmla="*/ 46016 h 44852"/>
                  <a:gd name="connsiteX2" fmla="*/ -273 w 35421"/>
                  <a:gd name="connsiteY2" fmla="*/ 46016 h 44852"/>
                  <a:gd name="connsiteX3" fmla="*/ -273 w 35421"/>
                  <a:gd name="connsiteY3" fmla="*/ 1719 h 44852"/>
                  <a:gd name="connsiteX4" fmla="*/ 6582 w 35421"/>
                  <a:gd name="connsiteY4" fmla="*/ 1719 h 44852"/>
                  <a:gd name="connsiteX5" fmla="*/ 6621 w 35421"/>
                  <a:gd name="connsiteY5" fmla="*/ 9921 h 44852"/>
                  <a:gd name="connsiteX6" fmla="*/ 20172 w 35421"/>
                  <a:gd name="connsiteY6" fmla="*/ 1164 h 44852"/>
                  <a:gd name="connsiteX7" fmla="*/ 35149 w 35421"/>
                  <a:gd name="connsiteY7" fmla="*/ 17885 h 44852"/>
                  <a:gd name="connsiteX8" fmla="*/ 35149 w 35421"/>
                  <a:gd name="connsiteY8" fmla="*/ 46016 h 44852"/>
                  <a:gd name="connsiteX9" fmla="*/ 28017 w 35421"/>
                  <a:gd name="connsiteY9" fmla="*/ 46016 h 44852"/>
                  <a:gd name="connsiteX10" fmla="*/ 28017 w 35421"/>
                  <a:gd name="connsiteY10" fmla="*/ 18479 h 44852"/>
                  <a:gd name="connsiteX11" fmla="*/ 18032 w 35421"/>
                  <a:gd name="connsiteY11" fmla="*/ 7583 h 44852"/>
                  <a:gd name="connsiteX12" fmla="*/ 6859 w 35421"/>
                  <a:gd name="connsiteY12" fmla="*/ 19470 h 44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5421" h="44852">
                    <a:moveTo>
                      <a:pt x="6859" y="19470"/>
                    </a:moveTo>
                    <a:lnTo>
                      <a:pt x="6859" y="46016"/>
                    </a:lnTo>
                    <a:lnTo>
                      <a:pt x="-273" y="46016"/>
                    </a:lnTo>
                    <a:lnTo>
                      <a:pt x="-273" y="1719"/>
                    </a:lnTo>
                    <a:lnTo>
                      <a:pt x="6582" y="1719"/>
                    </a:lnTo>
                    <a:lnTo>
                      <a:pt x="6621" y="9921"/>
                    </a:lnTo>
                    <a:cubicBezTo>
                      <a:pt x="9474" y="3660"/>
                      <a:pt x="14229" y="1164"/>
                      <a:pt x="20172" y="1164"/>
                    </a:cubicBezTo>
                    <a:cubicBezTo>
                      <a:pt x="29126" y="1164"/>
                      <a:pt x="35149" y="6672"/>
                      <a:pt x="35149" y="17885"/>
                    </a:cubicBezTo>
                    <a:lnTo>
                      <a:pt x="35149" y="46016"/>
                    </a:lnTo>
                    <a:lnTo>
                      <a:pt x="28017" y="46016"/>
                    </a:lnTo>
                    <a:lnTo>
                      <a:pt x="28017" y="18479"/>
                    </a:lnTo>
                    <a:cubicBezTo>
                      <a:pt x="28017" y="11664"/>
                      <a:pt x="24213" y="7583"/>
                      <a:pt x="18032" y="7583"/>
                    </a:cubicBezTo>
                    <a:cubicBezTo>
                      <a:pt x="11653" y="7583"/>
                      <a:pt x="6859" y="11902"/>
                      <a:pt x="6859" y="19470"/>
                    </a:cubicBezTo>
                  </a:path>
                </a:pathLst>
              </a:custGeom>
              <a:solidFill>
                <a:srgbClr val="000000"/>
              </a:solidFill>
              <a:ln w="40" cap="flat">
                <a:noFill/>
                <a:prstDash val="solid"/>
                <a:miter/>
              </a:ln>
            </p:spPr>
            <p:txBody>
              <a:bodyPr rtlCol="0" anchor="ctr"/>
              <a:lstStyle/>
              <a:p>
                <a:endParaRPr lang="en-GB"/>
              </a:p>
            </p:txBody>
          </p:sp>
          <p:sp>
            <p:nvSpPr>
              <p:cNvPr id="357" name="Freeform: Shape 356">
                <a:extLst>
                  <a:ext uri="{FF2B5EF4-FFF2-40B4-BE49-F238E27FC236}">
                    <a16:creationId xmlns:a16="http://schemas.microsoft.com/office/drawing/2014/main" id="{AA966BF7-2843-662F-1FF1-50FA647738E1}"/>
                  </a:ext>
                </a:extLst>
              </p:cNvPr>
              <p:cNvSpPr/>
              <p:nvPr/>
            </p:nvSpPr>
            <p:spPr>
              <a:xfrm>
                <a:off x="2663066" y="4523503"/>
                <a:ext cx="24129" cy="55391"/>
              </a:xfrm>
              <a:custGeom>
                <a:avLst/>
                <a:gdLst>
                  <a:gd name="connsiteX0" fmla="*/ 22915 w 24129"/>
                  <a:gd name="connsiteY0" fmla="*/ 11822 h 55391"/>
                  <a:gd name="connsiteX1" fmla="*/ 22915 w 24129"/>
                  <a:gd name="connsiteY1" fmla="*/ 17924 h 55391"/>
                  <a:gd name="connsiteX2" fmla="*/ 13802 w 24129"/>
                  <a:gd name="connsiteY2" fmla="*/ 17924 h 55391"/>
                  <a:gd name="connsiteX3" fmla="*/ 13802 w 24129"/>
                  <a:gd name="connsiteY3" fmla="*/ 44629 h 55391"/>
                  <a:gd name="connsiteX4" fmla="*/ 19032 w 24129"/>
                  <a:gd name="connsiteY4" fmla="*/ 50334 h 55391"/>
                  <a:gd name="connsiteX5" fmla="*/ 22677 w 24129"/>
                  <a:gd name="connsiteY5" fmla="*/ 49859 h 55391"/>
                  <a:gd name="connsiteX6" fmla="*/ 24143 w 24129"/>
                  <a:gd name="connsiteY6" fmla="*/ 55881 h 55391"/>
                  <a:gd name="connsiteX7" fmla="*/ 18834 w 24129"/>
                  <a:gd name="connsiteY7" fmla="*/ 56674 h 55391"/>
                  <a:gd name="connsiteX8" fmla="*/ 6670 w 24129"/>
                  <a:gd name="connsiteY8" fmla="*/ 45184 h 55391"/>
                  <a:gd name="connsiteX9" fmla="*/ 6670 w 24129"/>
                  <a:gd name="connsiteY9" fmla="*/ 17924 h 55391"/>
                  <a:gd name="connsiteX10" fmla="*/ 14 w 24129"/>
                  <a:gd name="connsiteY10" fmla="*/ 17924 h 55391"/>
                  <a:gd name="connsiteX11" fmla="*/ 14 w 24129"/>
                  <a:gd name="connsiteY11" fmla="*/ 11822 h 55391"/>
                  <a:gd name="connsiteX12" fmla="*/ 6670 w 24129"/>
                  <a:gd name="connsiteY12" fmla="*/ 11822 h 55391"/>
                  <a:gd name="connsiteX13" fmla="*/ 6670 w 24129"/>
                  <a:gd name="connsiteY13" fmla="*/ 1282 h 55391"/>
                  <a:gd name="connsiteX14" fmla="*/ 13802 w 24129"/>
                  <a:gd name="connsiteY14" fmla="*/ 1282 h 55391"/>
                  <a:gd name="connsiteX15" fmla="*/ 13802 w 24129"/>
                  <a:gd name="connsiteY15" fmla="*/ 11822 h 55391"/>
                  <a:gd name="connsiteX16" fmla="*/ 22915 w 24129"/>
                  <a:gd name="connsiteY16" fmla="*/ 11822 h 553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129" h="55391">
                    <a:moveTo>
                      <a:pt x="22915" y="11822"/>
                    </a:moveTo>
                    <a:lnTo>
                      <a:pt x="22915" y="17924"/>
                    </a:lnTo>
                    <a:lnTo>
                      <a:pt x="13802" y="17924"/>
                    </a:lnTo>
                    <a:lnTo>
                      <a:pt x="13802" y="44629"/>
                    </a:lnTo>
                    <a:cubicBezTo>
                      <a:pt x="13802" y="48591"/>
                      <a:pt x="15268" y="50334"/>
                      <a:pt x="19032" y="50334"/>
                    </a:cubicBezTo>
                    <a:cubicBezTo>
                      <a:pt x="19943" y="50334"/>
                      <a:pt x="21489" y="50097"/>
                      <a:pt x="22677" y="49859"/>
                    </a:cubicBezTo>
                    <a:lnTo>
                      <a:pt x="24143" y="55881"/>
                    </a:lnTo>
                    <a:cubicBezTo>
                      <a:pt x="22677" y="56397"/>
                      <a:pt x="20657" y="56674"/>
                      <a:pt x="18834" y="56674"/>
                    </a:cubicBezTo>
                    <a:cubicBezTo>
                      <a:pt x="11187" y="56674"/>
                      <a:pt x="6670" y="52434"/>
                      <a:pt x="6670" y="45184"/>
                    </a:cubicBezTo>
                    <a:lnTo>
                      <a:pt x="6670" y="17924"/>
                    </a:lnTo>
                    <a:lnTo>
                      <a:pt x="14" y="17924"/>
                    </a:lnTo>
                    <a:lnTo>
                      <a:pt x="14" y="11822"/>
                    </a:lnTo>
                    <a:lnTo>
                      <a:pt x="6670" y="11822"/>
                    </a:lnTo>
                    <a:lnTo>
                      <a:pt x="6670" y="1282"/>
                    </a:lnTo>
                    <a:lnTo>
                      <a:pt x="13802" y="1282"/>
                    </a:lnTo>
                    <a:lnTo>
                      <a:pt x="13802" y="11822"/>
                    </a:lnTo>
                    <a:lnTo>
                      <a:pt x="22915" y="11822"/>
                    </a:lnTo>
                  </a:path>
                </a:pathLst>
              </a:custGeom>
              <a:solidFill>
                <a:srgbClr val="000000"/>
              </a:solidFill>
              <a:ln w="40" cap="flat">
                <a:noFill/>
                <a:prstDash val="solid"/>
                <a:miter/>
              </a:ln>
            </p:spPr>
            <p:txBody>
              <a:bodyPr rtlCol="0" anchor="ctr"/>
              <a:lstStyle/>
              <a:p>
                <a:endParaRPr lang="en-GB"/>
              </a:p>
            </p:txBody>
          </p:sp>
          <p:sp>
            <p:nvSpPr>
              <p:cNvPr id="358" name="Freeform: Shape 357">
                <a:extLst>
                  <a:ext uri="{FF2B5EF4-FFF2-40B4-BE49-F238E27FC236}">
                    <a16:creationId xmlns:a16="http://schemas.microsoft.com/office/drawing/2014/main" id="{63A660D8-B268-7E08-CBA7-41F0025C99B1}"/>
                  </a:ext>
                </a:extLst>
              </p:cNvPr>
              <p:cNvSpPr/>
              <p:nvPr/>
            </p:nvSpPr>
            <p:spPr>
              <a:xfrm>
                <a:off x="2697141" y="4519304"/>
                <a:ext cx="7686" cy="22465"/>
              </a:xfrm>
              <a:custGeom>
                <a:avLst/>
                <a:gdLst>
                  <a:gd name="connsiteX0" fmla="*/ 907 w 7686"/>
                  <a:gd name="connsiteY0" fmla="*/ 24266 h 22465"/>
                  <a:gd name="connsiteX1" fmla="*/ 35 w 7686"/>
                  <a:gd name="connsiteY1" fmla="*/ 1801 h 22465"/>
                  <a:gd name="connsiteX2" fmla="*/ 7722 w 7686"/>
                  <a:gd name="connsiteY2" fmla="*/ 1801 h 22465"/>
                  <a:gd name="connsiteX3" fmla="*/ 6850 w 7686"/>
                  <a:gd name="connsiteY3" fmla="*/ 24266 h 22465"/>
                  <a:gd name="connsiteX4" fmla="*/ 907 w 7686"/>
                  <a:gd name="connsiteY4" fmla="*/ 24266 h 224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86" h="22465">
                    <a:moveTo>
                      <a:pt x="907" y="24266"/>
                    </a:moveTo>
                    <a:lnTo>
                      <a:pt x="35" y="1801"/>
                    </a:lnTo>
                    <a:lnTo>
                      <a:pt x="7722" y="1801"/>
                    </a:lnTo>
                    <a:lnTo>
                      <a:pt x="6850" y="24266"/>
                    </a:lnTo>
                    <a:lnTo>
                      <a:pt x="907" y="24266"/>
                    </a:lnTo>
                  </a:path>
                </a:pathLst>
              </a:custGeom>
              <a:solidFill>
                <a:srgbClr val="000000"/>
              </a:solidFill>
              <a:ln w="40" cap="flat">
                <a:noFill/>
                <a:prstDash val="solid"/>
                <a:miter/>
              </a:ln>
            </p:spPr>
            <p:txBody>
              <a:bodyPr rtlCol="0" anchor="ctr"/>
              <a:lstStyle/>
              <a:p>
                <a:endParaRPr lang="en-GB"/>
              </a:p>
            </p:txBody>
          </p:sp>
        </p:grpSp>
        <p:sp>
          <p:nvSpPr>
            <p:cNvPr id="359" name="Freeform: Shape 358">
              <a:extLst>
                <a:ext uri="{FF2B5EF4-FFF2-40B4-BE49-F238E27FC236}">
                  <a16:creationId xmlns:a16="http://schemas.microsoft.com/office/drawing/2014/main" id="{31C26AD7-0BC3-748A-5A53-32CA021928E6}"/>
                </a:ext>
              </a:extLst>
            </p:cNvPr>
            <p:cNvSpPr/>
            <p:nvPr/>
          </p:nvSpPr>
          <p:spPr>
            <a:xfrm>
              <a:off x="1703684" y="4495279"/>
              <a:ext cx="166876" cy="6085"/>
            </a:xfrm>
            <a:custGeom>
              <a:avLst/>
              <a:gdLst>
                <a:gd name="connsiteX0" fmla="*/ -965 w 166876"/>
                <a:gd name="connsiteY0" fmla="*/ -19 h 6085"/>
                <a:gd name="connsiteX1" fmla="*/ 165912 w 166876"/>
                <a:gd name="connsiteY1" fmla="*/ -19 h 6085"/>
              </a:gdLst>
              <a:ahLst/>
              <a:cxnLst>
                <a:cxn ang="0">
                  <a:pos x="connsiteX0" y="connsiteY0"/>
                </a:cxn>
                <a:cxn ang="0">
                  <a:pos x="connsiteX1" y="connsiteY1"/>
                </a:cxn>
              </a:cxnLst>
              <a:rect l="l" t="t" r="r" b="b"/>
              <a:pathLst>
                <a:path w="166876" h="6085">
                  <a:moveTo>
                    <a:pt x="-965" y="-19"/>
                  </a:moveTo>
                  <a:lnTo>
                    <a:pt x="165912" y="-19"/>
                  </a:lnTo>
                </a:path>
              </a:pathLst>
            </a:custGeom>
            <a:noFill/>
            <a:ln w="6079" cap="flat">
              <a:solidFill>
                <a:srgbClr val="3A414A"/>
              </a:solidFill>
              <a:prstDash val="solid"/>
              <a:miter/>
            </a:ln>
          </p:spPr>
          <p:txBody>
            <a:bodyPr rtlCol="0" anchor="ctr"/>
            <a:lstStyle/>
            <a:p>
              <a:endParaRPr lang="en-GB"/>
            </a:p>
          </p:txBody>
        </p:sp>
        <p:sp>
          <p:nvSpPr>
            <p:cNvPr id="360" name="Freeform: Shape 359">
              <a:extLst>
                <a:ext uri="{FF2B5EF4-FFF2-40B4-BE49-F238E27FC236}">
                  <a16:creationId xmlns:a16="http://schemas.microsoft.com/office/drawing/2014/main" id="{98C2A01B-D738-E728-0B1C-6DB6B5AE4F7F}"/>
                </a:ext>
              </a:extLst>
            </p:cNvPr>
            <p:cNvSpPr/>
            <p:nvPr/>
          </p:nvSpPr>
          <p:spPr>
            <a:xfrm>
              <a:off x="1613857" y="4467102"/>
              <a:ext cx="86784" cy="56416"/>
            </a:xfrm>
            <a:custGeom>
              <a:avLst/>
              <a:gdLst>
                <a:gd name="connsiteX0" fmla="*/ -965 w 86784"/>
                <a:gd name="connsiteY0" fmla="*/ 28159 h 56416"/>
                <a:gd name="connsiteX1" fmla="*/ 85820 w 86784"/>
                <a:gd name="connsiteY1" fmla="*/ -19 h 56416"/>
                <a:gd name="connsiteX2" fmla="*/ 85820 w 86784"/>
                <a:gd name="connsiteY2" fmla="*/ 56398 h 56416"/>
              </a:gdLst>
              <a:ahLst/>
              <a:cxnLst>
                <a:cxn ang="0">
                  <a:pos x="connsiteX0" y="connsiteY0"/>
                </a:cxn>
                <a:cxn ang="0">
                  <a:pos x="connsiteX1" y="connsiteY1"/>
                </a:cxn>
                <a:cxn ang="0">
                  <a:pos x="connsiteX2" y="connsiteY2"/>
                </a:cxn>
              </a:cxnLst>
              <a:rect l="l" t="t" r="r" b="b"/>
              <a:pathLst>
                <a:path w="86784" h="56416">
                  <a:moveTo>
                    <a:pt x="-965" y="28159"/>
                  </a:moveTo>
                  <a:lnTo>
                    <a:pt x="85820" y="-19"/>
                  </a:lnTo>
                  <a:lnTo>
                    <a:pt x="85820" y="56398"/>
                  </a:lnTo>
                  <a:close/>
                </a:path>
              </a:pathLst>
            </a:custGeom>
            <a:solidFill>
              <a:srgbClr val="3A414A"/>
            </a:solidFill>
            <a:ln w="6079" cap="flat">
              <a:solidFill>
                <a:srgbClr val="3A414A"/>
              </a:solidFill>
              <a:prstDash val="solid"/>
              <a:miter/>
            </a:ln>
          </p:spPr>
          <p:txBody>
            <a:bodyPr rtlCol="0" anchor="ctr"/>
            <a:lstStyle/>
            <a:p>
              <a:endParaRPr lang="en-GB"/>
            </a:p>
          </p:txBody>
        </p:sp>
        <p:sp>
          <p:nvSpPr>
            <p:cNvPr id="361" name="Freeform: Shape 360">
              <a:extLst>
                <a:ext uri="{FF2B5EF4-FFF2-40B4-BE49-F238E27FC236}">
                  <a16:creationId xmlns:a16="http://schemas.microsoft.com/office/drawing/2014/main" id="{D1D737E8-0FB3-45B9-562B-DBD93E12D9D0}"/>
                </a:ext>
              </a:extLst>
            </p:cNvPr>
            <p:cNvSpPr/>
            <p:nvPr/>
          </p:nvSpPr>
          <p:spPr>
            <a:xfrm>
              <a:off x="1111038" y="3929654"/>
              <a:ext cx="1319245" cy="565625"/>
            </a:xfrm>
            <a:custGeom>
              <a:avLst/>
              <a:gdLst>
                <a:gd name="connsiteX0" fmla="*/ 758437 w 1319245"/>
                <a:gd name="connsiteY0" fmla="*/ 565607 h 565625"/>
                <a:gd name="connsiteX1" fmla="*/ 761601 w 1319245"/>
                <a:gd name="connsiteY1" fmla="*/ 565607 h 565625"/>
                <a:gd name="connsiteX2" fmla="*/ 1318281 w 1319245"/>
                <a:gd name="connsiteY2" fmla="*/ -19 h 565625"/>
                <a:gd name="connsiteX3" fmla="*/ 35551 w 1319245"/>
                <a:gd name="connsiteY3" fmla="*/ -19 h 565625"/>
                <a:gd name="connsiteX4" fmla="*/ -965 w 1319245"/>
                <a:gd name="connsiteY4" fmla="*/ 36497 h 565625"/>
                <a:gd name="connsiteX5" fmla="*/ -965 w 1319245"/>
                <a:gd name="connsiteY5" fmla="*/ 79463 h 565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19245" h="565625">
                  <a:moveTo>
                    <a:pt x="758437" y="565607"/>
                  </a:moveTo>
                  <a:lnTo>
                    <a:pt x="761601" y="565607"/>
                  </a:lnTo>
                  <a:moveTo>
                    <a:pt x="1318281" y="-19"/>
                  </a:moveTo>
                  <a:lnTo>
                    <a:pt x="35551" y="-19"/>
                  </a:lnTo>
                  <a:cubicBezTo>
                    <a:pt x="15406" y="-19"/>
                    <a:pt x="-965" y="16328"/>
                    <a:pt x="-965" y="36497"/>
                  </a:cubicBezTo>
                  <a:lnTo>
                    <a:pt x="-965" y="79463"/>
                  </a:lnTo>
                </a:path>
              </a:pathLst>
            </a:custGeom>
            <a:noFill/>
            <a:ln w="6079" cap="flat">
              <a:solidFill>
                <a:srgbClr val="3A414A"/>
              </a:solidFill>
              <a:prstDash val="solid"/>
              <a:miter/>
            </a:ln>
          </p:spPr>
          <p:txBody>
            <a:bodyPr rtlCol="0" anchor="ctr"/>
            <a:lstStyle/>
            <a:p>
              <a:endParaRPr lang="en-GB"/>
            </a:p>
          </p:txBody>
        </p:sp>
        <p:sp>
          <p:nvSpPr>
            <p:cNvPr id="362" name="Freeform: Shape 361">
              <a:extLst>
                <a:ext uri="{FF2B5EF4-FFF2-40B4-BE49-F238E27FC236}">
                  <a16:creationId xmlns:a16="http://schemas.microsoft.com/office/drawing/2014/main" id="{B1CC0409-2800-FA78-FFE1-E6505200546F}"/>
                </a:ext>
              </a:extLst>
            </p:cNvPr>
            <p:cNvSpPr/>
            <p:nvPr/>
          </p:nvSpPr>
          <p:spPr>
            <a:xfrm>
              <a:off x="2430283" y="3926793"/>
              <a:ext cx="21300" cy="2860"/>
            </a:xfrm>
            <a:custGeom>
              <a:avLst/>
              <a:gdLst>
                <a:gd name="connsiteX0" fmla="*/ 20336 w 21300"/>
                <a:gd name="connsiteY0" fmla="*/ 2841 h 2860"/>
                <a:gd name="connsiteX1" fmla="*/ -965 w 21300"/>
                <a:gd name="connsiteY1" fmla="*/ 2841 h 2860"/>
                <a:gd name="connsiteX2" fmla="*/ -965 w 21300"/>
                <a:gd name="connsiteY2" fmla="*/ -19 h 2860"/>
                <a:gd name="connsiteX3" fmla="*/ 20336 w 21300"/>
                <a:gd name="connsiteY3" fmla="*/ -19 h 2860"/>
              </a:gdLst>
              <a:ahLst/>
              <a:cxnLst>
                <a:cxn ang="0">
                  <a:pos x="connsiteX0" y="connsiteY0"/>
                </a:cxn>
                <a:cxn ang="0">
                  <a:pos x="connsiteX1" y="connsiteY1"/>
                </a:cxn>
                <a:cxn ang="0">
                  <a:pos x="connsiteX2" y="connsiteY2"/>
                </a:cxn>
                <a:cxn ang="0">
                  <a:pos x="connsiteX3" y="connsiteY3"/>
                </a:cxn>
              </a:cxnLst>
              <a:rect l="l" t="t" r="r" b="b"/>
              <a:pathLst>
                <a:path w="21300" h="2860">
                  <a:moveTo>
                    <a:pt x="20336" y="2841"/>
                  </a:moveTo>
                  <a:lnTo>
                    <a:pt x="-965" y="2841"/>
                  </a:lnTo>
                  <a:lnTo>
                    <a:pt x="-965" y="-19"/>
                  </a:lnTo>
                  <a:lnTo>
                    <a:pt x="20336" y="-19"/>
                  </a:lnTo>
                  <a:close/>
                </a:path>
              </a:pathLst>
            </a:custGeom>
            <a:solidFill>
              <a:srgbClr val="3A414A"/>
            </a:solidFill>
            <a:ln w="304" cap="flat">
              <a:solidFill>
                <a:srgbClr val="3A414A"/>
              </a:solidFill>
              <a:prstDash val="solid"/>
              <a:miter/>
            </a:ln>
          </p:spPr>
          <p:txBody>
            <a:bodyPr rtlCol="0" anchor="ctr"/>
            <a:lstStyle/>
            <a:p>
              <a:endParaRPr lang="en-GB"/>
            </a:p>
          </p:txBody>
        </p:sp>
        <p:sp>
          <p:nvSpPr>
            <p:cNvPr id="363" name="Freeform: Shape 362">
              <a:extLst>
                <a:ext uri="{FF2B5EF4-FFF2-40B4-BE49-F238E27FC236}">
                  <a16:creationId xmlns:a16="http://schemas.microsoft.com/office/drawing/2014/main" id="{137B5B80-9FAD-1487-9571-8E79635FDCD8}"/>
                </a:ext>
              </a:extLst>
            </p:cNvPr>
            <p:cNvSpPr/>
            <p:nvPr/>
          </p:nvSpPr>
          <p:spPr>
            <a:xfrm>
              <a:off x="1082799" y="4012179"/>
              <a:ext cx="56415" cy="86907"/>
            </a:xfrm>
            <a:custGeom>
              <a:avLst/>
              <a:gdLst>
                <a:gd name="connsiteX0" fmla="*/ 27274 w 56415"/>
                <a:gd name="connsiteY0" fmla="*/ 86888 h 86907"/>
                <a:gd name="connsiteX1" fmla="*/ -965 w 56415"/>
                <a:gd name="connsiteY1" fmla="*/ -19 h 86907"/>
                <a:gd name="connsiteX2" fmla="*/ 55451 w 56415"/>
                <a:gd name="connsiteY2" fmla="*/ -19 h 86907"/>
              </a:gdLst>
              <a:ahLst/>
              <a:cxnLst>
                <a:cxn ang="0">
                  <a:pos x="connsiteX0" y="connsiteY0"/>
                </a:cxn>
                <a:cxn ang="0">
                  <a:pos x="connsiteX1" y="connsiteY1"/>
                </a:cxn>
                <a:cxn ang="0">
                  <a:pos x="connsiteX2" y="connsiteY2"/>
                </a:cxn>
              </a:cxnLst>
              <a:rect l="l" t="t" r="r" b="b"/>
              <a:pathLst>
                <a:path w="56415" h="86907">
                  <a:moveTo>
                    <a:pt x="27274" y="86888"/>
                  </a:moveTo>
                  <a:lnTo>
                    <a:pt x="-965" y="-19"/>
                  </a:lnTo>
                  <a:lnTo>
                    <a:pt x="55451" y="-19"/>
                  </a:lnTo>
                  <a:close/>
                </a:path>
              </a:pathLst>
            </a:custGeom>
            <a:solidFill>
              <a:srgbClr val="3A414A"/>
            </a:solidFill>
            <a:ln w="6079" cap="flat">
              <a:solidFill>
                <a:srgbClr val="3A414A"/>
              </a:solidFill>
              <a:prstDash val="solid"/>
              <a:miter/>
            </a:ln>
          </p:spPr>
          <p:txBody>
            <a:bodyPr rtlCol="0" anchor="ctr"/>
            <a:lstStyle/>
            <a:p>
              <a:endParaRPr lang="en-GB"/>
            </a:p>
          </p:txBody>
        </p:sp>
        <p:sp>
          <p:nvSpPr>
            <p:cNvPr id="364" name="Freeform: Shape 363">
              <a:extLst>
                <a:ext uri="{FF2B5EF4-FFF2-40B4-BE49-F238E27FC236}">
                  <a16:creationId xmlns:a16="http://schemas.microsoft.com/office/drawing/2014/main" id="{36632CB2-39B2-2CF8-667A-65AD68B81468}"/>
                </a:ext>
              </a:extLst>
            </p:cNvPr>
            <p:cNvSpPr/>
            <p:nvPr/>
          </p:nvSpPr>
          <p:spPr>
            <a:xfrm>
              <a:off x="1810493" y="4495279"/>
              <a:ext cx="46740" cy="6085"/>
            </a:xfrm>
            <a:custGeom>
              <a:avLst/>
              <a:gdLst>
                <a:gd name="connsiteX0" fmla="*/ 45776 w 46740"/>
                <a:gd name="connsiteY0" fmla="*/ -19 h 6085"/>
                <a:gd name="connsiteX1" fmla="*/ 37986 w 46740"/>
                <a:gd name="connsiteY1" fmla="*/ -19 h 6085"/>
                <a:gd name="connsiteX2" fmla="*/ 6826 w 46740"/>
                <a:gd name="connsiteY2" fmla="*/ -19 h 6085"/>
                <a:gd name="connsiteX3" fmla="*/ -965 w 46740"/>
                <a:gd name="connsiteY3" fmla="*/ -19 h 6085"/>
              </a:gdLst>
              <a:ahLst/>
              <a:cxnLst>
                <a:cxn ang="0">
                  <a:pos x="connsiteX0" y="connsiteY0"/>
                </a:cxn>
                <a:cxn ang="0">
                  <a:pos x="connsiteX1" y="connsiteY1"/>
                </a:cxn>
                <a:cxn ang="0">
                  <a:pos x="connsiteX2" y="connsiteY2"/>
                </a:cxn>
                <a:cxn ang="0">
                  <a:pos x="connsiteX3" y="connsiteY3"/>
                </a:cxn>
              </a:cxnLst>
              <a:rect l="l" t="t" r="r" b="b"/>
              <a:pathLst>
                <a:path w="46740" h="6085">
                  <a:moveTo>
                    <a:pt x="45776" y="-19"/>
                  </a:moveTo>
                  <a:lnTo>
                    <a:pt x="37986" y="-19"/>
                  </a:lnTo>
                  <a:moveTo>
                    <a:pt x="6826" y="-19"/>
                  </a:moveTo>
                  <a:lnTo>
                    <a:pt x="-965" y="-19"/>
                  </a:lnTo>
                </a:path>
              </a:pathLst>
            </a:custGeom>
            <a:noFill/>
            <a:ln w="6079" cap="flat">
              <a:solidFill>
                <a:srgbClr val="3A414A"/>
              </a:solidFill>
              <a:prstDash val="solid"/>
              <a:miter/>
            </a:ln>
          </p:spPr>
          <p:txBody>
            <a:bodyPr rtlCol="0" anchor="ctr"/>
            <a:lstStyle/>
            <a:p>
              <a:endParaRPr lang="en-GB"/>
            </a:p>
          </p:txBody>
        </p:sp>
        <p:sp>
          <p:nvSpPr>
            <p:cNvPr id="365" name="Freeform: Shape 364">
              <a:extLst>
                <a:ext uri="{FF2B5EF4-FFF2-40B4-BE49-F238E27FC236}">
                  <a16:creationId xmlns:a16="http://schemas.microsoft.com/office/drawing/2014/main" id="{FD7F0304-ACE3-9B54-FB01-B85CF8CF606A}"/>
                </a:ext>
              </a:extLst>
            </p:cNvPr>
            <p:cNvSpPr/>
            <p:nvPr/>
          </p:nvSpPr>
          <p:spPr>
            <a:xfrm>
              <a:off x="1860276" y="4467102"/>
              <a:ext cx="86845" cy="56416"/>
            </a:xfrm>
            <a:custGeom>
              <a:avLst/>
              <a:gdLst>
                <a:gd name="connsiteX0" fmla="*/ 85881 w 86845"/>
                <a:gd name="connsiteY0" fmla="*/ 28159 h 56416"/>
                <a:gd name="connsiteX1" fmla="*/ -965 w 86845"/>
                <a:gd name="connsiteY1" fmla="*/ 56398 h 56416"/>
                <a:gd name="connsiteX2" fmla="*/ -965 w 86845"/>
                <a:gd name="connsiteY2" fmla="*/ -19 h 56416"/>
              </a:gdLst>
              <a:ahLst/>
              <a:cxnLst>
                <a:cxn ang="0">
                  <a:pos x="connsiteX0" y="connsiteY0"/>
                </a:cxn>
                <a:cxn ang="0">
                  <a:pos x="connsiteX1" y="connsiteY1"/>
                </a:cxn>
                <a:cxn ang="0">
                  <a:pos x="connsiteX2" y="connsiteY2"/>
                </a:cxn>
              </a:cxnLst>
              <a:rect l="l" t="t" r="r" b="b"/>
              <a:pathLst>
                <a:path w="86845" h="56416">
                  <a:moveTo>
                    <a:pt x="85881" y="28159"/>
                  </a:moveTo>
                  <a:lnTo>
                    <a:pt x="-965" y="56398"/>
                  </a:lnTo>
                  <a:lnTo>
                    <a:pt x="-965" y="-19"/>
                  </a:lnTo>
                  <a:close/>
                </a:path>
              </a:pathLst>
            </a:custGeom>
            <a:solidFill>
              <a:srgbClr val="3A414A"/>
            </a:solidFill>
            <a:ln w="6079" cap="flat">
              <a:solidFill>
                <a:srgbClr val="3A414A"/>
              </a:solidFill>
              <a:prstDash val="solid"/>
              <a:miter/>
            </a:ln>
          </p:spPr>
          <p:txBody>
            <a:bodyPr rtlCol="0" anchor="ctr"/>
            <a:lstStyle/>
            <a:p>
              <a:endParaRPr lang="en-GB"/>
            </a:p>
          </p:txBody>
        </p:sp>
        <p:sp>
          <p:nvSpPr>
            <p:cNvPr id="367" name="Freeform: Shape 366">
              <a:extLst>
                <a:ext uri="{FF2B5EF4-FFF2-40B4-BE49-F238E27FC236}">
                  <a16:creationId xmlns:a16="http://schemas.microsoft.com/office/drawing/2014/main" id="{2811FFD9-BCCF-E6C0-E563-E41FA7B95817}"/>
                </a:ext>
              </a:extLst>
            </p:cNvPr>
            <p:cNvSpPr/>
            <p:nvPr/>
          </p:nvSpPr>
          <p:spPr>
            <a:xfrm>
              <a:off x="6073744" y="3255333"/>
              <a:ext cx="3042" cy="5720"/>
            </a:xfrm>
            <a:custGeom>
              <a:avLst/>
              <a:gdLst>
                <a:gd name="connsiteX0" fmla="*/ 2078 w 3042"/>
                <a:gd name="connsiteY0" fmla="*/ 5702 h 5720"/>
                <a:gd name="connsiteX1" fmla="*/ -965 w 3042"/>
                <a:gd name="connsiteY1" fmla="*/ 5702 h 5720"/>
                <a:gd name="connsiteX2" fmla="*/ -965 w 3042"/>
                <a:gd name="connsiteY2" fmla="*/ -19 h 5720"/>
                <a:gd name="connsiteX3" fmla="*/ 2078 w 3042"/>
                <a:gd name="connsiteY3" fmla="*/ -19 h 5720"/>
              </a:gdLst>
              <a:ahLst/>
              <a:cxnLst>
                <a:cxn ang="0">
                  <a:pos x="connsiteX0" y="connsiteY0"/>
                </a:cxn>
                <a:cxn ang="0">
                  <a:pos x="connsiteX1" y="connsiteY1"/>
                </a:cxn>
                <a:cxn ang="0">
                  <a:pos x="connsiteX2" y="connsiteY2"/>
                </a:cxn>
                <a:cxn ang="0">
                  <a:pos x="connsiteX3" y="connsiteY3"/>
                </a:cxn>
              </a:cxnLst>
              <a:rect l="l" t="t" r="r" b="b"/>
              <a:pathLst>
                <a:path w="3042" h="5720">
                  <a:moveTo>
                    <a:pt x="2078" y="5702"/>
                  </a:moveTo>
                  <a:lnTo>
                    <a:pt x="-965" y="5702"/>
                  </a:lnTo>
                  <a:lnTo>
                    <a:pt x="-965" y="-19"/>
                  </a:lnTo>
                  <a:lnTo>
                    <a:pt x="2078" y="-19"/>
                  </a:lnTo>
                  <a:close/>
                </a:path>
              </a:pathLst>
            </a:custGeom>
            <a:solidFill>
              <a:srgbClr val="3A414A"/>
            </a:solidFill>
            <a:ln w="304" cap="flat">
              <a:solidFill>
                <a:srgbClr val="3A414A"/>
              </a:solidFill>
              <a:prstDash val="solid"/>
              <a:miter/>
            </a:ln>
          </p:spPr>
          <p:txBody>
            <a:bodyPr rtlCol="0" anchor="ctr"/>
            <a:lstStyle/>
            <a:p>
              <a:endParaRPr lang="en-GB"/>
            </a:p>
          </p:txBody>
        </p:sp>
        <p:sp>
          <p:nvSpPr>
            <p:cNvPr id="369" name="Freeform: Shape 368">
              <a:extLst>
                <a:ext uri="{FF2B5EF4-FFF2-40B4-BE49-F238E27FC236}">
                  <a16:creationId xmlns:a16="http://schemas.microsoft.com/office/drawing/2014/main" id="{5E65923D-BADD-A72B-9E21-EAEAD87746FD}"/>
                </a:ext>
              </a:extLst>
            </p:cNvPr>
            <p:cNvSpPr/>
            <p:nvPr/>
          </p:nvSpPr>
          <p:spPr>
            <a:xfrm>
              <a:off x="5719117" y="3672706"/>
              <a:ext cx="276665" cy="472693"/>
            </a:xfrm>
            <a:custGeom>
              <a:avLst/>
              <a:gdLst>
                <a:gd name="connsiteX0" fmla="*/ 35551 w 276665"/>
                <a:gd name="connsiteY0" fmla="*/ 472614 h 472693"/>
                <a:gd name="connsiteX1" fmla="*/ -965 w 276665"/>
                <a:gd name="connsiteY1" fmla="*/ 436098 h 472693"/>
                <a:gd name="connsiteX2" fmla="*/ -965 w 276665"/>
                <a:gd name="connsiteY2" fmla="*/ 36497 h 472693"/>
                <a:gd name="connsiteX3" fmla="*/ 35551 w 276665"/>
                <a:gd name="connsiteY3" fmla="*/ -19 h 472693"/>
                <a:gd name="connsiteX4" fmla="*/ 239186 w 276665"/>
                <a:gd name="connsiteY4" fmla="*/ -19 h 472693"/>
                <a:gd name="connsiteX5" fmla="*/ 275701 w 276665"/>
                <a:gd name="connsiteY5" fmla="*/ 36497 h 472693"/>
                <a:gd name="connsiteX6" fmla="*/ 275701 w 276665"/>
                <a:gd name="connsiteY6" fmla="*/ 436159 h 472693"/>
                <a:gd name="connsiteX7" fmla="*/ 239186 w 276665"/>
                <a:gd name="connsiteY7" fmla="*/ 472675 h 4726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6665" h="472693">
                  <a:moveTo>
                    <a:pt x="35551" y="472614"/>
                  </a:moveTo>
                  <a:cubicBezTo>
                    <a:pt x="15407" y="472614"/>
                    <a:pt x="-965" y="456267"/>
                    <a:pt x="-965" y="436098"/>
                  </a:cubicBezTo>
                  <a:lnTo>
                    <a:pt x="-965" y="36497"/>
                  </a:lnTo>
                  <a:cubicBezTo>
                    <a:pt x="-965" y="16328"/>
                    <a:pt x="15407" y="-19"/>
                    <a:pt x="35551" y="-19"/>
                  </a:cubicBezTo>
                  <a:lnTo>
                    <a:pt x="239186" y="-19"/>
                  </a:lnTo>
                  <a:cubicBezTo>
                    <a:pt x="259331" y="-19"/>
                    <a:pt x="275701" y="16328"/>
                    <a:pt x="275701" y="36497"/>
                  </a:cubicBezTo>
                  <a:lnTo>
                    <a:pt x="275701" y="436159"/>
                  </a:lnTo>
                  <a:cubicBezTo>
                    <a:pt x="275701" y="456328"/>
                    <a:pt x="259331" y="472675"/>
                    <a:pt x="239186" y="472675"/>
                  </a:cubicBezTo>
                  <a:close/>
                </a:path>
              </a:pathLst>
            </a:custGeom>
            <a:noFill/>
            <a:ln w="6079" cap="flat">
              <a:noFill/>
              <a:prstDash val="solid"/>
              <a:miter/>
            </a:ln>
          </p:spPr>
          <p:txBody>
            <a:bodyPr rtlCol="0" anchor="ctr"/>
            <a:lstStyle/>
            <a:p>
              <a:endParaRPr lang="en-GB"/>
            </a:p>
          </p:txBody>
        </p:sp>
        <p:sp>
          <p:nvSpPr>
            <p:cNvPr id="386" name="Freeform: Shape 385">
              <a:extLst>
                <a:ext uri="{FF2B5EF4-FFF2-40B4-BE49-F238E27FC236}">
                  <a16:creationId xmlns:a16="http://schemas.microsoft.com/office/drawing/2014/main" id="{FCE6ACA3-04F0-6F7D-AFE2-23C1DF3F25C7}"/>
                </a:ext>
              </a:extLst>
            </p:cNvPr>
            <p:cNvSpPr/>
            <p:nvPr/>
          </p:nvSpPr>
          <p:spPr>
            <a:xfrm>
              <a:off x="2449941" y="4981545"/>
              <a:ext cx="6085" cy="4868"/>
            </a:xfrm>
            <a:custGeom>
              <a:avLst/>
              <a:gdLst>
                <a:gd name="connsiteX0" fmla="*/ -965 w 6085"/>
                <a:gd name="connsiteY0" fmla="*/ -19 h 4868"/>
                <a:gd name="connsiteX1" fmla="*/ -965 w 6085"/>
                <a:gd name="connsiteY1" fmla="*/ 4850 h 4868"/>
              </a:gdLst>
              <a:ahLst/>
              <a:cxnLst>
                <a:cxn ang="0">
                  <a:pos x="connsiteX0" y="connsiteY0"/>
                </a:cxn>
                <a:cxn ang="0">
                  <a:pos x="connsiteX1" y="connsiteY1"/>
                </a:cxn>
              </a:cxnLst>
              <a:rect l="l" t="t" r="r" b="b"/>
              <a:pathLst>
                <a:path w="6085" h="4868">
                  <a:moveTo>
                    <a:pt x="-965" y="-19"/>
                  </a:moveTo>
                  <a:lnTo>
                    <a:pt x="-965" y="4850"/>
                  </a:lnTo>
                </a:path>
              </a:pathLst>
            </a:custGeom>
            <a:noFill/>
            <a:ln w="6079" cap="flat">
              <a:solidFill>
                <a:srgbClr val="3A414A"/>
              </a:solidFill>
              <a:prstDash val="solid"/>
              <a:miter/>
            </a:ln>
          </p:spPr>
          <p:txBody>
            <a:bodyPr rtlCol="0" anchor="ctr"/>
            <a:lstStyle/>
            <a:p>
              <a:endParaRPr lang="en-GB"/>
            </a:p>
          </p:txBody>
        </p:sp>
        <p:sp>
          <p:nvSpPr>
            <p:cNvPr id="387" name="Freeform: Shape 386">
              <a:extLst>
                <a:ext uri="{FF2B5EF4-FFF2-40B4-BE49-F238E27FC236}">
                  <a16:creationId xmlns:a16="http://schemas.microsoft.com/office/drawing/2014/main" id="{5AB86ED7-EFDA-D03B-C5F0-202B84029B99}"/>
                </a:ext>
              </a:extLst>
            </p:cNvPr>
            <p:cNvSpPr/>
            <p:nvPr/>
          </p:nvSpPr>
          <p:spPr>
            <a:xfrm>
              <a:off x="2421642" y="4891656"/>
              <a:ext cx="56476" cy="86785"/>
            </a:xfrm>
            <a:custGeom>
              <a:avLst/>
              <a:gdLst>
                <a:gd name="connsiteX0" fmla="*/ 27335 w 56476"/>
                <a:gd name="connsiteY0" fmla="*/ -19 h 86785"/>
                <a:gd name="connsiteX1" fmla="*/ 55512 w 56476"/>
                <a:gd name="connsiteY1" fmla="*/ 86766 h 86785"/>
                <a:gd name="connsiteX2" fmla="*/ -965 w 56476"/>
                <a:gd name="connsiteY2" fmla="*/ 86766 h 86785"/>
              </a:gdLst>
              <a:ahLst/>
              <a:cxnLst>
                <a:cxn ang="0">
                  <a:pos x="connsiteX0" y="connsiteY0"/>
                </a:cxn>
                <a:cxn ang="0">
                  <a:pos x="connsiteX1" y="connsiteY1"/>
                </a:cxn>
                <a:cxn ang="0">
                  <a:pos x="connsiteX2" y="connsiteY2"/>
                </a:cxn>
              </a:cxnLst>
              <a:rect l="l" t="t" r="r" b="b"/>
              <a:pathLst>
                <a:path w="56476" h="86785">
                  <a:moveTo>
                    <a:pt x="27335" y="-19"/>
                  </a:moveTo>
                  <a:lnTo>
                    <a:pt x="55512" y="86766"/>
                  </a:lnTo>
                  <a:lnTo>
                    <a:pt x="-965" y="86766"/>
                  </a:lnTo>
                  <a:close/>
                </a:path>
              </a:pathLst>
            </a:custGeom>
            <a:solidFill>
              <a:srgbClr val="3A414A"/>
            </a:solidFill>
            <a:ln w="6079" cap="flat">
              <a:solidFill>
                <a:srgbClr val="3A414A"/>
              </a:solidFill>
              <a:prstDash val="solid"/>
              <a:miter/>
            </a:ln>
          </p:spPr>
          <p:txBody>
            <a:bodyPr rtlCol="0" anchor="ctr"/>
            <a:lstStyle/>
            <a:p>
              <a:endParaRPr lang="en-GB"/>
            </a:p>
          </p:txBody>
        </p:sp>
        <p:sp>
          <p:nvSpPr>
            <p:cNvPr id="389" name="Freeform: Shape 388">
              <a:extLst>
                <a:ext uri="{FF2B5EF4-FFF2-40B4-BE49-F238E27FC236}">
                  <a16:creationId xmlns:a16="http://schemas.microsoft.com/office/drawing/2014/main" id="{DD798488-AC06-F241-9005-49DEAF73AE72}"/>
                </a:ext>
              </a:extLst>
            </p:cNvPr>
            <p:cNvSpPr/>
            <p:nvPr/>
          </p:nvSpPr>
          <p:spPr>
            <a:xfrm>
              <a:off x="5727576" y="5147751"/>
              <a:ext cx="86785" cy="56477"/>
            </a:xfrm>
            <a:custGeom>
              <a:avLst/>
              <a:gdLst>
                <a:gd name="connsiteX0" fmla="*/ 85821 w 86785"/>
                <a:gd name="connsiteY0" fmla="*/ 28280 h 56477"/>
                <a:gd name="connsiteX1" fmla="*/ -965 w 86785"/>
                <a:gd name="connsiteY1" fmla="*/ 56458 h 56477"/>
                <a:gd name="connsiteX2" fmla="*/ -965 w 86785"/>
                <a:gd name="connsiteY2" fmla="*/ -19 h 56477"/>
              </a:gdLst>
              <a:ahLst/>
              <a:cxnLst>
                <a:cxn ang="0">
                  <a:pos x="connsiteX0" y="connsiteY0"/>
                </a:cxn>
                <a:cxn ang="0">
                  <a:pos x="connsiteX1" y="connsiteY1"/>
                </a:cxn>
                <a:cxn ang="0">
                  <a:pos x="connsiteX2" y="connsiteY2"/>
                </a:cxn>
              </a:cxnLst>
              <a:rect l="l" t="t" r="r" b="b"/>
              <a:pathLst>
                <a:path w="86785" h="56477">
                  <a:moveTo>
                    <a:pt x="85821" y="28280"/>
                  </a:moveTo>
                  <a:lnTo>
                    <a:pt x="-965" y="56458"/>
                  </a:lnTo>
                  <a:lnTo>
                    <a:pt x="-965" y="-19"/>
                  </a:lnTo>
                  <a:close/>
                </a:path>
              </a:pathLst>
            </a:custGeom>
            <a:solidFill>
              <a:srgbClr val="FFE342"/>
            </a:solidFill>
            <a:ln w="6079" cap="flat">
              <a:solidFill>
                <a:srgbClr val="FFE342"/>
              </a:solidFill>
              <a:prstDash val="solid"/>
              <a:miter/>
            </a:ln>
          </p:spPr>
          <p:txBody>
            <a:bodyPr rtlCol="0" anchor="ctr"/>
            <a:lstStyle/>
            <a:p>
              <a:endParaRPr lang="en-GB"/>
            </a:p>
          </p:txBody>
        </p:sp>
        <p:sp>
          <p:nvSpPr>
            <p:cNvPr id="390" name="Freeform: Shape 389">
              <a:extLst>
                <a:ext uri="{FF2B5EF4-FFF2-40B4-BE49-F238E27FC236}">
                  <a16:creationId xmlns:a16="http://schemas.microsoft.com/office/drawing/2014/main" id="{0406D981-F506-7087-FBD9-24404CBE8E03}"/>
                </a:ext>
              </a:extLst>
            </p:cNvPr>
            <p:cNvSpPr/>
            <p:nvPr/>
          </p:nvSpPr>
          <p:spPr>
            <a:xfrm>
              <a:off x="2449941" y="4884779"/>
              <a:ext cx="6085" cy="191524"/>
            </a:xfrm>
            <a:custGeom>
              <a:avLst/>
              <a:gdLst>
                <a:gd name="connsiteX0" fmla="*/ -965 w 6085"/>
                <a:gd name="connsiteY0" fmla="*/ -19 h 191524"/>
                <a:gd name="connsiteX1" fmla="*/ -965 w 6085"/>
                <a:gd name="connsiteY1" fmla="*/ 191505 h 191524"/>
              </a:gdLst>
              <a:ahLst/>
              <a:cxnLst>
                <a:cxn ang="0">
                  <a:pos x="connsiteX0" y="connsiteY0"/>
                </a:cxn>
                <a:cxn ang="0">
                  <a:pos x="connsiteX1" y="connsiteY1"/>
                </a:cxn>
              </a:cxnLst>
              <a:rect l="l" t="t" r="r" b="b"/>
              <a:pathLst>
                <a:path w="6085" h="191524">
                  <a:moveTo>
                    <a:pt x="-965" y="-19"/>
                  </a:moveTo>
                  <a:lnTo>
                    <a:pt x="-965" y="191505"/>
                  </a:lnTo>
                </a:path>
              </a:pathLst>
            </a:custGeom>
            <a:noFill/>
            <a:ln w="6079" cap="flat">
              <a:solidFill>
                <a:srgbClr val="3A414A"/>
              </a:solidFill>
              <a:prstDash val="solid"/>
              <a:miter/>
            </a:ln>
          </p:spPr>
          <p:txBody>
            <a:bodyPr rtlCol="0" anchor="ctr"/>
            <a:lstStyle/>
            <a:p>
              <a:endParaRPr lang="en-GB"/>
            </a:p>
          </p:txBody>
        </p:sp>
        <p:sp>
          <p:nvSpPr>
            <p:cNvPr id="391" name="Freeform: Shape 390">
              <a:extLst>
                <a:ext uri="{FF2B5EF4-FFF2-40B4-BE49-F238E27FC236}">
                  <a16:creationId xmlns:a16="http://schemas.microsoft.com/office/drawing/2014/main" id="{B5330F47-15CF-883D-2A06-0C5698D971FE}"/>
                </a:ext>
              </a:extLst>
            </p:cNvPr>
            <p:cNvSpPr/>
            <p:nvPr/>
          </p:nvSpPr>
          <p:spPr>
            <a:xfrm>
              <a:off x="2447019" y="4881675"/>
              <a:ext cx="5842" cy="3225"/>
            </a:xfrm>
            <a:custGeom>
              <a:avLst/>
              <a:gdLst>
                <a:gd name="connsiteX0" fmla="*/ 1835 w 5842"/>
                <a:gd name="connsiteY0" fmla="*/ 42 h 3225"/>
                <a:gd name="connsiteX1" fmla="*/ 4878 w 5842"/>
                <a:gd name="connsiteY1" fmla="*/ 42 h 3225"/>
                <a:gd name="connsiteX2" fmla="*/ 4878 w 5842"/>
                <a:gd name="connsiteY2" fmla="*/ 3207 h 3225"/>
                <a:gd name="connsiteX3" fmla="*/ -965 w 5842"/>
                <a:gd name="connsiteY3" fmla="*/ 3207 h 3225"/>
                <a:gd name="connsiteX4" fmla="*/ -965 w 5842"/>
                <a:gd name="connsiteY4" fmla="*/ -19 h 3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42" h="3225">
                  <a:moveTo>
                    <a:pt x="1835" y="42"/>
                  </a:moveTo>
                  <a:lnTo>
                    <a:pt x="4878" y="42"/>
                  </a:lnTo>
                  <a:lnTo>
                    <a:pt x="4878" y="3207"/>
                  </a:lnTo>
                  <a:lnTo>
                    <a:pt x="-965" y="3207"/>
                  </a:lnTo>
                  <a:lnTo>
                    <a:pt x="-965" y="-19"/>
                  </a:lnTo>
                  <a:close/>
                </a:path>
              </a:pathLst>
            </a:custGeom>
            <a:solidFill>
              <a:srgbClr val="3A414A"/>
            </a:solidFill>
            <a:ln w="304" cap="flat">
              <a:solidFill>
                <a:srgbClr val="3A414A"/>
              </a:solidFill>
              <a:prstDash val="solid"/>
              <a:miter/>
            </a:ln>
          </p:spPr>
          <p:txBody>
            <a:bodyPr rtlCol="0" anchor="ctr"/>
            <a:lstStyle/>
            <a:p>
              <a:endParaRPr lang="en-GB"/>
            </a:p>
          </p:txBody>
        </p:sp>
        <p:sp>
          <p:nvSpPr>
            <p:cNvPr id="392" name="Freeform: Shape 391">
              <a:extLst>
                <a:ext uri="{FF2B5EF4-FFF2-40B4-BE49-F238E27FC236}">
                  <a16:creationId xmlns:a16="http://schemas.microsoft.com/office/drawing/2014/main" id="{1DDB8517-C00A-D4FE-838A-72468BD34196}"/>
                </a:ext>
              </a:extLst>
            </p:cNvPr>
            <p:cNvSpPr/>
            <p:nvPr/>
          </p:nvSpPr>
          <p:spPr>
            <a:xfrm>
              <a:off x="2421702" y="5079346"/>
              <a:ext cx="56415" cy="86845"/>
            </a:xfrm>
            <a:custGeom>
              <a:avLst/>
              <a:gdLst>
                <a:gd name="connsiteX0" fmla="*/ 27274 w 56415"/>
                <a:gd name="connsiteY0" fmla="*/ 86827 h 86845"/>
                <a:gd name="connsiteX1" fmla="*/ -965 w 56415"/>
                <a:gd name="connsiteY1" fmla="*/ -19 h 86845"/>
                <a:gd name="connsiteX2" fmla="*/ 55451 w 56415"/>
                <a:gd name="connsiteY2" fmla="*/ -19 h 86845"/>
              </a:gdLst>
              <a:ahLst/>
              <a:cxnLst>
                <a:cxn ang="0">
                  <a:pos x="connsiteX0" y="connsiteY0"/>
                </a:cxn>
                <a:cxn ang="0">
                  <a:pos x="connsiteX1" y="connsiteY1"/>
                </a:cxn>
                <a:cxn ang="0">
                  <a:pos x="connsiteX2" y="connsiteY2"/>
                </a:cxn>
              </a:cxnLst>
              <a:rect l="l" t="t" r="r" b="b"/>
              <a:pathLst>
                <a:path w="56415" h="86845">
                  <a:moveTo>
                    <a:pt x="27274" y="86827"/>
                  </a:moveTo>
                  <a:lnTo>
                    <a:pt x="-965" y="-19"/>
                  </a:lnTo>
                  <a:lnTo>
                    <a:pt x="55451" y="-19"/>
                  </a:lnTo>
                  <a:close/>
                </a:path>
              </a:pathLst>
            </a:custGeom>
            <a:solidFill>
              <a:srgbClr val="3A414A"/>
            </a:solidFill>
            <a:ln w="6079" cap="flat">
              <a:solidFill>
                <a:srgbClr val="3A414A"/>
              </a:solidFill>
              <a:prstDash val="solid"/>
              <a:miter/>
            </a:ln>
          </p:spPr>
          <p:txBody>
            <a:bodyPr rtlCol="0" anchor="ctr"/>
            <a:lstStyle/>
            <a:p>
              <a:endParaRPr lang="en-GB"/>
            </a:p>
          </p:txBody>
        </p:sp>
        <p:sp>
          <p:nvSpPr>
            <p:cNvPr id="393" name="Freeform: Shape 392">
              <a:extLst>
                <a:ext uri="{FF2B5EF4-FFF2-40B4-BE49-F238E27FC236}">
                  <a16:creationId xmlns:a16="http://schemas.microsoft.com/office/drawing/2014/main" id="{A674743D-1D4A-B29B-6EAE-D5F260636D12}"/>
                </a:ext>
              </a:extLst>
            </p:cNvPr>
            <p:cNvSpPr/>
            <p:nvPr/>
          </p:nvSpPr>
          <p:spPr>
            <a:xfrm>
              <a:off x="2269858" y="5172886"/>
              <a:ext cx="3454188" cy="3164"/>
            </a:xfrm>
            <a:custGeom>
              <a:avLst/>
              <a:gdLst>
                <a:gd name="connsiteX0" fmla="*/ 3452676 w 3454188"/>
                <a:gd name="connsiteY0" fmla="*/ 650 h 3164"/>
                <a:gd name="connsiteX1" fmla="*/ -965 w 3454188"/>
                <a:gd name="connsiteY1" fmla="*/ 650 h 3164"/>
                <a:gd name="connsiteX2" fmla="*/ 3453224 w 3454188"/>
                <a:gd name="connsiteY2" fmla="*/ -19 h 3164"/>
                <a:gd name="connsiteX3" fmla="*/ 3453224 w 3454188"/>
                <a:gd name="connsiteY3" fmla="*/ 3145 h 3164"/>
              </a:gdLst>
              <a:ahLst/>
              <a:cxnLst>
                <a:cxn ang="0">
                  <a:pos x="connsiteX0" y="connsiteY0"/>
                </a:cxn>
                <a:cxn ang="0">
                  <a:pos x="connsiteX1" y="connsiteY1"/>
                </a:cxn>
                <a:cxn ang="0">
                  <a:pos x="connsiteX2" y="connsiteY2"/>
                </a:cxn>
                <a:cxn ang="0">
                  <a:pos x="connsiteX3" y="connsiteY3"/>
                </a:cxn>
              </a:cxnLst>
              <a:rect l="l" t="t" r="r" b="b"/>
              <a:pathLst>
                <a:path w="3454188" h="3164">
                  <a:moveTo>
                    <a:pt x="3452676" y="650"/>
                  </a:moveTo>
                  <a:lnTo>
                    <a:pt x="-965" y="650"/>
                  </a:lnTo>
                  <a:moveTo>
                    <a:pt x="3453224" y="-19"/>
                  </a:moveTo>
                  <a:lnTo>
                    <a:pt x="3453224" y="3145"/>
                  </a:lnTo>
                </a:path>
              </a:pathLst>
            </a:custGeom>
            <a:solidFill>
              <a:srgbClr val="FFE342"/>
            </a:solidFill>
            <a:ln w="6079" cap="flat">
              <a:solidFill>
                <a:srgbClr val="FFE342"/>
              </a:solidFill>
              <a:prstDash val="solid"/>
              <a:miter/>
            </a:ln>
          </p:spPr>
          <p:txBody>
            <a:bodyPr rtlCol="0" anchor="ctr"/>
            <a:lstStyle/>
            <a:p>
              <a:endParaRPr lang="en-GB"/>
            </a:p>
          </p:txBody>
        </p:sp>
        <p:sp>
          <p:nvSpPr>
            <p:cNvPr id="394" name="Freeform: Shape 393">
              <a:extLst>
                <a:ext uri="{FF2B5EF4-FFF2-40B4-BE49-F238E27FC236}">
                  <a16:creationId xmlns:a16="http://schemas.microsoft.com/office/drawing/2014/main" id="{5A722D17-1A00-D3D9-2E2E-05A1E0DBDAAF}"/>
                </a:ext>
              </a:extLst>
            </p:cNvPr>
            <p:cNvSpPr/>
            <p:nvPr/>
          </p:nvSpPr>
          <p:spPr>
            <a:xfrm>
              <a:off x="2182525" y="5145378"/>
              <a:ext cx="87515" cy="56355"/>
            </a:xfrm>
            <a:custGeom>
              <a:avLst/>
              <a:gdLst>
                <a:gd name="connsiteX0" fmla="*/ -965 w 87515"/>
                <a:gd name="connsiteY0" fmla="*/ 30289 h 56355"/>
                <a:gd name="connsiteX1" fmla="*/ 85091 w 87515"/>
                <a:gd name="connsiteY1" fmla="*/ -19 h 56355"/>
                <a:gd name="connsiteX2" fmla="*/ 86551 w 87515"/>
                <a:gd name="connsiteY2" fmla="*/ 56337 h 56355"/>
              </a:gdLst>
              <a:ahLst/>
              <a:cxnLst>
                <a:cxn ang="0">
                  <a:pos x="connsiteX0" y="connsiteY0"/>
                </a:cxn>
                <a:cxn ang="0">
                  <a:pos x="connsiteX1" y="connsiteY1"/>
                </a:cxn>
                <a:cxn ang="0">
                  <a:pos x="connsiteX2" y="connsiteY2"/>
                </a:cxn>
              </a:cxnLst>
              <a:rect l="l" t="t" r="r" b="b"/>
              <a:pathLst>
                <a:path w="87515" h="56355">
                  <a:moveTo>
                    <a:pt x="-965" y="30289"/>
                  </a:moveTo>
                  <a:lnTo>
                    <a:pt x="85091" y="-19"/>
                  </a:lnTo>
                  <a:lnTo>
                    <a:pt x="86551" y="56337"/>
                  </a:lnTo>
                  <a:close/>
                </a:path>
              </a:pathLst>
            </a:custGeom>
            <a:solidFill>
              <a:srgbClr val="FFE342"/>
            </a:solidFill>
            <a:ln w="6079" cap="flat">
              <a:solidFill>
                <a:srgbClr val="FFE342"/>
              </a:solidFill>
              <a:prstDash val="solid"/>
              <a:miter/>
            </a:ln>
          </p:spPr>
          <p:txBody>
            <a:bodyPr rtlCol="0" anchor="ctr"/>
            <a:lstStyle/>
            <a:p>
              <a:endParaRPr lang="en-GB"/>
            </a:p>
          </p:txBody>
        </p:sp>
        <p:sp>
          <p:nvSpPr>
            <p:cNvPr id="395" name="Freeform: Shape 394">
              <a:extLst>
                <a:ext uri="{FF2B5EF4-FFF2-40B4-BE49-F238E27FC236}">
                  <a16:creationId xmlns:a16="http://schemas.microsoft.com/office/drawing/2014/main" id="{2E85F79B-B968-A32A-E50B-71494B8C3293}"/>
                </a:ext>
              </a:extLst>
            </p:cNvPr>
            <p:cNvSpPr/>
            <p:nvPr/>
          </p:nvSpPr>
          <p:spPr>
            <a:xfrm>
              <a:off x="3010698" y="5176051"/>
              <a:ext cx="1548563" cy="290298"/>
            </a:xfrm>
            <a:custGeom>
              <a:avLst/>
              <a:gdLst>
                <a:gd name="connsiteX0" fmla="*/ -965 w 1548563"/>
                <a:gd name="connsiteY0" fmla="*/ 36497 h 290298"/>
                <a:gd name="connsiteX1" fmla="*/ 35551 w 1548563"/>
                <a:gd name="connsiteY1" fmla="*/ -19 h 290298"/>
                <a:gd name="connsiteX2" fmla="*/ 1511084 w 1548563"/>
                <a:gd name="connsiteY2" fmla="*/ -19 h 290298"/>
                <a:gd name="connsiteX3" fmla="*/ 1547599 w 1548563"/>
                <a:gd name="connsiteY3" fmla="*/ 36497 h 290298"/>
                <a:gd name="connsiteX4" fmla="*/ 1547599 w 1548563"/>
                <a:gd name="connsiteY4" fmla="*/ 253764 h 290298"/>
                <a:gd name="connsiteX5" fmla="*/ 1511084 w 1548563"/>
                <a:gd name="connsiteY5" fmla="*/ 290280 h 290298"/>
                <a:gd name="connsiteX6" fmla="*/ 35551 w 1548563"/>
                <a:gd name="connsiteY6" fmla="*/ 290280 h 290298"/>
                <a:gd name="connsiteX7" fmla="*/ -965 w 1548563"/>
                <a:gd name="connsiteY7" fmla="*/ 253764 h 290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48563" h="290298">
                  <a:moveTo>
                    <a:pt x="-965" y="36497"/>
                  </a:moveTo>
                  <a:cubicBezTo>
                    <a:pt x="-965" y="16328"/>
                    <a:pt x="15407" y="-19"/>
                    <a:pt x="35551" y="-19"/>
                  </a:cubicBezTo>
                  <a:lnTo>
                    <a:pt x="1511084" y="-19"/>
                  </a:lnTo>
                  <a:cubicBezTo>
                    <a:pt x="1531228" y="-19"/>
                    <a:pt x="1547599" y="16328"/>
                    <a:pt x="1547599" y="36497"/>
                  </a:cubicBezTo>
                  <a:lnTo>
                    <a:pt x="1547599" y="253764"/>
                  </a:lnTo>
                  <a:cubicBezTo>
                    <a:pt x="1547599" y="273933"/>
                    <a:pt x="1531228" y="290280"/>
                    <a:pt x="1511084" y="290280"/>
                  </a:cubicBezTo>
                  <a:lnTo>
                    <a:pt x="35551" y="290280"/>
                  </a:lnTo>
                  <a:cubicBezTo>
                    <a:pt x="15407" y="290280"/>
                    <a:pt x="-965" y="273933"/>
                    <a:pt x="-965" y="253764"/>
                  </a:cubicBezTo>
                  <a:close/>
                </a:path>
              </a:pathLst>
            </a:custGeom>
            <a:noFill/>
            <a:ln w="6079" cap="flat">
              <a:noFill/>
              <a:prstDash val="solid"/>
              <a:miter/>
            </a:ln>
          </p:spPr>
          <p:txBody>
            <a:bodyPr rtlCol="0" anchor="ctr"/>
            <a:lstStyle/>
            <a:p>
              <a:endParaRPr lang="en-GB"/>
            </a:p>
          </p:txBody>
        </p:sp>
        <p:grpSp>
          <p:nvGrpSpPr>
            <p:cNvPr id="396" name="Graphic 8">
              <a:extLst>
                <a:ext uri="{FF2B5EF4-FFF2-40B4-BE49-F238E27FC236}">
                  <a16:creationId xmlns:a16="http://schemas.microsoft.com/office/drawing/2014/main" id="{FE0854BC-62DD-EAC5-4F0E-53F73AFC8135}"/>
                </a:ext>
              </a:extLst>
            </p:cNvPr>
            <p:cNvGrpSpPr/>
            <p:nvPr/>
          </p:nvGrpSpPr>
          <p:grpSpPr>
            <a:xfrm>
              <a:off x="3331982" y="5280142"/>
              <a:ext cx="903755" cy="103809"/>
              <a:chOff x="3331982" y="5280142"/>
              <a:chExt cx="903755" cy="103809"/>
            </a:xfrm>
            <a:solidFill>
              <a:srgbClr val="000000"/>
            </a:solidFill>
          </p:grpSpPr>
          <p:grpSp>
            <p:nvGrpSpPr>
              <p:cNvPr id="397" name="Graphic 8">
                <a:extLst>
                  <a:ext uri="{FF2B5EF4-FFF2-40B4-BE49-F238E27FC236}">
                    <a16:creationId xmlns:a16="http://schemas.microsoft.com/office/drawing/2014/main" id="{9FD6A92C-7D24-FAA9-F6C3-3D110E333112}"/>
                  </a:ext>
                </a:extLst>
              </p:cNvPr>
              <p:cNvGrpSpPr/>
              <p:nvPr/>
            </p:nvGrpSpPr>
            <p:grpSpPr>
              <a:xfrm>
                <a:off x="3331982" y="5282731"/>
                <a:ext cx="115960" cy="78715"/>
                <a:chOff x="3331982" y="5282731"/>
                <a:chExt cx="115960" cy="78715"/>
              </a:xfrm>
              <a:solidFill>
                <a:srgbClr val="000000"/>
              </a:solidFill>
            </p:grpSpPr>
            <p:sp>
              <p:nvSpPr>
                <p:cNvPr id="398" name="Freeform: Shape 397">
                  <a:extLst>
                    <a:ext uri="{FF2B5EF4-FFF2-40B4-BE49-F238E27FC236}">
                      <a16:creationId xmlns:a16="http://schemas.microsoft.com/office/drawing/2014/main" id="{5995FCBA-10CB-4672-86ED-185143790104}"/>
                    </a:ext>
                  </a:extLst>
                </p:cNvPr>
                <p:cNvSpPr/>
                <p:nvPr/>
              </p:nvSpPr>
              <p:spPr>
                <a:xfrm>
                  <a:off x="3331982" y="5282731"/>
                  <a:ext cx="69153" cy="78715"/>
                </a:xfrm>
                <a:custGeom>
                  <a:avLst/>
                  <a:gdLst>
                    <a:gd name="connsiteX0" fmla="*/ -255 w 69153"/>
                    <a:gd name="connsiteY0" fmla="*/ 80185 h 78715"/>
                    <a:gd name="connsiteX1" fmla="*/ 28326 w 69153"/>
                    <a:gd name="connsiteY1" fmla="*/ 1469 h 78715"/>
                    <a:gd name="connsiteX2" fmla="*/ 39948 w 69153"/>
                    <a:gd name="connsiteY2" fmla="*/ 1469 h 78715"/>
                    <a:gd name="connsiteX3" fmla="*/ 68899 w 69153"/>
                    <a:gd name="connsiteY3" fmla="*/ 80185 h 78715"/>
                    <a:gd name="connsiteX4" fmla="*/ 58333 w 69153"/>
                    <a:gd name="connsiteY4" fmla="*/ 80185 h 78715"/>
                    <a:gd name="connsiteX5" fmla="*/ 50461 w 69153"/>
                    <a:gd name="connsiteY5" fmla="*/ 58208 h 78715"/>
                    <a:gd name="connsiteX6" fmla="*/ 18024 w 69153"/>
                    <a:gd name="connsiteY6" fmla="*/ 58208 h 78715"/>
                    <a:gd name="connsiteX7" fmla="*/ 10417 w 69153"/>
                    <a:gd name="connsiteY7" fmla="*/ 80185 h 78715"/>
                    <a:gd name="connsiteX8" fmla="*/ -255 w 69153"/>
                    <a:gd name="connsiteY8" fmla="*/ 80185 h 78715"/>
                    <a:gd name="connsiteX9" fmla="*/ 21088 w 69153"/>
                    <a:gd name="connsiteY9" fmla="*/ 49438 h 78715"/>
                    <a:gd name="connsiteX10" fmla="*/ 47344 w 69153"/>
                    <a:gd name="connsiteY10" fmla="*/ 49438 h 78715"/>
                    <a:gd name="connsiteX11" fmla="*/ 34084 w 69153"/>
                    <a:gd name="connsiteY11" fmla="*/ 9499 h 78715"/>
                    <a:gd name="connsiteX12" fmla="*/ 21088 w 69153"/>
                    <a:gd name="connsiteY12" fmla="*/ 49438 h 787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9153" h="78715">
                      <a:moveTo>
                        <a:pt x="-255" y="80185"/>
                      </a:moveTo>
                      <a:lnTo>
                        <a:pt x="28326" y="1469"/>
                      </a:lnTo>
                      <a:lnTo>
                        <a:pt x="39948" y="1469"/>
                      </a:lnTo>
                      <a:lnTo>
                        <a:pt x="68899" y="80185"/>
                      </a:lnTo>
                      <a:lnTo>
                        <a:pt x="58333" y="80185"/>
                      </a:lnTo>
                      <a:lnTo>
                        <a:pt x="50461" y="58208"/>
                      </a:lnTo>
                      <a:lnTo>
                        <a:pt x="18024" y="58208"/>
                      </a:lnTo>
                      <a:lnTo>
                        <a:pt x="10417" y="80185"/>
                      </a:lnTo>
                      <a:lnTo>
                        <a:pt x="-255" y="80185"/>
                      </a:lnTo>
                      <a:close/>
                      <a:moveTo>
                        <a:pt x="21088" y="49438"/>
                      </a:moveTo>
                      <a:lnTo>
                        <a:pt x="47344" y="49438"/>
                      </a:lnTo>
                      <a:cubicBezTo>
                        <a:pt x="41903" y="34118"/>
                        <a:pt x="39684" y="28835"/>
                        <a:pt x="34084" y="9499"/>
                      </a:cubicBezTo>
                      <a:cubicBezTo>
                        <a:pt x="28379" y="29416"/>
                        <a:pt x="26424" y="33801"/>
                        <a:pt x="21088" y="49438"/>
                      </a:cubicBezTo>
                    </a:path>
                  </a:pathLst>
                </a:custGeom>
                <a:solidFill>
                  <a:srgbClr val="000000"/>
                </a:solidFill>
                <a:ln w="53" cap="flat">
                  <a:noFill/>
                  <a:prstDash val="solid"/>
                  <a:miter/>
                </a:ln>
              </p:spPr>
              <p:txBody>
                <a:bodyPr rtlCol="0" anchor="ctr"/>
                <a:lstStyle/>
                <a:p>
                  <a:endParaRPr lang="en-GB"/>
                </a:p>
              </p:txBody>
            </p:sp>
            <p:sp>
              <p:nvSpPr>
                <p:cNvPr id="399" name="Freeform: Shape 398">
                  <a:extLst>
                    <a:ext uri="{FF2B5EF4-FFF2-40B4-BE49-F238E27FC236}">
                      <a16:creationId xmlns:a16="http://schemas.microsoft.com/office/drawing/2014/main" id="{504878D1-43F1-2AB7-C869-7465DD64B5C0}"/>
                    </a:ext>
                  </a:extLst>
                </p:cNvPr>
                <p:cNvSpPr/>
                <p:nvPr/>
              </p:nvSpPr>
              <p:spPr>
                <a:xfrm>
                  <a:off x="3412230" y="5282731"/>
                  <a:ext cx="9509" cy="78715"/>
                </a:xfrm>
                <a:custGeom>
                  <a:avLst/>
                  <a:gdLst>
                    <a:gd name="connsiteX0" fmla="*/ 9721 w 9509"/>
                    <a:gd name="connsiteY0" fmla="*/ 1469 h 78715"/>
                    <a:gd name="connsiteX1" fmla="*/ 9721 w 9509"/>
                    <a:gd name="connsiteY1" fmla="*/ 80185 h 78715"/>
                    <a:gd name="connsiteX2" fmla="*/ 212 w 9509"/>
                    <a:gd name="connsiteY2" fmla="*/ 80185 h 78715"/>
                    <a:gd name="connsiteX3" fmla="*/ 212 w 9509"/>
                    <a:gd name="connsiteY3" fmla="*/ 1469 h 78715"/>
                    <a:gd name="connsiteX4" fmla="*/ 9721 w 9509"/>
                    <a:gd name="connsiteY4" fmla="*/ 1469 h 787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09" h="78715">
                      <a:moveTo>
                        <a:pt x="9721" y="1469"/>
                      </a:moveTo>
                      <a:lnTo>
                        <a:pt x="9721" y="80185"/>
                      </a:lnTo>
                      <a:lnTo>
                        <a:pt x="212" y="80185"/>
                      </a:lnTo>
                      <a:lnTo>
                        <a:pt x="212" y="1469"/>
                      </a:lnTo>
                      <a:lnTo>
                        <a:pt x="9721" y="1469"/>
                      </a:lnTo>
                    </a:path>
                  </a:pathLst>
                </a:custGeom>
                <a:solidFill>
                  <a:srgbClr val="000000"/>
                </a:solidFill>
                <a:ln w="53" cap="flat">
                  <a:noFill/>
                  <a:prstDash val="solid"/>
                  <a:miter/>
                </a:ln>
              </p:spPr>
              <p:txBody>
                <a:bodyPr rtlCol="0" anchor="ctr"/>
                <a:lstStyle/>
                <a:p>
                  <a:endParaRPr lang="en-GB"/>
                </a:p>
              </p:txBody>
            </p:sp>
            <p:sp>
              <p:nvSpPr>
                <p:cNvPr id="400" name="Freeform: Shape 399">
                  <a:extLst>
                    <a:ext uri="{FF2B5EF4-FFF2-40B4-BE49-F238E27FC236}">
                      <a16:creationId xmlns:a16="http://schemas.microsoft.com/office/drawing/2014/main" id="{E29865D6-37CE-5BA3-D73B-ACEEA5F9FCFC}"/>
                    </a:ext>
                  </a:extLst>
                </p:cNvPr>
                <p:cNvSpPr/>
                <p:nvPr/>
              </p:nvSpPr>
              <p:spPr>
                <a:xfrm>
                  <a:off x="3438433" y="5282731"/>
                  <a:ext cx="9509" cy="78715"/>
                </a:xfrm>
                <a:custGeom>
                  <a:avLst/>
                  <a:gdLst>
                    <a:gd name="connsiteX0" fmla="*/ 9725 w 9509"/>
                    <a:gd name="connsiteY0" fmla="*/ 1469 h 78715"/>
                    <a:gd name="connsiteX1" fmla="*/ 9725 w 9509"/>
                    <a:gd name="connsiteY1" fmla="*/ 80185 h 78715"/>
                    <a:gd name="connsiteX2" fmla="*/ 216 w 9509"/>
                    <a:gd name="connsiteY2" fmla="*/ 80185 h 78715"/>
                    <a:gd name="connsiteX3" fmla="*/ 216 w 9509"/>
                    <a:gd name="connsiteY3" fmla="*/ 1469 h 78715"/>
                    <a:gd name="connsiteX4" fmla="*/ 9725 w 9509"/>
                    <a:gd name="connsiteY4" fmla="*/ 1469 h 787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09" h="78715">
                      <a:moveTo>
                        <a:pt x="9725" y="1469"/>
                      </a:moveTo>
                      <a:lnTo>
                        <a:pt x="9725" y="80185"/>
                      </a:lnTo>
                      <a:lnTo>
                        <a:pt x="216" y="80185"/>
                      </a:lnTo>
                      <a:lnTo>
                        <a:pt x="216" y="1469"/>
                      </a:lnTo>
                      <a:lnTo>
                        <a:pt x="9725" y="1469"/>
                      </a:lnTo>
                    </a:path>
                  </a:pathLst>
                </a:custGeom>
                <a:solidFill>
                  <a:srgbClr val="000000"/>
                </a:solidFill>
                <a:ln w="53" cap="flat">
                  <a:noFill/>
                  <a:prstDash val="solid"/>
                  <a:miter/>
                </a:ln>
              </p:spPr>
              <p:txBody>
                <a:bodyPr rtlCol="0" anchor="ctr"/>
                <a:lstStyle/>
                <a:p>
                  <a:endParaRPr lang="en-GB"/>
                </a:p>
              </p:txBody>
            </p:sp>
          </p:grpSp>
          <p:grpSp>
            <p:nvGrpSpPr>
              <p:cNvPr id="401" name="Graphic 8">
                <a:extLst>
                  <a:ext uri="{FF2B5EF4-FFF2-40B4-BE49-F238E27FC236}">
                    <a16:creationId xmlns:a16="http://schemas.microsoft.com/office/drawing/2014/main" id="{1DE69FBF-26D6-0B55-E975-CFF1558C6E9F}"/>
                  </a:ext>
                </a:extLst>
              </p:cNvPr>
              <p:cNvGrpSpPr/>
              <p:nvPr/>
            </p:nvGrpSpPr>
            <p:grpSpPr>
              <a:xfrm>
                <a:off x="3492444" y="5288331"/>
                <a:ext cx="413230" cy="95620"/>
                <a:chOff x="3492444" y="5288331"/>
                <a:chExt cx="413230" cy="95620"/>
              </a:xfrm>
              <a:solidFill>
                <a:srgbClr val="000000"/>
              </a:solidFill>
            </p:grpSpPr>
            <p:sp>
              <p:nvSpPr>
                <p:cNvPr id="402" name="Freeform: Shape 401">
                  <a:extLst>
                    <a:ext uri="{FF2B5EF4-FFF2-40B4-BE49-F238E27FC236}">
                      <a16:creationId xmlns:a16="http://schemas.microsoft.com/office/drawing/2014/main" id="{F4C68355-634F-3E10-1640-5AC80590C018}"/>
                    </a:ext>
                  </a:extLst>
                </p:cNvPr>
                <p:cNvSpPr/>
                <p:nvPr/>
              </p:nvSpPr>
              <p:spPr>
                <a:xfrm>
                  <a:off x="3492444" y="5301644"/>
                  <a:ext cx="46014" cy="61070"/>
                </a:xfrm>
                <a:custGeom>
                  <a:avLst/>
                  <a:gdLst>
                    <a:gd name="connsiteX0" fmla="*/ 22649 w 46014"/>
                    <a:gd name="connsiteY0" fmla="*/ 62350 h 61070"/>
                    <a:gd name="connsiteX1" fmla="*/ -67 w 46014"/>
                    <a:gd name="connsiteY1" fmla="*/ 46766 h 61070"/>
                    <a:gd name="connsiteX2" fmla="*/ 8966 w 46014"/>
                    <a:gd name="connsiteY2" fmla="*/ 44600 h 61070"/>
                    <a:gd name="connsiteX3" fmla="*/ 22543 w 46014"/>
                    <a:gd name="connsiteY3" fmla="*/ 54003 h 61070"/>
                    <a:gd name="connsiteX4" fmla="*/ 36068 w 46014"/>
                    <a:gd name="connsiteY4" fmla="*/ 45075 h 61070"/>
                    <a:gd name="connsiteX5" fmla="*/ 27404 w 46014"/>
                    <a:gd name="connsiteY5" fmla="*/ 36940 h 61070"/>
                    <a:gd name="connsiteX6" fmla="*/ 17578 w 46014"/>
                    <a:gd name="connsiteY6" fmla="*/ 34615 h 61070"/>
                    <a:gd name="connsiteX7" fmla="*/ 1729 w 46014"/>
                    <a:gd name="connsiteY7" fmla="*/ 18502 h 61070"/>
                    <a:gd name="connsiteX8" fmla="*/ 23600 w 46014"/>
                    <a:gd name="connsiteY8" fmla="*/ 1280 h 61070"/>
                    <a:gd name="connsiteX9" fmla="*/ 44837 w 46014"/>
                    <a:gd name="connsiteY9" fmla="*/ 15491 h 61070"/>
                    <a:gd name="connsiteX10" fmla="*/ 36226 w 46014"/>
                    <a:gd name="connsiteY10" fmla="*/ 17710 h 61070"/>
                    <a:gd name="connsiteX11" fmla="*/ 23653 w 46014"/>
                    <a:gd name="connsiteY11" fmla="*/ 9363 h 61070"/>
                    <a:gd name="connsiteX12" fmla="*/ 11344 w 46014"/>
                    <a:gd name="connsiteY12" fmla="*/ 17921 h 61070"/>
                    <a:gd name="connsiteX13" fmla="*/ 21276 w 46014"/>
                    <a:gd name="connsiteY13" fmla="*/ 26374 h 61070"/>
                    <a:gd name="connsiteX14" fmla="*/ 30204 w 46014"/>
                    <a:gd name="connsiteY14" fmla="*/ 28487 h 61070"/>
                    <a:gd name="connsiteX15" fmla="*/ 45947 w 46014"/>
                    <a:gd name="connsiteY15" fmla="*/ 44441 h 61070"/>
                    <a:gd name="connsiteX16" fmla="*/ 22649 w 46014"/>
                    <a:gd name="connsiteY16" fmla="*/ 62350 h 6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6014" h="61070">
                      <a:moveTo>
                        <a:pt x="22649" y="62350"/>
                      </a:moveTo>
                      <a:cubicBezTo>
                        <a:pt x="10498" y="62350"/>
                        <a:pt x="2046" y="56962"/>
                        <a:pt x="-67" y="46766"/>
                      </a:cubicBezTo>
                      <a:lnTo>
                        <a:pt x="8966" y="44600"/>
                      </a:lnTo>
                      <a:cubicBezTo>
                        <a:pt x="10657" y="51098"/>
                        <a:pt x="15464" y="54003"/>
                        <a:pt x="22543" y="54003"/>
                      </a:cubicBezTo>
                      <a:cubicBezTo>
                        <a:pt x="30785" y="54003"/>
                        <a:pt x="36068" y="49936"/>
                        <a:pt x="36068" y="45075"/>
                      </a:cubicBezTo>
                      <a:cubicBezTo>
                        <a:pt x="36068" y="41007"/>
                        <a:pt x="33215" y="38313"/>
                        <a:pt x="27404" y="36940"/>
                      </a:cubicBezTo>
                      <a:lnTo>
                        <a:pt x="17578" y="34615"/>
                      </a:lnTo>
                      <a:cubicBezTo>
                        <a:pt x="6853" y="32079"/>
                        <a:pt x="1729" y="26796"/>
                        <a:pt x="1729" y="18502"/>
                      </a:cubicBezTo>
                      <a:cubicBezTo>
                        <a:pt x="1729" y="8359"/>
                        <a:pt x="11027" y="1280"/>
                        <a:pt x="23600" y="1280"/>
                      </a:cubicBezTo>
                      <a:cubicBezTo>
                        <a:pt x="35751" y="1280"/>
                        <a:pt x="42143" y="7197"/>
                        <a:pt x="44837" y="15491"/>
                      </a:cubicBezTo>
                      <a:lnTo>
                        <a:pt x="36226" y="17710"/>
                      </a:lnTo>
                      <a:cubicBezTo>
                        <a:pt x="34589" y="13483"/>
                        <a:pt x="31260" y="9363"/>
                        <a:pt x="23653" y="9363"/>
                      </a:cubicBezTo>
                      <a:cubicBezTo>
                        <a:pt x="16627" y="9363"/>
                        <a:pt x="11344" y="13008"/>
                        <a:pt x="11344" y="17921"/>
                      </a:cubicBezTo>
                      <a:cubicBezTo>
                        <a:pt x="11344" y="22306"/>
                        <a:pt x="14355" y="24736"/>
                        <a:pt x="21276" y="26374"/>
                      </a:cubicBezTo>
                      <a:lnTo>
                        <a:pt x="30204" y="28487"/>
                      </a:lnTo>
                      <a:cubicBezTo>
                        <a:pt x="40928" y="31023"/>
                        <a:pt x="45947" y="36358"/>
                        <a:pt x="45947" y="44441"/>
                      </a:cubicBezTo>
                      <a:cubicBezTo>
                        <a:pt x="45947" y="54796"/>
                        <a:pt x="36490" y="62350"/>
                        <a:pt x="22649" y="62350"/>
                      </a:cubicBezTo>
                    </a:path>
                  </a:pathLst>
                </a:custGeom>
                <a:solidFill>
                  <a:srgbClr val="000000"/>
                </a:solidFill>
                <a:ln w="53" cap="flat">
                  <a:noFill/>
                  <a:prstDash val="solid"/>
                  <a:miter/>
                </a:ln>
              </p:spPr>
              <p:txBody>
                <a:bodyPr rtlCol="0" anchor="ctr"/>
                <a:lstStyle/>
                <a:p>
                  <a:endParaRPr lang="en-GB"/>
                </a:p>
              </p:txBody>
            </p:sp>
            <p:sp>
              <p:nvSpPr>
                <p:cNvPr id="403" name="Freeform: Shape 402">
                  <a:extLst>
                    <a:ext uri="{FF2B5EF4-FFF2-40B4-BE49-F238E27FC236}">
                      <a16:creationId xmlns:a16="http://schemas.microsoft.com/office/drawing/2014/main" id="{EE89CB77-250A-BF9B-06E5-7A16A2AF8F7E}"/>
                    </a:ext>
                  </a:extLst>
                </p:cNvPr>
                <p:cNvSpPr/>
                <p:nvPr/>
              </p:nvSpPr>
              <p:spPr>
                <a:xfrm>
                  <a:off x="3546700" y="5302383"/>
                  <a:ext cx="55100" cy="81568"/>
                </a:xfrm>
                <a:custGeom>
                  <a:avLst/>
                  <a:gdLst>
                    <a:gd name="connsiteX0" fmla="*/ 4454 w 55100"/>
                    <a:gd name="connsiteY0" fmla="*/ 81533 h 81568"/>
                    <a:gd name="connsiteX1" fmla="*/ 6884 w 55100"/>
                    <a:gd name="connsiteY1" fmla="*/ 73291 h 81568"/>
                    <a:gd name="connsiteX2" fmla="*/ 20778 w 55100"/>
                    <a:gd name="connsiteY2" fmla="*/ 65367 h 81568"/>
                    <a:gd name="connsiteX3" fmla="*/ 22468 w 55100"/>
                    <a:gd name="connsiteY3" fmla="*/ 60454 h 81568"/>
                    <a:gd name="connsiteX4" fmla="*/ -90 w 55100"/>
                    <a:gd name="connsiteY4" fmla="*/ 1074 h 81568"/>
                    <a:gd name="connsiteX5" fmla="*/ 10318 w 55100"/>
                    <a:gd name="connsiteY5" fmla="*/ 1074 h 81568"/>
                    <a:gd name="connsiteX6" fmla="*/ 27434 w 55100"/>
                    <a:gd name="connsiteY6" fmla="*/ 51261 h 81568"/>
                    <a:gd name="connsiteX7" fmla="*/ 44657 w 55100"/>
                    <a:gd name="connsiteY7" fmla="*/ 1074 h 81568"/>
                    <a:gd name="connsiteX8" fmla="*/ 55011 w 55100"/>
                    <a:gd name="connsiteY8" fmla="*/ 1074 h 81568"/>
                    <a:gd name="connsiteX9" fmla="*/ 29072 w 55100"/>
                    <a:gd name="connsiteY9" fmla="*/ 68959 h 81568"/>
                    <a:gd name="connsiteX10" fmla="*/ 11427 w 55100"/>
                    <a:gd name="connsiteY10" fmla="*/ 82642 h 81568"/>
                    <a:gd name="connsiteX11" fmla="*/ 4454 w 55100"/>
                    <a:gd name="connsiteY11" fmla="*/ 81533 h 81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5100" h="81568">
                      <a:moveTo>
                        <a:pt x="4454" y="81533"/>
                      </a:moveTo>
                      <a:lnTo>
                        <a:pt x="6884" y="73291"/>
                      </a:lnTo>
                      <a:cubicBezTo>
                        <a:pt x="13223" y="75193"/>
                        <a:pt x="17714" y="74295"/>
                        <a:pt x="20778" y="65367"/>
                      </a:cubicBezTo>
                      <a:lnTo>
                        <a:pt x="22468" y="60454"/>
                      </a:lnTo>
                      <a:lnTo>
                        <a:pt x="-90" y="1074"/>
                      </a:lnTo>
                      <a:lnTo>
                        <a:pt x="10318" y="1074"/>
                      </a:lnTo>
                      <a:cubicBezTo>
                        <a:pt x="15970" y="17609"/>
                        <a:pt x="22838" y="33828"/>
                        <a:pt x="27434" y="51261"/>
                      </a:cubicBezTo>
                      <a:cubicBezTo>
                        <a:pt x="32030" y="33775"/>
                        <a:pt x="39004" y="17609"/>
                        <a:pt x="44657" y="1074"/>
                      </a:cubicBezTo>
                      <a:lnTo>
                        <a:pt x="55011" y="1074"/>
                      </a:lnTo>
                      <a:lnTo>
                        <a:pt x="29072" y="68959"/>
                      </a:lnTo>
                      <a:cubicBezTo>
                        <a:pt x="25480" y="78363"/>
                        <a:pt x="19774" y="82642"/>
                        <a:pt x="11427" y="82642"/>
                      </a:cubicBezTo>
                      <a:cubicBezTo>
                        <a:pt x="8046" y="82642"/>
                        <a:pt x="5457" y="82008"/>
                        <a:pt x="4454" y="81533"/>
                      </a:cubicBezTo>
                    </a:path>
                  </a:pathLst>
                </a:custGeom>
                <a:solidFill>
                  <a:srgbClr val="000000"/>
                </a:solidFill>
                <a:ln w="53" cap="flat">
                  <a:noFill/>
                  <a:prstDash val="solid"/>
                  <a:miter/>
                </a:ln>
              </p:spPr>
              <p:txBody>
                <a:bodyPr rtlCol="0" anchor="ctr"/>
                <a:lstStyle/>
                <a:p>
                  <a:endParaRPr lang="en-GB"/>
                </a:p>
              </p:txBody>
            </p:sp>
            <p:sp>
              <p:nvSpPr>
                <p:cNvPr id="404" name="Freeform: Shape 403">
                  <a:extLst>
                    <a:ext uri="{FF2B5EF4-FFF2-40B4-BE49-F238E27FC236}">
                      <a16:creationId xmlns:a16="http://schemas.microsoft.com/office/drawing/2014/main" id="{3AE739D9-C097-F27C-8CA8-30DDCB63D542}"/>
                    </a:ext>
                  </a:extLst>
                </p:cNvPr>
                <p:cNvSpPr/>
                <p:nvPr/>
              </p:nvSpPr>
              <p:spPr>
                <a:xfrm>
                  <a:off x="3610359" y="5301644"/>
                  <a:ext cx="46014" cy="61070"/>
                </a:xfrm>
                <a:custGeom>
                  <a:avLst/>
                  <a:gdLst>
                    <a:gd name="connsiteX0" fmla="*/ 22669 w 46014"/>
                    <a:gd name="connsiteY0" fmla="*/ 62350 h 61070"/>
                    <a:gd name="connsiteX1" fmla="*/ -48 w 46014"/>
                    <a:gd name="connsiteY1" fmla="*/ 46766 h 61070"/>
                    <a:gd name="connsiteX2" fmla="*/ 8986 w 46014"/>
                    <a:gd name="connsiteY2" fmla="*/ 44600 h 61070"/>
                    <a:gd name="connsiteX3" fmla="*/ 22563 w 46014"/>
                    <a:gd name="connsiteY3" fmla="*/ 54003 h 61070"/>
                    <a:gd name="connsiteX4" fmla="*/ 36087 w 46014"/>
                    <a:gd name="connsiteY4" fmla="*/ 45075 h 61070"/>
                    <a:gd name="connsiteX5" fmla="*/ 27423 w 46014"/>
                    <a:gd name="connsiteY5" fmla="*/ 36940 h 61070"/>
                    <a:gd name="connsiteX6" fmla="*/ 17597 w 46014"/>
                    <a:gd name="connsiteY6" fmla="*/ 34615 h 61070"/>
                    <a:gd name="connsiteX7" fmla="*/ 1748 w 46014"/>
                    <a:gd name="connsiteY7" fmla="*/ 18502 h 61070"/>
                    <a:gd name="connsiteX8" fmla="*/ 23619 w 46014"/>
                    <a:gd name="connsiteY8" fmla="*/ 1280 h 61070"/>
                    <a:gd name="connsiteX9" fmla="*/ 44857 w 46014"/>
                    <a:gd name="connsiteY9" fmla="*/ 15491 h 61070"/>
                    <a:gd name="connsiteX10" fmla="*/ 36246 w 46014"/>
                    <a:gd name="connsiteY10" fmla="*/ 17710 h 61070"/>
                    <a:gd name="connsiteX11" fmla="*/ 23672 w 46014"/>
                    <a:gd name="connsiteY11" fmla="*/ 9363 h 61070"/>
                    <a:gd name="connsiteX12" fmla="*/ 11363 w 46014"/>
                    <a:gd name="connsiteY12" fmla="*/ 17921 h 61070"/>
                    <a:gd name="connsiteX13" fmla="*/ 21295 w 46014"/>
                    <a:gd name="connsiteY13" fmla="*/ 26374 h 61070"/>
                    <a:gd name="connsiteX14" fmla="*/ 30223 w 46014"/>
                    <a:gd name="connsiteY14" fmla="*/ 28487 h 61070"/>
                    <a:gd name="connsiteX15" fmla="*/ 45966 w 46014"/>
                    <a:gd name="connsiteY15" fmla="*/ 44441 h 61070"/>
                    <a:gd name="connsiteX16" fmla="*/ 22669 w 46014"/>
                    <a:gd name="connsiteY16" fmla="*/ 62350 h 6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6014" h="61070">
                      <a:moveTo>
                        <a:pt x="22669" y="62350"/>
                      </a:moveTo>
                      <a:cubicBezTo>
                        <a:pt x="10518" y="62350"/>
                        <a:pt x="2065" y="56962"/>
                        <a:pt x="-48" y="46766"/>
                      </a:cubicBezTo>
                      <a:lnTo>
                        <a:pt x="8986" y="44600"/>
                      </a:lnTo>
                      <a:cubicBezTo>
                        <a:pt x="10676" y="51098"/>
                        <a:pt x="15484" y="54003"/>
                        <a:pt x="22563" y="54003"/>
                      </a:cubicBezTo>
                      <a:cubicBezTo>
                        <a:pt x="30804" y="54003"/>
                        <a:pt x="36087" y="49936"/>
                        <a:pt x="36087" y="45075"/>
                      </a:cubicBezTo>
                      <a:cubicBezTo>
                        <a:pt x="36087" y="41007"/>
                        <a:pt x="33234" y="38313"/>
                        <a:pt x="27423" y="36940"/>
                      </a:cubicBezTo>
                      <a:lnTo>
                        <a:pt x="17597" y="34615"/>
                      </a:lnTo>
                      <a:cubicBezTo>
                        <a:pt x="6873" y="32079"/>
                        <a:pt x="1748" y="26796"/>
                        <a:pt x="1748" y="18502"/>
                      </a:cubicBezTo>
                      <a:cubicBezTo>
                        <a:pt x="1748" y="8359"/>
                        <a:pt x="11046" y="1280"/>
                        <a:pt x="23619" y="1280"/>
                      </a:cubicBezTo>
                      <a:cubicBezTo>
                        <a:pt x="35770" y="1280"/>
                        <a:pt x="42163" y="7197"/>
                        <a:pt x="44857" y="15491"/>
                      </a:cubicBezTo>
                      <a:lnTo>
                        <a:pt x="36246" y="17710"/>
                      </a:lnTo>
                      <a:cubicBezTo>
                        <a:pt x="34608" y="13483"/>
                        <a:pt x="31280" y="9363"/>
                        <a:pt x="23672" y="9363"/>
                      </a:cubicBezTo>
                      <a:cubicBezTo>
                        <a:pt x="16646" y="9363"/>
                        <a:pt x="11363" y="13008"/>
                        <a:pt x="11363" y="17921"/>
                      </a:cubicBezTo>
                      <a:cubicBezTo>
                        <a:pt x="11363" y="22306"/>
                        <a:pt x="14374" y="24736"/>
                        <a:pt x="21295" y="26374"/>
                      </a:cubicBezTo>
                      <a:lnTo>
                        <a:pt x="30223" y="28487"/>
                      </a:lnTo>
                      <a:cubicBezTo>
                        <a:pt x="40947" y="31023"/>
                        <a:pt x="45966" y="36358"/>
                        <a:pt x="45966" y="44441"/>
                      </a:cubicBezTo>
                      <a:cubicBezTo>
                        <a:pt x="45966" y="54796"/>
                        <a:pt x="36510" y="62350"/>
                        <a:pt x="22669" y="62350"/>
                      </a:cubicBezTo>
                    </a:path>
                  </a:pathLst>
                </a:custGeom>
                <a:solidFill>
                  <a:srgbClr val="000000"/>
                </a:solidFill>
                <a:ln w="53" cap="flat">
                  <a:noFill/>
                  <a:prstDash val="solid"/>
                  <a:miter/>
                </a:ln>
              </p:spPr>
              <p:txBody>
                <a:bodyPr rtlCol="0" anchor="ctr"/>
                <a:lstStyle/>
                <a:p>
                  <a:endParaRPr lang="en-GB"/>
                </a:p>
              </p:txBody>
            </p:sp>
            <p:sp>
              <p:nvSpPr>
                <p:cNvPr id="405" name="Freeform: Shape 404">
                  <a:extLst>
                    <a:ext uri="{FF2B5EF4-FFF2-40B4-BE49-F238E27FC236}">
                      <a16:creationId xmlns:a16="http://schemas.microsoft.com/office/drawing/2014/main" id="{A38E4995-AA76-90DB-24F2-EE68B7731CD0}"/>
                    </a:ext>
                  </a:extLst>
                </p:cNvPr>
                <p:cNvSpPr/>
                <p:nvPr/>
              </p:nvSpPr>
              <p:spPr>
                <a:xfrm>
                  <a:off x="3662819" y="5288331"/>
                  <a:ext cx="32173" cy="73855"/>
                </a:xfrm>
                <a:custGeom>
                  <a:avLst/>
                  <a:gdLst>
                    <a:gd name="connsiteX0" fmla="*/ 30714 w 32173"/>
                    <a:gd name="connsiteY0" fmla="*/ 15462 h 73855"/>
                    <a:gd name="connsiteX1" fmla="*/ 30714 w 32173"/>
                    <a:gd name="connsiteY1" fmla="*/ 23598 h 73855"/>
                    <a:gd name="connsiteX2" fmla="*/ 18563 w 32173"/>
                    <a:gd name="connsiteY2" fmla="*/ 23598 h 73855"/>
                    <a:gd name="connsiteX3" fmla="*/ 18563 w 32173"/>
                    <a:gd name="connsiteY3" fmla="*/ 59205 h 73855"/>
                    <a:gd name="connsiteX4" fmla="*/ 25536 w 32173"/>
                    <a:gd name="connsiteY4" fmla="*/ 66812 h 73855"/>
                    <a:gd name="connsiteX5" fmla="*/ 30397 w 32173"/>
                    <a:gd name="connsiteY5" fmla="*/ 66178 h 73855"/>
                    <a:gd name="connsiteX6" fmla="*/ 32351 w 32173"/>
                    <a:gd name="connsiteY6" fmla="*/ 74208 h 73855"/>
                    <a:gd name="connsiteX7" fmla="*/ 25272 w 32173"/>
                    <a:gd name="connsiteY7" fmla="*/ 75265 h 73855"/>
                    <a:gd name="connsiteX8" fmla="*/ 9054 w 32173"/>
                    <a:gd name="connsiteY8" fmla="*/ 59944 h 73855"/>
                    <a:gd name="connsiteX9" fmla="*/ 9054 w 32173"/>
                    <a:gd name="connsiteY9" fmla="*/ 23598 h 73855"/>
                    <a:gd name="connsiteX10" fmla="*/ 178 w 32173"/>
                    <a:gd name="connsiteY10" fmla="*/ 23598 h 73855"/>
                    <a:gd name="connsiteX11" fmla="*/ 178 w 32173"/>
                    <a:gd name="connsiteY11" fmla="*/ 15462 h 73855"/>
                    <a:gd name="connsiteX12" fmla="*/ 9054 w 32173"/>
                    <a:gd name="connsiteY12" fmla="*/ 15462 h 73855"/>
                    <a:gd name="connsiteX13" fmla="*/ 9054 w 32173"/>
                    <a:gd name="connsiteY13" fmla="*/ 1410 h 73855"/>
                    <a:gd name="connsiteX14" fmla="*/ 18563 w 32173"/>
                    <a:gd name="connsiteY14" fmla="*/ 1410 h 73855"/>
                    <a:gd name="connsiteX15" fmla="*/ 18563 w 32173"/>
                    <a:gd name="connsiteY15" fmla="*/ 15462 h 73855"/>
                    <a:gd name="connsiteX16" fmla="*/ 30714 w 32173"/>
                    <a:gd name="connsiteY16" fmla="*/ 15462 h 73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2173" h="73855">
                      <a:moveTo>
                        <a:pt x="30714" y="15462"/>
                      </a:moveTo>
                      <a:lnTo>
                        <a:pt x="30714" y="23598"/>
                      </a:lnTo>
                      <a:lnTo>
                        <a:pt x="18563" y="23598"/>
                      </a:lnTo>
                      <a:lnTo>
                        <a:pt x="18563" y="59205"/>
                      </a:lnTo>
                      <a:cubicBezTo>
                        <a:pt x="18563" y="64488"/>
                        <a:pt x="20518" y="66812"/>
                        <a:pt x="25536" y="66812"/>
                      </a:cubicBezTo>
                      <a:cubicBezTo>
                        <a:pt x="26752" y="66812"/>
                        <a:pt x="28812" y="66495"/>
                        <a:pt x="30397" y="66178"/>
                      </a:cubicBezTo>
                      <a:lnTo>
                        <a:pt x="32351" y="74208"/>
                      </a:lnTo>
                      <a:cubicBezTo>
                        <a:pt x="30397" y="74895"/>
                        <a:pt x="27702" y="75265"/>
                        <a:pt x="25272" y="75265"/>
                      </a:cubicBezTo>
                      <a:cubicBezTo>
                        <a:pt x="15076" y="75265"/>
                        <a:pt x="9054" y="69612"/>
                        <a:pt x="9054" y="59944"/>
                      </a:cubicBezTo>
                      <a:lnTo>
                        <a:pt x="9054" y="23598"/>
                      </a:lnTo>
                      <a:lnTo>
                        <a:pt x="178" y="23598"/>
                      </a:lnTo>
                      <a:lnTo>
                        <a:pt x="178" y="15462"/>
                      </a:lnTo>
                      <a:lnTo>
                        <a:pt x="9054" y="15462"/>
                      </a:lnTo>
                      <a:lnTo>
                        <a:pt x="9054" y="1410"/>
                      </a:lnTo>
                      <a:lnTo>
                        <a:pt x="18563" y="1410"/>
                      </a:lnTo>
                      <a:lnTo>
                        <a:pt x="18563" y="15462"/>
                      </a:lnTo>
                      <a:lnTo>
                        <a:pt x="30714" y="15462"/>
                      </a:lnTo>
                    </a:path>
                  </a:pathLst>
                </a:custGeom>
                <a:solidFill>
                  <a:srgbClr val="000000"/>
                </a:solidFill>
                <a:ln w="53" cap="flat">
                  <a:noFill/>
                  <a:prstDash val="solid"/>
                  <a:miter/>
                </a:ln>
              </p:spPr>
              <p:txBody>
                <a:bodyPr rtlCol="0" anchor="ctr"/>
                <a:lstStyle/>
                <a:p>
                  <a:endParaRPr lang="en-GB"/>
                </a:p>
              </p:txBody>
            </p:sp>
            <p:sp>
              <p:nvSpPr>
                <p:cNvPr id="406" name="Freeform: Shape 405">
                  <a:extLst>
                    <a:ext uri="{FF2B5EF4-FFF2-40B4-BE49-F238E27FC236}">
                      <a16:creationId xmlns:a16="http://schemas.microsoft.com/office/drawing/2014/main" id="{93D0CFF3-0ABD-EC77-5777-EF075C55D75B}"/>
                    </a:ext>
                  </a:extLst>
                </p:cNvPr>
                <p:cNvSpPr/>
                <p:nvPr/>
              </p:nvSpPr>
              <p:spPr>
                <a:xfrm>
                  <a:off x="3701595" y="5301644"/>
                  <a:ext cx="52300" cy="61070"/>
                </a:xfrm>
                <a:custGeom>
                  <a:avLst/>
                  <a:gdLst>
                    <a:gd name="connsiteX0" fmla="*/ 27594 w 52300"/>
                    <a:gd name="connsiteY0" fmla="*/ 62350 h 61070"/>
                    <a:gd name="connsiteX1" fmla="*/ -88 w 52300"/>
                    <a:gd name="connsiteY1" fmla="*/ 32026 h 61070"/>
                    <a:gd name="connsiteX2" fmla="*/ 26485 w 52300"/>
                    <a:gd name="connsiteY2" fmla="*/ 1280 h 61070"/>
                    <a:gd name="connsiteX3" fmla="*/ 52213 w 52300"/>
                    <a:gd name="connsiteY3" fmla="*/ 30811 h 61070"/>
                    <a:gd name="connsiteX4" fmla="*/ 52213 w 52300"/>
                    <a:gd name="connsiteY4" fmla="*/ 34774 h 61070"/>
                    <a:gd name="connsiteX5" fmla="*/ 9527 w 52300"/>
                    <a:gd name="connsiteY5" fmla="*/ 34774 h 61070"/>
                    <a:gd name="connsiteX6" fmla="*/ 27647 w 52300"/>
                    <a:gd name="connsiteY6" fmla="*/ 53898 h 61070"/>
                    <a:gd name="connsiteX7" fmla="*/ 42070 w 52300"/>
                    <a:gd name="connsiteY7" fmla="*/ 44811 h 61070"/>
                    <a:gd name="connsiteX8" fmla="*/ 51262 w 52300"/>
                    <a:gd name="connsiteY8" fmla="*/ 47347 h 61070"/>
                    <a:gd name="connsiteX9" fmla="*/ 27594 w 52300"/>
                    <a:gd name="connsiteY9" fmla="*/ 62350 h 61070"/>
                    <a:gd name="connsiteX10" fmla="*/ 9580 w 52300"/>
                    <a:gd name="connsiteY10" fmla="*/ 26744 h 61070"/>
                    <a:gd name="connsiteX11" fmla="*/ 42545 w 52300"/>
                    <a:gd name="connsiteY11" fmla="*/ 26744 h 61070"/>
                    <a:gd name="connsiteX12" fmla="*/ 26485 w 52300"/>
                    <a:gd name="connsiteY12" fmla="*/ 9732 h 61070"/>
                    <a:gd name="connsiteX13" fmla="*/ 9580 w 52300"/>
                    <a:gd name="connsiteY13" fmla="*/ 26744 h 6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300" h="61070">
                      <a:moveTo>
                        <a:pt x="27594" y="62350"/>
                      </a:moveTo>
                      <a:cubicBezTo>
                        <a:pt x="10478" y="62350"/>
                        <a:pt x="-88" y="50200"/>
                        <a:pt x="-88" y="32026"/>
                      </a:cubicBezTo>
                      <a:cubicBezTo>
                        <a:pt x="-88" y="13906"/>
                        <a:pt x="10372" y="1280"/>
                        <a:pt x="26485" y="1280"/>
                      </a:cubicBezTo>
                      <a:cubicBezTo>
                        <a:pt x="39006" y="1280"/>
                        <a:pt x="52213" y="8993"/>
                        <a:pt x="52213" y="30811"/>
                      </a:cubicBezTo>
                      <a:lnTo>
                        <a:pt x="52213" y="34774"/>
                      </a:lnTo>
                      <a:lnTo>
                        <a:pt x="9527" y="34774"/>
                      </a:lnTo>
                      <a:cubicBezTo>
                        <a:pt x="10002" y="47136"/>
                        <a:pt x="17187" y="53898"/>
                        <a:pt x="27647" y="53898"/>
                      </a:cubicBezTo>
                      <a:cubicBezTo>
                        <a:pt x="34621" y="53898"/>
                        <a:pt x="39851" y="50834"/>
                        <a:pt x="42070" y="44811"/>
                      </a:cubicBezTo>
                      <a:lnTo>
                        <a:pt x="51262" y="47347"/>
                      </a:lnTo>
                      <a:cubicBezTo>
                        <a:pt x="48515" y="56275"/>
                        <a:pt x="39692" y="62350"/>
                        <a:pt x="27594" y="62350"/>
                      </a:cubicBezTo>
                      <a:close/>
                      <a:moveTo>
                        <a:pt x="9580" y="26744"/>
                      </a:moveTo>
                      <a:lnTo>
                        <a:pt x="42545" y="26744"/>
                      </a:lnTo>
                      <a:cubicBezTo>
                        <a:pt x="41647" y="16706"/>
                        <a:pt x="36206" y="9732"/>
                        <a:pt x="26485" y="9732"/>
                      </a:cubicBezTo>
                      <a:cubicBezTo>
                        <a:pt x="16342" y="9732"/>
                        <a:pt x="10161" y="17710"/>
                        <a:pt x="9580" y="26744"/>
                      </a:cubicBezTo>
                    </a:path>
                  </a:pathLst>
                </a:custGeom>
                <a:solidFill>
                  <a:srgbClr val="000000"/>
                </a:solidFill>
                <a:ln w="53" cap="flat">
                  <a:noFill/>
                  <a:prstDash val="solid"/>
                  <a:miter/>
                </a:ln>
              </p:spPr>
              <p:txBody>
                <a:bodyPr rtlCol="0" anchor="ctr"/>
                <a:lstStyle/>
                <a:p>
                  <a:endParaRPr lang="en-GB"/>
                </a:p>
              </p:txBody>
            </p:sp>
            <p:sp>
              <p:nvSpPr>
                <p:cNvPr id="407" name="Freeform: Shape 406">
                  <a:extLst>
                    <a:ext uri="{FF2B5EF4-FFF2-40B4-BE49-F238E27FC236}">
                      <a16:creationId xmlns:a16="http://schemas.microsoft.com/office/drawing/2014/main" id="{A4FC0DC6-1173-0BC0-6546-E0DA11F048F0}"/>
                    </a:ext>
                  </a:extLst>
                </p:cNvPr>
                <p:cNvSpPr/>
                <p:nvPr/>
              </p:nvSpPr>
              <p:spPr>
                <a:xfrm>
                  <a:off x="3767526" y="5301327"/>
                  <a:ext cx="78081" cy="60119"/>
                </a:xfrm>
                <a:custGeom>
                  <a:avLst/>
                  <a:gdLst>
                    <a:gd name="connsiteX0" fmla="*/ -373 w 78081"/>
                    <a:gd name="connsiteY0" fmla="*/ 61414 h 60119"/>
                    <a:gd name="connsiteX1" fmla="*/ -373 w 78081"/>
                    <a:gd name="connsiteY1" fmla="*/ 2351 h 60119"/>
                    <a:gd name="connsiteX2" fmla="*/ 8872 w 78081"/>
                    <a:gd name="connsiteY2" fmla="*/ 2351 h 60119"/>
                    <a:gd name="connsiteX3" fmla="*/ 8925 w 78081"/>
                    <a:gd name="connsiteY3" fmla="*/ 13181 h 60119"/>
                    <a:gd name="connsiteX4" fmla="*/ 25460 w 78081"/>
                    <a:gd name="connsiteY4" fmla="*/ 1295 h 60119"/>
                    <a:gd name="connsiteX5" fmla="*/ 40517 w 78081"/>
                    <a:gd name="connsiteY5" fmla="*/ 13340 h 60119"/>
                    <a:gd name="connsiteX6" fmla="*/ 59113 w 78081"/>
                    <a:gd name="connsiteY6" fmla="*/ 1295 h 60119"/>
                    <a:gd name="connsiteX7" fmla="*/ 77709 w 78081"/>
                    <a:gd name="connsiteY7" fmla="*/ 21581 h 60119"/>
                    <a:gd name="connsiteX8" fmla="*/ 77709 w 78081"/>
                    <a:gd name="connsiteY8" fmla="*/ 61414 h 60119"/>
                    <a:gd name="connsiteX9" fmla="*/ 68146 w 78081"/>
                    <a:gd name="connsiteY9" fmla="*/ 61414 h 60119"/>
                    <a:gd name="connsiteX10" fmla="*/ 68146 w 78081"/>
                    <a:gd name="connsiteY10" fmla="*/ 21845 h 60119"/>
                    <a:gd name="connsiteX11" fmla="*/ 56260 w 78081"/>
                    <a:gd name="connsiteY11" fmla="*/ 9959 h 60119"/>
                    <a:gd name="connsiteX12" fmla="*/ 43422 w 78081"/>
                    <a:gd name="connsiteY12" fmla="*/ 22849 h 60119"/>
                    <a:gd name="connsiteX13" fmla="*/ 43422 w 78081"/>
                    <a:gd name="connsiteY13" fmla="*/ 61414 h 60119"/>
                    <a:gd name="connsiteX14" fmla="*/ 33913 w 78081"/>
                    <a:gd name="connsiteY14" fmla="*/ 61414 h 60119"/>
                    <a:gd name="connsiteX15" fmla="*/ 33913 w 78081"/>
                    <a:gd name="connsiteY15" fmla="*/ 20894 h 60119"/>
                    <a:gd name="connsiteX16" fmla="*/ 22343 w 78081"/>
                    <a:gd name="connsiteY16" fmla="*/ 9959 h 60119"/>
                    <a:gd name="connsiteX17" fmla="*/ 9136 w 78081"/>
                    <a:gd name="connsiteY17" fmla="*/ 24223 h 60119"/>
                    <a:gd name="connsiteX18" fmla="*/ 9136 w 78081"/>
                    <a:gd name="connsiteY18" fmla="*/ 61414 h 60119"/>
                    <a:gd name="connsiteX19" fmla="*/ -373 w 78081"/>
                    <a:gd name="connsiteY19" fmla="*/ 61414 h 60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8081" h="60119">
                      <a:moveTo>
                        <a:pt x="-373" y="61414"/>
                      </a:moveTo>
                      <a:lnTo>
                        <a:pt x="-373" y="2351"/>
                      </a:lnTo>
                      <a:lnTo>
                        <a:pt x="8872" y="2351"/>
                      </a:lnTo>
                      <a:lnTo>
                        <a:pt x="8925" y="13181"/>
                      </a:lnTo>
                      <a:cubicBezTo>
                        <a:pt x="11830" y="5204"/>
                        <a:pt x="18487" y="1295"/>
                        <a:pt x="25460" y="1295"/>
                      </a:cubicBezTo>
                      <a:cubicBezTo>
                        <a:pt x="33226" y="1295"/>
                        <a:pt x="38404" y="6049"/>
                        <a:pt x="40517" y="13340"/>
                      </a:cubicBezTo>
                      <a:cubicBezTo>
                        <a:pt x="43317" y="5891"/>
                        <a:pt x="50554" y="1295"/>
                        <a:pt x="59113" y="1295"/>
                      </a:cubicBezTo>
                      <a:cubicBezTo>
                        <a:pt x="69362" y="1295"/>
                        <a:pt x="77709" y="7898"/>
                        <a:pt x="77709" y="21581"/>
                      </a:cubicBezTo>
                      <a:lnTo>
                        <a:pt x="77709" y="61414"/>
                      </a:lnTo>
                      <a:lnTo>
                        <a:pt x="68146" y="61414"/>
                      </a:lnTo>
                      <a:lnTo>
                        <a:pt x="68146" y="21845"/>
                      </a:lnTo>
                      <a:cubicBezTo>
                        <a:pt x="68146" y="13340"/>
                        <a:pt x="62599" y="9959"/>
                        <a:pt x="56260" y="9959"/>
                      </a:cubicBezTo>
                      <a:cubicBezTo>
                        <a:pt x="48283" y="9959"/>
                        <a:pt x="43422" y="15400"/>
                        <a:pt x="43422" y="22849"/>
                      </a:cubicBezTo>
                      <a:lnTo>
                        <a:pt x="43422" y="61414"/>
                      </a:lnTo>
                      <a:lnTo>
                        <a:pt x="33913" y="61414"/>
                      </a:lnTo>
                      <a:lnTo>
                        <a:pt x="33913" y="20894"/>
                      </a:lnTo>
                      <a:cubicBezTo>
                        <a:pt x="33913" y="14344"/>
                        <a:pt x="29000" y="9959"/>
                        <a:pt x="22343" y="9959"/>
                      </a:cubicBezTo>
                      <a:cubicBezTo>
                        <a:pt x="15423" y="9959"/>
                        <a:pt x="9136" y="14819"/>
                        <a:pt x="9136" y="24223"/>
                      </a:cubicBezTo>
                      <a:lnTo>
                        <a:pt x="9136" y="61414"/>
                      </a:lnTo>
                      <a:lnTo>
                        <a:pt x="-373" y="61414"/>
                      </a:lnTo>
                    </a:path>
                  </a:pathLst>
                </a:custGeom>
                <a:solidFill>
                  <a:srgbClr val="000000"/>
                </a:solidFill>
                <a:ln w="53" cap="flat">
                  <a:noFill/>
                  <a:prstDash val="solid"/>
                  <a:miter/>
                </a:ln>
              </p:spPr>
              <p:txBody>
                <a:bodyPr rtlCol="0" anchor="ctr"/>
                <a:lstStyle/>
                <a:p>
                  <a:endParaRPr lang="en-GB"/>
                </a:p>
              </p:txBody>
            </p:sp>
            <p:sp>
              <p:nvSpPr>
                <p:cNvPr id="408" name="Freeform: Shape 407">
                  <a:extLst>
                    <a:ext uri="{FF2B5EF4-FFF2-40B4-BE49-F238E27FC236}">
                      <a16:creationId xmlns:a16="http://schemas.microsoft.com/office/drawing/2014/main" id="{4382DA77-B1B6-E6D0-00F6-AADE217F08A5}"/>
                    </a:ext>
                  </a:extLst>
                </p:cNvPr>
                <p:cNvSpPr/>
                <p:nvPr/>
              </p:nvSpPr>
              <p:spPr>
                <a:xfrm>
                  <a:off x="3859660" y="5301644"/>
                  <a:ext cx="46014" cy="61070"/>
                </a:xfrm>
                <a:custGeom>
                  <a:avLst/>
                  <a:gdLst>
                    <a:gd name="connsiteX0" fmla="*/ 22709 w 46014"/>
                    <a:gd name="connsiteY0" fmla="*/ 62350 h 61070"/>
                    <a:gd name="connsiteX1" fmla="*/ -7 w 46014"/>
                    <a:gd name="connsiteY1" fmla="*/ 46766 h 61070"/>
                    <a:gd name="connsiteX2" fmla="*/ 9027 w 46014"/>
                    <a:gd name="connsiteY2" fmla="*/ 44600 h 61070"/>
                    <a:gd name="connsiteX3" fmla="*/ 22604 w 46014"/>
                    <a:gd name="connsiteY3" fmla="*/ 54003 h 61070"/>
                    <a:gd name="connsiteX4" fmla="*/ 36128 w 46014"/>
                    <a:gd name="connsiteY4" fmla="*/ 45075 h 61070"/>
                    <a:gd name="connsiteX5" fmla="*/ 27464 w 46014"/>
                    <a:gd name="connsiteY5" fmla="*/ 36940 h 61070"/>
                    <a:gd name="connsiteX6" fmla="*/ 17638 w 46014"/>
                    <a:gd name="connsiteY6" fmla="*/ 34615 h 61070"/>
                    <a:gd name="connsiteX7" fmla="*/ 1789 w 46014"/>
                    <a:gd name="connsiteY7" fmla="*/ 18502 h 61070"/>
                    <a:gd name="connsiteX8" fmla="*/ 23660 w 46014"/>
                    <a:gd name="connsiteY8" fmla="*/ 1280 h 61070"/>
                    <a:gd name="connsiteX9" fmla="*/ 44898 w 46014"/>
                    <a:gd name="connsiteY9" fmla="*/ 15491 h 61070"/>
                    <a:gd name="connsiteX10" fmla="*/ 36287 w 46014"/>
                    <a:gd name="connsiteY10" fmla="*/ 17710 h 61070"/>
                    <a:gd name="connsiteX11" fmla="*/ 23713 w 46014"/>
                    <a:gd name="connsiteY11" fmla="*/ 9363 h 61070"/>
                    <a:gd name="connsiteX12" fmla="*/ 11404 w 46014"/>
                    <a:gd name="connsiteY12" fmla="*/ 17921 h 61070"/>
                    <a:gd name="connsiteX13" fmla="*/ 21336 w 46014"/>
                    <a:gd name="connsiteY13" fmla="*/ 26374 h 61070"/>
                    <a:gd name="connsiteX14" fmla="*/ 30264 w 46014"/>
                    <a:gd name="connsiteY14" fmla="*/ 28487 h 61070"/>
                    <a:gd name="connsiteX15" fmla="*/ 46007 w 46014"/>
                    <a:gd name="connsiteY15" fmla="*/ 44441 h 61070"/>
                    <a:gd name="connsiteX16" fmla="*/ 22709 w 46014"/>
                    <a:gd name="connsiteY16" fmla="*/ 62350 h 6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6014" h="61070">
                      <a:moveTo>
                        <a:pt x="22709" y="62350"/>
                      </a:moveTo>
                      <a:cubicBezTo>
                        <a:pt x="10559" y="62350"/>
                        <a:pt x="2106" y="56962"/>
                        <a:pt x="-7" y="46766"/>
                      </a:cubicBezTo>
                      <a:lnTo>
                        <a:pt x="9027" y="44600"/>
                      </a:lnTo>
                      <a:cubicBezTo>
                        <a:pt x="10717" y="51098"/>
                        <a:pt x="15525" y="54003"/>
                        <a:pt x="22604" y="54003"/>
                      </a:cubicBezTo>
                      <a:cubicBezTo>
                        <a:pt x="30845" y="54003"/>
                        <a:pt x="36128" y="49936"/>
                        <a:pt x="36128" y="45075"/>
                      </a:cubicBezTo>
                      <a:cubicBezTo>
                        <a:pt x="36128" y="41007"/>
                        <a:pt x="33275" y="38313"/>
                        <a:pt x="27464" y="36940"/>
                      </a:cubicBezTo>
                      <a:lnTo>
                        <a:pt x="17638" y="34615"/>
                      </a:lnTo>
                      <a:cubicBezTo>
                        <a:pt x="6914" y="32079"/>
                        <a:pt x="1789" y="26796"/>
                        <a:pt x="1789" y="18502"/>
                      </a:cubicBezTo>
                      <a:cubicBezTo>
                        <a:pt x="1789" y="8359"/>
                        <a:pt x="11087" y="1280"/>
                        <a:pt x="23660" y="1280"/>
                      </a:cubicBezTo>
                      <a:cubicBezTo>
                        <a:pt x="35811" y="1280"/>
                        <a:pt x="42203" y="7197"/>
                        <a:pt x="44898" y="15491"/>
                      </a:cubicBezTo>
                      <a:lnTo>
                        <a:pt x="36287" y="17710"/>
                      </a:lnTo>
                      <a:cubicBezTo>
                        <a:pt x="34649" y="13483"/>
                        <a:pt x="31321" y="9363"/>
                        <a:pt x="23713" y="9363"/>
                      </a:cubicBezTo>
                      <a:cubicBezTo>
                        <a:pt x="16687" y="9363"/>
                        <a:pt x="11404" y="13008"/>
                        <a:pt x="11404" y="17921"/>
                      </a:cubicBezTo>
                      <a:cubicBezTo>
                        <a:pt x="11404" y="22306"/>
                        <a:pt x="14415" y="24736"/>
                        <a:pt x="21336" y="26374"/>
                      </a:cubicBezTo>
                      <a:lnTo>
                        <a:pt x="30264" y="28487"/>
                      </a:lnTo>
                      <a:cubicBezTo>
                        <a:pt x="40988" y="31023"/>
                        <a:pt x="46007" y="36358"/>
                        <a:pt x="46007" y="44441"/>
                      </a:cubicBezTo>
                      <a:cubicBezTo>
                        <a:pt x="46007" y="54796"/>
                        <a:pt x="36551" y="62350"/>
                        <a:pt x="22709" y="62350"/>
                      </a:cubicBezTo>
                    </a:path>
                  </a:pathLst>
                </a:custGeom>
                <a:solidFill>
                  <a:srgbClr val="000000"/>
                </a:solidFill>
                <a:ln w="53" cap="flat">
                  <a:noFill/>
                  <a:prstDash val="solid"/>
                  <a:miter/>
                </a:ln>
              </p:spPr>
              <p:txBody>
                <a:bodyPr rtlCol="0" anchor="ctr"/>
                <a:lstStyle/>
                <a:p>
                  <a:endParaRPr lang="en-GB"/>
                </a:p>
              </p:txBody>
            </p:sp>
          </p:grpSp>
          <p:grpSp>
            <p:nvGrpSpPr>
              <p:cNvPr id="409" name="Graphic 8">
                <a:extLst>
                  <a:ext uri="{FF2B5EF4-FFF2-40B4-BE49-F238E27FC236}">
                    <a16:creationId xmlns:a16="http://schemas.microsoft.com/office/drawing/2014/main" id="{2E61107C-0F7F-A4F2-D6D0-60B59BA2FFD1}"/>
                  </a:ext>
                </a:extLst>
              </p:cNvPr>
              <p:cNvGrpSpPr/>
              <p:nvPr/>
            </p:nvGrpSpPr>
            <p:grpSpPr>
              <a:xfrm>
                <a:off x="3949826" y="5280142"/>
                <a:ext cx="285911" cy="82572"/>
                <a:chOff x="3949826" y="5280142"/>
                <a:chExt cx="285911" cy="82572"/>
              </a:xfrm>
              <a:solidFill>
                <a:srgbClr val="000000"/>
              </a:solidFill>
            </p:grpSpPr>
            <p:sp>
              <p:nvSpPr>
                <p:cNvPr id="410" name="Freeform: Shape 409">
                  <a:extLst>
                    <a:ext uri="{FF2B5EF4-FFF2-40B4-BE49-F238E27FC236}">
                      <a16:creationId xmlns:a16="http://schemas.microsoft.com/office/drawing/2014/main" id="{9BB2AEC5-7A2E-5D38-660E-8E8E7EAE6D59}"/>
                    </a:ext>
                  </a:extLst>
                </p:cNvPr>
                <p:cNvSpPr/>
                <p:nvPr/>
              </p:nvSpPr>
              <p:spPr>
                <a:xfrm>
                  <a:off x="3949826" y="5282731"/>
                  <a:ext cx="9509" cy="78715"/>
                </a:xfrm>
                <a:custGeom>
                  <a:avLst/>
                  <a:gdLst>
                    <a:gd name="connsiteX0" fmla="*/ 9809 w 9509"/>
                    <a:gd name="connsiteY0" fmla="*/ 1469 h 78715"/>
                    <a:gd name="connsiteX1" fmla="*/ 9809 w 9509"/>
                    <a:gd name="connsiteY1" fmla="*/ 80185 h 78715"/>
                    <a:gd name="connsiteX2" fmla="*/ 300 w 9509"/>
                    <a:gd name="connsiteY2" fmla="*/ 80185 h 78715"/>
                    <a:gd name="connsiteX3" fmla="*/ 300 w 9509"/>
                    <a:gd name="connsiteY3" fmla="*/ 1469 h 78715"/>
                    <a:gd name="connsiteX4" fmla="*/ 9809 w 9509"/>
                    <a:gd name="connsiteY4" fmla="*/ 1469 h 787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09" h="78715">
                      <a:moveTo>
                        <a:pt x="9809" y="1469"/>
                      </a:moveTo>
                      <a:lnTo>
                        <a:pt x="9809" y="80185"/>
                      </a:lnTo>
                      <a:lnTo>
                        <a:pt x="300" y="80185"/>
                      </a:lnTo>
                      <a:lnTo>
                        <a:pt x="300" y="1469"/>
                      </a:lnTo>
                      <a:lnTo>
                        <a:pt x="9809" y="1469"/>
                      </a:lnTo>
                    </a:path>
                  </a:pathLst>
                </a:custGeom>
                <a:solidFill>
                  <a:srgbClr val="000000"/>
                </a:solidFill>
                <a:ln w="53" cap="flat">
                  <a:noFill/>
                  <a:prstDash val="solid"/>
                  <a:miter/>
                </a:ln>
              </p:spPr>
              <p:txBody>
                <a:bodyPr rtlCol="0" anchor="ctr"/>
                <a:lstStyle/>
                <a:p>
                  <a:endParaRPr lang="en-GB"/>
                </a:p>
              </p:txBody>
            </p:sp>
            <p:sp>
              <p:nvSpPr>
                <p:cNvPr id="411" name="Freeform: Shape 410">
                  <a:extLst>
                    <a:ext uri="{FF2B5EF4-FFF2-40B4-BE49-F238E27FC236}">
                      <a16:creationId xmlns:a16="http://schemas.microsoft.com/office/drawing/2014/main" id="{EC05B46F-1A89-697E-897A-8618654C086A}"/>
                    </a:ext>
                  </a:extLst>
                </p:cNvPr>
                <p:cNvSpPr/>
                <p:nvPr/>
              </p:nvSpPr>
              <p:spPr>
                <a:xfrm>
                  <a:off x="3974233" y="5280142"/>
                  <a:ext cx="13260" cy="81304"/>
                </a:xfrm>
                <a:custGeom>
                  <a:avLst/>
                  <a:gdLst>
                    <a:gd name="connsiteX0" fmla="*/ 2099 w 13260"/>
                    <a:gd name="connsiteY0" fmla="*/ 82798 h 81304"/>
                    <a:gd name="connsiteX1" fmla="*/ 2099 w 13260"/>
                    <a:gd name="connsiteY1" fmla="*/ 23735 h 81304"/>
                    <a:gd name="connsiteX2" fmla="*/ 11609 w 13260"/>
                    <a:gd name="connsiteY2" fmla="*/ 23735 h 81304"/>
                    <a:gd name="connsiteX3" fmla="*/ 11609 w 13260"/>
                    <a:gd name="connsiteY3" fmla="*/ 82798 h 81304"/>
                    <a:gd name="connsiteX4" fmla="*/ 2099 w 13260"/>
                    <a:gd name="connsiteY4" fmla="*/ 82798 h 81304"/>
                    <a:gd name="connsiteX5" fmla="*/ 6907 w 13260"/>
                    <a:gd name="connsiteY5" fmla="*/ 14067 h 81304"/>
                    <a:gd name="connsiteX6" fmla="*/ 303 w 13260"/>
                    <a:gd name="connsiteY6" fmla="*/ 7780 h 81304"/>
                    <a:gd name="connsiteX7" fmla="*/ 6907 w 13260"/>
                    <a:gd name="connsiteY7" fmla="*/ 1493 h 81304"/>
                    <a:gd name="connsiteX8" fmla="*/ 13563 w 13260"/>
                    <a:gd name="connsiteY8" fmla="*/ 7780 h 81304"/>
                    <a:gd name="connsiteX9" fmla="*/ 6907 w 13260"/>
                    <a:gd name="connsiteY9" fmla="*/ 14067 h 81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260" h="81304">
                      <a:moveTo>
                        <a:pt x="2099" y="82798"/>
                      </a:moveTo>
                      <a:lnTo>
                        <a:pt x="2099" y="23735"/>
                      </a:lnTo>
                      <a:lnTo>
                        <a:pt x="11609" y="23735"/>
                      </a:lnTo>
                      <a:lnTo>
                        <a:pt x="11609" y="82798"/>
                      </a:lnTo>
                      <a:lnTo>
                        <a:pt x="2099" y="82798"/>
                      </a:lnTo>
                      <a:close/>
                      <a:moveTo>
                        <a:pt x="6907" y="14067"/>
                      </a:moveTo>
                      <a:cubicBezTo>
                        <a:pt x="3314" y="14067"/>
                        <a:pt x="303" y="11267"/>
                        <a:pt x="303" y="7780"/>
                      </a:cubicBezTo>
                      <a:cubicBezTo>
                        <a:pt x="303" y="4293"/>
                        <a:pt x="3314" y="1493"/>
                        <a:pt x="6907" y="1493"/>
                      </a:cubicBezTo>
                      <a:cubicBezTo>
                        <a:pt x="10552" y="1493"/>
                        <a:pt x="13563" y="4293"/>
                        <a:pt x="13563" y="7780"/>
                      </a:cubicBezTo>
                      <a:cubicBezTo>
                        <a:pt x="13563" y="11267"/>
                        <a:pt x="10552" y="14067"/>
                        <a:pt x="6907" y="14067"/>
                      </a:cubicBezTo>
                    </a:path>
                  </a:pathLst>
                </a:custGeom>
                <a:solidFill>
                  <a:srgbClr val="000000"/>
                </a:solidFill>
                <a:ln w="53" cap="flat">
                  <a:noFill/>
                  <a:prstDash val="solid"/>
                  <a:miter/>
                </a:ln>
              </p:spPr>
              <p:txBody>
                <a:bodyPr rtlCol="0" anchor="ctr"/>
                <a:lstStyle/>
                <a:p>
                  <a:endParaRPr lang="en-GB"/>
                </a:p>
              </p:txBody>
            </p:sp>
            <p:sp>
              <p:nvSpPr>
                <p:cNvPr id="412" name="Freeform: Shape 411">
                  <a:extLst>
                    <a:ext uri="{FF2B5EF4-FFF2-40B4-BE49-F238E27FC236}">
                      <a16:creationId xmlns:a16="http://schemas.microsoft.com/office/drawing/2014/main" id="{5C17EC21-8CF6-C096-6F97-891E59A0FD09}"/>
                    </a:ext>
                  </a:extLst>
                </p:cNvPr>
                <p:cNvSpPr/>
                <p:nvPr/>
              </p:nvSpPr>
              <p:spPr>
                <a:xfrm>
                  <a:off x="4002233" y="5301644"/>
                  <a:ext cx="47229" cy="59802"/>
                </a:xfrm>
                <a:custGeom>
                  <a:avLst/>
                  <a:gdLst>
                    <a:gd name="connsiteX0" fmla="*/ 9464 w 47229"/>
                    <a:gd name="connsiteY0" fmla="*/ 25699 h 59802"/>
                    <a:gd name="connsiteX1" fmla="*/ 9464 w 47229"/>
                    <a:gd name="connsiteY1" fmla="*/ 61094 h 59802"/>
                    <a:gd name="connsiteX2" fmla="*/ -45 w 47229"/>
                    <a:gd name="connsiteY2" fmla="*/ 61094 h 59802"/>
                    <a:gd name="connsiteX3" fmla="*/ -45 w 47229"/>
                    <a:gd name="connsiteY3" fmla="*/ 2031 h 59802"/>
                    <a:gd name="connsiteX4" fmla="*/ 9094 w 47229"/>
                    <a:gd name="connsiteY4" fmla="*/ 2031 h 59802"/>
                    <a:gd name="connsiteX5" fmla="*/ 9147 w 47229"/>
                    <a:gd name="connsiteY5" fmla="*/ 12967 h 59802"/>
                    <a:gd name="connsiteX6" fmla="*/ 27215 w 47229"/>
                    <a:gd name="connsiteY6" fmla="*/ 1292 h 59802"/>
                    <a:gd name="connsiteX7" fmla="*/ 47184 w 47229"/>
                    <a:gd name="connsiteY7" fmla="*/ 23586 h 59802"/>
                    <a:gd name="connsiteX8" fmla="*/ 47184 w 47229"/>
                    <a:gd name="connsiteY8" fmla="*/ 61094 h 59802"/>
                    <a:gd name="connsiteX9" fmla="*/ 37675 w 47229"/>
                    <a:gd name="connsiteY9" fmla="*/ 61094 h 59802"/>
                    <a:gd name="connsiteX10" fmla="*/ 37675 w 47229"/>
                    <a:gd name="connsiteY10" fmla="*/ 24378 h 59802"/>
                    <a:gd name="connsiteX11" fmla="*/ 24362 w 47229"/>
                    <a:gd name="connsiteY11" fmla="*/ 9850 h 59802"/>
                    <a:gd name="connsiteX12" fmla="*/ 9464 w 47229"/>
                    <a:gd name="connsiteY12" fmla="*/ 25699 h 59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7229" h="59802">
                      <a:moveTo>
                        <a:pt x="9464" y="25699"/>
                      </a:moveTo>
                      <a:lnTo>
                        <a:pt x="9464" y="61094"/>
                      </a:lnTo>
                      <a:lnTo>
                        <a:pt x="-45" y="61094"/>
                      </a:lnTo>
                      <a:lnTo>
                        <a:pt x="-45" y="2031"/>
                      </a:lnTo>
                      <a:lnTo>
                        <a:pt x="9094" y="2031"/>
                      </a:lnTo>
                      <a:lnTo>
                        <a:pt x="9147" y="12967"/>
                      </a:lnTo>
                      <a:cubicBezTo>
                        <a:pt x="12951" y="4620"/>
                        <a:pt x="19290" y="1292"/>
                        <a:pt x="27215" y="1292"/>
                      </a:cubicBezTo>
                      <a:cubicBezTo>
                        <a:pt x="39154" y="1292"/>
                        <a:pt x="47184" y="8635"/>
                        <a:pt x="47184" y="23586"/>
                      </a:cubicBezTo>
                      <a:lnTo>
                        <a:pt x="47184" y="61094"/>
                      </a:lnTo>
                      <a:lnTo>
                        <a:pt x="37675" y="61094"/>
                      </a:lnTo>
                      <a:lnTo>
                        <a:pt x="37675" y="24378"/>
                      </a:lnTo>
                      <a:cubicBezTo>
                        <a:pt x="37675" y="15291"/>
                        <a:pt x="32603" y="9850"/>
                        <a:pt x="24362" y="9850"/>
                      </a:cubicBezTo>
                      <a:cubicBezTo>
                        <a:pt x="15857" y="9850"/>
                        <a:pt x="9464" y="15608"/>
                        <a:pt x="9464" y="25699"/>
                      </a:cubicBezTo>
                    </a:path>
                  </a:pathLst>
                </a:custGeom>
                <a:solidFill>
                  <a:srgbClr val="000000"/>
                </a:solidFill>
                <a:ln w="53" cap="flat">
                  <a:noFill/>
                  <a:prstDash val="solid"/>
                  <a:miter/>
                </a:ln>
              </p:spPr>
              <p:txBody>
                <a:bodyPr rtlCol="0" anchor="ctr"/>
                <a:lstStyle/>
                <a:p>
                  <a:endParaRPr lang="en-GB"/>
                </a:p>
              </p:txBody>
            </p:sp>
            <p:sp>
              <p:nvSpPr>
                <p:cNvPr id="413" name="Freeform: Shape 412">
                  <a:extLst>
                    <a:ext uri="{FF2B5EF4-FFF2-40B4-BE49-F238E27FC236}">
                      <a16:creationId xmlns:a16="http://schemas.microsoft.com/office/drawing/2014/main" id="{5938093B-DF8B-EF4C-F634-428F0A62C282}"/>
                    </a:ext>
                  </a:extLst>
                </p:cNvPr>
                <p:cNvSpPr/>
                <p:nvPr/>
              </p:nvSpPr>
              <p:spPr>
                <a:xfrm>
                  <a:off x="4066156" y="5282731"/>
                  <a:ext cx="49553" cy="78715"/>
                </a:xfrm>
                <a:custGeom>
                  <a:avLst/>
                  <a:gdLst>
                    <a:gd name="connsiteX0" fmla="*/ -56 w 49553"/>
                    <a:gd name="connsiteY0" fmla="*/ 80185 h 78715"/>
                    <a:gd name="connsiteX1" fmla="*/ -56 w 49553"/>
                    <a:gd name="connsiteY1" fmla="*/ 1469 h 78715"/>
                    <a:gd name="connsiteX2" fmla="*/ 9453 w 49553"/>
                    <a:gd name="connsiteY2" fmla="*/ 1469 h 78715"/>
                    <a:gd name="connsiteX3" fmla="*/ 9453 w 49553"/>
                    <a:gd name="connsiteY3" fmla="*/ 47166 h 78715"/>
                    <a:gd name="connsiteX4" fmla="*/ 10615 w 49553"/>
                    <a:gd name="connsiteY4" fmla="*/ 47166 h 78715"/>
                    <a:gd name="connsiteX5" fmla="*/ 35868 w 49553"/>
                    <a:gd name="connsiteY5" fmla="*/ 21122 h 78715"/>
                    <a:gd name="connsiteX6" fmla="*/ 47648 w 49553"/>
                    <a:gd name="connsiteY6" fmla="*/ 21122 h 78715"/>
                    <a:gd name="connsiteX7" fmla="*/ 22924 w 49553"/>
                    <a:gd name="connsiteY7" fmla="*/ 46480 h 78715"/>
                    <a:gd name="connsiteX8" fmla="*/ 49497 w 49553"/>
                    <a:gd name="connsiteY8" fmla="*/ 80185 h 78715"/>
                    <a:gd name="connsiteX9" fmla="*/ 37294 w 49553"/>
                    <a:gd name="connsiteY9" fmla="*/ 80185 h 78715"/>
                    <a:gd name="connsiteX10" fmla="*/ 15687 w 49553"/>
                    <a:gd name="connsiteY10" fmla="*/ 52555 h 78715"/>
                    <a:gd name="connsiteX11" fmla="*/ 9453 w 49553"/>
                    <a:gd name="connsiteY11" fmla="*/ 58419 h 78715"/>
                    <a:gd name="connsiteX12" fmla="*/ 9453 w 49553"/>
                    <a:gd name="connsiteY12" fmla="*/ 80185 h 78715"/>
                    <a:gd name="connsiteX13" fmla="*/ -56 w 49553"/>
                    <a:gd name="connsiteY13" fmla="*/ 80185 h 787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553" h="78715">
                      <a:moveTo>
                        <a:pt x="-56" y="80185"/>
                      </a:moveTo>
                      <a:lnTo>
                        <a:pt x="-56" y="1469"/>
                      </a:lnTo>
                      <a:lnTo>
                        <a:pt x="9453" y="1469"/>
                      </a:lnTo>
                      <a:lnTo>
                        <a:pt x="9453" y="47166"/>
                      </a:lnTo>
                      <a:lnTo>
                        <a:pt x="10615" y="47166"/>
                      </a:lnTo>
                      <a:lnTo>
                        <a:pt x="35868" y="21122"/>
                      </a:lnTo>
                      <a:lnTo>
                        <a:pt x="47648" y="21122"/>
                      </a:lnTo>
                      <a:lnTo>
                        <a:pt x="22924" y="46480"/>
                      </a:lnTo>
                      <a:lnTo>
                        <a:pt x="49497" y="80185"/>
                      </a:lnTo>
                      <a:lnTo>
                        <a:pt x="37294" y="80185"/>
                      </a:lnTo>
                      <a:lnTo>
                        <a:pt x="15687" y="52555"/>
                      </a:lnTo>
                      <a:lnTo>
                        <a:pt x="9453" y="58419"/>
                      </a:lnTo>
                      <a:lnTo>
                        <a:pt x="9453" y="80185"/>
                      </a:lnTo>
                      <a:lnTo>
                        <a:pt x="-56" y="80185"/>
                      </a:lnTo>
                    </a:path>
                  </a:pathLst>
                </a:custGeom>
                <a:solidFill>
                  <a:srgbClr val="000000"/>
                </a:solidFill>
                <a:ln w="53" cap="flat">
                  <a:noFill/>
                  <a:prstDash val="solid"/>
                  <a:miter/>
                </a:ln>
              </p:spPr>
              <p:txBody>
                <a:bodyPr rtlCol="0" anchor="ctr"/>
                <a:lstStyle/>
                <a:p>
                  <a:endParaRPr lang="en-GB"/>
                </a:p>
              </p:txBody>
            </p:sp>
            <p:sp>
              <p:nvSpPr>
                <p:cNvPr id="414" name="Freeform: Shape 413">
                  <a:extLst>
                    <a:ext uri="{FF2B5EF4-FFF2-40B4-BE49-F238E27FC236}">
                      <a16:creationId xmlns:a16="http://schemas.microsoft.com/office/drawing/2014/main" id="{5244B7FD-3BB3-8DED-CC72-C6BEF24A0D0E}"/>
                    </a:ext>
                  </a:extLst>
                </p:cNvPr>
                <p:cNvSpPr/>
                <p:nvPr/>
              </p:nvSpPr>
              <p:spPr>
                <a:xfrm>
                  <a:off x="4120253" y="5301644"/>
                  <a:ext cx="52300" cy="61070"/>
                </a:xfrm>
                <a:custGeom>
                  <a:avLst/>
                  <a:gdLst>
                    <a:gd name="connsiteX0" fmla="*/ 27663 w 52300"/>
                    <a:gd name="connsiteY0" fmla="*/ 62350 h 61070"/>
                    <a:gd name="connsiteX1" fmla="*/ -19 w 52300"/>
                    <a:gd name="connsiteY1" fmla="*/ 32026 h 61070"/>
                    <a:gd name="connsiteX2" fmla="*/ 26554 w 52300"/>
                    <a:gd name="connsiteY2" fmla="*/ 1280 h 61070"/>
                    <a:gd name="connsiteX3" fmla="*/ 52282 w 52300"/>
                    <a:gd name="connsiteY3" fmla="*/ 30811 h 61070"/>
                    <a:gd name="connsiteX4" fmla="*/ 52282 w 52300"/>
                    <a:gd name="connsiteY4" fmla="*/ 34774 h 61070"/>
                    <a:gd name="connsiteX5" fmla="*/ 9596 w 52300"/>
                    <a:gd name="connsiteY5" fmla="*/ 34774 h 61070"/>
                    <a:gd name="connsiteX6" fmla="*/ 27716 w 52300"/>
                    <a:gd name="connsiteY6" fmla="*/ 53898 h 61070"/>
                    <a:gd name="connsiteX7" fmla="*/ 42138 w 52300"/>
                    <a:gd name="connsiteY7" fmla="*/ 44811 h 61070"/>
                    <a:gd name="connsiteX8" fmla="*/ 51331 w 52300"/>
                    <a:gd name="connsiteY8" fmla="*/ 47347 h 61070"/>
                    <a:gd name="connsiteX9" fmla="*/ 27663 w 52300"/>
                    <a:gd name="connsiteY9" fmla="*/ 62350 h 61070"/>
                    <a:gd name="connsiteX10" fmla="*/ 9649 w 52300"/>
                    <a:gd name="connsiteY10" fmla="*/ 26744 h 61070"/>
                    <a:gd name="connsiteX11" fmla="*/ 42614 w 52300"/>
                    <a:gd name="connsiteY11" fmla="*/ 26744 h 61070"/>
                    <a:gd name="connsiteX12" fmla="*/ 26554 w 52300"/>
                    <a:gd name="connsiteY12" fmla="*/ 9732 h 61070"/>
                    <a:gd name="connsiteX13" fmla="*/ 9649 w 52300"/>
                    <a:gd name="connsiteY13" fmla="*/ 26744 h 6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300" h="61070">
                      <a:moveTo>
                        <a:pt x="27663" y="62350"/>
                      </a:moveTo>
                      <a:cubicBezTo>
                        <a:pt x="10547" y="62350"/>
                        <a:pt x="-19" y="50200"/>
                        <a:pt x="-19" y="32026"/>
                      </a:cubicBezTo>
                      <a:cubicBezTo>
                        <a:pt x="-19" y="13906"/>
                        <a:pt x="10441" y="1280"/>
                        <a:pt x="26554" y="1280"/>
                      </a:cubicBezTo>
                      <a:cubicBezTo>
                        <a:pt x="39074" y="1280"/>
                        <a:pt x="52282" y="8993"/>
                        <a:pt x="52282" y="30811"/>
                      </a:cubicBezTo>
                      <a:lnTo>
                        <a:pt x="52282" y="34774"/>
                      </a:lnTo>
                      <a:lnTo>
                        <a:pt x="9596" y="34774"/>
                      </a:lnTo>
                      <a:cubicBezTo>
                        <a:pt x="10071" y="47136"/>
                        <a:pt x="17256" y="53898"/>
                        <a:pt x="27716" y="53898"/>
                      </a:cubicBezTo>
                      <a:cubicBezTo>
                        <a:pt x="34690" y="53898"/>
                        <a:pt x="39920" y="50834"/>
                        <a:pt x="42138" y="44811"/>
                      </a:cubicBezTo>
                      <a:lnTo>
                        <a:pt x="51331" y="47347"/>
                      </a:lnTo>
                      <a:cubicBezTo>
                        <a:pt x="48584" y="56275"/>
                        <a:pt x="39761" y="62350"/>
                        <a:pt x="27663" y="62350"/>
                      </a:cubicBezTo>
                      <a:close/>
                      <a:moveTo>
                        <a:pt x="9649" y="26744"/>
                      </a:moveTo>
                      <a:lnTo>
                        <a:pt x="42614" y="26744"/>
                      </a:lnTo>
                      <a:cubicBezTo>
                        <a:pt x="41716" y="16706"/>
                        <a:pt x="36274" y="9732"/>
                        <a:pt x="26554" y="9732"/>
                      </a:cubicBezTo>
                      <a:cubicBezTo>
                        <a:pt x="16411" y="9732"/>
                        <a:pt x="10230" y="17710"/>
                        <a:pt x="9649" y="26744"/>
                      </a:cubicBezTo>
                    </a:path>
                  </a:pathLst>
                </a:custGeom>
                <a:solidFill>
                  <a:srgbClr val="000000"/>
                </a:solidFill>
                <a:ln w="53" cap="flat">
                  <a:noFill/>
                  <a:prstDash val="solid"/>
                  <a:miter/>
                </a:ln>
              </p:spPr>
              <p:txBody>
                <a:bodyPr rtlCol="0" anchor="ctr"/>
                <a:lstStyle/>
                <a:p>
                  <a:endParaRPr lang="en-GB"/>
                </a:p>
              </p:txBody>
            </p:sp>
            <p:sp>
              <p:nvSpPr>
                <p:cNvPr id="415" name="Freeform: Shape 414">
                  <a:extLst>
                    <a:ext uri="{FF2B5EF4-FFF2-40B4-BE49-F238E27FC236}">
                      <a16:creationId xmlns:a16="http://schemas.microsoft.com/office/drawing/2014/main" id="{4F93112A-E969-AF99-23C0-F09DA44E4013}"/>
                    </a:ext>
                  </a:extLst>
                </p:cNvPr>
                <p:cNvSpPr/>
                <p:nvPr/>
              </p:nvSpPr>
              <p:spPr>
                <a:xfrm>
                  <a:off x="4183331" y="5282731"/>
                  <a:ext cx="52406" cy="79983"/>
                </a:xfrm>
                <a:custGeom>
                  <a:avLst/>
                  <a:gdLst>
                    <a:gd name="connsiteX0" fmla="*/ 24978 w 52406"/>
                    <a:gd name="connsiteY0" fmla="*/ 81441 h 79983"/>
                    <a:gd name="connsiteX1" fmla="*/ -10 w 52406"/>
                    <a:gd name="connsiteY1" fmla="*/ 50800 h 79983"/>
                    <a:gd name="connsiteX2" fmla="*/ 25031 w 52406"/>
                    <a:gd name="connsiteY2" fmla="*/ 20370 h 79983"/>
                    <a:gd name="connsiteX3" fmla="*/ 42148 w 52406"/>
                    <a:gd name="connsiteY3" fmla="*/ 30566 h 79983"/>
                    <a:gd name="connsiteX4" fmla="*/ 42887 w 52406"/>
                    <a:gd name="connsiteY4" fmla="*/ 30566 h 79983"/>
                    <a:gd name="connsiteX5" fmla="*/ 42887 w 52406"/>
                    <a:gd name="connsiteY5" fmla="*/ 1457 h 79983"/>
                    <a:gd name="connsiteX6" fmla="*/ 52397 w 52406"/>
                    <a:gd name="connsiteY6" fmla="*/ 1457 h 79983"/>
                    <a:gd name="connsiteX7" fmla="*/ 52397 w 52406"/>
                    <a:gd name="connsiteY7" fmla="*/ 80173 h 79983"/>
                    <a:gd name="connsiteX8" fmla="*/ 43204 w 52406"/>
                    <a:gd name="connsiteY8" fmla="*/ 80173 h 79983"/>
                    <a:gd name="connsiteX9" fmla="*/ 43204 w 52406"/>
                    <a:gd name="connsiteY9" fmla="*/ 71033 h 79983"/>
                    <a:gd name="connsiteX10" fmla="*/ 42148 w 52406"/>
                    <a:gd name="connsiteY10" fmla="*/ 71033 h 79983"/>
                    <a:gd name="connsiteX11" fmla="*/ 24978 w 52406"/>
                    <a:gd name="connsiteY11" fmla="*/ 81441 h 79983"/>
                    <a:gd name="connsiteX12" fmla="*/ 26405 w 52406"/>
                    <a:gd name="connsiteY12" fmla="*/ 72935 h 79983"/>
                    <a:gd name="connsiteX13" fmla="*/ 42993 w 52406"/>
                    <a:gd name="connsiteY13" fmla="*/ 50694 h 79983"/>
                    <a:gd name="connsiteX14" fmla="*/ 26405 w 52406"/>
                    <a:gd name="connsiteY14" fmla="*/ 28876 h 79983"/>
                    <a:gd name="connsiteX15" fmla="*/ 9658 w 52406"/>
                    <a:gd name="connsiteY15" fmla="*/ 50694 h 79983"/>
                    <a:gd name="connsiteX16" fmla="*/ 26405 w 52406"/>
                    <a:gd name="connsiteY16" fmla="*/ 72935 h 79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2406" h="79983">
                      <a:moveTo>
                        <a:pt x="24978" y="81441"/>
                      </a:moveTo>
                      <a:cubicBezTo>
                        <a:pt x="10239" y="81441"/>
                        <a:pt x="-10" y="69607"/>
                        <a:pt x="-10" y="50800"/>
                      </a:cubicBezTo>
                      <a:cubicBezTo>
                        <a:pt x="-10" y="32098"/>
                        <a:pt x="10292" y="20370"/>
                        <a:pt x="25031" y="20370"/>
                      </a:cubicBezTo>
                      <a:cubicBezTo>
                        <a:pt x="36548" y="20370"/>
                        <a:pt x="40193" y="27449"/>
                        <a:pt x="42148" y="30566"/>
                      </a:cubicBezTo>
                      <a:lnTo>
                        <a:pt x="42887" y="30566"/>
                      </a:lnTo>
                      <a:lnTo>
                        <a:pt x="42887" y="1457"/>
                      </a:lnTo>
                      <a:lnTo>
                        <a:pt x="52397" y="1457"/>
                      </a:lnTo>
                      <a:lnTo>
                        <a:pt x="52397" y="80173"/>
                      </a:lnTo>
                      <a:lnTo>
                        <a:pt x="43204" y="80173"/>
                      </a:lnTo>
                      <a:lnTo>
                        <a:pt x="43204" y="71033"/>
                      </a:lnTo>
                      <a:lnTo>
                        <a:pt x="42148" y="71033"/>
                      </a:lnTo>
                      <a:cubicBezTo>
                        <a:pt x="40193" y="74309"/>
                        <a:pt x="36231" y="81441"/>
                        <a:pt x="24978" y="81441"/>
                      </a:cubicBezTo>
                      <a:close/>
                      <a:moveTo>
                        <a:pt x="26405" y="72935"/>
                      </a:moveTo>
                      <a:cubicBezTo>
                        <a:pt x="37129" y="72935"/>
                        <a:pt x="42993" y="63849"/>
                        <a:pt x="42993" y="50694"/>
                      </a:cubicBezTo>
                      <a:cubicBezTo>
                        <a:pt x="42993" y="37645"/>
                        <a:pt x="37288" y="28876"/>
                        <a:pt x="26405" y="28876"/>
                      </a:cubicBezTo>
                      <a:cubicBezTo>
                        <a:pt x="15205" y="28876"/>
                        <a:pt x="9658" y="38438"/>
                        <a:pt x="9658" y="50694"/>
                      </a:cubicBezTo>
                      <a:cubicBezTo>
                        <a:pt x="9658" y="63109"/>
                        <a:pt x="15363" y="72935"/>
                        <a:pt x="26405" y="72935"/>
                      </a:cubicBezTo>
                    </a:path>
                  </a:pathLst>
                </a:custGeom>
                <a:solidFill>
                  <a:srgbClr val="000000"/>
                </a:solidFill>
                <a:ln w="53" cap="flat">
                  <a:noFill/>
                  <a:prstDash val="solid"/>
                  <a:miter/>
                </a:ln>
              </p:spPr>
              <p:txBody>
                <a:bodyPr rtlCol="0" anchor="ctr"/>
                <a:lstStyle/>
                <a:p>
                  <a:endParaRPr lang="en-GB"/>
                </a:p>
              </p:txBody>
            </p:sp>
          </p:grpSp>
        </p:grpSp>
        <p:sp>
          <p:nvSpPr>
            <p:cNvPr id="416" name="Freeform: Shape 415">
              <a:extLst>
                <a:ext uri="{FF2B5EF4-FFF2-40B4-BE49-F238E27FC236}">
                  <a16:creationId xmlns:a16="http://schemas.microsoft.com/office/drawing/2014/main" id="{34F4DF72-C320-49CE-A6D5-F0B46FAD51F9}"/>
                </a:ext>
              </a:extLst>
            </p:cNvPr>
            <p:cNvSpPr/>
            <p:nvPr/>
          </p:nvSpPr>
          <p:spPr>
            <a:xfrm>
              <a:off x="3755006" y="4975459"/>
              <a:ext cx="6085" cy="4868"/>
            </a:xfrm>
            <a:custGeom>
              <a:avLst/>
              <a:gdLst>
                <a:gd name="connsiteX0" fmla="*/ -965 w 6085"/>
                <a:gd name="connsiteY0" fmla="*/ -19 h 4868"/>
                <a:gd name="connsiteX1" fmla="*/ -965 w 6085"/>
                <a:gd name="connsiteY1" fmla="*/ 4850 h 4868"/>
              </a:gdLst>
              <a:ahLst/>
              <a:cxnLst>
                <a:cxn ang="0">
                  <a:pos x="connsiteX0" y="connsiteY0"/>
                </a:cxn>
                <a:cxn ang="0">
                  <a:pos x="connsiteX1" y="connsiteY1"/>
                </a:cxn>
              </a:cxnLst>
              <a:rect l="l" t="t" r="r" b="b"/>
              <a:pathLst>
                <a:path w="6085" h="4868">
                  <a:moveTo>
                    <a:pt x="-965" y="-19"/>
                  </a:moveTo>
                  <a:lnTo>
                    <a:pt x="-965" y="4850"/>
                  </a:lnTo>
                </a:path>
              </a:pathLst>
            </a:custGeom>
            <a:noFill/>
            <a:ln w="6079" cap="flat">
              <a:solidFill>
                <a:srgbClr val="3A414A"/>
              </a:solidFill>
              <a:prstDash val="solid"/>
              <a:miter/>
            </a:ln>
          </p:spPr>
          <p:txBody>
            <a:bodyPr rtlCol="0" anchor="ctr"/>
            <a:lstStyle/>
            <a:p>
              <a:endParaRPr lang="en-GB"/>
            </a:p>
          </p:txBody>
        </p:sp>
        <p:sp>
          <p:nvSpPr>
            <p:cNvPr id="417" name="Freeform: Shape 416">
              <a:extLst>
                <a:ext uri="{FF2B5EF4-FFF2-40B4-BE49-F238E27FC236}">
                  <a16:creationId xmlns:a16="http://schemas.microsoft.com/office/drawing/2014/main" id="{806EE945-31F6-8253-4740-85707484E4F5}"/>
                </a:ext>
              </a:extLst>
            </p:cNvPr>
            <p:cNvSpPr/>
            <p:nvPr/>
          </p:nvSpPr>
          <p:spPr>
            <a:xfrm>
              <a:off x="3726768" y="4885570"/>
              <a:ext cx="56416" cy="86785"/>
            </a:xfrm>
            <a:custGeom>
              <a:avLst/>
              <a:gdLst>
                <a:gd name="connsiteX0" fmla="*/ 27274 w 56416"/>
                <a:gd name="connsiteY0" fmla="*/ -19 h 86785"/>
                <a:gd name="connsiteX1" fmla="*/ 55452 w 56416"/>
                <a:gd name="connsiteY1" fmla="*/ 86766 h 86785"/>
                <a:gd name="connsiteX2" fmla="*/ -965 w 56416"/>
                <a:gd name="connsiteY2" fmla="*/ 86766 h 86785"/>
              </a:gdLst>
              <a:ahLst/>
              <a:cxnLst>
                <a:cxn ang="0">
                  <a:pos x="connsiteX0" y="connsiteY0"/>
                </a:cxn>
                <a:cxn ang="0">
                  <a:pos x="connsiteX1" y="connsiteY1"/>
                </a:cxn>
                <a:cxn ang="0">
                  <a:pos x="connsiteX2" y="connsiteY2"/>
                </a:cxn>
              </a:cxnLst>
              <a:rect l="l" t="t" r="r" b="b"/>
              <a:pathLst>
                <a:path w="56416" h="86785">
                  <a:moveTo>
                    <a:pt x="27274" y="-19"/>
                  </a:moveTo>
                  <a:lnTo>
                    <a:pt x="55452" y="86766"/>
                  </a:lnTo>
                  <a:lnTo>
                    <a:pt x="-965" y="86766"/>
                  </a:lnTo>
                  <a:close/>
                </a:path>
              </a:pathLst>
            </a:custGeom>
            <a:solidFill>
              <a:srgbClr val="3A414A"/>
            </a:solidFill>
            <a:ln w="6079" cap="flat">
              <a:solidFill>
                <a:srgbClr val="3A414A"/>
              </a:solidFill>
              <a:prstDash val="solid"/>
              <a:miter/>
            </a:ln>
          </p:spPr>
          <p:txBody>
            <a:bodyPr rtlCol="0" anchor="ctr"/>
            <a:lstStyle/>
            <a:p>
              <a:endParaRPr lang="en-GB"/>
            </a:p>
          </p:txBody>
        </p:sp>
        <p:sp>
          <p:nvSpPr>
            <p:cNvPr id="418" name="Freeform: Shape 417">
              <a:extLst>
                <a:ext uri="{FF2B5EF4-FFF2-40B4-BE49-F238E27FC236}">
                  <a16:creationId xmlns:a16="http://schemas.microsoft.com/office/drawing/2014/main" id="{96CE8CCF-A090-A63D-10DB-CB78AC4D0121}"/>
                </a:ext>
              </a:extLst>
            </p:cNvPr>
            <p:cNvSpPr/>
            <p:nvPr/>
          </p:nvSpPr>
          <p:spPr>
            <a:xfrm>
              <a:off x="3755006" y="4875772"/>
              <a:ext cx="6085" cy="194445"/>
            </a:xfrm>
            <a:custGeom>
              <a:avLst/>
              <a:gdLst>
                <a:gd name="connsiteX0" fmla="*/ -965 w 6085"/>
                <a:gd name="connsiteY0" fmla="*/ 104537 h 194445"/>
                <a:gd name="connsiteX1" fmla="*/ -965 w 6085"/>
                <a:gd name="connsiteY1" fmla="*/ 107580 h 194445"/>
                <a:gd name="connsiteX2" fmla="*/ -965 w 6085"/>
                <a:gd name="connsiteY2" fmla="*/ 2902 h 194445"/>
                <a:gd name="connsiteX3" fmla="*/ -965 w 6085"/>
                <a:gd name="connsiteY3" fmla="*/ 194426 h 194445"/>
                <a:gd name="connsiteX4" fmla="*/ -965 w 6085"/>
                <a:gd name="connsiteY4" fmla="*/ 3024 h 194445"/>
                <a:gd name="connsiteX5" fmla="*/ -965 w 6085"/>
                <a:gd name="connsiteY5" fmla="*/ -19 h 1944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85" h="194445">
                  <a:moveTo>
                    <a:pt x="-965" y="104537"/>
                  </a:moveTo>
                  <a:lnTo>
                    <a:pt x="-965" y="107580"/>
                  </a:lnTo>
                  <a:moveTo>
                    <a:pt x="-965" y="2902"/>
                  </a:moveTo>
                  <a:lnTo>
                    <a:pt x="-965" y="194426"/>
                  </a:lnTo>
                  <a:moveTo>
                    <a:pt x="-965" y="3024"/>
                  </a:moveTo>
                  <a:lnTo>
                    <a:pt x="-965" y="-19"/>
                  </a:lnTo>
                </a:path>
              </a:pathLst>
            </a:custGeom>
            <a:noFill/>
            <a:ln w="6079" cap="flat">
              <a:solidFill>
                <a:srgbClr val="3A414A"/>
              </a:solidFill>
              <a:prstDash val="solid"/>
              <a:miter/>
            </a:ln>
          </p:spPr>
          <p:txBody>
            <a:bodyPr rtlCol="0" anchor="ctr"/>
            <a:lstStyle/>
            <a:p>
              <a:endParaRPr lang="en-GB"/>
            </a:p>
          </p:txBody>
        </p:sp>
        <p:sp>
          <p:nvSpPr>
            <p:cNvPr id="419" name="Freeform: Shape 418">
              <a:extLst>
                <a:ext uri="{FF2B5EF4-FFF2-40B4-BE49-F238E27FC236}">
                  <a16:creationId xmlns:a16="http://schemas.microsoft.com/office/drawing/2014/main" id="{7AEDF6F2-43CA-AD93-166F-77BA502281D9}"/>
                </a:ext>
              </a:extLst>
            </p:cNvPr>
            <p:cNvSpPr/>
            <p:nvPr/>
          </p:nvSpPr>
          <p:spPr>
            <a:xfrm>
              <a:off x="3726829" y="5073260"/>
              <a:ext cx="56416" cy="86845"/>
            </a:xfrm>
            <a:custGeom>
              <a:avLst/>
              <a:gdLst>
                <a:gd name="connsiteX0" fmla="*/ 27213 w 56416"/>
                <a:gd name="connsiteY0" fmla="*/ 86827 h 86845"/>
                <a:gd name="connsiteX1" fmla="*/ -965 w 56416"/>
                <a:gd name="connsiteY1" fmla="*/ -19 h 86845"/>
                <a:gd name="connsiteX2" fmla="*/ 55452 w 56416"/>
                <a:gd name="connsiteY2" fmla="*/ -19 h 86845"/>
              </a:gdLst>
              <a:ahLst/>
              <a:cxnLst>
                <a:cxn ang="0">
                  <a:pos x="connsiteX0" y="connsiteY0"/>
                </a:cxn>
                <a:cxn ang="0">
                  <a:pos x="connsiteX1" y="connsiteY1"/>
                </a:cxn>
                <a:cxn ang="0">
                  <a:pos x="connsiteX2" y="connsiteY2"/>
                </a:cxn>
              </a:cxnLst>
              <a:rect l="l" t="t" r="r" b="b"/>
              <a:pathLst>
                <a:path w="56416" h="86845">
                  <a:moveTo>
                    <a:pt x="27213" y="86827"/>
                  </a:moveTo>
                  <a:lnTo>
                    <a:pt x="-965" y="-19"/>
                  </a:lnTo>
                  <a:lnTo>
                    <a:pt x="55452" y="-19"/>
                  </a:lnTo>
                  <a:close/>
                </a:path>
              </a:pathLst>
            </a:custGeom>
            <a:solidFill>
              <a:srgbClr val="3A414A"/>
            </a:solidFill>
            <a:ln w="6079" cap="flat">
              <a:solidFill>
                <a:srgbClr val="3A414A"/>
              </a:solidFill>
              <a:prstDash val="solid"/>
              <a:miter/>
            </a:ln>
          </p:spPr>
          <p:txBody>
            <a:bodyPr rtlCol="0" anchor="ctr"/>
            <a:lstStyle/>
            <a:p>
              <a:endParaRPr lang="en-GB"/>
            </a:p>
          </p:txBody>
        </p:sp>
        <p:sp>
          <p:nvSpPr>
            <p:cNvPr id="420" name="Freeform: Shape 419">
              <a:extLst>
                <a:ext uri="{FF2B5EF4-FFF2-40B4-BE49-F238E27FC236}">
                  <a16:creationId xmlns:a16="http://schemas.microsoft.com/office/drawing/2014/main" id="{B1902ED2-0B9C-1682-F967-0349611FDBE1}"/>
                </a:ext>
              </a:extLst>
            </p:cNvPr>
            <p:cNvSpPr/>
            <p:nvPr/>
          </p:nvSpPr>
          <p:spPr>
            <a:xfrm>
              <a:off x="5580784" y="4975459"/>
              <a:ext cx="6085" cy="4868"/>
            </a:xfrm>
            <a:custGeom>
              <a:avLst/>
              <a:gdLst>
                <a:gd name="connsiteX0" fmla="*/ -965 w 6085"/>
                <a:gd name="connsiteY0" fmla="*/ -19 h 4868"/>
                <a:gd name="connsiteX1" fmla="*/ -965 w 6085"/>
                <a:gd name="connsiteY1" fmla="*/ 4850 h 4868"/>
              </a:gdLst>
              <a:ahLst/>
              <a:cxnLst>
                <a:cxn ang="0">
                  <a:pos x="connsiteX0" y="connsiteY0"/>
                </a:cxn>
                <a:cxn ang="0">
                  <a:pos x="connsiteX1" y="connsiteY1"/>
                </a:cxn>
              </a:cxnLst>
              <a:rect l="l" t="t" r="r" b="b"/>
              <a:pathLst>
                <a:path w="6085" h="4868">
                  <a:moveTo>
                    <a:pt x="-965" y="-19"/>
                  </a:moveTo>
                  <a:lnTo>
                    <a:pt x="-965" y="4850"/>
                  </a:lnTo>
                </a:path>
              </a:pathLst>
            </a:custGeom>
            <a:noFill/>
            <a:ln w="6079" cap="flat">
              <a:solidFill>
                <a:srgbClr val="3A414A"/>
              </a:solidFill>
              <a:prstDash val="solid"/>
              <a:miter/>
            </a:ln>
          </p:spPr>
          <p:txBody>
            <a:bodyPr rtlCol="0" anchor="ctr"/>
            <a:lstStyle/>
            <a:p>
              <a:endParaRPr lang="en-GB"/>
            </a:p>
          </p:txBody>
        </p:sp>
        <p:sp>
          <p:nvSpPr>
            <p:cNvPr id="421" name="Freeform: Shape 420">
              <a:extLst>
                <a:ext uri="{FF2B5EF4-FFF2-40B4-BE49-F238E27FC236}">
                  <a16:creationId xmlns:a16="http://schemas.microsoft.com/office/drawing/2014/main" id="{0A3DFB88-CA7B-839E-FF5F-472BC20C5A09}"/>
                </a:ext>
              </a:extLst>
            </p:cNvPr>
            <p:cNvSpPr/>
            <p:nvPr/>
          </p:nvSpPr>
          <p:spPr>
            <a:xfrm>
              <a:off x="5552545" y="4885570"/>
              <a:ext cx="56416" cy="86785"/>
            </a:xfrm>
            <a:custGeom>
              <a:avLst/>
              <a:gdLst>
                <a:gd name="connsiteX0" fmla="*/ 27274 w 56416"/>
                <a:gd name="connsiteY0" fmla="*/ -19 h 86785"/>
                <a:gd name="connsiteX1" fmla="*/ 55452 w 56416"/>
                <a:gd name="connsiteY1" fmla="*/ 86766 h 86785"/>
                <a:gd name="connsiteX2" fmla="*/ -965 w 56416"/>
                <a:gd name="connsiteY2" fmla="*/ 86766 h 86785"/>
              </a:gdLst>
              <a:ahLst/>
              <a:cxnLst>
                <a:cxn ang="0">
                  <a:pos x="connsiteX0" y="connsiteY0"/>
                </a:cxn>
                <a:cxn ang="0">
                  <a:pos x="connsiteX1" y="connsiteY1"/>
                </a:cxn>
                <a:cxn ang="0">
                  <a:pos x="connsiteX2" y="connsiteY2"/>
                </a:cxn>
              </a:cxnLst>
              <a:rect l="l" t="t" r="r" b="b"/>
              <a:pathLst>
                <a:path w="56416" h="86785">
                  <a:moveTo>
                    <a:pt x="27274" y="-19"/>
                  </a:moveTo>
                  <a:lnTo>
                    <a:pt x="55452" y="86766"/>
                  </a:lnTo>
                  <a:lnTo>
                    <a:pt x="-965" y="86766"/>
                  </a:lnTo>
                  <a:close/>
                </a:path>
              </a:pathLst>
            </a:custGeom>
            <a:solidFill>
              <a:srgbClr val="3A414A"/>
            </a:solidFill>
            <a:ln w="6079" cap="flat">
              <a:solidFill>
                <a:srgbClr val="3A414A"/>
              </a:solidFill>
              <a:prstDash val="solid"/>
              <a:miter/>
            </a:ln>
          </p:spPr>
          <p:txBody>
            <a:bodyPr rtlCol="0" anchor="ctr"/>
            <a:lstStyle/>
            <a:p>
              <a:endParaRPr lang="en-GB"/>
            </a:p>
          </p:txBody>
        </p:sp>
        <p:sp>
          <p:nvSpPr>
            <p:cNvPr id="422" name="Freeform: Shape 421">
              <a:extLst>
                <a:ext uri="{FF2B5EF4-FFF2-40B4-BE49-F238E27FC236}">
                  <a16:creationId xmlns:a16="http://schemas.microsoft.com/office/drawing/2014/main" id="{3CEC9622-3C85-ED29-4F55-181B08A10786}"/>
                </a:ext>
              </a:extLst>
            </p:cNvPr>
            <p:cNvSpPr/>
            <p:nvPr/>
          </p:nvSpPr>
          <p:spPr>
            <a:xfrm>
              <a:off x="5580784" y="4875772"/>
              <a:ext cx="6085" cy="194445"/>
            </a:xfrm>
            <a:custGeom>
              <a:avLst/>
              <a:gdLst>
                <a:gd name="connsiteX0" fmla="*/ -965 w 6085"/>
                <a:gd name="connsiteY0" fmla="*/ 104537 h 194445"/>
                <a:gd name="connsiteX1" fmla="*/ -965 w 6085"/>
                <a:gd name="connsiteY1" fmla="*/ 107580 h 194445"/>
                <a:gd name="connsiteX2" fmla="*/ -965 w 6085"/>
                <a:gd name="connsiteY2" fmla="*/ 2902 h 194445"/>
                <a:gd name="connsiteX3" fmla="*/ -965 w 6085"/>
                <a:gd name="connsiteY3" fmla="*/ 194426 h 194445"/>
                <a:gd name="connsiteX4" fmla="*/ -965 w 6085"/>
                <a:gd name="connsiteY4" fmla="*/ 3024 h 194445"/>
                <a:gd name="connsiteX5" fmla="*/ -965 w 6085"/>
                <a:gd name="connsiteY5" fmla="*/ -19 h 1944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85" h="194445">
                  <a:moveTo>
                    <a:pt x="-965" y="104537"/>
                  </a:moveTo>
                  <a:lnTo>
                    <a:pt x="-965" y="107580"/>
                  </a:lnTo>
                  <a:moveTo>
                    <a:pt x="-965" y="2902"/>
                  </a:moveTo>
                  <a:lnTo>
                    <a:pt x="-965" y="194426"/>
                  </a:lnTo>
                  <a:moveTo>
                    <a:pt x="-965" y="3024"/>
                  </a:moveTo>
                  <a:lnTo>
                    <a:pt x="-965" y="-19"/>
                  </a:lnTo>
                </a:path>
              </a:pathLst>
            </a:custGeom>
            <a:noFill/>
            <a:ln w="6079" cap="flat">
              <a:solidFill>
                <a:srgbClr val="3A414A"/>
              </a:solidFill>
              <a:prstDash val="solid"/>
              <a:miter/>
            </a:ln>
          </p:spPr>
          <p:txBody>
            <a:bodyPr rtlCol="0" anchor="ctr"/>
            <a:lstStyle/>
            <a:p>
              <a:endParaRPr lang="en-GB"/>
            </a:p>
          </p:txBody>
        </p:sp>
        <p:sp>
          <p:nvSpPr>
            <p:cNvPr id="423" name="Freeform: Shape 422">
              <a:extLst>
                <a:ext uri="{FF2B5EF4-FFF2-40B4-BE49-F238E27FC236}">
                  <a16:creationId xmlns:a16="http://schemas.microsoft.com/office/drawing/2014/main" id="{D278FBC6-4CA1-E3E3-22A5-FBBB898D7819}"/>
                </a:ext>
              </a:extLst>
            </p:cNvPr>
            <p:cNvSpPr/>
            <p:nvPr/>
          </p:nvSpPr>
          <p:spPr>
            <a:xfrm>
              <a:off x="5552606" y="5073260"/>
              <a:ext cx="56416" cy="86845"/>
            </a:xfrm>
            <a:custGeom>
              <a:avLst/>
              <a:gdLst>
                <a:gd name="connsiteX0" fmla="*/ 27213 w 56416"/>
                <a:gd name="connsiteY0" fmla="*/ 86827 h 86845"/>
                <a:gd name="connsiteX1" fmla="*/ -965 w 56416"/>
                <a:gd name="connsiteY1" fmla="*/ -19 h 86845"/>
                <a:gd name="connsiteX2" fmla="*/ 55452 w 56416"/>
                <a:gd name="connsiteY2" fmla="*/ -19 h 86845"/>
              </a:gdLst>
              <a:ahLst/>
              <a:cxnLst>
                <a:cxn ang="0">
                  <a:pos x="connsiteX0" y="connsiteY0"/>
                </a:cxn>
                <a:cxn ang="0">
                  <a:pos x="connsiteX1" y="connsiteY1"/>
                </a:cxn>
                <a:cxn ang="0">
                  <a:pos x="connsiteX2" y="connsiteY2"/>
                </a:cxn>
              </a:cxnLst>
              <a:rect l="l" t="t" r="r" b="b"/>
              <a:pathLst>
                <a:path w="56416" h="86845">
                  <a:moveTo>
                    <a:pt x="27213" y="86827"/>
                  </a:moveTo>
                  <a:lnTo>
                    <a:pt x="-965" y="-19"/>
                  </a:lnTo>
                  <a:lnTo>
                    <a:pt x="55452" y="-19"/>
                  </a:lnTo>
                  <a:close/>
                </a:path>
              </a:pathLst>
            </a:custGeom>
            <a:solidFill>
              <a:srgbClr val="3A414A"/>
            </a:solidFill>
            <a:ln w="6079" cap="flat">
              <a:solidFill>
                <a:srgbClr val="3A414A"/>
              </a:solidFill>
              <a:prstDash val="solid"/>
              <a:miter/>
            </a:ln>
          </p:spPr>
          <p:txBody>
            <a:bodyPr rtlCol="0" anchor="ctr"/>
            <a:lstStyle/>
            <a:p>
              <a:endParaRPr lang="en-GB"/>
            </a:p>
          </p:txBody>
        </p:sp>
      </p:grpSp>
      <p:sp>
        <p:nvSpPr>
          <p:cNvPr id="427" name="TextBox 426">
            <a:extLst>
              <a:ext uri="{FF2B5EF4-FFF2-40B4-BE49-F238E27FC236}">
                <a16:creationId xmlns:a16="http://schemas.microsoft.com/office/drawing/2014/main" id="{731F097C-8647-A5B5-08CE-D7B09BA1E25B}"/>
              </a:ext>
            </a:extLst>
          </p:cNvPr>
          <p:cNvSpPr txBox="1"/>
          <p:nvPr/>
        </p:nvSpPr>
        <p:spPr>
          <a:xfrm>
            <a:off x="5618407" y="5072078"/>
            <a:ext cx="457947" cy="161583"/>
          </a:xfrm>
          <a:prstGeom prst="rect">
            <a:avLst/>
          </a:prstGeom>
          <a:solidFill>
            <a:srgbClr val="FFE342"/>
          </a:solidFill>
        </p:spPr>
        <p:txBody>
          <a:bodyPr wrap="square" lIns="0" tIns="0" rIns="0" bIns="0" rtlCol="0" anchor="t">
            <a:spAutoFit/>
          </a:bodyPr>
          <a:lstStyle/>
          <a:p>
            <a:pPr algn="ctr"/>
            <a:r>
              <a:rPr lang="en-US" sz="1050" dirty="0">
                <a:solidFill>
                  <a:schemeClr val="tx2"/>
                </a:solidFill>
                <a:latin typeface="inter"/>
              </a:rPr>
              <a:t>AFT link</a:t>
            </a:r>
          </a:p>
        </p:txBody>
      </p:sp>
      <p:sp>
        <p:nvSpPr>
          <p:cNvPr id="429" name="TextBox 428">
            <a:extLst>
              <a:ext uri="{FF2B5EF4-FFF2-40B4-BE49-F238E27FC236}">
                <a16:creationId xmlns:a16="http://schemas.microsoft.com/office/drawing/2014/main" id="{1B73D6D9-2B5B-DA16-43A8-6B3457E63F1D}"/>
              </a:ext>
            </a:extLst>
          </p:cNvPr>
          <p:cNvSpPr txBox="1"/>
          <p:nvPr/>
        </p:nvSpPr>
        <p:spPr>
          <a:xfrm>
            <a:off x="9265505" y="5870721"/>
            <a:ext cx="792579" cy="353943"/>
          </a:xfrm>
          <a:prstGeom prst="rect">
            <a:avLst/>
          </a:prstGeom>
          <a:noFill/>
        </p:spPr>
        <p:txBody>
          <a:bodyPr wrap="square" lIns="0" tIns="0" rIns="0" bIns="0" rtlCol="0" anchor="t">
            <a:spAutoFit/>
          </a:bodyPr>
          <a:lstStyle/>
          <a:p>
            <a:pPr algn="ctr"/>
            <a:r>
              <a:rPr lang="en-GB" sz="1150" dirty="0">
                <a:solidFill>
                  <a:schemeClr val="tx2"/>
                </a:solidFill>
                <a:latin typeface="inter"/>
              </a:rPr>
              <a:t>EL expert  eq. resilience </a:t>
            </a:r>
          </a:p>
        </p:txBody>
      </p:sp>
      <p:cxnSp>
        <p:nvCxnSpPr>
          <p:cNvPr id="388" name="Straight Arrow Connector 387">
            <a:extLst>
              <a:ext uri="{FF2B5EF4-FFF2-40B4-BE49-F238E27FC236}">
                <a16:creationId xmlns:a16="http://schemas.microsoft.com/office/drawing/2014/main" id="{52DBDBC0-656C-1F65-EC1F-C40DD3CE8436}"/>
              </a:ext>
            </a:extLst>
          </p:cNvPr>
          <p:cNvCxnSpPr>
            <a:cxnSpLocks/>
            <a:stCxn id="249" idx="6"/>
          </p:cNvCxnSpPr>
          <p:nvPr/>
        </p:nvCxnSpPr>
        <p:spPr>
          <a:xfrm>
            <a:off x="8157375" y="5829497"/>
            <a:ext cx="111026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26" name="Straight Arrow Connector 425">
            <a:extLst>
              <a:ext uri="{FF2B5EF4-FFF2-40B4-BE49-F238E27FC236}">
                <a16:creationId xmlns:a16="http://schemas.microsoft.com/office/drawing/2014/main" id="{BA1EF8BD-B51F-800A-1492-E6577CF46CD9}"/>
              </a:ext>
            </a:extLst>
          </p:cNvPr>
          <p:cNvCxnSpPr>
            <a:cxnSpLocks/>
            <a:stCxn id="183" idx="0"/>
            <a:endCxn id="249" idx="0"/>
          </p:cNvCxnSpPr>
          <p:nvPr/>
        </p:nvCxnSpPr>
        <p:spPr>
          <a:xfrm>
            <a:off x="7001916" y="4593860"/>
            <a:ext cx="706870" cy="92126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439" name="Group 438">
            <a:extLst>
              <a:ext uri="{FF2B5EF4-FFF2-40B4-BE49-F238E27FC236}">
                <a16:creationId xmlns:a16="http://schemas.microsoft.com/office/drawing/2014/main" id="{57E81AAF-6265-66F2-A37D-AA87A5793DE9}"/>
              </a:ext>
            </a:extLst>
          </p:cNvPr>
          <p:cNvGrpSpPr/>
          <p:nvPr/>
        </p:nvGrpSpPr>
        <p:grpSpPr>
          <a:xfrm>
            <a:off x="7260197" y="5515122"/>
            <a:ext cx="897178" cy="628749"/>
            <a:chOff x="5415067" y="5539592"/>
            <a:chExt cx="897178" cy="628749"/>
          </a:xfrm>
        </p:grpSpPr>
        <p:sp>
          <p:nvSpPr>
            <p:cNvPr id="249" name="Oval 248">
              <a:extLst>
                <a:ext uri="{FF2B5EF4-FFF2-40B4-BE49-F238E27FC236}">
                  <a16:creationId xmlns:a16="http://schemas.microsoft.com/office/drawing/2014/main" id="{5F8C8565-3952-650F-518D-3B2D2A1909A6}"/>
                </a:ext>
              </a:extLst>
            </p:cNvPr>
            <p:cNvSpPr/>
            <p:nvPr/>
          </p:nvSpPr>
          <p:spPr>
            <a:xfrm>
              <a:off x="5415067" y="5539592"/>
              <a:ext cx="897178" cy="628749"/>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2F2F2F"/>
                </a:solidFill>
              </a:endParaRPr>
            </a:p>
          </p:txBody>
        </p:sp>
        <p:sp>
          <p:nvSpPr>
            <p:cNvPr id="428" name="TextBox 427">
              <a:extLst>
                <a:ext uri="{FF2B5EF4-FFF2-40B4-BE49-F238E27FC236}">
                  <a16:creationId xmlns:a16="http://schemas.microsoft.com/office/drawing/2014/main" id="{3A99DB01-8D7E-E0F4-63B5-B8EB6310D3EA}"/>
                </a:ext>
              </a:extLst>
            </p:cNvPr>
            <p:cNvSpPr txBox="1"/>
            <p:nvPr/>
          </p:nvSpPr>
          <p:spPr>
            <a:xfrm>
              <a:off x="5519666" y="5700078"/>
              <a:ext cx="654818" cy="307777"/>
            </a:xfrm>
            <a:prstGeom prst="rect">
              <a:avLst/>
            </a:prstGeom>
            <a:noFill/>
          </p:spPr>
          <p:txBody>
            <a:bodyPr wrap="square" lIns="0" tIns="0" rIns="0" bIns="0" rtlCol="0">
              <a:spAutoFit/>
            </a:bodyPr>
            <a:lstStyle/>
            <a:p>
              <a:pPr algn="ctr"/>
              <a:r>
                <a:rPr lang="fr-CH" sz="1000" dirty="0">
                  <a:solidFill>
                    <a:srgbClr val="2F2F2F"/>
                  </a:solidFill>
                </a:rPr>
                <a:t>Analysis system</a:t>
              </a:r>
              <a:endParaRPr lang="en-GB" sz="1000" dirty="0">
                <a:solidFill>
                  <a:srgbClr val="2F2F2F"/>
                </a:solidFill>
              </a:endParaRPr>
            </a:p>
          </p:txBody>
        </p:sp>
      </p:grpSp>
      <p:sp>
        <p:nvSpPr>
          <p:cNvPr id="430" name="TextBox 429">
            <a:extLst>
              <a:ext uri="{FF2B5EF4-FFF2-40B4-BE49-F238E27FC236}">
                <a16:creationId xmlns:a16="http://schemas.microsoft.com/office/drawing/2014/main" id="{8F04DDF3-7CA8-5CCF-9281-E3476640F8A3}"/>
              </a:ext>
            </a:extLst>
          </p:cNvPr>
          <p:cNvSpPr txBox="1"/>
          <p:nvPr/>
        </p:nvSpPr>
        <p:spPr>
          <a:xfrm>
            <a:off x="7211624" y="4745969"/>
            <a:ext cx="578233" cy="307777"/>
          </a:xfrm>
          <a:prstGeom prst="rect">
            <a:avLst/>
          </a:prstGeom>
          <a:noFill/>
        </p:spPr>
        <p:txBody>
          <a:bodyPr wrap="square" lIns="0" tIns="0" rIns="0" bIns="0" rtlCol="0" anchor="t">
            <a:spAutoFit/>
          </a:bodyPr>
          <a:lstStyle/>
          <a:p>
            <a:pPr algn="ctr"/>
            <a:r>
              <a:rPr lang="en-US" sz="1000" dirty="0">
                <a:solidFill>
                  <a:schemeClr val="tx2"/>
                </a:solidFill>
                <a:latin typeface="inter"/>
              </a:rPr>
              <a:t>Completed log </a:t>
            </a:r>
          </a:p>
        </p:txBody>
      </p:sp>
      <p:cxnSp>
        <p:nvCxnSpPr>
          <p:cNvPr id="431" name="Straight Arrow Connector 430">
            <a:extLst>
              <a:ext uri="{FF2B5EF4-FFF2-40B4-BE49-F238E27FC236}">
                <a16:creationId xmlns:a16="http://schemas.microsoft.com/office/drawing/2014/main" id="{DECD0AD7-137C-B9A6-ECC9-76FED93B1EA1}"/>
              </a:ext>
            </a:extLst>
          </p:cNvPr>
          <p:cNvCxnSpPr>
            <a:cxnSpLocks/>
            <a:endCxn id="249" idx="2"/>
          </p:cNvCxnSpPr>
          <p:nvPr/>
        </p:nvCxnSpPr>
        <p:spPr>
          <a:xfrm>
            <a:off x="5618407" y="5829497"/>
            <a:ext cx="164179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43" name="TextBox 442">
            <a:extLst>
              <a:ext uri="{FF2B5EF4-FFF2-40B4-BE49-F238E27FC236}">
                <a16:creationId xmlns:a16="http://schemas.microsoft.com/office/drawing/2014/main" id="{01C90B0B-C2CF-EFC0-6A0C-3064FF54B57E}"/>
              </a:ext>
            </a:extLst>
          </p:cNvPr>
          <p:cNvSpPr txBox="1"/>
          <p:nvPr/>
        </p:nvSpPr>
        <p:spPr>
          <a:xfrm>
            <a:off x="5831422" y="5676099"/>
            <a:ext cx="1093118" cy="307777"/>
          </a:xfrm>
          <a:prstGeom prst="rect">
            <a:avLst/>
          </a:prstGeom>
          <a:noFill/>
        </p:spPr>
        <p:txBody>
          <a:bodyPr wrap="square" lIns="0" tIns="0" rIns="0" bIns="0" rtlCol="0" anchor="t">
            <a:spAutoFit/>
          </a:bodyPr>
          <a:lstStyle/>
          <a:p>
            <a:pPr algn="ctr"/>
            <a:r>
              <a:rPr lang="en-US" sz="1000" dirty="0">
                <a:solidFill>
                  <a:schemeClr val="tx2"/>
                </a:solidFill>
                <a:latin typeface="inter"/>
              </a:rPr>
              <a:t>AFT logs references in EAM logs</a:t>
            </a:r>
          </a:p>
        </p:txBody>
      </p:sp>
      <p:cxnSp>
        <p:nvCxnSpPr>
          <p:cNvPr id="446" name="Straight Connector 445">
            <a:extLst>
              <a:ext uri="{FF2B5EF4-FFF2-40B4-BE49-F238E27FC236}">
                <a16:creationId xmlns:a16="http://schemas.microsoft.com/office/drawing/2014/main" id="{69DBC197-2224-7644-A0F2-E022E0D0B7E1}"/>
              </a:ext>
            </a:extLst>
          </p:cNvPr>
          <p:cNvCxnSpPr>
            <a:cxnSpLocks/>
            <a:endCxn id="264" idx="0"/>
          </p:cNvCxnSpPr>
          <p:nvPr/>
        </p:nvCxnSpPr>
        <p:spPr>
          <a:xfrm flipH="1" flipV="1">
            <a:off x="5209977" y="4585393"/>
            <a:ext cx="408430" cy="1244104"/>
          </a:xfrm>
          <a:prstGeom prst="line">
            <a:avLst/>
          </a:prstGeom>
        </p:spPr>
        <p:style>
          <a:lnRef idx="1">
            <a:schemeClr val="accent1"/>
          </a:lnRef>
          <a:fillRef idx="0">
            <a:schemeClr val="accent1"/>
          </a:fillRef>
          <a:effectRef idx="0">
            <a:schemeClr val="accent1"/>
          </a:effectRef>
          <a:fontRef idx="minor">
            <a:schemeClr val="tx1"/>
          </a:fontRef>
        </p:style>
      </p:cxnSp>
      <p:sp>
        <p:nvSpPr>
          <p:cNvPr id="449" name="TextBox 448">
            <a:extLst>
              <a:ext uri="{FF2B5EF4-FFF2-40B4-BE49-F238E27FC236}">
                <a16:creationId xmlns:a16="http://schemas.microsoft.com/office/drawing/2014/main" id="{F267ACC0-E27F-3377-DADA-D447F550CBFF}"/>
              </a:ext>
            </a:extLst>
          </p:cNvPr>
          <p:cNvSpPr txBox="1"/>
          <p:nvPr/>
        </p:nvSpPr>
        <p:spPr>
          <a:xfrm>
            <a:off x="7708786" y="1655649"/>
            <a:ext cx="4066309" cy="2492990"/>
          </a:xfrm>
          <a:prstGeom prst="rect">
            <a:avLst/>
          </a:prstGeom>
          <a:noFill/>
        </p:spPr>
        <p:txBody>
          <a:bodyPr wrap="square" lIns="0" tIns="0" rIns="0" bIns="0" rtlCol="0">
            <a:spAutoFit/>
          </a:bodyPr>
          <a:lstStyle/>
          <a:p>
            <a:pPr marL="285750" indent="-285750" algn="l">
              <a:buFontTx/>
              <a:buChar char="-"/>
            </a:pPr>
            <a:r>
              <a:rPr lang="en-GB" dirty="0">
                <a:solidFill>
                  <a:schemeClr val="tx2"/>
                </a:solidFill>
              </a:rPr>
              <a:t>The alarm logic used in SCADA would have to be reproduced again to retrieve data from NXCALS to EAM (flag status, duration, dip).</a:t>
            </a:r>
          </a:p>
          <a:p>
            <a:pPr algn="l"/>
            <a:endParaRPr lang="en-GB" dirty="0">
              <a:solidFill>
                <a:schemeClr val="tx2"/>
              </a:solidFill>
            </a:endParaRPr>
          </a:p>
          <a:p>
            <a:pPr marL="285750" indent="-285750" algn="l">
              <a:buFontTx/>
              <a:buChar char="-"/>
            </a:pPr>
            <a:r>
              <a:rPr lang="en-GB" dirty="0">
                <a:solidFill>
                  <a:schemeClr val="tx2"/>
                </a:solidFill>
              </a:rPr>
              <a:t>How to extract data from EAM and AFT to another app? Via an API? Need collaboration from AFT and EAM to extract and query that info.</a:t>
            </a:r>
          </a:p>
        </p:txBody>
      </p:sp>
    </p:spTree>
    <p:extLst>
      <p:ext uri="{BB962C8B-B14F-4D97-AF65-F5344CB8AC3E}">
        <p14:creationId xmlns:p14="http://schemas.microsoft.com/office/powerpoint/2010/main" val="20531029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972D90-1A38-DCC7-7E81-D6E9B2AA085A}"/>
            </a:ext>
          </a:extLst>
        </p:cNvPr>
        <p:cNvGrpSpPr/>
        <p:nvPr/>
      </p:nvGrpSpPr>
      <p:grpSpPr>
        <a:xfrm>
          <a:off x="0" y="0"/>
          <a:ext cx="0" cy="0"/>
          <a:chOff x="0" y="0"/>
          <a:chExt cx="0" cy="0"/>
        </a:xfrm>
      </p:grpSpPr>
      <p:pic>
        <p:nvPicPr>
          <p:cNvPr id="52" name="Picture 51">
            <a:extLst>
              <a:ext uri="{FF2B5EF4-FFF2-40B4-BE49-F238E27FC236}">
                <a16:creationId xmlns:a16="http://schemas.microsoft.com/office/drawing/2014/main" id="{50C23252-8994-397D-3C4D-EF5F133D5125}"/>
              </a:ext>
            </a:extLst>
          </p:cNvPr>
          <p:cNvPicPr>
            <a:picLocks noChangeAspect="1"/>
          </p:cNvPicPr>
          <p:nvPr/>
        </p:nvPicPr>
        <p:blipFill rotWithShape="1">
          <a:blip r:embed="rId3"/>
          <a:srcRect t="1385" r="6942" b="86157"/>
          <a:stretch/>
        </p:blipFill>
        <p:spPr>
          <a:xfrm>
            <a:off x="396583" y="977817"/>
            <a:ext cx="11122554" cy="455756"/>
          </a:xfrm>
          <a:prstGeom prst="rect">
            <a:avLst/>
          </a:prstGeom>
        </p:spPr>
      </p:pic>
      <p:sp>
        <p:nvSpPr>
          <p:cNvPr id="53" name="Rectangle 52">
            <a:extLst>
              <a:ext uri="{FF2B5EF4-FFF2-40B4-BE49-F238E27FC236}">
                <a16:creationId xmlns:a16="http://schemas.microsoft.com/office/drawing/2014/main" id="{25DC1FF9-88FB-9E16-0E8E-87C130B37AC8}"/>
              </a:ext>
            </a:extLst>
          </p:cNvPr>
          <p:cNvSpPr/>
          <p:nvPr/>
        </p:nvSpPr>
        <p:spPr>
          <a:xfrm>
            <a:off x="404203" y="1222543"/>
            <a:ext cx="5586441" cy="2893997"/>
          </a:xfrm>
          <a:prstGeom prst="rect">
            <a:avLst/>
          </a:prstGeom>
          <a:solidFill>
            <a:schemeClr val="bg1">
              <a:lumMod val="95000"/>
            </a:schemeClr>
          </a:solidFill>
          <a:ln>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4" name="TextBox 53">
            <a:extLst>
              <a:ext uri="{FF2B5EF4-FFF2-40B4-BE49-F238E27FC236}">
                <a16:creationId xmlns:a16="http://schemas.microsoft.com/office/drawing/2014/main" id="{F10821E8-F661-4440-EE21-017881E73BED}"/>
              </a:ext>
            </a:extLst>
          </p:cNvPr>
          <p:cNvSpPr txBox="1"/>
          <p:nvPr/>
        </p:nvSpPr>
        <p:spPr>
          <a:xfrm>
            <a:off x="459909" y="1256473"/>
            <a:ext cx="5096396" cy="28939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sng" strike="noStrike" kern="1200" cap="none" spc="0" normalizeH="0" baseline="0" noProof="0">
                <a:ln>
                  <a:noFill/>
                </a:ln>
                <a:solidFill>
                  <a:prstClr val="black"/>
                </a:solidFill>
                <a:effectLst/>
                <a:uLnTx/>
                <a:uFillTx/>
                <a:latin typeface="Calibri" panose="020F0502020204030204"/>
                <a:ea typeface="+mn-ea"/>
                <a:cs typeface="+mn-cs"/>
              </a:rPr>
              <a:t>Base Log Details</a:t>
            </a:r>
          </a:p>
          <a:p>
            <a:pPr marL="0" marR="0" lvl="0" indent="0" defTabSz="914400" rtl="0" eaLnBrk="1" fontAlgn="auto" latinLnBrk="0" hangingPunct="1">
              <a:lnSpc>
                <a:spcPct val="200000"/>
              </a:lnSpc>
              <a:spcAft>
                <a:spcPts val="0"/>
              </a:spcAft>
              <a:buClrTx/>
              <a:buSzTx/>
              <a:buFontTx/>
              <a:buNone/>
              <a:tabLst/>
              <a:defRPr/>
            </a:pPr>
            <a:r>
              <a:rPr kumimoji="0" lang="en-US" sz="1050" i="0" u="none" strike="noStrike" kern="1200" cap="none" spc="0" normalizeH="0" baseline="0" noProof="0">
                <a:ln>
                  <a:noFill/>
                </a:ln>
                <a:solidFill>
                  <a:srgbClr val="002060"/>
                </a:solidFill>
                <a:effectLst/>
                <a:uLnTx/>
                <a:uFillTx/>
                <a:latin typeface="Calibri" panose="020F0502020204030204"/>
                <a:ea typeface="+mn-ea"/>
                <a:cs typeface="+mn-cs"/>
              </a:rPr>
              <a:t>Description*	</a:t>
            </a:r>
          </a:p>
          <a:p>
            <a:pPr marL="0" marR="0" lvl="0" indent="0" defTabSz="914400" rtl="0" eaLnBrk="1" fontAlgn="auto" latinLnBrk="0" hangingPunct="1">
              <a:lnSpc>
                <a:spcPct val="200000"/>
              </a:lnSpc>
              <a:spcAft>
                <a:spcPts val="0"/>
              </a:spcAft>
              <a:buClrTx/>
              <a:buSzTx/>
              <a:buFontTx/>
              <a:buNone/>
              <a:tabLst/>
              <a:defRPr/>
            </a:pPr>
            <a:r>
              <a:rPr kumimoji="0" lang="en-US" sz="1050" i="0" u="none" strike="noStrike" kern="1200" cap="none" spc="0" normalizeH="0" baseline="0" noProof="0">
                <a:ln>
                  <a:noFill/>
                </a:ln>
                <a:solidFill>
                  <a:srgbClr val="002060"/>
                </a:solidFill>
                <a:effectLst/>
                <a:uLnTx/>
                <a:uFillTx/>
                <a:latin typeface="Calibri" panose="020F0502020204030204"/>
                <a:ea typeface="+mn-ea"/>
                <a:cs typeface="+mn-cs"/>
              </a:rPr>
              <a:t>Equipment	</a:t>
            </a:r>
            <a:endParaRPr kumimoji="0" lang="en-US" sz="1050" i="0" u="none" strike="noStrike" kern="1200" cap="none" spc="0" normalizeH="0" baseline="0" noProof="0">
              <a:ln>
                <a:noFill/>
              </a:ln>
              <a:solidFill>
                <a:srgbClr val="E97132"/>
              </a:solidFill>
              <a:effectLst/>
              <a:uLnTx/>
              <a:uFillTx/>
              <a:latin typeface="Calibri" panose="020F0502020204030204"/>
              <a:ea typeface="+mn-ea"/>
              <a:cs typeface="+mn-cs"/>
            </a:endParaRPr>
          </a:p>
          <a:p>
            <a:pPr>
              <a:lnSpc>
                <a:spcPct val="200000"/>
              </a:lnSpc>
              <a:defRPr/>
            </a:pPr>
            <a:r>
              <a:rPr kumimoji="0" lang="en-GB" sz="1050" i="0" u="none" strike="noStrike" kern="1200" cap="none" spc="0" normalizeH="0" baseline="0" noProof="0">
                <a:ln>
                  <a:noFill/>
                </a:ln>
                <a:solidFill>
                  <a:srgbClr val="002060"/>
                </a:solidFill>
                <a:effectLst/>
                <a:uLnTx/>
                <a:uFillTx/>
                <a:latin typeface="Calibri" panose="020F0502020204030204"/>
                <a:ea typeface="+mn-ea"/>
                <a:cs typeface="+mn-cs"/>
              </a:rPr>
              <a:t>Location                                                                  </a:t>
            </a:r>
            <a:r>
              <a:rPr lang="en-GB" sz="1050">
                <a:solidFill>
                  <a:srgbClr val="002060"/>
                </a:solidFill>
                <a:latin typeface="Calibri" panose="020F0502020204030204"/>
              </a:rPr>
              <a:t>Site </a:t>
            </a:r>
          </a:p>
          <a:p>
            <a:pPr marL="0" marR="0" lvl="0" indent="0" defTabSz="914400" rtl="0" eaLnBrk="1" fontAlgn="auto" latinLnBrk="0" hangingPunct="1">
              <a:lnSpc>
                <a:spcPct val="200000"/>
              </a:lnSpc>
              <a:spcAft>
                <a:spcPts val="0"/>
              </a:spcAft>
              <a:buClrTx/>
              <a:buSzTx/>
              <a:buFontTx/>
              <a:buNone/>
              <a:tabLst/>
              <a:defRPr/>
            </a:pPr>
            <a:r>
              <a:rPr lang="en-GB" sz="1050" b="1">
                <a:solidFill>
                  <a:srgbClr val="FF0000"/>
                </a:solidFill>
                <a:latin typeface="Calibri" panose="020F0502020204030204"/>
              </a:rPr>
              <a:t>Nature</a:t>
            </a:r>
            <a:r>
              <a:rPr lang="en-GB" sz="1050">
                <a:solidFill>
                  <a:srgbClr val="002060"/>
                </a:solidFill>
                <a:latin typeface="Calibri" panose="020F0502020204030204"/>
              </a:rPr>
              <a:t>*</a:t>
            </a:r>
            <a:r>
              <a:rPr kumimoji="0" lang="en-GB" sz="1050" i="0" u="none" strike="noStrike" kern="1200" cap="none" spc="0" normalizeH="0" baseline="0" noProof="0">
                <a:ln>
                  <a:noFill/>
                </a:ln>
                <a:solidFill>
                  <a:prstClr val="black"/>
                </a:solidFill>
                <a:effectLst/>
                <a:uLnTx/>
                <a:uFillTx/>
                <a:latin typeface="Calibri" panose="020F0502020204030204"/>
                <a:ea typeface="+mn-ea"/>
                <a:cs typeface="+mn-cs"/>
              </a:rPr>
              <a:t>		                     </a:t>
            </a:r>
            <a:r>
              <a:rPr kumimoji="0" lang="en-GB" sz="1050" i="0" u="none" strike="noStrike" kern="1200" cap="none" spc="0" normalizeH="0" baseline="0" noProof="0">
                <a:ln>
                  <a:noFill/>
                </a:ln>
                <a:solidFill>
                  <a:srgbClr val="002060"/>
                </a:solidFill>
                <a:effectLst/>
                <a:uLnTx/>
                <a:uFillTx/>
                <a:latin typeface="Calibri" panose="020F0502020204030204"/>
                <a:ea typeface="+mn-ea"/>
                <a:cs typeface="+mn-cs"/>
              </a:rPr>
              <a:t>Status*         </a:t>
            </a:r>
            <a:r>
              <a:rPr kumimoji="0" lang="en-GB" sz="1050" i="0" u="none" strike="noStrike" kern="1200" cap="none" spc="0" normalizeH="0" baseline="0" noProof="0">
                <a:ln>
                  <a:noFill/>
                </a:ln>
                <a:solidFill>
                  <a:prstClr val="black"/>
                </a:solidFill>
                <a:effectLst/>
                <a:uLnTx/>
                <a:uFillTx/>
                <a:latin typeface="Calibri" panose="020F0502020204030204"/>
                <a:ea typeface="+mn-ea"/>
                <a:cs typeface="+mn-cs"/>
              </a:rPr>
              <a:t>	</a:t>
            </a:r>
          </a:p>
          <a:p>
            <a:pPr marL="0" marR="0" lvl="0" indent="0" defTabSz="914400" rtl="0" eaLnBrk="1" fontAlgn="auto" latinLnBrk="0" hangingPunct="1">
              <a:lnSpc>
                <a:spcPct val="200000"/>
              </a:lnSpc>
              <a:spcAft>
                <a:spcPts val="0"/>
              </a:spcAft>
              <a:buClrTx/>
              <a:buSzTx/>
              <a:buFontTx/>
              <a:buNone/>
              <a:tabLst/>
              <a:defRPr/>
            </a:pPr>
            <a:r>
              <a:rPr kumimoji="0" lang="en-GB" sz="1050" i="0" u="none" strike="noStrike" kern="1200" cap="none" spc="0" normalizeH="0" baseline="0" noProof="0">
                <a:ln>
                  <a:noFill/>
                </a:ln>
                <a:solidFill>
                  <a:srgbClr val="002060"/>
                </a:solidFill>
                <a:effectLst/>
                <a:uLnTx/>
                <a:uFillTx/>
                <a:latin typeface="Calibri" panose="020F0502020204030204"/>
                <a:ea typeface="+mn-ea"/>
                <a:cs typeface="+mn-cs"/>
              </a:rPr>
              <a:t>Created By		                     Date Created	</a:t>
            </a:r>
            <a:endParaRPr lang="fr-FR" sz="1050">
              <a:solidFill>
                <a:srgbClr val="002060"/>
              </a:solidFill>
              <a:latin typeface="Calibri" panose="020F0502020204030204"/>
            </a:endParaRPr>
          </a:p>
          <a:p>
            <a:pPr marL="0" marR="0" lvl="0" indent="0" defTabSz="914400" rtl="0" eaLnBrk="1" fontAlgn="auto" latinLnBrk="0" hangingPunct="1">
              <a:lnSpc>
                <a:spcPct val="200000"/>
              </a:lnSpc>
              <a:spcAft>
                <a:spcPts val="0"/>
              </a:spcAft>
              <a:buClrTx/>
              <a:buSzTx/>
              <a:buFontTx/>
              <a:buNone/>
              <a:tabLst/>
              <a:defRPr/>
            </a:pPr>
            <a:r>
              <a:rPr kumimoji="0" lang="en-GB" sz="1050" i="0" u="none" strike="noStrike" kern="1200" cap="none" spc="0" normalizeH="0" baseline="0" noProof="0">
                <a:ln>
                  <a:noFill/>
                </a:ln>
                <a:solidFill>
                  <a:srgbClr val="002060"/>
                </a:solidFill>
                <a:effectLst/>
                <a:uLnTx/>
                <a:uFillTx/>
                <a:latin typeface="Calibri" panose="020F0502020204030204"/>
                <a:ea typeface="+mn-ea"/>
                <a:cs typeface="+mn-cs"/>
              </a:rPr>
              <a:t>Updated By		                     Date Updated</a:t>
            </a:r>
          </a:p>
          <a:p>
            <a:pPr marL="0" marR="0" lvl="0" indent="0" defTabSz="914400" rtl="0" eaLnBrk="1" fontAlgn="auto" latinLnBrk="0" hangingPunct="1">
              <a:lnSpc>
                <a:spcPct val="200000"/>
              </a:lnSpc>
              <a:buClrTx/>
              <a:buSzTx/>
              <a:buFontTx/>
              <a:buNone/>
              <a:tabLst/>
              <a:defRPr/>
            </a:pPr>
            <a:r>
              <a:rPr kumimoji="0" lang="en-GB" sz="1050" i="0" u="none" strike="noStrike" kern="1200" cap="none" spc="0" normalizeH="0" baseline="0" noProof="0">
                <a:ln>
                  <a:noFill/>
                </a:ln>
                <a:solidFill>
                  <a:srgbClr val="002060"/>
                </a:solidFill>
                <a:effectLst/>
                <a:uLnTx/>
                <a:uFillTx/>
                <a:latin typeface="Calibri" panose="020F0502020204030204"/>
                <a:ea typeface="+mn-ea"/>
                <a:cs typeface="+mn-cs"/>
              </a:rPr>
              <a:t>Event Start Date</a:t>
            </a:r>
            <a:r>
              <a:rPr kumimoji="0" lang="en-GB" sz="1050" i="0" u="none" strike="noStrike" kern="1200" cap="none" spc="0" normalizeH="0" baseline="0" noProof="0">
                <a:ln>
                  <a:noFill/>
                </a:ln>
                <a:solidFill>
                  <a:srgbClr val="0E2841"/>
                </a:solidFill>
                <a:effectLst/>
                <a:uLnTx/>
                <a:uFillTx/>
                <a:latin typeface="Calibri" panose="020F0502020204030204"/>
                <a:ea typeface="+mn-ea"/>
                <a:cs typeface="+mn-cs"/>
              </a:rPr>
              <a:t>		                     </a:t>
            </a:r>
            <a:r>
              <a:rPr kumimoji="0" lang="en-GB" sz="1050" i="0" u="none" strike="noStrike" kern="1200" cap="none" spc="0" normalizeH="0" baseline="0" noProof="0">
                <a:ln>
                  <a:noFill/>
                </a:ln>
                <a:solidFill>
                  <a:srgbClr val="002060"/>
                </a:solidFill>
                <a:effectLst/>
                <a:uLnTx/>
                <a:uFillTx/>
                <a:latin typeface="Calibri" panose="020F0502020204030204"/>
                <a:ea typeface="+mn-ea"/>
                <a:cs typeface="+mn-cs"/>
              </a:rPr>
              <a:t>Event End Date</a:t>
            </a:r>
          </a:p>
          <a:p>
            <a:pPr marL="0" marR="0" lvl="0" indent="0" defTabSz="914400" rtl="0" eaLnBrk="1" fontAlgn="auto" latinLnBrk="0" hangingPunct="1">
              <a:lnSpc>
                <a:spcPct val="200000"/>
              </a:lnSpc>
              <a:spcAft>
                <a:spcPts val="600"/>
              </a:spcAft>
              <a:buClrTx/>
              <a:buSzTx/>
              <a:buFontTx/>
              <a:buNone/>
              <a:tabLst/>
              <a:defRPr/>
            </a:pPr>
            <a:r>
              <a:rPr lang="en-GB" sz="1050">
                <a:solidFill>
                  <a:srgbClr val="002060"/>
                </a:solidFill>
                <a:latin typeface="Calibri" panose="020F0502020204030204"/>
              </a:rPr>
              <a:t>Assigned to </a:t>
            </a:r>
            <a:r>
              <a:rPr kumimoji="0" lang="en-GB" sz="1050" i="0" u="none" strike="noStrike" kern="1200" cap="none" spc="0" normalizeH="0" baseline="0" noProof="0">
                <a:ln>
                  <a:noFill/>
                </a:ln>
                <a:solidFill>
                  <a:srgbClr val="FF0000"/>
                </a:solidFill>
                <a:effectLst/>
                <a:uLnTx/>
                <a:uFillTx/>
                <a:latin typeface="Calibri" panose="020F0502020204030204"/>
                <a:ea typeface="+mn-ea"/>
                <a:cs typeface="+mn-cs"/>
              </a:rPr>
              <a:t>		</a:t>
            </a:r>
            <a:endParaRPr lang="en-GB" sz="1050">
              <a:solidFill>
                <a:srgbClr val="002060"/>
              </a:solidFill>
              <a:latin typeface="Calibri" panose="020F0502020204030204"/>
              <a:sym typeface="Wingdings" panose="05000000000000000000" pitchFamily="2" charset="2"/>
            </a:endParaRPr>
          </a:p>
        </p:txBody>
      </p:sp>
      <p:sp>
        <p:nvSpPr>
          <p:cNvPr id="2" name="Title 1">
            <a:extLst>
              <a:ext uri="{FF2B5EF4-FFF2-40B4-BE49-F238E27FC236}">
                <a16:creationId xmlns:a16="http://schemas.microsoft.com/office/drawing/2014/main" id="{71EADB34-4D96-A050-2345-70D9215B1640}"/>
              </a:ext>
            </a:extLst>
          </p:cNvPr>
          <p:cNvSpPr>
            <a:spLocks noGrp="1"/>
          </p:cNvSpPr>
          <p:nvPr>
            <p:ph type="title"/>
          </p:nvPr>
        </p:nvSpPr>
        <p:spPr/>
        <p:txBody>
          <a:bodyPr/>
          <a:lstStyle/>
          <a:p>
            <a:r>
              <a:rPr lang="en-GB"/>
              <a:t>New EN-EL Logbook View - Nature “Event”</a:t>
            </a:r>
            <a:br>
              <a:rPr lang="en-GB"/>
            </a:br>
            <a:endParaRPr lang="en-GB"/>
          </a:p>
        </p:txBody>
      </p:sp>
      <p:sp>
        <p:nvSpPr>
          <p:cNvPr id="3" name="Date Placeholder 2">
            <a:extLst>
              <a:ext uri="{FF2B5EF4-FFF2-40B4-BE49-F238E27FC236}">
                <a16:creationId xmlns:a16="http://schemas.microsoft.com/office/drawing/2014/main" id="{5EA6E27B-5EB6-83FC-DA78-8000EEE044E9}"/>
              </a:ext>
            </a:extLst>
          </p:cNvPr>
          <p:cNvSpPr>
            <a:spLocks noGrp="1"/>
          </p:cNvSpPr>
          <p:nvPr>
            <p:ph type="dt" sz="half" idx="10"/>
          </p:nvPr>
        </p:nvSpPr>
        <p:spPr/>
        <p:txBody>
          <a:bodyPr/>
          <a:lstStyle/>
          <a:p>
            <a:r>
              <a:rPr lang="en-US"/>
              <a:t>2025-06-04</a:t>
            </a:r>
          </a:p>
        </p:txBody>
      </p:sp>
      <p:sp>
        <p:nvSpPr>
          <p:cNvPr id="4" name="Footer Placeholder 3">
            <a:extLst>
              <a:ext uri="{FF2B5EF4-FFF2-40B4-BE49-F238E27FC236}">
                <a16:creationId xmlns:a16="http://schemas.microsoft.com/office/drawing/2014/main" id="{A52BE8C9-1937-F009-BCC7-ECC32B8C0276}"/>
              </a:ext>
            </a:extLst>
          </p:cNvPr>
          <p:cNvSpPr>
            <a:spLocks noGrp="1"/>
          </p:cNvSpPr>
          <p:nvPr>
            <p:ph type="ftr" sz="quarter" idx="11"/>
          </p:nvPr>
        </p:nvSpPr>
        <p:spPr/>
        <p:txBody>
          <a:bodyPr/>
          <a:lstStyle/>
          <a:p>
            <a:r>
              <a:rPr lang="en-US"/>
              <a:t>I. Amundarain, P. Penades ▪ EAM, AFT and PMU events data integration</a:t>
            </a:r>
          </a:p>
        </p:txBody>
      </p:sp>
      <p:sp>
        <p:nvSpPr>
          <p:cNvPr id="5" name="Slide Number Placeholder 4">
            <a:extLst>
              <a:ext uri="{FF2B5EF4-FFF2-40B4-BE49-F238E27FC236}">
                <a16:creationId xmlns:a16="http://schemas.microsoft.com/office/drawing/2014/main" id="{5550C318-D3C8-73D8-F07E-769E3D3E5C38}"/>
              </a:ext>
            </a:extLst>
          </p:cNvPr>
          <p:cNvSpPr>
            <a:spLocks noGrp="1"/>
          </p:cNvSpPr>
          <p:nvPr>
            <p:ph type="sldNum" sz="quarter" idx="12"/>
          </p:nvPr>
        </p:nvSpPr>
        <p:spPr/>
        <p:txBody>
          <a:bodyPr/>
          <a:lstStyle/>
          <a:p>
            <a:fld id="{36B5EA5A-BC32-A742-B11B-8E7414D5B535}" type="slidenum">
              <a:rPr lang="en-US" smtClean="0"/>
              <a:pPr/>
              <a:t>9</a:t>
            </a:fld>
            <a:endParaRPr lang="en-US"/>
          </a:p>
        </p:txBody>
      </p:sp>
      <p:sp>
        <p:nvSpPr>
          <p:cNvPr id="55" name="Rectangle 54">
            <a:extLst>
              <a:ext uri="{FF2B5EF4-FFF2-40B4-BE49-F238E27FC236}">
                <a16:creationId xmlns:a16="http://schemas.microsoft.com/office/drawing/2014/main" id="{D07311D7-4A47-AB3E-1ED1-83AAB69C4830}"/>
              </a:ext>
            </a:extLst>
          </p:cNvPr>
          <p:cNvSpPr/>
          <p:nvPr/>
        </p:nvSpPr>
        <p:spPr>
          <a:xfrm>
            <a:off x="1541027" y="1517287"/>
            <a:ext cx="4091294" cy="198000"/>
          </a:xfrm>
          <a:prstGeom prst="rect">
            <a:avLst/>
          </a:prstGeom>
          <a:solidFill>
            <a:schemeClr val="tx2">
              <a:lumMod val="10000"/>
              <a:lumOff val="90000"/>
            </a:schemeClr>
          </a:solidFill>
          <a:ln w="63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6" name="Rectangle 55">
            <a:extLst>
              <a:ext uri="{FF2B5EF4-FFF2-40B4-BE49-F238E27FC236}">
                <a16:creationId xmlns:a16="http://schemas.microsoft.com/office/drawing/2014/main" id="{1BCB1483-9E15-E00C-EF8B-B2B568B97B19}"/>
              </a:ext>
            </a:extLst>
          </p:cNvPr>
          <p:cNvSpPr/>
          <p:nvPr/>
        </p:nvSpPr>
        <p:spPr>
          <a:xfrm>
            <a:off x="1538135" y="1857448"/>
            <a:ext cx="1423872" cy="198000"/>
          </a:xfrm>
          <a:prstGeom prst="rect">
            <a:avLst/>
          </a:prstGeom>
          <a:solidFill>
            <a:schemeClr val="tx2">
              <a:lumMod val="10000"/>
              <a:lumOff val="90000"/>
            </a:schemeClr>
          </a:solidFill>
          <a:ln w="63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Calibri" panose="020F0502020204030204"/>
            </a:endParaRPr>
          </a:p>
        </p:txBody>
      </p:sp>
      <p:sp>
        <p:nvSpPr>
          <p:cNvPr id="57" name="TextBox 56">
            <a:extLst>
              <a:ext uri="{FF2B5EF4-FFF2-40B4-BE49-F238E27FC236}">
                <a16:creationId xmlns:a16="http://schemas.microsoft.com/office/drawing/2014/main" id="{9A8A11CC-9D25-FEB1-05B6-DF6AC9B58F10}"/>
              </a:ext>
            </a:extLst>
          </p:cNvPr>
          <p:cNvSpPr txBox="1"/>
          <p:nvPr/>
        </p:nvSpPr>
        <p:spPr>
          <a:xfrm>
            <a:off x="1536420" y="1827859"/>
            <a:ext cx="1115279" cy="253916"/>
          </a:xfrm>
          <a:prstGeom prst="rect">
            <a:avLst/>
          </a:prstGeom>
          <a:noFill/>
        </p:spPr>
        <p:txBody>
          <a:bodyPr wrap="square" rtlCol="0">
            <a:spAutoFit/>
          </a:bodyPr>
          <a:lstStyle/>
          <a:p>
            <a:pPr marL="0" marR="0" lvl="0" indent="0" algn="l" defTabSz="914400" rtl="0" eaLnBrk="1" fontAlgn="auto" latinLnBrk="0" hangingPunct="1">
              <a:spcBef>
                <a:spcPts val="0"/>
              </a:spcBef>
              <a:spcAft>
                <a:spcPts val="0"/>
              </a:spcAft>
              <a:buClrTx/>
              <a:buSzTx/>
              <a:buFontTx/>
              <a:buNone/>
              <a:tabLst/>
              <a:defRPr/>
            </a:pPr>
            <a:r>
              <a:rPr kumimoji="0" lang="en-US" sz="1050" b="0" i="0" u="none" strike="noStrike" kern="1200" cap="none" spc="0" normalizeH="0" baseline="0" noProof="0">
                <a:ln>
                  <a:noFill/>
                </a:ln>
                <a:solidFill>
                  <a:schemeClr val="tx2"/>
                </a:solidFill>
                <a:effectLst/>
                <a:uLnTx/>
                <a:uFillTx/>
                <a:latin typeface="Calibri" panose="020F0502020204030204"/>
                <a:ea typeface="+mn-ea"/>
                <a:cs typeface="+mn-cs"/>
              </a:rPr>
              <a:t>(FP)</a:t>
            </a:r>
          </a:p>
        </p:txBody>
      </p:sp>
      <p:sp>
        <p:nvSpPr>
          <p:cNvPr id="59" name="Rectangle 58">
            <a:extLst>
              <a:ext uri="{FF2B5EF4-FFF2-40B4-BE49-F238E27FC236}">
                <a16:creationId xmlns:a16="http://schemas.microsoft.com/office/drawing/2014/main" id="{CC6BF6FE-25F3-7944-10E7-550DD75BA7B7}"/>
              </a:ext>
            </a:extLst>
          </p:cNvPr>
          <p:cNvSpPr/>
          <p:nvPr/>
        </p:nvSpPr>
        <p:spPr>
          <a:xfrm>
            <a:off x="1531814" y="2529318"/>
            <a:ext cx="1423872" cy="198000"/>
          </a:xfrm>
          <a:prstGeom prst="rect">
            <a:avLst/>
          </a:prstGeom>
          <a:solidFill>
            <a:schemeClr val="tx2">
              <a:lumMod val="10000"/>
              <a:lumOff val="90000"/>
            </a:schemeClr>
          </a:solidFill>
          <a:ln w="63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Calibri" panose="020F0502020204030204"/>
            </a:endParaRPr>
          </a:p>
        </p:txBody>
      </p:sp>
      <p:sp>
        <p:nvSpPr>
          <p:cNvPr id="60" name="Rectangle 59">
            <a:extLst>
              <a:ext uri="{FF2B5EF4-FFF2-40B4-BE49-F238E27FC236}">
                <a16:creationId xmlns:a16="http://schemas.microsoft.com/office/drawing/2014/main" id="{92C52BF0-C6D8-14CA-23DD-BB6BB9E1FFEF}"/>
              </a:ext>
            </a:extLst>
          </p:cNvPr>
          <p:cNvSpPr/>
          <p:nvPr/>
        </p:nvSpPr>
        <p:spPr>
          <a:xfrm>
            <a:off x="1536420" y="2849342"/>
            <a:ext cx="1423872" cy="198000"/>
          </a:xfrm>
          <a:prstGeom prst="rect">
            <a:avLst/>
          </a:prstGeom>
          <a:solidFill>
            <a:schemeClr val="bg1">
              <a:lumMod val="75000"/>
            </a:schemeClr>
          </a:solidFill>
          <a:ln w="63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Calibri" panose="020F0502020204030204"/>
            </a:endParaRPr>
          </a:p>
        </p:txBody>
      </p:sp>
      <p:sp>
        <p:nvSpPr>
          <p:cNvPr id="61" name="Rectangle 60">
            <a:extLst>
              <a:ext uri="{FF2B5EF4-FFF2-40B4-BE49-F238E27FC236}">
                <a16:creationId xmlns:a16="http://schemas.microsoft.com/office/drawing/2014/main" id="{3F7B0AA8-A7C2-F3D3-0EFF-CDFE24EE2E6D}"/>
              </a:ext>
            </a:extLst>
          </p:cNvPr>
          <p:cNvSpPr/>
          <p:nvPr/>
        </p:nvSpPr>
        <p:spPr>
          <a:xfrm>
            <a:off x="1531814" y="3168321"/>
            <a:ext cx="1423872" cy="198000"/>
          </a:xfrm>
          <a:prstGeom prst="rect">
            <a:avLst/>
          </a:prstGeom>
          <a:solidFill>
            <a:schemeClr val="bg1">
              <a:lumMod val="75000"/>
            </a:schemeClr>
          </a:solidFill>
          <a:ln w="63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Calibri" panose="020F0502020204030204"/>
            </a:endParaRPr>
          </a:p>
        </p:txBody>
      </p:sp>
      <p:sp>
        <p:nvSpPr>
          <p:cNvPr id="62" name="Rectangle 61">
            <a:extLst>
              <a:ext uri="{FF2B5EF4-FFF2-40B4-BE49-F238E27FC236}">
                <a16:creationId xmlns:a16="http://schemas.microsoft.com/office/drawing/2014/main" id="{20BAFD44-A8E4-594B-5CC9-3BF20561E8F6}"/>
              </a:ext>
            </a:extLst>
          </p:cNvPr>
          <p:cNvSpPr/>
          <p:nvPr/>
        </p:nvSpPr>
        <p:spPr>
          <a:xfrm>
            <a:off x="1536420" y="3472599"/>
            <a:ext cx="1423872" cy="198000"/>
          </a:xfrm>
          <a:prstGeom prst="rect">
            <a:avLst/>
          </a:prstGeom>
          <a:solidFill>
            <a:schemeClr val="tx2">
              <a:lumMod val="10000"/>
              <a:lumOff val="90000"/>
            </a:schemeClr>
          </a:solidFill>
          <a:ln w="63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Calibri" panose="020F0502020204030204"/>
            </a:endParaRPr>
          </a:p>
        </p:txBody>
      </p:sp>
      <p:sp>
        <p:nvSpPr>
          <p:cNvPr id="63" name="Rectangle 62">
            <a:extLst>
              <a:ext uri="{FF2B5EF4-FFF2-40B4-BE49-F238E27FC236}">
                <a16:creationId xmlns:a16="http://schemas.microsoft.com/office/drawing/2014/main" id="{1624EE84-FCC4-2B5D-8905-D174A42EDAB7}"/>
              </a:ext>
            </a:extLst>
          </p:cNvPr>
          <p:cNvSpPr/>
          <p:nvPr/>
        </p:nvSpPr>
        <p:spPr>
          <a:xfrm>
            <a:off x="3891219" y="3892225"/>
            <a:ext cx="72008" cy="84047"/>
          </a:xfrm>
          <a:prstGeom prst="rect">
            <a:avLst/>
          </a:prstGeom>
          <a:solidFill>
            <a:schemeClr val="tx2">
              <a:lumMod val="10000"/>
              <a:lumOff val="90000"/>
            </a:schemeClr>
          </a:solidFill>
          <a:ln w="9525">
            <a:solidFill>
              <a:schemeClr val="bg1">
                <a:lumMod val="5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64" name="Rectangle 63">
            <a:extLst>
              <a:ext uri="{FF2B5EF4-FFF2-40B4-BE49-F238E27FC236}">
                <a16:creationId xmlns:a16="http://schemas.microsoft.com/office/drawing/2014/main" id="{EDE7E9A5-759E-94DD-4CE8-EC1A4DD66E54}"/>
              </a:ext>
            </a:extLst>
          </p:cNvPr>
          <p:cNvSpPr/>
          <p:nvPr/>
        </p:nvSpPr>
        <p:spPr>
          <a:xfrm>
            <a:off x="1539644" y="3791724"/>
            <a:ext cx="1423872" cy="198000"/>
          </a:xfrm>
          <a:prstGeom prst="rect">
            <a:avLst/>
          </a:prstGeom>
          <a:solidFill>
            <a:schemeClr val="tx2">
              <a:lumMod val="10000"/>
              <a:lumOff val="90000"/>
            </a:schemeClr>
          </a:solidFill>
          <a:ln w="63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Calibri" panose="020F0502020204030204"/>
            </a:endParaRPr>
          </a:p>
        </p:txBody>
      </p:sp>
      <p:sp>
        <p:nvSpPr>
          <p:cNvPr id="66" name="Rectangle 65">
            <a:extLst>
              <a:ext uri="{FF2B5EF4-FFF2-40B4-BE49-F238E27FC236}">
                <a16:creationId xmlns:a16="http://schemas.microsoft.com/office/drawing/2014/main" id="{105B9239-ADF0-D95E-C576-978EBCE4B344}"/>
              </a:ext>
            </a:extLst>
          </p:cNvPr>
          <p:cNvSpPr/>
          <p:nvPr/>
        </p:nvSpPr>
        <p:spPr>
          <a:xfrm>
            <a:off x="3884771" y="2542011"/>
            <a:ext cx="1423872" cy="198000"/>
          </a:xfrm>
          <a:prstGeom prst="rect">
            <a:avLst/>
          </a:prstGeom>
          <a:solidFill>
            <a:schemeClr val="tx2">
              <a:lumMod val="10000"/>
              <a:lumOff val="90000"/>
            </a:schemeClr>
          </a:solidFill>
          <a:ln w="63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Calibri" panose="020F0502020204030204"/>
            </a:endParaRPr>
          </a:p>
        </p:txBody>
      </p:sp>
      <p:sp>
        <p:nvSpPr>
          <p:cNvPr id="67" name="Rectangle 66">
            <a:extLst>
              <a:ext uri="{FF2B5EF4-FFF2-40B4-BE49-F238E27FC236}">
                <a16:creationId xmlns:a16="http://schemas.microsoft.com/office/drawing/2014/main" id="{CA416BE2-B2FC-C913-5051-E510A41C5AB0}"/>
              </a:ext>
            </a:extLst>
          </p:cNvPr>
          <p:cNvSpPr/>
          <p:nvPr/>
        </p:nvSpPr>
        <p:spPr>
          <a:xfrm>
            <a:off x="3889376" y="2849342"/>
            <a:ext cx="1423872" cy="198000"/>
          </a:xfrm>
          <a:prstGeom prst="rect">
            <a:avLst/>
          </a:prstGeom>
          <a:solidFill>
            <a:schemeClr val="bg1">
              <a:lumMod val="75000"/>
            </a:schemeClr>
          </a:solidFill>
          <a:ln w="63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Calibri" panose="020F0502020204030204"/>
            </a:endParaRPr>
          </a:p>
        </p:txBody>
      </p:sp>
      <p:sp>
        <p:nvSpPr>
          <p:cNvPr id="68" name="Rectangle 67">
            <a:extLst>
              <a:ext uri="{FF2B5EF4-FFF2-40B4-BE49-F238E27FC236}">
                <a16:creationId xmlns:a16="http://schemas.microsoft.com/office/drawing/2014/main" id="{CBAA1818-F999-A267-1A56-1D4372870B98}"/>
              </a:ext>
            </a:extLst>
          </p:cNvPr>
          <p:cNvSpPr/>
          <p:nvPr/>
        </p:nvSpPr>
        <p:spPr>
          <a:xfrm>
            <a:off x="3884770" y="3168321"/>
            <a:ext cx="1423872" cy="198000"/>
          </a:xfrm>
          <a:prstGeom prst="rect">
            <a:avLst/>
          </a:prstGeom>
          <a:solidFill>
            <a:schemeClr val="bg1">
              <a:lumMod val="75000"/>
            </a:schemeClr>
          </a:solidFill>
          <a:ln w="63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Calibri" panose="020F0502020204030204"/>
            </a:endParaRPr>
          </a:p>
        </p:txBody>
      </p:sp>
      <p:sp>
        <p:nvSpPr>
          <p:cNvPr id="69" name="Rectangle 68">
            <a:extLst>
              <a:ext uri="{FF2B5EF4-FFF2-40B4-BE49-F238E27FC236}">
                <a16:creationId xmlns:a16="http://schemas.microsoft.com/office/drawing/2014/main" id="{CE1A1103-4DAD-F0EE-F4A0-33E3DB91A70B}"/>
              </a:ext>
            </a:extLst>
          </p:cNvPr>
          <p:cNvSpPr/>
          <p:nvPr/>
        </p:nvSpPr>
        <p:spPr>
          <a:xfrm>
            <a:off x="3884770" y="3520028"/>
            <a:ext cx="1423872" cy="198000"/>
          </a:xfrm>
          <a:prstGeom prst="rect">
            <a:avLst/>
          </a:prstGeom>
          <a:solidFill>
            <a:schemeClr val="tx2">
              <a:lumMod val="10000"/>
              <a:lumOff val="90000"/>
            </a:schemeClr>
          </a:solidFill>
          <a:ln w="63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Calibri" panose="020F0502020204030204"/>
            </a:endParaRPr>
          </a:p>
        </p:txBody>
      </p:sp>
      <p:sp>
        <p:nvSpPr>
          <p:cNvPr id="72" name="TextBox 71">
            <a:extLst>
              <a:ext uri="{FF2B5EF4-FFF2-40B4-BE49-F238E27FC236}">
                <a16:creationId xmlns:a16="http://schemas.microsoft.com/office/drawing/2014/main" id="{40244F50-F31A-70BE-BF28-D38646FF2DA1}"/>
              </a:ext>
            </a:extLst>
          </p:cNvPr>
          <p:cNvSpPr txBox="1"/>
          <p:nvPr/>
        </p:nvSpPr>
        <p:spPr>
          <a:xfrm>
            <a:off x="1519720" y="2508519"/>
            <a:ext cx="1115279" cy="253916"/>
          </a:xfrm>
          <a:prstGeom prst="rect">
            <a:avLst/>
          </a:prstGeom>
          <a:noFill/>
        </p:spPr>
        <p:txBody>
          <a:bodyPr wrap="square" rtlCol="0">
            <a:spAutoFit/>
          </a:bodyPr>
          <a:lstStyle/>
          <a:p>
            <a:pPr marL="0" marR="0" lvl="0" indent="0" algn="l" defTabSz="914400" rtl="0" eaLnBrk="1" fontAlgn="auto" latinLnBrk="0" hangingPunct="1">
              <a:spcBef>
                <a:spcPts val="0"/>
              </a:spcBef>
              <a:spcAft>
                <a:spcPts val="0"/>
              </a:spcAft>
              <a:buClrTx/>
              <a:buSzTx/>
              <a:buFontTx/>
              <a:buNone/>
              <a:tabLst/>
              <a:defRPr/>
            </a:pPr>
            <a:r>
              <a:rPr kumimoji="0" lang="en-US" sz="1050" b="1" i="0" u="none" strike="noStrike" kern="1200" cap="none" spc="0" normalizeH="0" baseline="0" noProof="0">
                <a:ln>
                  <a:noFill/>
                </a:ln>
                <a:solidFill>
                  <a:srgbClr val="FF0000"/>
                </a:solidFill>
                <a:effectLst/>
                <a:uLnTx/>
                <a:uFillTx/>
                <a:latin typeface="Calibri" panose="020F0502020204030204"/>
                <a:ea typeface="+mn-ea"/>
                <a:cs typeface="+mn-cs"/>
              </a:rPr>
              <a:t>Event</a:t>
            </a:r>
          </a:p>
        </p:txBody>
      </p:sp>
      <p:pic>
        <p:nvPicPr>
          <p:cNvPr id="73" name="Picture 72">
            <a:extLst>
              <a:ext uri="{FF2B5EF4-FFF2-40B4-BE49-F238E27FC236}">
                <a16:creationId xmlns:a16="http://schemas.microsoft.com/office/drawing/2014/main" id="{AE345681-D207-3AF6-5248-0825C00043C5}"/>
              </a:ext>
            </a:extLst>
          </p:cNvPr>
          <p:cNvPicPr>
            <a:picLocks noChangeAspect="1"/>
          </p:cNvPicPr>
          <p:nvPr/>
        </p:nvPicPr>
        <p:blipFill>
          <a:blip r:embed="rId4"/>
          <a:stretch>
            <a:fillRect/>
          </a:stretch>
        </p:blipFill>
        <p:spPr>
          <a:xfrm>
            <a:off x="6023465" y="1230495"/>
            <a:ext cx="5495672" cy="2886046"/>
          </a:xfrm>
          <a:prstGeom prst="rect">
            <a:avLst/>
          </a:prstGeom>
          <a:ln w="12700">
            <a:solidFill>
              <a:schemeClr val="tx2"/>
            </a:solidFill>
          </a:ln>
        </p:spPr>
      </p:pic>
      <p:sp>
        <p:nvSpPr>
          <p:cNvPr id="74" name="Rectangle 73">
            <a:extLst>
              <a:ext uri="{FF2B5EF4-FFF2-40B4-BE49-F238E27FC236}">
                <a16:creationId xmlns:a16="http://schemas.microsoft.com/office/drawing/2014/main" id="{4DB85E5D-4F18-E7E8-6AD1-E472261DEE76}"/>
              </a:ext>
            </a:extLst>
          </p:cNvPr>
          <p:cNvSpPr/>
          <p:nvPr/>
        </p:nvSpPr>
        <p:spPr>
          <a:xfrm>
            <a:off x="1531814" y="2226754"/>
            <a:ext cx="1423872" cy="198000"/>
          </a:xfrm>
          <a:prstGeom prst="rect">
            <a:avLst/>
          </a:prstGeom>
          <a:solidFill>
            <a:schemeClr val="tx2">
              <a:lumMod val="10000"/>
              <a:lumOff val="90000"/>
            </a:schemeClr>
          </a:solidFill>
          <a:ln w="63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Calibri" panose="020F0502020204030204"/>
            </a:endParaRPr>
          </a:p>
        </p:txBody>
      </p:sp>
      <p:sp>
        <p:nvSpPr>
          <p:cNvPr id="75" name="Rectangle 74">
            <a:extLst>
              <a:ext uri="{FF2B5EF4-FFF2-40B4-BE49-F238E27FC236}">
                <a16:creationId xmlns:a16="http://schemas.microsoft.com/office/drawing/2014/main" id="{DC203368-6116-CB44-7517-DE8BEEBEB818}"/>
              </a:ext>
            </a:extLst>
          </p:cNvPr>
          <p:cNvSpPr/>
          <p:nvPr/>
        </p:nvSpPr>
        <p:spPr>
          <a:xfrm>
            <a:off x="3884770" y="2226754"/>
            <a:ext cx="1423872" cy="198000"/>
          </a:xfrm>
          <a:prstGeom prst="rect">
            <a:avLst/>
          </a:prstGeom>
          <a:solidFill>
            <a:schemeClr val="tx2">
              <a:lumMod val="10000"/>
              <a:lumOff val="90000"/>
            </a:schemeClr>
          </a:solidFill>
          <a:ln w="63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Calibri" panose="020F0502020204030204"/>
            </a:endParaRPr>
          </a:p>
        </p:txBody>
      </p:sp>
      <p:pic>
        <p:nvPicPr>
          <p:cNvPr id="58" name="Graphic 57" descr="Caret Down outline">
            <a:extLst>
              <a:ext uri="{FF2B5EF4-FFF2-40B4-BE49-F238E27FC236}">
                <a16:creationId xmlns:a16="http://schemas.microsoft.com/office/drawing/2014/main" id="{0C384C1E-D665-AAD2-6FE2-1C0D222F0824}"/>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686579" y="2522419"/>
            <a:ext cx="259587" cy="259587"/>
          </a:xfrm>
          <a:prstGeom prst="rect">
            <a:avLst/>
          </a:prstGeom>
        </p:spPr>
      </p:pic>
      <p:pic>
        <p:nvPicPr>
          <p:cNvPr id="77" name="Graphic 76" descr="Caret Down outline">
            <a:extLst>
              <a:ext uri="{FF2B5EF4-FFF2-40B4-BE49-F238E27FC236}">
                <a16:creationId xmlns:a16="http://schemas.microsoft.com/office/drawing/2014/main" id="{F9C93112-59E1-B2C1-D947-961188969893}"/>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043906" y="2527952"/>
            <a:ext cx="259587" cy="259587"/>
          </a:xfrm>
          <a:prstGeom prst="rect">
            <a:avLst/>
          </a:prstGeom>
        </p:spPr>
      </p:pic>
      <p:pic>
        <p:nvPicPr>
          <p:cNvPr id="79" name="Picture 78">
            <a:extLst>
              <a:ext uri="{FF2B5EF4-FFF2-40B4-BE49-F238E27FC236}">
                <a16:creationId xmlns:a16="http://schemas.microsoft.com/office/drawing/2014/main" id="{6FB8E916-9287-3FC1-15EA-65507050A659}"/>
              </a:ext>
            </a:extLst>
          </p:cNvPr>
          <p:cNvPicPr>
            <a:picLocks noChangeAspect="1"/>
          </p:cNvPicPr>
          <p:nvPr/>
        </p:nvPicPr>
        <p:blipFill>
          <a:blip r:embed="rId7"/>
          <a:srcRect l="12809" t="-13681" r="18235" b="2761"/>
          <a:stretch/>
        </p:blipFill>
        <p:spPr>
          <a:xfrm>
            <a:off x="2797143" y="3470497"/>
            <a:ext cx="129584" cy="186880"/>
          </a:xfrm>
          <a:prstGeom prst="rect">
            <a:avLst/>
          </a:prstGeom>
        </p:spPr>
      </p:pic>
      <p:pic>
        <p:nvPicPr>
          <p:cNvPr id="80" name="Picture 79">
            <a:extLst>
              <a:ext uri="{FF2B5EF4-FFF2-40B4-BE49-F238E27FC236}">
                <a16:creationId xmlns:a16="http://schemas.microsoft.com/office/drawing/2014/main" id="{3C90ACBA-ED07-C364-B147-D6A73B2788EA}"/>
              </a:ext>
            </a:extLst>
          </p:cNvPr>
          <p:cNvPicPr>
            <a:picLocks noChangeAspect="1"/>
          </p:cNvPicPr>
          <p:nvPr/>
        </p:nvPicPr>
        <p:blipFill>
          <a:blip r:embed="rId7"/>
          <a:srcRect l="12809" t="-13681" r="18235" b="2761"/>
          <a:stretch/>
        </p:blipFill>
        <p:spPr>
          <a:xfrm>
            <a:off x="5147367" y="3518125"/>
            <a:ext cx="129584" cy="186880"/>
          </a:xfrm>
          <a:prstGeom prst="rect">
            <a:avLst/>
          </a:prstGeom>
        </p:spPr>
      </p:pic>
      <p:sp>
        <p:nvSpPr>
          <p:cNvPr id="82" name="TextBox 81">
            <a:extLst>
              <a:ext uri="{FF2B5EF4-FFF2-40B4-BE49-F238E27FC236}">
                <a16:creationId xmlns:a16="http://schemas.microsoft.com/office/drawing/2014/main" id="{8CC0A66B-51C4-72F5-8BD3-82BEDC195297}"/>
              </a:ext>
            </a:extLst>
          </p:cNvPr>
          <p:cNvSpPr txBox="1"/>
          <p:nvPr/>
        </p:nvSpPr>
        <p:spPr>
          <a:xfrm>
            <a:off x="1504729" y="3449421"/>
            <a:ext cx="1292414" cy="253916"/>
          </a:xfrm>
          <a:prstGeom prst="rect">
            <a:avLst/>
          </a:prstGeom>
          <a:noFill/>
        </p:spPr>
        <p:txBody>
          <a:bodyPr wrap="square" rtlCol="0">
            <a:spAutoFit/>
          </a:bodyPr>
          <a:lstStyle/>
          <a:p>
            <a:pPr marL="0" marR="0" lvl="0" indent="0" algn="l" defTabSz="914400" rtl="0" eaLnBrk="1" fontAlgn="auto" latinLnBrk="0" hangingPunct="1">
              <a:spcBef>
                <a:spcPts val="0"/>
              </a:spcBef>
              <a:spcAft>
                <a:spcPts val="0"/>
              </a:spcAft>
              <a:buClrTx/>
              <a:buSzTx/>
              <a:buFontTx/>
              <a:buNone/>
              <a:tabLst/>
              <a:defRPr/>
            </a:pPr>
            <a:r>
              <a:rPr kumimoji="0" lang="en-US" sz="1050" b="0" i="0" u="none" strike="noStrike" kern="1200" cap="none" spc="0" normalizeH="0" baseline="0" noProof="0">
                <a:ln>
                  <a:noFill/>
                </a:ln>
                <a:solidFill>
                  <a:schemeClr val="tx2"/>
                </a:solidFill>
                <a:effectLst/>
                <a:uLnTx/>
                <a:uFillTx/>
                <a:latin typeface="Calibri" panose="020F0502020204030204"/>
                <a:ea typeface="+mn-ea"/>
                <a:cs typeface="+mn-cs"/>
              </a:rPr>
              <a:t>13-Apr-2024 22:40</a:t>
            </a:r>
          </a:p>
        </p:txBody>
      </p:sp>
      <p:sp>
        <p:nvSpPr>
          <p:cNvPr id="84" name="TextBox 83">
            <a:extLst>
              <a:ext uri="{FF2B5EF4-FFF2-40B4-BE49-F238E27FC236}">
                <a16:creationId xmlns:a16="http://schemas.microsoft.com/office/drawing/2014/main" id="{4ED21261-93A5-3FF9-E583-7087FFF0EDF1}"/>
              </a:ext>
            </a:extLst>
          </p:cNvPr>
          <p:cNvSpPr txBox="1"/>
          <p:nvPr/>
        </p:nvSpPr>
        <p:spPr>
          <a:xfrm>
            <a:off x="9627744" y="964981"/>
            <a:ext cx="2720341" cy="215444"/>
          </a:xfrm>
          <a:prstGeom prst="rect">
            <a:avLst/>
          </a:prstGeom>
          <a:noFill/>
        </p:spPr>
        <p:txBody>
          <a:bodyPr wrap="square" lIns="0" tIns="0" rIns="0" bIns="0" rtlCol="0">
            <a:spAutoFit/>
          </a:bodyPr>
          <a:lstStyle/>
          <a:p>
            <a:pPr algn="l"/>
            <a:r>
              <a:rPr lang="fr-CH" sz="1400" dirty="0">
                <a:hlinkClick r:id="rId8"/>
              </a:rPr>
              <a:t>Link Test EAM </a:t>
            </a:r>
            <a:r>
              <a:rPr lang="fr-CH" sz="1400" dirty="0" err="1">
                <a:hlinkClick r:id="rId8"/>
              </a:rPr>
              <a:t>Logbook</a:t>
            </a:r>
            <a:endParaRPr lang="en-GB" sz="1400" dirty="0"/>
          </a:p>
        </p:txBody>
      </p:sp>
      <p:sp>
        <p:nvSpPr>
          <p:cNvPr id="85" name="Oval 84">
            <a:extLst>
              <a:ext uri="{FF2B5EF4-FFF2-40B4-BE49-F238E27FC236}">
                <a16:creationId xmlns:a16="http://schemas.microsoft.com/office/drawing/2014/main" id="{A4FEA7C6-4DDB-7C42-20CA-CBF5CF35F319}"/>
              </a:ext>
            </a:extLst>
          </p:cNvPr>
          <p:cNvSpPr/>
          <p:nvPr/>
        </p:nvSpPr>
        <p:spPr>
          <a:xfrm>
            <a:off x="1406633" y="3362844"/>
            <a:ext cx="1626348" cy="402179"/>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6" name="Oval 85">
            <a:extLst>
              <a:ext uri="{FF2B5EF4-FFF2-40B4-BE49-F238E27FC236}">
                <a16:creationId xmlns:a16="http://schemas.microsoft.com/office/drawing/2014/main" id="{FADC80DA-57D6-1290-C1CA-21AB53C34035}"/>
              </a:ext>
            </a:extLst>
          </p:cNvPr>
          <p:cNvSpPr/>
          <p:nvPr/>
        </p:nvSpPr>
        <p:spPr>
          <a:xfrm>
            <a:off x="9415504" y="2983732"/>
            <a:ext cx="634945" cy="1103128"/>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5" name="Picture 104">
            <a:extLst>
              <a:ext uri="{FF2B5EF4-FFF2-40B4-BE49-F238E27FC236}">
                <a16:creationId xmlns:a16="http://schemas.microsoft.com/office/drawing/2014/main" id="{B288F21A-8809-83E0-8D61-A6BEA52ACF30}"/>
              </a:ext>
            </a:extLst>
          </p:cNvPr>
          <p:cNvPicPr>
            <a:picLocks noChangeAspect="1"/>
          </p:cNvPicPr>
          <p:nvPr/>
        </p:nvPicPr>
        <p:blipFill>
          <a:blip r:embed="rId9"/>
          <a:stretch>
            <a:fillRect/>
          </a:stretch>
        </p:blipFill>
        <p:spPr>
          <a:xfrm>
            <a:off x="6023465" y="4192884"/>
            <a:ext cx="5495672" cy="2048889"/>
          </a:xfrm>
          <a:prstGeom prst="rect">
            <a:avLst/>
          </a:prstGeom>
          <a:ln w="12700">
            <a:solidFill>
              <a:schemeClr val="tx2"/>
            </a:solidFill>
          </a:ln>
        </p:spPr>
      </p:pic>
      <p:sp>
        <p:nvSpPr>
          <p:cNvPr id="107" name="Rectangle 106">
            <a:extLst>
              <a:ext uri="{FF2B5EF4-FFF2-40B4-BE49-F238E27FC236}">
                <a16:creationId xmlns:a16="http://schemas.microsoft.com/office/drawing/2014/main" id="{08525FF2-5BD1-E7DE-895A-56D60BD8EFE5}"/>
              </a:ext>
            </a:extLst>
          </p:cNvPr>
          <p:cNvSpPr/>
          <p:nvPr/>
        </p:nvSpPr>
        <p:spPr>
          <a:xfrm>
            <a:off x="404202" y="4170989"/>
            <a:ext cx="5586441" cy="1286877"/>
          </a:xfrm>
          <a:prstGeom prst="rect">
            <a:avLst/>
          </a:prstGeom>
          <a:solidFill>
            <a:schemeClr val="bg1">
              <a:lumMod val="95000"/>
            </a:schemeClr>
          </a:solidFill>
          <a:ln>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9" name="TextBox 108">
            <a:extLst>
              <a:ext uri="{FF2B5EF4-FFF2-40B4-BE49-F238E27FC236}">
                <a16:creationId xmlns:a16="http://schemas.microsoft.com/office/drawing/2014/main" id="{9B4EC1EF-155E-5D5B-95A0-227E64CF8043}"/>
              </a:ext>
            </a:extLst>
          </p:cNvPr>
          <p:cNvSpPr txBox="1"/>
          <p:nvPr/>
        </p:nvSpPr>
        <p:spPr>
          <a:xfrm>
            <a:off x="459909" y="4178343"/>
            <a:ext cx="5096396" cy="152439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u="sng">
                <a:solidFill>
                  <a:prstClr val="black"/>
                </a:solidFill>
                <a:latin typeface="Calibri" panose="020F0502020204030204"/>
              </a:rPr>
              <a:t>Fault Type</a:t>
            </a:r>
            <a:endParaRPr kumimoji="0" lang="en-US" sz="1200" b="1" i="0" u="sng" strike="noStrike" kern="1200" cap="none" spc="0" normalizeH="0" baseline="0" noProof="0">
              <a:ln>
                <a:noFill/>
              </a:ln>
              <a:solidFill>
                <a:prstClr val="black"/>
              </a:solidFill>
              <a:effectLst/>
              <a:uLnTx/>
              <a:uFillTx/>
              <a:latin typeface="Calibri" panose="020F0502020204030204"/>
              <a:ea typeface="+mn-ea"/>
              <a:cs typeface="+mn-cs"/>
            </a:endParaRPr>
          </a:p>
          <a:p>
            <a:pPr marL="0" marR="0" lvl="0" indent="0" defTabSz="914400" rtl="0" eaLnBrk="1" fontAlgn="auto" latinLnBrk="0" hangingPunct="1">
              <a:lnSpc>
                <a:spcPct val="200000"/>
              </a:lnSpc>
              <a:spcAft>
                <a:spcPts val="0"/>
              </a:spcAft>
              <a:buClrTx/>
              <a:buSzTx/>
              <a:buFontTx/>
              <a:buNone/>
              <a:tabLst/>
              <a:defRPr/>
            </a:pPr>
            <a:r>
              <a:rPr lang="en-US" sz="1050">
                <a:solidFill>
                  <a:srgbClr val="002060"/>
                </a:solidFill>
                <a:latin typeface="Calibri" panose="020F0502020204030204"/>
              </a:rPr>
              <a:t>Impact		                     Fault Type</a:t>
            </a:r>
            <a:r>
              <a:rPr kumimoji="0" lang="en-US" sz="1050" i="0" u="none" strike="noStrike" kern="1200" cap="none" spc="0" normalizeH="0" baseline="0" noProof="0">
                <a:ln>
                  <a:noFill/>
                </a:ln>
                <a:solidFill>
                  <a:srgbClr val="002060"/>
                </a:solidFill>
                <a:effectLst/>
                <a:uLnTx/>
                <a:uFillTx/>
                <a:latin typeface="Calibri" panose="020F0502020204030204"/>
                <a:ea typeface="+mn-ea"/>
                <a:cs typeface="+mn-cs"/>
              </a:rPr>
              <a:t>	</a:t>
            </a:r>
          </a:p>
          <a:p>
            <a:pPr marL="0" marR="0" lvl="0" indent="0" defTabSz="914400" rtl="0" eaLnBrk="1" fontAlgn="auto" latinLnBrk="0" hangingPunct="1">
              <a:lnSpc>
                <a:spcPct val="200000"/>
              </a:lnSpc>
              <a:spcAft>
                <a:spcPts val="0"/>
              </a:spcAft>
              <a:buClrTx/>
              <a:buSzTx/>
              <a:buFontTx/>
              <a:buNone/>
              <a:tabLst/>
              <a:defRPr/>
            </a:pPr>
            <a:r>
              <a:rPr lang="en-US" sz="1050">
                <a:solidFill>
                  <a:srgbClr val="002060"/>
                </a:solidFill>
                <a:latin typeface="Calibri" panose="020F0502020204030204"/>
              </a:rPr>
              <a:t>System	                                                    Cause</a:t>
            </a:r>
            <a:r>
              <a:rPr kumimoji="0" lang="en-US" sz="1050" i="0" u="none" strike="noStrike" kern="1200" cap="none" spc="0" normalizeH="0" baseline="0" noProof="0">
                <a:ln>
                  <a:noFill/>
                </a:ln>
                <a:solidFill>
                  <a:srgbClr val="002060"/>
                </a:solidFill>
                <a:effectLst/>
                <a:uLnTx/>
                <a:uFillTx/>
                <a:latin typeface="Calibri" panose="020F0502020204030204"/>
                <a:ea typeface="+mn-ea"/>
                <a:cs typeface="+mn-cs"/>
              </a:rPr>
              <a:t>	</a:t>
            </a:r>
            <a:endParaRPr kumimoji="0" lang="en-US" sz="1050" i="0" u="none" strike="noStrike" kern="1200" cap="none" spc="0" normalizeH="0" baseline="0" noProof="0">
              <a:ln>
                <a:noFill/>
              </a:ln>
              <a:solidFill>
                <a:srgbClr val="E97132"/>
              </a:solidFill>
              <a:effectLst/>
              <a:uLnTx/>
              <a:uFillTx/>
              <a:latin typeface="Calibri" panose="020F0502020204030204"/>
              <a:ea typeface="+mn-ea"/>
              <a:cs typeface="+mn-cs"/>
            </a:endParaRPr>
          </a:p>
          <a:p>
            <a:pPr>
              <a:lnSpc>
                <a:spcPct val="200000"/>
              </a:lnSpc>
              <a:defRPr/>
            </a:pPr>
            <a:r>
              <a:rPr kumimoji="0" lang="en-GB" sz="1050" i="0" u="none" strike="noStrike" kern="1200" cap="none" spc="0" normalizeH="0" baseline="0" noProof="0">
                <a:ln>
                  <a:noFill/>
                </a:ln>
                <a:solidFill>
                  <a:srgbClr val="002060"/>
                </a:solidFill>
                <a:effectLst/>
                <a:uLnTx/>
                <a:uFillTx/>
                <a:latin typeface="Calibri" panose="020F0502020204030204"/>
                <a:ea typeface="+mn-ea"/>
                <a:cs typeface="+mn-cs"/>
              </a:rPr>
              <a:t>TI Mayor Event Id</a:t>
            </a:r>
            <a:endParaRPr lang="en-GB" sz="1050">
              <a:solidFill>
                <a:srgbClr val="002060"/>
              </a:solidFill>
              <a:latin typeface="Calibri" panose="020F0502020204030204"/>
            </a:endParaRPr>
          </a:p>
          <a:p>
            <a:pPr marL="0" marR="0" lvl="0" indent="0" defTabSz="914400" rtl="0" eaLnBrk="1" fontAlgn="auto" latinLnBrk="0" hangingPunct="1">
              <a:lnSpc>
                <a:spcPct val="200000"/>
              </a:lnSpc>
              <a:spcAft>
                <a:spcPts val="0"/>
              </a:spcAft>
              <a:buClrTx/>
              <a:buSzTx/>
              <a:buFontTx/>
              <a:buNone/>
              <a:tabLst/>
              <a:defRPr/>
            </a:pPr>
            <a:r>
              <a:rPr kumimoji="0" lang="en-GB" sz="1050" i="0" u="none" strike="noStrike" kern="1200" cap="none" spc="0" normalizeH="0" baseline="0" noProof="0">
                <a:ln>
                  <a:noFill/>
                </a:ln>
                <a:solidFill>
                  <a:prstClr val="black"/>
                </a:solidFill>
                <a:effectLst/>
                <a:uLnTx/>
                <a:uFillTx/>
                <a:latin typeface="Calibri" panose="020F0502020204030204"/>
                <a:ea typeface="+mn-ea"/>
                <a:cs typeface="+mn-cs"/>
              </a:rPr>
              <a:t>	</a:t>
            </a:r>
          </a:p>
        </p:txBody>
      </p:sp>
      <p:sp>
        <p:nvSpPr>
          <p:cNvPr id="110" name="Rectangle 109">
            <a:extLst>
              <a:ext uri="{FF2B5EF4-FFF2-40B4-BE49-F238E27FC236}">
                <a16:creationId xmlns:a16="http://schemas.microsoft.com/office/drawing/2014/main" id="{3CEEE441-CBBD-ED30-0317-3FD2D7062E12}"/>
              </a:ext>
            </a:extLst>
          </p:cNvPr>
          <p:cNvSpPr/>
          <p:nvPr/>
        </p:nvSpPr>
        <p:spPr>
          <a:xfrm>
            <a:off x="1509586" y="4491626"/>
            <a:ext cx="1423872" cy="198000"/>
          </a:xfrm>
          <a:prstGeom prst="rect">
            <a:avLst/>
          </a:prstGeom>
          <a:solidFill>
            <a:schemeClr val="tx2">
              <a:lumMod val="10000"/>
              <a:lumOff val="90000"/>
            </a:schemeClr>
          </a:solidFill>
          <a:ln w="63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Calibri" panose="020F0502020204030204"/>
            </a:endParaRPr>
          </a:p>
        </p:txBody>
      </p:sp>
      <p:sp>
        <p:nvSpPr>
          <p:cNvPr id="111" name="Rectangle 110">
            <a:extLst>
              <a:ext uri="{FF2B5EF4-FFF2-40B4-BE49-F238E27FC236}">
                <a16:creationId xmlns:a16="http://schemas.microsoft.com/office/drawing/2014/main" id="{5DA3B459-EA49-83DD-E4ED-2D66DBD5843F}"/>
              </a:ext>
            </a:extLst>
          </p:cNvPr>
          <p:cNvSpPr/>
          <p:nvPr/>
        </p:nvSpPr>
        <p:spPr>
          <a:xfrm>
            <a:off x="1507872" y="5128760"/>
            <a:ext cx="1423872" cy="198000"/>
          </a:xfrm>
          <a:prstGeom prst="rect">
            <a:avLst/>
          </a:prstGeom>
          <a:solidFill>
            <a:schemeClr val="tx2">
              <a:lumMod val="10000"/>
              <a:lumOff val="90000"/>
            </a:schemeClr>
          </a:solidFill>
          <a:ln w="63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Calibri" panose="020F0502020204030204"/>
            </a:endParaRPr>
          </a:p>
        </p:txBody>
      </p:sp>
      <p:sp>
        <p:nvSpPr>
          <p:cNvPr id="112" name="Rectangle 111">
            <a:extLst>
              <a:ext uri="{FF2B5EF4-FFF2-40B4-BE49-F238E27FC236}">
                <a16:creationId xmlns:a16="http://schemas.microsoft.com/office/drawing/2014/main" id="{55E44690-1BE0-0CB3-9B8C-ED995BBB531C}"/>
              </a:ext>
            </a:extLst>
          </p:cNvPr>
          <p:cNvSpPr/>
          <p:nvPr/>
        </p:nvSpPr>
        <p:spPr>
          <a:xfrm>
            <a:off x="1507871" y="4813503"/>
            <a:ext cx="1423872" cy="198000"/>
          </a:xfrm>
          <a:prstGeom prst="rect">
            <a:avLst/>
          </a:prstGeom>
          <a:solidFill>
            <a:schemeClr val="tx2">
              <a:lumMod val="10000"/>
              <a:lumOff val="90000"/>
            </a:schemeClr>
          </a:solidFill>
          <a:ln w="63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Calibri" panose="020F0502020204030204"/>
            </a:endParaRPr>
          </a:p>
        </p:txBody>
      </p:sp>
      <p:pic>
        <p:nvPicPr>
          <p:cNvPr id="113" name="Graphic 112" descr="Caret Down outline">
            <a:extLst>
              <a:ext uri="{FF2B5EF4-FFF2-40B4-BE49-F238E27FC236}">
                <a16:creationId xmlns:a16="http://schemas.microsoft.com/office/drawing/2014/main" id="{2D70B9BA-3947-BE41-144E-D351FBBC342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698987" y="4460057"/>
            <a:ext cx="259587" cy="259587"/>
          </a:xfrm>
          <a:prstGeom prst="rect">
            <a:avLst/>
          </a:prstGeom>
        </p:spPr>
      </p:pic>
      <p:sp>
        <p:nvSpPr>
          <p:cNvPr id="114" name="Rectangle 113">
            <a:extLst>
              <a:ext uri="{FF2B5EF4-FFF2-40B4-BE49-F238E27FC236}">
                <a16:creationId xmlns:a16="http://schemas.microsoft.com/office/drawing/2014/main" id="{BEBC60A2-930B-1814-0908-8849733FA79F}"/>
              </a:ext>
            </a:extLst>
          </p:cNvPr>
          <p:cNvSpPr/>
          <p:nvPr/>
        </p:nvSpPr>
        <p:spPr>
          <a:xfrm>
            <a:off x="3884770" y="4491626"/>
            <a:ext cx="1423872" cy="198000"/>
          </a:xfrm>
          <a:prstGeom prst="rect">
            <a:avLst/>
          </a:prstGeom>
          <a:solidFill>
            <a:schemeClr val="tx2">
              <a:lumMod val="10000"/>
              <a:lumOff val="90000"/>
            </a:schemeClr>
          </a:solidFill>
          <a:ln w="63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Calibri" panose="020F0502020204030204"/>
            </a:endParaRPr>
          </a:p>
        </p:txBody>
      </p:sp>
      <p:sp>
        <p:nvSpPr>
          <p:cNvPr id="116" name="Rectangle 115">
            <a:extLst>
              <a:ext uri="{FF2B5EF4-FFF2-40B4-BE49-F238E27FC236}">
                <a16:creationId xmlns:a16="http://schemas.microsoft.com/office/drawing/2014/main" id="{9BA516CB-D8AF-2843-2EEE-D0AA7AF301E8}"/>
              </a:ext>
            </a:extLst>
          </p:cNvPr>
          <p:cNvSpPr/>
          <p:nvPr/>
        </p:nvSpPr>
        <p:spPr>
          <a:xfrm>
            <a:off x="3883055" y="4813503"/>
            <a:ext cx="1423872" cy="198000"/>
          </a:xfrm>
          <a:prstGeom prst="rect">
            <a:avLst/>
          </a:prstGeom>
          <a:solidFill>
            <a:schemeClr val="tx2">
              <a:lumMod val="10000"/>
              <a:lumOff val="90000"/>
            </a:schemeClr>
          </a:solidFill>
          <a:ln w="63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Calibri" panose="020F0502020204030204"/>
            </a:endParaRPr>
          </a:p>
        </p:txBody>
      </p:sp>
      <p:pic>
        <p:nvPicPr>
          <p:cNvPr id="118" name="Graphic 117" descr="Caret Down outline">
            <a:extLst>
              <a:ext uri="{FF2B5EF4-FFF2-40B4-BE49-F238E27FC236}">
                <a16:creationId xmlns:a16="http://schemas.microsoft.com/office/drawing/2014/main" id="{E53F6098-A565-23CE-FD89-4A541BF29FD4}"/>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698987" y="4800714"/>
            <a:ext cx="259587" cy="259587"/>
          </a:xfrm>
          <a:prstGeom prst="rect">
            <a:avLst/>
          </a:prstGeom>
        </p:spPr>
      </p:pic>
      <p:pic>
        <p:nvPicPr>
          <p:cNvPr id="119" name="Graphic 118" descr="Caret Down outline">
            <a:extLst>
              <a:ext uri="{FF2B5EF4-FFF2-40B4-BE49-F238E27FC236}">
                <a16:creationId xmlns:a16="http://schemas.microsoft.com/office/drawing/2014/main" id="{C9CE3D48-4576-DB6B-8827-C5FB6CC5C1E2}"/>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043093" y="4462655"/>
            <a:ext cx="259587" cy="259587"/>
          </a:xfrm>
          <a:prstGeom prst="rect">
            <a:avLst/>
          </a:prstGeom>
        </p:spPr>
      </p:pic>
      <p:pic>
        <p:nvPicPr>
          <p:cNvPr id="120" name="Graphic 119" descr="Caret Down outline">
            <a:extLst>
              <a:ext uri="{FF2B5EF4-FFF2-40B4-BE49-F238E27FC236}">
                <a16:creationId xmlns:a16="http://schemas.microsoft.com/office/drawing/2014/main" id="{08E2FBA6-2006-BCB0-0848-14C63FF2782E}"/>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050463" y="4811804"/>
            <a:ext cx="259587" cy="259587"/>
          </a:xfrm>
          <a:prstGeom prst="rect">
            <a:avLst/>
          </a:prstGeom>
        </p:spPr>
      </p:pic>
      <p:sp>
        <p:nvSpPr>
          <p:cNvPr id="9" name="Rectangle: Rounded Corners 8">
            <a:extLst>
              <a:ext uri="{FF2B5EF4-FFF2-40B4-BE49-F238E27FC236}">
                <a16:creationId xmlns:a16="http://schemas.microsoft.com/office/drawing/2014/main" id="{8CC99ED5-2638-A3E0-8AFD-16EF88087CF4}"/>
              </a:ext>
            </a:extLst>
          </p:cNvPr>
          <p:cNvSpPr/>
          <p:nvPr/>
        </p:nvSpPr>
        <p:spPr>
          <a:xfrm>
            <a:off x="3006430" y="4394826"/>
            <a:ext cx="2359277" cy="733933"/>
          </a:xfrm>
          <a:prstGeom prst="roundRect">
            <a:avLst/>
          </a:prstGeom>
          <a:no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Rounded Corners 9">
            <a:extLst>
              <a:ext uri="{FF2B5EF4-FFF2-40B4-BE49-F238E27FC236}">
                <a16:creationId xmlns:a16="http://schemas.microsoft.com/office/drawing/2014/main" id="{DB552425-2DBC-51A2-0D71-1152C6501B91}"/>
              </a:ext>
            </a:extLst>
          </p:cNvPr>
          <p:cNvSpPr/>
          <p:nvPr/>
        </p:nvSpPr>
        <p:spPr>
          <a:xfrm>
            <a:off x="479514" y="4751213"/>
            <a:ext cx="2497810" cy="658785"/>
          </a:xfrm>
          <a:prstGeom prst="roundRect">
            <a:avLst/>
          </a:prstGeom>
          <a:no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Rounded Corners 24">
            <a:extLst>
              <a:ext uri="{FF2B5EF4-FFF2-40B4-BE49-F238E27FC236}">
                <a16:creationId xmlns:a16="http://schemas.microsoft.com/office/drawing/2014/main" id="{4C2CFD8D-7C48-161C-FA54-3EC136F0DE15}"/>
              </a:ext>
            </a:extLst>
          </p:cNvPr>
          <p:cNvSpPr/>
          <p:nvPr/>
        </p:nvSpPr>
        <p:spPr>
          <a:xfrm>
            <a:off x="484810" y="5734304"/>
            <a:ext cx="4880897" cy="448163"/>
          </a:xfrm>
          <a:prstGeom prst="roundRect">
            <a:avLst/>
          </a:prstGeom>
          <a:no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Box 25">
            <a:extLst>
              <a:ext uri="{FF2B5EF4-FFF2-40B4-BE49-F238E27FC236}">
                <a16:creationId xmlns:a16="http://schemas.microsoft.com/office/drawing/2014/main" id="{20BA9180-7B88-5949-BB87-5FCE69976FF3}"/>
              </a:ext>
            </a:extLst>
          </p:cNvPr>
          <p:cNvSpPr txBox="1"/>
          <p:nvPr/>
        </p:nvSpPr>
        <p:spPr>
          <a:xfrm>
            <a:off x="566849" y="5854900"/>
            <a:ext cx="4675790" cy="200055"/>
          </a:xfrm>
          <a:prstGeom prst="rect">
            <a:avLst/>
          </a:prstGeom>
          <a:noFill/>
        </p:spPr>
        <p:txBody>
          <a:bodyPr wrap="square" lIns="0" tIns="0" rIns="0" bIns="0" rtlCol="0">
            <a:spAutoFit/>
          </a:bodyPr>
          <a:lstStyle/>
          <a:p>
            <a:pPr algn="l"/>
            <a:r>
              <a:rPr lang="fr-CH" sz="1300"/>
              <a:t>Future		  EAM data </a:t>
            </a:r>
            <a:r>
              <a:rPr lang="en-US" sz="1300"/>
              <a:t>automatically</a:t>
            </a:r>
            <a:r>
              <a:rPr lang="fr-CH" sz="1300"/>
              <a:t> sent to AFT</a:t>
            </a:r>
            <a:endParaRPr lang="en-GB" sz="1300"/>
          </a:p>
        </p:txBody>
      </p:sp>
      <p:sp>
        <p:nvSpPr>
          <p:cNvPr id="27" name="Arrow: Right 26">
            <a:extLst>
              <a:ext uri="{FF2B5EF4-FFF2-40B4-BE49-F238E27FC236}">
                <a16:creationId xmlns:a16="http://schemas.microsoft.com/office/drawing/2014/main" id="{15C1A487-96B2-F1B6-178A-BFE3239C6C12}"/>
              </a:ext>
            </a:extLst>
          </p:cNvPr>
          <p:cNvSpPr/>
          <p:nvPr/>
        </p:nvSpPr>
        <p:spPr>
          <a:xfrm>
            <a:off x="1187395" y="5904847"/>
            <a:ext cx="1171840" cy="92296"/>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Picture 10">
            <a:extLst>
              <a:ext uri="{FF2B5EF4-FFF2-40B4-BE49-F238E27FC236}">
                <a16:creationId xmlns:a16="http://schemas.microsoft.com/office/drawing/2014/main" id="{19B5604E-8D11-B63C-BDB8-098631890E9E}"/>
              </a:ext>
            </a:extLst>
          </p:cNvPr>
          <p:cNvPicPr>
            <a:picLocks noChangeAspect="1"/>
          </p:cNvPicPr>
          <p:nvPr/>
        </p:nvPicPr>
        <p:blipFill>
          <a:blip r:embed="rId10"/>
          <a:stretch>
            <a:fillRect/>
          </a:stretch>
        </p:blipFill>
        <p:spPr>
          <a:xfrm>
            <a:off x="6038499" y="4222002"/>
            <a:ext cx="3231619" cy="1953176"/>
          </a:xfrm>
          <a:prstGeom prst="rect">
            <a:avLst/>
          </a:prstGeom>
        </p:spPr>
      </p:pic>
      <p:pic>
        <p:nvPicPr>
          <p:cNvPr id="13" name="Picture 12">
            <a:extLst>
              <a:ext uri="{FF2B5EF4-FFF2-40B4-BE49-F238E27FC236}">
                <a16:creationId xmlns:a16="http://schemas.microsoft.com/office/drawing/2014/main" id="{0C02E3A8-DCEC-75AF-E1E5-97C19F42F649}"/>
              </a:ext>
            </a:extLst>
          </p:cNvPr>
          <p:cNvPicPr>
            <a:picLocks noChangeAspect="1"/>
          </p:cNvPicPr>
          <p:nvPr/>
        </p:nvPicPr>
        <p:blipFill>
          <a:blip r:embed="rId11"/>
          <a:stretch>
            <a:fillRect/>
          </a:stretch>
        </p:blipFill>
        <p:spPr>
          <a:xfrm>
            <a:off x="9270117" y="4222002"/>
            <a:ext cx="2249019" cy="2012695"/>
          </a:xfrm>
          <a:prstGeom prst="rect">
            <a:avLst/>
          </a:prstGeom>
        </p:spPr>
      </p:pic>
      <p:pic>
        <p:nvPicPr>
          <p:cNvPr id="15" name="Picture 14">
            <a:extLst>
              <a:ext uri="{FF2B5EF4-FFF2-40B4-BE49-F238E27FC236}">
                <a16:creationId xmlns:a16="http://schemas.microsoft.com/office/drawing/2014/main" id="{50134802-F1CF-3F4D-1C6C-BA5B5412DD30}"/>
              </a:ext>
            </a:extLst>
          </p:cNvPr>
          <p:cNvPicPr>
            <a:picLocks noChangeAspect="1"/>
          </p:cNvPicPr>
          <p:nvPr/>
        </p:nvPicPr>
        <p:blipFill>
          <a:blip r:embed="rId12"/>
          <a:stretch>
            <a:fillRect/>
          </a:stretch>
        </p:blipFill>
        <p:spPr>
          <a:xfrm>
            <a:off x="6223976" y="4710349"/>
            <a:ext cx="2559166" cy="1420696"/>
          </a:xfrm>
          <a:prstGeom prst="rect">
            <a:avLst/>
          </a:prstGeom>
        </p:spPr>
      </p:pic>
    </p:spTree>
    <p:extLst>
      <p:ext uri="{BB962C8B-B14F-4D97-AF65-F5344CB8AC3E}">
        <p14:creationId xmlns:p14="http://schemas.microsoft.com/office/powerpoint/2010/main" val="727209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 grpId="0" animBg="1"/>
      <p:bldP spid="86" grpId="0" animBg="1"/>
    </p:bldLst>
  </p:timing>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Presentation1" id="{0A22DD23-9704-4E03-A13F-CF67C670CC02}" vid="{0604311A-A1EF-46B6-8E1A-47A72DCF208A}"/>
    </a:ext>
  </a:extLst>
</a:theme>
</file>

<file path=ppt/theme/theme2.xml><?xml version="1.0" encoding="utf-8"?>
<a:theme xmlns:a="http://schemas.openxmlformats.org/drawingml/2006/main" name="3_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Presentation1" id="{0A22DD23-9704-4E03-A13F-CF67C670CC02}" vid="{0604311A-A1EF-46B6-8E1A-47A72DCF208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Template-EN-2021 (1)</Template>
  <TotalTime>197</TotalTime>
  <Words>2305</Words>
  <Application>Microsoft Office PowerPoint</Application>
  <PresentationFormat>Widescreen</PresentationFormat>
  <Paragraphs>1005</Paragraphs>
  <Slides>16</Slides>
  <Notes>13</Notes>
  <HiddenSlides>0</HiddenSlides>
  <MMClips>0</MMClips>
  <ScaleCrop>false</ScaleCrop>
  <HeadingPairs>
    <vt:vector size="4" baseType="variant">
      <vt:variant>
        <vt:lpstr>Theme</vt:lpstr>
      </vt:variant>
      <vt:variant>
        <vt:i4>2</vt:i4>
      </vt:variant>
      <vt:variant>
        <vt:lpstr>Slide Titles</vt:lpstr>
      </vt:variant>
      <vt:variant>
        <vt:i4>16</vt:i4>
      </vt:variant>
    </vt:vector>
  </HeadingPairs>
  <TitlesOfParts>
    <vt:vector size="18" baseType="lpstr">
      <vt:lpstr>Office Theme</vt:lpstr>
      <vt:lpstr>3_Office Theme</vt:lpstr>
      <vt:lpstr>EAM, AFT and PMU events data integration</vt:lpstr>
      <vt:lpstr>PowerPoint Presentation</vt:lpstr>
      <vt:lpstr>EAM Additional Requirement</vt:lpstr>
      <vt:lpstr>New EN-EL Logbook View - Nature “Event” </vt:lpstr>
      <vt:lpstr>EAM/AFT and Phasor Measurement Units (PMU) Event Data Integration</vt:lpstr>
      <vt:lpstr>PMU Locations </vt:lpstr>
      <vt:lpstr>PMU Events in Dashboard</vt:lpstr>
      <vt:lpstr>EAM/AFT and PMU Data Integration</vt:lpstr>
      <vt:lpstr>New EN-EL Logbook View - Nature “Event” </vt:lpstr>
      <vt:lpstr>New EN-EL Logbook View - Nature “Perturbation” </vt:lpstr>
      <vt:lpstr>PowerPoint Presentation</vt:lpstr>
      <vt:lpstr>Introduction</vt:lpstr>
      <vt:lpstr>Final EAM/AFT and PMU Data Integration </vt:lpstr>
      <vt:lpstr>Final EAM/AFT and PMU Data Integration 2.0 </vt:lpstr>
      <vt:lpstr>PMU Data SCADA Integration – Feasibility Study</vt:lpstr>
      <vt:lpstr>PMU Data SCADA Integration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Patricia Penades Huesca</dc:creator>
  <cp:lastModifiedBy>Patricia Penades Huesca</cp:lastModifiedBy>
  <cp:revision>21</cp:revision>
  <cp:lastPrinted>2020-01-30T13:49:18Z</cp:lastPrinted>
  <dcterms:created xsi:type="dcterms:W3CDTF">2024-10-01T11:45:31Z</dcterms:created>
  <dcterms:modified xsi:type="dcterms:W3CDTF">2025-06-04T08:04:59Z</dcterms:modified>
</cp:coreProperties>
</file>