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63" r:id="rId4"/>
    <p:sldId id="267" r:id="rId5"/>
    <p:sldId id="261" r:id="rId6"/>
    <p:sldId id="266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8DBFA1-A91B-7E43-ADBE-6F5470D6D281}" v="31" dt="2025-07-09T10:56:25.1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87"/>
    <p:restoredTop sz="93939"/>
  </p:normalViewPr>
  <p:slideViewPr>
    <p:cSldViewPr snapToGrid="0" snapToObjects="1">
      <p:cViewPr varScale="1">
        <p:scale>
          <a:sx n="102" d="100"/>
          <a:sy n="102" d="100"/>
        </p:scale>
        <p:origin x="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FE915-815D-CA47-AE1A-64772DF7C097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D5DA7-8F59-5149-BA4A-C7FC7F70A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D5DA7-8F59-5149-BA4A-C7FC7F70A6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53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D5DA7-8F59-5149-BA4A-C7FC7F70A6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61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5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51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6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9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2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3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0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26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62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81C87-FD81-E34B-AFD5-B00376001572}" type="datetimeFigureOut">
              <a:rPr lang="en-US" smtClean="0"/>
              <a:t>7/9/25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D6477-5E62-D74A-BBD1-FF155D615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Experiment Resource Usage 2025 Q2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4636EB-6692-C34F-913F-FE9553D8BE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0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2172935-C384-5A87-DE74-8FDFA4CC9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05" y="4415589"/>
            <a:ext cx="8691554" cy="915619"/>
          </a:xfrm>
          <a:prstGeom prst="rect">
            <a:avLst/>
          </a:prstGeom>
        </p:spPr>
      </p:pic>
      <p:pic>
        <p:nvPicPr>
          <p:cNvPr id="4" name="Picture 3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52C503CF-4B3C-BFD4-2057-721EFE5BD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19" y="1365162"/>
            <a:ext cx="4526851" cy="2724900"/>
          </a:xfrm>
          <a:prstGeom prst="rect">
            <a:avLst/>
          </a:prstGeom>
        </p:spPr>
      </p:pic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D705C56-DFA3-9E9A-5F14-128851D05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365162"/>
            <a:ext cx="4526851" cy="2724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FC4FA1-CC56-6348-ABE7-9C7A674BF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usage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5540DBE-D069-0FAD-BE2E-4AA3D96EDD3F}"/>
              </a:ext>
            </a:extLst>
          </p:cNvPr>
          <p:cNvSpPr txBox="1">
            <a:spLocks/>
          </p:cNvSpPr>
          <p:nvPr/>
        </p:nvSpPr>
        <p:spPr>
          <a:xfrm>
            <a:off x="597837" y="5518388"/>
            <a:ext cx="7886700" cy="9744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Since June 24</a:t>
            </a:r>
            <a:r>
              <a:rPr lang="en-US" baseline="30000" dirty="0"/>
              <a:t>th</a:t>
            </a:r>
            <a:r>
              <a:rPr lang="en-US" dirty="0"/>
              <a:t> Accounting has broken for all ARC instances due to a bug, developers are working on it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18E5107-154F-2BDF-CB88-420B6856CC34}"/>
              </a:ext>
            </a:extLst>
          </p:cNvPr>
          <p:cNvSpPr/>
          <p:nvPr/>
        </p:nvSpPr>
        <p:spPr>
          <a:xfrm>
            <a:off x="4133589" y="2074158"/>
            <a:ext cx="404505" cy="12331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50698B-1D12-1A76-970F-42A31F34FAB5}"/>
              </a:ext>
            </a:extLst>
          </p:cNvPr>
          <p:cNvSpPr txBox="1"/>
          <p:nvPr/>
        </p:nvSpPr>
        <p:spPr>
          <a:xfrm>
            <a:off x="4289215" y="1563965"/>
            <a:ext cx="42212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New Accounting Bug with all ARC instances</a:t>
            </a:r>
          </a:p>
        </p:txBody>
      </p:sp>
    </p:spTree>
    <p:extLst>
      <p:ext uri="{BB962C8B-B14F-4D97-AF65-F5344CB8AC3E}">
        <p14:creationId xmlns:p14="http://schemas.microsoft.com/office/powerpoint/2010/main" val="94150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BA67F1CD-65A2-A4B7-886F-EDFFA69E7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513073"/>
            <a:ext cx="7772400" cy="46720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570776-0EA6-B440-8B1E-16548D552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Non-LHC CPU Usage</a:t>
            </a:r>
          </a:p>
        </p:txBody>
      </p:sp>
    </p:spTree>
    <p:extLst>
      <p:ext uri="{BB962C8B-B14F-4D97-AF65-F5344CB8AC3E}">
        <p14:creationId xmlns:p14="http://schemas.microsoft.com/office/powerpoint/2010/main" val="1014914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hite sheet&#10;&#10;AI-generated content may be incorrect.">
            <a:extLst>
              <a:ext uri="{FF2B5EF4-FFF2-40B4-BE49-F238E27FC236}">
                <a16:creationId xmlns:a16="http://schemas.microsoft.com/office/drawing/2014/main" id="{7876BDAC-C1AE-8FE6-75A2-11BA6C2DF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35" y="1621568"/>
            <a:ext cx="7772400" cy="22180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570776-0EA6-B440-8B1E-16548D552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Non-LHC CPU Usage (2)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1876FF43-7232-1118-6659-A049807BDB7A}"/>
              </a:ext>
            </a:extLst>
          </p:cNvPr>
          <p:cNvSpPr txBox="1">
            <a:spLocks/>
          </p:cNvSpPr>
          <p:nvPr/>
        </p:nvSpPr>
        <p:spPr>
          <a:xfrm>
            <a:off x="597837" y="3624147"/>
            <a:ext cx="7886700" cy="286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4C42180B-889F-CC76-1894-D25DC8A87773}"/>
              </a:ext>
            </a:extLst>
          </p:cNvPr>
          <p:cNvSpPr txBox="1">
            <a:spLocks/>
          </p:cNvSpPr>
          <p:nvPr/>
        </p:nvSpPr>
        <p:spPr>
          <a:xfrm>
            <a:off x="597837" y="4274807"/>
            <a:ext cx="7886700" cy="2218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Two new VOs are submitting jobs:</a:t>
            </a:r>
          </a:p>
          <a:p>
            <a:pPr lvl="1"/>
            <a:r>
              <a:rPr lang="en-US" dirty="0"/>
              <a:t>Comet</a:t>
            </a:r>
          </a:p>
          <a:p>
            <a:pPr lvl="1"/>
            <a:r>
              <a:rPr lang="en-US" dirty="0" err="1"/>
              <a:t>Moedal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6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data&#10;&#10;AI-generated content may be incorrect.">
            <a:extLst>
              <a:ext uri="{FF2B5EF4-FFF2-40B4-BE49-F238E27FC236}">
                <a16:creationId xmlns:a16="http://schemas.microsoft.com/office/drawing/2014/main" id="{66A65A2F-32BF-8C90-3195-AA2D186D1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90" y="4158865"/>
            <a:ext cx="8857979" cy="1178739"/>
          </a:xfrm>
          <a:prstGeom prst="rect">
            <a:avLst/>
          </a:prstGeom>
        </p:spPr>
      </p:pic>
      <p:pic>
        <p:nvPicPr>
          <p:cNvPr id="7" name="Picture 6" descr="A graph of data showing the amount of data&#10;&#10;AI-generated content may be incorrect.">
            <a:extLst>
              <a:ext uri="{FF2B5EF4-FFF2-40B4-BE49-F238E27FC236}">
                <a16:creationId xmlns:a16="http://schemas.microsoft.com/office/drawing/2014/main" id="{2C852913-2EF8-BED8-C4D1-40366E0F7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77885"/>
            <a:ext cx="4584700" cy="2781300"/>
          </a:xfrm>
          <a:prstGeom prst="rect">
            <a:avLst/>
          </a:prstGeom>
        </p:spPr>
      </p:pic>
      <p:pic>
        <p:nvPicPr>
          <p:cNvPr id="4" name="Picture 3" descr="A chart with numbers and a number of data&#10;&#10;AI-generated content may be incorrect.">
            <a:extLst>
              <a:ext uri="{FF2B5EF4-FFF2-40B4-BE49-F238E27FC236}">
                <a16:creationId xmlns:a16="http://schemas.microsoft.com/office/drawing/2014/main" id="{159D9F3F-BF06-B8DD-CE38-D56A3C1BE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12" y="1277885"/>
            <a:ext cx="4584700" cy="2781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6CCF6A-ED3B-E84D-9084-EC3D078D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usage</a:t>
            </a:r>
          </a:p>
        </p:txBody>
      </p:sp>
    </p:spTree>
    <p:extLst>
      <p:ext uri="{BB962C8B-B14F-4D97-AF65-F5344CB8AC3E}">
        <p14:creationId xmlns:p14="http://schemas.microsoft.com/office/powerpoint/2010/main" val="4161420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D0A0F1-527E-7841-6607-FB308B1AA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5665215"/>
            <a:ext cx="7772400" cy="600232"/>
          </a:xfrm>
          <a:prstGeom prst="rect">
            <a:avLst/>
          </a:prstGeom>
        </p:spPr>
      </p:pic>
      <p:pic>
        <p:nvPicPr>
          <p:cNvPr id="4" name="Picture 3" descr="A graph of data with numbers and a number of months&#10;&#10;AI-generated content may be incorrect.">
            <a:extLst>
              <a:ext uri="{FF2B5EF4-FFF2-40B4-BE49-F238E27FC236}">
                <a16:creationId xmlns:a16="http://schemas.microsoft.com/office/drawing/2014/main" id="{90596A51-924D-2B7A-C864-99B75BEF7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078" y="1192783"/>
            <a:ext cx="7239829" cy="43920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E2CF84-5CBF-7040-8AF0-10EE6C792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9791"/>
          </a:xfrm>
        </p:spPr>
        <p:txBody>
          <a:bodyPr/>
          <a:lstStyle/>
          <a:p>
            <a:r>
              <a:rPr lang="en-US" dirty="0"/>
              <a:t>Non-LHC Disk Usage</a:t>
            </a:r>
          </a:p>
        </p:txBody>
      </p:sp>
    </p:spTree>
    <p:extLst>
      <p:ext uri="{BB962C8B-B14F-4D97-AF65-F5344CB8AC3E}">
        <p14:creationId xmlns:p14="http://schemas.microsoft.com/office/powerpoint/2010/main" val="345415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table with numbers and a few digits&#10;&#10;AI-generated content may be incorrect.">
            <a:extLst>
              <a:ext uri="{FF2B5EF4-FFF2-40B4-BE49-F238E27FC236}">
                <a16:creationId xmlns:a16="http://schemas.microsoft.com/office/drawing/2014/main" id="{05117B07-95E0-A9FB-295C-3FEE836C1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69" y="4260912"/>
            <a:ext cx="8926380" cy="1130382"/>
          </a:xfrm>
          <a:prstGeom prst="rect">
            <a:avLst/>
          </a:prstGeom>
        </p:spPr>
      </p:pic>
      <p:pic>
        <p:nvPicPr>
          <p:cNvPr id="8" name="Picture 7" descr="A graph of tape usage&#10;&#10;AI-generated content may be incorrect.">
            <a:extLst>
              <a:ext uri="{FF2B5EF4-FFF2-40B4-BE49-F238E27FC236}">
                <a16:creationId xmlns:a16="http://schemas.microsoft.com/office/drawing/2014/main" id="{70158F52-9A0F-0CE9-CC88-7B1E5ACB2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100" y="1279597"/>
            <a:ext cx="4533900" cy="2705100"/>
          </a:xfrm>
          <a:prstGeom prst="rect">
            <a:avLst/>
          </a:prstGeom>
        </p:spPr>
      </p:pic>
      <p:pic>
        <p:nvPicPr>
          <p:cNvPr id="3" name="Picture 2" descr="A graph of tape usage&#10;&#10;AI-generated content may be incorrect.">
            <a:extLst>
              <a:ext uri="{FF2B5EF4-FFF2-40B4-BE49-F238E27FC236}">
                <a16:creationId xmlns:a16="http://schemas.microsoft.com/office/drawing/2014/main" id="{483A7CD1-3852-3639-3EDD-8D40A093A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14" y="1279597"/>
            <a:ext cx="4546600" cy="27051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E7B608F-C2C3-1347-AC55-48BD5943C63D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914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Tape usage</a:t>
            </a:r>
          </a:p>
        </p:txBody>
      </p:sp>
    </p:spTree>
    <p:extLst>
      <p:ext uri="{BB962C8B-B14F-4D97-AF65-F5344CB8AC3E}">
        <p14:creationId xmlns:p14="http://schemas.microsoft.com/office/powerpoint/2010/main" val="4199087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data&#10;&#10;AI-generated content may be incorrect.">
            <a:extLst>
              <a:ext uri="{FF2B5EF4-FFF2-40B4-BE49-F238E27FC236}">
                <a16:creationId xmlns:a16="http://schemas.microsoft.com/office/drawing/2014/main" id="{CA3024AB-662F-26A2-51D4-B426F01B8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5279541"/>
            <a:ext cx="7772400" cy="1270000"/>
          </a:xfrm>
          <a:prstGeom prst="rect">
            <a:avLst/>
          </a:prstGeom>
        </p:spPr>
      </p:pic>
      <p:pic>
        <p:nvPicPr>
          <p:cNvPr id="4" name="Picture 3" descr="A graph of tape usage&#10;&#10;AI-generated content may be incorrect.">
            <a:extLst>
              <a:ext uri="{FF2B5EF4-FFF2-40B4-BE49-F238E27FC236}">
                <a16:creationId xmlns:a16="http://schemas.microsoft.com/office/drawing/2014/main" id="{D4C892C9-5E51-B65E-09BA-8603A2FF95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720" y="1143867"/>
            <a:ext cx="6754485" cy="4048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B925DF-0D30-F349-AC29-2114D6E5F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2988"/>
          </a:xfrm>
        </p:spPr>
        <p:txBody>
          <a:bodyPr/>
          <a:lstStyle/>
          <a:p>
            <a:r>
              <a:rPr lang="en-US" dirty="0"/>
              <a:t>Non-LHC Tape usage</a:t>
            </a:r>
          </a:p>
        </p:txBody>
      </p:sp>
    </p:spTree>
    <p:extLst>
      <p:ext uri="{BB962C8B-B14F-4D97-AF65-F5344CB8AC3E}">
        <p14:creationId xmlns:p14="http://schemas.microsoft.com/office/powerpoint/2010/main" val="2245243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12423</TotalTime>
  <Words>64</Words>
  <Application>Microsoft Macintosh PowerPoint</Application>
  <PresentationFormat>On-screen Show (4:3)</PresentationFormat>
  <Paragraphs>15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Experiment Resource Usage 2025 Q2</vt:lpstr>
      <vt:lpstr>CPU usage</vt:lpstr>
      <vt:lpstr>Non-LHC CPU Usage</vt:lpstr>
      <vt:lpstr>Non-LHC CPU Usage (2)</vt:lpstr>
      <vt:lpstr>Disk usage</vt:lpstr>
      <vt:lpstr>Non-LHC Disk Usage</vt:lpstr>
      <vt:lpstr>PowerPoint Presentation</vt:lpstr>
      <vt:lpstr>Non-LHC Tape usage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Resource Usage</dc:title>
  <dc:creator>Dewhurst, Alastair (STFC,RAL,PPD)</dc:creator>
  <cp:lastModifiedBy>Dewhurst, Alastair (STFC,RAL,SC)</cp:lastModifiedBy>
  <cp:revision>54</cp:revision>
  <dcterms:created xsi:type="dcterms:W3CDTF">2018-03-19T10:56:02Z</dcterms:created>
  <dcterms:modified xsi:type="dcterms:W3CDTF">2025-07-09T10:56:32Z</dcterms:modified>
</cp:coreProperties>
</file>