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62" r:id="rId5"/>
    <p:sldId id="263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2462" autoAdjust="0"/>
  </p:normalViewPr>
  <p:slideViewPr>
    <p:cSldViewPr snapToGrid="0">
      <p:cViewPr varScale="1">
        <p:scale>
          <a:sx n="118" d="100"/>
          <a:sy n="118" d="100"/>
        </p:scale>
        <p:origin x="31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6A638-7E6A-1ADC-E028-EEDFD6235F6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1E0A73-16A5-92BE-EA8E-0675A32DB978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FA009-636B-5E18-907B-B5626709A1C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B13F533-EBD5-4491-8A14-2386569E37B8}" type="datetime1">
              <a:rPr lang="en-GB"/>
              <a:pPr lvl="0"/>
              <a:t>02/06/2025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18882-D0FC-A706-3B51-78599E931C1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47CF1-827E-1649-16D9-FB3291A8273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107D686-5B52-42E4-97EA-2433264D85C8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863391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85E26-EDCF-D360-4C8A-0C8926EC358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2D4ECB-29A1-C2BE-6F2D-23863E9C329C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52C99B-C456-C401-518C-E7E08E58F22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A6B182D-3297-48B6-B0A0-2231117E83A0}" type="datetime1">
              <a:rPr lang="en-GB"/>
              <a:pPr lvl="0"/>
              <a:t>02/06/2025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D8B697-C58D-ED30-272C-7AAF65A77A9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EEA9E-07A8-B590-A0E5-B162DAF773F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AB5B1DB-019A-451F-82E3-986628862A28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320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47CD96-67B8-9DFF-2A4B-9FA43FED8888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52D0B3-0F8F-7C25-E1D1-43E4EA170E89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CDA56-B3F7-4FCE-4CC0-D5402580FFF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824AAC4-E290-4DA6-8EF4-DD5EE6920ADE}" type="datetime1">
              <a:rPr lang="en-GB"/>
              <a:pPr lvl="0"/>
              <a:t>02/06/2025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FD5268-CD01-05E1-F5B8-0A787A1EB2F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A7CE96-E01A-F647-6BE5-D780DC79CCE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656AA8C-BC75-478B-8D80-8468CA5015E3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257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1184D-CC91-E90F-0C6A-835CD416E6C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5F78BE-8DF5-A608-3563-A0C6F27AB111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1E977B-7125-775A-F5C0-64689394EA4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F1DB847-482E-4C98-B0C6-51EBA8868879}" type="datetime1">
              <a:rPr lang="en-GB"/>
              <a:pPr lvl="0"/>
              <a:t>02/06/2025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5668BE-E94E-1B8A-F4FC-D3E9C071B95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1C0794-9AA0-BDA4-DA67-0ADA78C4B21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B616AE0-1BFA-42D4-8DA7-B15C8BB37CE8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8296530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1EA1A-F9EE-A48C-27D6-13038464C5C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1E7838-438B-0383-6259-4D2A05E75CB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76767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26E255-9D98-FA37-C9A7-E49E8C6F21D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AE034BA-5F40-447F-9946-F016A96418A3}" type="datetime1">
              <a:rPr lang="en-GB"/>
              <a:pPr lvl="0"/>
              <a:t>02/06/2025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A1895C-B054-F258-75DF-0219A67CB8E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1957BC-6EE3-4ED7-67EC-D7851A36FE8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1D4D3E2-DC76-429A-9A17-6CB7A66B633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028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15808-BC53-E566-52F7-D5E0A6A1CEE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1B2B2D-B529-73B0-27DD-FBE09CDFABC9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2EAAEB-53E3-43B2-4DC7-503A9A31813A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574E88-38CC-B0ED-2AC2-74BED378FA2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AE8EA4D-AF7E-4D1D-94B2-1026C34996BC}" type="datetime1">
              <a:rPr lang="en-GB"/>
              <a:pPr lvl="0"/>
              <a:t>02/06/2025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FCCCF5-8392-0349-2B9E-F94090BA4FE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1A1B1B-4BF7-9CE2-A0AC-8B85B3D4ED5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00C14CB-6D5B-443C-BF68-53FE2653D1DA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103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7394B-D0CD-EF17-9F14-B639171AD67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5A8C4-6129-092C-0A69-C5CB04A7FFF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C75ECD-94CA-9F19-9F0C-2724373C7EFF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7C99BE-5EBF-4988-1FB3-2EB5BFABCCF0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FD7A24-29B3-2A75-F55F-E8F25F64DBD9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524969-F592-9D98-44D6-0C72566635C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F578FBE-A3DE-4D1C-BDCF-608B62BC71C6}" type="datetime1">
              <a:rPr lang="en-GB"/>
              <a:pPr lvl="0"/>
              <a:t>02/06/2025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4470B7-A519-671E-8E53-62DE32635FE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43C0FB-D1A8-4B2B-CE2C-D9758C94862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A35C9A7-CBBD-44CB-9300-E75108DC4076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917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87BFC-CCEB-332B-F419-BFE62528B2D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5D89E2-4C9E-2706-81DE-C4E32497BFF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9CE8EE5-E094-495E-9B96-B2FACCD0E707}" type="datetime1">
              <a:rPr lang="en-GB"/>
              <a:pPr lvl="0"/>
              <a:t>02/06/2025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615966-5420-D6EB-6607-235784295FA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9FC049-B3A5-45AF-BA96-C525574060B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AABA472-EE1C-48B2-9CCB-C207CE90CA41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059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4799A3-D705-76DE-02FF-17A62CCBB88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186FA40-4096-49E0-937F-DE1716483850}" type="datetime1">
              <a:rPr lang="en-GB"/>
              <a:pPr lvl="0"/>
              <a:t>02/06/2025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DBFA6D-42BF-115E-D69C-AF6AAC81B3B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AC081A-0E66-43E3-3FDE-33264F6E55F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8B30CF0-8852-4011-852B-E893D306397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649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1E1BC-7B29-6A97-3FD4-59304884981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86FD65-09CA-0C26-6EF9-F3808697D42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E187C5-79FB-D953-AD14-DEC08378985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C05A69-CE0D-B62A-9BE6-68C83DD1C60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E41BFB5-8E6D-4BDE-A5EC-20137D2FD29F}" type="datetime1">
              <a:rPr lang="en-GB"/>
              <a:pPr lvl="0"/>
              <a:t>02/06/2025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BCE502-0D8E-1D9D-08CE-33A0D693594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895CD7-5797-8B2B-C693-5C378618AD4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55F109A-9A00-4C09-B3E6-1986A98BADC1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426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A0C6F-5EDB-FD78-DD03-906D661F7F8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EF9672-1969-30BB-284A-3A87A1CFD105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lang="en-GB" sz="3200"/>
            </a:lvl1pPr>
          </a:lstStyle>
          <a:p>
            <a:pPr lvl="0"/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D4DACD-E79F-B275-6E00-7EFAF2CE4918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575460-B2E7-816A-942B-4750DB0544C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2286C1A-1A2B-46D1-9A11-0B027FA6A3F4}" type="datetime1">
              <a:rPr lang="en-GB"/>
              <a:pPr lvl="0"/>
              <a:t>02/06/2025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9F85F8-6F7E-967A-2252-8F69BF188BD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B8DB87-A19C-D03D-2BB2-FFDD8302EF2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705CBDE-F51B-40A2-B2F5-C88DE1ECE5A1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331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7BEFAE-430D-B8ED-4498-20FA6CE531E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0FF5B1-907E-BAF4-2058-E5EB5DB9FB3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F8942F-E54B-9C7E-7B37-8508D55CAC79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fld id="{04D4C6B7-5052-4B84-A519-63A7934B1B79}" type="datetime1">
              <a:rPr lang="en-GB"/>
              <a:pPr lvl="0"/>
              <a:t>02/06/2025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269F8D-B0F2-48FC-B933-1D33AD6E973B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75B6D-6B4B-751A-FA59-1D3B037EACD0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fld id="{2C2A9069-6CB7-4DC8-BB02-6F5A8285CCF2}" type="slidenum"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ptos Display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Aptos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Aptos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Aptos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Aptos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Apto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A2122-49C9-7A9E-6BAF-526D5EF7A0DF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221749" y="2235201"/>
            <a:ext cx="5874251" cy="2387598"/>
          </a:xfrm>
        </p:spPr>
        <p:txBody>
          <a:bodyPr>
            <a:normAutofit/>
          </a:bodyPr>
          <a:lstStyle/>
          <a:p>
            <a:pPr lvl="0"/>
            <a:r>
              <a:rPr lang="en-US" sz="5400" b="1" dirty="0"/>
              <a:t>BOND</a:t>
            </a:r>
            <a:br>
              <a:rPr lang="en-US" sz="5400" b="1" dirty="0"/>
            </a:br>
            <a:r>
              <a:rPr lang="en-US" sz="5400" b="1" dirty="0"/>
              <a:t>Reaction </a:t>
            </a:r>
            <a:r>
              <a:rPr lang="en-US" sz="5400" b="1" dirty="0" err="1"/>
              <a:t>Toolings</a:t>
            </a:r>
            <a:r>
              <a:rPr lang="en-US" sz="5400" b="1" dirty="0"/>
              <a:t> Assy.</a:t>
            </a:r>
            <a:endParaRPr lang="en-GB" sz="5400" b="1" dirty="0"/>
          </a:p>
        </p:txBody>
      </p:sp>
      <p:pic>
        <p:nvPicPr>
          <p:cNvPr id="5" name="Picture 4" descr="A machine with many parts&#10;&#10;AI-generated content may be incorrect.">
            <a:extLst>
              <a:ext uri="{FF2B5EF4-FFF2-40B4-BE49-F238E27FC236}">
                <a16:creationId xmlns:a16="http://schemas.microsoft.com/office/drawing/2014/main" id="{81C5F109-E71B-B9E4-7E9B-3575326A4B0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449" y="409806"/>
            <a:ext cx="10194559" cy="574715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>
            <a:extLst>
              <a:ext uri="{FF2B5EF4-FFF2-40B4-BE49-F238E27FC236}">
                <a16:creationId xmlns:a16="http://schemas.microsoft.com/office/drawing/2014/main" id="{28E670EE-F663-7D18-53AC-B10155D07F75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252319" y="218660"/>
            <a:ext cx="9144000" cy="6420679"/>
          </a:xfrm>
        </p:spPr>
        <p:txBody>
          <a:bodyPr anchorCtr="0">
            <a:normAutofit/>
          </a:bodyPr>
          <a:lstStyle/>
          <a:p>
            <a:pPr lvl="0" algn="l"/>
            <a:r>
              <a:rPr lang="fr-CH" sz="4400" b="1" u="sng" dirty="0" err="1"/>
              <a:t>Summary</a:t>
            </a:r>
            <a:r>
              <a:rPr lang="fr-CH" sz="4400" b="1" u="sng" dirty="0"/>
              <a:t>:</a:t>
            </a:r>
          </a:p>
          <a:p>
            <a:pPr lvl="0" algn="l"/>
            <a:endParaRPr lang="fr-CH" sz="3000" dirty="0"/>
          </a:p>
          <a:p>
            <a:pPr marL="571500" lvl="0" indent="-571500" algn="l">
              <a:buFontTx/>
              <a:buChar char="-"/>
            </a:pPr>
            <a:r>
              <a:rPr lang="fr-CH" sz="4000" dirty="0" err="1"/>
              <a:t>Bearings</a:t>
            </a:r>
            <a:r>
              <a:rPr lang="fr-CH" sz="4000" dirty="0"/>
              <a:t> </a:t>
            </a:r>
            <a:r>
              <a:rPr lang="fr-CH" sz="4000" dirty="0" err="1"/>
              <a:t>Reaction</a:t>
            </a:r>
            <a:r>
              <a:rPr lang="fr-CH" sz="4000" dirty="0"/>
              <a:t> </a:t>
            </a:r>
            <a:r>
              <a:rPr lang="fr-CH" sz="4000" dirty="0" err="1"/>
              <a:t>Tooling</a:t>
            </a:r>
            <a:r>
              <a:rPr lang="fr-CH" sz="4000" dirty="0"/>
              <a:t> Assy. </a:t>
            </a:r>
          </a:p>
          <a:p>
            <a:pPr lvl="0" algn="l"/>
            <a:r>
              <a:rPr lang="fr-CH" sz="3200" dirty="0" err="1"/>
              <a:t>Idea</a:t>
            </a:r>
            <a:r>
              <a:rPr lang="fr-CH" sz="3200" dirty="0"/>
              <a:t> n°1</a:t>
            </a:r>
          </a:p>
          <a:p>
            <a:pPr lvl="0" algn="l"/>
            <a:r>
              <a:rPr lang="fr-CH" sz="3200" dirty="0" err="1"/>
              <a:t>Idea</a:t>
            </a:r>
            <a:r>
              <a:rPr lang="fr-CH" sz="3200" dirty="0"/>
              <a:t> n°2</a:t>
            </a:r>
          </a:p>
          <a:p>
            <a:pPr lvl="0" algn="l"/>
            <a:r>
              <a:rPr lang="fr-CH" sz="3200" dirty="0" err="1"/>
              <a:t>Idea</a:t>
            </a:r>
            <a:r>
              <a:rPr lang="fr-CH" sz="3200" dirty="0"/>
              <a:t> n°3</a:t>
            </a:r>
          </a:p>
          <a:p>
            <a:pPr marL="571500" indent="-571500" algn="l">
              <a:buFontTx/>
              <a:buChar char="-"/>
            </a:pPr>
            <a:r>
              <a:rPr lang="fr-CH" sz="4000" dirty="0" err="1"/>
              <a:t>Sarcophagus</a:t>
            </a:r>
            <a:r>
              <a:rPr lang="fr-CH" sz="4000" dirty="0"/>
              <a:t> </a:t>
            </a:r>
            <a:r>
              <a:rPr lang="fr-CH" sz="4000" dirty="0" err="1"/>
              <a:t>Reaction</a:t>
            </a:r>
            <a:r>
              <a:rPr lang="fr-CH" sz="4000" dirty="0"/>
              <a:t> Assy. </a:t>
            </a:r>
          </a:p>
          <a:p>
            <a:pPr lvl="0" algn="l"/>
            <a:r>
              <a:rPr lang="fr-CH" sz="3200" dirty="0" err="1"/>
              <a:t>Idea</a:t>
            </a:r>
            <a:r>
              <a:rPr lang="fr-CH" sz="3200" dirty="0"/>
              <a:t> n°1</a:t>
            </a:r>
          </a:p>
          <a:p>
            <a:pPr lvl="0" algn="l"/>
            <a:r>
              <a:rPr lang="fr-CH" sz="3200" dirty="0" err="1"/>
              <a:t>Idea</a:t>
            </a:r>
            <a:r>
              <a:rPr lang="fr-CH" sz="3200" dirty="0"/>
              <a:t> n°2</a:t>
            </a:r>
          </a:p>
          <a:p>
            <a:pPr lvl="0" algn="l"/>
            <a:r>
              <a:rPr lang="fr-CH" sz="3200" dirty="0" err="1"/>
              <a:t>Idea</a:t>
            </a:r>
            <a:r>
              <a:rPr lang="fr-CH" sz="3200" dirty="0"/>
              <a:t> n°3</a:t>
            </a:r>
          </a:p>
          <a:p>
            <a:pPr marL="571500" indent="-571500" algn="l">
              <a:buFontTx/>
              <a:buChar char="-"/>
            </a:pPr>
            <a:endParaRPr lang="fr-CH" sz="4000" dirty="0"/>
          </a:p>
          <a:p>
            <a:pPr marL="571500" lvl="0" indent="-571500" algn="l">
              <a:buFontTx/>
              <a:buChar char="-"/>
            </a:pPr>
            <a:endParaRPr lang="en-GB" sz="4000" dirty="0"/>
          </a:p>
          <a:p>
            <a:pPr marL="571500" lvl="0" indent="-571500" algn="l">
              <a:buFontTx/>
              <a:buChar char="-"/>
            </a:pPr>
            <a:endParaRPr lang="en-GB" sz="4400" dirty="0"/>
          </a:p>
          <a:p>
            <a:pPr marL="571500" lvl="0" indent="-571500" algn="l">
              <a:buFontTx/>
              <a:buChar char="-"/>
            </a:pPr>
            <a:endParaRPr lang="en-GB" sz="4400" dirty="0"/>
          </a:p>
          <a:p>
            <a:pPr marL="571500" lvl="0" indent="-571500" algn="l">
              <a:buChar char="-"/>
            </a:pPr>
            <a:endParaRPr lang="en-GB" sz="4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82672-56E7-64AE-835C-A758DF5C7FA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CH" u="sng" dirty="0" err="1"/>
              <a:t>Bearings</a:t>
            </a:r>
            <a:r>
              <a:rPr lang="fr-CH" u="sng" dirty="0"/>
              <a:t> </a:t>
            </a:r>
            <a:r>
              <a:rPr lang="fr-CH" u="sng" dirty="0" err="1"/>
              <a:t>Reaction</a:t>
            </a:r>
            <a:r>
              <a:rPr lang="fr-CH" u="sng" dirty="0"/>
              <a:t> </a:t>
            </a:r>
            <a:r>
              <a:rPr lang="fr-CH" u="sng" dirty="0" err="1"/>
              <a:t>Tooling</a:t>
            </a:r>
            <a:r>
              <a:rPr lang="fr-CH" u="sng" dirty="0"/>
              <a:t> Assy : </a:t>
            </a:r>
            <a:endParaRPr lang="en-GB" u="sng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ED19286-C735-1F4D-A108-E4474EF7D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/>
              <a:t>Idea</a:t>
            </a:r>
            <a:r>
              <a:rPr lang="fr-CH" dirty="0"/>
              <a:t> n°1:</a:t>
            </a:r>
          </a:p>
          <a:p>
            <a:endParaRPr lang="fr-CH" dirty="0"/>
          </a:p>
        </p:txBody>
      </p:sp>
      <p:pic>
        <p:nvPicPr>
          <p:cNvPr id="13" name="Picture 12" descr="A close-up of a piece of wood&#10;&#10;AI-generated content may be incorrect.">
            <a:extLst>
              <a:ext uri="{FF2B5EF4-FFF2-40B4-BE49-F238E27FC236}">
                <a16:creationId xmlns:a16="http://schemas.microsoft.com/office/drawing/2014/main" id="{5D9995E9-900E-DE45-EBCA-AD154D6BBFC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554" y="3886236"/>
            <a:ext cx="5271446" cy="2971763"/>
          </a:xfrm>
          <a:prstGeom prst="rect">
            <a:avLst/>
          </a:prstGeom>
        </p:spPr>
      </p:pic>
      <p:pic>
        <p:nvPicPr>
          <p:cNvPr id="17" name="Picture 16" descr="A diagram of a machine&#10;&#10;AI-generated content may be incorrect.">
            <a:extLst>
              <a:ext uri="{FF2B5EF4-FFF2-40B4-BE49-F238E27FC236}">
                <a16:creationId xmlns:a16="http://schemas.microsoft.com/office/drawing/2014/main" id="{0769D9CE-361A-AEBF-D555-550B78D6A35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773" y="281857"/>
            <a:ext cx="6597706" cy="3719438"/>
          </a:xfrm>
          <a:prstGeom prst="rect">
            <a:avLst/>
          </a:prstGeom>
        </p:spPr>
      </p:pic>
      <p:pic>
        <p:nvPicPr>
          <p:cNvPr id="19" name="Picture 18" descr="A blue and orange rectangular object&#10;&#10;AI-generated content may be incorrect.">
            <a:extLst>
              <a:ext uri="{FF2B5EF4-FFF2-40B4-BE49-F238E27FC236}">
                <a16:creationId xmlns:a16="http://schemas.microsoft.com/office/drawing/2014/main" id="{7E9257DA-F0C2-B91A-26F3-2D87D066DF1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732" y="3751297"/>
            <a:ext cx="5271447" cy="2971763"/>
          </a:xfrm>
          <a:prstGeom prst="rect">
            <a:avLst/>
          </a:prstGeom>
        </p:spPr>
      </p:pic>
      <p:pic>
        <p:nvPicPr>
          <p:cNvPr id="21" name="Picture 20" descr="A drawing of a train&#10;&#10;AI-generated content may be incorrect.">
            <a:extLst>
              <a:ext uri="{FF2B5EF4-FFF2-40B4-BE49-F238E27FC236}">
                <a16:creationId xmlns:a16="http://schemas.microsoft.com/office/drawing/2014/main" id="{B6FE1DC6-0A6A-9DCC-AA8A-BC171BD63E9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2999" y="1279530"/>
            <a:ext cx="6305356" cy="355462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6CF772-ACA6-27DA-4E4C-D21C48D3E9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1A7CE-548A-8B77-00BF-B60F204547B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CH" u="sng" dirty="0" err="1"/>
              <a:t>Bearings</a:t>
            </a:r>
            <a:r>
              <a:rPr lang="fr-CH" u="sng" dirty="0"/>
              <a:t> </a:t>
            </a:r>
            <a:r>
              <a:rPr lang="fr-CH" u="sng" dirty="0" err="1"/>
              <a:t>Reaction</a:t>
            </a:r>
            <a:r>
              <a:rPr lang="fr-CH" u="sng" dirty="0"/>
              <a:t> </a:t>
            </a:r>
            <a:r>
              <a:rPr lang="fr-CH" u="sng" dirty="0" err="1"/>
              <a:t>Tooling</a:t>
            </a:r>
            <a:r>
              <a:rPr lang="fr-CH" u="sng" dirty="0"/>
              <a:t> Assy : </a:t>
            </a:r>
            <a:endParaRPr lang="en-GB" u="sng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8E9CD3-1424-776E-0D59-DC782E6CB8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/>
              <a:t>Idea</a:t>
            </a:r>
            <a:r>
              <a:rPr lang="fr-CH" dirty="0"/>
              <a:t> n°2:</a:t>
            </a:r>
          </a:p>
          <a:p>
            <a:endParaRPr lang="fr-CH" dirty="0"/>
          </a:p>
        </p:txBody>
      </p:sp>
      <p:pic>
        <p:nvPicPr>
          <p:cNvPr id="8" name="Picture 7" descr="A close-up of a piece of wood&#10;&#10;AI-generated content may be incorrect.">
            <a:extLst>
              <a:ext uri="{FF2B5EF4-FFF2-40B4-BE49-F238E27FC236}">
                <a16:creationId xmlns:a16="http://schemas.microsoft.com/office/drawing/2014/main" id="{D5C964A4-6E25-C34F-88ED-BF1FFDFEBA6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8" y="3772929"/>
            <a:ext cx="5895390" cy="3323510"/>
          </a:xfrm>
          <a:prstGeom prst="rect">
            <a:avLst/>
          </a:prstGeom>
        </p:spPr>
      </p:pic>
      <p:pic>
        <p:nvPicPr>
          <p:cNvPr id="16" name="Picture 15" descr="A blue and yellow rectangular object&#10;&#10;AI-generated content may be incorrect.">
            <a:extLst>
              <a:ext uri="{FF2B5EF4-FFF2-40B4-BE49-F238E27FC236}">
                <a16:creationId xmlns:a16="http://schemas.microsoft.com/office/drawing/2014/main" id="{80556B8C-4EF5-110A-BD00-1CE154825D2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160" y="3548036"/>
            <a:ext cx="5755391" cy="3244586"/>
          </a:xfrm>
          <a:prstGeom prst="rect">
            <a:avLst/>
          </a:prstGeom>
        </p:spPr>
      </p:pic>
      <p:pic>
        <p:nvPicPr>
          <p:cNvPr id="18" name="Picture 17" descr="A diagram of a blue rectangular object&#10;&#10;AI-generated content may be incorrect.">
            <a:extLst>
              <a:ext uri="{FF2B5EF4-FFF2-40B4-BE49-F238E27FC236}">
                <a16:creationId xmlns:a16="http://schemas.microsoft.com/office/drawing/2014/main" id="{00DFD04A-5FB4-FE9C-C298-1CD80BC6CB5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054" y="530167"/>
            <a:ext cx="6482787" cy="36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544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EE26A8-3322-BE00-B21D-DEEDCC085F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BDB64-9F0B-FF12-C840-7487801D9DE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CH" u="sng" dirty="0" err="1"/>
              <a:t>Bearings</a:t>
            </a:r>
            <a:r>
              <a:rPr lang="fr-CH" u="sng" dirty="0"/>
              <a:t> </a:t>
            </a:r>
            <a:r>
              <a:rPr lang="fr-CH" u="sng" dirty="0" err="1"/>
              <a:t>Reaction</a:t>
            </a:r>
            <a:r>
              <a:rPr lang="fr-CH" u="sng" dirty="0"/>
              <a:t> </a:t>
            </a:r>
            <a:r>
              <a:rPr lang="fr-CH" u="sng" dirty="0" err="1"/>
              <a:t>Tooling</a:t>
            </a:r>
            <a:r>
              <a:rPr lang="fr-CH" u="sng" dirty="0"/>
              <a:t> Assy : </a:t>
            </a:r>
            <a:endParaRPr lang="en-GB" u="sng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F7F82D-93DF-95D1-E558-82AF8374DF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/>
              <a:t>Idea</a:t>
            </a:r>
            <a:r>
              <a:rPr lang="fr-CH" dirty="0"/>
              <a:t> n°3:</a:t>
            </a:r>
          </a:p>
          <a:p>
            <a:endParaRPr lang="fr-CH" dirty="0"/>
          </a:p>
        </p:txBody>
      </p:sp>
      <p:pic>
        <p:nvPicPr>
          <p:cNvPr id="4" name="Picture 3" descr="A grey rectangular object with many small objects&#10;&#10;AI-generated content may be incorrect.">
            <a:extLst>
              <a:ext uri="{FF2B5EF4-FFF2-40B4-BE49-F238E27FC236}">
                <a16:creationId xmlns:a16="http://schemas.microsoft.com/office/drawing/2014/main" id="{843C6B2A-E76F-347F-896F-BBA1CFACE2A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439" y="343035"/>
            <a:ext cx="7289325" cy="4109337"/>
          </a:xfrm>
          <a:prstGeom prst="rect">
            <a:avLst/>
          </a:prstGeom>
        </p:spPr>
      </p:pic>
      <p:pic>
        <p:nvPicPr>
          <p:cNvPr id="7" name="Picture 6" descr="A blue and orange diagram&#10;&#10;AI-generated content may be incorrect.">
            <a:extLst>
              <a:ext uri="{FF2B5EF4-FFF2-40B4-BE49-F238E27FC236}">
                <a16:creationId xmlns:a16="http://schemas.microsoft.com/office/drawing/2014/main" id="{3CF7623F-AFDA-D43F-22CC-EFA2EED6BA0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112" y="3867993"/>
            <a:ext cx="6322941" cy="3564541"/>
          </a:xfrm>
          <a:prstGeom prst="rect">
            <a:avLst/>
          </a:prstGeom>
        </p:spPr>
      </p:pic>
      <p:pic>
        <p:nvPicPr>
          <p:cNvPr id="10" name="Picture 9" descr="A blue and green object with wheels&#10;&#10;AI-generated content may be incorrect.">
            <a:extLst>
              <a:ext uri="{FF2B5EF4-FFF2-40B4-BE49-F238E27FC236}">
                <a16:creationId xmlns:a16="http://schemas.microsoft.com/office/drawing/2014/main" id="{B97648B4-A6ED-0FB8-DF29-532A72A9E00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2832" y="4094571"/>
            <a:ext cx="4864850" cy="2742546"/>
          </a:xfrm>
          <a:prstGeom prst="rect">
            <a:avLst/>
          </a:prstGeom>
        </p:spPr>
      </p:pic>
      <p:pic>
        <p:nvPicPr>
          <p:cNvPr id="12" name="Picture 11" descr="A blue and yellow machine&#10;&#10;AI-generated content may be incorrect.">
            <a:extLst>
              <a:ext uri="{FF2B5EF4-FFF2-40B4-BE49-F238E27FC236}">
                <a16:creationId xmlns:a16="http://schemas.microsoft.com/office/drawing/2014/main" id="{7BB5D557-B967-2950-3DCB-503DF8589B3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2420" y="1491303"/>
            <a:ext cx="6322941" cy="356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866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CFB27C-5F29-E0D0-1BE0-A2CA6CCDD0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045B2-3209-4F37-CFB7-0A3B232A524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CH" u="sng" dirty="0" err="1"/>
              <a:t>Sarcophagus</a:t>
            </a:r>
            <a:r>
              <a:rPr lang="fr-CH" u="sng" dirty="0"/>
              <a:t> </a:t>
            </a:r>
            <a:r>
              <a:rPr lang="fr-CH" u="sng" dirty="0" err="1"/>
              <a:t>Reaction</a:t>
            </a:r>
            <a:r>
              <a:rPr lang="fr-CH" u="sng" dirty="0"/>
              <a:t> Assy : </a:t>
            </a:r>
            <a:endParaRPr lang="en-GB" u="sng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26D72C4-5038-C14C-C1D0-A94A6F2FA6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/>
              <a:t>Idea</a:t>
            </a:r>
            <a:r>
              <a:rPr lang="fr-CH" dirty="0"/>
              <a:t> n°1:</a:t>
            </a:r>
          </a:p>
          <a:p>
            <a:endParaRPr lang="fr-CH" dirty="0"/>
          </a:p>
        </p:txBody>
      </p:sp>
      <p:pic>
        <p:nvPicPr>
          <p:cNvPr id="6" name="Picture 5" descr="A grey rectangular object with different parts&#10;&#10;AI-generated content may be incorrect.">
            <a:extLst>
              <a:ext uri="{FF2B5EF4-FFF2-40B4-BE49-F238E27FC236}">
                <a16:creationId xmlns:a16="http://schemas.microsoft.com/office/drawing/2014/main" id="{80EB9C1C-9B3A-3F1F-3AC4-9F586F82F30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570" y="1497027"/>
            <a:ext cx="9640986" cy="5435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8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293567-3113-5C1B-FE10-4AC4921B8E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06C88-5641-01ED-35EF-ECCF559FCFE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CH" u="sng" dirty="0" err="1"/>
              <a:t>Sarcophagus</a:t>
            </a:r>
            <a:r>
              <a:rPr lang="fr-CH" u="sng" dirty="0"/>
              <a:t> </a:t>
            </a:r>
            <a:r>
              <a:rPr lang="fr-CH" u="sng" dirty="0" err="1"/>
              <a:t>Reaction</a:t>
            </a:r>
            <a:r>
              <a:rPr lang="fr-CH" u="sng" dirty="0"/>
              <a:t> Assy : </a:t>
            </a:r>
            <a:endParaRPr lang="en-GB" u="sng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6ACB9F5-6209-9413-913F-C0F33BCC99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/>
              <a:t>Idea</a:t>
            </a:r>
            <a:r>
              <a:rPr lang="fr-CH" dirty="0"/>
              <a:t> n°2:</a:t>
            </a:r>
          </a:p>
          <a:p>
            <a:endParaRPr lang="fr-CH" dirty="0"/>
          </a:p>
        </p:txBody>
      </p:sp>
      <p:pic>
        <p:nvPicPr>
          <p:cNvPr id="4" name="Picture 3" descr="A diagram of a train&#10;&#10;AI-generated content may be incorrect.">
            <a:extLst>
              <a:ext uri="{FF2B5EF4-FFF2-40B4-BE49-F238E27FC236}">
                <a16:creationId xmlns:a16="http://schemas.microsoft.com/office/drawing/2014/main" id="{CCEC5F05-E216-CFD9-5ACD-93F502E4004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204" y="1482770"/>
            <a:ext cx="9807547" cy="5528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493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578065-CAD8-4298-A4B1-C0D76D3F08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95F35-10FF-29AC-9828-81E748A2123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CH" u="sng" dirty="0" err="1"/>
              <a:t>Sarcophagus</a:t>
            </a:r>
            <a:r>
              <a:rPr lang="fr-CH" u="sng" dirty="0"/>
              <a:t> </a:t>
            </a:r>
            <a:r>
              <a:rPr lang="fr-CH" u="sng" dirty="0" err="1"/>
              <a:t>Reaction</a:t>
            </a:r>
            <a:r>
              <a:rPr lang="fr-CH" u="sng" dirty="0"/>
              <a:t> Assy : </a:t>
            </a:r>
            <a:endParaRPr lang="en-GB" u="sng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0EF210C-329A-1B34-18FB-EFF7F7B7EA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/>
              <a:t>Idea</a:t>
            </a:r>
            <a:r>
              <a:rPr lang="fr-CH" dirty="0"/>
              <a:t> n°3:</a:t>
            </a:r>
          </a:p>
          <a:p>
            <a:endParaRPr lang="fr-CH" dirty="0"/>
          </a:p>
        </p:txBody>
      </p:sp>
      <p:pic>
        <p:nvPicPr>
          <p:cNvPr id="6" name="Picture 5" descr="A drawing of a train&#10;&#10;AI-generated content may be incorrect.">
            <a:extLst>
              <a:ext uri="{FF2B5EF4-FFF2-40B4-BE49-F238E27FC236}">
                <a16:creationId xmlns:a16="http://schemas.microsoft.com/office/drawing/2014/main" id="{3B45C321-CFAC-01B9-DDCF-3FAA18CC830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647" y="1011482"/>
            <a:ext cx="10155504" cy="572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252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6720</TotalTime>
  <Words>98</Words>
  <Application>Microsoft Office PowerPoint</Application>
  <PresentationFormat>Widescreen</PresentationFormat>
  <Paragraphs>26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BOND Reaction Toolings Assy.</vt:lpstr>
      <vt:lpstr>PowerPoint Presentation</vt:lpstr>
      <vt:lpstr>Bearings Reaction Tooling Assy : </vt:lpstr>
      <vt:lpstr>Bearings Reaction Tooling Assy : </vt:lpstr>
      <vt:lpstr>Bearings Reaction Tooling Assy : </vt:lpstr>
      <vt:lpstr>Sarcophagus Reaction Assy : </vt:lpstr>
      <vt:lpstr>Sarcophagus Reaction Assy : </vt:lpstr>
      <vt:lpstr>Sarcophagus Reaction Assy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Matthieu Canale</dc:creator>
  <cp:lastModifiedBy>Matthieu Canale</cp:lastModifiedBy>
  <cp:revision>30</cp:revision>
  <dcterms:created xsi:type="dcterms:W3CDTF">2025-05-05T09:47:44Z</dcterms:created>
  <dcterms:modified xsi:type="dcterms:W3CDTF">2025-06-02T13:52:35Z</dcterms:modified>
</cp:coreProperties>
</file>