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8" r:id="rId4"/>
    <p:sldId id="260" r:id="rId5"/>
    <p:sldId id="259" r:id="rId6"/>
    <p:sldId id="257" r:id="rId7"/>
    <p:sldId id="262" r:id="rId8"/>
    <p:sldId id="263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8"/>
  </p:normalViewPr>
  <p:slideViewPr>
    <p:cSldViewPr snapToGrid="0">
      <p:cViewPr varScale="1">
        <p:scale>
          <a:sx n="120" d="100"/>
          <a:sy n="120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57D44-BFDC-EB4E-B8EC-1BC94F78F4B1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3E809-15CD-A740-9126-2635E9A6A57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1011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3E809-15CD-A740-9126-2635E9A6A57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4337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8A35B0-7169-F0A0-8371-A1506C41F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3D0ABB-D933-C59B-F2CA-0710F4D2B3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39438B-78B9-3D9D-137E-7D1488F28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ED86DA-C121-CF33-0E2D-C5CB9FBBD2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3E809-15CD-A740-9126-2635E9A6A57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253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6A2CC-FA6A-08A6-B219-B3CE0A3B1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9973E-BD2F-C134-B039-0C6969A66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FB879-6017-59A4-D252-912052F2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64A0C-F622-9F7B-0F75-32D7AAF7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C5636-23F2-2BF3-895B-852971AFE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718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DA9C5-DAEC-0208-7C1F-68B554C82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2BBB36-FECE-F3C0-8431-4AA348D86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EBE6F-A41D-DC6C-9FFE-FE92B4279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54CAC-1F2C-355D-FDD7-14054958B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39B90-4746-7B72-BE37-9F38B394E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367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8F5EBB-D991-4E41-1AEF-50FA0A70B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7FD9BF-E73E-FE34-00E4-172F2AA8D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F8FA6-BBC9-B659-F9BB-64DFA88F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0034F-758E-BB2C-135B-F82F11F5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329DE-92E8-13B9-7EE9-AA1608685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811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BD53E-0AA8-7DC0-6487-E4CD928DE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50301-5063-71D6-FEE1-BC0DEC0DB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362B7-CCD4-FE4E-EE1C-394BBE554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4117-B921-9DF3-78E0-A94984D39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EC859-05ED-FB15-AFCB-C37943CBB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7631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53147-ACEA-1DFB-64E6-93E58511F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89D36C-0964-C673-D257-5719C370F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C3B48-4FA5-3C3D-70F4-9B67E15B2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A3408-A201-1F9D-BE54-BC4F830C5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CBA7-E578-A058-1D6A-3C4D7EF8D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6167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698D-9930-345D-7FFD-E5A4303C9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92964-ECAC-032C-DD7C-12F1FB50F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E347B-DBDF-322D-3BC0-FE2FE5AF72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8A63-D60B-949E-5E0F-BBB2F0FC5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10889-8388-8DBA-D137-213FA9414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C105F-80C1-CDAE-B748-09852A9EF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8666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E2400-F4A5-9272-E04D-D1C53871E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2DDCA-6F09-5505-4D52-F3BC3D9D9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95A0C-FB35-668E-0B21-E3A898570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494CB1-1516-40B9-8045-AE4A855D16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743CE3-6B46-7D69-542E-9AFCCE2F14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2B13DB-8ABA-ECDD-C841-3DB9193AA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45ECD8-6192-A746-E783-771FB4BF0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DA7D23-9EF5-7AE6-04E0-7629320C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838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F1E7-0C6E-E490-31D7-534EB5079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CEE9-EBD2-9B7E-24BC-EE50AE4F2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F107B2-13AA-B361-6F6F-7F2C3AC4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6668A-A117-1532-8920-E48C368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21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056907-CF20-87C2-74D7-1EA8758E8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41F5D-7B5B-5098-B5D3-A2C74644B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54C11-1A70-9303-4D9C-13341A23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18712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EBFB5-FC35-30C8-1CDD-4C3091729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BB75A-E01F-2996-71D1-53E7175DA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D04C5-D13B-9D9A-F76E-451EF9802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36C54-746F-B966-B704-7FB0C358F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D885E-42B3-D91B-FBCA-303A0CE87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27057-1CAD-C4FE-525F-E7365DCF3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211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5483A-D5AA-E7EC-5FE4-7AD1FB6B9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AD2C98-F0CB-908C-CEC6-58BE769A67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CD34A-D37D-C5C6-F1B0-1AA5E7F31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52C18-5E44-C045-48E0-8A44234E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D9C9D-B991-A604-2F9D-C2D53A9EB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F82A7-BA07-317B-9CDD-5C9199567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1774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48A864-48BD-FB33-FD8A-1F098CE6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52ECE-4E0C-D58E-5FDD-A4194BD58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F016B-3E8D-3DD0-8D16-96ABCF89D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901C56-2438-BD4E-A558-955043B720ED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8DA90-BFFC-6FBC-B599-DFB7B8035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E2F89-4976-C062-7203-BA585B2A0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EBD9F9-1F35-1247-876A-A0AD1B61ABA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044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32E21-880F-660A-C040-05ADC8A604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BDSIM /ToyMC comparison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C64F1-4B23-1A87-0B44-5F91F96D5B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CH" dirty="0"/>
              <a:t>obert Kieffer 11th June 2025</a:t>
            </a:r>
          </a:p>
        </p:txBody>
      </p:sp>
    </p:spTree>
    <p:extLst>
      <p:ext uri="{BB962C8B-B14F-4D97-AF65-F5344CB8AC3E}">
        <p14:creationId xmlns:p14="http://schemas.microsoft.com/office/powerpoint/2010/main" val="424369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ECE7F-7004-E3F1-6ED2-BC52FA03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Laser /electron beam interaction (LIP)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BF950-DFBE-A65A-D006-AB4E1DC99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09" y="1783095"/>
            <a:ext cx="4318591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H" b="1" dirty="0"/>
              <a:t>Beam sizes </a:t>
            </a:r>
          </a:p>
          <a:p>
            <a:pPr marL="0" indent="0">
              <a:buNone/>
            </a:pPr>
            <a:r>
              <a:rPr lang="en-CH" dirty="0"/>
              <a:t>10um vertical </a:t>
            </a:r>
          </a:p>
          <a:p>
            <a:pPr marL="0" indent="0">
              <a:buNone/>
            </a:pPr>
            <a:r>
              <a:rPr lang="en-CH" dirty="0"/>
              <a:t>500um horizontal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Can we use cylindric lense to focus the laser beam ? Keeping the circular polarisation? To match the flat beam and maximise Compton collision yield.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For now W0=1mm circular</a:t>
            </a:r>
          </a:p>
        </p:txBody>
      </p:sp>
      <p:pic>
        <p:nvPicPr>
          <p:cNvPr id="5" name="Picture 4" descr="A blue circle with yellow center&#10;&#10;AI-generated content may be incorrect.">
            <a:extLst>
              <a:ext uri="{FF2B5EF4-FFF2-40B4-BE49-F238E27FC236}">
                <a16:creationId xmlns:a16="http://schemas.microsoft.com/office/drawing/2014/main" id="{06399E8D-4B6C-451C-165A-19FC89FDB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608334"/>
            <a:ext cx="7772400" cy="48845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37A12A-0239-5313-DE6D-374E193136E1}"/>
              </a:ext>
            </a:extLst>
          </p:cNvPr>
          <p:cNvSpPr txBox="1"/>
          <p:nvPr/>
        </p:nvSpPr>
        <p:spPr>
          <a:xfrm>
            <a:off x="6533064" y="1895061"/>
            <a:ext cx="369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Beam profile at the laser IP location</a:t>
            </a:r>
          </a:p>
        </p:txBody>
      </p:sp>
    </p:spTree>
    <p:extLst>
      <p:ext uri="{BB962C8B-B14F-4D97-AF65-F5344CB8AC3E}">
        <p14:creationId xmlns:p14="http://schemas.microsoft.com/office/powerpoint/2010/main" val="70288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CF538-B9F8-06EE-1208-C0ED544AB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39E46-CA74-D4D2-F7CE-52D8BA2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36195" cy="669851"/>
          </a:xfrm>
        </p:spPr>
        <p:txBody>
          <a:bodyPr>
            <a:normAutofit fontScale="90000"/>
          </a:bodyPr>
          <a:lstStyle/>
          <a:p>
            <a:r>
              <a:rPr lang="en-CH" dirty="0"/>
              <a:t>Kolmogorov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BFC2F-8334-FD44-9FE1-D8BF0420D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3" y="581616"/>
            <a:ext cx="11729484" cy="421366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Applying  the test on ToyMC Vs BDSIM simulations </a:t>
            </a:r>
          </a:p>
          <a:p>
            <a:pPr marL="0" indent="0">
              <a:buNone/>
            </a:pPr>
            <a:r>
              <a:rPr lang="en-CH" dirty="0"/>
              <a:t>RESULT 0.52  with 100Mevts (zoom was to assert the binning and position)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E55B728-084F-1F3C-AEC6-CD1BD9BD9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061" y="1583551"/>
            <a:ext cx="10042452" cy="527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52E15-4912-A373-F0FF-F82AEBB74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8599D-929A-1ED1-558B-E311DE57A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36195" cy="669851"/>
          </a:xfrm>
        </p:spPr>
        <p:txBody>
          <a:bodyPr>
            <a:normAutofit fontScale="90000"/>
          </a:bodyPr>
          <a:lstStyle/>
          <a:p>
            <a:r>
              <a:rPr lang="en-CH" dirty="0"/>
              <a:t>Kolmogorov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937A4-868E-504C-ABF4-D636287F1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3" y="581616"/>
            <a:ext cx="5780567" cy="5011110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Applying  the test on ToyMC Vs BDSIM simulations on the profiles we reach 0.55 for vertical profile </a:t>
            </a:r>
          </a:p>
          <a:p>
            <a:pPr marL="0" indent="0">
              <a:buNone/>
            </a:pPr>
            <a:r>
              <a:rPr lang="en-CH" dirty="0"/>
              <a:t>0.63 for horizontal in 100Mevts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1F3D19-65E7-4A74-F1DC-7ACC571F7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433" y="55764"/>
            <a:ext cx="5780567" cy="6746472"/>
          </a:xfrm>
          <a:prstGeom prst="rect">
            <a:avLst/>
          </a:prstGeom>
        </p:spPr>
      </p:pic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58DB561A-EC9B-5793-7579-06060F2AB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01" y="2318346"/>
            <a:ext cx="6198781" cy="448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56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0E5ADA-5F87-0435-562A-E74EF0EE7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CC7E7-E392-BBBC-CF7F-EB333C21F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36195" cy="669851"/>
          </a:xfrm>
        </p:spPr>
        <p:txBody>
          <a:bodyPr>
            <a:normAutofit fontScale="90000"/>
          </a:bodyPr>
          <a:lstStyle/>
          <a:p>
            <a:r>
              <a:rPr lang="en-CH" dirty="0"/>
              <a:t>Difference plots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0DD22-2E1B-DA61-23D1-A702C634D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3" y="581616"/>
            <a:ext cx="10963940" cy="421366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ToyMC Vs BDSIM simulations </a:t>
            </a:r>
          </a:p>
        </p:txBody>
      </p:sp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14D55857-1B77-0814-8139-52D82AFCC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08" y="1038150"/>
            <a:ext cx="10542184" cy="536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7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C356B-2A9D-7969-1785-CC9E1E75D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36195" cy="669851"/>
          </a:xfrm>
        </p:spPr>
        <p:txBody>
          <a:bodyPr>
            <a:normAutofit fontScale="90000"/>
          </a:bodyPr>
          <a:lstStyle/>
          <a:p>
            <a:r>
              <a:rPr lang="en-CH" dirty="0"/>
              <a:t>Kolmogorov self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401B4-515E-F3B9-B05B-02D93B79B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3" y="581616"/>
            <a:ext cx="10963940" cy="421366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Applying  the test on two successive ToyMC simulations only changing the seed.  RESULT 0.23 is pretty bad with 100Mevts</a:t>
            </a: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59C4385-7C64-37DE-E2B5-374715AE4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77" y="1436767"/>
            <a:ext cx="10565470" cy="542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882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DDD0A-86CE-9BAF-1B59-81FAC809D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2" y="365125"/>
            <a:ext cx="11621386" cy="1325563"/>
          </a:xfrm>
        </p:spPr>
        <p:txBody>
          <a:bodyPr/>
          <a:lstStyle/>
          <a:p>
            <a:r>
              <a:rPr lang="en-CH" dirty="0"/>
              <a:t>Using the full set  of FCCee Z mode beam parameters at laser IP.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071CDC-C654-9542-AA88-349E19727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5724"/>
            <a:ext cx="12192000" cy="440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69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21BC7-A293-2638-6BDC-F7C9672DD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D2588-18E1-3D6F-E20D-6ED962E9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2" y="365125"/>
            <a:ext cx="11621386" cy="1325563"/>
          </a:xfrm>
        </p:spPr>
        <p:txBody>
          <a:bodyPr/>
          <a:lstStyle/>
          <a:p>
            <a:r>
              <a:rPr lang="en-CH" dirty="0"/>
              <a:t>Using the full set  of FCCee Z mode beam parameters at laser IP.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61A3AD-59EE-BEE0-CB11-88F6013DC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40685" y="-2357806"/>
            <a:ext cx="3005807" cy="1208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28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169</Words>
  <Application>Microsoft Macintosh PowerPoint</Application>
  <PresentationFormat>Widescreen</PresentationFormat>
  <Paragraphs>25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BDSIM /ToyMC comparison</vt:lpstr>
      <vt:lpstr>Laser /electron beam interaction (LIP)</vt:lpstr>
      <vt:lpstr>Kolmogorov test</vt:lpstr>
      <vt:lpstr>Kolmogorov test</vt:lpstr>
      <vt:lpstr>Difference plots</vt:lpstr>
      <vt:lpstr>Kolmogorov self test</vt:lpstr>
      <vt:lpstr>Using the full set  of FCCee Z mode beam parameters at laser IP.</vt:lpstr>
      <vt:lpstr>Using the full set  of FCCee Z mode beam parameters at laser IP.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Kieffer</dc:creator>
  <cp:lastModifiedBy>Robert Kieffer</cp:lastModifiedBy>
  <cp:revision>10</cp:revision>
  <dcterms:created xsi:type="dcterms:W3CDTF">2025-06-05T07:37:40Z</dcterms:created>
  <dcterms:modified xsi:type="dcterms:W3CDTF">2025-06-11T11:30:12Z</dcterms:modified>
</cp:coreProperties>
</file>