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2"/>
  </p:notesMasterIdLst>
  <p:sldIdLst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2E87"/>
    <a:srgbClr val="0B2265"/>
    <a:srgbClr val="BC8C00"/>
    <a:srgbClr val="2F528F"/>
    <a:srgbClr val="C0A7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0E63E9-2915-495A-82CD-0354DDEECDE7}" v="134" dt="2025-06-06T12:02:26.7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2279" autoAdjust="0"/>
  </p:normalViewPr>
  <p:slideViewPr>
    <p:cSldViewPr snapToGrid="0">
      <p:cViewPr varScale="1">
        <p:scale>
          <a:sx n="77" d="100"/>
          <a:sy n="77" d="100"/>
        </p:scale>
        <p:origin x="1646" y="6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ringer, Oliver" userId="73bf61d4-963c-4298-a781-c91fb0dcb223" providerId="ADAL" clId="{B90E63E9-2915-495A-82CD-0354DDEECDE7}"/>
    <pc:docChg chg="undo custSel addSld delSld modSld">
      <pc:chgData name="Stringer, Oliver" userId="73bf61d4-963c-4298-a781-c91fb0dcb223" providerId="ADAL" clId="{B90E63E9-2915-495A-82CD-0354DDEECDE7}" dt="2025-06-06T12:07:31.589" v="1996" actId="20577"/>
      <pc:docMkLst>
        <pc:docMk/>
      </pc:docMkLst>
      <pc:sldChg chg="modSp mod">
        <pc:chgData name="Stringer, Oliver" userId="73bf61d4-963c-4298-a781-c91fb0dcb223" providerId="ADAL" clId="{B90E63E9-2915-495A-82CD-0354DDEECDE7}" dt="2025-06-06T11:39:48.973" v="31" actId="20577"/>
        <pc:sldMkLst>
          <pc:docMk/>
          <pc:sldMk cId="491207881" sldId="258"/>
        </pc:sldMkLst>
        <pc:spChg chg="mod">
          <ac:chgData name="Stringer, Oliver" userId="73bf61d4-963c-4298-a781-c91fb0dcb223" providerId="ADAL" clId="{B90E63E9-2915-495A-82CD-0354DDEECDE7}" dt="2025-06-06T11:39:48.973" v="31" actId="20577"/>
          <ac:spMkLst>
            <pc:docMk/>
            <pc:sldMk cId="491207881" sldId="258"/>
            <ac:spMk id="8" creationId="{8C46501E-8970-4C58-8F5E-ABCF2E88C57F}"/>
          </ac:spMkLst>
        </pc:spChg>
      </pc:sldChg>
      <pc:sldChg chg="del">
        <pc:chgData name="Stringer, Oliver" userId="73bf61d4-963c-4298-a781-c91fb0dcb223" providerId="ADAL" clId="{B90E63E9-2915-495A-82CD-0354DDEECDE7}" dt="2025-06-06T11:39:40.332" v="18" actId="47"/>
        <pc:sldMkLst>
          <pc:docMk/>
          <pc:sldMk cId="2402131034" sldId="259"/>
        </pc:sldMkLst>
      </pc:sldChg>
      <pc:sldChg chg="addSp delSp modSp mod">
        <pc:chgData name="Stringer, Oliver" userId="73bf61d4-963c-4298-a781-c91fb0dcb223" providerId="ADAL" clId="{B90E63E9-2915-495A-82CD-0354DDEECDE7}" dt="2025-06-06T11:46:56.654" v="533" actId="20577"/>
        <pc:sldMkLst>
          <pc:docMk/>
          <pc:sldMk cId="3255440799" sldId="260"/>
        </pc:sldMkLst>
        <pc:spChg chg="mod">
          <ac:chgData name="Stringer, Oliver" userId="73bf61d4-963c-4298-a781-c91fb0dcb223" providerId="ADAL" clId="{B90E63E9-2915-495A-82CD-0354DDEECDE7}" dt="2025-06-06T11:46:56.654" v="533" actId="20577"/>
          <ac:spMkLst>
            <pc:docMk/>
            <pc:sldMk cId="3255440799" sldId="260"/>
            <ac:spMk id="2" creationId="{B2C10D7C-4B95-E355-46A1-F5DEF74C5906}"/>
          </ac:spMkLst>
        </pc:spChg>
        <pc:spChg chg="mod">
          <ac:chgData name="Stringer, Oliver" userId="73bf61d4-963c-4298-a781-c91fb0dcb223" providerId="ADAL" clId="{B90E63E9-2915-495A-82CD-0354DDEECDE7}" dt="2025-06-06T11:42:45.267" v="229" actId="20577"/>
          <ac:spMkLst>
            <pc:docMk/>
            <pc:sldMk cId="3255440799" sldId="260"/>
            <ac:spMk id="5" creationId="{D6A0F577-4410-ABEE-ED13-92325C7041F0}"/>
          </ac:spMkLst>
        </pc:spChg>
        <pc:spChg chg="add mod">
          <ac:chgData name="Stringer, Oliver" userId="73bf61d4-963c-4298-a781-c91fb0dcb223" providerId="ADAL" clId="{B90E63E9-2915-495A-82CD-0354DDEECDE7}" dt="2025-06-06T11:45:32.742" v="445" actId="1035"/>
          <ac:spMkLst>
            <pc:docMk/>
            <pc:sldMk cId="3255440799" sldId="260"/>
            <ac:spMk id="7" creationId="{6F9755D3-08C6-2A14-76C5-D8C1AE0C8927}"/>
          </ac:spMkLst>
        </pc:spChg>
        <pc:spChg chg="add mod">
          <ac:chgData name="Stringer, Oliver" userId="73bf61d4-963c-4298-a781-c91fb0dcb223" providerId="ADAL" clId="{B90E63E9-2915-495A-82CD-0354DDEECDE7}" dt="2025-06-06T11:45:32.742" v="445" actId="1035"/>
          <ac:spMkLst>
            <pc:docMk/>
            <pc:sldMk cId="3255440799" sldId="260"/>
            <ac:spMk id="8" creationId="{056417F1-9991-9C5E-B7F7-445469755756}"/>
          </ac:spMkLst>
        </pc:spChg>
        <pc:spChg chg="add del mod">
          <ac:chgData name="Stringer, Oliver" userId="73bf61d4-963c-4298-a781-c91fb0dcb223" providerId="ADAL" clId="{B90E63E9-2915-495A-82CD-0354DDEECDE7}" dt="2025-06-06T11:46:49.633" v="523" actId="478"/>
          <ac:spMkLst>
            <pc:docMk/>
            <pc:sldMk cId="3255440799" sldId="260"/>
            <ac:spMk id="10" creationId="{F583D2AC-22F7-DC0E-0D58-5CB572ACFD31}"/>
          </ac:spMkLst>
        </pc:spChg>
        <pc:picChg chg="add mod">
          <ac:chgData name="Stringer, Oliver" userId="73bf61d4-963c-4298-a781-c91fb0dcb223" providerId="ADAL" clId="{B90E63E9-2915-495A-82CD-0354DDEECDE7}" dt="2025-06-06T11:45:32.742" v="445" actId="1035"/>
          <ac:picMkLst>
            <pc:docMk/>
            <pc:sldMk cId="3255440799" sldId="260"/>
            <ac:picMk id="6" creationId="{B674566B-5B17-BF49-3FFB-B2419F96CC04}"/>
          </ac:picMkLst>
        </pc:picChg>
        <pc:picChg chg="del">
          <ac:chgData name="Stringer, Oliver" userId="73bf61d4-963c-4298-a781-c91fb0dcb223" providerId="ADAL" clId="{B90E63E9-2915-495A-82CD-0354DDEECDE7}" dt="2025-06-06T11:42:47.368" v="230" actId="21"/>
          <ac:picMkLst>
            <pc:docMk/>
            <pc:sldMk cId="3255440799" sldId="260"/>
            <ac:picMk id="9" creationId="{CF5CACA4-7941-B658-B909-225BC6EDF4B9}"/>
          </ac:picMkLst>
        </pc:picChg>
        <pc:picChg chg="mod ord">
          <ac:chgData name="Stringer, Oliver" userId="73bf61d4-963c-4298-a781-c91fb0dcb223" providerId="ADAL" clId="{B90E63E9-2915-495A-82CD-0354DDEECDE7}" dt="2025-06-06T11:45:32.742" v="445" actId="1035"/>
          <ac:picMkLst>
            <pc:docMk/>
            <pc:sldMk cId="3255440799" sldId="260"/>
            <ac:picMk id="11" creationId="{5EE7F13E-2112-2F85-4172-08395D288A67}"/>
          </ac:picMkLst>
        </pc:picChg>
      </pc:sldChg>
      <pc:sldChg chg="addSp delSp modSp new mod">
        <pc:chgData name="Stringer, Oliver" userId="73bf61d4-963c-4298-a781-c91fb0dcb223" providerId="ADAL" clId="{B90E63E9-2915-495A-82CD-0354DDEECDE7}" dt="2025-06-06T11:56:27.514" v="1018" actId="1035"/>
        <pc:sldMkLst>
          <pc:docMk/>
          <pc:sldMk cId="2235248576" sldId="261"/>
        </pc:sldMkLst>
        <pc:spChg chg="add del mod">
          <ac:chgData name="Stringer, Oliver" userId="73bf61d4-963c-4298-a781-c91fb0dcb223" providerId="ADAL" clId="{B90E63E9-2915-495A-82CD-0354DDEECDE7}" dt="2025-06-06T11:56:17.388" v="1009" actId="20577"/>
          <ac:spMkLst>
            <pc:docMk/>
            <pc:sldMk cId="2235248576" sldId="261"/>
            <ac:spMk id="2" creationId="{5D8E4AD5-82D3-0111-4DE6-DF51CA76A489}"/>
          </ac:spMkLst>
        </pc:spChg>
        <pc:spChg chg="mod">
          <ac:chgData name="Stringer, Oliver" userId="73bf61d4-963c-4298-a781-c91fb0dcb223" providerId="ADAL" clId="{B90E63E9-2915-495A-82CD-0354DDEECDE7}" dt="2025-06-06T11:48:08.652" v="580" actId="20577"/>
          <ac:spMkLst>
            <pc:docMk/>
            <pc:sldMk cId="2235248576" sldId="261"/>
            <ac:spMk id="5" creationId="{D075788E-AD91-48F2-5381-656729A46F61}"/>
          </ac:spMkLst>
        </pc:spChg>
        <pc:spChg chg="add mod">
          <ac:chgData name="Stringer, Oliver" userId="73bf61d4-963c-4298-a781-c91fb0dcb223" providerId="ADAL" clId="{B90E63E9-2915-495A-82CD-0354DDEECDE7}" dt="2025-06-06T11:47:30.139" v="540"/>
          <ac:spMkLst>
            <pc:docMk/>
            <pc:sldMk cId="2235248576" sldId="261"/>
            <ac:spMk id="13" creationId="{20FBFFD5-C87F-3ABA-3C35-03BDB2B99528}"/>
          </ac:spMkLst>
        </pc:spChg>
        <pc:spChg chg="add mod">
          <ac:chgData name="Stringer, Oliver" userId="73bf61d4-963c-4298-a781-c91fb0dcb223" providerId="ADAL" clId="{B90E63E9-2915-495A-82CD-0354DDEECDE7}" dt="2025-06-06T11:47:30.139" v="540"/>
          <ac:spMkLst>
            <pc:docMk/>
            <pc:sldMk cId="2235248576" sldId="261"/>
            <ac:spMk id="14" creationId="{B6837F5D-A2EB-2DA7-EFB1-DBF81DA95170}"/>
          </ac:spMkLst>
        </pc:spChg>
        <pc:picChg chg="add mod">
          <ac:chgData name="Stringer, Oliver" userId="73bf61d4-963c-4298-a781-c91fb0dcb223" providerId="ADAL" clId="{B90E63E9-2915-495A-82CD-0354DDEECDE7}" dt="2025-06-06T11:40:20.907" v="70"/>
          <ac:picMkLst>
            <pc:docMk/>
            <pc:sldMk cId="2235248576" sldId="261"/>
            <ac:picMk id="7" creationId="{ED158CA7-E1FB-21FE-5AB1-BEC804141D8D}"/>
          </ac:picMkLst>
        </pc:picChg>
        <pc:picChg chg="add mod">
          <ac:chgData name="Stringer, Oliver" userId="73bf61d4-963c-4298-a781-c91fb0dcb223" providerId="ADAL" clId="{B90E63E9-2915-495A-82CD-0354DDEECDE7}" dt="2025-06-06T11:56:21.748" v="1011" actId="1036"/>
          <ac:picMkLst>
            <pc:docMk/>
            <pc:sldMk cId="2235248576" sldId="261"/>
            <ac:picMk id="9" creationId="{8008AA10-B109-C85B-EAA9-D278082359CE}"/>
          </ac:picMkLst>
        </pc:picChg>
        <pc:picChg chg="add del mod">
          <ac:chgData name="Stringer, Oliver" userId="73bf61d4-963c-4298-a781-c91fb0dcb223" providerId="ADAL" clId="{B90E63E9-2915-495A-82CD-0354DDEECDE7}" dt="2025-06-06T11:42:50.254" v="232" actId="21"/>
          <ac:picMkLst>
            <pc:docMk/>
            <pc:sldMk cId="2235248576" sldId="261"/>
            <ac:picMk id="11" creationId="{B674566B-5B17-BF49-3FFB-B2419F96CC04}"/>
          </ac:picMkLst>
        </pc:picChg>
        <pc:picChg chg="add mod">
          <ac:chgData name="Stringer, Oliver" userId="73bf61d4-963c-4298-a781-c91fb0dcb223" providerId="ADAL" clId="{B90E63E9-2915-495A-82CD-0354DDEECDE7}" dt="2025-06-06T11:56:27.514" v="1018" actId="1035"/>
          <ac:picMkLst>
            <pc:docMk/>
            <pc:sldMk cId="2235248576" sldId="261"/>
            <ac:picMk id="12" creationId="{CF5CACA4-7941-B658-B909-225BC6EDF4B9}"/>
          </ac:picMkLst>
        </pc:picChg>
      </pc:sldChg>
      <pc:sldChg chg="modSp del mod">
        <pc:chgData name="Stringer, Oliver" userId="73bf61d4-963c-4298-a781-c91fb0dcb223" providerId="ADAL" clId="{B90E63E9-2915-495A-82CD-0354DDEECDE7}" dt="2025-06-06T11:39:31.733" v="17" actId="47"/>
        <pc:sldMkLst>
          <pc:docMk/>
          <pc:sldMk cId="3444930819" sldId="261"/>
        </pc:sldMkLst>
        <pc:spChg chg="mod">
          <ac:chgData name="Stringer, Oliver" userId="73bf61d4-963c-4298-a781-c91fb0dcb223" providerId="ADAL" clId="{B90E63E9-2915-495A-82CD-0354DDEECDE7}" dt="2025-06-06T10:20:22.211" v="14" actId="20577"/>
          <ac:spMkLst>
            <pc:docMk/>
            <pc:sldMk cId="3444930819" sldId="261"/>
            <ac:spMk id="5" creationId="{5AD433DF-E260-A54C-5BC1-9992B5782E0F}"/>
          </ac:spMkLst>
        </pc:spChg>
      </pc:sldChg>
      <pc:sldChg chg="del">
        <pc:chgData name="Stringer, Oliver" userId="73bf61d4-963c-4298-a781-c91fb0dcb223" providerId="ADAL" clId="{B90E63E9-2915-495A-82CD-0354DDEECDE7}" dt="2025-06-06T11:39:42.041" v="20" actId="47"/>
        <pc:sldMkLst>
          <pc:docMk/>
          <pc:sldMk cId="1867257191" sldId="262"/>
        </pc:sldMkLst>
      </pc:sldChg>
      <pc:sldChg chg="addSp delSp modSp new mod">
        <pc:chgData name="Stringer, Oliver" userId="73bf61d4-963c-4298-a781-c91fb0dcb223" providerId="ADAL" clId="{B90E63E9-2915-495A-82CD-0354DDEECDE7}" dt="2025-06-06T11:52:44.921" v="789" actId="20577"/>
        <pc:sldMkLst>
          <pc:docMk/>
          <pc:sldMk cId="4201027156" sldId="262"/>
        </pc:sldMkLst>
        <pc:spChg chg="del">
          <ac:chgData name="Stringer, Oliver" userId="73bf61d4-963c-4298-a781-c91fb0dcb223" providerId="ADAL" clId="{B90E63E9-2915-495A-82CD-0354DDEECDE7}" dt="2025-06-06T11:50:16.230" v="582"/>
          <ac:spMkLst>
            <pc:docMk/>
            <pc:sldMk cId="4201027156" sldId="262"/>
            <ac:spMk id="2" creationId="{3E5E434D-8464-5D3D-F5B3-75FD81BA2950}"/>
          </ac:spMkLst>
        </pc:spChg>
        <pc:spChg chg="mod">
          <ac:chgData name="Stringer, Oliver" userId="73bf61d4-963c-4298-a781-c91fb0dcb223" providerId="ADAL" clId="{B90E63E9-2915-495A-82CD-0354DDEECDE7}" dt="2025-06-06T11:52:44.921" v="789" actId="20577"/>
          <ac:spMkLst>
            <pc:docMk/>
            <pc:sldMk cId="4201027156" sldId="262"/>
            <ac:spMk id="5" creationId="{D67BCD60-A40C-64B3-9024-4FFA9D538AA0}"/>
          </ac:spMkLst>
        </pc:spChg>
        <pc:spChg chg="add mod">
          <ac:chgData name="Stringer, Oliver" userId="73bf61d4-963c-4298-a781-c91fb0dcb223" providerId="ADAL" clId="{B90E63E9-2915-495A-82CD-0354DDEECDE7}" dt="2025-06-06T11:52:00.227" v="773" actId="20577"/>
          <ac:spMkLst>
            <pc:docMk/>
            <pc:sldMk cId="4201027156" sldId="262"/>
            <ac:spMk id="10" creationId="{E10AD81E-C890-20D2-DCDD-120EF255ED38}"/>
          </ac:spMkLst>
        </pc:spChg>
        <pc:picChg chg="add mod">
          <ac:chgData name="Stringer, Oliver" userId="73bf61d4-963c-4298-a781-c91fb0dcb223" providerId="ADAL" clId="{B90E63E9-2915-495A-82CD-0354DDEECDE7}" dt="2025-06-06T11:50:59.148" v="653" actId="1076"/>
          <ac:picMkLst>
            <pc:docMk/>
            <pc:sldMk cId="4201027156" sldId="262"/>
            <ac:picMk id="7" creationId="{814428CE-30E8-F810-E6DC-0366659CD148}"/>
          </ac:picMkLst>
        </pc:picChg>
        <pc:picChg chg="add mod">
          <ac:chgData name="Stringer, Oliver" userId="73bf61d4-963c-4298-a781-c91fb0dcb223" providerId="ADAL" clId="{B90E63E9-2915-495A-82CD-0354DDEECDE7}" dt="2025-06-06T11:51:00.573" v="654" actId="1076"/>
          <ac:picMkLst>
            <pc:docMk/>
            <pc:sldMk cId="4201027156" sldId="262"/>
            <ac:picMk id="9" creationId="{DFA53278-B27C-03E0-4B23-A017FB235D77}"/>
          </ac:picMkLst>
        </pc:picChg>
      </pc:sldChg>
      <pc:sldChg chg="del">
        <pc:chgData name="Stringer, Oliver" userId="73bf61d4-963c-4298-a781-c91fb0dcb223" providerId="ADAL" clId="{B90E63E9-2915-495A-82CD-0354DDEECDE7}" dt="2025-06-06T11:39:41.211" v="19" actId="47"/>
        <pc:sldMkLst>
          <pc:docMk/>
          <pc:sldMk cId="3262367077" sldId="263"/>
        </pc:sldMkLst>
      </pc:sldChg>
      <pc:sldChg chg="addSp delSp modSp new mod">
        <pc:chgData name="Stringer, Oliver" userId="73bf61d4-963c-4298-a781-c91fb0dcb223" providerId="ADAL" clId="{B90E63E9-2915-495A-82CD-0354DDEECDE7}" dt="2025-06-06T11:57:57.963" v="1135" actId="20577"/>
        <pc:sldMkLst>
          <pc:docMk/>
          <pc:sldMk cId="3627769952" sldId="263"/>
        </pc:sldMkLst>
        <pc:spChg chg="del">
          <ac:chgData name="Stringer, Oliver" userId="73bf61d4-963c-4298-a781-c91fb0dcb223" providerId="ADAL" clId="{B90E63E9-2915-495A-82CD-0354DDEECDE7}" dt="2025-06-06T11:53:12.799" v="791"/>
          <ac:spMkLst>
            <pc:docMk/>
            <pc:sldMk cId="3627769952" sldId="263"/>
            <ac:spMk id="2" creationId="{F261A45C-ED5E-83E6-EF6A-A8A0E511C05E}"/>
          </ac:spMkLst>
        </pc:spChg>
        <pc:spChg chg="mod">
          <ac:chgData name="Stringer, Oliver" userId="73bf61d4-963c-4298-a781-c91fb0dcb223" providerId="ADAL" clId="{B90E63E9-2915-495A-82CD-0354DDEECDE7}" dt="2025-06-06T11:57:57.963" v="1135" actId="20577"/>
          <ac:spMkLst>
            <pc:docMk/>
            <pc:sldMk cId="3627769952" sldId="263"/>
            <ac:spMk id="5" creationId="{A08A1529-011C-5B2C-4CCE-1D965A58558E}"/>
          </ac:spMkLst>
        </pc:spChg>
        <pc:spChg chg="add del mod">
          <ac:chgData name="Stringer, Oliver" userId="73bf61d4-963c-4298-a781-c91fb0dcb223" providerId="ADAL" clId="{B90E63E9-2915-495A-82CD-0354DDEECDE7}" dt="2025-06-06T11:54:10.091" v="829" actId="478"/>
          <ac:spMkLst>
            <pc:docMk/>
            <pc:sldMk cId="3627769952" sldId="263"/>
            <ac:spMk id="10" creationId="{10E2091D-818B-5AF4-B90D-D455D99F4CCC}"/>
          </ac:spMkLst>
        </pc:spChg>
        <pc:spChg chg="add mod">
          <ac:chgData name="Stringer, Oliver" userId="73bf61d4-963c-4298-a781-c91fb0dcb223" providerId="ADAL" clId="{B90E63E9-2915-495A-82CD-0354DDEECDE7}" dt="2025-06-06T11:57:35.691" v="1131" actId="404"/>
          <ac:spMkLst>
            <pc:docMk/>
            <pc:sldMk cId="3627769952" sldId="263"/>
            <ac:spMk id="11" creationId="{5EF8E11E-5F3F-AA4E-236E-89955499AC0E}"/>
          </ac:spMkLst>
        </pc:spChg>
        <pc:picChg chg="add mod">
          <ac:chgData name="Stringer, Oliver" userId="73bf61d4-963c-4298-a781-c91fb0dcb223" providerId="ADAL" clId="{B90E63E9-2915-495A-82CD-0354DDEECDE7}" dt="2025-06-06T11:53:33.971" v="800" actId="1076"/>
          <ac:picMkLst>
            <pc:docMk/>
            <pc:sldMk cId="3627769952" sldId="263"/>
            <ac:picMk id="7" creationId="{ACE8AF7F-0CD9-104A-A70B-253DF66FA6AC}"/>
          </ac:picMkLst>
        </pc:picChg>
        <pc:picChg chg="add mod">
          <ac:chgData name="Stringer, Oliver" userId="73bf61d4-963c-4298-a781-c91fb0dcb223" providerId="ADAL" clId="{B90E63E9-2915-495A-82CD-0354DDEECDE7}" dt="2025-06-06T11:53:36.164" v="801" actId="1076"/>
          <ac:picMkLst>
            <pc:docMk/>
            <pc:sldMk cId="3627769952" sldId="263"/>
            <ac:picMk id="9" creationId="{A5D2A8C0-83C8-7DAC-A8C4-13691AD3DBBD}"/>
          </ac:picMkLst>
        </pc:picChg>
      </pc:sldChg>
      <pc:sldChg chg="addSp delSp modSp new mod">
        <pc:chgData name="Stringer, Oliver" userId="73bf61d4-963c-4298-a781-c91fb0dcb223" providerId="ADAL" clId="{B90E63E9-2915-495A-82CD-0354DDEECDE7}" dt="2025-06-06T12:02:26.797" v="1464" actId="20577"/>
        <pc:sldMkLst>
          <pc:docMk/>
          <pc:sldMk cId="1116707769" sldId="264"/>
        </pc:sldMkLst>
        <pc:spChg chg="del">
          <ac:chgData name="Stringer, Oliver" userId="73bf61d4-963c-4298-a781-c91fb0dcb223" providerId="ADAL" clId="{B90E63E9-2915-495A-82CD-0354DDEECDE7}" dt="2025-06-06T11:58:13.424" v="1137"/>
          <ac:spMkLst>
            <pc:docMk/>
            <pc:sldMk cId="1116707769" sldId="264"/>
            <ac:spMk id="2" creationId="{58BE4342-6FDB-E851-9D8A-2CD4E49FF42B}"/>
          </ac:spMkLst>
        </pc:spChg>
        <pc:spChg chg="mod">
          <ac:chgData name="Stringer, Oliver" userId="73bf61d4-963c-4298-a781-c91fb0dcb223" providerId="ADAL" clId="{B90E63E9-2915-495A-82CD-0354DDEECDE7}" dt="2025-06-06T11:58:31.290" v="1180" actId="20577"/>
          <ac:spMkLst>
            <pc:docMk/>
            <pc:sldMk cId="1116707769" sldId="264"/>
            <ac:spMk id="5" creationId="{7B899A86-0705-13E8-5024-6A386049C76D}"/>
          </ac:spMkLst>
        </pc:spChg>
        <pc:spChg chg="add mod">
          <ac:chgData name="Stringer, Oliver" userId="73bf61d4-963c-4298-a781-c91fb0dcb223" providerId="ADAL" clId="{B90E63E9-2915-495A-82CD-0354DDEECDE7}" dt="2025-06-06T12:02:26.797" v="1464" actId="20577"/>
          <ac:spMkLst>
            <pc:docMk/>
            <pc:sldMk cId="1116707769" sldId="264"/>
            <ac:spMk id="10" creationId="{E04D2257-1408-4A19-F7D3-917AAECA8FDC}"/>
          </ac:spMkLst>
        </pc:spChg>
        <pc:picChg chg="add mod">
          <ac:chgData name="Stringer, Oliver" userId="73bf61d4-963c-4298-a781-c91fb0dcb223" providerId="ADAL" clId="{B90E63E9-2915-495A-82CD-0354DDEECDE7}" dt="2025-06-06T11:58:55.144" v="1187" actId="1037"/>
          <ac:picMkLst>
            <pc:docMk/>
            <pc:sldMk cId="1116707769" sldId="264"/>
            <ac:picMk id="7" creationId="{AC724F3A-6DEF-9207-55E8-D131E3649205}"/>
          </ac:picMkLst>
        </pc:picChg>
        <pc:picChg chg="add mod">
          <ac:chgData name="Stringer, Oliver" userId="73bf61d4-963c-4298-a781-c91fb0dcb223" providerId="ADAL" clId="{B90E63E9-2915-495A-82CD-0354DDEECDE7}" dt="2025-06-06T11:58:52.522" v="1185" actId="1036"/>
          <ac:picMkLst>
            <pc:docMk/>
            <pc:sldMk cId="1116707769" sldId="264"/>
            <ac:picMk id="9" creationId="{D9525392-F029-D7AC-C4D9-BC6BB12BB49E}"/>
          </ac:picMkLst>
        </pc:picChg>
      </pc:sldChg>
      <pc:sldChg chg="del">
        <pc:chgData name="Stringer, Oliver" userId="73bf61d4-963c-4298-a781-c91fb0dcb223" providerId="ADAL" clId="{B90E63E9-2915-495A-82CD-0354DDEECDE7}" dt="2025-06-06T10:19:34.486" v="8" actId="47"/>
        <pc:sldMkLst>
          <pc:docMk/>
          <pc:sldMk cId="4101825572" sldId="264"/>
        </pc:sldMkLst>
      </pc:sldChg>
      <pc:sldChg chg="modSp new mod">
        <pc:chgData name="Stringer, Oliver" userId="73bf61d4-963c-4298-a781-c91fb0dcb223" providerId="ADAL" clId="{B90E63E9-2915-495A-82CD-0354DDEECDE7}" dt="2025-06-06T12:07:31.589" v="1996" actId="20577"/>
        <pc:sldMkLst>
          <pc:docMk/>
          <pc:sldMk cId="1675289301" sldId="265"/>
        </pc:sldMkLst>
        <pc:spChg chg="mod">
          <ac:chgData name="Stringer, Oliver" userId="73bf61d4-963c-4298-a781-c91fb0dcb223" providerId="ADAL" clId="{B90E63E9-2915-495A-82CD-0354DDEECDE7}" dt="2025-06-06T12:07:31.589" v="1996" actId="20577"/>
          <ac:spMkLst>
            <pc:docMk/>
            <pc:sldMk cId="1675289301" sldId="265"/>
            <ac:spMk id="2" creationId="{0DD5AE1D-F7DA-EA6E-0CD9-56410965A04E}"/>
          </ac:spMkLst>
        </pc:spChg>
        <pc:spChg chg="mod">
          <ac:chgData name="Stringer, Oliver" userId="73bf61d4-963c-4298-a781-c91fb0dcb223" providerId="ADAL" clId="{B90E63E9-2915-495A-82CD-0354DDEECDE7}" dt="2025-06-06T12:06:08.643" v="1831" actId="20577"/>
          <ac:spMkLst>
            <pc:docMk/>
            <pc:sldMk cId="1675289301" sldId="265"/>
            <ac:spMk id="5" creationId="{46F4FDA3-E629-43D3-C64A-EAA715B4EAF7}"/>
          </ac:spMkLst>
        </pc:spChg>
      </pc:sldChg>
      <pc:sldChg chg="del">
        <pc:chgData name="Stringer, Oliver" userId="73bf61d4-963c-4298-a781-c91fb0dcb223" providerId="ADAL" clId="{B90E63E9-2915-495A-82CD-0354DDEECDE7}" dt="2025-06-06T10:19:28.855" v="7" actId="47"/>
        <pc:sldMkLst>
          <pc:docMk/>
          <pc:sldMk cId="4076885483" sldId="265"/>
        </pc:sldMkLst>
      </pc:sldChg>
      <pc:sldChg chg="del">
        <pc:chgData name="Stringer, Oliver" userId="73bf61d4-963c-4298-a781-c91fb0dcb223" providerId="ADAL" clId="{B90E63E9-2915-495A-82CD-0354DDEECDE7}" dt="2025-06-06T11:39:43.079" v="21" actId="47"/>
        <pc:sldMkLst>
          <pc:docMk/>
          <pc:sldMk cId="2527044210" sldId="266"/>
        </pc:sldMkLst>
      </pc:sldChg>
      <pc:sldChg chg="new del">
        <pc:chgData name="Stringer, Oliver" userId="73bf61d4-963c-4298-a781-c91fb0dcb223" providerId="ADAL" clId="{B90E63E9-2915-495A-82CD-0354DDEECDE7}" dt="2025-06-06T11:38:17.421" v="16" actId="47"/>
        <pc:sldMkLst>
          <pc:docMk/>
          <pc:sldMk cId="1192586289" sldId="26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69217-18C7-4D98-993D-747B770F0A51}" type="datetimeFigureOut">
              <a:rPr lang="en-GB" smtClean="0"/>
              <a:t>06/06/2025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2076B-2867-4373-8DCA-EAC607F120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783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8" descr="title">
            <a:extLst>
              <a:ext uri="{FF2B5EF4-FFF2-40B4-BE49-F238E27FC236}">
                <a16:creationId xmlns:a16="http://schemas.microsoft.com/office/drawing/2014/main" id="{9D821C60-942B-40D4-8648-CC10D98124B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144000" cy="696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7CABDBE-1FB9-4FB9-9942-657C34FD02A7}"/>
              </a:ext>
            </a:extLst>
          </p:cNvPr>
          <p:cNvSpPr/>
          <p:nvPr userDrawn="1"/>
        </p:nvSpPr>
        <p:spPr>
          <a:xfrm>
            <a:off x="590309" y="5193260"/>
            <a:ext cx="3649965" cy="1126517"/>
          </a:xfrm>
          <a:prstGeom prst="rect">
            <a:avLst/>
          </a:prstGeom>
          <a:solidFill>
            <a:srgbClr val="0B2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4" descr="Home | High Luminosity LHC Project">
            <a:extLst>
              <a:ext uri="{FF2B5EF4-FFF2-40B4-BE49-F238E27FC236}">
                <a16:creationId xmlns:a16="http://schemas.microsoft.com/office/drawing/2014/main" id="{318B04C1-1A4E-4C58-8E29-24A37379C2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8325" y="5733374"/>
            <a:ext cx="1983838" cy="80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ERN Vector Logo - (.SVG + .PNG) - VectorLogoSeek.Com">
            <a:extLst>
              <a:ext uri="{FF2B5EF4-FFF2-40B4-BE49-F238E27FC236}">
                <a16:creationId xmlns:a16="http://schemas.microsoft.com/office/drawing/2014/main" id="{61F431F0-6520-4B56-B344-8EA60FBC86F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7" t="2917" r="23736" b="2773"/>
          <a:stretch/>
        </p:blipFill>
        <p:spPr bwMode="auto">
          <a:xfrm>
            <a:off x="3134892" y="5563939"/>
            <a:ext cx="1105382" cy="110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ile:GSI Logo rgb.png - Wikimedia Commons">
            <a:extLst>
              <a:ext uri="{FF2B5EF4-FFF2-40B4-BE49-F238E27FC236}">
                <a16:creationId xmlns:a16="http://schemas.microsoft.com/office/drawing/2014/main" id="{CEEC62F5-3A60-4A1C-B142-EAC4EB3C58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628" y="5721667"/>
            <a:ext cx="2209260" cy="6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1" name="Picture 10" descr="UoL - Logo - Reversed.eps">
            <a:extLst>
              <a:ext uri="{FF2B5EF4-FFF2-40B4-BE49-F238E27FC236}">
                <a16:creationId xmlns:a16="http://schemas.microsoft.com/office/drawing/2014/main" id="{3BA2B1E4-C784-4AD0-A504-2540A2A1A23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209" y="5801200"/>
            <a:ext cx="2610542" cy="668074"/>
          </a:xfrm>
          <a:prstGeom prst="rect">
            <a:avLst/>
          </a:prstGeom>
        </p:spPr>
      </p:pic>
      <p:pic>
        <p:nvPicPr>
          <p:cNvPr id="1030" name="Picture 6" descr="High Luminosity LHC - QUASAR Group - University of Liverpool">
            <a:extLst>
              <a:ext uri="{FF2B5EF4-FFF2-40B4-BE49-F238E27FC236}">
                <a16:creationId xmlns:a16="http://schemas.microsoft.com/office/drawing/2014/main" id="{CAA1C450-A5BF-4673-9682-BB1B975F5DA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659" y="5660026"/>
            <a:ext cx="2092570" cy="91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521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06/06/2025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439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06/06/2025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659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29465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01711" y="6367246"/>
            <a:ext cx="2340575" cy="365125"/>
          </a:xfrm>
        </p:spPr>
        <p:txBody>
          <a:bodyPr/>
          <a:lstStyle/>
          <a:p>
            <a:r>
              <a:rPr lang="en-GB"/>
              <a:t>BGC Meeting 06/06/2025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8877" y="6348880"/>
            <a:ext cx="394336" cy="365125"/>
          </a:xfrm>
        </p:spPr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701FD1-D9F3-4AAF-BD68-454E75F0E4EF}"/>
              </a:ext>
            </a:extLst>
          </p:cNvPr>
          <p:cNvSpPr/>
          <p:nvPr userDrawn="1"/>
        </p:nvSpPr>
        <p:spPr bwMode="auto">
          <a:xfrm>
            <a:off x="0" y="0"/>
            <a:ext cx="9144000" cy="1600200"/>
          </a:xfrm>
          <a:prstGeom prst="rect">
            <a:avLst/>
          </a:prstGeom>
          <a:solidFill>
            <a:srgbClr val="0B226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61EB7B-B2BB-402C-BCA0-A037C7A4A8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4" t="31059" r="1871" b="34477"/>
          <a:stretch/>
        </p:blipFill>
        <p:spPr>
          <a:xfrm>
            <a:off x="381855" y="6301441"/>
            <a:ext cx="1704872" cy="479147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ADB4D79-58FE-41B5-97F1-567F6ABAB94E}"/>
              </a:ext>
            </a:extLst>
          </p:cNvPr>
          <p:cNvCxnSpPr/>
          <p:nvPr userDrawn="1"/>
        </p:nvCxnSpPr>
        <p:spPr>
          <a:xfrm flipV="1">
            <a:off x="381855" y="6261934"/>
            <a:ext cx="8380289" cy="8480"/>
          </a:xfrm>
          <a:prstGeom prst="line">
            <a:avLst/>
          </a:prstGeom>
          <a:ln>
            <a:solidFill>
              <a:srgbClr val="0B22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37392"/>
            <a:ext cx="7886700" cy="1134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2050" name="Picture 2" descr="CERN Logo, symbol, meaning, history, PNG, brand">
            <a:extLst>
              <a:ext uri="{FF2B5EF4-FFF2-40B4-BE49-F238E27FC236}">
                <a16:creationId xmlns:a16="http://schemas.microsoft.com/office/drawing/2014/main" id="{159A0275-5949-420C-B871-FAB9100F1D0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786" y="6354532"/>
            <a:ext cx="841219" cy="47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File:GSI Logo rgb.png - Wikimedia Commons">
            <a:extLst>
              <a:ext uri="{FF2B5EF4-FFF2-40B4-BE49-F238E27FC236}">
                <a16:creationId xmlns:a16="http://schemas.microsoft.com/office/drawing/2014/main" id="{C216D046-33F8-4C5A-B010-CFAAE2479F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227" y="6340367"/>
            <a:ext cx="1179904" cy="37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ome | High Luminosity LHC Project">
            <a:extLst>
              <a:ext uri="{FF2B5EF4-FFF2-40B4-BE49-F238E27FC236}">
                <a16:creationId xmlns:a16="http://schemas.microsoft.com/office/drawing/2014/main" id="{1B8BF8D9-9589-4BD6-8586-171A1B7FB2C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8032" y="6344904"/>
            <a:ext cx="1011530" cy="40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08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06/06/2025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735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06/06/2025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9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06/06/2025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267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06/06/2025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43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06/06/2025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466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06/06/2025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638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06/06/2025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707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BGC Meeting 06/06/2025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343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4D9F49-718D-4826-983D-E9309D64A7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CI Update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C46501E-8970-4C58-8F5E-ABCF2E88C5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O. Stringer &amp; H. Zhang</a:t>
            </a:r>
          </a:p>
        </p:txBody>
      </p:sp>
    </p:spTree>
    <p:extLst>
      <p:ext uri="{BB962C8B-B14F-4D97-AF65-F5344CB8AC3E}">
        <p14:creationId xmlns:p14="http://schemas.microsoft.com/office/powerpoint/2010/main" val="491207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C10D7C-4B95-E355-46A1-F5DEF74C59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56052"/>
            <a:ext cx="7886700" cy="1603375"/>
          </a:xfrm>
        </p:spPr>
        <p:txBody>
          <a:bodyPr>
            <a:normAutofit/>
          </a:bodyPr>
          <a:lstStyle/>
          <a:p>
            <a:r>
              <a:rPr lang="en-GB" dirty="0"/>
              <a:t>Photon rate should be proportional to Intensity.</a:t>
            </a:r>
          </a:p>
          <a:p>
            <a:r>
              <a:rPr lang="en-GB" dirty="0"/>
              <a:t>Identical operating conditions (BGC &amp; beam)</a:t>
            </a:r>
          </a:p>
          <a:p>
            <a:r>
              <a:rPr lang="en-GB" dirty="0"/>
              <a:t>Injectors broken in #9969, long beamtime.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512601-1152-0E03-3E96-472EC474B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06/06/2025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D8E525-E0E6-D4C1-83DB-58AFE0205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A0F577-4410-ABEE-ED13-92325C704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Photon Rate #9969 &amp; #9978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EE7F13E-2112-2F85-4172-08395D288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01" y="3162899"/>
            <a:ext cx="4320000" cy="3066710"/>
          </a:xfrm>
          <a:prstGeom prst="rect">
            <a:avLst/>
          </a:prstGeom>
        </p:spPr>
      </p:pic>
      <p:pic>
        <p:nvPicPr>
          <p:cNvPr id="6" name="Picture 5" descr="A graph showing a number of energy levels&#10;&#10;AI-generated content may be incorrect.">
            <a:extLst>
              <a:ext uri="{FF2B5EF4-FFF2-40B4-BE49-F238E27FC236}">
                <a16:creationId xmlns:a16="http://schemas.microsoft.com/office/drawing/2014/main" id="{B674566B-5B17-BF49-3FFB-B2419F96CC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179" y="3162899"/>
            <a:ext cx="4320000" cy="30678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F9755D3-08C6-2A14-76C5-D8C1AE0C8927}"/>
              </a:ext>
            </a:extLst>
          </p:cNvPr>
          <p:cNvSpPr txBox="1"/>
          <p:nvPr/>
        </p:nvSpPr>
        <p:spPr>
          <a:xfrm>
            <a:off x="2221218" y="5334683"/>
            <a:ext cx="1510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#9969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6417F1-9991-9C5E-B7F7-445469755756}"/>
              </a:ext>
            </a:extLst>
          </p:cNvPr>
          <p:cNvSpPr txBox="1"/>
          <p:nvPr/>
        </p:nvSpPr>
        <p:spPr>
          <a:xfrm>
            <a:off x="6712179" y="5334683"/>
            <a:ext cx="1510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#9978</a:t>
            </a:r>
          </a:p>
        </p:txBody>
      </p:sp>
    </p:spTree>
    <p:extLst>
      <p:ext uri="{BB962C8B-B14F-4D97-AF65-F5344CB8AC3E}">
        <p14:creationId xmlns:p14="http://schemas.microsoft.com/office/powerpoint/2010/main" val="3255440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D8E4AD5-82D3-0111-4DE6-DF51CA76A48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Expected Cross-Section, stable at ~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4.7 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−22</m:t>
                        </m:r>
                      </m:sup>
                    </m:sSup>
                  </m:oMath>
                </a14:m>
                <a:endParaRPr lang="en-GB" dirty="0"/>
              </a:p>
              <a:p>
                <a:r>
                  <a:rPr lang="en-GB" dirty="0"/>
                  <a:t>#9978 seems much more promising… Why is it not consistent?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D8E4AD5-82D3-0111-4DE6-DF51CA76A4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91" t="-2270" r="-3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3CEF75-9BC9-0A2C-EE2E-5FE7BEBFF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06/06/2025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214A04-492E-BD28-384C-1DA4F2D48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075788E-AD91-48F2-5381-656729A46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Cross Section #9969 &amp; #9978</a:t>
            </a:r>
          </a:p>
        </p:txBody>
      </p:sp>
      <p:pic>
        <p:nvPicPr>
          <p:cNvPr id="9" name="Picture 8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8008AA10-B109-C85B-EAA9-D278082359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215" y="3139545"/>
            <a:ext cx="4320000" cy="31057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F5CACA4-7941-B658-B909-225BC6EDF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786" y="3080615"/>
            <a:ext cx="4320000" cy="317459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0FBFFD5-C87F-3ABA-3C35-03BDB2B99528}"/>
              </a:ext>
            </a:extLst>
          </p:cNvPr>
          <p:cNvSpPr txBox="1"/>
          <p:nvPr/>
        </p:nvSpPr>
        <p:spPr>
          <a:xfrm>
            <a:off x="2221218" y="5334683"/>
            <a:ext cx="1510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#9969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837F5D-A2EB-2DA7-EFB1-DBF81DA95170}"/>
              </a:ext>
            </a:extLst>
          </p:cNvPr>
          <p:cNvSpPr txBox="1"/>
          <p:nvPr/>
        </p:nvSpPr>
        <p:spPr>
          <a:xfrm>
            <a:off x="6712179" y="5334683"/>
            <a:ext cx="1510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#9978</a:t>
            </a:r>
          </a:p>
        </p:txBody>
      </p:sp>
    </p:spTree>
    <p:extLst>
      <p:ext uri="{BB962C8B-B14F-4D97-AF65-F5344CB8AC3E}">
        <p14:creationId xmlns:p14="http://schemas.microsoft.com/office/powerpoint/2010/main" val="2235248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aph showing the value of energy&#10;&#10;AI-generated content may be incorrect.">
            <a:extLst>
              <a:ext uri="{FF2B5EF4-FFF2-40B4-BE49-F238E27FC236}">
                <a16:creationId xmlns:a16="http://schemas.microsoft.com/office/drawing/2014/main" id="{814428CE-30E8-F810-E6DC-0366659CD1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98" y="2896734"/>
            <a:ext cx="4320000" cy="3042581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82E51B-A3D5-15C3-77E2-CFDB10809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06/06/2025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1116E-343E-A32D-B375-3ADACED1A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7BCD60-A40C-64B3-9024-4FFA9D538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#9978 Injection &amp; Ramp</a:t>
            </a:r>
          </a:p>
        </p:txBody>
      </p:sp>
      <p:pic>
        <p:nvPicPr>
          <p:cNvPr id="9" name="Picture 8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DFA53278-B27C-03E0-4B23-A017FB235D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256" y="2896734"/>
            <a:ext cx="4320000" cy="3077902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10AD81E-C890-20D2-DCDD-120EF255ED38}"/>
              </a:ext>
            </a:extLst>
          </p:cNvPr>
          <p:cNvSpPr txBox="1">
            <a:spLocks/>
          </p:cNvSpPr>
          <p:nvPr/>
        </p:nvSpPr>
        <p:spPr>
          <a:xfrm>
            <a:off x="628650" y="1825625"/>
            <a:ext cx="7886700" cy="42946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Photon Rate proportional over injection, sudden decrease at start of ramp with high fluctuation.</a:t>
            </a:r>
          </a:p>
        </p:txBody>
      </p:sp>
    </p:spTree>
    <p:extLst>
      <p:ext uri="{BB962C8B-B14F-4D97-AF65-F5344CB8AC3E}">
        <p14:creationId xmlns:p14="http://schemas.microsoft.com/office/powerpoint/2010/main" val="4201027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ACE8AF7F-0CD9-104A-A70B-253DF66FA6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213" y="3108429"/>
            <a:ext cx="4320000" cy="3077902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65AE5D-BCDA-5AAB-AD41-056F16230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06/06/2025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EAEB2C-E5DE-9ECC-D62A-6D4BCCC58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08A1529-011C-5B2C-4CCE-1D965A585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#9978 Timber vs Oliver’s</a:t>
            </a:r>
          </a:p>
        </p:txBody>
      </p:sp>
      <p:pic>
        <p:nvPicPr>
          <p:cNvPr id="9" name="Picture 8" descr="A graph of a graph showing different colored lines&#10;&#10;AI-generated content may be incorrect.">
            <a:extLst>
              <a:ext uri="{FF2B5EF4-FFF2-40B4-BE49-F238E27FC236}">
                <a16:creationId xmlns:a16="http://schemas.microsoft.com/office/drawing/2014/main" id="{A5D2A8C0-83C8-7DAC-A8C4-13691AD3DB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98" y="3145775"/>
            <a:ext cx="4320000" cy="3003209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5EF8E11E-5F3F-AA4E-236E-89955499AC0E}"/>
              </a:ext>
            </a:extLst>
          </p:cNvPr>
          <p:cNvSpPr txBox="1">
            <a:spLocks/>
          </p:cNvSpPr>
          <p:nvPr/>
        </p:nvSpPr>
        <p:spPr>
          <a:xfrm>
            <a:off x="628650" y="1825625"/>
            <a:ext cx="7886700" cy="42946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~4x photon counts and no decrease with intensity drop.</a:t>
            </a:r>
          </a:p>
          <a:p>
            <a:r>
              <a:rPr lang="en-GB" dirty="0"/>
              <a:t>Difference is photon detection algorithm </a:t>
            </a:r>
            <a:r>
              <a:rPr lang="en-GB" sz="2000" dirty="0"/>
              <a:t>(future plans)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7769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aph with a red line&#10;&#10;AI-generated content may be incorrect.">
            <a:extLst>
              <a:ext uri="{FF2B5EF4-FFF2-40B4-BE49-F238E27FC236}">
                <a16:creationId xmlns:a16="http://schemas.microsoft.com/office/drawing/2014/main" id="{AC724F3A-6DEF-9207-55E8-D131E36492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276" y="2850300"/>
            <a:ext cx="4320000" cy="3372703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17490D-9BC0-6C79-FF85-DFBD05E25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06/06/2025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AFB6BA-2D9D-AF20-BC5D-8AC75AAE8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B899A86-0705-13E8-5024-6A386049C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#9978 Timber vs Oliver’s</a:t>
            </a:r>
          </a:p>
        </p:txBody>
      </p:sp>
      <p:pic>
        <p:nvPicPr>
          <p:cNvPr id="9" name="Picture 8" descr="A graph of a line graph&#10;&#10;AI-generated content may be incorrect.">
            <a:extLst>
              <a:ext uri="{FF2B5EF4-FFF2-40B4-BE49-F238E27FC236}">
                <a16:creationId xmlns:a16="http://schemas.microsoft.com/office/drawing/2014/main" id="{D9525392-F029-D7AC-C4D9-BC6BB12BB4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85" y="2850300"/>
            <a:ext cx="4320000" cy="3272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E04D2257-1408-4A19-F7D3-917AAECA8FD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8650" y="1825626"/>
                <a:ext cx="7886700" cy="8804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Many more photons counted in Timber’s algorithm</a:t>
                </a:r>
              </a:p>
              <a:p>
                <a:r>
                  <a:rPr lang="en-GB" dirty="0"/>
                  <a:t>Raw sigma: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s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=0.50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0.02 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=0.51 ±0.01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E04D2257-1408-4A19-F7D3-917AAECA8F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1825626"/>
                <a:ext cx="7886700" cy="880432"/>
              </a:xfrm>
              <a:prstGeom prst="rect">
                <a:avLst/>
              </a:prstGeom>
              <a:blipFill>
                <a:blip r:embed="rId4"/>
                <a:stretch>
                  <a:fillRect l="-1005" t="-13103" b="-75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6707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D5AE1D-F7DA-EA6E-0CD9-56410965A0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Recommend taking more standard physics fills with each frame saved (large amounts of data, and impractical to do for every fill, but more data needed).</a:t>
            </a:r>
          </a:p>
          <a:p>
            <a:r>
              <a:rPr lang="en-GB" dirty="0"/>
              <a:t>Potential </a:t>
            </a:r>
            <a:r>
              <a:rPr lang="en-GB" dirty="0" err="1"/>
              <a:t>unoptimised</a:t>
            </a:r>
            <a:r>
              <a:rPr lang="en-GB" dirty="0"/>
              <a:t> counting algorithm in CERN </a:t>
            </a:r>
            <a:r>
              <a:rPr lang="en-GB" dirty="0" err="1"/>
              <a:t>bgc_app</a:t>
            </a:r>
            <a:r>
              <a:rPr lang="en-GB" dirty="0"/>
              <a:t>? results inconclusive.</a:t>
            </a:r>
          </a:p>
          <a:p>
            <a:r>
              <a:rPr lang="en-GB" dirty="0"/>
              <a:t>Investigations into fill-by-fill inconsistencies needed for halo work.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00AB7F-D2D9-9F4B-2488-88B898B95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06/06/2025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81C777-A6B5-829F-EF35-AAB9C8817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F4FDA3-E629-43D3-C64A-EAA715B4E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2025 Year</a:t>
            </a:r>
          </a:p>
        </p:txBody>
      </p:sp>
    </p:spTree>
    <p:extLst>
      <p:ext uri="{BB962C8B-B14F-4D97-AF65-F5344CB8AC3E}">
        <p14:creationId xmlns:p14="http://schemas.microsoft.com/office/powerpoint/2010/main" val="1675289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36B1FA3CC6CA4A9EE66CC78A4F412E" ma:contentTypeVersion="18" ma:contentTypeDescription="Create a new document." ma:contentTypeScope="" ma:versionID="52b006c50bd7c1e59eb45b110cf6608b">
  <xsd:schema xmlns:xsd="http://www.w3.org/2001/XMLSchema" xmlns:xs="http://www.w3.org/2001/XMLSchema" xmlns:p="http://schemas.microsoft.com/office/2006/metadata/properties" xmlns:ns3="71b06bc5-7e14-4331-abbd-06bc174eae32" xmlns:ns4="f6a43de9-4f46-439c-aa37-ef148abe56bf" targetNamespace="http://schemas.microsoft.com/office/2006/metadata/properties" ma:root="true" ma:fieldsID="f297fcf305f99a6f43eda2f501cdc464" ns3:_="" ns4:_="">
    <xsd:import namespace="71b06bc5-7e14-4331-abbd-06bc174eae32"/>
    <xsd:import namespace="f6a43de9-4f46-439c-aa37-ef148abe56b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b06bc5-7e14-4331-abbd-06bc174eae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a43de9-4f46-439c-aa37-ef148abe56b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1b06bc5-7e14-4331-abbd-06bc174eae3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AA43F6-63AA-40BD-8AA4-D35137E0DC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b06bc5-7e14-4331-abbd-06bc174eae32"/>
    <ds:schemaRef ds:uri="f6a43de9-4f46-439c-aa37-ef148abe56b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DC68583-89F1-4609-8A5C-171A986B19BC}">
  <ds:schemaRefs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dcmitype/"/>
    <ds:schemaRef ds:uri="f6a43de9-4f46-439c-aa37-ef148abe56bf"/>
    <ds:schemaRef ds:uri="http://purl.org/dc/elements/1.1/"/>
    <ds:schemaRef ds:uri="http://schemas.openxmlformats.org/package/2006/metadata/core-properties"/>
    <ds:schemaRef ds:uri="71b06bc5-7e14-4331-abbd-06bc174eae32"/>
  </ds:schemaRefs>
</ds:datastoreItem>
</file>

<file path=customXml/itemProps3.xml><?xml version="1.0" encoding="utf-8"?>
<ds:datastoreItem xmlns:ds="http://schemas.openxmlformats.org/officeDocument/2006/customXml" ds:itemID="{420D08B6-3DB6-4FDE-8390-41B9B3BB5C0F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53255131-b129-4010-86e1-474bfd7e8076}" enabled="0" method="" siteId="{53255131-b129-4010-86e1-474bfd7e807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63570</TotalTime>
  <Words>229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Office Theme</vt:lpstr>
      <vt:lpstr>CI Update</vt:lpstr>
      <vt:lpstr>Photon Rate #9969 &amp; #9978</vt:lpstr>
      <vt:lpstr>Cross Section #9969 &amp; #9978</vt:lpstr>
      <vt:lpstr>#9978 Injection &amp; Ramp</vt:lpstr>
      <vt:lpstr>#9978 Timber vs Oliver’s</vt:lpstr>
      <vt:lpstr>#9978 Timber vs Oliver’s</vt:lpstr>
      <vt:lpstr>2025 Year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Cockcroft Institute Update</dc:title>
  <dc:creator>Stringer, Oliver</dc:creator>
  <cp:lastModifiedBy>Stringer, Oliver</cp:lastModifiedBy>
  <cp:revision>243</cp:revision>
  <dcterms:created xsi:type="dcterms:W3CDTF">2021-12-02T16:49:41Z</dcterms:created>
  <dcterms:modified xsi:type="dcterms:W3CDTF">2025-06-06T12:07:35Z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0x0101000636B1FA3CC6CA4A9EE66CC78A4F412E</vt:lpwstr>
  </property>
</Properties>
</file>