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9" r:id="rId4"/>
    <p:sldId id="265" r:id="rId5"/>
    <p:sldId id="266" r:id="rId6"/>
    <p:sldId id="257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7407C9-3921-447D-AE33-015F9BC56116}" v="45" dt="2025-06-06T11:40:39.9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90" y="-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ng, Hao [haozhang]" userId="24e64bb6-7a3b-4ace-8960-3339a8934562" providerId="ADAL" clId="{389DA9AE-F7FD-4241-94B4-FFEEF7E5E8CE}"/>
    <pc:docChg chg="custSel addSld modSld">
      <pc:chgData name="Zhang, Hao [haozhang]" userId="24e64bb6-7a3b-4ace-8960-3339a8934562" providerId="ADAL" clId="{389DA9AE-F7FD-4241-94B4-FFEEF7E5E8CE}" dt="2024-10-18T10:56:28.081" v="108" actId="14100"/>
      <pc:docMkLst>
        <pc:docMk/>
      </pc:docMkLst>
      <pc:sldChg chg="addSp delSp modSp new mod">
        <pc:chgData name="Zhang, Hao [haozhang]" userId="24e64bb6-7a3b-4ace-8960-3339a8934562" providerId="ADAL" clId="{389DA9AE-F7FD-4241-94B4-FFEEF7E5E8CE}" dt="2024-10-18T10:56:28.081" v="108" actId="14100"/>
        <pc:sldMkLst>
          <pc:docMk/>
          <pc:sldMk cId="849650818" sldId="260"/>
        </pc:sldMkLst>
      </pc:sldChg>
    </pc:docChg>
  </pc:docChgLst>
  <pc:docChgLst>
    <pc:chgData name="Zhang, Hao [haozhang]" userId="24e64bb6-7a3b-4ace-8960-3339a8934562" providerId="ADAL" clId="{E4EB8B57-03AA-4457-BEFD-B4F55EBA93B7}"/>
    <pc:docChg chg="undo custSel addSld delSld modSld sldOrd">
      <pc:chgData name="Zhang, Hao [haozhang]" userId="24e64bb6-7a3b-4ace-8960-3339a8934562" providerId="ADAL" clId="{E4EB8B57-03AA-4457-BEFD-B4F55EBA93B7}" dt="2025-02-03T14:25:31.218" v="2989" actId="1076"/>
      <pc:docMkLst>
        <pc:docMk/>
      </pc:docMkLst>
      <pc:sldChg chg="new del">
        <pc:chgData name="Zhang, Hao [haozhang]" userId="24e64bb6-7a3b-4ace-8960-3339a8934562" providerId="ADAL" clId="{E4EB8B57-03AA-4457-BEFD-B4F55EBA93B7}" dt="2025-01-14T13:59:31.371" v="7" actId="47"/>
        <pc:sldMkLst>
          <pc:docMk/>
          <pc:sldMk cId="1253833963" sldId="256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1843933145" sldId="256"/>
        </pc:sldMkLst>
      </pc:sldChg>
      <pc:sldChg chg="del">
        <pc:chgData name="Zhang, Hao [haozhang]" userId="24e64bb6-7a3b-4ace-8960-3339a8934562" providerId="ADAL" clId="{E4EB8B57-03AA-4457-BEFD-B4F55EBA93B7}" dt="2025-01-14T13:59:24.975" v="4" actId="47"/>
        <pc:sldMkLst>
          <pc:docMk/>
          <pc:sldMk cId="2394899531" sldId="256"/>
        </pc:sldMkLst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3094632534" sldId="256"/>
        </pc:sldMkLst>
      </pc:sldChg>
      <pc:sldChg chg="add del">
        <pc:chgData name="Zhang, Hao [haozhang]" userId="24e64bb6-7a3b-4ace-8960-3339a8934562" providerId="ADAL" clId="{E4EB8B57-03AA-4457-BEFD-B4F55EBA93B7}" dt="2025-01-24T12:17:56.339" v="2398"/>
        <pc:sldMkLst>
          <pc:docMk/>
          <pc:sldMk cId="4019629109" sldId="256"/>
        </pc:sldMkLst>
      </pc:sldChg>
      <pc:sldChg chg="del">
        <pc:chgData name="Zhang, Hao [haozhang]" userId="24e64bb6-7a3b-4ace-8960-3339a8934562" providerId="ADAL" clId="{E4EB8B57-03AA-4457-BEFD-B4F55EBA93B7}" dt="2025-01-14T13:59:23.702" v="0" actId="47"/>
        <pc:sldMkLst>
          <pc:docMk/>
          <pc:sldMk cId="1753889294" sldId="257"/>
        </pc:sldMkLst>
      </pc:sldChg>
      <pc:sldChg chg="modSp new mod ord">
        <pc:chgData name="Zhang, Hao [haozhang]" userId="24e64bb6-7a3b-4ace-8960-3339a8934562" providerId="ADAL" clId="{E4EB8B57-03AA-4457-BEFD-B4F55EBA93B7}" dt="2025-01-24T12:20:09.747" v="2427" actId="20577"/>
        <pc:sldMkLst>
          <pc:docMk/>
          <pc:sldMk cId="3792405190" sldId="257"/>
        </pc:sldMkLst>
      </pc:sldChg>
      <pc:sldChg chg="modSp new del mod">
        <pc:chgData name="Zhang, Hao [haozhang]" userId="24e64bb6-7a3b-4ace-8960-3339a8934562" providerId="ADAL" clId="{E4EB8B57-03AA-4457-BEFD-B4F55EBA93B7}" dt="2025-01-24T11:45:12.908" v="1076" actId="47"/>
        <pc:sldMkLst>
          <pc:docMk/>
          <pc:sldMk cId="186039951" sldId="258"/>
        </pc:sldMkLst>
      </pc:sldChg>
      <pc:sldChg chg="del">
        <pc:chgData name="Zhang, Hao [haozhang]" userId="24e64bb6-7a3b-4ace-8960-3339a8934562" providerId="ADAL" clId="{E4EB8B57-03AA-4457-BEFD-B4F55EBA93B7}" dt="2025-01-14T13:59:23.973" v="1" actId="47"/>
        <pc:sldMkLst>
          <pc:docMk/>
          <pc:sldMk cId="3117532891" sldId="258"/>
        </pc:sldMkLst>
      </pc:sldChg>
      <pc:sldChg chg="modSp new mod">
        <pc:chgData name="Zhang, Hao [haozhang]" userId="24e64bb6-7a3b-4ace-8960-3339a8934562" providerId="ADAL" clId="{E4EB8B57-03AA-4457-BEFD-B4F55EBA93B7}" dt="2025-01-24T12:20:58.386" v="2487" actId="20577"/>
        <pc:sldMkLst>
          <pc:docMk/>
          <pc:sldMk cId="3350636435" sldId="258"/>
        </pc:sldMkLst>
      </pc:sldChg>
      <pc:sldChg chg="del">
        <pc:chgData name="Zhang, Hao [haozhang]" userId="24e64bb6-7a3b-4ace-8960-3339a8934562" providerId="ADAL" clId="{E4EB8B57-03AA-4457-BEFD-B4F55EBA93B7}" dt="2025-01-14T13:59:24.193" v="2" actId="47"/>
        <pc:sldMkLst>
          <pc:docMk/>
          <pc:sldMk cId="2134319788" sldId="259"/>
        </pc:sldMkLst>
      </pc:sldChg>
      <pc:sldChg chg="modSp new mod">
        <pc:chgData name="Zhang, Hao [haozhang]" userId="24e64bb6-7a3b-4ace-8960-3339a8934562" providerId="ADAL" clId="{E4EB8B57-03AA-4457-BEFD-B4F55EBA93B7}" dt="2025-01-24T12:22:57.247" v="2646" actId="20577"/>
        <pc:sldMkLst>
          <pc:docMk/>
          <pc:sldMk cId="2463646523" sldId="259"/>
        </pc:sldMkLst>
      </pc:sldChg>
      <pc:sldChg chg="del">
        <pc:chgData name="Zhang, Hao [haozhang]" userId="24e64bb6-7a3b-4ace-8960-3339a8934562" providerId="ADAL" clId="{E4EB8B57-03AA-4457-BEFD-B4F55EBA93B7}" dt="2025-01-14T13:59:24.955" v="3" actId="47"/>
        <pc:sldMkLst>
          <pc:docMk/>
          <pc:sldMk cId="849650818" sldId="260"/>
        </pc:sldMkLst>
      </pc:sldChg>
      <pc:sldChg chg="addSp delSp modSp new mod">
        <pc:chgData name="Zhang, Hao [haozhang]" userId="24e64bb6-7a3b-4ace-8960-3339a8934562" providerId="ADAL" clId="{E4EB8B57-03AA-4457-BEFD-B4F55EBA93B7}" dt="2025-01-24T12:19:40.087" v="2401" actId="1076"/>
        <pc:sldMkLst>
          <pc:docMk/>
          <pc:sldMk cId="3324024584" sldId="260"/>
        </pc:sldMkLst>
      </pc:sldChg>
      <pc:sldChg chg="addSp delSp modSp new mod">
        <pc:chgData name="Zhang, Hao [haozhang]" userId="24e64bb6-7a3b-4ace-8960-3339a8934562" providerId="ADAL" clId="{E4EB8B57-03AA-4457-BEFD-B4F55EBA93B7}" dt="2025-01-24T12:11:42.258" v="2139" actId="1076"/>
        <pc:sldMkLst>
          <pc:docMk/>
          <pc:sldMk cId="2335805150" sldId="261"/>
        </pc:sldMkLst>
      </pc:sldChg>
      <pc:sldChg chg="add del">
        <pc:chgData name="Zhang, Hao [haozhang]" userId="24e64bb6-7a3b-4ace-8960-3339a8934562" providerId="ADAL" clId="{E4EB8B57-03AA-4457-BEFD-B4F55EBA93B7}" dt="2025-01-24T12:18:08.624" v="2400" actId="47"/>
        <pc:sldMkLst>
          <pc:docMk/>
          <pc:sldMk cId="1161573253" sldId="262"/>
        </pc:sldMkLst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1573898474" sldId="262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2763016559" sldId="262"/>
        </pc:sldMkLst>
      </pc:sldChg>
      <pc:sldChg chg="modSp new del mod ord">
        <pc:chgData name="Zhang, Hao [haozhang]" userId="24e64bb6-7a3b-4ace-8960-3339a8934562" providerId="ADAL" clId="{E4EB8B57-03AA-4457-BEFD-B4F55EBA93B7}" dt="2025-01-24T12:21:13.266" v="2488" actId="47"/>
        <pc:sldMkLst>
          <pc:docMk/>
          <pc:sldMk cId="3166049566" sldId="262"/>
        </pc:sldMkLst>
      </pc:sldChg>
      <pc:sldChg chg="addSp delSp modSp new mod">
        <pc:chgData name="Zhang, Hao [haozhang]" userId="24e64bb6-7a3b-4ace-8960-3339a8934562" providerId="ADAL" clId="{E4EB8B57-03AA-4457-BEFD-B4F55EBA93B7}" dt="2025-01-24T12:30:08.069" v="2757" actId="14100"/>
        <pc:sldMkLst>
          <pc:docMk/>
          <pc:sldMk cId="3351368125" sldId="262"/>
        </pc:sldMkLst>
      </pc:sldChg>
      <pc:sldChg chg="add del">
        <pc:chgData name="Zhang, Hao [haozhang]" userId="24e64bb6-7a3b-4ace-8960-3339a8934562" providerId="ADAL" clId="{E4EB8B57-03AA-4457-BEFD-B4F55EBA93B7}" dt="2025-01-24T12:17:37.202" v="2395"/>
        <pc:sldMkLst>
          <pc:docMk/>
          <pc:sldMk cId="1411156298" sldId="263"/>
        </pc:sldMkLst>
      </pc:sldChg>
      <pc:sldChg chg="modSp new mod">
        <pc:chgData name="Zhang, Hao [haozhang]" userId="24e64bb6-7a3b-4ace-8960-3339a8934562" providerId="ADAL" clId="{E4EB8B57-03AA-4457-BEFD-B4F55EBA93B7}" dt="2025-01-24T12:32:31.367" v="2976" actId="20577"/>
        <pc:sldMkLst>
          <pc:docMk/>
          <pc:sldMk cId="1642111467" sldId="263"/>
        </pc:sldMkLst>
      </pc:sldChg>
      <pc:sldChg chg="add del">
        <pc:chgData name="Zhang, Hao [haozhang]" userId="24e64bb6-7a3b-4ace-8960-3339a8934562" providerId="ADAL" clId="{E4EB8B57-03AA-4457-BEFD-B4F55EBA93B7}" dt="2025-01-24T12:17:49.724" v="2397" actId="47"/>
        <pc:sldMkLst>
          <pc:docMk/>
          <pc:sldMk cId="1837233181" sldId="263"/>
        </pc:sldMkLst>
      </pc:sldChg>
      <pc:sldChg chg="add del">
        <pc:chgData name="Zhang, Hao [haozhang]" userId="24e64bb6-7a3b-4ace-8960-3339a8934562" providerId="ADAL" clId="{E4EB8B57-03AA-4457-BEFD-B4F55EBA93B7}" dt="2025-01-24T12:18:08.624" v="2400" actId="47"/>
        <pc:sldMkLst>
          <pc:docMk/>
          <pc:sldMk cId="4038935429" sldId="263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3345203171" sldId="264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2711304816" sldId="265"/>
        </pc:sldMkLst>
      </pc:sldChg>
      <pc:sldChg chg="modSp add">
        <pc:chgData name="Zhang, Hao [haozhang]" userId="24e64bb6-7a3b-4ace-8960-3339a8934562" providerId="ADAL" clId="{E4EB8B57-03AA-4457-BEFD-B4F55EBA93B7}" dt="2025-01-24T12:34:21.259" v="2977"/>
        <pc:sldMkLst>
          <pc:docMk/>
          <pc:sldMk cId="3461170567" sldId="266"/>
        </pc:sldMkLst>
      </pc:sldChg>
      <pc:sldChg chg="addSp modSp new mod">
        <pc:chgData name="Zhang, Hao [haozhang]" userId="24e64bb6-7a3b-4ace-8960-3339a8934562" providerId="ADAL" clId="{E4EB8B57-03AA-4457-BEFD-B4F55EBA93B7}" dt="2025-02-03T14:25:12.179" v="2983" actId="1076"/>
        <pc:sldMkLst>
          <pc:docMk/>
          <pc:sldMk cId="4165066710" sldId="267"/>
        </pc:sldMkLst>
      </pc:sldChg>
      <pc:sldChg chg="addSp modSp new mod">
        <pc:chgData name="Zhang, Hao [haozhang]" userId="24e64bb6-7a3b-4ace-8960-3339a8934562" providerId="ADAL" clId="{E4EB8B57-03AA-4457-BEFD-B4F55EBA93B7}" dt="2025-02-03T14:25:31.218" v="2989" actId="1076"/>
        <pc:sldMkLst>
          <pc:docMk/>
          <pc:sldMk cId="230920592" sldId="268"/>
        </pc:sldMkLst>
      </pc:sldChg>
    </pc:docChg>
  </pc:docChgLst>
  <pc:docChgLst>
    <pc:chgData name="Zhang, Hao [haozhang]" userId="24e64bb6-7a3b-4ace-8960-3339a8934562" providerId="ADAL" clId="{9E7407C9-3921-447D-AE33-015F9BC56116}"/>
    <pc:docChg chg="undo custSel addSld delSld modSld sldOrd">
      <pc:chgData name="Zhang, Hao [haozhang]" userId="24e64bb6-7a3b-4ace-8960-3339a8934562" providerId="ADAL" clId="{9E7407C9-3921-447D-AE33-015F9BC56116}" dt="2025-06-06T13:01:29.462" v="2522" actId="20577"/>
      <pc:docMkLst>
        <pc:docMk/>
      </pc:docMkLst>
      <pc:sldChg chg="modSp mod ord">
        <pc:chgData name="Zhang, Hao [haozhang]" userId="24e64bb6-7a3b-4ace-8960-3339a8934562" providerId="ADAL" clId="{9E7407C9-3921-447D-AE33-015F9BC56116}" dt="2025-06-06T11:44:16.314" v="2066"/>
        <pc:sldMkLst>
          <pc:docMk/>
          <pc:sldMk cId="3792405190" sldId="257"/>
        </pc:sldMkLst>
        <pc:spChg chg="mod">
          <ac:chgData name="Zhang, Hao [haozhang]" userId="24e64bb6-7a3b-4ace-8960-3339a8934562" providerId="ADAL" clId="{9E7407C9-3921-447D-AE33-015F9BC56116}" dt="2025-06-06T11:24:30.642" v="403" actId="20577"/>
          <ac:spMkLst>
            <pc:docMk/>
            <pc:sldMk cId="3792405190" sldId="257"/>
            <ac:spMk id="3" creationId="{98E46283-002C-9756-F56C-C92CDEC44570}"/>
          </ac:spMkLst>
        </pc:spChg>
      </pc:sldChg>
      <pc:sldChg chg="del">
        <pc:chgData name="Zhang, Hao [haozhang]" userId="24e64bb6-7a3b-4ace-8960-3339a8934562" providerId="ADAL" clId="{9E7407C9-3921-447D-AE33-015F9BC56116}" dt="2025-06-06T11:44:23.421" v="2067" actId="47"/>
        <pc:sldMkLst>
          <pc:docMk/>
          <pc:sldMk cId="1642111467" sldId="263"/>
        </pc:sldMkLst>
      </pc:sldChg>
      <pc:sldChg chg="addSp delSp modSp mod">
        <pc:chgData name="Zhang, Hao [haozhang]" userId="24e64bb6-7a3b-4ace-8960-3339a8934562" providerId="ADAL" clId="{9E7407C9-3921-447D-AE33-015F9BC56116}" dt="2025-06-06T11:44:54.299" v="2098" actId="14100"/>
        <pc:sldMkLst>
          <pc:docMk/>
          <pc:sldMk cId="1358376456" sldId="264"/>
        </pc:sldMkLst>
        <pc:spChg chg="mod">
          <ac:chgData name="Zhang, Hao [haozhang]" userId="24e64bb6-7a3b-4ace-8960-3339a8934562" providerId="ADAL" clId="{9E7407C9-3921-447D-AE33-015F9BC56116}" dt="2025-06-06T11:44:54.299" v="2098" actId="14100"/>
          <ac:spMkLst>
            <pc:docMk/>
            <pc:sldMk cId="1358376456" sldId="264"/>
            <ac:spMk id="2" creationId="{157E2819-58BB-32C0-974F-5DF3538F35EB}"/>
          </ac:spMkLst>
        </pc:spChg>
        <pc:spChg chg="del">
          <ac:chgData name="Zhang, Hao [haozhang]" userId="24e64bb6-7a3b-4ace-8960-3339a8934562" providerId="ADAL" clId="{9E7407C9-3921-447D-AE33-015F9BC56116}" dt="2025-06-06T11:02:24.482" v="82" actId="478"/>
          <ac:spMkLst>
            <pc:docMk/>
            <pc:sldMk cId="1358376456" sldId="264"/>
            <ac:spMk id="3" creationId="{442D42D1-49CC-9F10-6460-57C2A6285448}"/>
          </ac:spMkLst>
        </pc:spChg>
        <pc:spChg chg="add del mod">
          <ac:chgData name="Zhang, Hao [haozhang]" userId="24e64bb6-7a3b-4ace-8960-3339a8934562" providerId="ADAL" clId="{9E7407C9-3921-447D-AE33-015F9BC56116}" dt="2025-06-06T11:02:30.133" v="84" actId="478"/>
          <ac:spMkLst>
            <pc:docMk/>
            <pc:sldMk cId="1358376456" sldId="264"/>
            <ac:spMk id="7" creationId="{5C314A76-BDC7-9C7C-2CEB-051C8383C296}"/>
          </ac:spMkLst>
        </pc:spChg>
        <pc:spChg chg="del">
          <ac:chgData name="Zhang, Hao [haozhang]" userId="24e64bb6-7a3b-4ace-8960-3339a8934562" providerId="ADAL" clId="{9E7407C9-3921-447D-AE33-015F9BC56116}" dt="2025-06-06T11:02:27.961" v="83" actId="478"/>
          <ac:spMkLst>
            <pc:docMk/>
            <pc:sldMk cId="1358376456" sldId="264"/>
            <ac:spMk id="13" creationId="{1EAA3415-CB09-290A-CABE-0B9A931BCD42}"/>
          </ac:spMkLst>
        </pc:spChg>
        <pc:spChg chg="add del mod">
          <ac:chgData name="Zhang, Hao [haozhang]" userId="24e64bb6-7a3b-4ace-8960-3339a8934562" providerId="ADAL" clId="{9E7407C9-3921-447D-AE33-015F9BC56116}" dt="2025-06-06T11:19:30.570" v="204" actId="478"/>
          <ac:spMkLst>
            <pc:docMk/>
            <pc:sldMk cId="1358376456" sldId="264"/>
            <ac:spMk id="14" creationId="{62CECF55-76F6-253F-06E4-95561C62FAD3}"/>
          </ac:spMkLst>
        </pc:spChg>
        <pc:spChg chg="del">
          <ac:chgData name="Zhang, Hao [haozhang]" userId="24e64bb6-7a3b-4ace-8960-3339a8934562" providerId="ADAL" clId="{9E7407C9-3921-447D-AE33-015F9BC56116}" dt="2025-06-06T11:02:27.961" v="83" actId="478"/>
          <ac:spMkLst>
            <pc:docMk/>
            <pc:sldMk cId="1358376456" sldId="264"/>
            <ac:spMk id="14" creationId="{B0FB8A81-269D-D100-361B-FC9A5F6AA18C}"/>
          </ac:spMkLst>
        </pc:spChg>
        <pc:spChg chg="del">
          <ac:chgData name="Zhang, Hao [haozhang]" userId="24e64bb6-7a3b-4ace-8960-3339a8934562" providerId="ADAL" clId="{9E7407C9-3921-447D-AE33-015F9BC56116}" dt="2025-06-06T11:02:27.961" v="83" actId="478"/>
          <ac:spMkLst>
            <pc:docMk/>
            <pc:sldMk cId="1358376456" sldId="264"/>
            <ac:spMk id="15" creationId="{656A114B-2699-C063-47E5-AFE2ECB289D8}"/>
          </ac:spMkLst>
        </pc:spChg>
        <pc:spChg chg="add mod">
          <ac:chgData name="Zhang, Hao [haozhang]" userId="24e64bb6-7a3b-4ace-8960-3339a8934562" providerId="ADAL" clId="{9E7407C9-3921-447D-AE33-015F9BC56116}" dt="2025-06-06T11:19:05.894" v="178" actId="1076"/>
          <ac:spMkLst>
            <pc:docMk/>
            <pc:sldMk cId="1358376456" sldId="264"/>
            <ac:spMk id="15" creationId="{E4C40206-87E5-670C-000E-878A9A1B8CC8}"/>
          </ac:spMkLst>
        </pc:spChg>
        <pc:spChg chg="add mod">
          <ac:chgData name="Zhang, Hao [haozhang]" userId="24e64bb6-7a3b-4ace-8960-3339a8934562" providerId="ADAL" clId="{9E7407C9-3921-447D-AE33-015F9BC56116}" dt="2025-06-06T11:19:10.706" v="188" actId="20577"/>
          <ac:spMkLst>
            <pc:docMk/>
            <pc:sldMk cId="1358376456" sldId="264"/>
            <ac:spMk id="16" creationId="{5280D6F3-144A-A5ED-A19F-03EF42EB75D4}"/>
          </ac:spMkLst>
        </pc:spChg>
        <pc:spChg chg="add mod">
          <ac:chgData name="Zhang, Hao [haozhang]" userId="24e64bb6-7a3b-4ace-8960-3339a8934562" providerId="ADAL" clId="{9E7407C9-3921-447D-AE33-015F9BC56116}" dt="2025-06-06T11:19:24.476" v="201" actId="20577"/>
          <ac:spMkLst>
            <pc:docMk/>
            <pc:sldMk cId="1358376456" sldId="264"/>
            <ac:spMk id="17" creationId="{2AB5812A-B5CA-F4CC-5C24-EAD4CD0252D0}"/>
          </ac:spMkLst>
        </pc:spChg>
        <pc:spChg chg="add mod">
          <ac:chgData name="Zhang, Hao [haozhang]" userId="24e64bb6-7a3b-4ace-8960-3339a8934562" providerId="ADAL" clId="{9E7407C9-3921-447D-AE33-015F9BC56116}" dt="2025-06-06T11:19:57.838" v="230" actId="14100"/>
          <ac:spMkLst>
            <pc:docMk/>
            <pc:sldMk cId="1358376456" sldId="264"/>
            <ac:spMk id="18" creationId="{78962A14-64E3-DA86-6C66-88C961CF748E}"/>
          </ac:spMkLst>
        </pc:spChg>
        <pc:spChg chg="add del mod">
          <ac:chgData name="Zhang, Hao [haozhang]" userId="24e64bb6-7a3b-4ace-8960-3339a8934562" providerId="ADAL" clId="{9E7407C9-3921-447D-AE33-015F9BC56116}" dt="2025-06-06T11:44:31.637" v="2068" actId="478"/>
          <ac:spMkLst>
            <pc:docMk/>
            <pc:sldMk cId="1358376456" sldId="264"/>
            <ac:spMk id="19" creationId="{308E59AF-FC40-537B-D575-291DD26723A9}"/>
          </ac:spMkLst>
        </pc:spChg>
        <pc:spChg chg="add mod">
          <ac:chgData name="Zhang, Hao [haozhang]" userId="24e64bb6-7a3b-4ace-8960-3339a8934562" providerId="ADAL" clId="{9E7407C9-3921-447D-AE33-015F9BC56116}" dt="2025-06-06T11:21:10.995" v="263" actId="20577"/>
          <ac:spMkLst>
            <pc:docMk/>
            <pc:sldMk cId="1358376456" sldId="264"/>
            <ac:spMk id="20" creationId="{55DA1A6B-9002-C6E3-E49A-9B2C8A5CB91F}"/>
          </ac:spMkLst>
        </pc:spChg>
        <pc:picChg chg="add del mod modCrop">
          <ac:chgData name="Zhang, Hao [haozhang]" userId="24e64bb6-7a3b-4ace-8960-3339a8934562" providerId="ADAL" clId="{9E7407C9-3921-447D-AE33-015F9BC56116}" dt="2025-06-06T11:13:21.435" v="94" actId="478"/>
          <ac:picMkLst>
            <pc:docMk/>
            <pc:sldMk cId="1358376456" sldId="264"/>
            <ac:picMk id="5" creationId="{343AD1A6-185A-BDF2-D4DE-13D798677B37}"/>
          </ac:picMkLst>
        </pc:picChg>
        <pc:picChg chg="del">
          <ac:chgData name="Zhang, Hao [haozhang]" userId="24e64bb6-7a3b-4ace-8960-3339a8934562" providerId="ADAL" clId="{9E7407C9-3921-447D-AE33-015F9BC56116}" dt="2025-06-06T11:02:27.961" v="83" actId="478"/>
          <ac:picMkLst>
            <pc:docMk/>
            <pc:sldMk cId="1358376456" sldId="264"/>
            <ac:picMk id="6" creationId="{472B83F3-0C39-5D32-5D67-840C80DC33DD}"/>
          </ac:picMkLst>
        </pc:picChg>
        <pc:picChg chg="add mod">
          <ac:chgData name="Zhang, Hao [haozhang]" userId="24e64bb6-7a3b-4ace-8960-3339a8934562" providerId="ADAL" clId="{9E7407C9-3921-447D-AE33-015F9BC56116}" dt="2025-06-06T11:18:41.879" v="169" actId="14100"/>
          <ac:picMkLst>
            <pc:docMk/>
            <pc:sldMk cId="1358376456" sldId="264"/>
            <ac:picMk id="7" creationId="{F00C8635-F07D-7878-5192-11BF9D6ECBD3}"/>
          </ac:picMkLst>
        </pc:picChg>
        <pc:picChg chg="del">
          <ac:chgData name="Zhang, Hao [haozhang]" userId="24e64bb6-7a3b-4ace-8960-3339a8934562" providerId="ADAL" clId="{9E7407C9-3921-447D-AE33-015F9BC56116}" dt="2025-06-06T11:02:27.961" v="83" actId="478"/>
          <ac:picMkLst>
            <pc:docMk/>
            <pc:sldMk cId="1358376456" sldId="264"/>
            <ac:picMk id="8" creationId="{9D2BC3BF-8E28-E744-DB52-379F90E303C7}"/>
          </ac:picMkLst>
        </pc:picChg>
        <pc:picChg chg="add mod">
          <ac:chgData name="Zhang, Hao [haozhang]" userId="24e64bb6-7a3b-4ace-8960-3339a8934562" providerId="ADAL" clId="{9E7407C9-3921-447D-AE33-015F9BC56116}" dt="2025-06-06T11:18:39.031" v="168" actId="14100"/>
          <ac:picMkLst>
            <pc:docMk/>
            <pc:sldMk cId="1358376456" sldId="264"/>
            <ac:picMk id="9" creationId="{3B212FF4-33C3-130D-BBC9-3E041C7699F3}"/>
          </ac:picMkLst>
        </pc:picChg>
        <pc:picChg chg="del">
          <ac:chgData name="Zhang, Hao [haozhang]" userId="24e64bb6-7a3b-4ace-8960-3339a8934562" providerId="ADAL" clId="{9E7407C9-3921-447D-AE33-015F9BC56116}" dt="2025-06-06T11:02:27.961" v="83" actId="478"/>
          <ac:picMkLst>
            <pc:docMk/>
            <pc:sldMk cId="1358376456" sldId="264"/>
            <ac:picMk id="10" creationId="{D64E4FB3-74C6-A614-60DA-842C0E9D11C6}"/>
          </ac:picMkLst>
        </pc:picChg>
        <pc:picChg chg="add mod modCrop">
          <ac:chgData name="Zhang, Hao [haozhang]" userId="24e64bb6-7a3b-4ace-8960-3339a8934562" providerId="ADAL" clId="{9E7407C9-3921-447D-AE33-015F9BC56116}" dt="2025-06-06T11:13:55.509" v="112" actId="1076"/>
          <ac:picMkLst>
            <pc:docMk/>
            <pc:sldMk cId="1358376456" sldId="264"/>
            <ac:picMk id="11" creationId="{76026E01-D034-81D5-6EF8-1CA4A34789F4}"/>
          </ac:picMkLst>
        </pc:picChg>
        <pc:picChg chg="add mod modCrop">
          <ac:chgData name="Zhang, Hao [haozhang]" userId="24e64bb6-7a3b-4ace-8960-3339a8934562" providerId="ADAL" clId="{9E7407C9-3921-447D-AE33-015F9BC56116}" dt="2025-06-06T11:19:14.362" v="189" actId="1076"/>
          <ac:picMkLst>
            <pc:docMk/>
            <pc:sldMk cId="1358376456" sldId="264"/>
            <ac:picMk id="13" creationId="{24119E74-B7DE-6A9C-E35B-B50CAC68AB47}"/>
          </ac:picMkLst>
        </pc:picChg>
        <pc:picChg chg="add del mod modCrop">
          <ac:chgData name="Zhang, Hao [haozhang]" userId="24e64bb6-7a3b-4ace-8960-3339a8934562" providerId="ADAL" clId="{9E7407C9-3921-447D-AE33-015F9BC56116}" dt="2025-06-06T11:20:41.921" v="240" actId="478"/>
          <ac:picMkLst>
            <pc:docMk/>
            <pc:sldMk cId="1358376456" sldId="264"/>
            <ac:picMk id="22" creationId="{2D7EBF2B-48E8-7023-A0E7-C7DC9AF5AA60}"/>
          </ac:picMkLst>
        </pc:picChg>
        <pc:picChg chg="add mod">
          <ac:chgData name="Zhang, Hao [haozhang]" userId="24e64bb6-7a3b-4ace-8960-3339a8934562" providerId="ADAL" clId="{9E7407C9-3921-447D-AE33-015F9BC56116}" dt="2025-06-06T11:21:02.151" v="251" actId="1076"/>
          <ac:picMkLst>
            <pc:docMk/>
            <pc:sldMk cId="1358376456" sldId="264"/>
            <ac:picMk id="1026" creationId="{BAB6E394-8109-7E19-4B29-393053221330}"/>
          </ac:picMkLst>
        </pc:picChg>
        <pc:picChg chg="add mod">
          <ac:chgData name="Zhang, Hao [haozhang]" userId="24e64bb6-7a3b-4ace-8960-3339a8934562" providerId="ADAL" clId="{9E7407C9-3921-447D-AE33-015F9BC56116}" dt="2025-06-06T11:20:57.354" v="249" actId="167"/>
          <ac:picMkLst>
            <pc:docMk/>
            <pc:sldMk cId="1358376456" sldId="264"/>
            <ac:picMk id="1027" creationId="{1F42F516-3FE7-1DC2-1B9B-2FC3DC9FEEC8}"/>
          </ac:picMkLst>
        </pc:picChg>
      </pc:sldChg>
      <pc:sldChg chg="del">
        <pc:chgData name="Zhang, Hao [haozhang]" userId="24e64bb6-7a3b-4ace-8960-3339a8934562" providerId="ADAL" clId="{9E7407C9-3921-447D-AE33-015F9BC56116}" dt="2025-06-06T11:01:03.188" v="0" actId="47"/>
        <pc:sldMkLst>
          <pc:docMk/>
          <pc:sldMk cId="489122777" sldId="265"/>
        </pc:sldMkLst>
      </pc:sldChg>
      <pc:sldChg chg="modSp new mod">
        <pc:chgData name="Zhang, Hao [haozhang]" userId="24e64bb6-7a3b-4ace-8960-3339a8934562" providerId="ADAL" clId="{9E7407C9-3921-447D-AE33-015F9BC56116}" dt="2025-06-06T11:45:40.476" v="2156" actId="20577"/>
        <pc:sldMkLst>
          <pc:docMk/>
          <pc:sldMk cId="3611597542" sldId="265"/>
        </pc:sldMkLst>
        <pc:spChg chg="mod">
          <ac:chgData name="Zhang, Hao [haozhang]" userId="24e64bb6-7a3b-4ace-8960-3339a8934562" providerId="ADAL" clId="{9E7407C9-3921-447D-AE33-015F9BC56116}" dt="2025-06-06T11:29:04.306" v="847" actId="20577"/>
          <ac:spMkLst>
            <pc:docMk/>
            <pc:sldMk cId="3611597542" sldId="265"/>
            <ac:spMk id="2" creationId="{0AC467A8-06A1-4F3F-4DE9-67F95E8C542B}"/>
          </ac:spMkLst>
        </pc:spChg>
        <pc:spChg chg="mod">
          <ac:chgData name="Zhang, Hao [haozhang]" userId="24e64bb6-7a3b-4ace-8960-3339a8934562" providerId="ADAL" clId="{9E7407C9-3921-447D-AE33-015F9BC56116}" dt="2025-06-06T11:45:40.476" v="2156" actId="20577"/>
          <ac:spMkLst>
            <pc:docMk/>
            <pc:sldMk cId="3611597542" sldId="265"/>
            <ac:spMk id="3" creationId="{15F11CED-7538-8C9B-6DBA-B99BD7B329D7}"/>
          </ac:spMkLst>
        </pc:spChg>
      </pc:sldChg>
      <pc:sldChg chg="addSp modSp new mod">
        <pc:chgData name="Zhang, Hao [haozhang]" userId="24e64bb6-7a3b-4ace-8960-3339a8934562" providerId="ADAL" clId="{9E7407C9-3921-447D-AE33-015F9BC56116}" dt="2025-06-06T11:37:29.246" v="1715" actId="20577"/>
        <pc:sldMkLst>
          <pc:docMk/>
          <pc:sldMk cId="2290276133" sldId="266"/>
        </pc:sldMkLst>
        <pc:spChg chg="mod">
          <ac:chgData name="Zhang, Hao [haozhang]" userId="24e64bb6-7a3b-4ace-8960-3339a8934562" providerId="ADAL" clId="{9E7407C9-3921-447D-AE33-015F9BC56116}" dt="2025-06-06T11:37:16.262" v="1688" actId="20577"/>
          <ac:spMkLst>
            <pc:docMk/>
            <pc:sldMk cId="2290276133" sldId="266"/>
            <ac:spMk id="2" creationId="{014DD638-D6E8-A670-18C5-F47CCFD00FED}"/>
          </ac:spMkLst>
        </pc:spChg>
        <pc:spChg chg="mod">
          <ac:chgData name="Zhang, Hao [haozhang]" userId="24e64bb6-7a3b-4ace-8960-3339a8934562" providerId="ADAL" clId="{9E7407C9-3921-447D-AE33-015F9BC56116}" dt="2025-06-06T11:37:29.246" v="1715" actId="20577"/>
          <ac:spMkLst>
            <pc:docMk/>
            <pc:sldMk cId="2290276133" sldId="266"/>
            <ac:spMk id="3" creationId="{6BC75596-4A90-7AEA-A2F6-CA1D0C463212}"/>
          </ac:spMkLst>
        </pc:spChg>
        <pc:picChg chg="add mod ord">
          <ac:chgData name="Zhang, Hao [haozhang]" userId="24e64bb6-7a3b-4ace-8960-3339a8934562" providerId="ADAL" clId="{9E7407C9-3921-447D-AE33-015F9BC56116}" dt="2025-06-06T11:35:57.791" v="1577" actId="1038"/>
          <ac:picMkLst>
            <pc:docMk/>
            <pc:sldMk cId="2290276133" sldId="266"/>
            <ac:picMk id="5" creationId="{2F2AA57E-82C5-135A-3142-5DE200A07A73}"/>
          </ac:picMkLst>
        </pc:picChg>
      </pc:sldChg>
      <pc:sldChg chg="new del">
        <pc:chgData name="Zhang, Hao [haozhang]" userId="24e64bb6-7a3b-4ace-8960-3339a8934562" providerId="ADAL" clId="{9E7407C9-3921-447D-AE33-015F9BC56116}" dt="2025-06-06T11:29:46.994" v="852" actId="47"/>
        <pc:sldMkLst>
          <pc:docMk/>
          <pc:sldMk cId="2310014329" sldId="267"/>
        </pc:sldMkLst>
      </pc:sldChg>
      <pc:sldChg chg="addSp delSp modSp new mod">
        <pc:chgData name="Zhang, Hao [haozhang]" userId="24e64bb6-7a3b-4ace-8960-3339a8934562" providerId="ADAL" clId="{9E7407C9-3921-447D-AE33-015F9BC56116}" dt="2025-06-06T11:47:15.433" v="2161" actId="1076"/>
        <pc:sldMkLst>
          <pc:docMk/>
          <pc:sldMk cId="3241111774" sldId="267"/>
        </pc:sldMkLst>
        <pc:spChg chg="mod">
          <ac:chgData name="Zhang, Hao [haozhang]" userId="24e64bb6-7a3b-4ace-8960-3339a8934562" providerId="ADAL" clId="{9E7407C9-3921-447D-AE33-015F9BC56116}" dt="2025-06-06T11:40:27.775" v="1781" actId="20577"/>
          <ac:spMkLst>
            <pc:docMk/>
            <pc:sldMk cId="3241111774" sldId="267"/>
            <ac:spMk id="2" creationId="{614631AF-3D5F-50AD-5031-CD79F4FED7FA}"/>
          </ac:spMkLst>
        </pc:spChg>
        <pc:spChg chg="del mod">
          <ac:chgData name="Zhang, Hao [haozhang]" userId="24e64bb6-7a3b-4ace-8960-3339a8934562" providerId="ADAL" clId="{9E7407C9-3921-447D-AE33-015F9BC56116}" dt="2025-06-06T11:39:20.398" v="1754"/>
          <ac:spMkLst>
            <pc:docMk/>
            <pc:sldMk cId="3241111774" sldId="267"/>
            <ac:spMk id="3" creationId="{0AE738B3-6B87-F5D2-65F8-32C638FBF8F2}"/>
          </ac:spMkLst>
        </pc:spChg>
        <pc:spChg chg="add del mod">
          <ac:chgData name="Zhang, Hao [haozhang]" userId="24e64bb6-7a3b-4ace-8960-3339a8934562" providerId="ADAL" clId="{9E7407C9-3921-447D-AE33-015F9BC56116}" dt="2025-06-06T11:40:17.147" v="1766"/>
          <ac:spMkLst>
            <pc:docMk/>
            <pc:sldMk cId="3241111774" sldId="267"/>
            <ac:spMk id="7" creationId="{E19C6B4E-95C3-E80A-813B-EC07B50587DF}"/>
          </ac:spMkLst>
        </pc:spChg>
        <pc:spChg chg="add mod">
          <ac:chgData name="Zhang, Hao [haozhang]" userId="24e64bb6-7a3b-4ace-8960-3339a8934562" providerId="ADAL" clId="{9E7407C9-3921-447D-AE33-015F9BC56116}" dt="2025-06-06T11:47:15.433" v="2161" actId="1076"/>
          <ac:spMkLst>
            <pc:docMk/>
            <pc:sldMk cId="3241111774" sldId="267"/>
            <ac:spMk id="13" creationId="{4CEC2496-7410-4B0D-F7E9-D63D27F9B660}"/>
          </ac:spMkLst>
        </pc:spChg>
        <pc:graphicFrameChg chg="add del mod">
          <ac:chgData name="Zhang, Hao [haozhang]" userId="24e64bb6-7a3b-4ace-8960-3339a8934562" providerId="ADAL" clId="{9E7407C9-3921-447D-AE33-015F9BC56116}" dt="2025-06-06T11:39:28.415" v="1755" actId="478"/>
          <ac:graphicFrameMkLst>
            <pc:docMk/>
            <pc:sldMk cId="3241111774" sldId="267"/>
            <ac:graphicFrameMk id="5" creationId="{D3E2D475-8408-0C85-EACF-11824C58131A}"/>
          </ac:graphicFrameMkLst>
        </pc:graphicFrameChg>
        <pc:graphicFrameChg chg="add mod">
          <ac:chgData name="Zhang, Hao [haozhang]" userId="24e64bb6-7a3b-4ace-8960-3339a8934562" providerId="ADAL" clId="{9E7407C9-3921-447D-AE33-015F9BC56116}" dt="2025-06-06T11:39:43.374" v="1757"/>
          <ac:graphicFrameMkLst>
            <pc:docMk/>
            <pc:sldMk cId="3241111774" sldId="267"/>
            <ac:graphicFrameMk id="8" creationId="{FCE8452F-97EB-B0B1-3B54-C03780F09254}"/>
          </ac:graphicFrameMkLst>
        </pc:graphicFrameChg>
        <pc:graphicFrameChg chg="add mod modGraphic">
          <ac:chgData name="Zhang, Hao [haozhang]" userId="24e64bb6-7a3b-4ace-8960-3339a8934562" providerId="ADAL" clId="{9E7407C9-3921-447D-AE33-015F9BC56116}" dt="2025-06-06T11:39:58.045" v="1761"/>
          <ac:graphicFrameMkLst>
            <pc:docMk/>
            <pc:sldMk cId="3241111774" sldId="267"/>
            <ac:graphicFrameMk id="9" creationId="{10E75EA0-F2D1-C289-BAE4-4C864CE34D51}"/>
          </ac:graphicFrameMkLst>
        </pc:graphicFrameChg>
        <pc:graphicFrameChg chg="add mod">
          <ac:chgData name="Zhang, Hao [haozhang]" userId="24e64bb6-7a3b-4ace-8960-3339a8934562" providerId="ADAL" clId="{9E7407C9-3921-447D-AE33-015F9BC56116}" dt="2025-06-06T11:40:09.216" v="1763"/>
          <ac:graphicFrameMkLst>
            <pc:docMk/>
            <pc:sldMk cId="3241111774" sldId="267"/>
            <ac:graphicFrameMk id="10" creationId="{49ECC897-D80E-EDCB-350C-7ABB4CB545F7}"/>
          </ac:graphicFrameMkLst>
        </pc:graphicFrameChg>
        <pc:graphicFrameChg chg="add mod">
          <ac:chgData name="Zhang, Hao [haozhang]" userId="24e64bb6-7a3b-4ace-8960-3339a8934562" providerId="ADAL" clId="{9E7407C9-3921-447D-AE33-015F9BC56116}" dt="2025-06-06T11:40:14.898" v="1765"/>
          <ac:graphicFrameMkLst>
            <pc:docMk/>
            <pc:sldMk cId="3241111774" sldId="267"/>
            <ac:graphicFrameMk id="11" creationId="{A1EACF68-CD2D-BB84-1443-EF349A8A8ABB}"/>
          </ac:graphicFrameMkLst>
        </pc:graphicFrameChg>
        <pc:graphicFrameChg chg="add mod modGraphic">
          <ac:chgData name="Zhang, Hao [haozhang]" userId="24e64bb6-7a3b-4ace-8960-3339a8934562" providerId="ADAL" clId="{9E7407C9-3921-447D-AE33-015F9BC56116}" dt="2025-06-06T11:47:11.741" v="2159" actId="1076"/>
          <ac:graphicFrameMkLst>
            <pc:docMk/>
            <pc:sldMk cId="3241111774" sldId="267"/>
            <ac:graphicFrameMk id="12" creationId="{2743AD8A-0CD2-1DA8-77BC-3E7EF2567EDC}"/>
          </ac:graphicFrameMkLst>
        </pc:graphicFrameChg>
      </pc:sldChg>
      <pc:sldChg chg="modSp new mod">
        <pc:chgData name="Zhang, Hao [haozhang]" userId="24e64bb6-7a3b-4ace-8960-3339a8934562" providerId="ADAL" clId="{9E7407C9-3921-447D-AE33-015F9BC56116}" dt="2025-06-06T11:44:10.398" v="2064" actId="20577"/>
        <pc:sldMkLst>
          <pc:docMk/>
          <pc:sldMk cId="230989240" sldId="268"/>
        </pc:sldMkLst>
        <pc:spChg chg="mod">
          <ac:chgData name="Zhang, Hao [haozhang]" userId="24e64bb6-7a3b-4ace-8960-3339a8934562" providerId="ADAL" clId="{9E7407C9-3921-447D-AE33-015F9BC56116}" dt="2025-06-06T11:43:35.997" v="2042" actId="20577"/>
          <ac:spMkLst>
            <pc:docMk/>
            <pc:sldMk cId="230989240" sldId="268"/>
            <ac:spMk id="2" creationId="{74E729D8-17F0-9D90-D56E-0739F2F0909E}"/>
          </ac:spMkLst>
        </pc:spChg>
        <pc:spChg chg="mod">
          <ac:chgData name="Zhang, Hao [haozhang]" userId="24e64bb6-7a3b-4ace-8960-3339a8934562" providerId="ADAL" clId="{9E7407C9-3921-447D-AE33-015F9BC56116}" dt="2025-06-06T11:44:10.398" v="2064" actId="20577"/>
          <ac:spMkLst>
            <pc:docMk/>
            <pc:sldMk cId="230989240" sldId="268"/>
            <ac:spMk id="3" creationId="{1E26E0F3-7963-D553-465B-BEB5EC209859}"/>
          </ac:spMkLst>
        </pc:spChg>
      </pc:sldChg>
      <pc:sldChg chg="addSp modSp new mod">
        <pc:chgData name="Zhang, Hao [haozhang]" userId="24e64bb6-7a3b-4ace-8960-3339a8934562" providerId="ADAL" clId="{9E7407C9-3921-447D-AE33-015F9BC56116}" dt="2025-06-06T13:01:29.462" v="2522" actId="20577"/>
        <pc:sldMkLst>
          <pc:docMk/>
          <pc:sldMk cId="2180999458" sldId="269"/>
        </pc:sldMkLst>
        <pc:spChg chg="mod">
          <ac:chgData name="Zhang, Hao [haozhang]" userId="24e64bb6-7a3b-4ace-8960-3339a8934562" providerId="ADAL" clId="{9E7407C9-3921-447D-AE33-015F9BC56116}" dt="2025-06-06T12:55:21.456" v="2384" actId="20577"/>
          <ac:spMkLst>
            <pc:docMk/>
            <pc:sldMk cId="2180999458" sldId="269"/>
            <ac:spMk id="2" creationId="{8771F8D1-C9B6-927B-E226-969EACC2EAED}"/>
          </ac:spMkLst>
        </pc:spChg>
        <pc:spChg chg="mod">
          <ac:chgData name="Zhang, Hao [haozhang]" userId="24e64bb6-7a3b-4ace-8960-3339a8934562" providerId="ADAL" clId="{9E7407C9-3921-447D-AE33-015F9BC56116}" dt="2025-06-06T13:01:29.462" v="2522" actId="20577"/>
          <ac:spMkLst>
            <pc:docMk/>
            <pc:sldMk cId="2180999458" sldId="269"/>
            <ac:spMk id="3" creationId="{8ECCBA52-CEBC-E5FA-2795-5C580B952D0E}"/>
          </ac:spMkLst>
        </pc:spChg>
        <pc:picChg chg="add mod modCrop">
          <ac:chgData name="Zhang, Hao [haozhang]" userId="24e64bb6-7a3b-4ace-8960-3339a8934562" providerId="ADAL" clId="{9E7407C9-3921-447D-AE33-015F9BC56116}" dt="2025-06-06T12:58:46.078" v="2451" actId="1076"/>
          <ac:picMkLst>
            <pc:docMk/>
            <pc:sldMk cId="2180999458" sldId="269"/>
            <ac:picMk id="6" creationId="{231D80C1-F882-FC4F-0231-0F58EA395F92}"/>
          </ac:picMkLst>
        </pc:picChg>
        <pc:picChg chg="add mod modCrop">
          <ac:chgData name="Zhang, Hao [haozhang]" userId="24e64bb6-7a3b-4ace-8960-3339a8934562" providerId="ADAL" clId="{9E7407C9-3921-447D-AE33-015F9BC56116}" dt="2025-06-06T12:59:09.298" v="2459" actId="14100"/>
          <ac:picMkLst>
            <pc:docMk/>
            <pc:sldMk cId="2180999458" sldId="269"/>
            <ac:picMk id="8" creationId="{ECE2A061-4817-66DD-486B-8B072CB9C77C}"/>
          </ac:picMkLst>
        </pc:picChg>
        <pc:picChg chg="add mod modCrop">
          <ac:chgData name="Zhang, Hao [haozhang]" userId="24e64bb6-7a3b-4ace-8960-3339a8934562" providerId="ADAL" clId="{9E7407C9-3921-447D-AE33-015F9BC56116}" dt="2025-06-06T12:59:42.564" v="2466" actId="1076"/>
          <ac:picMkLst>
            <pc:docMk/>
            <pc:sldMk cId="2180999458" sldId="269"/>
            <ac:picMk id="10" creationId="{FE2F87E2-C112-139D-5414-8D480B33DE27}"/>
          </ac:picMkLst>
        </pc:picChg>
        <pc:picChg chg="add mod modCrop">
          <ac:chgData name="Zhang, Hao [haozhang]" userId="24e64bb6-7a3b-4ace-8960-3339a8934562" providerId="ADAL" clId="{9E7407C9-3921-447D-AE33-015F9BC56116}" dt="2025-06-06T13:01:10.180" v="2474" actId="1076"/>
          <ac:picMkLst>
            <pc:docMk/>
            <pc:sldMk cId="2180999458" sldId="269"/>
            <ac:picMk id="12" creationId="{CD585330-3209-5CE8-2261-38499EB4FB88}"/>
          </ac:picMkLst>
        </pc:picChg>
      </pc:sldChg>
    </pc:docChg>
  </pc:docChgLst>
  <pc:docChgLst>
    <pc:chgData name="Zhang, Hao [haozhang]" userId="24e64bb6-7a3b-4ace-8960-3339a8934562" providerId="ADAL" clId="{512FB7DF-7D72-49A4-9107-7D9FEC3DC445}"/>
    <pc:docChg chg="undo custSel addSld delSld modSld">
      <pc:chgData name="Zhang, Hao [haozhang]" userId="24e64bb6-7a3b-4ace-8960-3339a8934562" providerId="ADAL" clId="{512FB7DF-7D72-49A4-9107-7D9FEC3DC445}" dt="2025-03-14T12:45:39.149" v="1243" actId="20577"/>
      <pc:docMkLst>
        <pc:docMk/>
      </pc:docMkLst>
      <pc:sldChg chg="modSp mod">
        <pc:chgData name="Zhang, Hao [haozhang]" userId="24e64bb6-7a3b-4ace-8960-3339a8934562" providerId="ADAL" clId="{512FB7DF-7D72-49A4-9107-7D9FEC3DC445}" dt="2025-03-14T12:31:09.073" v="1100" actId="207"/>
        <pc:sldMkLst>
          <pc:docMk/>
          <pc:sldMk cId="3792405190" sldId="257"/>
        </pc:sldMkLst>
        <pc:spChg chg="mod">
          <ac:chgData name="Zhang, Hao [haozhang]" userId="24e64bb6-7a3b-4ace-8960-3339a8934562" providerId="ADAL" clId="{512FB7DF-7D72-49A4-9107-7D9FEC3DC445}" dt="2025-03-14T12:31:09.073" v="1100" actId="207"/>
          <ac:spMkLst>
            <pc:docMk/>
            <pc:sldMk cId="3792405190" sldId="257"/>
            <ac:spMk id="3" creationId="{98E46283-002C-9756-F56C-C92CDEC44570}"/>
          </ac:spMkLst>
        </pc:spChg>
      </pc:sldChg>
      <pc:sldChg chg="del">
        <pc:chgData name="Zhang, Hao [haozhang]" userId="24e64bb6-7a3b-4ace-8960-3339a8934562" providerId="ADAL" clId="{512FB7DF-7D72-49A4-9107-7D9FEC3DC445}" dt="2025-03-14T11:49:03.186" v="4" actId="47"/>
        <pc:sldMkLst>
          <pc:docMk/>
          <pc:sldMk cId="3350636435" sldId="258"/>
        </pc:sldMkLst>
      </pc:sldChg>
      <pc:sldChg chg="del">
        <pc:chgData name="Zhang, Hao [haozhang]" userId="24e64bb6-7a3b-4ace-8960-3339a8934562" providerId="ADAL" clId="{512FB7DF-7D72-49A4-9107-7D9FEC3DC445}" dt="2025-03-14T12:15:12.457" v="656" actId="47"/>
        <pc:sldMkLst>
          <pc:docMk/>
          <pc:sldMk cId="2463646523" sldId="259"/>
        </pc:sldMkLst>
      </pc:sldChg>
      <pc:sldChg chg="del">
        <pc:chgData name="Zhang, Hao [haozhang]" userId="24e64bb6-7a3b-4ace-8960-3339a8934562" providerId="ADAL" clId="{512FB7DF-7D72-49A4-9107-7D9FEC3DC445}" dt="2025-03-14T11:49:10.250" v="5" actId="47"/>
        <pc:sldMkLst>
          <pc:docMk/>
          <pc:sldMk cId="3324024584" sldId="260"/>
        </pc:sldMkLst>
      </pc:sldChg>
      <pc:sldChg chg="del">
        <pc:chgData name="Zhang, Hao [haozhang]" userId="24e64bb6-7a3b-4ace-8960-3339a8934562" providerId="ADAL" clId="{512FB7DF-7D72-49A4-9107-7D9FEC3DC445}" dt="2025-03-14T11:49:11.603" v="6" actId="47"/>
        <pc:sldMkLst>
          <pc:docMk/>
          <pc:sldMk cId="2335805150" sldId="261"/>
        </pc:sldMkLst>
      </pc:sldChg>
      <pc:sldChg chg="del">
        <pc:chgData name="Zhang, Hao [haozhang]" userId="24e64bb6-7a3b-4ace-8960-3339a8934562" providerId="ADAL" clId="{512FB7DF-7D72-49A4-9107-7D9FEC3DC445}" dt="2025-03-14T11:49:02.277" v="3" actId="47"/>
        <pc:sldMkLst>
          <pc:docMk/>
          <pc:sldMk cId="3351368125" sldId="262"/>
        </pc:sldMkLst>
      </pc:sldChg>
      <pc:sldChg chg="modSp mod">
        <pc:chgData name="Zhang, Hao [haozhang]" userId="24e64bb6-7a3b-4ace-8960-3339a8934562" providerId="ADAL" clId="{512FB7DF-7D72-49A4-9107-7D9FEC3DC445}" dt="2025-03-14T12:45:39.149" v="1243" actId="20577"/>
        <pc:sldMkLst>
          <pc:docMk/>
          <pc:sldMk cId="1642111467" sldId="263"/>
        </pc:sldMkLst>
      </pc:sldChg>
      <pc:sldChg chg="addSp delSp modSp new mod">
        <pc:chgData name="Zhang, Hao [haozhang]" userId="24e64bb6-7a3b-4ace-8960-3339a8934562" providerId="ADAL" clId="{512FB7DF-7D72-49A4-9107-7D9FEC3DC445}" dt="2025-03-14T12:44:10.276" v="1216" actId="20577"/>
        <pc:sldMkLst>
          <pc:docMk/>
          <pc:sldMk cId="1358376456" sldId="264"/>
        </pc:sldMkLst>
        <pc:spChg chg="mod">
          <ac:chgData name="Zhang, Hao [haozhang]" userId="24e64bb6-7a3b-4ace-8960-3339a8934562" providerId="ADAL" clId="{512FB7DF-7D72-49A4-9107-7D9FEC3DC445}" dt="2025-03-14T12:44:10.276" v="1216" actId="20577"/>
          <ac:spMkLst>
            <pc:docMk/>
            <pc:sldMk cId="1358376456" sldId="264"/>
            <ac:spMk id="2" creationId="{157E2819-58BB-32C0-974F-5DF3538F35EB}"/>
          </ac:spMkLst>
        </pc:spChg>
      </pc:sldChg>
      <pc:sldChg chg="del">
        <pc:chgData name="Zhang, Hao [haozhang]" userId="24e64bb6-7a3b-4ace-8960-3339a8934562" providerId="ADAL" clId="{512FB7DF-7D72-49A4-9107-7D9FEC3DC445}" dt="2025-03-14T11:49:00.500" v="0" actId="47"/>
        <pc:sldMkLst>
          <pc:docMk/>
          <pc:sldMk cId="3345203171" sldId="264"/>
        </pc:sldMkLst>
      </pc:sldChg>
      <pc:sldChg chg="modSp new mod">
        <pc:chgData name="Zhang, Hao [haozhang]" userId="24e64bb6-7a3b-4ace-8960-3339a8934562" providerId="ADAL" clId="{512FB7DF-7D72-49A4-9107-7D9FEC3DC445}" dt="2025-03-14T12:44:01.607" v="1215" actId="20577"/>
        <pc:sldMkLst>
          <pc:docMk/>
          <pc:sldMk cId="489122777" sldId="265"/>
        </pc:sldMkLst>
      </pc:sldChg>
      <pc:sldChg chg="del">
        <pc:chgData name="Zhang, Hao [haozhang]" userId="24e64bb6-7a3b-4ace-8960-3339a8934562" providerId="ADAL" clId="{512FB7DF-7D72-49A4-9107-7D9FEC3DC445}" dt="2025-03-14T11:49:01.547" v="1" actId="47"/>
        <pc:sldMkLst>
          <pc:docMk/>
          <pc:sldMk cId="2711304816" sldId="265"/>
        </pc:sldMkLst>
      </pc:sldChg>
      <pc:sldChg chg="del">
        <pc:chgData name="Zhang, Hao [haozhang]" userId="24e64bb6-7a3b-4ace-8960-3339a8934562" providerId="ADAL" clId="{512FB7DF-7D72-49A4-9107-7D9FEC3DC445}" dt="2025-03-14T11:49:01.899" v="2" actId="47"/>
        <pc:sldMkLst>
          <pc:docMk/>
          <pc:sldMk cId="3461170567" sldId="266"/>
        </pc:sldMkLst>
      </pc:sldChg>
      <pc:sldChg chg="del">
        <pc:chgData name="Zhang, Hao [haozhang]" userId="24e64bb6-7a3b-4ace-8960-3339a8934562" providerId="ADAL" clId="{512FB7DF-7D72-49A4-9107-7D9FEC3DC445}" dt="2025-03-14T11:51:39.100" v="76" actId="47"/>
        <pc:sldMkLst>
          <pc:docMk/>
          <pc:sldMk cId="4165066710" sldId="267"/>
        </pc:sldMkLst>
      </pc:sldChg>
      <pc:sldChg chg="del">
        <pc:chgData name="Zhang, Hao [haozhang]" userId="24e64bb6-7a3b-4ace-8960-3339a8934562" providerId="ADAL" clId="{512FB7DF-7D72-49A4-9107-7D9FEC3DC445}" dt="2025-03-14T11:51:39.882" v="77" actId="47"/>
        <pc:sldMkLst>
          <pc:docMk/>
          <pc:sldMk cId="230920592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8" descr="title">
            <a:extLst>
              <a:ext uri="{FF2B5EF4-FFF2-40B4-BE49-F238E27FC236}">
                <a16:creationId xmlns:a16="http://schemas.microsoft.com/office/drawing/2014/main" id="{6AA95E3F-0E5C-824C-685A-FF8D15CBBE1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t="25820" b="23951"/>
          <a:stretch/>
        </p:blipFill>
        <p:spPr bwMode="auto">
          <a:xfrm>
            <a:off x="7810499" y="3745511"/>
            <a:ext cx="4381501" cy="311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D86B39E-833B-4283-8994-16A583F824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/>
          <a:stretch/>
        </p:blipFill>
        <p:spPr bwMode="auto">
          <a:xfrm>
            <a:off x="0" y="2119223"/>
            <a:ext cx="8381807" cy="4738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5D5C33-4398-4EB1-B378-0361ECF0B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4B31-C315-4175-80B6-A858A5BEB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537D0-8062-4EDB-BCBB-E840C352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DD3061-E386-4126-A6F8-B5FE51C15FF0}" type="datetime1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85164-F13F-4AA0-A050-BE87A7695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BGC Collaboration Meeting  10/12/2020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45624-1313-4576-94F0-135A4D43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2" descr="CERN Vector Logo - (.SVG + .PNG) - VectorLogoSeek.Com">
            <a:extLst>
              <a:ext uri="{FF2B5EF4-FFF2-40B4-BE49-F238E27FC236}">
                <a16:creationId xmlns:a16="http://schemas.microsoft.com/office/drawing/2014/main" id="{32465BDC-4EC6-D2A6-E6FB-166D023A749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996395" y="5143409"/>
            <a:ext cx="1105382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ile:GSI Logo rgb.png - Wikimedia Commons">
            <a:extLst>
              <a:ext uri="{FF2B5EF4-FFF2-40B4-BE49-F238E27FC236}">
                <a16:creationId xmlns:a16="http://schemas.microsoft.com/office/drawing/2014/main" id="{DE0DC02F-F2E0-3E3D-4FEC-43DE053CE8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075" y="5375006"/>
            <a:ext cx="2534384" cy="80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36DC11B0-E2AE-523D-D6EB-2B5DDD3DEAE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264" y="5101984"/>
            <a:ext cx="2533970" cy="110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title">
            <a:extLst>
              <a:ext uri="{FF2B5EF4-FFF2-40B4-BE49-F238E27FC236}">
                <a16:creationId xmlns:a16="http://schemas.microsoft.com/office/drawing/2014/main" id="{46A567B7-6BFA-62D9-8EA1-D64AD0CF52F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3" t="25820" b="23951"/>
          <a:stretch/>
        </p:blipFill>
        <p:spPr bwMode="auto">
          <a:xfrm>
            <a:off x="0" y="1059611"/>
            <a:ext cx="12192000" cy="320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22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D24A-3C5D-45CE-A008-0525F8E3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31491B-A2D3-4B36-ACD5-1AF3D6BD40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02794-742D-4E14-B618-EE38D675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A17A-2468-40F3-B0E2-55D86989E31A}" type="datetime1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5E249-4C0E-408D-87FC-D0F72B15A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48483-353F-4010-A3BC-3FC627F6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67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C55553-2949-458D-B90D-4FC752ABF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A1D78-4E92-456E-8F9F-51A7AE72A8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4803B-9C8C-4A87-98D3-29FC3D7AE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6D5EB-A7AD-49CE-89C9-FE188ED27738}" type="datetime1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857D2-D994-458D-9E23-5866C61D0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57BB2-E647-42A3-8136-88BB32300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6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en-US" altLang="zh-CN"/>
              <a:t>Click to edit Master title style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90BBD-0B83-477A-A963-6F4EE5BD37D4}" type="datetime1">
              <a:rPr lang="en-GB" smtClean="0"/>
              <a:t>06/06/2025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</p:spPr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en-US" altLang="zh-CN"/>
              <a:t>Click to edit Master text styles</a:t>
            </a:r>
          </a:p>
          <a:p>
            <a:pPr lvl="1" eaLnBrk="1" latinLnBrk="0" hangingPunct="1"/>
            <a:r>
              <a:rPr lang="en-US" altLang="zh-CN"/>
              <a:t>Second level</a:t>
            </a:r>
          </a:p>
          <a:p>
            <a:pPr lvl="2" eaLnBrk="1" latinLnBrk="0" hangingPunct="1"/>
            <a:r>
              <a:rPr lang="en-US" altLang="zh-CN"/>
              <a:t>Third level</a:t>
            </a:r>
          </a:p>
          <a:p>
            <a:pPr lvl="3" eaLnBrk="1" latinLnBrk="0" hangingPunct="1"/>
            <a:r>
              <a:rPr lang="en-US" altLang="zh-CN"/>
              <a:t>Fourth level</a:t>
            </a:r>
          </a:p>
          <a:p>
            <a:pPr lvl="4" eaLnBrk="1" latinLnBrk="0" hangingPunct="1"/>
            <a:r>
              <a:rPr lang="en-US" altLang="zh-CN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37099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1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96397E8B-DBDD-4DE8-B1AE-58DF6D56AD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274F0A-EE34-4EDD-8DA6-437CBB2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8B39C-71F4-4E3D-B92B-CA35BA068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859"/>
            <a:ext cx="10515600" cy="49321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6474EAEE-2197-496F-B612-CAFE14288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C5337690-F9A2-4389-995F-021A6E3B1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AEEDA4-F83D-4FE0-AFC4-E29D7EDA2557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FAC1A362-106A-4B2A-816C-FE7C6B6C1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770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4" name="Picture 2" descr="CERN Vector Logo - (.SVG + .PNG) - VectorLogoSeek.Com">
            <a:extLst>
              <a:ext uri="{FF2B5EF4-FFF2-40B4-BE49-F238E27FC236}">
                <a16:creationId xmlns:a16="http://schemas.microsoft.com/office/drawing/2014/main" id="{6B3751D0-5926-95BC-123C-4574995812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7" t="2917" r="23736" b="2773"/>
          <a:stretch/>
        </p:blipFill>
        <p:spPr bwMode="auto">
          <a:xfrm>
            <a:off x="3214408" y="6239713"/>
            <a:ext cx="551760" cy="55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File:GSI Logo rgb.png - Wikimedia Commons">
            <a:extLst>
              <a:ext uri="{FF2B5EF4-FFF2-40B4-BE49-F238E27FC236}">
                <a16:creationId xmlns:a16="http://schemas.microsoft.com/office/drawing/2014/main" id="{08691064-B3FF-D4F7-79FA-BCDBBBC7A8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415" y="6207749"/>
            <a:ext cx="1827911" cy="5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igh Luminosity LHC - QUASAR Group - University of Liverpool">
            <a:extLst>
              <a:ext uri="{FF2B5EF4-FFF2-40B4-BE49-F238E27FC236}">
                <a16:creationId xmlns:a16="http://schemas.microsoft.com/office/drawing/2014/main" id="{0FAA2A31-A190-BB4C-777C-1BFAABA957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398" y="6228649"/>
            <a:ext cx="1456478" cy="63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100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41460-ED77-4DC1-B34B-27F51A3F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6F8860AA-EC05-4CB7-8311-4D444148BF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5AFD0035-CB3A-463C-8854-BC4CA7D5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839" y="21939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2D66B-EE39-4CDF-B592-DB53B92E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56350"/>
            <a:ext cx="6285053" cy="5016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BGC Collaboration Meeting </a:t>
            </a:r>
            <a:r>
              <a:rPr lang="fr-FR" dirty="0"/>
              <a:t> 10/12/2020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86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91EB7-2FDE-4DF7-B6B4-070208D03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0537"/>
            <a:ext cx="51816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05068-3C68-40CF-9D73-E579F930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400537"/>
            <a:ext cx="5257800" cy="47764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3F8C7-841D-4823-9B2C-E37B0816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A9D8A-4CBE-4E53-AE4A-4F80A02B01F1}" type="datetime1">
              <a:rPr lang="en-GB" smtClean="0"/>
              <a:t>06/06/2025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83337-8236-4E09-AD78-F348C5B0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04303" y="6373935"/>
            <a:ext cx="6285053" cy="501649"/>
          </a:xfrm>
        </p:spPr>
        <p:txBody>
          <a:bodyPr/>
          <a:lstStyle/>
          <a:p>
            <a:r>
              <a:rPr lang="en-GB"/>
              <a:t>BGC Collaboration Meeting  10/12/2020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B0C96-E8ED-47C6-8BFE-12BB520D1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8B5F9E5-2312-4276-ABBE-42037FFA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61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A295DD-E83D-45C4-ADF7-C2A3F0C03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9081F-BD67-40F7-8D6E-C361B2B5C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9776"/>
            <a:ext cx="5157787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F55C2-DEC1-4E49-99B6-7244CB048A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6E18FD-8449-4B2D-B05D-D928C8933C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9776"/>
            <a:ext cx="5183188" cy="4179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AC3F6-5702-41DE-B3A6-C699092B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3DBBA-5EAA-4904-AD9C-741157415324}" type="datetime1">
              <a:rPr lang="en-GB" smtClean="0"/>
              <a:t>06/06/2025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80EC76-56FE-4A18-9D8B-4B703C49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06A03-9BE5-44A8-B429-AE39FC27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BC9B73-D2D6-4B2E-9D38-D556589FB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523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14148A-D121-4684-ABB3-86A851484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DB64-FDB6-43AE-B848-84A3F6D8F932}" type="datetime1">
              <a:rPr lang="en-GB" smtClean="0"/>
              <a:t>06/06/2025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6C8639-71B6-49C4-84DF-892EADEF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0AD40-35D7-464C-93C6-E8483DA4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22CD9D-D505-48AA-A2E7-20905EE2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7680767" cy="1088021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72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F0980D-5618-4828-B42B-0136ECE1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C5EB-3178-4979-ABBF-E397FA69643F}" type="datetime1">
              <a:rPr lang="en-GB" smtClean="0"/>
              <a:t>06/06/2025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97D32-13E2-417D-85EB-F63998B1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AF69C-D609-465E-AC9D-C6C23A8F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03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46A29-5FFB-48FA-9438-0C79D529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59988-AAB6-41D3-8020-AD213586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B0BFB-5EFC-4ADF-88B2-0A858915F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EA61-3248-4686-8546-8E69D02C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ABDC-69B6-49B3-AD35-19CC5D4B07FD}" type="datetime1">
              <a:rPr lang="en-GB" smtClean="0"/>
              <a:t>06/06/2025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1AA77-24BE-4674-91BE-BAE59E62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27B87-63B5-46BD-98C1-F04E3935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40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7A58-65CB-4E52-84E6-A20F6D0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64A11F-60F4-4359-B3E6-19B65FBB7C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D38C5E-E67B-4679-99F1-97A853D06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7FD32-0887-4AC3-AF0F-62DE654B5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95F08-9FF0-4FD7-8792-471E31D043E6}" type="datetime1">
              <a:rPr lang="en-GB" smtClean="0"/>
              <a:t>06/06/2025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E5EFE-3FF3-4821-9425-4B6C05BE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Collaboration Meeting  10/12/2020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BB72B-FAC5-467A-A4DB-738DD97EE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16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6DA26-CD46-4C16-AD78-15D58C187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B79CC-9D09-44A3-B73C-3C3882231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3C1C8-996D-41AE-B6E0-711821089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0DCBC-B7C9-4B16-BA68-AF2E92936336}" type="datetime1">
              <a:rPr lang="en-GB" smtClean="0"/>
              <a:t>06/06/2025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CE926-45D2-423F-85AD-33C84E6816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04303" y="6356350"/>
            <a:ext cx="6285053" cy="5016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BGC Collaboration Meeting </a:t>
            </a:r>
            <a:r>
              <a:rPr lang="fr-FR" dirty="0"/>
              <a:t> 10/12/2020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1E600-A0FB-41DC-B38F-B3D3C45FC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A67B-E90E-46CD-9287-8E71E716F73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18" descr="title">
            <a:extLst>
              <a:ext uri="{FF2B5EF4-FFF2-40B4-BE49-F238E27FC236}">
                <a16:creationId xmlns:a16="http://schemas.microsoft.com/office/drawing/2014/main" id="{4AA92521-5D1C-4D75-9E46-D38479E1E3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20" b="62471"/>
          <a:stretch/>
        </p:blipFill>
        <p:spPr bwMode="auto">
          <a:xfrm>
            <a:off x="0" y="1"/>
            <a:ext cx="12192000" cy="10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jfl85473\Dropbox\Visuals\Logos\CI_logo_smaller.jpg">
            <a:extLst>
              <a:ext uri="{FF2B5EF4-FFF2-40B4-BE49-F238E27FC236}">
                <a16:creationId xmlns:a16="http://schemas.microsoft.com/office/drawing/2014/main" id="{0EF77D62-56E1-4289-94FA-3A9AE629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6673" y="6191611"/>
            <a:ext cx="1095261" cy="61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QUASAR">
            <a:extLst>
              <a:ext uri="{FF2B5EF4-FFF2-40B4-BE49-F238E27FC236}">
                <a16:creationId xmlns:a16="http://schemas.microsoft.com/office/drawing/2014/main" id="{A01AEDF3-F15D-4F4D-A598-01882F809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9343" y="6191611"/>
            <a:ext cx="787057" cy="61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:\Users\jfl85473\Dropbox\Presentations\Logos\UoLiv.jpg">
            <a:extLst>
              <a:ext uri="{FF2B5EF4-FFF2-40B4-BE49-F238E27FC236}">
                <a16:creationId xmlns:a16="http://schemas.microsoft.com/office/drawing/2014/main" id="{9678FDEA-28E7-4455-AE89-551D62986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" y="6191611"/>
            <a:ext cx="2315984" cy="63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571BDA-BB9B-4AA1-B3D1-4A6B2024415C}"/>
              </a:ext>
            </a:extLst>
          </p:cNvPr>
          <p:cNvCxnSpPr/>
          <p:nvPr/>
        </p:nvCxnSpPr>
        <p:spPr>
          <a:xfrm>
            <a:off x="0" y="6176362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00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72022-8527-4F55-BE12-7ED3AC6A5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55" y="1122363"/>
            <a:ext cx="11402008" cy="2387600"/>
          </a:xfrm>
        </p:spPr>
        <p:txBody>
          <a:bodyPr/>
          <a:lstStyle/>
          <a:p>
            <a:r>
              <a:rPr lang="en-US" altLang="zh-CN" dirty="0"/>
              <a:t>CI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CC78A-958E-4FC8-9ABE-9667A0F7E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zh-CN" dirty="0"/>
              <a:t>BGC CI team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DC7F1-9740-4A54-B118-96B0B8B38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12A67B-E90E-46CD-9287-8E71E716F73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962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extLst>
              <a:ext uri="{FF2B5EF4-FFF2-40B4-BE49-F238E27FC236}">
                <a16:creationId xmlns:a16="http://schemas.microsoft.com/office/drawing/2014/main" id="{1F42F516-3FE7-1DC2-1B9B-2FC3DC9FE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538" y="3698992"/>
            <a:ext cx="2760713" cy="236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7E2819-58BB-32C0-974F-5DF3538F3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8876071" cy="1088021"/>
          </a:xfrm>
        </p:spPr>
        <p:txBody>
          <a:bodyPr/>
          <a:lstStyle/>
          <a:p>
            <a:r>
              <a:rPr lang="en-GB" dirty="0"/>
              <a:t>Version 4.1 update (all hardware are ready)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BD870-6AEF-DC78-A776-1E3FC045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F00C8635-F07D-7878-5192-11BF9D6ECB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57" y="1088022"/>
            <a:ext cx="2160001" cy="2880000"/>
          </a:xfrm>
          <a:prstGeom prst="rect">
            <a:avLst/>
          </a:prstGeom>
        </p:spPr>
      </p:pic>
      <p:pic>
        <p:nvPicPr>
          <p:cNvPr id="9" name="Picture 8" descr="A metal pipe with foil on top of it&#10;&#10;AI-generated content may be incorrect.">
            <a:extLst>
              <a:ext uri="{FF2B5EF4-FFF2-40B4-BE49-F238E27FC236}">
                <a16:creationId xmlns:a16="http://schemas.microsoft.com/office/drawing/2014/main" id="{3B212FF4-33C3-130D-BBC9-3E041C7699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950" y="1088020"/>
            <a:ext cx="2160000" cy="2880000"/>
          </a:xfrm>
          <a:prstGeom prst="rect">
            <a:avLst/>
          </a:prstGeom>
        </p:spPr>
      </p:pic>
      <p:pic>
        <p:nvPicPr>
          <p:cNvPr id="11" name="Picture 10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76026E01-D034-81D5-6EF8-1CA4A34789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96" b="26452"/>
          <a:stretch/>
        </p:blipFill>
        <p:spPr>
          <a:xfrm>
            <a:off x="6526158" y="1307689"/>
            <a:ext cx="5143500" cy="2369574"/>
          </a:xfrm>
          <a:prstGeom prst="rect">
            <a:avLst/>
          </a:prstGeom>
        </p:spPr>
      </p:pic>
      <p:pic>
        <p:nvPicPr>
          <p:cNvPr id="13" name="Picture 12" descr="A table with several objects on it&#10;&#10;AI-generated content may be incorrect.">
            <a:extLst>
              <a:ext uri="{FF2B5EF4-FFF2-40B4-BE49-F238E27FC236}">
                <a16:creationId xmlns:a16="http://schemas.microsoft.com/office/drawing/2014/main" id="{24119E74-B7DE-6A9C-E35B-B50CAC68AB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52" b="12974"/>
          <a:stretch/>
        </p:blipFill>
        <p:spPr>
          <a:xfrm>
            <a:off x="548852" y="4042387"/>
            <a:ext cx="5143500" cy="202421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4C40206-87E5-670C-000E-878A9A1B8CC8}"/>
              </a:ext>
            </a:extLst>
          </p:cNvPr>
          <p:cNvSpPr txBox="1"/>
          <p:nvPr/>
        </p:nvSpPr>
        <p:spPr>
          <a:xfrm>
            <a:off x="3474745" y="1013655"/>
            <a:ext cx="247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Gas dump chamber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AB6E394-8109-7E19-4B29-393053221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650" y="3783355"/>
            <a:ext cx="3112761" cy="2202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280D6F3-144A-A5ED-A19F-03EF42EB75D4}"/>
              </a:ext>
            </a:extLst>
          </p:cNvPr>
          <p:cNvSpPr txBox="1"/>
          <p:nvPr/>
        </p:nvSpPr>
        <p:spPr>
          <a:xfrm>
            <a:off x="642872" y="1013655"/>
            <a:ext cx="247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Gas injection chamber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B5812A-B5CA-F4CC-5C24-EAD4CD0252D0}"/>
              </a:ext>
            </a:extLst>
          </p:cNvPr>
          <p:cNvSpPr txBox="1"/>
          <p:nvPr/>
        </p:nvSpPr>
        <p:spPr>
          <a:xfrm>
            <a:off x="670429" y="4152687"/>
            <a:ext cx="2477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Alignment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962A14-64E3-DA86-6C66-88C961CF748E}"/>
              </a:ext>
            </a:extLst>
          </p:cNvPr>
          <p:cNvSpPr txBox="1"/>
          <p:nvPr/>
        </p:nvSpPr>
        <p:spPr>
          <a:xfrm>
            <a:off x="6912076" y="3765755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Halojet</a:t>
            </a:r>
            <a:r>
              <a:rPr lang="en-GB" dirty="0"/>
              <a:t> 3</a:t>
            </a:r>
            <a:r>
              <a:rPr lang="en-GB" baseline="30000" dirty="0"/>
              <a:t>rd</a:t>
            </a:r>
            <a:r>
              <a:rPr lang="en-GB" dirty="0"/>
              <a:t> skimmer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DA1A6B-9002-C6E3-E49A-9B2C8A5CB91F}"/>
              </a:ext>
            </a:extLst>
          </p:cNvPr>
          <p:cNvSpPr txBox="1"/>
          <p:nvPr/>
        </p:nvSpPr>
        <p:spPr>
          <a:xfrm>
            <a:off x="9630374" y="3783355"/>
            <a:ext cx="1606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V4.1 skimmer</a:t>
            </a:r>
          </a:p>
        </p:txBody>
      </p:sp>
    </p:spTree>
    <p:extLst>
      <p:ext uri="{BB962C8B-B14F-4D97-AF65-F5344CB8AC3E}">
        <p14:creationId xmlns:p14="http://schemas.microsoft.com/office/powerpoint/2010/main" val="1358376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1F8D1-C9B6-927B-E226-969EACC2E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skimmers &amp; 4</a:t>
            </a:r>
            <a:r>
              <a:rPr lang="en-GB" baseline="30000" dirty="0"/>
              <a:t>th</a:t>
            </a:r>
            <a:r>
              <a:rPr lang="en-GB" dirty="0"/>
              <a:t> skimmer from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A52-CEBC-E5FA-2795-5C580B952D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skimmer </a:t>
            </a:r>
          </a:p>
          <a:p>
            <a:pPr lvl="1"/>
            <a:r>
              <a:rPr lang="en-GB" dirty="0"/>
              <a:t>0139 X 2  3 slits</a:t>
            </a:r>
          </a:p>
          <a:p>
            <a:pPr lvl="1"/>
            <a:r>
              <a:rPr lang="en-GB" dirty="0"/>
              <a:t>0140 X 2  </a:t>
            </a:r>
          </a:p>
          <a:p>
            <a:pPr lvl="1"/>
            <a:r>
              <a:rPr lang="en-GB" dirty="0"/>
              <a:t>0141 X 1</a:t>
            </a:r>
          </a:p>
          <a:p>
            <a:pPr lvl="1"/>
            <a:r>
              <a:rPr lang="en-GB" dirty="0"/>
              <a:t>0142 X 2</a:t>
            </a:r>
          </a:p>
          <a:p>
            <a:endParaRPr lang="en-GB" dirty="0"/>
          </a:p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skimmer </a:t>
            </a:r>
          </a:p>
          <a:p>
            <a:pPr lvl="1"/>
            <a:r>
              <a:rPr lang="en-GB" dirty="0"/>
              <a:t>0143 X 2</a:t>
            </a:r>
          </a:p>
          <a:p>
            <a:pPr lvl="1"/>
            <a:r>
              <a:rPr lang="en-GB" dirty="0"/>
              <a:t>0144 X 2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Need v3 dump chamber to test </a:t>
            </a:r>
            <a:r>
              <a:rPr lang="en-GB"/>
              <a:t>4</a:t>
            </a:r>
            <a:r>
              <a:rPr lang="en-GB" baseline="30000"/>
              <a:t>th</a:t>
            </a:r>
            <a:r>
              <a:rPr lang="en-GB"/>
              <a:t> skimme</a:t>
            </a:r>
            <a:r>
              <a:rPr lang="en-GB" dirty="0"/>
              <a:t>r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8AF69-CC24-E4AC-5ED0-DF5C40DCF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1D80C1-F882-FC4F-0231-0F58EA395F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161" t="19129" r="22178" b="29407"/>
          <a:stretch/>
        </p:blipFill>
        <p:spPr>
          <a:xfrm>
            <a:off x="4678583" y="1244859"/>
            <a:ext cx="2530102" cy="18582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E2A061-4817-66DD-486B-8B072CB9C7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403" t="18379" r="11532" b="1350"/>
          <a:stretch/>
        </p:blipFill>
        <p:spPr>
          <a:xfrm>
            <a:off x="7384025" y="1154833"/>
            <a:ext cx="2703872" cy="20091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2F87E2-C112-139D-5414-8D480B33DE2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7177" t="18530" r="19194" b="22056"/>
          <a:stretch/>
        </p:blipFill>
        <p:spPr>
          <a:xfrm>
            <a:off x="4639232" y="3429000"/>
            <a:ext cx="2744793" cy="20091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585330-3209-5CE8-2261-38499EB4FB8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6936" t="17015" r="19274" b="20705"/>
          <a:stretch/>
        </p:blipFill>
        <p:spPr>
          <a:xfrm>
            <a:off x="7437172" y="3320798"/>
            <a:ext cx="2827639" cy="216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99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467A8-06A1-4F3F-4DE9-67F95E8C5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 for the version 4.1 (Two months)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F11CED-7538-8C9B-6DBA-B99BD7B329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Assembly the system (2 weeks)</a:t>
            </a:r>
          </a:p>
          <a:p>
            <a:pPr lvl="1"/>
            <a:r>
              <a:rPr lang="en-GB" dirty="0"/>
              <a:t>Connecting parts</a:t>
            </a:r>
          </a:p>
          <a:p>
            <a:pPr lvl="1"/>
            <a:r>
              <a:rPr lang="en-GB" dirty="0"/>
              <a:t>Alignment</a:t>
            </a:r>
          </a:p>
          <a:p>
            <a:pPr lvl="1"/>
            <a:r>
              <a:rPr lang="en-GB" dirty="0"/>
              <a:t>Vacuum test</a:t>
            </a:r>
          </a:p>
          <a:p>
            <a:r>
              <a:rPr lang="en-GB" dirty="0"/>
              <a:t>V4.1: 60 mm jet demonstration (1.5 week)</a:t>
            </a:r>
          </a:p>
          <a:p>
            <a:r>
              <a:rPr lang="en-GB" dirty="0"/>
              <a:t>V3.1: 0.2 third skimmer measurement (1.5 week)</a:t>
            </a:r>
          </a:p>
          <a:p>
            <a:r>
              <a:rPr lang="en-GB" dirty="0"/>
              <a:t>V3.2: </a:t>
            </a:r>
            <a:r>
              <a:rPr lang="en-GB" dirty="0" err="1"/>
              <a:t>halojet</a:t>
            </a:r>
            <a:r>
              <a:rPr lang="en-GB" dirty="0"/>
              <a:t> measurement (1.5 week)</a:t>
            </a:r>
          </a:p>
          <a:p>
            <a:r>
              <a:rPr lang="en-GB" dirty="0"/>
              <a:t>Other 3</a:t>
            </a:r>
            <a:r>
              <a:rPr lang="en-GB" baseline="30000" dirty="0"/>
              <a:t>rd</a:t>
            </a:r>
            <a:r>
              <a:rPr lang="en-GB" dirty="0"/>
              <a:t> skimmer test (1.5 week)</a:t>
            </a:r>
          </a:p>
          <a:p>
            <a:r>
              <a:rPr lang="en-GB" dirty="0"/>
              <a:t>Any other tests?</a:t>
            </a:r>
          </a:p>
          <a:p>
            <a:endParaRPr lang="en-GB" dirty="0"/>
          </a:p>
          <a:p>
            <a:r>
              <a:rPr lang="en-GB" dirty="0"/>
              <a:t>Plan to ship to CERN in August.</a:t>
            </a:r>
          </a:p>
          <a:p>
            <a:pPr lvl="1"/>
            <a:r>
              <a:rPr lang="en-GB" dirty="0"/>
              <a:t>Do you want to see it during the IBIC (Delay transportation)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BF4983-0768-953B-1625-60FDE16B2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597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2AA57E-82C5-135A-3142-5DE200A07A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7984" t="20930" r="32903" b="68417"/>
          <a:stretch/>
        </p:blipFill>
        <p:spPr>
          <a:xfrm>
            <a:off x="7465478" y="3234813"/>
            <a:ext cx="3674472" cy="11007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4DD638-D6E8-A670-18C5-F47CCFD00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 for the cross-section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75596-4A90-7AEA-A2F6-CA1D0C463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Meeting organised between Peter, Serban, Oliver and Hao.</a:t>
            </a:r>
          </a:p>
          <a:p>
            <a:r>
              <a:rPr lang="en-GB" dirty="0"/>
              <a:t>Issues:</a:t>
            </a:r>
          </a:p>
          <a:p>
            <a:pPr lvl="1"/>
            <a:r>
              <a:rPr lang="en-GB" dirty="0"/>
              <a:t>Photon clustering (under-counting for proton data)</a:t>
            </a:r>
          </a:p>
          <a:p>
            <a:pPr lvl="2"/>
            <a:r>
              <a:rPr lang="en-GB" dirty="0"/>
              <a:t>Another beam test with Lower frame time test this year (25ms =&gt; 5 </a:t>
            </a:r>
            <a:r>
              <a:rPr lang="en-GB" dirty="0" err="1"/>
              <a:t>ms</a:t>
            </a:r>
            <a:r>
              <a:rPr lang="en-GB" dirty="0"/>
              <a:t> or even less)</a:t>
            </a:r>
          </a:p>
          <a:p>
            <a:pPr lvl="1"/>
            <a:r>
              <a:rPr lang="en-GB" dirty="0"/>
              <a:t>Get a value from ion data are significantly larger (5 orders) than the prediction from this formular. </a:t>
            </a:r>
          </a:p>
          <a:p>
            <a:pPr lvl="2"/>
            <a:r>
              <a:rPr lang="en-GB" dirty="0"/>
              <a:t>Action: do a check by Serban?</a:t>
            </a:r>
          </a:p>
          <a:p>
            <a:pPr lvl="1"/>
            <a:r>
              <a:rPr lang="en-GB" dirty="0"/>
              <a:t>Need guidance from nuclear physicist</a:t>
            </a:r>
          </a:p>
          <a:p>
            <a:pPr lvl="2"/>
            <a:r>
              <a:rPr lang="en-GB" dirty="0"/>
              <a:t>Action: Hao will reach out in the physics department in Liverpool</a:t>
            </a:r>
          </a:p>
          <a:p>
            <a:pPr lvl="1"/>
            <a:r>
              <a:rPr lang="en-GB" dirty="0"/>
              <a:t>Make sure the data analysis and error calculation are correct</a:t>
            </a:r>
          </a:p>
          <a:p>
            <a:pPr lvl="2"/>
            <a:r>
              <a:rPr lang="en-GB" dirty="0"/>
              <a:t>Action: Hao &amp; Oliver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670237-C0A1-B4C0-A3DE-8CC644A6D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276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CDC56-67D2-E332-10D1-EFB84ABD9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406" y="89821"/>
            <a:ext cx="10515600" cy="460785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Planned journal articles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46283-002C-9756-F56C-C92CDEC44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0710"/>
            <a:ext cx="10515600" cy="5270090"/>
          </a:xfrm>
        </p:spPr>
        <p:txBody>
          <a:bodyPr>
            <a:normAutofit/>
          </a:bodyPr>
          <a:lstStyle/>
          <a:p>
            <a:r>
              <a:rPr lang="en-GB" sz="2200" b="1" dirty="0"/>
              <a:t>2025:</a:t>
            </a:r>
          </a:p>
          <a:p>
            <a:pPr lvl="1"/>
            <a:r>
              <a:rPr lang="en-GB" sz="1800" dirty="0"/>
              <a:t>“Measurements at 7 TeV with protons and lead ions”, Delayed</a:t>
            </a:r>
          </a:p>
          <a:p>
            <a:pPr lvl="2"/>
            <a:r>
              <a:rPr lang="en-GB" sz="1400" dirty="0">
                <a:solidFill>
                  <a:schemeClr val="accent6"/>
                </a:solidFill>
              </a:rPr>
              <a:t>Will get the second round reviewer feedback from editor soon</a:t>
            </a:r>
            <a:endParaRPr lang="en-GB" sz="1800" dirty="0">
              <a:solidFill>
                <a:schemeClr val="accent6"/>
              </a:solidFill>
            </a:endParaRPr>
          </a:p>
          <a:p>
            <a:pPr lvl="1"/>
            <a:r>
              <a:rPr lang="en-GB" sz="1800" dirty="0"/>
              <a:t>“Simulation and experimental studies into a supersonic gas jet curtain for beam profile monitoring”, </a:t>
            </a:r>
          </a:p>
          <a:p>
            <a:pPr lvl="2"/>
            <a:r>
              <a:rPr lang="en-US" altLang="zh-CN" sz="1200" dirty="0">
                <a:solidFill>
                  <a:schemeClr val="accent6"/>
                </a:solidFill>
              </a:rPr>
              <a:t>Draft ready. Hao lead, plan to send next week. </a:t>
            </a:r>
            <a:endParaRPr lang="en-GB" altLang="zh-CN" sz="1200" dirty="0">
              <a:solidFill>
                <a:schemeClr val="accent6"/>
              </a:solidFill>
            </a:endParaRPr>
          </a:p>
          <a:p>
            <a:pPr lvl="1"/>
            <a:r>
              <a:rPr lang="en-GB" sz="1800" dirty="0"/>
              <a:t>‘Measure the profile of a hollow electron beam at the electron beam test stand using beam gas curtain monitor’, </a:t>
            </a:r>
          </a:p>
          <a:p>
            <a:pPr lvl="2"/>
            <a:r>
              <a:rPr lang="en-GB" sz="1400" dirty="0">
                <a:solidFill>
                  <a:schemeClr val="accent6"/>
                </a:solidFill>
              </a:rPr>
              <a:t>Hao &amp; Ondrej, in progress</a:t>
            </a:r>
          </a:p>
          <a:p>
            <a:pPr lvl="1"/>
            <a:r>
              <a:rPr lang="en-GB" sz="1800" dirty="0"/>
              <a:t>“MOGA simulation”  </a:t>
            </a:r>
            <a:r>
              <a:rPr lang="en-GB" sz="1800" dirty="0">
                <a:solidFill>
                  <a:srgbClr val="FFC000"/>
                </a:solidFill>
              </a:rPr>
              <a:t>in progress</a:t>
            </a:r>
          </a:p>
          <a:p>
            <a:pPr lvl="2"/>
            <a:r>
              <a:rPr lang="en-GB" sz="1400" dirty="0"/>
              <a:t>lead by Oliver, potentially Vacuum.</a:t>
            </a:r>
          </a:p>
          <a:p>
            <a:pPr lvl="1"/>
            <a:r>
              <a:rPr lang="en-GB" sz="1800" dirty="0"/>
              <a:t>“Cross section study”  </a:t>
            </a:r>
            <a:r>
              <a:rPr lang="en-GB" sz="1800" dirty="0">
                <a:solidFill>
                  <a:srgbClr val="FFC000"/>
                </a:solidFill>
              </a:rPr>
              <a:t>Data analysis in progress.</a:t>
            </a:r>
          </a:p>
          <a:p>
            <a:pPr lvl="2"/>
            <a:r>
              <a:rPr lang="en-GB" sz="1400" dirty="0"/>
              <a:t>lead by Hao/Shakti/Oliver, Phys Rev C? </a:t>
            </a:r>
          </a:p>
          <a:p>
            <a:pPr lvl="1"/>
            <a:r>
              <a:rPr lang="en-GB" sz="1800" dirty="0"/>
              <a:t>“V3 with full technical details”  </a:t>
            </a:r>
            <a:r>
              <a:rPr lang="en-GB" sz="1800" dirty="0">
                <a:solidFill>
                  <a:srgbClr val="FF0000"/>
                </a:solidFill>
              </a:rPr>
              <a:t>not started yet</a:t>
            </a:r>
          </a:p>
          <a:p>
            <a:pPr lvl="2"/>
            <a:r>
              <a:rPr lang="en-GB" sz="1400" dirty="0"/>
              <a:t>Mechanical design and gas flow test</a:t>
            </a:r>
          </a:p>
          <a:p>
            <a:pPr lvl="2"/>
            <a:r>
              <a:rPr lang="en-GB" sz="1400" dirty="0"/>
              <a:t>Optical system and resolution test</a:t>
            </a:r>
          </a:p>
          <a:p>
            <a:pPr lvl="2"/>
            <a:r>
              <a:rPr lang="en-GB" sz="1400" dirty="0"/>
              <a:t>LHC measurements in details (Visible and UV)</a:t>
            </a:r>
          </a:p>
          <a:p>
            <a:pPr lvl="2"/>
            <a:r>
              <a:rPr lang="en-GB" sz="1400" dirty="0"/>
              <a:t>Phys Rev AB, Lead? Danielle and Hao? ( Initially Ondrej, but full- time job now) </a:t>
            </a:r>
          </a:p>
          <a:p>
            <a:pPr lvl="2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92405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631AF-3D5F-50AD-5031-CD79F4FED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budget discussion with Gerhard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0E6F8-0A1B-F8C7-1812-8C3487164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2743AD8A-0CD2-1DA8-77BC-3E7EF2567E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50920"/>
              </p:ext>
            </p:extLst>
          </p:nvPr>
        </p:nvGraphicFramePr>
        <p:xfrm>
          <a:off x="3811433" y="1088021"/>
          <a:ext cx="8380567" cy="5046903"/>
        </p:xfrm>
        <a:graphic>
          <a:graphicData uri="http://schemas.openxmlformats.org/drawingml/2006/table">
            <a:tbl>
              <a:tblPr/>
              <a:tblGrid>
                <a:gridCol w="2672735">
                  <a:extLst>
                    <a:ext uri="{9D8B030D-6E8A-4147-A177-3AD203B41FA5}">
                      <a16:colId xmlns:a16="http://schemas.microsoft.com/office/drawing/2014/main" val="67059906"/>
                    </a:ext>
                  </a:extLst>
                </a:gridCol>
                <a:gridCol w="493428">
                  <a:extLst>
                    <a:ext uri="{9D8B030D-6E8A-4147-A177-3AD203B41FA5}">
                      <a16:colId xmlns:a16="http://schemas.microsoft.com/office/drawing/2014/main" val="1704030601"/>
                    </a:ext>
                  </a:extLst>
                </a:gridCol>
                <a:gridCol w="740143">
                  <a:extLst>
                    <a:ext uri="{9D8B030D-6E8A-4147-A177-3AD203B41FA5}">
                      <a16:colId xmlns:a16="http://schemas.microsoft.com/office/drawing/2014/main" val="3174887995"/>
                    </a:ext>
                  </a:extLst>
                </a:gridCol>
                <a:gridCol w="781261">
                  <a:extLst>
                    <a:ext uri="{9D8B030D-6E8A-4147-A177-3AD203B41FA5}">
                      <a16:colId xmlns:a16="http://schemas.microsoft.com/office/drawing/2014/main" val="927720190"/>
                    </a:ext>
                  </a:extLst>
                </a:gridCol>
                <a:gridCol w="3693000">
                  <a:extLst>
                    <a:ext uri="{9D8B030D-6E8A-4147-A177-3AD203B41FA5}">
                      <a16:colId xmlns:a16="http://schemas.microsoft.com/office/drawing/2014/main" val="3454108490"/>
                    </a:ext>
                  </a:extLst>
                </a:gridCol>
              </a:tblGrid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BGC monitor 2 for LHC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Spend already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considered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95888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3849801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frames, supports, rails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4836965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Turbo pumps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£24,000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£24,000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70AD4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HIPACE300:  4911 chf *4; HIPAC700: 6967 chf *1,  purchased from CERN by Liverpool account at CERN should have some leftover.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9513874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Backing pumps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£20,000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Will use current Edward back pump for testing,  Need to purchase for LHC integration, might be not enough for the pfeiffer one which used for LHC.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5089873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chambers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£40,000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If UK only pay for injection and dumping, there might be some leftover for extra intensified camera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1840223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Flanges, view ports, linear bellow drives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998017"/>
                  </a:ext>
                </a:extLst>
              </a:tr>
              <a:tr h="19105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Gate valves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£35,000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This will not be enough for VAT gate valve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4563626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Special vaccum treatment (cleaning, blackening)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£14,000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Might be overestimated or not needed from the UK side if the interaction chamber will be done at CERN.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5767738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Skimmers and nozzles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0971206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 vacuum parts (nozzle skimmer holder, etc)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247926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vacuum gauges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£7,000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0342179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Fluorescense imaging system(optics, intensified camera, cmos camera, filters)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£20,000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70AD47"/>
                          </a:solidFill>
                          <a:effectLst/>
                          <a:latin typeface="Calibri" panose="020F0502020204030204" pitchFamily="34" charset="0"/>
                        </a:rPr>
                        <a:t>One camera system in the original design. </a:t>
                      </a:r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The other one might need to be purchased from CERN budget.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9909438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Workstation for data acquisition and control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3783168"/>
                  </a:ext>
                </a:extLst>
              </a:tr>
              <a:tr h="321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 comsumables (gaskets, gloves, screw, washer, nuts, vacuum foil, PPEs, tools)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£3,000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8857266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rack and injection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2205894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Nozzle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Check the nozzle in CI.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1805443"/>
                  </a:ext>
                </a:extLst>
              </a:tr>
              <a:tr h="16096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£175,000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should be less than £175000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36972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4CEC2496-7410-4B0D-F7E9-D63D27F9B660}"/>
              </a:ext>
            </a:extLst>
          </p:cNvPr>
          <p:cNvSpPr txBox="1"/>
          <p:nvPr/>
        </p:nvSpPr>
        <p:spPr>
          <a:xfrm>
            <a:off x="200083" y="1580147"/>
            <a:ext cx="33493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Key Message:</a:t>
            </a:r>
          </a:p>
          <a:p>
            <a:pPr marL="342900" indent="-342900">
              <a:buAutoNum type="arabicPeriod"/>
            </a:pPr>
            <a:r>
              <a:rPr lang="en-GB" dirty="0"/>
              <a:t>The funding will end in March 2026.</a:t>
            </a:r>
          </a:p>
          <a:p>
            <a:pPr marL="342900" indent="-342900">
              <a:buAutoNum type="arabicPeriod"/>
            </a:pPr>
            <a:r>
              <a:rPr lang="en-GB" dirty="0"/>
              <a:t>Need to make decision what to buy first due to the design delay and manufacturing lead time. </a:t>
            </a:r>
          </a:p>
        </p:txBody>
      </p:sp>
    </p:spTree>
    <p:extLst>
      <p:ext uri="{BB962C8B-B14F-4D97-AF65-F5344CB8AC3E}">
        <p14:creationId xmlns:p14="http://schemas.microsoft.com/office/powerpoint/2010/main" val="3241111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729D8-17F0-9D90-D56E-0739F2F09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Funding from UK after March 2026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6E0F3-7963-D553-465B-BEB5EC209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>
                <a:effectLst/>
                <a:latin typeface="Aptos" panose="020B0004020202020204" pitchFamily="34" charset="0"/>
                <a:ea typeface="宋体" panose="02010600030101010101" pitchFamily="2" charset="-122"/>
                <a:cs typeface="Aptos" panose="020B0004020202020204" pitchFamily="34" charset="0"/>
              </a:rPr>
              <a:t>Is there any risk to HL-LHC (as a whole) due to an incomplete handover of information, and lack of knowledge transfer to CERN due to HL-LHC-UK ending in phase 2?</a:t>
            </a: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What specific skills or knowledge does CERN lack?</a:t>
            </a:r>
            <a:endParaRPr lang="en-GB" sz="1400" dirty="0">
              <a:effectLst/>
              <a:latin typeface="Aptos" panose="020B0004020202020204" pitchFamily="34" charset="0"/>
              <a:ea typeface="宋体" panose="02010600030101010101" pitchFamily="2" charset="-122"/>
              <a:cs typeface="Aptos" panose="020B000402020202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How long would it take to get CERN up to speed?</a:t>
            </a:r>
            <a:endParaRPr lang="en-GB" sz="1400" dirty="0">
              <a:effectLst/>
              <a:latin typeface="Aptos" panose="020B0004020202020204" pitchFamily="34" charset="0"/>
              <a:ea typeface="宋体" panose="02010600030101010101" pitchFamily="2" charset="-122"/>
              <a:cs typeface="Aptos" panose="020B000402020202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Is CERN able to maintain the UK equipment without us? If not why not?</a:t>
            </a:r>
            <a:endParaRPr lang="en-GB" sz="1800" dirty="0">
              <a:effectLst/>
              <a:latin typeface="Aptos" panose="020B0004020202020204" pitchFamily="34" charset="0"/>
              <a:ea typeface="宋体" panose="02010600030101010101" pitchFamily="2" charset="-122"/>
              <a:cs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ptos" panose="020B0004020202020204" pitchFamily="34" charset="0"/>
                <a:ea typeface="宋体" panose="02010600030101010101" pitchFamily="2" charset="-122"/>
                <a:cs typeface="Aptos" panose="020B0004020202020204" pitchFamily="34" charset="0"/>
              </a:rPr>
              <a:t>Are there any key tests of UK hardware that will be compromised if the UK doesn’t participate post 2026?</a:t>
            </a: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When are these tests? How long will they run for?</a:t>
            </a:r>
            <a:endParaRPr lang="en-GB" sz="1400" dirty="0">
              <a:effectLst/>
              <a:latin typeface="Aptos" panose="020B0004020202020204" pitchFamily="34" charset="0"/>
              <a:ea typeface="宋体" panose="02010600030101010101" pitchFamily="2" charset="-122"/>
              <a:cs typeface="Aptos" panose="020B000402020202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Why can CERN not undertake these tests without the UK?</a:t>
            </a:r>
            <a:endParaRPr lang="en-GB" sz="1400" dirty="0">
              <a:effectLst/>
              <a:latin typeface="Aptos" panose="020B0004020202020204" pitchFamily="34" charset="0"/>
              <a:ea typeface="宋体" panose="02010600030101010101" pitchFamily="2" charset="-122"/>
              <a:cs typeface="Aptos" panose="020B000402020202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What is the risk to HL-LHC commissioning if the UK doesn’t take part?</a:t>
            </a:r>
            <a:endParaRPr lang="en-GB" sz="1800" dirty="0">
              <a:effectLst/>
              <a:latin typeface="Aptos" panose="020B0004020202020204" pitchFamily="34" charset="0"/>
              <a:ea typeface="宋体" panose="02010600030101010101" pitchFamily="2" charset="-122"/>
              <a:cs typeface="Aptos" panose="020B0004020202020204" pitchFamily="34" charset="0"/>
            </a:endParaRPr>
          </a:p>
          <a:p>
            <a:r>
              <a:rPr lang="en-GB" sz="1800" dirty="0">
                <a:effectLst/>
                <a:latin typeface="Aptos" panose="020B0004020202020204" pitchFamily="34" charset="0"/>
                <a:ea typeface="宋体" panose="02010600030101010101" pitchFamily="2" charset="-122"/>
                <a:cs typeface="Aptos" panose="020B0004020202020204" pitchFamily="34" charset="0"/>
              </a:rPr>
              <a:t>Please detail any risk to UK reputation caused by impact on HL-LHC due to the HL-LHC-UK project not continuing past phase 2.</a:t>
            </a: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How specifically will UK reputation be damaged?</a:t>
            </a:r>
            <a:endParaRPr lang="en-GB" sz="1400" dirty="0">
              <a:effectLst/>
              <a:latin typeface="Aptos" panose="020B0004020202020204" pitchFamily="34" charset="0"/>
              <a:ea typeface="宋体" panose="02010600030101010101" pitchFamily="2" charset="-122"/>
              <a:cs typeface="Aptos" panose="020B000402020202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What is the impact on HL-LHC commissioning or operations?</a:t>
            </a:r>
            <a:endParaRPr lang="en-GB" sz="1400" dirty="0">
              <a:effectLst/>
              <a:latin typeface="Aptos" panose="020B0004020202020204" pitchFamily="34" charset="0"/>
              <a:ea typeface="宋体" panose="02010600030101010101" pitchFamily="2" charset="-122"/>
              <a:cs typeface="Aptos" panose="020B0004020202020204" pitchFamily="34" charset="0"/>
            </a:endParaRPr>
          </a:p>
          <a:p>
            <a:pPr marL="80010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Why would this be something the UK is responsible for?</a:t>
            </a:r>
            <a:endParaRPr lang="en-GB" sz="1400" dirty="0">
              <a:effectLst/>
              <a:latin typeface="Aptos" panose="020B0004020202020204" pitchFamily="34" charset="0"/>
              <a:ea typeface="宋体" panose="02010600030101010101" pitchFamily="2" charset="-122"/>
              <a:cs typeface="Aptos" panose="020B00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6FA149-C246-A89E-7E63-A3BB404A3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2A67B-E90E-46CD-9287-8E71E716F73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89240"/>
      </p:ext>
    </p:extLst>
  </p:cSld>
  <p:clrMapOvr>
    <a:masterClrMapping/>
  </p:clrMapOvr>
</p:sld>
</file>

<file path=ppt/theme/theme1.xml><?xml version="1.0" encoding="utf-8"?>
<a:theme xmlns:a="http://schemas.openxmlformats.org/drawingml/2006/main" name="liverp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rpool" id="{3A6C4CA9-F009-42F2-ABB3-5AFDDD804317}" vid="{3130FC97-346C-4969-8DFA-22465FFAE52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921</Words>
  <Application>Microsoft Office PowerPoint</Application>
  <PresentationFormat>Widescreen</PresentationFormat>
  <Paragraphs>133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Symbol</vt:lpstr>
      <vt:lpstr>liverpool</vt:lpstr>
      <vt:lpstr>CI update</vt:lpstr>
      <vt:lpstr>Version 4.1 update (all hardware are ready)</vt:lpstr>
      <vt:lpstr>3rd skimmers &amp; 4th skimmer from CERN</vt:lpstr>
      <vt:lpstr>Plan for the version 4.1 (Two months)</vt:lpstr>
      <vt:lpstr>Update for the cross-section meetings</vt:lpstr>
      <vt:lpstr>Planned journal articles</vt:lpstr>
      <vt:lpstr>UK budget discussion with Gerhard</vt:lpstr>
      <vt:lpstr>Funding from UK after March 2026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Zhang, Hao [haozhang]</dc:creator>
  <cp:lastModifiedBy>Zhang, Hao [haozhang]</cp:lastModifiedBy>
  <cp:revision>4</cp:revision>
  <dcterms:created xsi:type="dcterms:W3CDTF">2024-10-17T12:25:04Z</dcterms:created>
  <dcterms:modified xsi:type="dcterms:W3CDTF">2025-06-06T13:01:37Z</dcterms:modified>
</cp:coreProperties>
</file>