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43"/>
  </p:notesMasterIdLst>
  <p:handoutMasterIdLst>
    <p:handoutMasterId r:id="rId44"/>
  </p:handoutMasterIdLst>
  <p:sldIdLst>
    <p:sldId id="262" r:id="rId2"/>
    <p:sldId id="283" r:id="rId3"/>
    <p:sldId id="272" r:id="rId4"/>
    <p:sldId id="264" r:id="rId5"/>
    <p:sldId id="269" r:id="rId6"/>
    <p:sldId id="270" r:id="rId7"/>
    <p:sldId id="274" r:id="rId8"/>
    <p:sldId id="276" r:id="rId9"/>
    <p:sldId id="279" r:id="rId10"/>
    <p:sldId id="281" r:id="rId11"/>
    <p:sldId id="307" r:id="rId12"/>
    <p:sldId id="290" r:id="rId13"/>
    <p:sldId id="286" r:id="rId14"/>
    <p:sldId id="287" r:id="rId15"/>
    <p:sldId id="273" r:id="rId16"/>
    <p:sldId id="288" r:id="rId17"/>
    <p:sldId id="275" r:id="rId18"/>
    <p:sldId id="291" r:id="rId19"/>
    <p:sldId id="289" r:id="rId20"/>
    <p:sldId id="277" r:id="rId21"/>
    <p:sldId id="278" r:id="rId22"/>
    <p:sldId id="292" r:id="rId23"/>
    <p:sldId id="293" r:id="rId24"/>
    <p:sldId id="294" r:id="rId25"/>
    <p:sldId id="295" r:id="rId26"/>
    <p:sldId id="280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9" r:id="rId39"/>
    <p:sldId id="310" r:id="rId40"/>
    <p:sldId id="311" r:id="rId41"/>
    <p:sldId id="312" r:id="rId42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9"/>
    <a:srgbClr val="2E2E2E"/>
    <a:srgbClr val="BA131A"/>
    <a:srgbClr val="BB141B"/>
    <a:srgbClr val="B81420"/>
    <a:srgbClr val="DC0528"/>
    <a:srgbClr val="072E7D"/>
    <a:srgbClr val="666666"/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73" autoAdjust="0"/>
    <p:restoredTop sz="93979" autoAdjust="0"/>
  </p:normalViewPr>
  <p:slideViewPr>
    <p:cSldViewPr snapToGrid="0">
      <p:cViewPr>
        <p:scale>
          <a:sx n="125" d="100"/>
          <a:sy n="125" d="100"/>
        </p:scale>
        <p:origin x="3560" y="9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784" y="4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17/06/2025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BUT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DEBUT rouge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916" y="2529000"/>
            <a:ext cx="3774169" cy="1800000"/>
          </a:xfrm>
          <a:prstGeom prst="rect">
            <a:avLst/>
          </a:prstGeom>
        </p:spPr>
      </p:pic>
      <p:grpSp>
        <p:nvGrpSpPr>
          <p:cNvPr id="23" name="Groupe 6"/>
          <p:cNvGrpSpPr/>
          <p:nvPr userDrawn="1"/>
        </p:nvGrpSpPr>
        <p:grpSpPr>
          <a:xfrm>
            <a:off x="217492" y="5770077"/>
            <a:ext cx="3310128" cy="923330"/>
            <a:chOff x="0" y="2905780"/>
            <a:chExt cx="3310128" cy="923330"/>
          </a:xfrm>
        </p:grpSpPr>
        <p:sp>
          <p:nvSpPr>
            <p:cNvPr id="32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gilles.lenoir@cea.fr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33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080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2E1084-9BF6-4D69-8386-EC875E074452}" type="datetime1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96" b="-1066"/>
          <a:stretch/>
        </p:blipFill>
        <p:spPr>
          <a:xfrm>
            <a:off x="1" y="0"/>
            <a:ext cx="9131808" cy="591852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2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6450795"/>
            <a:ext cx="9144000" cy="42099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7" y="6470144"/>
            <a:ext cx="360000" cy="360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" y="76691"/>
            <a:ext cx="8698028" cy="424732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650875" y="1366838"/>
            <a:ext cx="6902450" cy="350202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3A8620-E984-4B5A-BC76-028FB3C44ADB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1937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650875" y="1366838"/>
            <a:ext cx="6902450" cy="350202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1C7964-4FE2-488A-99F2-0FA8B8D4049D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892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64" y="1318907"/>
            <a:ext cx="8046244" cy="4532313"/>
          </a:xfrm>
          <a:prstGeom prst="rect">
            <a:avLst/>
          </a:prstGeom>
        </p:spPr>
        <p:txBody>
          <a:bodyPr numCol="2" spcCol="36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32E5-E872-47D8-AF2C-0C2AA52E8C8E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2166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6450795"/>
            <a:ext cx="9144000" cy="42099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7" y="6470144"/>
            <a:ext cx="360000" cy="360000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8B5BAD-91F7-4F97-83D8-FEEE441B22BA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7852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2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FCA889-06FD-449A-B30E-A24EB8F20FF5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6474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79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879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80122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80122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6450795"/>
            <a:ext cx="9144000" cy="42099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7" y="6470144"/>
            <a:ext cx="360000" cy="360000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998623F-7902-4DF6-8177-3CFB92423613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49072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79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879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80122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80122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 2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148A-58DE-4A87-AFE0-682A067A2547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18646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404833-539D-4352-B550-7E420CC44EEA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72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39A38C-F786-485C-B06A-B201A6458FEB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9" y="314037"/>
            <a:ext cx="8046244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2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6930" y="6429932"/>
            <a:ext cx="316707" cy="316707"/>
            <a:chOff x="461" y="3861"/>
            <a:chExt cx="304" cy="304"/>
          </a:xfrm>
        </p:grpSpPr>
        <p:sp>
          <p:nvSpPr>
            <p:cNvPr id="26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94614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 irf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</a:t>
            </a:r>
            <a:r>
              <a:rPr lang="fr-FR" sz="1200" baseline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baseline="0" dirty="0" err="1">
                <a:solidFill>
                  <a:schemeClr val="bg1">
                    <a:lumMod val="50000"/>
                  </a:schemeClr>
                </a:solidFill>
              </a:rPr>
              <a:t>irfu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/>
        </p:nvSpPr>
        <p:spPr>
          <a:xfrm>
            <a:off x="8386762" y="3163270"/>
            <a:ext cx="757238" cy="53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sz="1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383444"/>
            <a:ext cx="6603438" cy="480131"/>
          </a:xfrm>
        </p:spPr>
        <p:txBody>
          <a:bodyPr wrap="square" anchor="ctr" anchorCtr="0">
            <a:spAutoFit/>
          </a:bodyPr>
          <a:lstStyle>
            <a:lvl1pPr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4332716" y="1054541"/>
            <a:ext cx="2990722" cy="338554"/>
          </a:xfrm>
        </p:spPr>
        <p:txBody>
          <a:bodyPr>
            <a:spAutoFit/>
          </a:bodyPr>
          <a:lstStyle>
            <a:lvl1pPr marL="0" indent="0" algn="r">
              <a:buNone/>
              <a:defRPr sz="16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sp>
        <p:nvSpPr>
          <p:cNvPr id="11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4621899"/>
            <a:ext cx="5070475" cy="369332"/>
          </a:xfrm>
        </p:spPr>
        <p:txBody>
          <a:bodyPr>
            <a:spAutoFit/>
          </a:bodyPr>
          <a:lstStyle>
            <a:lvl1pPr marL="0" indent="0">
              <a:buNone/>
              <a:defRPr sz="18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P. NOM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720725" y="5749555"/>
            <a:ext cx="5070475" cy="276999"/>
          </a:xfrm>
        </p:spPr>
        <p:txBody>
          <a:bodyPr>
            <a:spAutoFit/>
          </a:bodyPr>
          <a:lstStyle>
            <a:lvl1pPr marL="0" indent="0">
              <a:buNone/>
              <a:defRPr sz="12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1922044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5AA4E-80B7-4B88-9891-13F82F7123B7}" type="datetime1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4588993" cy="453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80" y="314037"/>
            <a:ext cx="4588992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0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59514" y="0"/>
            <a:ext cx="3684486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3684486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493012 w 5957423"/>
              <a:gd name="connsiteY293" fmla="*/ 0 h 6858000"/>
              <a:gd name="connsiteX294" fmla="*/ 1398859 w 5957423"/>
              <a:gd name="connsiteY294" fmla="*/ 0 h 6858000"/>
              <a:gd name="connsiteX295" fmla="*/ 1480393 w 5957423"/>
              <a:gd name="connsiteY295" fmla="*/ 0 h 6858000"/>
              <a:gd name="connsiteX296" fmla="*/ 1480393 w 5957423"/>
              <a:gd name="connsiteY296" fmla="*/ 84404 h 6858000"/>
              <a:gd name="connsiteX297" fmla="*/ 1480393 w 5957423"/>
              <a:gd name="connsiteY297" fmla="*/ 283564 h 6858000"/>
              <a:gd name="connsiteX298" fmla="*/ 1118379 w 5957423"/>
              <a:gd name="connsiteY298" fmla="*/ 564292 h 6858000"/>
              <a:gd name="connsiteX299" fmla="*/ 1118379 w 5957423"/>
              <a:gd name="connsiteY299" fmla="*/ 218113 h 6858000"/>
              <a:gd name="connsiteX300" fmla="*/ 1379242 w 5957423"/>
              <a:gd name="connsiteY300" fmla="*/ 15255 h 6858000"/>
              <a:gd name="connsiteX301" fmla="*/ 1398859 w 5957423"/>
              <a:gd name="connsiteY301" fmla="*/ 0 h 6858000"/>
              <a:gd name="connsiteX302" fmla="*/ 840168 w 5957423"/>
              <a:gd name="connsiteY302" fmla="*/ 0 h 6858000"/>
              <a:gd name="connsiteX303" fmla="*/ 1377550 w 5957423"/>
              <a:gd name="connsiteY303" fmla="*/ 0 h 6858000"/>
              <a:gd name="connsiteX304" fmla="*/ 1301753 w 5957423"/>
              <a:gd name="connsiteY304" fmla="*/ 58896 h 6858000"/>
              <a:gd name="connsiteX305" fmla="*/ 1112069 w 5957423"/>
              <a:gd name="connsiteY305" fmla="*/ 206284 h 6858000"/>
              <a:gd name="connsiteX306" fmla="*/ 857417 w 5957423"/>
              <a:gd name="connsiteY306" fmla="*/ 13087 h 6858000"/>
              <a:gd name="connsiteX307" fmla="*/ 840168 w 5957423"/>
              <a:gd name="connsiteY307" fmla="*/ 0 h 6858000"/>
              <a:gd name="connsiteX0" fmla="*/ 738225 w 3684486"/>
              <a:gd name="connsiteY0" fmla="*/ 6793932 h 6858000"/>
              <a:gd name="connsiteX1" fmla="*/ 814828 w 3684486"/>
              <a:gd name="connsiteY1" fmla="*/ 6852286 h 6858000"/>
              <a:gd name="connsiteX2" fmla="*/ 822329 w 3684486"/>
              <a:gd name="connsiteY2" fmla="*/ 6858000 h 6858000"/>
              <a:gd name="connsiteX3" fmla="*/ 655724 w 3684486"/>
              <a:gd name="connsiteY3" fmla="*/ 6858000 h 6858000"/>
              <a:gd name="connsiteX4" fmla="*/ 656989 w 3684486"/>
              <a:gd name="connsiteY4" fmla="*/ 6857017 h 6858000"/>
              <a:gd name="connsiteX5" fmla="*/ 738225 w 3684486"/>
              <a:gd name="connsiteY5" fmla="*/ 6793932 h 6858000"/>
              <a:gd name="connsiteX6" fmla="*/ 733493 w 3684486"/>
              <a:gd name="connsiteY6" fmla="*/ 6434348 h 6858000"/>
              <a:gd name="connsiteX7" fmla="*/ 733493 w 3684486"/>
              <a:gd name="connsiteY7" fmla="*/ 6780527 h 6858000"/>
              <a:gd name="connsiteX8" fmla="*/ 639637 w 3684486"/>
              <a:gd name="connsiteY8" fmla="*/ 6853075 h 6858000"/>
              <a:gd name="connsiteX9" fmla="*/ 656989 w 3684486"/>
              <a:gd name="connsiteY9" fmla="*/ 6857017 h 6858000"/>
              <a:gd name="connsiteX10" fmla="*/ 638848 w 3684486"/>
              <a:gd name="connsiteY10" fmla="*/ 6853863 h 6858000"/>
              <a:gd name="connsiteX11" fmla="*/ 633515 w 3684486"/>
              <a:gd name="connsiteY11" fmla="*/ 6858000 h 6858000"/>
              <a:gd name="connsiteX12" fmla="*/ 371479 w 3684486"/>
              <a:gd name="connsiteY12" fmla="*/ 6858000 h 6858000"/>
              <a:gd name="connsiteX13" fmla="*/ 371479 w 3684486"/>
              <a:gd name="connsiteY13" fmla="*/ 6799592 h 6858000"/>
              <a:gd name="connsiteX14" fmla="*/ 371479 w 3684486"/>
              <a:gd name="connsiteY14" fmla="*/ 6715076 h 6858000"/>
              <a:gd name="connsiteX15" fmla="*/ 733493 w 3684486"/>
              <a:gd name="connsiteY15" fmla="*/ 6434348 h 6858000"/>
              <a:gd name="connsiteX16" fmla="*/ 1106548 w 3684486"/>
              <a:gd name="connsiteY16" fmla="*/ 5786939 h 6858000"/>
              <a:gd name="connsiteX17" fmla="*/ 1106548 w 3684486"/>
              <a:gd name="connsiteY17" fmla="*/ 6133906 h 6858000"/>
              <a:gd name="connsiteX18" fmla="*/ 1012693 w 3684486"/>
              <a:gd name="connsiteY18" fmla="*/ 6206454 h 6858000"/>
              <a:gd name="connsiteX19" fmla="*/ 744534 w 3684486"/>
              <a:gd name="connsiteY19" fmla="*/ 6413845 h 6858000"/>
              <a:gd name="connsiteX20" fmla="*/ 744534 w 3684486"/>
              <a:gd name="connsiteY20" fmla="*/ 6067667 h 6858000"/>
              <a:gd name="connsiteX21" fmla="*/ 873093 w 3684486"/>
              <a:gd name="connsiteY21" fmla="*/ 5968308 h 6858000"/>
              <a:gd name="connsiteX22" fmla="*/ 1106548 w 3684486"/>
              <a:gd name="connsiteY22" fmla="*/ 5786939 h 6858000"/>
              <a:gd name="connsiteX23" fmla="*/ 1739875 w 3684486"/>
              <a:gd name="connsiteY23" fmla="*/ 5671020 h 6858000"/>
              <a:gd name="connsiteX24" fmla="*/ 1726467 w 3684486"/>
              <a:gd name="connsiteY24" fmla="*/ 5677328 h 6858000"/>
              <a:gd name="connsiteX25" fmla="*/ 1739875 w 3684486"/>
              <a:gd name="connsiteY25" fmla="*/ 5671020 h 6858000"/>
              <a:gd name="connsiteX26" fmla="*/ 1488280 w 3684486"/>
              <a:gd name="connsiteY26" fmla="*/ 5495959 h 6858000"/>
              <a:gd name="connsiteX27" fmla="*/ 1726467 w 3684486"/>
              <a:gd name="connsiteY27" fmla="*/ 5677328 h 6858000"/>
              <a:gd name="connsiteX28" fmla="*/ 1853448 w 3684486"/>
              <a:gd name="connsiteY28" fmla="*/ 5773533 h 6858000"/>
              <a:gd name="connsiteX29" fmla="*/ 1489068 w 3684486"/>
              <a:gd name="connsiteY29" fmla="*/ 6056627 h 6858000"/>
              <a:gd name="connsiteX30" fmla="*/ 1123900 w 3684486"/>
              <a:gd name="connsiteY30" fmla="*/ 5779053 h 6858000"/>
              <a:gd name="connsiteX31" fmla="*/ 1488280 w 3684486"/>
              <a:gd name="connsiteY31" fmla="*/ 5495959 h 6858000"/>
              <a:gd name="connsiteX32" fmla="*/ 359648 w 3684486"/>
              <a:gd name="connsiteY32" fmla="*/ 4847761 h 6858000"/>
              <a:gd name="connsiteX33" fmla="*/ 724817 w 3684486"/>
              <a:gd name="connsiteY33" fmla="*/ 5125335 h 6858000"/>
              <a:gd name="connsiteX34" fmla="*/ 487418 w 3684486"/>
              <a:gd name="connsiteY34" fmla="*/ 5309070 h 6858000"/>
              <a:gd name="connsiteX35" fmla="*/ 493727 w 3684486"/>
              <a:gd name="connsiteY35" fmla="*/ 5320110 h 6858000"/>
              <a:gd name="connsiteX36" fmla="*/ 733493 w 3684486"/>
              <a:gd name="connsiteY36" fmla="*/ 5134798 h 6858000"/>
              <a:gd name="connsiteX37" fmla="*/ 733493 w 3684486"/>
              <a:gd name="connsiteY37" fmla="*/ 5480976 h 6858000"/>
              <a:gd name="connsiteX38" fmla="*/ 633328 w 3684486"/>
              <a:gd name="connsiteY38" fmla="*/ 5558256 h 6858000"/>
              <a:gd name="connsiteX39" fmla="*/ 641215 w 3684486"/>
              <a:gd name="connsiteY39" fmla="*/ 5570873 h 6858000"/>
              <a:gd name="connsiteX40" fmla="*/ 737436 w 3684486"/>
              <a:gd name="connsiteY40" fmla="*/ 5495959 h 6858000"/>
              <a:gd name="connsiteX41" fmla="*/ 1102605 w 3684486"/>
              <a:gd name="connsiteY41" fmla="*/ 5773533 h 6858000"/>
              <a:gd name="connsiteX42" fmla="*/ 866783 w 3684486"/>
              <a:gd name="connsiteY42" fmla="*/ 5956479 h 6858000"/>
              <a:gd name="connsiteX43" fmla="*/ 873093 w 3684486"/>
              <a:gd name="connsiteY43" fmla="*/ 5968308 h 6858000"/>
              <a:gd name="connsiteX44" fmla="*/ 865994 w 3684486"/>
              <a:gd name="connsiteY44" fmla="*/ 5957268 h 6858000"/>
              <a:gd name="connsiteX45" fmla="*/ 738225 w 3684486"/>
              <a:gd name="connsiteY45" fmla="*/ 6056627 h 6858000"/>
              <a:gd name="connsiteX46" fmla="*/ 373056 w 3684486"/>
              <a:gd name="connsiteY46" fmla="*/ 5779053 h 6858000"/>
              <a:gd name="connsiteX47" fmla="*/ 640426 w 3684486"/>
              <a:gd name="connsiteY47" fmla="*/ 5571661 h 6858000"/>
              <a:gd name="connsiteX48" fmla="*/ 633328 w 3684486"/>
              <a:gd name="connsiteY48" fmla="*/ 5559044 h 6858000"/>
              <a:gd name="connsiteX49" fmla="*/ 371479 w 3684486"/>
              <a:gd name="connsiteY49" fmla="*/ 5761705 h 6858000"/>
              <a:gd name="connsiteX50" fmla="*/ 371479 w 3684486"/>
              <a:gd name="connsiteY50" fmla="*/ 5415526 h 6858000"/>
              <a:gd name="connsiteX51" fmla="*/ 493727 w 3684486"/>
              <a:gd name="connsiteY51" fmla="*/ 5320898 h 6858000"/>
              <a:gd name="connsiteX52" fmla="*/ 486629 w 3684486"/>
              <a:gd name="connsiteY52" fmla="*/ 5309070 h 6858000"/>
              <a:gd name="connsiteX53" fmla="*/ 365169 w 3684486"/>
              <a:gd name="connsiteY53" fmla="*/ 5403697 h 6858000"/>
              <a:gd name="connsiteX54" fmla="*/ 0 w 3684486"/>
              <a:gd name="connsiteY54" fmla="*/ 5126124 h 6858000"/>
              <a:gd name="connsiteX55" fmla="*/ 359648 w 3684486"/>
              <a:gd name="connsiteY55" fmla="*/ 4847761 h 6858000"/>
              <a:gd name="connsiteX56" fmla="*/ 1106548 w 3684486"/>
              <a:gd name="connsiteY56" fmla="*/ 4487388 h 6858000"/>
              <a:gd name="connsiteX57" fmla="*/ 1106548 w 3684486"/>
              <a:gd name="connsiteY57" fmla="*/ 4833567 h 6858000"/>
              <a:gd name="connsiteX58" fmla="*/ 1018214 w 3684486"/>
              <a:gd name="connsiteY58" fmla="*/ 4902172 h 6858000"/>
              <a:gd name="connsiteX59" fmla="*/ 1025312 w 3684486"/>
              <a:gd name="connsiteY59" fmla="*/ 4913212 h 6858000"/>
              <a:gd name="connsiteX60" fmla="*/ 1017425 w 3684486"/>
              <a:gd name="connsiteY60" fmla="*/ 4902960 h 6858000"/>
              <a:gd name="connsiteX61" fmla="*/ 744534 w 3684486"/>
              <a:gd name="connsiteY61" fmla="*/ 5114295 h 6858000"/>
              <a:gd name="connsiteX62" fmla="*/ 744534 w 3684486"/>
              <a:gd name="connsiteY62" fmla="*/ 4768116 h 6858000"/>
              <a:gd name="connsiteX63" fmla="*/ 856530 w 3684486"/>
              <a:gd name="connsiteY63" fmla="*/ 4680586 h 6858000"/>
              <a:gd name="connsiteX64" fmla="*/ 849432 w 3684486"/>
              <a:gd name="connsiteY64" fmla="*/ 4670335 h 6858000"/>
              <a:gd name="connsiteX65" fmla="*/ 857319 w 3684486"/>
              <a:gd name="connsiteY65" fmla="*/ 4680586 h 6858000"/>
              <a:gd name="connsiteX66" fmla="*/ 1106548 w 3684486"/>
              <a:gd name="connsiteY66" fmla="*/ 4487388 h 6858000"/>
              <a:gd name="connsiteX67" fmla="*/ 737436 w 3684486"/>
              <a:gd name="connsiteY67" fmla="*/ 4196409 h 6858000"/>
              <a:gd name="connsiteX68" fmla="*/ 1102605 w 3684486"/>
              <a:gd name="connsiteY68" fmla="*/ 4473983 h 6858000"/>
              <a:gd name="connsiteX69" fmla="*/ 849432 w 3684486"/>
              <a:gd name="connsiteY69" fmla="*/ 4670335 h 6858000"/>
              <a:gd name="connsiteX70" fmla="*/ 738225 w 3684486"/>
              <a:gd name="connsiteY70" fmla="*/ 4756288 h 6858000"/>
              <a:gd name="connsiteX71" fmla="*/ 373056 w 3684486"/>
              <a:gd name="connsiteY71" fmla="*/ 4478714 h 6858000"/>
              <a:gd name="connsiteX72" fmla="*/ 737436 w 3684486"/>
              <a:gd name="connsiteY72" fmla="*/ 4196409 h 6858000"/>
              <a:gd name="connsiteX73" fmla="*/ 1115224 w 3684486"/>
              <a:gd name="connsiteY73" fmla="*/ 3544268 h 6858000"/>
              <a:gd name="connsiteX74" fmla="*/ 1125477 w 3684486"/>
              <a:gd name="connsiteY74" fmla="*/ 3552154 h 6858000"/>
              <a:gd name="connsiteX75" fmla="*/ 1480393 w 3684486"/>
              <a:gd name="connsiteY75" fmla="*/ 3821842 h 6858000"/>
              <a:gd name="connsiteX76" fmla="*/ 1116013 w 3684486"/>
              <a:gd name="connsiteY76" fmla="*/ 4104935 h 6858000"/>
              <a:gd name="connsiteX77" fmla="*/ 750844 w 3684486"/>
              <a:gd name="connsiteY77" fmla="*/ 3826573 h 6858000"/>
              <a:gd name="connsiteX78" fmla="*/ 1115224 w 3684486"/>
              <a:gd name="connsiteY78" fmla="*/ 3544268 h 6858000"/>
              <a:gd name="connsiteX79" fmla="*/ 1480393 w 3684486"/>
              <a:gd name="connsiteY79" fmla="*/ 2538851 h 6858000"/>
              <a:gd name="connsiteX80" fmla="*/ 1480393 w 3684486"/>
              <a:gd name="connsiteY80" fmla="*/ 2885030 h 6858000"/>
              <a:gd name="connsiteX81" fmla="*/ 1386537 w 3684486"/>
              <a:gd name="connsiteY81" fmla="*/ 2957578 h 6858000"/>
              <a:gd name="connsiteX82" fmla="*/ 1392847 w 3684486"/>
              <a:gd name="connsiteY82" fmla="*/ 2969406 h 6858000"/>
              <a:gd name="connsiteX83" fmla="*/ 1385748 w 3684486"/>
              <a:gd name="connsiteY83" fmla="*/ 2958366 h 6858000"/>
              <a:gd name="connsiteX84" fmla="*/ 1118379 w 3684486"/>
              <a:gd name="connsiteY84" fmla="*/ 3165758 h 6858000"/>
              <a:gd name="connsiteX85" fmla="*/ 1118379 w 3684486"/>
              <a:gd name="connsiteY85" fmla="*/ 2819579 h 6858000"/>
              <a:gd name="connsiteX86" fmla="*/ 1246148 w 3684486"/>
              <a:gd name="connsiteY86" fmla="*/ 2720221 h 6858000"/>
              <a:gd name="connsiteX87" fmla="*/ 1239839 w 3684486"/>
              <a:gd name="connsiteY87" fmla="*/ 2708392 h 6858000"/>
              <a:gd name="connsiteX88" fmla="*/ 1246937 w 3684486"/>
              <a:gd name="connsiteY88" fmla="*/ 2719432 h 6858000"/>
              <a:gd name="connsiteX89" fmla="*/ 1480393 w 3684486"/>
              <a:gd name="connsiteY89" fmla="*/ 2538851 h 6858000"/>
              <a:gd name="connsiteX90" fmla="*/ 732704 w 3684486"/>
              <a:gd name="connsiteY90" fmla="*/ 1598885 h 6858000"/>
              <a:gd name="connsiteX91" fmla="*/ 1097873 w 3684486"/>
              <a:gd name="connsiteY91" fmla="*/ 1876459 h 6858000"/>
              <a:gd name="connsiteX92" fmla="*/ 860473 w 3684486"/>
              <a:gd name="connsiteY92" fmla="*/ 2060194 h 6858000"/>
              <a:gd name="connsiteX93" fmla="*/ 867572 w 3684486"/>
              <a:gd name="connsiteY93" fmla="*/ 2072022 h 6858000"/>
              <a:gd name="connsiteX94" fmla="*/ 1106548 w 3684486"/>
              <a:gd name="connsiteY94" fmla="*/ 1885922 h 6858000"/>
              <a:gd name="connsiteX95" fmla="*/ 1106548 w 3684486"/>
              <a:gd name="connsiteY95" fmla="*/ 2232889 h 6858000"/>
              <a:gd name="connsiteX96" fmla="*/ 1007172 w 3684486"/>
              <a:gd name="connsiteY96" fmla="*/ 2310168 h 6858000"/>
              <a:gd name="connsiteX97" fmla="*/ 1014270 w 3684486"/>
              <a:gd name="connsiteY97" fmla="*/ 2322785 h 6858000"/>
              <a:gd name="connsiteX98" fmla="*/ 1110492 w 3684486"/>
              <a:gd name="connsiteY98" fmla="*/ 2247872 h 6858000"/>
              <a:gd name="connsiteX99" fmla="*/ 1475660 w 3684486"/>
              <a:gd name="connsiteY99" fmla="*/ 2525446 h 6858000"/>
              <a:gd name="connsiteX100" fmla="*/ 1239839 w 3684486"/>
              <a:gd name="connsiteY100" fmla="*/ 2708392 h 6858000"/>
              <a:gd name="connsiteX101" fmla="*/ 1112069 w 3684486"/>
              <a:gd name="connsiteY101" fmla="*/ 2807751 h 6858000"/>
              <a:gd name="connsiteX102" fmla="*/ 746900 w 3684486"/>
              <a:gd name="connsiteY102" fmla="*/ 2530177 h 6858000"/>
              <a:gd name="connsiteX103" fmla="*/ 1013481 w 3684486"/>
              <a:gd name="connsiteY103" fmla="*/ 2322785 h 6858000"/>
              <a:gd name="connsiteX104" fmla="*/ 1006383 w 3684486"/>
              <a:gd name="connsiteY104" fmla="*/ 2310168 h 6858000"/>
              <a:gd name="connsiteX105" fmla="*/ 744534 w 3684486"/>
              <a:gd name="connsiteY105" fmla="*/ 2513617 h 6858000"/>
              <a:gd name="connsiteX106" fmla="*/ 744534 w 3684486"/>
              <a:gd name="connsiteY106" fmla="*/ 2166650 h 6858000"/>
              <a:gd name="connsiteX107" fmla="*/ 866783 w 3684486"/>
              <a:gd name="connsiteY107" fmla="*/ 2072022 h 6858000"/>
              <a:gd name="connsiteX108" fmla="*/ 860473 w 3684486"/>
              <a:gd name="connsiteY108" fmla="*/ 2060983 h 6858000"/>
              <a:gd name="connsiteX109" fmla="*/ 738225 w 3684486"/>
              <a:gd name="connsiteY109" fmla="*/ 2155610 h 6858000"/>
              <a:gd name="connsiteX110" fmla="*/ 373056 w 3684486"/>
              <a:gd name="connsiteY110" fmla="*/ 1878036 h 6858000"/>
              <a:gd name="connsiteX111" fmla="*/ 732704 w 3684486"/>
              <a:gd name="connsiteY111" fmla="*/ 1598885 h 6858000"/>
              <a:gd name="connsiteX112" fmla="*/ 1480393 w 3684486"/>
              <a:gd name="connsiteY112" fmla="*/ 1238512 h 6858000"/>
              <a:gd name="connsiteX113" fmla="*/ 1480393 w 3684486"/>
              <a:gd name="connsiteY113" fmla="*/ 1585480 h 6858000"/>
              <a:gd name="connsiteX114" fmla="*/ 1391269 w 3684486"/>
              <a:gd name="connsiteY114" fmla="*/ 1654085 h 6858000"/>
              <a:gd name="connsiteX115" fmla="*/ 1399156 w 3684486"/>
              <a:gd name="connsiteY115" fmla="*/ 1664336 h 6858000"/>
              <a:gd name="connsiteX116" fmla="*/ 1483547 w 3684486"/>
              <a:gd name="connsiteY116" fmla="*/ 1598885 h 6858000"/>
              <a:gd name="connsiteX117" fmla="*/ 1848716 w 3684486"/>
              <a:gd name="connsiteY117" fmla="*/ 1876459 h 6858000"/>
              <a:gd name="connsiteX118" fmla="*/ 1658639 w 3684486"/>
              <a:gd name="connsiteY118" fmla="*/ 2023920 h 6858000"/>
              <a:gd name="connsiteX119" fmla="*/ 1489068 w 3684486"/>
              <a:gd name="connsiteY119" fmla="*/ 2155610 h 6858000"/>
              <a:gd name="connsiteX120" fmla="*/ 1123900 w 3684486"/>
              <a:gd name="connsiteY120" fmla="*/ 1878036 h 6858000"/>
              <a:gd name="connsiteX121" fmla="*/ 1398368 w 3684486"/>
              <a:gd name="connsiteY121" fmla="*/ 1665124 h 6858000"/>
              <a:gd name="connsiteX122" fmla="*/ 1390481 w 3684486"/>
              <a:gd name="connsiteY122" fmla="*/ 1654085 h 6858000"/>
              <a:gd name="connsiteX123" fmla="*/ 1118379 w 3684486"/>
              <a:gd name="connsiteY123" fmla="*/ 1865419 h 6858000"/>
              <a:gd name="connsiteX124" fmla="*/ 1118379 w 3684486"/>
              <a:gd name="connsiteY124" fmla="*/ 1519240 h 6858000"/>
              <a:gd name="connsiteX125" fmla="*/ 1230374 w 3684486"/>
              <a:gd name="connsiteY125" fmla="*/ 1432499 h 6858000"/>
              <a:gd name="connsiteX126" fmla="*/ 1480393 w 3684486"/>
              <a:gd name="connsiteY126" fmla="*/ 1238512 h 6858000"/>
              <a:gd name="connsiteX127" fmla="*/ 1110492 w 3684486"/>
              <a:gd name="connsiteY127" fmla="*/ 947533 h 6858000"/>
              <a:gd name="connsiteX128" fmla="*/ 1475660 w 3684486"/>
              <a:gd name="connsiteY128" fmla="*/ 1225107 h 6858000"/>
              <a:gd name="connsiteX129" fmla="*/ 1223276 w 3684486"/>
              <a:gd name="connsiteY129" fmla="*/ 1421459 h 6858000"/>
              <a:gd name="connsiteX130" fmla="*/ 1230374 w 3684486"/>
              <a:gd name="connsiteY130" fmla="*/ 1432499 h 6858000"/>
              <a:gd name="connsiteX131" fmla="*/ 1222487 w 3684486"/>
              <a:gd name="connsiteY131" fmla="*/ 1422247 h 6858000"/>
              <a:gd name="connsiteX132" fmla="*/ 1112069 w 3684486"/>
              <a:gd name="connsiteY132" fmla="*/ 1508201 h 6858000"/>
              <a:gd name="connsiteX133" fmla="*/ 746900 w 3684486"/>
              <a:gd name="connsiteY133" fmla="*/ 1230627 h 6858000"/>
              <a:gd name="connsiteX134" fmla="*/ 1110492 w 3684486"/>
              <a:gd name="connsiteY134" fmla="*/ 947533 h 6858000"/>
              <a:gd name="connsiteX135" fmla="*/ 1488280 w 3684486"/>
              <a:gd name="connsiteY135" fmla="*/ 296181 h 6858000"/>
              <a:gd name="connsiteX136" fmla="*/ 1498533 w 3684486"/>
              <a:gd name="connsiteY136" fmla="*/ 304066 h 6858000"/>
              <a:gd name="connsiteX137" fmla="*/ 1853448 w 3684486"/>
              <a:gd name="connsiteY137" fmla="*/ 573754 h 6858000"/>
              <a:gd name="connsiteX138" fmla="*/ 1489068 w 3684486"/>
              <a:gd name="connsiteY138" fmla="*/ 856060 h 6858000"/>
              <a:gd name="connsiteX139" fmla="*/ 1123900 w 3684486"/>
              <a:gd name="connsiteY139" fmla="*/ 578486 h 6858000"/>
              <a:gd name="connsiteX140" fmla="*/ 1488280 w 3684486"/>
              <a:gd name="connsiteY140" fmla="*/ 296181 h 6858000"/>
              <a:gd name="connsiteX141" fmla="*/ 1493012 w 3684486"/>
              <a:gd name="connsiteY141" fmla="*/ 0 h 6858000"/>
              <a:gd name="connsiteX142" fmla="*/ 3684486 w 3684486"/>
              <a:gd name="connsiteY142" fmla="*/ 0 h 6858000"/>
              <a:gd name="connsiteX143" fmla="*/ 3684485 w 3684486"/>
              <a:gd name="connsiteY143" fmla="*/ 6858000 h 6858000"/>
              <a:gd name="connsiteX144" fmla="*/ 843615 w 3684486"/>
              <a:gd name="connsiteY144" fmla="*/ 6858000 h 6858000"/>
              <a:gd name="connsiteX145" fmla="*/ 810785 w 3684486"/>
              <a:gd name="connsiteY145" fmla="*/ 6833040 h 6858000"/>
              <a:gd name="connsiteX146" fmla="*/ 746900 w 3684486"/>
              <a:gd name="connsiteY146" fmla="*/ 6784470 h 6858000"/>
              <a:gd name="connsiteX147" fmla="*/ 746900 w 3684486"/>
              <a:gd name="connsiteY147" fmla="*/ 6429617 h 6858000"/>
              <a:gd name="connsiteX148" fmla="*/ 1019002 w 3684486"/>
              <a:gd name="connsiteY148" fmla="*/ 6218282 h 6858000"/>
              <a:gd name="connsiteX149" fmla="*/ 1012693 w 3684486"/>
              <a:gd name="connsiteY149" fmla="*/ 6206454 h 6858000"/>
              <a:gd name="connsiteX150" fmla="*/ 1019791 w 3684486"/>
              <a:gd name="connsiteY150" fmla="*/ 6217493 h 6858000"/>
              <a:gd name="connsiteX151" fmla="*/ 1110492 w 3684486"/>
              <a:gd name="connsiteY151" fmla="*/ 6147311 h 6858000"/>
              <a:gd name="connsiteX152" fmla="*/ 1489068 w 3684486"/>
              <a:gd name="connsiteY152" fmla="*/ 6435925 h 6858000"/>
              <a:gd name="connsiteX153" fmla="*/ 1870800 w 3684486"/>
              <a:gd name="connsiteY153" fmla="*/ 6140214 h 6858000"/>
              <a:gd name="connsiteX154" fmla="*/ 1870800 w 3684486"/>
              <a:gd name="connsiteY154" fmla="*/ 6021930 h 6858000"/>
              <a:gd name="connsiteX155" fmla="*/ 1857392 w 3684486"/>
              <a:gd name="connsiteY155" fmla="*/ 6027450 h 6858000"/>
              <a:gd name="connsiteX156" fmla="*/ 1857392 w 3684486"/>
              <a:gd name="connsiteY156" fmla="*/ 6133906 h 6858000"/>
              <a:gd name="connsiteX157" fmla="*/ 1495378 w 3684486"/>
              <a:gd name="connsiteY157" fmla="*/ 6413845 h 6858000"/>
              <a:gd name="connsiteX158" fmla="*/ 1495378 w 3684486"/>
              <a:gd name="connsiteY158" fmla="*/ 6067667 h 6858000"/>
              <a:gd name="connsiteX159" fmla="*/ 1857392 w 3684486"/>
              <a:gd name="connsiteY159" fmla="*/ 5786939 h 6858000"/>
              <a:gd name="connsiteX160" fmla="*/ 1857392 w 3684486"/>
              <a:gd name="connsiteY160" fmla="*/ 6026661 h 6858000"/>
              <a:gd name="connsiteX161" fmla="*/ 1870800 w 3684486"/>
              <a:gd name="connsiteY161" fmla="*/ 6021141 h 6858000"/>
              <a:gd name="connsiteX162" fmla="*/ 1870800 w 3684486"/>
              <a:gd name="connsiteY162" fmla="*/ 5770379 h 6858000"/>
              <a:gd name="connsiteX163" fmla="*/ 1739875 w 3684486"/>
              <a:gd name="connsiteY163" fmla="*/ 5671020 h 6858000"/>
              <a:gd name="connsiteX164" fmla="*/ 1497744 w 3684486"/>
              <a:gd name="connsiteY164" fmla="*/ 5487285 h 6858000"/>
              <a:gd name="connsiteX165" fmla="*/ 1497744 w 3684486"/>
              <a:gd name="connsiteY165" fmla="*/ 5307493 h 6858000"/>
              <a:gd name="connsiteX166" fmla="*/ 1484336 w 3684486"/>
              <a:gd name="connsiteY166" fmla="*/ 5309858 h 6858000"/>
              <a:gd name="connsiteX167" fmla="*/ 1484336 w 3684486"/>
              <a:gd name="connsiteY167" fmla="*/ 5480976 h 6858000"/>
              <a:gd name="connsiteX168" fmla="*/ 1122322 w 3684486"/>
              <a:gd name="connsiteY168" fmla="*/ 5761705 h 6858000"/>
              <a:gd name="connsiteX169" fmla="*/ 1122322 w 3684486"/>
              <a:gd name="connsiteY169" fmla="*/ 5415526 h 6858000"/>
              <a:gd name="connsiteX170" fmla="*/ 1292682 w 3684486"/>
              <a:gd name="connsiteY170" fmla="*/ 5283047 h 6858000"/>
              <a:gd name="connsiteX171" fmla="*/ 1285583 w 3684486"/>
              <a:gd name="connsiteY171" fmla="*/ 5272796 h 6858000"/>
              <a:gd name="connsiteX172" fmla="*/ 1116013 w 3684486"/>
              <a:gd name="connsiteY172" fmla="*/ 5403697 h 6858000"/>
              <a:gd name="connsiteX173" fmla="*/ 750844 w 3684486"/>
              <a:gd name="connsiteY173" fmla="*/ 5126124 h 6858000"/>
              <a:gd name="connsiteX174" fmla="*/ 1025312 w 3684486"/>
              <a:gd name="connsiteY174" fmla="*/ 4913212 h 6858000"/>
              <a:gd name="connsiteX175" fmla="*/ 1110492 w 3684486"/>
              <a:gd name="connsiteY175" fmla="*/ 4847761 h 6858000"/>
              <a:gd name="connsiteX176" fmla="*/ 1475660 w 3684486"/>
              <a:gd name="connsiteY176" fmla="*/ 5125335 h 6858000"/>
              <a:gd name="connsiteX177" fmla="*/ 1285583 w 3684486"/>
              <a:gd name="connsiteY177" fmla="*/ 5272008 h 6858000"/>
              <a:gd name="connsiteX178" fmla="*/ 1293470 w 3684486"/>
              <a:gd name="connsiteY178" fmla="*/ 5283047 h 6858000"/>
              <a:gd name="connsiteX179" fmla="*/ 1484336 w 3684486"/>
              <a:gd name="connsiteY179" fmla="*/ 5134798 h 6858000"/>
              <a:gd name="connsiteX180" fmla="*/ 1484336 w 3684486"/>
              <a:gd name="connsiteY180" fmla="*/ 5309070 h 6858000"/>
              <a:gd name="connsiteX181" fmla="*/ 1497744 w 3684486"/>
              <a:gd name="connsiteY181" fmla="*/ 5306704 h 6858000"/>
              <a:gd name="connsiteX182" fmla="*/ 1497744 w 3684486"/>
              <a:gd name="connsiteY182" fmla="*/ 5129278 h 6858000"/>
              <a:gd name="connsiteX183" fmla="*/ 1513518 w 3684486"/>
              <a:gd name="connsiteY183" fmla="*/ 5116661 h 6858000"/>
              <a:gd name="connsiteX184" fmla="*/ 1513518 w 3684486"/>
              <a:gd name="connsiteY184" fmla="*/ 5100101 h 6858000"/>
              <a:gd name="connsiteX185" fmla="*/ 1495378 w 3684486"/>
              <a:gd name="connsiteY185" fmla="*/ 5114295 h 6858000"/>
              <a:gd name="connsiteX186" fmla="*/ 1495378 w 3684486"/>
              <a:gd name="connsiteY186" fmla="*/ 4768116 h 6858000"/>
              <a:gd name="connsiteX187" fmla="*/ 1513518 w 3684486"/>
              <a:gd name="connsiteY187" fmla="*/ 4753922 h 6858000"/>
              <a:gd name="connsiteX188" fmla="*/ 1513518 w 3684486"/>
              <a:gd name="connsiteY188" fmla="*/ 4737362 h 6858000"/>
              <a:gd name="connsiteX189" fmla="*/ 1489068 w 3684486"/>
              <a:gd name="connsiteY189" fmla="*/ 4756288 h 6858000"/>
              <a:gd name="connsiteX190" fmla="*/ 1123900 w 3684486"/>
              <a:gd name="connsiteY190" fmla="*/ 4478714 h 6858000"/>
              <a:gd name="connsiteX191" fmla="*/ 1488280 w 3684486"/>
              <a:gd name="connsiteY191" fmla="*/ 4196409 h 6858000"/>
              <a:gd name="connsiteX192" fmla="*/ 1853448 w 3684486"/>
              <a:gd name="connsiteY192" fmla="*/ 4473983 h 6858000"/>
              <a:gd name="connsiteX193" fmla="*/ 1514307 w 3684486"/>
              <a:gd name="connsiteY193" fmla="*/ 4737362 h 6858000"/>
              <a:gd name="connsiteX194" fmla="*/ 1514307 w 3684486"/>
              <a:gd name="connsiteY194" fmla="*/ 4753134 h 6858000"/>
              <a:gd name="connsiteX195" fmla="*/ 1857392 w 3684486"/>
              <a:gd name="connsiteY195" fmla="*/ 4487388 h 6858000"/>
              <a:gd name="connsiteX196" fmla="*/ 1857392 w 3684486"/>
              <a:gd name="connsiteY196" fmla="*/ 4833567 h 6858000"/>
              <a:gd name="connsiteX197" fmla="*/ 1514307 w 3684486"/>
              <a:gd name="connsiteY197" fmla="*/ 5100101 h 6858000"/>
              <a:gd name="connsiteX198" fmla="*/ 1514307 w 3684486"/>
              <a:gd name="connsiteY198" fmla="*/ 5116661 h 6858000"/>
              <a:gd name="connsiteX199" fmla="*/ 1870800 w 3684486"/>
              <a:gd name="connsiteY199" fmla="*/ 4839875 h 6858000"/>
              <a:gd name="connsiteX200" fmla="*/ 1870800 w 3684486"/>
              <a:gd name="connsiteY200" fmla="*/ 4470828 h 6858000"/>
              <a:gd name="connsiteX201" fmla="*/ 1497744 w 3684486"/>
              <a:gd name="connsiteY201" fmla="*/ 4186946 h 6858000"/>
              <a:gd name="connsiteX202" fmla="*/ 1497744 w 3684486"/>
              <a:gd name="connsiteY202" fmla="*/ 3839190 h 6858000"/>
              <a:gd name="connsiteX203" fmla="*/ 1484336 w 3684486"/>
              <a:gd name="connsiteY203" fmla="*/ 3849441 h 6858000"/>
              <a:gd name="connsiteX204" fmla="*/ 1484336 w 3684486"/>
              <a:gd name="connsiteY204" fmla="*/ 4182215 h 6858000"/>
              <a:gd name="connsiteX205" fmla="*/ 1122322 w 3684486"/>
              <a:gd name="connsiteY205" fmla="*/ 4462154 h 6858000"/>
              <a:gd name="connsiteX206" fmla="*/ 1122322 w 3684486"/>
              <a:gd name="connsiteY206" fmla="*/ 4115975 h 6858000"/>
              <a:gd name="connsiteX207" fmla="*/ 1484336 w 3684486"/>
              <a:gd name="connsiteY207" fmla="*/ 3835248 h 6858000"/>
              <a:gd name="connsiteX208" fmla="*/ 1484336 w 3684486"/>
              <a:gd name="connsiteY208" fmla="*/ 3848653 h 6858000"/>
              <a:gd name="connsiteX209" fmla="*/ 1497744 w 3684486"/>
              <a:gd name="connsiteY209" fmla="*/ 3838402 h 6858000"/>
              <a:gd name="connsiteX210" fmla="*/ 1497744 w 3684486"/>
              <a:gd name="connsiteY210" fmla="*/ 3818688 h 6858000"/>
              <a:gd name="connsiteX211" fmla="*/ 1136519 w 3684486"/>
              <a:gd name="connsiteY211" fmla="*/ 3544268 h 6858000"/>
              <a:gd name="connsiteX212" fmla="*/ 1125477 w 3684486"/>
              <a:gd name="connsiteY212" fmla="*/ 3552154 h 6858000"/>
              <a:gd name="connsiteX213" fmla="*/ 1135730 w 3684486"/>
              <a:gd name="connsiteY213" fmla="*/ 3543479 h 6858000"/>
              <a:gd name="connsiteX214" fmla="*/ 1119956 w 3684486"/>
              <a:gd name="connsiteY214" fmla="*/ 3531651 h 6858000"/>
              <a:gd name="connsiteX215" fmla="*/ 1119956 w 3684486"/>
              <a:gd name="connsiteY215" fmla="*/ 3519822 h 6858000"/>
              <a:gd name="connsiteX216" fmla="*/ 1106548 w 3684486"/>
              <a:gd name="connsiteY216" fmla="*/ 3519822 h 6858000"/>
              <a:gd name="connsiteX217" fmla="*/ 1106548 w 3684486"/>
              <a:gd name="connsiteY217" fmla="*/ 3532439 h 6858000"/>
              <a:gd name="connsiteX218" fmla="*/ 744534 w 3684486"/>
              <a:gd name="connsiteY218" fmla="*/ 3812379 h 6858000"/>
              <a:gd name="connsiteX219" fmla="*/ 744534 w 3684486"/>
              <a:gd name="connsiteY219" fmla="*/ 3495377 h 6858000"/>
              <a:gd name="connsiteX220" fmla="*/ 744534 w 3684486"/>
              <a:gd name="connsiteY220" fmla="*/ 3466989 h 6858000"/>
              <a:gd name="connsiteX221" fmla="*/ 1106548 w 3684486"/>
              <a:gd name="connsiteY221" fmla="*/ 3186261 h 6858000"/>
              <a:gd name="connsiteX222" fmla="*/ 1106548 w 3684486"/>
              <a:gd name="connsiteY222" fmla="*/ 3500109 h 6858000"/>
              <a:gd name="connsiteX223" fmla="*/ 1106548 w 3684486"/>
              <a:gd name="connsiteY223" fmla="*/ 3519034 h 6858000"/>
              <a:gd name="connsiteX224" fmla="*/ 1119956 w 3684486"/>
              <a:gd name="connsiteY224" fmla="*/ 3519034 h 6858000"/>
              <a:gd name="connsiteX225" fmla="*/ 1119956 w 3684486"/>
              <a:gd name="connsiteY225" fmla="*/ 3180741 h 6858000"/>
              <a:gd name="connsiteX226" fmla="*/ 1392847 w 3684486"/>
              <a:gd name="connsiteY226" fmla="*/ 2969406 h 6858000"/>
              <a:gd name="connsiteX227" fmla="*/ 1483547 w 3684486"/>
              <a:gd name="connsiteY227" fmla="*/ 2899224 h 6858000"/>
              <a:gd name="connsiteX228" fmla="*/ 1862913 w 3684486"/>
              <a:gd name="connsiteY228" fmla="*/ 3187049 h 6858000"/>
              <a:gd name="connsiteX229" fmla="*/ 2243855 w 3684486"/>
              <a:gd name="connsiteY229" fmla="*/ 2891339 h 6858000"/>
              <a:gd name="connsiteX230" fmla="*/ 2243855 w 3684486"/>
              <a:gd name="connsiteY230" fmla="*/ 2773843 h 6858000"/>
              <a:gd name="connsiteX231" fmla="*/ 2231236 w 3684486"/>
              <a:gd name="connsiteY231" fmla="*/ 2779363 h 6858000"/>
              <a:gd name="connsiteX232" fmla="*/ 2231236 w 3684486"/>
              <a:gd name="connsiteY232" fmla="*/ 2885030 h 6858000"/>
              <a:gd name="connsiteX233" fmla="*/ 1869222 w 3684486"/>
              <a:gd name="connsiteY233" fmla="*/ 3165758 h 6858000"/>
              <a:gd name="connsiteX234" fmla="*/ 1869222 w 3684486"/>
              <a:gd name="connsiteY234" fmla="*/ 2819579 h 6858000"/>
              <a:gd name="connsiteX235" fmla="*/ 2231236 w 3684486"/>
              <a:gd name="connsiteY235" fmla="*/ 2538851 h 6858000"/>
              <a:gd name="connsiteX236" fmla="*/ 2231236 w 3684486"/>
              <a:gd name="connsiteY236" fmla="*/ 2778574 h 6858000"/>
              <a:gd name="connsiteX237" fmla="*/ 2243855 w 3684486"/>
              <a:gd name="connsiteY237" fmla="*/ 2773054 h 6858000"/>
              <a:gd name="connsiteX238" fmla="*/ 2243855 w 3684486"/>
              <a:gd name="connsiteY238" fmla="*/ 2522291 h 6858000"/>
              <a:gd name="connsiteX239" fmla="*/ 2113720 w 3684486"/>
              <a:gd name="connsiteY239" fmla="*/ 2422933 h 6858000"/>
              <a:gd name="connsiteX240" fmla="*/ 2100312 w 3684486"/>
              <a:gd name="connsiteY240" fmla="*/ 2429241 h 6858000"/>
              <a:gd name="connsiteX241" fmla="*/ 2226503 w 3684486"/>
              <a:gd name="connsiteY241" fmla="*/ 2525446 h 6858000"/>
              <a:gd name="connsiteX242" fmla="*/ 1862124 w 3684486"/>
              <a:gd name="connsiteY242" fmla="*/ 2807751 h 6858000"/>
              <a:gd name="connsiteX243" fmla="*/ 1496955 w 3684486"/>
              <a:gd name="connsiteY243" fmla="*/ 2530177 h 6858000"/>
              <a:gd name="connsiteX244" fmla="*/ 1861335 w 3684486"/>
              <a:gd name="connsiteY244" fmla="*/ 2247872 h 6858000"/>
              <a:gd name="connsiteX245" fmla="*/ 2099523 w 3684486"/>
              <a:gd name="connsiteY245" fmla="*/ 2428452 h 6858000"/>
              <a:gd name="connsiteX246" fmla="*/ 2112931 w 3684486"/>
              <a:gd name="connsiteY246" fmla="*/ 2422144 h 6858000"/>
              <a:gd name="connsiteX247" fmla="*/ 1870800 w 3684486"/>
              <a:gd name="connsiteY247" fmla="*/ 2238409 h 6858000"/>
              <a:gd name="connsiteX248" fmla="*/ 1870800 w 3684486"/>
              <a:gd name="connsiteY248" fmla="*/ 2059405 h 6858000"/>
              <a:gd name="connsiteX249" fmla="*/ 1857392 w 3684486"/>
              <a:gd name="connsiteY249" fmla="*/ 2060983 h 6858000"/>
              <a:gd name="connsiteX250" fmla="*/ 1857392 w 3684486"/>
              <a:gd name="connsiteY250" fmla="*/ 2232889 h 6858000"/>
              <a:gd name="connsiteX251" fmla="*/ 1496167 w 3684486"/>
              <a:gd name="connsiteY251" fmla="*/ 2513617 h 6858000"/>
              <a:gd name="connsiteX252" fmla="*/ 1496167 w 3684486"/>
              <a:gd name="connsiteY252" fmla="*/ 2166650 h 6858000"/>
              <a:gd name="connsiteX253" fmla="*/ 1666526 w 3684486"/>
              <a:gd name="connsiteY253" fmla="*/ 2034960 h 6858000"/>
              <a:gd name="connsiteX254" fmla="*/ 1658639 w 3684486"/>
              <a:gd name="connsiteY254" fmla="*/ 2023920 h 6858000"/>
              <a:gd name="connsiteX255" fmla="*/ 1666526 w 3684486"/>
              <a:gd name="connsiteY255" fmla="*/ 2034172 h 6858000"/>
              <a:gd name="connsiteX256" fmla="*/ 1857392 w 3684486"/>
              <a:gd name="connsiteY256" fmla="*/ 1885922 h 6858000"/>
              <a:gd name="connsiteX257" fmla="*/ 1857392 w 3684486"/>
              <a:gd name="connsiteY257" fmla="*/ 2060194 h 6858000"/>
              <a:gd name="connsiteX258" fmla="*/ 1870800 w 3684486"/>
              <a:gd name="connsiteY258" fmla="*/ 2058617 h 6858000"/>
              <a:gd name="connsiteX259" fmla="*/ 1870800 w 3684486"/>
              <a:gd name="connsiteY259" fmla="*/ 1881190 h 6858000"/>
              <a:gd name="connsiteX260" fmla="*/ 1886574 w 3684486"/>
              <a:gd name="connsiteY260" fmla="*/ 1868573 h 6858000"/>
              <a:gd name="connsiteX261" fmla="*/ 1886574 w 3684486"/>
              <a:gd name="connsiteY261" fmla="*/ 1852014 h 6858000"/>
              <a:gd name="connsiteX262" fmla="*/ 1869222 w 3684486"/>
              <a:gd name="connsiteY262" fmla="*/ 1865419 h 6858000"/>
              <a:gd name="connsiteX263" fmla="*/ 1869222 w 3684486"/>
              <a:gd name="connsiteY263" fmla="*/ 1519240 h 6858000"/>
              <a:gd name="connsiteX264" fmla="*/ 1886574 w 3684486"/>
              <a:gd name="connsiteY264" fmla="*/ 1505835 h 6858000"/>
              <a:gd name="connsiteX265" fmla="*/ 1886574 w 3684486"/>
              <a:gd name="connsiteY265" fmla="*/ 1489275 h 6858000"/>
              <a:gd name="connsiteX266" fmla="*/ 1862124 w 3684486"/>
              <a:gd name="connsiteY266" fmla="*/ 1508201 h 6858000"/>
              <a:gd name="connsiteX267" fmla="*/ 1496955 w 3684486"/>
              <a:gd name="connsiteY267" fmla="*/ 1230627 h 6858000"/>
              <a:gd name="connsiteX268" fmla="*/ 1861335 w 3684486"/>
              <a:gd name="connsiteY268" fmla="*/ 947533 h 6858000"/>
              <a:gd name="connsiteX269" fmla="*/ 2226503 w 3684486"/>
              <a:gd name="connsiteY269" fmla="*/ 1225107 h 6858000"/>
              <a:gd name="connsiteX270" fmla="*/ 1887362 w 3684486"/>
              <a:gd name="connsiteY270" fmla="*/ 1488487 h 6858000"/>
              <a:gd name="connsiteX271" fmla="*/ 1887362 w 3684486"/>
              <a:gd name="connsiteY271" fmla="*/ 1505046 h 6858000"/>
              <a:gd name="connsiteX272" fmla="*/ 2231236 w 3684486"/>
              <a:gd name="connsiteY272" fmla="*/ 1238512 h 6858000"/>
              <a:gd name="connsiteX273" fmla="*/ 2231236 w 3684486"/>
              <a:gd name="connsiteY273" fmla="*/ 1585480 h 6858000"/>
              <a:gd name="connsiteX274" fmla="*/ 1887362 w 3684486"/>
              <a:gd name="connsiteY274" fmla="*/ 1851225 h 6858000"/>
              <a:gd name="connsiteX275" fmla="*/ 1887362 w 3684486"/>
              <a:gd name="connsiteY275" fmla="*/ 1867785 h 6858000"/>
              <a:gd name="connsiteX276" fmla="*/ 2243855 w 3684486"/>
              <a:gd name="connsiteY276" fmla="*/ 1591788 h 6858000"/>
              <a:gd name="connsiteX277" fmla="*/ 2243855 w 3684486"/>
              <a:gd name="connsiteY277" fmla="*/ 1221952 h 6858000"/>
              <a:gd name="connsiteX278" fmla="*/ 1870800 w 3684486"/>
              <a:gd name="connsiteY278" fmla="*/ 938859 h 6858000"/>
              <a:gd name="connsiteX279" fmla="*/ 1870800 w 3684486"/>
              <a:gd name="connsiteY279" fmla="*/ 590314 h 6858000"/>
              <a:gd name="connsiteX280" fmla="*/ 1857392 w 3684486"/>
              <a:gd name="connsiteY280" fmla="*/ 600566 h 6858000"/>
              <a:gd name="connsiteX281" fmla="*/ 1857392 w 3684486"/>
              <a:gd name="connsiteY281" fmla="*/ 933339 h 6858000"/>
              <a:gd name="connsiteX282" fmla="*/ 1496167 w 3684486"/>
              <a:gd name="connsiteY282" fmla="*/ 1214067 h 6858000"/>
              <a:gd name="connsiteX283" fmla="*/ 1496167 w 3684486"/>
              <a:gd name="connsiteY283" fmla="*/ 867888 h 6858000"/>
              <a:gd name="connsiteX284" fmla="*/ 1857392 w 3684486"/>
              <a:gd name="connsiteY284" fmla="*/ 587160 h 6858000"/>
              <a:gd name="connsiteX285" fmla="*/ 1857392 w 3684486"/>
              <a:gd name="connsiteY285" fmla="*/ 599777 h 6858000"/>
              <a:gd name="connsiteX286" fmla="*/ 1870800 w 3684486"/>
              <a:gd name="connsiteY286" fmla="*/ 589526 h 6858000"/>
              <a:gd name="connsiteX287" fmla="*/ 1870800 w 3684486"/>
              <a:gd name="connsiteY287" fmla="*/ 570600 h 6858000"/>
              <a:gd name="connsiteX288" fmla="*/ 1509574 w 3684486"/>
              <a:gd name="connsiteY288" fmla="*/ 295392 h 6858000"/>
              <a:gd name="connsiteX289" fmla="*/ 1498533 w 3684486"/>
              <a:gd name="connsiteY289" fmla="*/ 304066 h 6858000"/>
              <a:gd name="connsiteX290" fmla="*/ 1508786 w 3684486"/>
              <a:gd name="connsiteY290" fmla="*/ 295392 h 6858000"/>
              <a:gd name="connsiteX291" fmla="*/ 1493012 w 3684486"/>
              <a:gd name="connsiteY291" fmla="*/ 283564 h 6858000"/>
              <a:gd name="connsiteX292" fmla="*/ 1493012 w 3684486"/>
              <a:gd name="connsiteY292" fmla="*/ 1953 h 6858000"/>
              <a:gd name="connsiteX293" fmla="*/ 1493012 w 3684486"/>
              <a:gd name="connsiteY293" fmla="*/ 0 h 6858000"/>
              <a:gd name="connsiteX294" fmla="*/ 1398859 w 3684486"/>
              <a:gd name="connsiteY294" fmla="*/ 0 h 6858000"/>
              <a:gd name="connsiteX295" fmla="*/ 1480393 w 3684486"/>
              <a:gd name="connsiteY295" fmla="*/ 0 h 6858000"/>
              <a:gd name="connsiteX296" fmla="*/ 1480393 w 3684486"/>
              <a:gd name="connsiteY296" fmla="*/ 84404 h 6858000"/>
              <a:gd name="connsiteX297" fmla="*/ 1480393 w 3684486"/>
              <a:gd name="connsiteY297" fmla="*/ 283564 h 6858000"/>
              <a:gd name="connsiteX298" fmla="*/ 1118379 w 3684486"/>
              <a:gd name="connsiteY298" fmla="*/ 564292 h 6858000"/>
              <a:gd name="connsiteX299" fmla="*/ 1118379 w 3684486"/>
              <a:gd name="connsiteY299" fmla="*/ 218113 h 6858000"/>
              <a:gd name="connsiteX300" fmla="*/ 1379242 w 3684486"/>
              <a:gd name="connsiteY300" fmla="*/ 15255 h 6858000"/>
              <a:gd name="connsiteX301" fmla="*/ 1398859 w 3684486"/>
              <a:gd name="connsiteY301" fmla="*/ 0 h 6858000"/>
              <a:gd name="connsiteX302" fmla="*/ 840168 w 3684486"/>
              <a:gd name="connsiteY302" fmla="*/ 0 h 6858000"/>
              <a:gd name="connsiteX303" fmla="*/ 1377550 w 3684486"/>
              <a:gd name="connsiteY303" fmla="*/ 0 h 6858000"/>
              <a:gd name="connsiteX304" fmla="*/ 1301753 w 3684486"/>
              <a:gd name="connsiteY304" fmla="*/ 58896 h 6858000"/>
              <a:gd name="connsiteX305" fmla="*/ 1112069 w 3684486"/>
              <a:gd name="connsiteY305" fmla="*/ 206284 h 6858000"/>
              <a:gd name="connsiteX306" fmla="*/ 857417 w 3684486"/>
              <a:gd name="connsiteY306" fmla="*/ 13087 h 6858000"/>
              <a:gd name="connsiteX307" fmla="*/ 840168 w 3684486"/>
              <a:gd name="connsiteY30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3684486" h="6858000">
                <a:moveTo>
                  <a:pt x="738225" y="6793932"/>
                </a:moveTo>
                <a:lnTo>
                  <a:pt x="814828" y="6852286"/>
                </a:ln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lnTo>
                  <a:pt x="738225" y="6793932"/>
                </a:lnTo>
                <a:close/>
                <a:moveTo>
                  <a:pt x="733493" y="6434348"/>
                </a:moveTo>
                <a:lnTo>
                  <a:pt x="733493" y="6780527"/>
                </a:lnTo>
                <a:lnTo>
                  <a:pt x="639637" y="6853075"/>
                </a:ln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lnTo>
                  <a:pt x="371479" y="6715076"/>
                </a:lnTo>
                <a:lnTo>
                  <a:pt x="733493" y="6434348"/>
                </a:lnTo>
                <a:close/>
                <a:moveTo>
                  <a:pt x="1106548" y="5786939"/>
                </a:moveTo>
                <a:lnTo>
                  <a:pt x="1106548" y="6133906"/>
                </a:lnTo>
                <a:lnTo>
                  <a:pt x="1012693" y="6206454"/>
                </a:lnTo>
                <a:lnTo>
                  <a:pt x="744534" y="6413845"/>
                </a:lnTo>
                <a:lnTo>
                  <a:pt x="744534" y="6067667"/>
                </a:lnTo>
                <a:lnTo>
                  <a:pt x="873093" y="5968308"/>
                </a:lnTo>
                <a:lnTo>
                  <a:pt x="1106548" y="5786939"/>
                </a:lnTo>
                <a:close/>
                <a:moveTo>
                  <a:pt x="1739875" y="5671020"/>
                </a:moveTo>
                <a:lnTo>
                  <a:pt x="1726467" y="5677328"/>
                </a:lnTo>
                <a:lnTo>
                  <a:pt x="1739875" y="5671020"/>
                </a:lnTo>
                <a:close/>
                <a:moveTo>
                  <a:pt x="1488280" y="5495959"/>
                </a:moveTo>
                <a:lnTo>
                  <a:pt x="1726467" y="5677328"/>
                </a:lnTo>
                <a:lnTo>
                  <a:pt x="1853448" y="5773533"/>
                </a:lnTo>
                <a:lnTo>
                  <a:pt x="1489068" y="6056627"/>
                </a:lnTo>
                <a:lnTo>
                  <a:pt x="1123900" y="5779053"/>
                </a:lnTo>
                <a:lnTo>
                  <a:pt x="1488280" y="5495959"/>
                </a:lnTo>
                <a:close/>
                <a:moveTo>
                  <a:pt x="359648" y="4847761"/>
                </a:moveTo>
                <a:lnTo>
                  <a:pt x="724817" y="5125335"/>
                </a:lnTo>
                <a:lnTo>
                  <a:pt x="487418" y="5309070"/>
                </a:lnTo>
                <a:lnTo>
                  <a:pt x="493727" y="5320110"/>
                </a:lnTo>
                <a:lnTo>
                  <a:pt x="733493" y="5134798"/>
                </a:lnTo>
                <a:lnTo>
                  <a:pt x="733493" y="5480976"/>
                </a:lnTo>
                <a:lnTo>
                  <a:pt x="633328" y="5558256"/>
                </a:lnTo>
                <a:lnTo>
                  <a:pt x="641215" y="5570873"/>
                </a:lnTo>
                <a:lnTo>
                  <a:pt x="737436" y="5495959"/>
                </a:lnTo>
                <a:lnTo>
                  <a:pt x="1102605" y="5773533"/>
                </a:lnTo>
                <a:lnTo>
                  <a:pt x="866783" y="5956479"/>
                </a:lnTo>
                <a:lnTo>
                  <a:pt x="873093" y="5968308"/>
                </a:lnTo>
                <a:lnTo>
                  <a:pt x="865994" y="5957268"/>
                </a:lnTo>
                <a:lnTo>
                  <a:pt x="738225" y="6056627"/>
                </a:lnTo>
                <a:lnTo>
                  <a:pt x="373056" y="5779053"/>
                </a:lnTo>
                <a:lnTo>
                  <a:pt x="640426" y="5571661"/>
                </a:lnTo>
                <a:lnTo>
                  <a:pt x="633328" y="5559044"/>
                </a:lnTo>
                <a:lnTo>
                  <a:pt x="371479" y="5761705"/>
                </a:lnTo>
                <a:lnTo>
                  <a:pt x="371479" y="5415526"/>
                </a:lnTo>
                <a:lnTo>
                  <a:pt x="493727" y="5320898"/>
                </a:lnTo>
                <a:lnTo>
                  <a:pt x="486629" y="5309070"/>
                </a:lnTo>
                <a:lnTo>
                  <a:pt x="365169" y="5403697"/>
                </a:lnTo>
                <a:lnTo>
                  <a:pt x="0" y="5126124"/>
                </a:lnTo>
                <a:lnTo>
                  <a:pt x="359648" y="4847761"/>
                </a:lnTo>
                <a:close/>
                <a:moveTo>
                  <a:pt x="1106548" y="4487388"/>
                </a:moveTo>
                <a:lnTo>
                  <a:pt x="1106548" y="4833567"/>
                </a:lnTo>
                <a:lnTo>
                  <a:pt x="1018214" y="4902172"/>
                </a:lnTo>
                <a:lnTo>
                  <a:pt x="1025312" y="4913212"/>
                </a:lnTo>
                <a:lnTo>
                  <a:pt x="1017425" y="4902960"/>
                </a:lnTo>
                <a:lnTo>
                  <a:pt x="744534" y="5114295"/>
                </a:lnTo>
                <a:lnTo>
                  <a:pt x="744534" y="4768116"/>
                </a:lnTo>
                <a:lnTo>
                  <a:pt x="856530" y="4680586"/>
                </a:lnTo>
                <a:lnTo>
                  <a:pt x="849432" y="4670335"/>
                </a:lnTo>
                <a:lnTo>
                  <a:pt x="857319" y="4680586"/>
                </a:lnTo>
                <a:lnTo>
                  <a:pt x="1106548" y="4487388"/>
                </a:lnTo>
                <a:close/>
                <a:moveTo>
                  <a:pt x="737436" y="4196409"/>
                </a:moveTo>
                <a:lnTo>
                  <a:pt x="1102605" y="4473983"/>
                </a:lnTo>
                <a:lnTo>
                  <a:pt x="849432" y="4670335"/>
                </a:lnTo>
                <a:lnTo>
                  <a:pt x="738225" y="4756288"/>
                </a:lnTo>
                <a:lnTo>
                  <a:pt x="373056" y="4478714"/>
                </a:lnTo>
                <a:lnTo>
                  <a:pt x="737436" y="4196409"/>
                </a:lnTo>
                <a:close/>
                <a:moveTo>
                  <a:pt x="1115224" y="3544268"/>
                </a:moveTo>
                <a:lnTo>
                  <a:pt x="1125477" y="3552154"/>
                </a:lnTo>
                <a:lnTo>
                  <a:pt x="1480393" y="3821842"/>
                </a:lnTo>
                <a:lnTo>
                  <a:pt x="1116013" y="4104935"/>
                </a:lnTo>
                <a:lnTo>
                  <a:pt x="750844" y="3826573"/>
                </a:lnTo>
                <a:lnTo>
                  <a:pt x="1115224" y="3544268"/>
                </a:lnTo>
                <a:close/>
                <a:moveTo>
                  <a:pt x="1480393" y="2538851"/>
                </a:moveTo>
                <a:lnTo>
                  <a:pt x="1480393" y="2885030"/>
                </a:lnTo>
                <a:lnTo>
                  <a:pt x="1386537" y="2957578"/>
                </a:lnTo>
                <a:lnTo>
                  <a:pt x="1392847" y="2969406"/>
                </a:lnTo>
                <a:lnTo>
                  <a:pt x="1385748" y="2958366"/>
                </a:lnTo>
                <a:lnTo>
                  <a:pt x="1118379" y="3165758"/>
                </a:lnTo>
                <a:lnTo>
                  <a:pt x="1118379" y="2819579"/>
                </a:lnTo>
                <a:lnTo>
                  <a:pt x="1246148" y="2720221"/>
                </a:lnTo>
                <a:lnTo>
                  <a:pt x="1239839" y="2708392"/>
                </a:lnTo>
                <a:lnTo>
                  <a:pt x="1246937" y="2719432"/>
                </a:lnTo>
                <a:lnTo>
                  <a:pt x="1480393" y="2538851"/>
                </a:lnTo>
                <a:close/>
                <a:moveTo>
                  <a:pt x="732704" y="1598885"/>
                </a:moveTo>
                <a:lnTo>
                  <a:pt x="1097873" y="1876459"/>
                </a:lnTo>
                <a:lnTo>
                  <a:pt x="860473" y="2060194"/>
                </a:lnTo>
                <a:lnTo>
                  <a:pt x="867572" y="2072022"/>
                </a:lnTo>
                <a:lnTo>
                  <a:pt x="1106548" y="1885922"/>
                </a:lnTo>
                <a:lnTo>
                  <a:pt x="1106548" y="2232889"/>
                </a:lnTo>
                <a:lnTo>
                  <a:pt x="1007172" y="2310168"/>
                </a:lnTo>
                <a:lnTo>
                  <a:pt x="1014270" y="2322785"/>
                </a:lnTo>
                <a:lnTo>
                  <a:pt x="1110492" y="2247872"/>
                </a:lnTo>
                <a:lnTo>
                  <a:pt x="1475660" y="2525446"/>
                </a:lnTo>
                <a:lnTo>
                  <a:pt x="1239839" y="2708392"/>
                </a:lnTo>
                <a:lnTo>
                  <a:pt x="1112069" y="2807751"/>
                </a:lnTo>
                <a:lnTo>
                  <a:pt x="746900" y="2530177"/>
                </a:lnTo>
                <a:lnTo>
                  <a:pt x="1013481" y="2322785"/>
                </a:lnTo>
                <a:lnTo>
                  <a:pt x="1006383" y="2310168"/>
                </a:lnTo>
                <a:lnTo>
                  <a:pt x="744534" y="2513617"/>
                </a:lnTo>
                <a:lnTo>
                  <a:pt x="744534" y="2166650"/>
                </a:lnTo>
                <a:lnTo>
                  <a:pt x="866783" y="2072022"/>
                </a:lnTo>
                <a:lnTo>
                  <a:pt x="860473" y="2060983"/>
                </a:lnTo>
                <a:lnTo>
                  <a:pt x="738225" y="2155610"/>
                </a:lnTo>
                <a:lnTo>
                  <a:pt x="373056" y="1878036"/>
                </a:lnTo>
                <a:lnTo>
                  <a:pt x="732704" y="1598885"/>
                </a:lnTo>
                <a:close/>
                <a:moveTo>
                  <a:pt x="1480393" y="1238512"/>
                </a:moveTo>
                <a:lnTo>
                  <a:pt x="1480393" y="1585480"/>
                </a:lnTo>
                <a:lnTo>
                  <a:pt x="1391269" y="1654085"/>
                </a:lnTo>
                <a:lnTo>
                  <a:pt x="1399156" y="1664336"/>
                </a:lnTo>
                <a:lnTo>
                  <a:pt x="1483547" y="1598885"/>
                </a:lnTo>
                <a:lnTo>
                  <a:pt x="1848716" y="1876459"/>
                </a:lnTo>
                <a:lnTo>
                  <a:pt x="1658639" y="2023920"/>
                </a:lnTo>
                <a:lnTo>
                  <a:pt x="1489068" y="2155610"/>
                </a:lnTo>
                <a:lnTo>
                  <a:pt x="1123900" y="1878036"/>
                </a:lnTo>
                <a:lnTo>
                  <a:pt x="1398368" y="1665124"/>
                </a:lnTo>
                <a:lnTo>
                  <a:pt x="1390481" y="1654085"/>
                </a:lnTo>
                <a:lnTo>
                  <a:pt x="1118379" y="1865419"/>
                </a:lnTo>
                <a:lnTo>
                  <a:pt x="1118379" y="1519240"/>
                </a:lnTo>
                <a:lnTo>
                  <a:pt x="1230374" y="1432499"/>
                </a:lnTo>
                <a:lnTo>
                  <a:pt x="1480393" y="1238512"/>
                </a:lnTo>
                <a:close/>
                <a:moveTo>
                  <a:pt x="1110492" y="947533"/>
                </a:moveTo>
                <a:lnTo>
                  <a:pt x="1475660" y="1225107"/>
                </a:lnTo>
                <a:lnTo>
                  <a:pt x="1223276" y="1421459"/>
                </a:lnTo>
                <a:lnTo>
                  <a:pt x="1230374" y="1432499"/>
                </a:lnTo>
                <a:lnTo>
                  <a:pt x="1222487" y="1422247"/>
                </a:lnTo>
                <a:lnTo>
                  <a:pt x="1112069" y="1508201"/>
                </a:lnTo>
                <a:lnTo>
                  <a:pt x="746900" y="1230627"/>
                </a:lnTo>
                <a:lnTo>
                  <a:pt x="1110492" y="947533"/>
                </a:lnTo>
                <a:close/>
                <a:moveTo>
                  <a:pt x="1488280" y="296181"/>
                </a:moveTo>
                <a:lnTo>
                  <a:pt x="1498533" y="304066"/>
                </a:lnTo>
                <a:lnTo>
                  <a:pt x="1853448" y="573754"/>
                </a:lnTo>
                <a:lnTo>
                  <a:pt x="1489068" y="856060"/>
                </a:lnTo>
                <a:lnTo>
                  <a:pt x="1123900" y="578486"/>
                </a:lnTo>
                <a:lnTo>
                  <a:pt x="1488280" y="296181"/>
                </a:lnTo>
                <a:close/>
                <a:moveTo>
                  <a:pt x="1493012" y="0"/>
                </a:moveTo>
                <a:lnTo>
                  <a:pt x="3684486" y="0"/>
                </a:lnTo>
                <a:cubicBezTo>
                  <a:pt x="3684486" y="2286000"/>
                  <a:pt x="3684485" y="4572000"/>
                  <a:pt x="3684485" y="6858000"/>
                </a:cubicBezTo>
                <a:lnTo>
                  <a:pt x="843615" y="6858000"/>
                </a:lnTo>
                <a:lnTo>
                  <a:pt x="810785" y="6833040"/>
                </a:lnTo>
                <a:lnTo>
                  <a:pt x="746900" y="6784470"/>
                </a:lnTo>
                <a:lnTo>
                  <a:pt x="746900" y="6429617"/>
                </a:lnTo>
                <a:lnTo>
                  <a:pt x="1019002" y="6218282"/>
                </a:lnTo>
                <a:lnTo>
                  <a:pt x="1012693" y="6206454"/>
                </a:lnTo>
                <a:lnTo>
                  <a:pt x="1019791" y="6217493"/>
                </a:lnTo>
                <a:lnTo>
                  <a:pt x="1110492" y="6147311"/>
                </a:lnTo>
                <a:lnTo>
                  <a:pt x="1489068" y="6435925"/>
                </a:lnTo>
                <a:lnTo>
                  <a:pt x="1870800" y="6140214"/>
                </a:lnTo>
                <a:lnTo>
                  <a:pt x="1870800" y="6021930"/>
                </a:lnTo>
                <a:lnTo>
                  <a:pt x="1857392" y="6027450"/>
                </a:lnTo>
                <a:lnTo>
                  <a:pt x="1857392" y="6133906"/>
                </a:lnTo>
                <a:lnTo>
                  <a:pt x="1495378" y="6413845"/>
                </a:lnTo>
                <a:lnTo>
                  <a:pt x="1495378" y="6067667"/>
                </a:lnTo>
                <a:lnTo>
                  <a:pt x="1857392" y="5786939"/>
                </a:lnTo>
                <a:lnTo>
                  <a:pt x="1857392" y="6026661"/>
                </a:lnTo>
                <a:lnTo>
                  <a:pt x="1870800" y="6021141"/>
                </a:lnTo>
                <a:lnTo>
                  <a:pt x="1870800" y="5770379"/>
                </a:lnTo>
                <a:lnTo>
                  <a:pt x="1739875" y="5671020"/>
                </a:lnTo>
                <a:lnTo>
                  <a:pt x="1497744" y="5487285"/>
                </a:lnTo>
                <a:lnTo>
                  <a:pt x="1497744" y="5307493"/>
                </a:lnTo>
                <a:lnTo>
                  <a:pt x="1484336" y="5309858"/>
                </a:lnTo>
                <a:lnTo>
                  <a:pt x="1484336" y="5480976"/>
                </a:lnTo>
                <a:lnTo>
                  <a:pt x="1122322" y="5761705"/>
                </a:lnTo>
                <a:lnTo>
                  <a:pt x="1122322" y="5415526"/>
                </a:lnTo>
                <a:lnTo>
                  <a:pt x="1292682" y="5283047"/>
                </a:lnTo>
                <a:lnTo>
                  <a:pt x="1285583" y="5272796"/>
                </a:lnTo>
                <a:lnTo>
                  <a:pt x="1116013" y="5403697"/>
                </a:lnTo>
                <a:lnTo>
                  <a:pt x="750844" y="5126124"/>
                </a:lnTo>
                <a:lnTo>
                  <a:pt x="1025312" y="4913212"/>
                </a:lnTo>
                <a:lnTo>
                  <a:pt x="1110492" y="4847761"/>
                </a:lnTo>
                <a:lnTo>
                  <a:pt x="1475660" y="5125335"/>
                </a:lnTo>
                <a:lnTo>
                  <a:pt x="1285583" y="5272008"/>
                </a:lnTo>
                <a:lnTo>
                  <a:pt x="1293470" y="5283047"/>
                </a:lnTo>
                <a:lnTo>
                  <a:pt x="1484336" y="5134798"/>
                </a:lnTo>
                <a:lnTo>
                  <a:pt x="1484336" y="5309070"/>
                </a:lnTo>
                <a:lnTo>
                  <a:pt x="1497744" y="5306704"/>
                </a:lnTo>
                <a:lnTo>
                  <a:pt x="1497744" y="5129278"/>
                </a:lnTo>
                <a:lnTo>
                  <a:pt x="1513518" y="5116661"/>
                </a:lnTo>
                <a:lnTo>
                  <a:pt x="1513518" y="5100101"/>
                </a:lnTo>
                <a:lnTo>
                  <a:pt x="1495378" y="5114295"/>
                </a:lnTo>
                <a:lnTo>
                  <a:pt x="1495378" y="4768116"/>
                </a:lnTo>
                <a:lnTo>
                  <a:pt x="1513518" y="4753922"/>
                </a:lnTo>
                <a:lnTo>
                  <a:pt x="1513518" y="4737362"/>
                </a:lnTo>
                <a:lnTo>
                  <a:pt x="1489068" y="4756288"/>
                </a:lnTo>
                <a:lnTo>
                  <a:pt x="1123900" y="4478714"/>
                </a:lnTo>
                <a:lnTo>
                  <a:pt x="1488280" y="4196409"/>
                </a:lnTo>
                <a:lnTo>
                  <a:pt x="1853448" y="4473983"/>
                </a:lnTo>
                <a:lnTo>
                  <a:pt x="1514307" y="4737362"/>
                </a:lnTo>
                <a:lnTo>
                  <a:pt x="1514307" y="4753134"/>
                </a:lnTo>
                <a:lnTo>
                  <a:pt x="1857392" y="4487388"/>
                </a:lnTo>
                <a:lnTo>
                  <a:pt x="1857392" y="4833567"/>
                </a:lnTo>
                <a:lnTo>
                  <a:pt x="1514307" y="5100101"/>
                </a:lnTo>
                <a:lnTo>
                  <a:pt x="1514307" y="5116661"/>
                </a:lnTo>
                <a:lnTo>
                  <a:pt x="1870800" y="4839875"/>
                </a:lnTo>
                <a:lnTo>
                  <a:pt x="1870800" y="4470828"/>
                </a:lnTo>
                <a:lnTo>
                  <a:pt x="1497744" y="4186946"/>
                </a:lnTo>
                <a:lnTo>
                  <a:pt x="1497744" y="3839190"/>
                </a:lnTo>
                <a:lnTo>
                  <a:pt x="1484336" y="3849441"/>
                </a:lnTo>
                <a:lnTo>
                  <a:pt x="1484336" y="4182215"/>
                </a:lnTo>
                <a:lnTo>
                  <a:pt x="1122322" y="4462154"/>
                </a:lnTo>
                <a:lnTo>
                  <a:pt x="1122322" y="4115975"/>
                </a:lnTo>
                <a:lnTo>
                  <a:pt x="1484336" y="3835248"/>
                </a:lnTo>
                <a:lnTo>
                  <a:pt x="1484336" y="3848653"/>
                </a:lnTo>
                <a:lnTo>
                  <a:pt x="1497744" y="3838402"/>
                </a:lnTo>
                <a:lnTo>
                  <a:pt x="1497744" y="3818688"/>
                </a:lnTo>
                <a:lnTo>
                  <a:pt x="1136519" y="3544268"/>
                </a:lnTo>
                <a:lnTo>
                  <a:pt x="1125477" y="3552154"/>
                </a:lnTo>
                <a:lnTo>
                  <a:pt x="1135730" y="3543479"/>
                </a:lnTo>
                <a:lnTo>
                  <a:pt x="1119956" y="3531651"/>
                </a:lnTo>
                <a:lnTo>
                  <a:pt x="1119956" y="3519822"/>
                </a:lnTo>
                <a:lnTo>
                  <a:pt x="1106548" y="3519822"/>
                </a:lnTo>
                <a:lnTo>
                  <a:pt x="1106548" y="3532439"/>
                </a:lnTo>
                <a:lnTo>
                  <a:pt x="744534" y="3812379"/>
                </a:lnTo>
                <a:lnTo>
                  <a:pt x="744534" y="3495377"/>
                </a:lnTo>
                <a:lnTo>
                  <a:pt x="744534" y="3466989"/>
                </a:lnTo>
                <a:lnTo>
                  <a:pt x="1106548" y="3186261"/>
                </a:lnTo>
                <a:lnTo>
                  <a:pt x="1106548" y="3500109"/>
                </a:lnTo>
                <a:lnTo>
                  <a:pt x="1106548" y="3519034"/>
                </a:lnTo>
                <a:lnTo>
                  <a:pt x="1119956" y="3519034"/>
                </a:lnTo>
                <a:lnTo>
                  <a:pt x="1119956" y="3180741"/>
                </a:lnTo>
                <a:lnTo>
                  <a:pt x="1392847" y="2969406"/>
                </a:lnTo>
                <a:lnTo>
                  <a:pt x="1483547" y="2899224"/>
                </a:lnTo>
                <a:lnTo>
                  <a:pt x="1862913" y="3187049"/>
                </a:lnTo>
                <a:lnTo>
                  <a:pt x="2243855" y="2891339"/>
                </a:lnTo>
                <a:lnTo>
                  <a:pt x="2243855" y="2773843"/>
                </a:lnTo>
                <a:lnTo>
                  <a:pt x="2231236" y="2779363"/>
                </a:lnTo>
                <a:lnTo>
                  <a:pt x="2231236" y="2885030"/>
                </a:lnTo>
                <a:lnTo>
                  <a:pt x="1869222" y="3165758"/>
                </a:lnTo>
                <a:lnTo>
                  <a:pt x="1869222" y="2819579"/>
                </a:lnTo>
                <a:lnTo>
                  <a:pt x="2231236" y="2538851"/>
                </a:lnTo>
                <a:lnTo>
                  <a:pt x="2231236" y="2778574"/>
                </a:lnTo>
                <a:lnTo>
                  <a:pt x="2243855" y="2773054"/>
                </a:lnTo>
                <a:lnTo>
                  <a:pt x="2243855" y="2522291"/>
                </a:lnTo>
                <a:lnTo>
                  <a:pt x="2113720" y="2422933"/>
                </a:lnTo>
                <a:lnTo>
                  <a:pt x="2100312" y="2429241"/>
                </a:lnTo>
                <a:lnTo>
                  <a:pt x="2226503" y="2525446"/>
                </a:lnTo>
                <a:lnTo>
                  <a:pt x="1862124" y="2807751"/>
                </a:lnTo>
                <a:lnTo>
                  <a:pt x="1496955" y="2530177"/>
                </a:lnTo>
                <a:lnTo>
                  <a:pt x="1861335" y="2247872"/>
                </a:lnTo>
                <a:lnTo>
                  <a:pt x="2099523" y="2428452"/>
                </a:lnTo>
                <a:lnTo>
                  <a:pt x="2112931" y="2422144"/>
                </a:lnTo>
                <a:lnTo>
                  <a:pt x="1870800" y="2238409"/>
                </a:lnTo>
                <a:lnTo>
                  <a:pt x="1870800" y="2059405"/>
                </a:lnTo>
                <a:lnTo>
                  <a:pt x="1857392" y="2060983"/>
                </a:lnTo>
                <a:lnTo>
                  <a:pt x="1857392" y="2232889"/>
                </a:lnTo>
                <a:lnTo>
                  <a:pt x="1496167" y="2513617"/>
                </a:lnTo>
                <a:lnTo>
                  <a:pt x="1496167" y="2166650"/>
                </a:lnTo>
                <a:lnTo>
                  <a:pt x="1666526" y="2034960"/>
                </a:lnTo>
                <a:lnTo>
                  <a:pt x="1658639" y="2023920"/>
                </a:lnTo>
                <a:lnTo>
                  <a:pt x="1666526" y="2034172"/>
                </a:lnTo>
                <a:lnTo>
                  <a:pt x="1857392" y="1885922"/>
                </a:lnTo>
                <a:lnTo>
                  <a:pt x="1857392" y="2060194"/>
                </a:lnTo>
                <a:lnTo>
                  <a:pt x="1870800" y="2058617"/>
                </a:lnTo>
                <a:lnTo>
                  <a:pt x="1870800" y="1881190"/>
                </a:lnTo>
                <a:lnTo>
                  <a:pt x="1886574" y="1868573"/>
                </a:lnTo>
                <a:lnTo>
                  <a:pt x="1886574" y="1852014"/>
                </a:lnTo>
                <a:lnTo>
                  <a:pt x="1869222" y="1865419"/>
                </a:lnTo>
                <a:lnTo>
                  <a:pt x="1869222" y="1519240"/>
                </a:lnTo>
                <a:lnTo>
                  <a:pt x="1886574" y="1505835"/>
                </a:lnTo>
                <a:lnTo>
                  <a:pt x="1886574" y="1489275"/>
                </a:lnTo>
                <a:lnTo>
                  <a:pt x="1862124" y="1508201"/>
                </a:lnTo>
                <a:lnTo>
                  <a:pt x="1496955" y="1230627"/>
                </a:lnTo>
                <a:lnTo>
                  <a:pt x="1861335" y="947533"/>
                </a:lnTo>
                <a:lnTo>
                  <a:pt x="2226503" y="1225107"/>
                </a:lnTo>
                <a:lnTo>
                  <a:pt x="1887362" y="1488487"/>
                </a:lnTo>
                <a:lnTo>
                  <a:pt x="1887362" y="1505046"/>
                </a:lnTo>
                <a:lnTo>
                  <a:pt x="2231236" y="1238512"/>
                </a:lnTo>
                <a:lnTo>
                  <a:pt x="2231236" y="1585480"/>
                </a:lnTo>
                <a:lnTo>
                  <a:pt x="1887362" y="1851225"/>
                </a:lnTo>
                <a:lnTo>
                  <a:pt x="1887362" y="1867785"/>
                </a:lnTo>
                <a:lnTo>
                  <a:pt x="2243855" y="1591788"/>
                </a:lnTo>
                <a:lnTo>
                  <a:pt x="2243855" y="1221952"/>
                </a:lnTo>
                <a:lnTo>
                  <a:pt x="1870800" y="938859"/>
                </a:lnTo>
                <a:lnTo>
                  <a:pt x="1870800" y="590314"/>
                </a:lnTo>
                <a:lnTo>
                  <a:pt x="1857392" y="600566"/>
                </a:lnTo>
                <a:lnTo>
                  <a:pt x="1857392" y="933339"/>
                </a:lnTo>
                <a:lnTo>
                  <a:pt x="1496167" y="1214067"/>
                </a:lnTo>
                <a:lnTo>
                  <a:pt x="1496167" y="867888"/>
                </a:lnTo>
                <a:lnTo>
                  <a:pt x="1857392" y="587160"/>
                </a:lnTo>
                <a:lnTo>
                  <a:pt x="1857392" y="599777"/>
                </a:lnTo>
                <a:lnTo>
                  <a:pt x="1870800" y="589526"/>
                </a:lnTo>
                <a:lnTo>
                  <a:pt x="1870800" y="570600"/>
                </a:lnTo>
                <a:lnTo>
                  <a:pt x="1509574" y="295392"/>
                </a:lnTo>
                <a:lnTo>
                  <a:pt x="1498533" y="304066"/>
                </a:lnTo>
                <a:lnTo>
                  <a:pt x="1508786" y="295392"/>
                </a:lnTo>
                <a:lnTo>
                  <a:pt x="1493012" y="283564"/>
                </a:lnTo>
                <a:lnTo>
                  <a:pt x="1493012" y="1953"/>
                </a:lnTo>
                <a:lnTo>
                  <a:pt x="1493012" y="0"/>
                </a:ln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lnTo>
                  <a:pt x="1480393" y="283564"/>
                </a:lnTo>
                <a:lnTo>
                  <a:pt x="1118379" y="564292"/>
                </a:lnTo>
                <a:lnTo>
                  <a:pt x="1118379" y="218113"/>
                </a:lnTo>
                <a:lnTo>
                  <a:pt x="1379242" y="15255"/>
                </a:lnTo>
                <a:lnTo>
                  <a:pt x="1398859" y="0"/>
                </a:ln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lnTo>
                  <a:pt x="1112069" y="206284"/>
                </a:lnTo>
                <a:lnTo>
                  <a:pt x="857417" y="13087"/>
                </a:lnTo>
                <a:lnTo>
                  <a:pt x="84016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</p:spTree>
    <p:extLst>
      <p:ext uri="{BB962C8B-B14F-4D97-AF65-F5344CB8AC3E}">
        <p14:creationId xmlns:p14="http://schemas.microsoft.com/office/powerpoint/2010/main" val="112327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flipH="1">
            <a:off x="0" y="0"/>
            <a:ext cx="3684486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3684486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493012 w 5957423"/>
              <a:gd name="connsiteY293" fmla="*/ 0 h 6858000"/>
              <a:gd name="connsiteX294" fmla="*/ 1398859 w 5957423"/>
              <a:gd name="connsiteY294" fmla="*/ 0 h 6858000"/>
              <a:gd name="connsiteX295" fmla="*/ 1480393 w 5957423"/>
              <a:gd name="connsiteY295" fmla="*/ 0 h 6858000"/>
              <a:gd name="connsiteX296" fmla="*/ 1480393 w 5957423"/>
              <a:gd name="connsiteY296" fmla="*/ 84404 h 6858000"/>
              <a:gd name="connsiteX297" fmla="*/ 1480393 w 5957423"/>
              <a:gd name="connsiteY297" fmla="*/ 283564 h 6858000"/>
              <a:gd name="connsiteX298" fmla="*/ 1118379 w 5957423"/>
              <a:gd name="connsiteY298" fmla="*/ 564292 h 6858000"/>
              <a:gd name="connsiteX299" fmla="*/ 1118379 w 5957423"/>
              <a:gd name="connsiteY299" fmla="*/ 218113 h 6858000"/>
              <a:gd name="connsiteX300" fmla="*/ 1379242 w 5957423"/>
              <a:gd name="connsiteY300" fmla="*/ 15255 h 6858000"/>
              <a:gd name="connsiteX301" fmla="*/ 1398859 w 5957423"/>
              <a:gd name="connsiteY301" fmla="*/ 0 h 6858000"/>
              <a:gd name="connsiteX302" fmla="*/ 840168 w 5957423"/>
              <a:gd name="connsiteY302" fmla="*/ 0 h 6858000"/>
              <a:gd name="connsiteX303" fmla="*/ 1377550 w 5957423"/>
              <a:gd name="connsiteY303" fmla="*/ 0 h 6858000"/>
              <a:gd name="connsiteX304" fmla="*/ 1301753 w 5957423"/>
              <a:gd name="connsiteY304" fmla="*/ 58896 h 6858000"/>
              <a:gd name="connsiteX305" fmla="*/ 1112069 w 5957423"/>
              <a:gd name="connsiteY305" fmla="*/ 206284 h 6858000"/>
              <a:gd name="connsiteX306" fmla="*/ 857417 w 5957423"/>
              <a:gd name="connsiteY306" fmla="*/ 13087 h 6858000"/>
              <a:gd name="connsiteX307" fmla="*/ 840168 w 5957423"/>
              <a:gd name="connsiteY307" fmla="*/ 0 h 6858000"/>
              <a:gd name="connsiteX0" fmla="*/ 738225 w 3684486"/>
              <a:gd name="connsiteY0" fmla="*/ 6793932 h 6858000"/>
              <a:gd name="connsiteX1" fmla="*/ 814828 w 3684486"/>
              <a:gd name="connsiteY1" fmla="*/ 6852286 h 6858000"/>
              <a:gd name="connsiteX2" fmla="*/ 822329 w 3684486"/>
              <a:gd name="connsiteY2" fmla="*/ 6858000 h 6858000"/>
              <a:gd name="connsiteX3" fmla="*/ 655724 w 3684486"/>
              <a:gd name="connsiteY3" fmla="*/ 6858000 h 6858000"/>
              <a:gd name="connsiteX4" fmla="*/ 656989 w 3684486"/>
              <a:gd name="connsiteY4" fmla="*/ 6857017 h 6858000"/>
              <a:gd name="connsiteX5" fmla="*/ 738225 w 3684486"/>
              <a:gd name="connsiteY5" fmla="*/ 6793932 h 6858000"/>
              <a:gd name="connsiteX6" fmla="*/ 733493 w 3684486"/>
              <a:gd name="connsiteY6" fmla="*/ 6434348 h 6858000"/>
              <a:gd name="connsiteX7" fmla="*/ 733493 w 3684486"/>
              <a:gd name="connsiteY7" fmla="*/ 6780527 h 6858000"/>
              <a:gd name="connsiteX8" fmla="*/ 639637 w 3684486"/>
              <a:gd name="connsiteY8" fmla="*/ 6853075 h 6858000"/>
              <a:gd name="connsiteX9" fmla="*/ 656989 w 3684486"/>
              <a:gd name="connsiteY9" fmla="*/ 6857017 h 6858000"/>
              <a:gd name="connsiteX10" fmla="*/ 638848 w 3684486"/>
              <a:gd name="connsiteY10" fmla="*/ 6853863 h 6858000"/>
              <a:gd name="connsiteX11" fmla="*/ 633515 w 3684486"/>
              <a:gd name="connsiteY11" fmla="*/ 6858000 h 6858000"/>
              <a:gd name="connsiteX12" fmla="*/ 371479 w 3684486"/>
              <a:gd name="connsiteY12" fmla="*/ 6858000 h 6858000"/>
              <a:gd name="connsiteX13" fmla="*/ 371479 w 3684486"/>
              <a:gd name="connsiteY13" fmla="*/ 6799592 h 6858000"/>
              <a:gd name="connsiteX14" fmla="*/ 371479 w 3684486"/>
              <a:gd name="connsiteY14" fmla="*/ 6715076 h 6858000"/>
              <a:gd name="connsiteX15" fmla="*/ 733493 w 3684486"/>
              <a:gd name="connsiteY15" fmla="*/ 6434348 h 6858000"/>
              <a:gd name="connsiteX16" fmla="*/ 1106548 w 3684486"/>
              <a:gd name="connsiteY16" fmla="*/ 5786939 h 6858000"/>
              <a:gd name="connsiteX17" fmla="*/ 1106548 w 3684486"/>
              <a:gd name="connsiteY17" fmla="*/ 6133906 h 6858000"/>
              <a:gd name="connsiteX18" fmla="*/ 1012693 w 3684486"/>
              <a:gd name="connsiteY18" fmla="*/ 6206454 h 6858000"/>
              <a:gd name="connsiteX19" fmla="*/ 744534 w 3684486"/>
              <a:gd name="connsiteY19" fmla="*/ 6413845 h 6858000"/>
              <a:gd name="connsiteX20" fmla="*/ 744534 w 3684486"/>
              <a:gd name="connsiteY20" fmla="*/ 6067667 h 6858000"/>
              <a:gd name="connsiteX21" fmla="*/ 873093 w 3684486"/>
              <a:gd name="connsiteY21" fmla="*/ 5968308 h 6858000"/>
              <a:gd name="connsiteX22" fmla="*/ 1106548 w 3684486"/>
              <a:gd name="connsiteY22" fmla="*/ 5786939 h 6858000"/>
              <a:gd name="connsiteX23" fmla="*/ 1739875 w 3684486"/>
              <a:gd name="connsiteY23" fmla="*/ 5671020 h 6858000"/>
              <a:gd name="connsiteX24" fmla="*/ 1726467 w 3684486"/>
              <a:gd name="connsiteY24" fmla="*/ 5677328 h 6858000"/>
              <a:gd name="connsiteX25" fmla="*/ 1739875 w 3684486"/>
              <a:gd name="connsiteY25" fmla="*/ 5671020 h 6858000"/>
              <a:gd name="connsiteX26" fmla="*/ 1488280 w 3684486"/>
              <a:gd name="connsiteY26" fmla="*/ 5495959 h 6858000"/>
              <a:gd name="connsiteX27" fmla="*/ 1726467 w 3684486"/>
              <a:gd name="connsiteY27" fmla="*/ 5677328 h 6858000"/>
              <a:gd name="connsiteX28" fmla="*/ 1853448 w 3684486"/>
              <a:gd name="connsiteY28" fmla="*/ 5773533 h 6858000"/>
              <a:gd name="connsiteX29" fmla="*/ 1489068 w 3684486"/>
              <a:gd name="connsiteY29" fmla="*/ 6056627 h 6858000"/>
              <a:gd name="connsiteX30" fmla="*/ 1123900 w 3684486"/>
              <a:gd name="connsiteY30" fmla="*/ 5779053 h 6858000"/>
              <a:gd name="connsiteX31" fmla="*/ 1488280 w 3684486"/>
              <a:gd name="connsiteY31" fmla="*/ 5495959 h 6858000"/>
              <a:gd name="connsiteX32" fmla="*/ 359648 w 3684486"/>
              <a:gd name="connsiteY32" fmla="*/ 4847761 h 6858000"/>
              <a:gd name="connsiteX33" fmla="*/ 724817 w 3684486"/>
              <a:gd name="connsiteY33" fmla="*/ 5125335 h 6858000"/>
              <a:gd name="connsiteX34" fmla="*/ 487418 w 3684486"/>
              <a:gd name="connsiteY34" fmla="*/ 5309070 h 6858000"/>
              <a:gd name="connsiteX35" fmla="*/ 493727 w 3684486"/>
              <a:gd name="connsiteY35" fmla="*/ 5320110 h 6858000"/>
              <a:gd name="connsiteX36" fmla="*/ 733493 w 3684486"/>
              <a:gd name="connsiteY36" fmla="*/ 5134798 h 6858000"/>
              <a:gd name="connsiteX37" fmla="*/ 733493 w 3684486"/>
              <a:gd name="connsiteY37" fmla="*/ 5480976 h 6858000"/>
              <a:gd name="connsiteX38" fmla="*/ 633328 w 3684486"/>
              <a:gd name="connsiteY38" fmla="*/ 5558256 h 6858000"/>
              <a:gd name="connsiteX39" fmla="*/ 641215 w 3684486"/>
              <a:gd name="connsiteY39" fmla="*/ 5570873 h 6858000"/>
              <a:gd name="connsiteX40" fmla="*/ 737436 w 3684486"/>
              <a:gd name="connsiteY40" fmla="*/ 5495959 h 6858000"/>
              <a:gd name="connsiteX41" fmla="*/ 1102605 w 3684486"/>
              <a:gd name="connsiteY41" fmla="*/ 5773533 h 6858000"/>
              <a:gd name="connsiteX42" fmla="*/ 866783 w 3684486"/>
              <a:gd name="connsiteY42" fmla="*/ 5956479 h 6858000"/>
              <a:gd name="connsiteX43" fmla="*/ 873093 w 3684486"/>
              <a:gd name="connsiteY43" fmla="*/ 5968308 h 6858000"/>
              <a:gd name="connsiteX44" fmla="*/ 865994 w 3684486"/>
              <a:gd name="connsiteY44" fmla="*/ 5957268 h 6858000"/>
              <a:gd name="connsiteX45" fmla="*/ 738225 w 3684486"/>
              <a:gd name="connsiteY45" fmla="*/ 6056627 h 6858000"/>
              <a:gd name="connsiteX46" fmla="*/ 373056 w 3684486"/>
              <a:gd name="connsiteY46" fmla="*/ 5779053 h 6858000"/>
              <a:gd name="connsiteX47" fmla="*/ 640426 w 3684486"/>
              <a:gd name="connsiteY47" fmla="*/ 5571661 h 6858000"/>
              <a:gd name="connsiteX48" fmla="*/ 633328 w 3684486"/>
              <a:gd name="connsiteY48" fmla="*/ 5559044 h 6858000"/>
              <a:gd name="connsiteX49" fmla="*/ 371479 w 3684486"/>
              <a:gd name="connsiteY49" fmla="*/ 5761705 h 6858000"/>
              <a:gd name="connsiteX50" fmla="*/ 371479 w 3684486"/>
              <a:gd name="connsiteY50" fmla="*/ 5415526 h 6858000"/>
              <a:gd name="connsiteX51" fmla="*/ 493727 w 3684486"/>
              <a:gd name="connsiteY51" fmla="*/ 5320898 h 6858000"/>
              <a:gd name="connsiteX52" fmla="*/ 486629 w 3684486"/>
              <a:gd name="connsiteY52" fmla="*/ 5309070 h 6858000"/>
              <a:gd name="connsiteX53" fmla="*/ 365169 w 3684486"/>
              <a:gd name="connsiteY53" fmla="*/ 5403697 h 6858000"/>
              <a:gd name="connsiteX54" fmla="*/ 0 w 3684486"/>
              <a:gd name="connsiteY54" fmla="*/ 5126124 h 6858000"/>
              <a:gd name="connsiteX55" fmla="*/ 359648 w 3684486"/>
              <a:gd name="connsiteY55" fmla="*/ 4847761 h 6858000"/>
              <a:gd name="connsiteX56" fmla="*/ 1106548 w 3684486"/>
              <a:gd name="connsiteY56" fmla="*/ 4487388 h 6858000"/>
              <a:gd name="connsiteX57" fmla="*/ 1106548 w 3684486"/>
              <a:gd name="connsiteY57" fmla="*/ 4833567 h 6858000"/>
              <a:gd name="connsiteX58" fmla="*/ 1018214 w 3684486"/>
              <a:gd name="connsiteY58" fmla="*/ 4902172 h 6858000"/>
              <a:gd name="connsiteX59" fmla="*/ 1025312 w 3684486"/>
              <a:gd name="connsiteY59" fmla="*/ 4913212 h 6858000"/>
              <a:gd name="connsiteX60" fmla="*/ 1017425 w 3684486"/>
              <a:gd name="connsiteY60" fmla="*/ 4902960 h 6858000"/>
              <a:gd name="connsiteX61" fmla="*/ 744534 w 3684486"/>
              <a:gd name="connsiteY61" fmla="*/ 5114295 h 6858000"/>
              <a:gd name="connsiteX62" fmla="*/ 744534 w 3684486"/>
              <a:gd name="connsiteY62" fmla="*/ 4768116 h 6858000"/>
              <a:gd name="connsiteX63" fmla="*/ 856530 w 3684486"/>
              <a:gd name="connsiteY63" fmla="*/ 4680586 h 6858000"/>
              <a:gd name="connsiteX64" fmla="*/ 849432 w 3684486"/>
              <a:gd name="connsiteY64" fmla="*/ 4670335 h 6858000"/>
              <a:gd name="connsiteX65" fmla="*/ 857319 w 3684486"/>
              <a:gd name="connsiteY65" fmla="*/ 4680586 h 6858000"/>
              <a:gd name="connsiteX66" fmla="*/ 1106548 w 3684486"/>
              <a:gd name="connsiteY66" fmla="*/ 4487388 h 6858000"/>
              <a:gd name="connsiteX67" fmla="*/ 737436 w 3684486"/>
              <a:gd name="connsiteY67" fmla="*/ 4196409 h 6858000"/>
              <a:gd name="connsiteX68" fmla="*/ 1102605 w 3684486"/>
              <a:gd name="connsiteY68" fmla="*/ 4473983 h 6858000"/>
              <a:gd name="connsiteX69" fmla="*/ 849432 w 3684486"/>
              <a:gd name="connsiteY69" fmla="*/ 4670335 h 6858000"/>
              <a:gd name="connsiteX70" fmla="*/ 738225 w 3684486"/>
              <a:gd name="connsiteY70" fmla="*/ 4756288 h 6858000"/>
              <a:gd name="connsiteX71" fmla="*/ 373056 w 3684486"/>
              <a:gd name="connsiteY71" fmla="*/ 4478714 h 6858000"/>
              <a:gd name="connsiteX72" fmla="*/ 737436 w 3684486"/>
              <a:gd name="connsiteY72" fmla="*/ 4196409 h 6858000"/>
              <a:gd name="connsiteX73" fmla="*/ 1115224 w 3684486"/>
              <a:gd name="connsiteY73" fmla="*/ 3544268 h 6858000"/>
              <a:gd name="connsiteX74" fmla="*/ 1125477 w 3684486"/>
              <a:gd name="connsiteY74" fmla="*/ 3552154 h 6858000"/>
              <a:gd name="connsiteX75" fmla="*/ 1480393 w 3684486"/>
              <a:gd name="connsiteY75" fmla="*/ 3821842 h 6858000"/>
              <a:gd name="connsiteX76" fmla="*/ 1116013 w 3684486"/>
              <a:gd name="connsiteY76" fmla="*/ 4104935 h 6858000"/>
              <a:gd name="connsiteX77" fmla="*/ 750844 w 3684486"/>
              <a:gd name="connsiteY77" fmla="*/ 3826573 h 6858000"/>
              <a:gd name="connsiteX78" fmla="*/ 1115224 w 3684486"/>
              <a:gd name="connsiteY78" fmla="*/ 3544268 h 6858000"/>
              <a:gd name="connsiteX79" fmla="*/ 1480393 w 3684486"/>
              <a:gd name="connsiteY79" fmla="*/ 2538851 h 6858000"/>
              <a:gd name="connsiteX80" fmla="*/ 1480393 w 3684486"/>
              <a:gd name="connsiteY80" fmla="*/ 2885030 h 6858000"/>
              <a:gd name="connsiteX81" fmla="*/ 1386537 w 3684486"/>
              <a:gd name="connsiteY81" fmla="*/ 2957578 h 6858000"/>
              <a:gd name="connsiteX82" fmla="*/ 1392847 w 3684486"/>
              <a:gd name="connsiteY82" fmla="*/ 2969406 h 6858000"/>
              <a:gd name="connsiteX83" fmla="*/ 1385748 w 3684486"/>
              <a:gd name="connsiteY83" fmla="*/ 2958366 h 6858000"/>
              <a:gd name="connsiteX84" fmla="*/ 1118379 w 3684486"/>
              <a:gd name="connsiteY84" fmla="*/ 3165758 h 6858000"/>
              <a:gd name="connsiteX85" fmla="*/ 1118379 w 3684486"/>
              <a:gd name="connsiteY85" fmla="*/ 2819579 h 6858000"/>
              <a:gd name="connsiteX86" fmla="*/ 1246148 w 3684486"/>
              <a:gd name="connsiteY86" fmla="*/ 2720221 h 6858000"/>
              <a:gd name="connsiteX87" fmla="*/ 1239839 w 3684486"/>
              <a:gd name="connsiteY87" fmla="*/ 2708392 h 6858000"/>
              <a:gd name="connsiteX88" fmla="*/ 1246937 w 3684486"/>
              <a:gd name="connsiteY88" fmla="*/ 2719432 h 6858000"/>
              <a:gd name="connsiteX89" fmla="*/ 1480393 w 3684486"/>
              <a:gd name="connsiteY89" fmla="*/ 2538851 h 6858000"/>
              <a:gd name="connsiteX90" fmla="*/ 732704 w 3684486"/>
              <a:gd name="connsiteY90" fmla="*/ 1598885 h 6858000"/>
              <a:gd name="connsiteX91" fmla="*/ 1097873 w 3684486"/>
              <a:gd name="connsiteY91" fmla="*/ 1876459 h 6858000"/>
              <a:gd name="connsiteX92" fmla="*/ 860473 w 3684486"/>
              <a:gd name="connsiteY92" fmla="*/ 2060194 h 6858000"/>
              <a:gd name="connsiteX93" fmla="*/ 867572 w 3684486"/>
              <a:gd name="connsiteY93" fmla="*/ 2072022 h 6858000"/>
              <a:gd name="connsiteX94" fmla="*/ 1106548 w 3684486"/>
              <a:gd name="connsiteY94" fmla="*/ 1885922 h 6858000"/>
              <a:gd name="connsiteX95" fmla="*/ 1106548 w 3684486"/>
              <a:gd name="connsiteY95" fmla="*/ 2232889 h 6858000"/>
              <a:gd name="connsiteX96" fmla="*/ 1007172 w 3684486"/>
              <a:gd name="connsiteY96" fmla="*/ 2310168 h 6858000"/>
              <a:gd name="connsiteX97" fmla="*/ 1014270 w 3684486"/>
              <a:gd name="connsiteY97" fmla="*/ 2322785 h 6858000"/>
              <a:gd name="connsiteX98" fmla="*/ 1110492 w 3684486"/>
              <a:gd name="connsiteY98" fmla="*/ 2247872 h 6858000"/>
              <a:gd name="connsiteX99" fmla="*/ 1475660 w 3684486"/>
              <a:gd name="connsiteY99" fmla="*/ 2525446 h 6858000"/>
              <a:gd name="connsiteX100" fmla="*/ 1239839 w 3684486"/>
              <a:gd name="connsiteY100" fmla="*/ 2708392 h 6858000"/>
              <a:gd name="connsiteX101" fmla="*/ 1112069 w 3684486"/>
              <a:gd name="connsiteY101" fmla="*/ 2807751 h 6858000"/>
              <a:gd name="connsiteX102" fmla="*/ 746900 w 3684486"/>
              <a:gd name="connsiteY102" fmla="*/ 2530177 h 6858000"/>
              <a:gd name="connsiteX103" fmla="*/ 1013481 w 3684486"/>
              <a:gd name="connsiteY103" fmla="*/ 2322785 h 6858000"/>
              <a:gd name="connsiteX104" fmla="*/ 1006383 w 3684486"/>
              <a:gd name="connsiteY104" fmla="*/ 2310168 h 6858000"/>
              <a:gd name="connsiteX105" fmla="*/ 744534 w 3684486"/>
              <a:gd name="connsiteY105" fmla="*/ 2513617 h 6858000"/>
              <a:gd name="connsiteX106" fmla="*/ 744534 w 3684486"/>
              <a:gd name="connsiteY106" fmla="*/ 2166650 h 6858000"/>
              <a:gd name="connsiteX107" fmla="*/ 866783 w 3684486"/>
              <a:gd name="connsiteY107" fmla="*/ 2072022 h 6858000"/>
              <a:gd name="connsiteX108" fmla="*/ 860473 w 3684486"/>
              <a:gd name="connsiteY108" fmla="*/ 2060983 h 6858000"/>
              <a:gd name="connsiteX109" fmla="*/ 738225 w 3684486"/>
              <a:gd name="connsiteY109" fmla="*/ 2155610 h 6858000"/>
              <a:gd name="connsiteX110" fmla="*/ 373056 w 3684486"/>
              <a:gd name="connsiteY110" fmla="*/ 1878036 h 6858000"/>
              <a:gd name="connsiteX111" fmla="*/ 732704 w 3684486"/>
              <a:gd name="connsiteY111" fmla="*/ 1598885 h 6858000"/>
              <a:gd name="connsiteX112" fmla="*/ 1480393 w 3684486"/>
              <a:gd name="connsiteY112" fmla="*/ 1238512 h 6858000"/>
              <a:gd name="connsiteX113" fmla="*/ 1480393 w 3684486"/>
              <a:gd name="connsiteY113" fmla="*/ 1585480 h 6858000"/>
              <a:gd name="connsiteX114" fmla="*/ 1391269 w 3684486"/>
              <a:gd name="connsiteY114" fmla="*/ 1654085 h 6858000"/>
              <a:gd name="connsiteX115" fmla="*/ 1399156 w 3684486"/>
              <a:gd name="connsiteY115" fmla="*/ 1664336 h 6858000"/>
              <a:gd name="connsiteX116" fmla="*/ 1483547 w 3684486"/>
              <a:gd name="connsiteY116" fmla="*/ 1598885 h 6858000"/>
              <a:gd name="connsiteX117" fmla="*/ 1848716 w 3684486"/>
              <a:gd name="connsiteY117" fmla="*/ 1876459 h 6858000"/>
              <a:gd name="connsiteX118" fmla="*/ 1658639 w 3684486"/>
              <a:gd name="connsiteY118" fmla="*/ 2023920 h 6858000"/>
              <a:gd name="connsiteX119" fmla="*/ 1489068 w 3684486"/>
              <a:gd name="connsiteY119" fmla="*/ 2155610 h 6858000"/>
              <a:gd name="connsiteX120" fmla="*/ 1123900 w 3684486"/>
              <a:gd name="connsiteY120" fmla="*/ 1878036 h 6858000"/>
              <a:gd name="connsiteX121" fmla="*/ 1398368 w 3684486"/>
              <a:gd name="connsiteY121" fmla="*/ 1665124 h 6858000"/>
              <a:gd name="connsiteX122" fmla="*/ 1390481 w 3684486"/>
              <a:gd name="connsiteY122" fmla="*/ 1654085 h 6858000"/>
              <a:gd name="connsiteX123" fmla="*/ 1118379 w 3684486"/>
              <a:gd name="connsiteY123" fmla="*/ 1865419 h 6858000"/>
              <a:gd name="connsiteX124" fmla="*/ 1118379 w 3684486"/>
              <a:gd name="connsiteY124" fmla="*/ 1519240 h 6858000"/>
              <a:gd name="connsiteX125" fmla="*/ 1230374 w 3684486"/>
              <a:gd name="connsiteY125" fmla="*/ 1432499 h 6858000"/>
              <a:gd name="connsiteX126" fmla="*/ 1480393 w 3684486"/>
              <a:gd name="connsiteY126" fmla="*/ 1238512 h 6858000"/>
              <a:gd name="connsiteX127" fmla="*/ 1110492 w 3684486"/>
              <a:gd name="connsiteY127" fmla="*/ 947533 h 6858000"/>
              <a:gd name="connsiteX128" fmla="*/ 1475660 w 3684486"/>
              <a:gd name="connsiteY128" fmla="*/ 1225107 h 6858000"/>
              <a:gd name="connsiteX129" fmla="*/ 1223276 w 3684486"/>
              <a:gd name="connsiteY129" fmla="*/ 1421459 h 6858000"/>
              <a:gd name="connsiteX130" fmla="*/ 1230374 w 3684486"/>
              <a:gd name="connsiteY130" fmla="*/ 1432499 h 6858000"/>
              <a:gd name="connsiteX131" fmla="*/ 1222487 w 3684486"/>
              <a:gd name="connsiteY131" fmla="*/ 1422247 h 6858000"/>
              <a:gd name="connsiteX132" fmla="*/ 1112069 w 3684486"/>
              <a:gd name="connsiteY132" fmla="*/ 1508201 h 6858000"/>
              <a:gd name="connsiteX133" fmla="*/ 746900 w 3684486"/>
              <a:gd name="connsiteY133" fmla="*/ 1230627 h 6858000"/>
              <a:gd name="connsiteX134" fmla="*/ 1110492 w 3684486"/>
              <a:gd name="connsiteY134" fmla="*/ 947533 h 6858000"/>
              <a:gd name="connsiteX135" fmla="*/ 1488280 w 3684486"/>
              <a:gd name="connsiteY135" fmla="*/ 296181 h 6858000"/>
              <a:gd name="connsiteX136" fmla="*/ 1498533 w 3684486"/>
              <a:gd name="connsiteY136" fmla="*/ 304066 h 6858000"/>
              <a:gd name="connsiteX137" fmla="*/ 1853448 w 3684486"/>
              <a:gd name="connsiteY137" fmla="*/ 573754 h 6858000"/>
              <a:gd name="connsiteX138" fmla="*/ 1489068 w 3684486"/>
              <a:gd name="connsiteY138" fmla="*/ 856060 h 6858000"/>
              <a:gd name="connsiteX139" fmla="*/ 1123900 w 3684486"/>
              <a:gd name="connsiteY139" fmla="*/ 578486 h 6858000"/>
              <a:gd name="connsiteX140" fmla="*/ 1488280 w 3684486"/>
              <a:gd name="connsiteY140" fmla="*/ 296181 h 6858000"/>
              <a:gd name="connsiteX141" fmla="*/ 1493012 w 3684486"/>
              <a:gd name="connsiteY141" fmla="*/ 0 h 6858000"/>
              <a:gd name="connsiteX142" fmla="*/ 3684486 w 3684486"/>
              <a:gd name="connsiteY142" fmla="*/ 0 h 6858000"/>
              <a:gd name="connsiteX143" fmla="*/ 3684485 w 3684486"/>
              <a:gd name="connsiteY143" fmla="*/ 6858000 h 6858000"/>
              <a:gd name="connsiteX144" fmla="*/ 843615 w 3684486"/>
              <a:gd name="connsiteY144" fmla="*/ 6858000 h 6858000"/>
              <a:gd name="connsiteX145" fmla="*/ 810785 w 3684486"/>
              <a:gd name="connsiteY145" fmla="*/ 6833040 h 6858000"/>
              <a:gd name="connsiteX146" fmla="*/ 746900 w 3684486"/>
              <a:gd name="connsiteY146" fmla="*/ 6784470 h 6858000"/>
              <a:gd name="connsiteX147" fmla="*/ 746900 w 3684486"/>
              <a:gd name="connsiteY147" fmla="*/ 6429617 h 6858000"/>
              <a:gd name="connsiteX148" fmla="*/ 1019002 w 3684486"/>
              <a:gd name="connsiteY148" fmla="*/ 6218282 h 6858000"/>
              <a:gd name="connsiteX149" fmla="*/ 1012693 w 3684486"/>
              <a:gd name="connsiteY149" fmla="*/ 6206454 h 6858000"/>
              <a:gd name="connsiteX150" fmla="*/ 1019791 w 3684486"/>
              <a:gd name="connsiteY150" fmla="*/ 6217493 h 6858000"/>
              <a:gd name="connsiteX151" fmla="*/ 1110492 w 3684486"/>
              <a:gd name="connsiteY151" fmla="*/ 6147311 h 6858000"/>
              <a:gd name="connsiteX152" fmla="*/ 1489068 w 3684486"/>
              <a:gd name="connsiteY152" fmla="*/ 6435925 h 6858000"/>
              <a:gd name="connsiteX153" fmla="*/ 1870800 w 3684486"/>
              <a:gd name="connsiteY153" fmla="*/ 6140214 h 6858000"/>
              <a:gd name="connsiteX154" fmla="*/ 1870800 w 3684486"/>
              <a:gd name="connsiteY154" fmla="*/ 6021930 h 6858000"/>
              <a:gd name="connsiteX155" fmla="*/ 1857392 w 3684486"/>
              <a:gd name="connsiteY155" fmla="*/ 6027450 h 6858000"/>
              <a:gd name="connsiteX156" fmla="*/ 1857392 w 3684486"/>
              <a:gd name="connsiteY156" fmla="*/ 6133906 h 6858000"/>
              <a:gd name="connsiteX157" fmla="*/ 1495378 w 3684486"/>
              <a:gd name="connsiteY157" fmla="*/ 6413845 h 6858000"/>
              <a:gd name="connsiteX158" fmla="*/ 1495378 w 3684486"/>
              <a:gd name="connsiteY158" fmla="*/ 6067667 h 6858000"/>
              <a:gd name="connsiteX159" fmla="*/ 1857392 w 3684486"/>
              <a:gd name="connsiteY159" fmla="*/ 5786939 h 6858000"/>
              <a:gd name="connsiteX160" fmla="*/ 1857392 w 3684486"/>
              <a:gd name="connsiteY160" fmla="*/ 6026661 h 6858000"/>
              <a:gd name="connsiteX161" fmla="*/ 1870800 w 3684486"/>
              <a:gd name="connsiteY161" fmla="*/ 6021141 h 6858000"/>
              <a:gd name="connsiteX162" fmla="*/ 1870800 w 3684486"/>
              <a:gd name="connsiteY162" fmla="*/ 5770379 h 6858000"/>
              <a:gd name="connsiteX163" fmla="*/ 1739875 w 3684486"/>
              <a:gd name="connsiteY163" fmla="*/ 5671020 h 6858000"/>
              <a:gd name="connsiteX164" fmla="*/ 1497744 w 3684486"/>
              <a:gd name="connsiteY164" fmla="*/ 5487285 h 6858000"/>
              <a:gd name="connsiteX165" fmla="*/ 1497744 w 3684486"/>
              <a:gd name="connsiteY165" fmla="*/ 5307493 h 6858000"/>
              <a:gd name="connsiteX166" fmla="*/ 1484336 w 3684486"/>
              <a:gd name="connsiteY166" fmla="*/ 5309858 h 6858000"/>
              <a:gd name="connsiteX167" fmla="*/ 1484336 w 3684486"/>
              <a:gd name="connsiteY167" fmla="*/ 5480976 h 6858000"/>
              <a:gd name="connsiteX168" fmla="*/ 1122322 w 3684486"/>
              <a:gd name="connsiteY168" fmla="*/ 5761705 h 6858000"/>
              <a:gd name="connsiteX169" fmla="*/ 1122322 w 3684486"/>
              <a:gd name="connsiteY169" fmla="*/ 5415526 h 6858000"/>
              <a:gd name="connsiteX170" fmla="*/ 1292682 w 3684486"/>
              <a:gd name="connsiteY170" fmla="*/ 5283047 h 6858000"/>
              <a:gd name="connsiteX171" fmla="*/ 1285583 w 3684486"/>
              <a:gd name="connsiteY171" fmla="*/ 5272796 h 6858000"/>
              <a:gd name="connsiteX172" fmla="*/ 1116013 w 3684486"/>
              <a:gd name="connsiteY172" fmla="*/ 5403697 h 6858000"/>
              <a:gd name="connsiteX173" fmla="*/ 750844 w 3684486"/>
              <a:gd name="connsiteY173" fmla="*/ 5126124 h 6858000"/>
              <a:gd name="connsiteX174" fmla="*/ 1025312 w 3684486"/>
              <a:gd name="connsiteY174" fmla="*/ 4913212 h 6858000"/>
              <a:gd name="connsiteX175" fmla="*/ 1110492 w 3684486"/>
              <a:gd name="connsiteY175" fmla="*/ 4847761 h 6858000"/>
              <a:gd name="connsiteX176" fmla="*/ 1475660 w 3684486"/>
              <a:gd name="connsiteY176" fmla="*/ 5125335 h 6858000"/>
              <a:gd name="connsiteX177" fmla="*/ 1285583 w 3684486"/>
              <a:gd name="connsiteY177" fmla="*/ 5272008 h 6858000"/>
              <a:gd name="connsiteX178" fmla="*/ 1293470 w 3684486"/>
              <a:gd name="connsiteY178" fmla="*/ 5283047 h 6858000"/>
              <a:gd name="connsiteX179" fmla="*/ 1484336 w 3684486"/>
              <a:gd name="connsiteY179" fmla="*/ 5134798 h 6858000"/>
              <a:gd name="connsiteX180" fmla="*/ 1484336 w 3684486"/>
              <a:gd name="connsiteY180" fmla="*/ 5309070 h 6858000"/>
              <a:gd name="connsiteX181" fmla="*/ 1497744 w 3684486"/>
              <a:gd name="connsiteY181" fmla="*/ 5306704 h 6858000"/>
              <a:gd name="connsiteX182" fmla="*/ 1497744 w 3684486"/>
              <a:gd name="connsiteY182" fmla="*/ 5129278 h 6858000"/>
              <a:gd name="connsiteX183" fmla="*/ 1513518 w 3684486"/>
              <a:gd name="connsiteY183" fmla="*/ 5116661 h 6858000"/>
              <a:gd name="connsiteX184" fmla="*/ 1513518 w 3684486"/>
              <a:gd name="connsiteY184" fmla="*/ 5100101 h 6858000"/>
              <a:gd name="connsiteX185" fmla="*/ 1495378 w 3684486"/>
              <a:gd name="connsiteY185" fmla="*/ 5114295 h 6858000"/>
              <a:gd name="connsiteX186" fmla="*/ 1495378 w 3684486"/>
              <a:gd name="connsiteY186" fmla="*/ 4768116 h 6858000"/>
              <a:gd name="connsiteX187" fmla="*/ 1513518 w 3684486"/>
              <a:gd name="connsiteY187" fmla="*/ 4753922 h 6858000"/>
              <a:gd name="connsiteX188" fmla="*/ 1513518 w 3684486"/>
              <a:gd name="connsiteY188" fmla="*/ 4737362 h 6858000"/>
              <a:gd name="connsiteX189" fmla="*/ 1489068 w 3684486"/>
              <a:gd name="connsiteY189" fmla="*/ 4756288 h 6858000"/>
              <a:gd name="connsiteX190" fmla="*/ 1123900 w 3684486"/>
              <a:gd name="connsiteY190" fmla="*/ 4478714 h 6858000"/>
              <a:gd name="connsiteX191" fmla="*/ 1488280 w 3684486"/>
              <a:gd name="connsiteY191" fmla="*/ 4196409 h 6858000"/>
              <a:gd name="connsiteX192" fmla="*/ 1853448 w 3684486"/>
              <a:gd name="connsiteY192" fmla="*/ 4473983 h 6858000"/>
              <a:gd name="connsiteX193" fmla="*/ 1514307 w 3684486"/>
              <a:gd name="connsiteY193" fmla="*/ 4737362 h 6858000"/>
              <a:gd name="connsiteX194" fmla="*/ 1514307 w 3684486"/>
              <a:gd name="connsiteY194" fmla="*/ 4753134 h 6858000"/>
              <a:gd name="connsiteX195" fmla="*/ 1857392 w 3684486"/>
              <a:gd name="connsiteY195" fmla="*/ 4487388 h 6858000"/>
              <a:gd name="connsiteX196" fmla="*/ 1857392 w 3684486"/>
              <a:gd name="connsiteY196" fmla="*/ 4833567 h 6858000"/>
              <a:gd name="connsiteX197" fmla="*/ 1514307 w 3684486"/>
              <a:gd name="connsiteY197" fmla="*/ 5100101 h 6858000"/>
              <a:gd name="connsiteX198" fmla="*/ 1514307 w 3684486"/>
              <a:gd name="connsiteY198" fmla="*/ 5116661 h 6858000"/>
              <a:gd name="connsiteX199" fmla="*/ 1870800 w 3684486"/>
              <a:gd name="connsiteY199" fmla="*/ 4839875 h 6858000"/>
              <a:gd name="connsiteX200" fmla="*/ 1870800 w 3684486"/>
              <a:gd name="connsiteY200" fmla="*/ 4470828 h 6858000"/>
              <a:gd name="connsiteX201" fmla="*/ 1497744 w 3684486"/>
              <a:gd name="connsiteY201" fmla="*/ 4186946 h 6858000"/>
              <a:gd name="connsiteX202" fmla="*/ 1497744 w 3684486"/>
              <a:gd name="connsiteY202" fmla="*/ 3839190 h 6858000"/>
              <a:gd name="connsiteX203" fmla="*/ 1484336 w 3684486"/>
              <a:gd name="connsiteY203" fmla="*/ 3849441 h 6858000"/>
              <a:gd name="connsiteX204" fmla="*/ 1484336 w 3684486"/>
              <a:gd name="connsiteY204" fmla="*/ 4182215 h 6858000"/>
              <a:gd name="connsiteX205" fmla="*/ 1122322 w 3684486"/>
              <a:gd name="connsiteY205" fmla="*/ 4462154 h 6858000"/>
              <a:gd name="connsiteX206" fmla="*/ 1122322 w 3684486"/>
              <a:gd name="connsiteY206" fmla="*/ 4115975 h 6858000"/>
              <a:gd name="connsiteX207" fmla="*/ 1484336 w 3684486"/>
              <a:gd name="connsiteY207" fmla="*/ 3835248 h 6858000"/>
              <a:gd name="connsiteX208" fmla="*/ 1484336 w 3684486"/>
              <a:gd name="connsiteY208" fmla="*/ 3848653 h 6858000"/>
              <a:gd name="connsiteX209" fmla="*/ 1497744 w 3684486"/>
              <a:gd name="connsiteY209" fmla="*/ 3838402 h 6858000"/>
              <a:gd name="connsiteX210" fmla="*/ 1497744 w 3684486"/>
              <a:gd name="connsiteY210" fmla="*/ 3818688 h 6858000"/>
              <a:gd name="connsiteX211" fmla="*/ 1136519 w 3684486"/>
              <a:gd name="connsiteY211" fmla="*/ 3544268 h 6858000"/>
              <a:gd name="connsiteX212" fmla="*/ 1125477 w 3684486"/>
              <a:gd name="connsiteY212" fmla="*/ 3552154 h 6858000"/>
              <a:gd name="connsiteX213" fmla="*/ 1135730 w 3684486"/>
              <a:gd name="connsiteY213" fmla="*/ 3543479 h 6858000"/>
              <a:gd name="connsiteX214" fmla="*/ 1119956 w 3684486"/>
              <a:gd name="connsiteY214" fmla="*/ 3531651 h 6858000"/>
              <a:gd name="connsiteX215" fmla="*/ 1119956 w 3684486"/>
              <a:gd name="connsiteY215" fmla="*/ 3519822 h 6858000"/>
              <a:gd name="connsiteX216" fmla="*/ 1106548 w 3684486"/>
              <a:gd name="connsiteY216" fmla="*/ 3519822 h 6858000"/>
              <a:gd name="connsiteX217" fmla="*/ 1106548 w 3684486"/>
              <a:gd name="connsiteY217" fmla="*/ 3532439 h 6858000"/>
              <a:gd name="connsiteX218" fmla="*/ 744534 w 3684486"/>
              <a:gd name="connsiteY218" fmla="*/ 3812379 h 6858000"/>
              <a:gd name="connsiteX219" fmla="*/ 744534 w 3684486"/>
              <a:gd name="connsiteY219" fmla="*/ 3495377 h 6858000"/>
              <a:gd name="connsiteX220" fmla="*/ 744534 w 3684486"/>
              <a:gd name="connsiteY220" fmla="*/ 3466989 h 6858000"/>
              <a:gd name="connsiteX221" fmla="*/ 1106548 w 3684486"/>
              <a:gd name="connsiteY221" fmla="*/ 3186261 h 6858000"/>
              <a:gd name="connsiteX222" fmla="*/ 1106548 w 3684486"/>
              <a:gd name="connsiteY222" fmla="*/ 3500109 h 6858000"/>
              <a:gd name="connsiteX223" fmla="*/ 1106548 w 3684486"/>
              <a:gd name="connsiteY223" fmla="*/ 3519034 h 6858000"/>
              <a:gd name="connsiteX224" fmla="*/ 1119956 w 3684486"/>
              <a:gd name="connsiteY224" fmla="*/ 3519034 h 6858000"/>
              <a:gd name="connsiteX225" fmla="*/ 1119956 w 3684486"/>
              <a:gd name="connsiteY225" fmla="*/ 3180741 h 6858000"/>
              <a:gd name="connsiteX226" fmla="*/ 1392847 w 3684486"/>
              <a:gd name="connsiteY226" fmla="*/ 2969406 h 6858000"/>
              <a:gd name="connsiteX227" fmla="*/ 1483547 w 3684486"/>
              <a:gd name="connsiteY227" fmla="*/ 2899224 h 6858000"/>
              <a:gd name="connsiteX228" fmla="*/ 1862913 w 3684486"/>
              <a:gd name="connsiteY228" fmla="*/ 3187049 h 6858000"/>
              <a:gd name="connsiteX229" fmla="*/ 2243855 w 3684486"/>
              <a:gd name="connsiteY229" fmla="*/ 2891339 h 6858000"/>
              <a:gd name="connsiteX230" fmla="*/ 2243855 w 3684486"/>
              <a:gd name="connsiteY230" fmla="*/ 2773843 h 6858000"/>
              <a:gd name="connsiteX231" fmla="*/ 2231236 w 3684486"/>
              <a:gd name="connsiteY231" fmla="*/ 2779363 h 6858000"/>
              <a:gd name="connsiteX232" fmla="*/ 2231236 w 3684486"/>
              <a:gd name="connsiteY232" fmla="*/ 2885030 h 6858000"/>
              <a:gd name="connsiteX233" fmla="*/ 1869222 w 3684486"/>
              <a:gd name="connsiteY233" fmla="*/ 3165758 h 6858000"/>
              <a:gd name="connsiteX234" fmla="*/ 1869222 w 3684486"/>
              <a:gd name="connsiteY234" fmla="*/ 2819579 h 6858000"/>
              <a:gd name="connsiteX235" fmla="*/ 2231236 w 3684486"/>
              <a:gd name="connsiteY235" fmla="*/ 2538851 h 6858000"/>
              <a:gd name="connsiteX236" fmla="*/ 2231236 w 3684486"/>
              <a:gd name="connsiteY236" fmla="*/ 2778574 h 6858000"/>
              <a:gd name="connsiteX237" fmla="*/ 2243855 w 3684486"/>
              <a:gd name="connsiteY237" fmla="*/ 2773054 h 6858000"/>
              <a:gd name="connsiteX238" fmla="*/ 2243855 w 3684486"/>
              <a:gd name="connsiteY238" fmla="*/ 2522291 h 6858000"/>
              <a:gd name="connsiteX239" fmla="*/ 2113720 w 3684486"/>
              <a:gd name="connsiteY239" fmla="*/ 2422933 h 6858000"/>
              <a:gd name="connsiteX240" fmla="*/ 2100312 w 3684486"/>
              <a:gd name="connsiteY240" fmla="*/ 2429241 h 6858000"/>
              <a:gd name="connsiteX241" fmla="*/ 2226503 w 3684486"/>
              <a:gd name="connsiteY241" fmla="*/ 2525446 h 6858000"/>
              <a:gd name="connsiteX242" fmla="*/ 1862124 w 3684486"/>
              <a:gd name="connsiteY242" fmla="*/ 2807751 h 6858000"/>
              <a:gd name="connsiteX243" fmla="*/ 1496955 w 3684486"/>
              <a:gd name="connsiteY243" fmla="*/ 2530177 h 6858000"/>
              <a:gd name="connsiteX244" fmla="*/ 1861335 w 3684486"/>
              <a:gd name="connsiteY244" fmla="*/ 2247872 h 6858000"/>
              <a:gd name="connsiteX245" fmla="*/ 2099523 w 3684486"/>
              <a:gd name="connsiteY245" fmla="*/ 2428452 h 6858000"/>
              <a:gd name="connsiteX246" fmla="*/ 2112931 w 3684486"/>
              <a:gd name="connsiteY246" fmla="*/ 2422144 h 6858000"/>
              <a:gd name="connsiteX247" fmla="*/ 1870800 w 3684486"/>
              <a:gd name="connsiteY247" fmla="*/ 2238409 h 6858000"/>
              <a:gd name="connsiteX248" fmla="*/ 1870800 w 3684486"/>
              <a:gd name="connsiteY248" fmla="*/ 2059405 h 6858000"/>
              <a:gd name="connsiteX249" fmla="*/ 1857392 w 3684486"/>
              <a:gd name="connsiteY249" fmla="*/ 2060983 h 6858000"/>
              <a:gd name="connsiteX250" fmla="*/ 1857392 w 3684486"/>
              <a:gd name="connsiteY250" fmla="*/ 2232889 h 6858000"/>
              <a:gd name="connsiteX251" fmla="*/ 1496167 w 3684486"/>
              <a:gd name="connsiteY251" fmla="*/ 2513617 h 6858000"/>
              <a:gd name="connsiteX252" fmla="*/ 1496167 w 3684486"/>
              <a:gd name="connsiteY252" fmla="*/ 2166650 h 6858000"/>
              <a:gd name="connsiteX253" fmla="*/ 1666526 w 3684486"/>
              <a:gd name="connsiteY253" fmla="*/ 2034960 h 6858000"/>
              <a:gd name="connsiteX254" fmla="*/ 1658639 w 3684486"/>
              <a:gd name="connsiteY254" fmla="*/ 2023920 h 6858000"/>
              <a:gd name="connsiteX255" fmla="*/ 1666526 w 3684486"/>
              <a:gd name="connsiteY255" fmla="*/ 2034172 h 6858000"/>
              <a:gd name="connsiteX256" fmla="*/ 1857392 w 3684486"/>
              <a:gd name="connsiteY256" fmla="*/ 1885922 h 6858000"/>
              <a:gd name="connsiteX257" fmla="*/ 1857392 w 3684486"/>
              <a:gd name="connsiteY257" fmla="*/ 2060194 h 6858000"/>
              <a:gd name="connsiteX258" fmla="*/ 1870800 w 3684486"/>
              <a:gd name="connsiteY258" fmla="*/ 2058617 h 6858000"/>
              <a:gd name="connsiteX259" fmla="*/ 1870800 w 3684486"/>
              <a:gd name="connsiteY259" fmla="*/ 1881190 h 6858000"/>
              <a:gd name="connsiteX260" fmla="*/ 1886574 w 3684486"/>
              <a:gd name="connsiteY260" fmla="*/ 1868573 h 6858000"/>
              <a:gd name="connsiteX261" fmla="*/ 1886574 w 3684486"/>
              <a:gd name="connsiteY261" fmla="*/ 1852014 h 6858000"/>
              <a:gd name="connsiteX262" fmla="*/ 1869222 w 3684486"/>
              <a:gd name="connsiteY262" fmla="*/ 1865419 h 6858000"/>
              <a:gd name="connsiteX263" fmla="*/ 1869222 w 3684486"/>
              <a:gd name="connsiteY263" fmla="*/ 1519240 h 6858000"/>
              <a:gd name="connsiteX264" fmla="*/ 1886574 w 3684486"/>
              <a:gd name="connsiteY264" fmla="*/ 1505835 h 6858000"/>
              <a:gd name="connsiteX265" fmla="*/ 1886574 w 3684486"/>
              <a:gd name="connsiteY265" fmla="*/ 1489275 h 6858000"/>
              <a:gd name="connsiteX266" fmla="*/ 1862124 w 3684486"/>
              <a:gd name="connsiteY266" fmla="*/ 1508201 h 6858000"/>
              <a:gd name="connsiteX267" fmla="*/ 1496955 w 3684486"/>
              <a:gd name="connsiteY267" fmla="*/ 1230627 h 6858000"/>
              <a:gd name="connsiteX268" fmla="*/ 1861335 w 3684486"/>
              <a:gd name="connsiteY268" fmla="*/ 947533 h 6858000"/>
              <a:gd name="connsiteX269" fmla="*/ 2226503 w 3684486"/>
              <a:gd name="connsiteY269" fmla="*/ 1225107 h 6858000"/>
              <a:gd name="connsiteX270" fmla="*/ 1887362 w 3684486"/>
              <a:gd name="connsiteY270" fmla="*/ 1488487 h 6858000"/>
              <a:gd name="connsiteX271" fmla="*/ 1887362 w 3684486"/>
              <a:gd name="connsiteY271" fmla="*/ 1505046 h 6858000"/>
              <a:gd name="connsiteX272" fmla="*/ 2231236 w 3684486"/>
              <a:gd name="connsiteY272" fmla="*/ 1238512 h 6858000"/>
              <a:gd name="connsiteX273" fmla="*/ 2231236 w 3684486"/>
              <a:gd name="connsiteY273" fmla="*/ 1585480 h 6858000"/>
              <a:gd name="connsiteX274" fmla="*/ 1887362 w 3684486"/>
              <a:gd name="connsiteY274" fmla="*/ 1851225 h 6858000"/>
              <a:gd name="connsiteX275" fmla="*/ 1887362 w 3684486"/>
              <a:gd name="connsiteY275" fmla="*/ 1867785 h 6858000"/>
              <a:gd name="connsiteX276" fmla="*/ 2243855 w 3684486"/>
              <a:gd name="connsiteY276" fmla="*/ 1591788 h 6858000"/>
              <a:gd name="connsiteX277" fmla="*/ 2243855 w 3684486"/>
              <a:gd name="connsiteY277" fmla="*/ 1221952 h 6858000"/>
              <a:gd name="connsiteX278" fmla="*/ 1870800 w 3684486"/>
              <a:gd name="connsiteY278" fmla="*/ 938859 h 6858000"/>
              <a:gd name="connsiteX279" fmla="*/ 1870800 w 3684486"/>
              <a:gd name="connsiteY279" fmla="*/ 590314 h 6858000"/>
              <a:gd name="connsiteX280" fmla="*/ 1857392 w 3684486"/>
              <a:gd name="connsiteY280" fmla="*/ 600566 h 6858000"/>
              <a:gd name="connsiteX281" fmla="*/ 1857392 w 3684486"/>
              <a:gd name="connsiteY281" fmla="*/ 933339 h 6858000"/>
              <a:gd name="connsiteX282" fmla="*/ 1496167 w 3684486"/>
              <a:gd name="connsiteY282" fmla="*/ 1214067 h 6858000"/>
              <a:gd name="connsiteX283" fmla="*/ 1496167 w 3684486"/>
              <a:gd name="connsiteY283" fmla="*/ 867888 h 6858000"/>
              <a:gd name="connsiteX284" fmla="*/ 1857392 w 3684486"/>
              <a:gd name="connsiteY284" fmla="*/ 587160 h 6858000"/>
              <a:gd name="connsiteX285" fmla="*/ 1857392 w 3684486"/>
              <a:gd name="connsiteY285" fmla="*/ 599777 h 6858000"/>
              <a:gd name="connsiteX286" fmla="*/ 1870800 w 3684486"/>
              <a:gd name="connsiteY286" fmla="*/ 589526 h 6858000"/>
              <a:gd name="connsiteX287" fmla="*/ 1870800 w 3684486"/>
              <a:gd name="connsiteY287" fmla="*/ 570600 h 6858000"/>
              <a:gd name="connsiteX288" fmla="*/ 1509574 w 3684486"/>
              <a:gd name="connsiteY288" fmla="*/ 295392 h 6858000"/>
              <a:gd name="connsiteX289" fmla="*/ 1498533 w 3684486"/>
              <a:gd name="connsiteY289" fmla="*/ 304066 h 6858000"/>
              <a:gd name="connsiteX290" fmla="*/ 1508786 w 3684486"/>
              <a:gd name="connsiteY290" fmla="*/ 295392 h 6858000"/>
              <a:gd name="connsiteX291" fmla="*/ 1493012 w 3684486"/>
              <a:gd name="connsiteY291" fmla="*/ 283564 h 6858000"/>
              <a:gd name="connsiteX292" fmla="*/ 1493012 w 3684486"/>
              <a:gd name="connsiteY292" fmla="*/ 1953 h 6858000"/>
              <a:gd name="connsiteX293" fmla="*/ 1493012 w 3684486"/>
              <a:gd name="connsiteY293" fmla="*/ 0 h 6858000"/>
              <a:gd name="connsiteX294" fmla="*/ 1398859 w 3684486"/>
              <a:gd name="connsiteY294" fmla="*/ 0 h 6858000"/>
              <a:gd name="connsiteX295" fmla="*/ 1480393 w 3684486"/>
              <a:gd name="connsiteY295" fmla="*/ 0 h 6858000"/>
              <a:gd name="connsiteX296" fmla="*/ 1480393 w 3684486"/>
              <a:gd name="connsiteY296" fmla="*/ 84404 h 6858000"/>
              <a:gd name="connsiteX297" fmla="*/ 1480393 w 3684486"/>
              <a:gd name="connsiteY297" fmla="*/ 283564 h 6858000"/>
              <a:gd name="connsiteX298" fmla="*/ 1118379 w 3684486"/>
              <a:gd name="connsiteY298" fmla="*/ 564292 h 6858000"/>
              <a:gd name="connsiteX299" fmla="*/ 1118379 w 3684486"/>
              <a:gd name="connsiteY299" fmla="*/ 218113 h 6858000"/>
              <a:gd name="connsiteX300" fmla="*/ 1379242 w 3684486"/>
              <a:gd name="connsiteY300" fmla="*/ 15255 h 6858000"/>
              <a:gd name="connsiteX301" fmla="*/ 1398859 w 3684486"/>
              <a:gd name="connsiteY301" fmla="*/ 0 h 6858000"/>
              <a:gd name="connsiteX302" fmla="*/ 840168 w 3684486"/>
              <a:gd name="connsiteY302" fmla="*/ 0 h 6858000"/>
              <a:gd name="connsiteX303" fmla="*/ 1377550 w 3684486"/>
              <a:gd name="connsiteY303" fmla="*/ 0 h 6858000"/>
              <a:gd name="connsiteX304" fmla="*/ 1301753 w 3684486"/>
              <a:gd name="connsiteY304" fmla="*/ 58896 h 6858000"/>
              <a:gd name="connsiteX305" fmla="*/ 1112069 w 3684486"/>
              <a:gd name="connsiteY305" fmla="*/ 206284 h 6858000"/>
              <a:gd name="connsiteX306" fmla="*/ 857417 w 3684486"/>
              <a:gd name="connsiteY306" fmla="*/ 13087 h 6858000"/>
              <a:gd name="connsiteX307" fmla="*/ 840168 w 3684486"/>
              <a:gd name="connsiteY30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3684486" h="6858000">
                <a:moveTo>
                  <a:pt x="738225" y="6793932"/>
                </a:moveTo>
                <a:lnTo>
                  <a:pt x="814828" y="6852286"/>
                </a:ln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lnTo>
                  <a:pt x="738225" y="6793932"/>
                </a:lnTo>
                <a:close/>
                <a:moveTo>
                  <a:pt x="733493" y="6434348"/>
                </a:moveTo>
                <a:lnTo>
                  <a:pt x="733493" y="6780527"/>
                </a:lnTo>
                <a:lnTo>
                  <a:pt x="639637" y="6853075"/>
                </a:ln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lnTo>
                  <a:pt x="371479" y="6715076"/>
                </a:lnTo>
                <a:lnTo>
                  <a:pt x="733493" y="6434348"/>
                </a:lnTo>
                <a:close/>
                <a:moveTo>
                  <a:pt x="1106548" y="5786939"/>
                </a:moveTo>
                <a:lnTo>
                  <a:pt x="1106548" y="6133906"/>
                </a:lnTo>
                <a:lnTo>
                  <a:pt x="1012693" y="6206454"/>
                </a:lnTo>
                <a:lnTo>
                  <a:pt x="744534" y="6413845"/>
                </a:lnTo>
                <a:lnTo>
                  <a:pt x="744534" y="6067667"/>
                </a:lnTo>
                <a:lnTo>
                  <a:pt x="873093" y="5968308"/>
                </a:lnTo>
                <a:lnTo>
                  <a:pt x="1106548" y="5786939"/>
                </a:lnTo>
                <a:close/>
                <a:moveTo>
                  <a:pt x="1739875" y="5671020"/>
                </a:moveTo>
                <a:lnTo>
                  <a:pt x="1726467" y="5677328"/>
                </a:lnTo>
                <a:lnTo>
                  <a:pt x="1739875" y="5671020"/>
                </a:lnTo>
                <a:close/>
                <a:moveTo>
                  <a:pt x="1488280" y="5495959"/>
                </a:moveTo>
                <a:lnTo>
                  <a:pt x="1726467" y="5677328"/>
                </a:lnTo>
                <a:lnTo>
                  <a:pt x="1853448" y="5773533"/>
                </a:lnTo>
                <a:lnTo>
                  <a:pt x="1489068" y="6056627"/>
                </a:lnTo>
                <a:lnTo>
                  <a:pt x="1123900" y="5779053"/>
                </a:lnTo>
                <a:lnTo>
                  <a:pt x="1488280" y="5495959"/>
                </a:lnTo>
                <a:close/>
                <a:moveTo>
                  <a:pt x="359648" y="4847761"/>
                </a:moveTo>
                <a:lnTo>
                  <a:pt x="724817" y="5125335"/>
                </a:lnTo>
                <a:lnTo>
                  <a:pt x="487418" y="5309070"/>
                </a:lnTo>
                <a:lnTo>
                  <a:pt x="493727" y="5320110"/>
                </a:lnTo>
                <a:lnTo>
                  <a:pt x="733493" y="5134798"/>
                </a:lnTo>
                <a:lnTo>
                  <a:pt x="733493" y="5480976"/>
                </a:lnTo>
                <a:lnTo>
                  <a:pt x="633328" y="5558256"/>
                </a:lnTo>
                <a:lnTo>
                  <a:pt x="641215" y="5570873"/>
                </a:lnTo>
                <a:lnTo>
                  <a:pt x="737436" y="5495959"/>
                </a:lnTo>
                <a:lnTo>
                  <a:pt x="1102605" y="5773533"/>
                </a:lnTo>
                <a:lnTo>
                  <a:pt x="866783" y="5956479"/>
                </a:lnTo>
                <a:lnTo>
                  <a:pt x="873093" y="5968308"/>
                </a:lnTo>
                <a:lnTo>
                  <a:pt x="865994" y="5957268"/>
                </a:lnTo>
                <a:lnTo>
                  <a:pt x="738225" y="6056627"/>
                </a:lnTo>
                <a:lnTo>
                  <a:pt x="373056" y="5779053"/>
                </a:lnTo>
                <a:lnTo>
                  <a:pt x="640426" y="5571661"/>
                </a:lnTo>
                <a:lnTo>
                  <a:pt x="633328" y="5559044"/>
                </a:lnTo>
                <a:lnTo>
                  <a:pt x="371479" y="5761705"/>
                </a:lnTo>
                <a:lnTo>
                  <a:pt x="371479" y="5415526"/>
                </a:lnTo>
                <a:lnTo>
                  <a:pt x="493727" y="5320898"/>
                </a:lnTo>
                <a:lnTo>
                  <a:pt x="486629" y="5309070"/>
                </a:lnTo>
                <a:lnTo>
                  <a:pt x="365169" y="5403697"/>
                </a:lnTo>
                <a:lnTo>
                  <a:pt x="0" y="5126124"/>
                </a:lnTo>
                <a:lnTo>
                  <a:pt x="359648" y="4847761"/>
                </a:lnTo>
                <a:close/>
                <a:moveTo>
                  <a:pt x="1106548" y="4487388"/>
                </a:moveTo>
                <a:lnTo>
                  <a:pt x="1106548" y="4833567"/>
                </a:lnTo>
                <a:lnTo>
                  <a:pt x="1018214" y="4902172"/>
                </a:lnTo>
                <a:lnTo>
                  <a:pt x="1025312" y="4913212"/>
                </a:lnTo>
                <a:lnTo>
                  <a:pt x="1017425" y="4902960"/>
                </a:lnTo>
                <a:lnTo>
                  <a:pt x="744534" y="5114295"/>
                </a:lnTo>
                <a:lnTo>
                  <a:pt x="744534" y="4768116"/>
                </a:lnTo>
                <a:lnTo>
                  <a:pt x="856530" y="4680586"/>
                </a:lnTo>
                <a:lnTo>
                  <a:pt x="849432" y="4670335"/>
                </a:lnTo>
                <a:lnTo>
                  <a:pt x="857319" y="4680586"/>
                </a:lnTo>
                <a:lnTo>
                  <a:pt x="1106548" y="4487388"/>
                </a:lnTo>
                <a:close/>
                <a:moveTo>
                  <a:pt x="737436" y="4196409"/>
                </a:moveTo>
                <a:lnTo>
                  <a:pt x="1102605" y="4473983"/>
                </a:lnTo>
                <a:lnTo>
                  <a:pt x="849432" y="4670335"/>
                </a:lnTo>
                <a:lnTo>
                  <a:pt x="738225" y="4756288"/>
                </a:lnTo>
                <a:lnTo>
                  <a:pt x="373056" y="4478714"/>
                </a:lnTo>
                <a:lnTo>
                  <a:pt x="737436" y="4196409"/>
                </a:lnTo>
                <a:close/>
                <a:moveTo>
                  <a:pt x="1115224" y="3544268"/>
                </a:moveTo>
                <a:lnTo>
                  <a:pt x="1125477" y="3552154"/>
                </a:lnTo>
                <a:lnTo>
                  <a:pt x="1480393" y="3821842"/>
                </a:lnTo>
                <a:lnTo>
                  <a:pt x="1116013" y="4104935"/>
                </a:lnTo>
                <a:lnTo>
                  <a:pt x="750844" y="3826573"/>
                </a:lnTo>
                <a:lnTo>
                  <a:pt x="1115224" y="3544268"/>
                </a:lnTo>
                <a:close/>
                <a:moveTo>
                  <a:pt x="1480393" y="2538851"/>
                </a:moveTo>
                <a:lnTo>
                  <a:pt x="1480393" y="2885030"/>
                </a:lnTo>
                <a:lnTo>
                  <a:pt x="1386537" y="2957578"/>
                </a:lnTo>
                <a:lnTo>
                  <a:pt x="1392847" y="2969406"/>
                </a:lnTo>
                <a:lnTo>
                  <a:pt x="1385748" y="2958366"/>
                </a:lnTo>
                <a:lnTo>
                  <a:pt x="1118379" y="3165758"/>
                </a:lnTo>
                <a:lnTo>
                  <a:pt x="1118379" y="2819579"/>
                </a:lnTo>
                <a:lnTo>
                  <a:pt x="1246148" y="2720221"/>
                </a:lnTo>
                <a:lnTo>
                  <a:pt x="1239839" y="2708392"/>
                </a:lnTo>
                <a:lnTo>
                  <a:pt x="1246937" y="2719432"/>
                </a:lnTo>
                <a:lnTo>
                  <a:pt x="1480393" y="2538851"/>
                </a:lnTo>
                <a:close/>
                <a:moveTo>
                  <a:pt x="732704" y="1598885"/>
                </a:moveTo>
                <a:lnTo>
                  <a:pt x="1097873" y="1876459"/>
                </a:lnTo>
                <a:lnTo>
                  <a:pt x="860473" y="2060194"/>
                </a:lnTo>
                <a:lnTo>
                  <a:pt x="867572" y="2072022"/>
                </a:lnTo>
                <a:lnTo>
                  <a:pt x="1106548" y="1885922"/>
                </a:lnTo>
                <a:lnTo>
                  <a:pt x="1106548" y="2232889"/>
                </a:lnTo>
                <a:lnTo>
                  <a:pt x="1007172" y="2310168"/>
                </a:lnTo>
                <a:lnTo>
                  <a:pt x="1014270" y="2322785"/>
                </a:lnTo>
                <a:lnTo>
                  <a:pt x="1110492" y="2247872"/>
                </a:lnTo>
                <a:lnTo>
                  <a:pt x="1475660" y="2525446"/>
                </a:lnTo>
                <a:lnTo>
                  <a:pt x="1239839" y="2708392"/>
                </a:lnTo>
                <a:lnTo>
                  <a:pt x="1112069" y="2807751"/>
                </a:lnTo>
                <a:lnTo>
                  <a:pt x="746900" y="2530177"/>
                </a:lnTo>
                <a:lnTo>
                  <a:pt x="1013481" y="2322785"/>
                </a:lnTo>
                <a:lnTo>
                  <a:pt x="1006383" y="2310168"/>
                </a:lnTo>
                <a:lnTo>
                  <a:pt x="744534" y="2513617"/>
                </a:lnTo>
                <a:lnTo>
                  <a:pt x="744534" y="2166650"/>
                </a:lnTo>
                <a:lnTo>
                  <a:pt x="866783" y="2072022"/>
                </a:lnTo>
                <a:lnTo>
                  <a:pt x="860473" y="2060983"/>
                </a:lnTo>
                <a:lnTo>
                  <a:pt x="738225" y="2155610"/>
                </a:lnTo>
                <a:lnTo>
                  <a:pt x="373056" y="1878036"/>
                </a:lnTo>
                <a:lnTo>
                  <a:pt x="732704" y="1598885"/>
                </a:lnTo>
                <a:close/>
                <a:moveTo>
                  <a:pt x="1480393" y="1238512"/>
                </a:moveTo>
                <a:lnTo>
                  <a:pt x="1480393" y="1585480"/>
                </a:lnTo>
                <a:lnTo>
                  <a:pt x="1391269" y="1654085"/>
                </a:lnTo>
                <a:lnTo>
                  <a:pt x="1399156" y="1664336"/>
                </a:lnTo>
                <a:lnTo>
                  <a:pt x="1483547" y="1598885"/>
                </a:lnTo>
                <a:lnTo>
                  <a:pt x="1848716" y="1876459"/>
                </a:lnTo>
                <a:lnTo>
                  <a:pt x="1658639" y="2023920"/>
                </a:lnTo>
                <a:lnTo>
                  <a:pt x="1489068" y="2155610"/>
                </a:lnTo>
                <a:lnTo>
                  <a:pt x="1123900" y="1878036"/>
                </a:lnTo>
                <a:lnTo>
                  <a:pt x="1398368" y="1665124"/>
                </a:lnTo>
                <a:lnTo>
                  <a:pt x="1390481" y="1654085"/>
                </a:lnTo>
                <a:lnTo>
                  <a:pt x="1118379" y="1865419"/>
                </a:lnTo>
                <a:lnTo>
                  <a:pt x="1118379" y="1519240"/>
                </a:lnTo>
                <a:lnTo>
                  <a:pt x="1230374" y="1432499"/>
                </a:lnTo>
                <a:lnTo>
                  <a:pt x="1480393" y="1238512"/>
                </a:lnTo>
                <a:close/>
                <a:moveTo>
                  <a:pt x="1110492" y="947533"/>
                </a:moveTo>
                <a:lnTo>
                  <a:pt x="1475660" y="1225107"/>
                </a:lnTo>
                <a:lnTo>
                  <a:pt x="1223276" y="1421459"/>
                </a:lnTo>
                <a:lnTo>
                  <a:pt x="1230374" y="1432499"/>
                </a:lnTo>
                <a:lnTo>
                  <a:pt x="1222487" y="1422247"/>
                </a:lnTo>
                <a:lnTo>
                  <a:pt x="1112069" y="1508201"/>
                </a:lnTo>
                <a:lnTo>
                  <a:pt x="746900" y="1230627"/>
                </a:lnTo>
                <a:lnTo>
                  <a:pt x="1110492" y="947533"/>
                </a:lnTo>
                <a:close/>
                <a:moveTo>
                  <a:pt x="1488280" y="296181"/>
                </a:moveTo>
                <a:lnTo>
                  <a:pt x="1498533" y="304066"/>
                </a:lnTo>
                <a:lnTo>
                  <a:pt x="1853448" y="573754"/>
                </a:lnTo>
                <a:lnTo>
                  <a:pt x="1489068" y="856060"/>
                </a:lnTo>
                <a:lnTo>
                  <a:pt x="1123900" y="578486"/>
                </a:lnTo>
                <a:lnTo>
                  <a:pt x="1488280" y="296181"/>
                </a:lnTo>
                <a:close/>
                <a:moveTo>
                  <a:pt x="1493012" y="0"/>
                </a:moveTo>
                <a:lnTo>
                  <a:pt x="3684486" y="0"/>
                </a:lnTo>
                <a:cubicBezTo>
                  <a:pt x="3684486" y="2286000"/>
                  <a:pt x="3684485" y="4572000"/>
                  <a:pt x="3684485" y="6858000"/>
                </a:cubicBezTo>
                <a:lnTo>
                  <a:pt x="843615" y="6858000"/>
                </a:lnTo>
                <a:lnTo>
                  <a:pt x="810785" y="6833040"/>
                </a:lnTo>
                <a:lnTo>
                  <a:pt x="746900" y="6784470"/>
                </a:lnTo>
                <a:lnTo>
                  <a:pt x="746900" y="6429617"/>
                </a:lnTo>
                <a:lnTo>
                  <a:pt x="1019002" y="6218282"/>
                </a:lnTo>
                <a:lnTo>
                  <a:pt x="1012693" y="6206454"/>
                </a:lnTo>
                <a:lnTo>
                  <a:pt x="1019791" y="6217493"/>
                </a:lnTo>
                <a:lnTo>
                  <a:pt x="1110492" y="6147311"/>
                </a:lnTo>
                <a:lnTo>
                  <a:pt x="1489068" y="6435925"/>
                </a:lnTo>
                <a:lnTo>
                  <a:pt x="1870800" y="6140214"/>
                </a:lnTo>
                <a:lnTo>
                  <a:pt x="1870800" y="6021930"/>
                </a:lnTo>
                <a:lnTo>
                  <a:pt x="1857392" y="6027450"/>
                </a:lnTo>
                <a:lnTo>
                  <a:pt x="1857392" y="6133906"/>
                </a:lnTo>
                <a:lnTo>
                  <a:pt x="1495378" y="6413845"/>
                </a:lnTo>
                <a:lnTo>
                  <a:pt x="1495378" y="6067667"/>
                </a:lnTo>
                <a:lnTo>
                  <a:pt x="1857392" y="5786939"/>
                </a:lnTo>
                <a:lnTo>
                  <a:pt x="1857392" y="6026661"/>
                </a:lnTo>
                <a:lnTo>
                  <a:pt x="1870800" y="6021141"/>
                </a:lnTo>
                <a:lnTo>
                  <a:pt x="1870800" y="5770379"/>
                </a:lnTo>
                <a:lnTo>
                  <a:pt x="1739875" y="5671020"/>
                </a:lnTo>
                <a:lnTo>
                  <a:pt x="1497744" y="5487285"/>
                </a:lnTo>
                <a:lnTo>
                  <a:pt x="1497744" y="5307493"/>
                </a:lnTo>
                <a:lnTo>
                  <a:pt x="1484336" y="5309858"/>
                </a:lnTo>
                <a:lnTo>
                  <a:pt x="1484336" y="5480976"/>
                </a:lnTo>
                <a:lnTo>
                  <a:pt x="1122322" y="5761705"/>
                </a:lnTo>
                <a:lnTo>
                  <a:pt x="1122322" y="5415526"/>
                </a:lnTo>
                <a:lnTo>
                  <a:pt x="1292682" y="5283047"/>
                </a:lnTo>
                <a:lnTo>
                  <a:pt x="1285583" y="5272796"/>
                </a:lnTo>
                <a:lnTo>
                  <a:pt x="1116013" y="5403697"/>
                </a:lnTo>
                <a:lnTo>
                  <a:pt x="750844" y="5126124"/>
                </a:lnTo>
                <a:lnTo>
                  <a:pt x="1025312" y="4913212"/>
                </a:lnTo>
                <a:lnTo>
                  <a:pt x="1110492" y="4847761"/>
                </a:lnTo>
                <a:lnTo>
                  <a:pt x="1475660" y="5125335"/>
                </a:lnTo>
                <a:lnTo>
                  <a:pt x="1285583" y="5272008"/>
                </a:lnTo>
                <a:lnTo>
                  <a:pt x="1293470" y="5283047"/>
                </a:lnTo>
                <a:lnTo>
                  <a:pt x="1484336" y="5134798"/>
                </a:lnTo>
                <a:lnTo>
                  <a:pt x="1484336" y="5309070"/>
                </a:lnTo>
                <a:lnTo>
                  <a:pt x="1497744" y="5306704"/>
                </a:lnTo>
                <a:lnTo>
                  <a:pt x="1497744" y="5129278"/>
                </a:lnTo>
                <a:lnTo>
                  <a:pt x="1513518" y="5116661"/>
                </a:lnTo>
                <a:lnTo>
                  <a:pt x="1513518" y="5100101"/>
                </a:lnTo>
                <a:lnTo>
                  <a:pt x="1495378" y="5114295"/>
                </a:lnTo>
                <a:lnTo>
                  <a:pt x="1495378" y="4768116"/>
                </a:lnTo>
                <a:lnTo>
                  <a:pt x="1513518" y="4753922"/>
                </a:lnTo>
                <a:lnTo>
                  <a:pt x="1513518" y="4737362"/>
                </a:lnTo>
                <a:lnTo>
                  <a:pt x="1489068" y="4756288"/>
                </a:lnTo>
                <a:lnTo>
                  <a:pt x="1123900" y="4478714"/>
                </a:lnTo>
                <a:lnTo>
                  <a:pt x="1488280" y="4196409"/>
                </a:lnTo>
                <a:lnTo>
                  <a:pt x="1853448" y="4473983"/>
                </a:lnTo>
                <a:lnTo>
                  <a:pt x="1514307" y="4737362"/>
                </a:lnTo>
                <a:lnTo>
                  <a:pt x="1514307" y="4753134"/>
                </a:lnTo>
                <a:lnTo>
                  <a:pt x="1857392" y="4487388"/>
                </a:lnTo>
                <a:lnTo>
                  <a:pt x="1857392" y="4833567"/>
                </a:lnTo>
                <a:lnTo>
                  <a:pt x="1514307" y="5100101"/>
                </a:lnTo>
                <a:lnTo>
                  <a:pt x="1514307" y="5116661"/>
                </a:lnTo>
                <a:lnTo>
                  <a:pt x="1870800" y="4839875"/>
                </a:lnTo>
                <a:lnTo>
                  <a:pt x="1870800" y="4470828"/>
                </a:lnTo>
                <a:lnTo>
                  <a:pt x="1497744" y="4186946"/>
                </a:lnTo>
                <a:lnTo>
                  <a:pt x="1497744" y="3839190"/>
                </a:lnTo>
                <a:lnTo>
                  <a:pt x="1484336" y="3849441"/>
                </a:lnTo>
                <a:lnTo>
                  <a:pt x="1484336" y="4182215"/>
                </a:lnTo>
                <a:lnTo>
                  <a:pt x="1122322" y="4462154"/>
                </a:lnTo>
                <a:lnTo>
                  <a:pt x="1122322" y="4115975"/>
                </a:lnTo>
                <a:lnTo>
                  <a:pt x="1484336" y="3835248"/>
                </a:lnTo>
                <a:lnTo>
                  <a:pt x="1484336" y="3848653"/>
                </a:lnTo>
                <a:lnTo>
                  <a:pt x="1497744" y="3838402"/>
                </a:lnTo>
                <a:lnTo>
                  <a:pt x="1497744" y="3818688"/>
                </a:lnTo>
                <a:lnTo>
                  <a:pt x="1136519" y="3544268"/>
                </a:lnTo>
                <a:lnTo>
                  <a:pt x="1125477" y="3552154"/>
                </a:lnTo>
                <a:lnTo>
                  <a:pt x="1135730" y="3543479"/>
                </a:lnTo>
                <a:lnTo>
                  <a:pt x="1119956" y="3531651"/>
                </a:lnTo>
                <a:lnTo>
                  <a:pt x="1119956" y="3519822"/>
                </a:lnTo>
                <a:lnTo>
                  <a:pt x="1106548" y="3519822"/>
                </a:lnTo>
                <a:lnTo>
                  <a:pt x="1106548" y="3532439"/>
                </a:lnTo>
                <a:lnTo>
                  <a:pt x="744534" y="3812379"/>
                </a:lnTo>
                <a:lnTo>
                  <a:pt x="744534" y="3495377"/>
                </a:lnTo>
                <a:lnTo>
                  <a:pt x="744534" y="3466989"/>
                </a:lnTo>
                <a:lnTo>
                  <a:pt x="1106548" y="3186261"/>
                </a:lnTo>
                <a:lnTo>
                  <a:pt x="1106548" y="3500109"/>
                </a:lnTo>
                <a:lnTo>
                  <a:pt x="1106548" y="3519034"/>
                </a:lnTo>
                <a:lnTo>
                  <a:pt x="1119956" y="3519034"/>
                </a:lnTo>
                <a:lnTo>
                  <a:pt x="1119956" y="3180741"/>
                </a:lnTo>
                <a:lnTo>
                  <a:pt x="1392847" y="2969406"/>
                </a:lnTo>
                <a:lnTo>
                  <a:pt x="1483547" y="2899224"/>
                </a:lnTo>
                <a:lnTo>
                  <a:pt x="1862913" y="3187049"/>
                </a:lnTo>
                <a:lnTo>
                  <a:pt x="2243855" y="2891339"/>
                </a:lnTo>
                <a:lnTo>
                  <a:pt x="2243855" y="2773843"/>
                </a:lnTo>
                <a:lnTo>
                  <a:pt x="2231236" y="2779363"/>
                </a:lnTo>
                <a:lnTo>
                  <a:pt x="2231236" y="2885030"/>
                </a:lnTo>
                <a:lnTo>
                  <a:pt x="1869222" y="3165758"/>
                </a:lnTo>
                <a:lnTo>
                  <a:pt x="1869222" y="2819579"/>
                </a:lnTo>
                <a:lnTo>
                  <a:pt x="2231236" y="2538851"/>
                </a:lnTo>
                <a:lnTo>
                  <a:pt x="2231236" y="2778574"/>
                </a:lnTo>
                <a:lnTo>
                  <a:pt x="2243855" y="2773054"/>
                </a:lnTo>
                <a:lnTo>
                  <a:pt x="2243855" y="2522291"/>
                </a:lnTo>
                <a:lnTo>
                  <a:pt x="2113720" y="2422933"/>
                </a:lnTo>
                <a:lnTo>
                  <a:pt x="2100312" y="2429241"/>
                </a:lnTo>
                <a:lnTo>
                  <a:pt x="2226503" y="2525446"/>
                </a:lnTo>
                <a:lnTo>
                  <a:pt x="1862124" y="2807751"/>
                </a:lnTo>
                <a:lnTo>
                  <a:pt x="1496955" y="2530177"/>
                </a:lnTo>
                <a:lnTo>
                  <a:pt x="1861335" y="2247872"/>
                </a:lnTo>
                <a:lnTo>
                  <a:pt x="2099523" y="2428452"/>
                </a:lnTo>
                <a:lnTo>
                  <a:pt x="2112931" y="2422144"/>
                </a:lnTo>
                <a:lnTo>
                  <a:pt x="1870800" y="2238409"/>
                </a:lnTo>
                <a:lnTo>
                  <a:pt x="1870800" y="2059405"/>
                </a:lnTo>
                <a:lnTo>
                  <a:pt x="1857392" y="2060983"/>
                </a:lnTo>
                <a:lnTo>
                  <a:pt x="1857392" y="2232889"/>
                </a:lnTo>
                <a:lnTo>
                  <a:pt x="1496167" y="2513617"/>
                </a:lnTo>
                <a:lnTo>
                  <a:pt x="1496167" y="2166650"/>
                </a:lnTo>
                <a:lnTo>
                  <a:pt x="1666526" y="2034960"/>
                </a:lnTo>
                <a:lnTo>
                  <a:pt x="1658639" y="2023920"/>
                </a:lnTo>
                <a:lnTo>
                  <a:pt x="1666526" y="2034172"/>
                </a:lnTo>
                <a:lnTo>
                  <a:pt x="1857392" y="1885922"/>
                </a:lnTo>
                <a:lnTo>
                  <a:pt x="1857392" y="2060194"/>
                </a:lnTo>
                <a:lnTo>
                  <a:pt x="1870800" y="2058617"/>
                </a:lnTo>
                <a:lnTo>
                  <a:pt x="1870800" y="1881190"/>
                </a:lnTo>
                <a:lnTo>
                  <a:pt x="1886574" y="1868573"/>
                </a:lnTo>
                <a:lnTo>
                  <a:pt x="1886574" y="1852014"/>
                </a:lnTo>
                <a:lnTo>
                  <a:pt x="1869222" y="1865419"/>
                </a:lnTo>
                <a:lnTo>
                  <a:pt x="1869222" y="1519240"/>
                </a:lnTo>
                <a:lnTo>
                  <a:pt x="1886574" y="1505835"/>
                </a:lnTo>
                <a:lnTo>
                  <a:pt x="1886574" y="1489275"/>
                </a:lnTo>
                <a:lnTo>
                  <a:pt x="1862124" y="1508201"/>
                </a:lnTo>
                <a:lnTo>
                  <a:pt x="1496955" y="1230627"/>
                </a:lnTo>
                <a:lnTo>
                  <a:pt x="1861335" y="947533"/>
                </a:lnTo>
                <a:lnTo>
                  <a:pt x="2226503" y="1225107"/>
                </a:lnTo>
                <a:lnTo>
                  <a:pt x="1887362" y="1488487"/>
                </a:lnTo>
                <a:lnTo>
                  <a:pt x="1887362" y="1505046"/>
                </a:lnTo>
                <a:lnTo>
                  <a:pt x="2231236" y="1238512"/>
                </a:lnTo>
                <a:lnTo>
                  <a:pt x="2231236" y="1585480"/>
                </a:lnTo>
                <a:lnTo>
                  <a:pt x="1887362" y="1851225"/>
                </a:lnTo>
                <a:lnTo>
                  <a:pt x="1887362" y="1867785"/>
                </a:lnTo>
                <a:lnTo>
                  <a:pt x="2243855" y="1591788"/>
                </a:lnTo>
                <a:lnTo>
                  <a:pt x="2243855" y="1221952"/>
                </a:lnTo>
                <a:lnTo>
                  <a:pt x="1870800" y="938859"/>
                </a:lnTo>
                <a:lnTo>
                  <a:pt x="1870800" y="590314"/>
                </a:lnTo>
                <a:lnTo>
                  <a:pt x="1857392" y="600566"/>
                </a:lnTo>
                <a:lnTo>
                  <a:pt x="1857392" y="933339"/>
                </a:lnTo>
                <a:lnTo>
                  <a:pt x="1496167" y="1214067"/>
                </a:lnTo>
                <a:lnTo>
                  <a:pt x="1496167" y="867888"/>
                </a:lnTo>
                <a:lnTo>
                  <a:pt x="1857392" y="587160"/>
                </a:lnTo>
                <a:lnTo>
                  <a:pt x="1857392" y="599777"/>
                </a:lnTo>
                <a:lnTo>
                  <a:pt x="1870800" y="589526"/>
                </a:lnTo>
                <a:lnTo>
                  <a:pt x="1870800" y="570600"/>
                </a:lnTo>
                <a:lnTo>
                  <a:pt x="1509574" y="295392"/>
                </a:lnTo>
                <a:lnTo>
                  <a:pt x="1498533" y="304066"/>
                </a:lnTo>
                <a:lnTo>
                  <a:pt x="1508786" y="295392"/>
                </a:lnTo>
                <a:lnTo>
                  <a:pt x="1493012" y="283564"/>
                </a:lnTo>
                <a:lnTo>
                  <a:pt x="1493012" y="1953"/>
                </a:lnTo>
                <a:lnTo>
                  <a:pt x="1493012" y="0"/>
                </a:ln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lnTo>
                  <a:pt x="1480393" y="283564"/>
                </a:lnTo>
                <a:lnTo>
                  <a:pt x="1118379" y="564292"/>
                </a:lnTo>
                <a:lnTo>
                  <a:pt x="1118379" y="218113"/>
                </a:lnTo>
                <a:lnTo>
                  <a:pt x="1379242" y="15255"/>
                </a:lnTo>
                <a:lnTo>
                  <a:pt x="1398859" y="0"/>
                </a:ln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lnTo>
                  <a:pt x="1112069" y="206284"/>
                </a:lnTo>
                <a:lnTo>
                  <a:pt x="857417" y="13087"/>
                </a:lnTo>
                <a:lnTo>
                  <a:pt x="84016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/>
        </p:nvSpPr>
        <p:spPr>
          <a:xfrm>
            <a:off x="5377543" y="3163270"/>
            <a:ext cx="3766457" cy="53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sz="18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3880-C97D-4C06-B3DB-F807705CA879}" type="datetime1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0688" y="1381125"/>
            <a:ext cx="4484435" cy="453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2791" y="314037"/>
            <a:ext cx="448233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</a:p>
        </p:txBody>
      </p:sp>
    </p:spTree>
    <p:extLst>
      <p:ext uri="{BB962C8B-B14F-4D97-AF65-F5344CB8AC3E}">
        <p14:creationId xmlns:p14="http://schemas.microsoft.com/office/powerpoint/2010/main" val="3462762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C8CDE6A-7D2A-4807-81E3-B3DE6D8F71D6}" type="datetime1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21012"/>
            <a:ext cx="2822401" cy="2475345"/>
          </a:xfrm>
          <a:prstGeom prst="rect">
            <a:avLst/>
          </a:prstGeom>
        </p:spPr>
      </p:pic>
      <p:grpSp>
        <p:nvGrpSpPr>
          <p:cNvPr id="26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0765" y="6422140"/>
            <a:ext cx="316707" cy="316707"/>
            <a:chOff x="461" y="3861"/>
            <a:chExt cx="304" cy="304"/>
          </a:xfrm>
        </p:grpSpPr>
        <p:sp>
          <p:nvSpPr>
            <p:cNvPr id="27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6575126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20C3-EDDB-4A4C-BAAE-F00595125C47}" type="datetime1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21012"/>
            <a:ext cx="2822401" cy="2475345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862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-1"/>
            <a:ext cx="2785704" cy="2447637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8D542-FFEF-4929-A493-DA01C136C965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57656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D9C08D-AB7D-4514-A773-00AC84361AD5}" type="datetime1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06373" y="0"/>
            <a:ext cx="2822401" cy="2475345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23" y="6397124"/>
            <a:ext cx="365991" cy="36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7585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9EA4-43C6-4B83-8FE5-452781AD9303}" type="datetime1">
              <a:rPr lang="fr-FR" smtClean="0"/>
              <a:t>17/06/2025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681780" y="1866901"/>
            <a:ext cx="1057274" cy="1409700"/>
          </a:xfrm>
          <a:prstGeom prst="rect">
            <a:avLst/>
          </a:prstGeo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916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2342332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28468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4002883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89020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5663435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49571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323986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10122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76200" y="68580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2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764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CC6C-35A4-4DCD-AF5C-FD6FFCCF5CA6}" type="datetime1">
              <a:rPr lang="fr-FR" smtClean="0"/>
              <a:t>17/06/2025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548878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76200" y="68580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5166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38024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81766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71080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040141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181736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3825479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5414792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040142" y="1583490"/>
            <a:ext cx="1239299" cy="16524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2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95674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355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grpSp>
        <p:nvGrpSpPr>
          <p:cNvPr id="14" name="Groupe 6"/>
          <p:cNvGrpSpPr/>
          <p:nvPr userDrawn="1"/>
        </p:nvGrpSpPr>
        <p:grpSpPr>
          <a:xfrm>
            <a:off x="5463169" y="3391959"/>
            <a:ext cx="3310128" cy="923330"/>
            <a:chOff x="0" y="2905780"/>
            <a:chExt cx="3310128" cy="923330"/>
          </a:xfrm>
        </p:grpSpPr>
        <p:sp>
          <p:nvSpPr>
            <p:cNvPr id="15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gilles.lenoir@cea.fr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6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sp>
        <p:nvSpPr>
          <p:cNvPr id="19" name="ZoneTexte 18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tx2"/>
                </a:solidFill>
                <a:latin typeface="+mj-lt"/>
              </a:rPr>
              <a:t>Merci !</a:t>
            </a:r>
          </a:p>
          <a:p>
            <a:r>
              <a:rPr lang="fr-FR" sz="3200" dirty="0" err="1">
                <a:solidFill>
                  <a:schemeClr val="tx2"/>
                </a:solidFill>
                <a:latin typeface="+mj-lt"/>
              </a:rPr>
              <a:t>Thank</a:t>
            </a:r>
            <a:r>
              <a:rPr lang="fr-FR" sz="3200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3200" dirty="0" err="1">
                <a:solidFill>
                  <a:schemeClr val="tx2"/>
                </a:solidFill>
                <a:latin typeface="+mj-lt"/>
              </a:rPr>
              <a:t>you</a:t>
            </a:r>
            <a:r>
              <a:rPr lang="fr-FR" sz="3200" dirty="0">
                <a:solidFill>
                  <a:schemeClr val="tx2"/>
                </a:solidFill>
                <a:latin typeface="+mj-lt"/>
              </a:rPr>
              <a:t> !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31838" y="5215832"/>
            <a:ext cx="5565470" cy="369332"/>
          </a:xfrm>
        </p:spPr>
        <p:txBody>
          <a:bodyPr/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585164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31838" y="5946244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2185404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grpSp>
        <p:nvGrpSpPr>
          <p:cNvPr id="15" name="Groupe 6"/>
          <p:cNvGrpSpPr/>
          <p:nvPr userDrawn="1"/>
        </p:nvGrpSpPr>
        <p:grpSpPr>
          <a:xfrm>
            <a:off x="5463169" y="3391959"/>
            <a:ext cx="3310128" cy="923330"/>
            <a:chOff x="0" y="2905780"/>
            <a:chExt cx="3310128" cy="923330"/>
          </a:xfrm>
        </p:grpSpPr>
        <p:sp>
          <p:nvSpPr>
            <p:cNvPr id="16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gilles.lenoir@cea.fr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7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720000" y="5217312"/>
            <a:ext cx="67105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ZoneTexte 18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  <a:latin typeface="+mj-lt"/>
              </a:rPr>
              <a:t>Merci !</a:t>
            </a:r>
          </a:p>
          <a:p>
            <a:r>
              <a:rPr lang="fr-FR" sz="3200" dirty="0" err="1">
                <a:solidFill>
                  <a:schemeClr val="bg1"/>
                </a:solidFill>
                <a:latin typeface="+mj-lt"/>
              </a:rPr>
              <a:t>Thank</a:t>
            </a:r>
            <a:r>
              <a:rPr lang="fr-FR" sz="3200" dirty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3200" dirty="0" err="1">
                <a:solidFill>
                  <a:schemeClr val="bg1"/>
                </a:solidFill>
                <a:latin typeface="+mj-lt"/>
              </a:rPr>
              <a:t>you</a:t>
            </a:r>
            <a:r>
              <a:rPr lang="fr-FR" sz="3200" dirty="0">
                <a:solidFill>
                  <a:schemeClr val="bg1"/>
                </a:solidFill>
                <a:latin typeface="+mj-lt"/>
              </a:rPr>
              <a:t> !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585164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31838" y="5946244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427230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88934"/>
            <a:ext cx="6603438" cy="480131"/>
          </a:xfrm>
        </p:spPr>
        <p:txBody>
          <a:bodyPr wrap="square" anchor="ctr" anchorCtr="0">
            <a:spAutoFit/>
          </a:bodyPr>
          <a:lstStyle>
            <a:lvl1pPr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9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800000" cy="1800000"/>
          </a:xfrm>
          <a:prstGeom prst="rect">
            <a:avLst/>
          </a:prstGeom>
        </p:spPr>
      </p:pic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4723871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P. NOM</a:t>
            </a:r>
          </a:p>
        </p:txBody>
      </p:sp>
      <p:sp>
        <p:nvSpPr>
          <p:cNvPr id="11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5574004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4332716" y="1069929"/>
            <a:ext cx="2990722" cy="307777"/>
          </a:xfrm>
        </p:spPr>
        <p:txBody>
          <a:bodyPr>
            <a:spAutoFit/>
          </a:bodyPr>
          <a:lstStyle>
            <a:lvl1pPr marL="0" indent="0" algn="r">
              <a:buNone/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/>
              <a:t>Emplacement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98747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grpSp>
        <p:nvGrpSpPr>
          <p:cNvPr id="23" name="Groupe 6"/>
          <p:cNvGrpSpPr/>
          <p:nvPr userDrawn="1"/>
        </p:nvGrpSpPr>
        <p:grpSpPr>
          <a:xfrm>
            <a:off x="5463169" y="3391959"/>
            <a:ext cx="3310128" cy="923330"/>
            <a:chOff x="0" y="2905780"/>
            <a:chExt cx="3310128" cy="923330"/>
          </a:xfrm>
        </p:grpSpPr>
        <p:sp>
          <p:nvSpPr>
            <p:cNvPr id="32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gilles.lenoir@cea.fr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33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20000" y="5308847"/>
            <a:ext cx="64057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  <a:latin typeface="+mj-lt"/>
              </a:rPr>
              <a:t>Merci !</a:t>
            </a:r>
          </a:p>
          <a:p>
            <a:r>
              <a:rPr lang="fr-FR" sz="3200" dirty="0" err="1">
                <a:solidFill>
                  <a:schemeClr val="bg1"/>
                </a:solidFill>
                <a:latin typeface="+mj-lt"/>
              </a:rPr>
              <a:t>Thank</a:t>
            </a:r>
            <a:r>
              <a:rPr lang="fr-FR" sz="3200" dirty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3200" dirty="0" err="1">
                <a:solidFill>
                  <a:schemeClr val="bg1"/>
                </a:solidFill>
                <a:latin typeface="+mj-lt"/>
              </a:rPr>
              <a:t>you</a:t>
            </a:r>
            <a:r>
              <a:rPr lang="fr-FR" sz="3200" dirty="0">
                <a:solidFill>
                  <a:schemeClr val="bg1"/>
                </a:solidFill>
                <a:latin typeface="+mj-lt"/>
              </a:rPr>
              <a:t> !</a:t>
            </a:r>
          </a:p>
        </p:txBody>
      </p:sp>
      <p:sp>
        <p:nvSpPr>
          <p:cNvPr id="3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  <p:sp>
        <p:nvSpPr>
          <p:cNvPr id="36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5697551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3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6058631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117417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939" y="-1588"/>
            <a:ext cx="15479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9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8349" y="0"/>
            <a:ext cx="4275651" cy="6910252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  <a:gd name="connsiteX0" fmla="*/ 558577 w 6756400"/>
              <a:gd name="connsiteY0" fmla="*/ 2481210 h 6866709"/>
              <a:gd name="connsiteX1" fmla="*/ 1118234 w 6756400"/>
              <a:gd name="connsiteY1" fmla="*/ 2907122 h 6866709"/>
              <a:gd name="connsiteX2" fmla="*/ 754773 w 6756400"/>
              <a:gd name="connsiteY2" fmla="*/ 3188351 h 6866709"/>
              <a:gd name="connsiteX3" fmla="*/ 765623 w 6756400"/>
              <a:gd name="connsiteY3" fmla="*/ 3206436 h 6866709"/>
              <a:gd name="connsiteX4" fmla="*/ 1132700 w 6756400"/>
              <a:gd name="connsiteY4" fmla="*/ 2921590 h 6866709"/>
              <a:gd name="connsiteX5" fmla="*/ 1132700 w 6756400"/>
              <a:gd name="connsiteY5" fmla="*/ 3452398 h 6866709"/>
              <a:gd name="connsiteX6" fmla="*/ 978998 w 6756400"/>
              <a:gd name="connsiteY6" fmla="*/ 3570858 h 6866709"/>
              <a:gd name="connsiteX7" fmla="*/ 990752 w 6756400"/>
              <a:gd name="connsiteY7" fmla="*/ 3590752 h 6866709"/>
              <a:gd name="connsiteX8" fmla="*/ 1138125 w 6756400"/>
              <a:gd name="connsiteY8" fmla="*/ 3475909 h 6866709"/>
              <a:gd name="connsiteX9" fmla="*/ 1697783 w 6756400"/>
              <a:gd name="connsiteY9" fmla="*/ 3900917 h 6866709"/>
              <a:gd name="connsiteX10" fmla="*/ 1337034 w 6756400"/>
              <a:gd name="connsiteY10" fmla="*/ 4181241 h 6866709"/>
              <a:gd name="connsiteX11" fmla="*/ 1346980 w 6756400"/>
              <a:gd name="connsiteY11" fmla="*/ 4199327 h 6866709"/>
              <a:gd name="connsiteX12" fmla="*/ 1704112 w 6756400"/>
              <a:gd name="connsiteY12" fmla="*/ 3921715 h 6866709"/>
              <a:gd name="connsiteX13" fmla="*/ 1704112 w 6756400"/>
              <a:gd name="connsiteY13" fmla="*/ 4452523 h 6866709"/>
              <a:gd name="connsiteX14" fmla="*/ 1560355 w 6756400"/>
              <a:gd name="connsiteY14" fmla="*/ 4564653 h 6866709"/>
              <a:gd name="connsiteX15" fmla="*/ 1149879 w 6756400"/>
              <a:gd name="connsiteY15" fmla="*/ 4882957 h 6866709"/>
              <a:gd name="connsiteX16" fmla="*/ 1149879 w 6756400"/>
              <a:gd name="connsiteY16" fmla="*/ 4352149 h 6866709"/>
              <a:gd name="connsiteX17" fmla="*/ 1346076 w 6756400"/>
              <a:gd name="connsiteY17" fmla="*/ 4199327 h 6866709"/>
              <a:gd name="connsiteX18" fmla="*/ 1336130 w 6756400"/>
              <a:gd name="connsiteY18" fmla="*/ 4182146 h 6866709"/>
              <a:gd name="connsiteX19" fmla="*/ 1139934 w 6756400"/>
              <a:gd name="connsiteY19" fmla="*/ 4334063 h 6866709"/>
              <a:gd name="connsiteX20" fmla="*/ 580276 w 6756400"/>
              <a:gd name="connsiteY20" fmla="*/ 3909055 h 6866709"/>
              <a:gd name="connsiteX21" fmla="*/ 989848 w 6756400"/>
              <a:gd name="connsiteY21" fmla="*/ 3590752 h 6866709"/>
              <a:gd name="connsiteX22" fmla="*/ 978094 w 6756400"/>
              <a:gd name="connsiteY22" fmla="*/ 3571762 h 6866709"/>
              <a:gd name="connsiteX23" fmla="*/ 577563 w 6756400"/>
              <a:gd name="connsiteY23" fmla="*/ 3882832 h 6866709"/>
              <a:gd name="connsiteX24" fmla="*/ 577563 w 6756400"/>
              <a:gd name="connsiteY24" fmla="*/ 3351120 h 6866709"/>
              <a:gd name="connsiteX25" fmla="*/ 764719 w 6756400"/>
              <a:gd name="connsiteY25" fmla="*/ 3206436 h 6866709"/>
              <a:gd name="connsiteX26" fmla="*/ 754773 w 6756400"/>
              <a:gd name="connsiteY26" fmla="*/ 3189255 h 6866709"/>
              <a:gd name="connsiteX27" fmla="*/ 567618 w 6756400"/>
              <a:gd name="connsiteY27" fmla="*/ 3333938 h 6866709"/>
              <a:gd name="connsiteX28" fmla="*/ 7960 w 6756400"/>
              <a:gd name="connsiteY28" fmla="*/ 2908026 h 6866709"/>
              <a:gd name="connsiteX29" fmla="*/ 558577 w 6756400"/>
              <a:gd name="connsiteY29" fmla="*/ 2481210 h 6866709"/>
              <a:gd name="connsiteX30" fmla="*/ 1724907 w 6756400"/>
              <a:gd name="connsiteY30" fmla="*/ 8709 h 6866709"/>
              <a:gd name="connsiteX31" fmla="*/ 4718594 w 6756400"/>
              <a:gd name="connsiteY31" fmla="*/ 0 h 6866709"/>
              <a:gd name="connsiteX32" fmla="*/ 6756400 w 6756400"/>
              <a:gd name="connsiteY32" fmla="*/ 6866709 h 6866709"/>
              <a:gd name="connsiteX33" fmla="*/ 0 w 6756400"/>
              <a:gd name="connsiteY33" fmla="*/ 6866709 h 6866709"/>
              <a:gd name="connsiteX34" fmla="*/ 0 w 6756400"/>
              <a:gd name="connsiteY34" fmla="*/ 6865121 h 6866709"/>
              <a:gd name="connsiteX35" fmla="*/ 162738 w 6756400"/>
              <a:gd name="connsiteY35" fmla="*/ 6865121 h 6866709"/>
              <a:gd name="connsiteX36" fmla="*/ 1149879 w 6756400"/>
              <a:gd name="connsiteY36" fmla="*/ 6865121 h 6866709"/>
              <a:gd name="connsiteX37" fmla="*/ 1149879 w 6756400"/>
              <a:gd name="connsiteY37" fmla="*/ 6341548 h 6866709"/>
              <a:gd name="connsiteX38" fmla="*/ 1704112 w 6756400"/>
              <a:gd name="connsiteY38" fmla="*/ 5911114 h 6866709"/>
              <a:gd name="connsiteX39" fmla="*/ 1704112 w 6756400"/>
              <a:gd name="connsiteY39" fmla="*/ 6441922 h 6866709"/>
              <a:gd name="connsiteX40" fmla="*/ 1159824 w 6756400"/>
              <a:gd name="connsiteY40" fmla="*/ 6864217 h 6866709"/>
              <a:gd name="connsiteX41" fmla="*/ 1193277 w 6756400"/>
              <a:gd name="connsiteY41" fmla="*/ 6864217 h 6866709"/>
              <a:gd name="connsiteX42" fmla="*/ 1724907 w 6756400"/>
              <a:gd name="connsiteY42" fmla="*/ 6451869 h 6866709"/>
              <a:gd name="connsiteX43" fmla="*/ 1724907 w 6756400"/>
              <a:gd name="connsiteY43" fmla="*/ 5885795 h 6866709"/>
              <a:gd name="connsiteX44" fmla="*/ 1386762 w 6756400"/>
              <a:gd name="connsiteY44" fmla="*/ 5628981 h 6866709"/>
              <a:gd name="connsiteX45" fmla="*/ 1343363 w 6756400"/>
              <a:gd name="connsiteY45" fmla="*/ 5620843 h 6866709"/>
              <a:gd name="connsiteX46" fmla="*/ 1697783 w 6756400"/>
              <a:gd name="connsiteY46" fmla="*/ 5890316 h 6866709"/>
              <a:gd name="connsiteX47" fmla="*/ 1139934 w 6756400"/>
              <a:gd name="connsiteY47" fmla="*/ 6323462 h 6866709"/>
              <a:gd name="connsiteX48" fmla="*/ 581180 w 6756400"/>
              <a:gd name="connsiteY48" fmla="*/ 5898454 h 6866709"/>
              <a:gd name="connsiteX49" fmla="*/ 1014259 w 6756400"/>
              <a:gd name="connsiteY49" fmla="*/ 5562065 h 6866709"/>
              <a:gd name="connsiteX50" fmla="*/ 987135 w 6756400"/>
              <a:gd name="connsiteY50" fmla="*/ 5557544 h 6866709"/>
              <a:gd name="connsiteX51" fmla="*/ 577563 w 6756400"/>
              <a:gd name="connsiteY51" fmla="*/ 5874943 h 6866709"/>
              <a:gd name="connsiteX52" fmla="*/ 577563 w 6756400"/>
              <a:gd name="connsiteY52" fmla="*/ 5344135 h 6866709"/>
              <a:gd name="connsiteX53" fmla="*/ 1132700 w 6756400"/>
              <a:gd name="connsiteY53" fmla="*/ 4914606 h 6866709"/>
              <a:gd name="connsiteX54" fmla="*/ 1132700 w 6756400"/>
              <a:gd name="connsiteY54" fmla="*/ 5444510 h 6866709"/>
              <a:gd name="connsiteX55" fmla="*/ 988039 w 6756400"/>
              <a:gd name="connsiteY55" fmla="*/ 5556639 h 6866709"/>
              <a:gd name="connsiteX56" fmla="*/ 1015163 w 6756400"/>
              <a:gd name="connsiteY56" fmla="*/ 5561161 h 6866709"/>
              <a:gd name="connsiteX57" fmla="*/ 1139029 w 6756400"/>
              <a:gd name="connsiteY57" fmla="*/ 5465308 h 6866709"/>
              <a:gd name="connsiteX58" fmla="*/ 1342459 w 6756400"/>
              <a:gd name="connsiteY58" fmla="*/ 5619938 h 6866709"/>
              <a:gd name="connsiteX59" fmla="*/ 1384953 w 6756400"/>
              <a:gd name="connsiteY59" fmla="*/ 5628077 h 6866709"/>
              <a:gd name="connsiteX60" fmla="*/ 1152591 w 6756400"/>
              <a:gd name="connsiteY60" fmla="*/ 5450840 h 6866709"/>
              <a:gd name="connsiteX61" fmla="*/ 1152591 w 6756400"/>
              <a:gd name="connsiteY61" fmla="*/ 4906468 h 6866709"/>
              <a:gd name="connsiteX62" fmla="*/ 1570300 w 6756400"/>
              <a:gd name="connsiteY62" fmla="*/ 4581834 h 6866709"/>
              <a:gd name="connsiteX63" fmla="*/ 1560355 w 6756400"/>
              <a:gd name="connsiteY63" fmla="*/ 4564653 h 6866709"/>
              <a:gd name="connsiteX64" fmla="*/ 1571205 w 6756400"/>
              <a:gd name="connsiteY64" fmla="*/ 4581834 h 6866709"/>
              <a:gd name="connsiteX65" fmla="*/ 1709537 w 6756400"/>
              <a:gd name="connsiteY65" fmla="*/ 4474226 h 6866709"/>
              <a:gd name="connsiteX66" fmla="*/ 2290894 w 6756400"/>
              <a:gd name="connsiteY66" fmla="*/ 4916415 h 6866709"/>
              <a:gd name="connsiteX67" fmla="*/ 2874963 w 6756400"/>
              <a:gd name="connsiteY67" fmla="*/ 4462470 h 6866709"/>
              <a:gd name="connsiteX68" fmla="*/ 2874963 w 6756400"/>
              <a:gd name="connsiteY68" fmla="*/ 4281616 h 6866709"/>
              <a:gd name="connsiteX69" fmla="*/ 2855072 w 6756400"/>
              <a:gd name="connsiteY69" fmla="*/ 4290658 h 6866709"/>
              <a:gd name="connsiteX70" fmla="*/ 2855072 w 6756400"/>
              <a:gd name="connsiteY70" fmla="*/ 4452523 h 6866709"/>
              <a:gd name="connsiteX71" fmla="*/ 2300839 w 6756400"/>
              <a:gd name="connsiteY71" fmla="*/ 4882957 h 6866709"/>
              <a:gd name="connsiteX72" fmla="*/ 2300839 w 6756400"/>
              <a:gd name="connsiteY72" fmla="*/ 4352149 h 6866709"/>
              <a:gd name="connsiteX73" fmla="*/ 2855072 w 6756400"/>
              <a:gd name="connsiteY73" fmla="*/ 3921715 h 6866709"/>
              <a:gd name="connsiteX74" fmla="*/ 2855072 w 6756400"/>
              <a:gd name="connsiteY74" fmla="*/ 4289754 h 6866709"/>
              <a:gd name="connsiteX75" fmla="*/ 2874963 w 6756400"/>
              <a:gd name="connsiteY75" fmla="*/ 4280711 h 6866709"/>
              <a:gd name="connsiteX76" fmla="*/ 2874963 w 6756400"/>
              <a:gd name="connsiteY76" fmla="*/ 3896396 h 6866709"/>
              <a:gd name="connsiteX77" fmla="*/ 2675150 w 6756400"/>
              <a:gd name="connsiteY77" fmla="*/ 3744478 h 6866709"/>
              <a:gd name="connsiteX78" fmla="*/ 2654355 w 6756400"/>
              <a:gd name="connsiteY78" fmla="*/ 3753521 h 6866709"/>
              <a:gd name="connsiteX79" fmla="*/ 2848743 w 6756400"/>
              <a:gd name="connsiteY79" fmla="*/ 3900917 h 6866709"/>
              <a:gd name="connsiteX80" fmla="*/ 2290894 w 6756400"/>
              <a:gd name="connsiteY80" fmla="*/ 4334063 h 6866709"/>
              <a:gd name="connsiteX81" fmla="*/ 1731236 w 6756400"/>
              <a:gd name="connsiteY81" fmla="*/ 3909055 h 6866709"/>
              <a:gd name="connsiteX82" fmla="*/ 2289086 w 6756400"/>
              <a:gd name="connsiteY82" fmla="*/ 3475909 h 6866709"/>
              <a:gd name="connsiteX83" fmla="*/ 2653451 w 6756400"/>
              <a:gd name="connsiteY83" fmla="*/ 3752616 h 6866709"/>
              <a:gd name="connsiteX84" fmla="*/ 2674246 w 6756400"/>
              <a:gd name="connsiteY84" fmla="*/ 3743574 h 6866709"/>
              <a:gd name="connsiteX85" fmla="*/ 2303552 w 6756400"/>
              <a:gd name="connsiteY85" fmla="*/ 3461441 h 6866709"/>
              <a:gd name="connsiteX86" fmla="*/ 2303552 w 6756400"/>
              <a:gd name="connsiteY86" fmla="*/ 3186542 h 6866709"/>
              <a:gd name="connsiteX87" fmla="*/ 2282757 w 6756400"/>
              <a:gd name="connsiteY87" fmla="*/ 3189255 h 6866709"/>
              <a:gd name="connsiteX88" fmla="*/ 2282757 w 6756400"/>
              <a:gd name="connsiteY88" fmla="*/ 3452398 h 6866709"/>
              <a:gd name="connsiteX89" fmla="*/ 1728524 w 6756400"/>
              <a:gd name="connsiteY89" fmla="*/ 3882832 h 6866709"/>
              <a:gd name="connsiteX90" fmla="*/ 1728524 w 6756400"/>
              <a:gd name="connsiteY90" fmla="*/ 3351120 h 6866709"/>
              <a:gd name="connsiteX91" fmla="*/ 1989818 w 6756400"/>
              <a:gd name="connsiteY91" fmla="*/ 3149467 h 6866709"/>
              <a:gd name="connsiteX92" fmla="*/ 1978064 w 6756400"/>
              <a:gd name="connsiteY92" fmla="*/ 3133190 h 6866709"/>
              <a:gd name="connsiteX93" fmla="*/ 1718578 w 6756400"/>
              <a:gd name="connsiteY93" fmla="*/ 3333938 h 6866709"/>
              <a:gd name="connsiteX94" fmla="*/ 1158920 w 6756400"/>
              <a:gd name="connsiteY94" fmla="*/ 2908026 h 6866709"/>
              <a:gd name="connsiteX95" fmla="*/ 1579342 w 6756400"/>
              <a:gd name="connsiteY95" fmla="*/ 2582488 h 6866709"/>
              <a:gd name="connsiteX96" fmla="*/ 1567588 w 6756400"/>
              <a:gd name="connsiteY96" fmla="*/ 2566211 h 6866709"/>
              <a:gd name="connsiteX97" fmla="*/ 1149879 w 6756400"/>
              <a:gd name="connsiteY97" fmla="*/ 2889941 h 6866709"/>
              <a:gd name="connsiteX98" fmla="*/ 1149879 w 6756400"/>
              <a:gd name="connsiteY98" fmla="*/ 2359133 h 6866709"/>
              <a:gd name="connsiteX99" fmla="*/ 1321664 w 6756400"/>
              <a:gd name="connsiteY99" fmla="*/ 2225301 h 6866709"/>
              <a:gd name="connsiteX100" fmla="*/ 1309910 w 6756400"/>
              <a:gd name="connsiteY100" fmla="*/ 2209928 h 6866709"/>
              <a:gd name="connsiteX101" fmla="*/ 1139934 w 6756400"/>
              <a:gd name="connsiteY101" fmla="*/ 2341048 h 6866709"/>
              <a:gd name="connsiteX102" fmla="*/ 580276 w 6756400"/>
              <a:gd name="connsiteY102" fmla="*/ 1916040 h 6866709"/>
              <a:gd name="connsiteX103" fmla="*/ 1138125 w 6756400"/>
              <a:gd name="connsiteY103" fmla="*/ 1482893 h 6866709"/>
              <a:gd name="connsiteX104" fmla="*/ 1697783 w 6756400"/>
              <a:gd name="connsiteY104" fmla="*/ 1907901 h 6866709"/>
              <a:gd name="connsiteX105" fmla="*/ 1310815 w 6756400"/>
              <a:gd name="connsiteY105" fmla="*/ 2209024 h 6866709"/>
              <a:gd name="connsiteX106" fmla="*/ 1322568 w 6756400"/>
              <a:gd name="connsiteY106" fmla="*/ 2225301 h 6866709"/>
              <a:gd name="connsiteX107" fmla="*/ 1704112 w 6756400"/>
              <a:gd name="connsiteY107" fmla="*/ 1928700 h 6866709"/>
              <a:gd name="connsiteX108" fmla="*/ 1704112 w 6756400"/>
              <a:gd name="connsiteY108" fmla="*/ 2459507 h 6866709"/>
              <a:gd name="connsiteX109" fmla="*/ 1568492 w 6756400"/>
              <a:gd name="connsiteY109" fmla="*/ 2565307 h 6866709"/>
              <a:gd name="connsiteX110" fmla="*/ 1580246 w 6756400"/>
              <a:gd name="connsiteY110" fmla="*/ 2581584 h 6866709"/>
              <a:gd name="connsiteX111" fmla="*/ 1709537 w 6756400"/>
              <a:gd name="connsiteY111" fmla="*/ 2481210 h 6866709"/>
              <a:gd name="connsiteX112" fmla="*/ 2269195 w 6756400"/>
              <a:gd name="connsiteY112" fmla="*/ 2907122 h 6866709"/>
              <a:gd name="connsiteX113" fmla="*/ 1978968 w 6756400"/>
              <a:gd name="connsiteY113" fmla="*/ 3132286 h 6866709"/>
              <a:gd name="connsiteX114" fmla="*/ 1990722 w 6756400"/>
              <a:gd name="connsiteY114" fmla="*/ 3148563 h 6866709"/>
              <a:gd name="connsiteX115" fmla="*/ 2282757 w 6756400"/>
              <a:gd name="connsiteY115" fmla="*/ 2921590 h 6866709"/>
              <a:gd name="connsiteX116" fmla="*/ 2282757 w 6756400"/>
              <a:gd name="connsiteY116" fmla="*/ 3188351 h 6866709"/>
              <a:gd name="connsiteX117" fmla="*/ 2303552 w 6756400"/>
              <a:gd name="connsiteY117" fmla="*/ 3185638 h 6866709"/>
              <a:gd name="connsiteX118" fmla="*/ 2303552 w 6756400"/>
              <a:gd name="connsiteY118" fmla="*/ 2913452 h 6866709"/>
              <a:gd name="connsiteX119" fmla="*/ 2327963 w 6756400"/>
              <a:gd name="connsiteY119" fmla="*/ 2894462 h 6866709"/>
              <a:gd name="connsiteX120" fmla="*/ 2327963 w 6756400"/>
              <a:gd name="connsiteY120" fmla="*/ 2869142 h 6866709"/>
              <a:gd name="connsiteX121" fmla="*/ 2300839 w 6756400"/>
              <a:gd name="connsiteY121" fmla="*/ 2889941 h 6866709"/>
              <a:gd name="connsiteX122" fmla="*/ 2300839 w 6756400"/>
              <a:gd name="connsiteY122" fmla="*/ 2359133 h 6866709"/>
              <a:gd name="connsiteX123" fmla="*/ 2327963 w 6756400"/>
              <a:gd name="connsiteY123" fmla="*/ 2337430 h 6866709"/>
              <a:gd name="connsiteX124" fmla="*/ 2327963 w 6756400"/>
              <a:gd name="connsiteY124" fmla="*/ 2312111 h 6866709"/>
              <a:gd name="connsiteX125" fmla="*/ 2290894 w 6756400"/>
              <a:gd name="connsiteY125" fmla="*/ 2341048 h 6866709"/>
              <a:gd name="connsiteX126" fmla="*/ 1731236 w 6756400"/>
              <a:gd name="connsiteY126" fmla="*/ 1916040 h 6866709"/>
              <a:gd name="connsiteX127" fmla="*/ 2289086 w 6756400"/>
              <a:gd name="connsiteY127" fmla="*/ 1482893 h 6866709"/>
              <a:gd name="connsiteX128" fmla="*/ 2848743 w 6756400"/>
              <a:gd name="connsiteY128" fmla="*/ 1907901 h 6866709"/>
              <a:gd name="connsiteX129" fmla="*/ 2328867 w 6756400"/>
              <a:gd name="connsiteY129" fmla="*/ 2311207 h 6866709"/>
              <a:gd name="connsiteX130" fmla="*/ 2328867 w 6756400"/>
              <a:gd name="connsiteY130" fmla="*/ 2336526 h 6866709"/>
              <a:gd name="connsiteX131" fmla="*/ 2855072 w 6756400"/>
              <a:gd name="connsiteY131" fmla="*/ 1928700 h 6866709"/>
              <a:gd name="connsiteX132" fmla="*/ 2855072 w 6756400"/>
              <a:gd name="connsiteY132" fmla="*/ 2459507 h 6866709"/>
              <a:gd name="connsiteX133" fmla="*/ 2328867 w 6756400"/>
              <a:gd name="connsiteY133" fmla="*/ 2868238 h 6866709"/>
              <a:gd name="connsiteX134" fmla="*/ 2328867 w 6756400"/>
              <a:gd name="connsiteY134" fmla="*/ 2893558 h 6866709"/>
              <a:gd name="connsiteX135" fmla="*/ 2874963 w 6756400"/>
              <a:gd name="connsiteY135" fmla="*/ 2469454 h 6866709"/>
              <a:gd name="connsiteX136" fmla="*/ 2874963 w 6756400"/>
              <a:gd name="connsiteY136" fmla="*/ 1903380 h 6866709"/>
              <a:gd name="connsiteX137" fmla="*/ 2303552 w 6756400"/>
              <a:gd name="connsiteY137" fmla="*/ 1468425 h 6866709"/>
              <a:gd name="connsiteX138" fmla="*/ 2303552 w 6756400"/>
              <a:gd name="connsiteY138" fmla="*/ 934904 h 6866709"/>
              <a:gd name="connsiteX139" fmla="*/ 2282757 w 6756400"/>
              <a:gd name="connsiteY139" fmla="*/ 950277 h 6866709"/>
              <a:gd name="connsiteX140" fmla="*/ 2282757 w 6756400"/>
              <a:gd name="connsiteY140" fmla="*/ 1460287 h 6866709"/>
              <a:gd name="connsiteX141" fmla="*/ 1728524 w 6756400"/>
              <a:gd name="connsiteY141" fmla="*/ 1890720 h 6866709"/>
              <a:gd name="connsiteX142" fmla="*/ 1728524 w 6756400"/>
              <a:gd name="connsiteY142" fmla="*/ 1359912 h 6866709"/>
              <a:gd name="connsiteX143" fmla="*/ 2282757 w 6756400"/>
              <a:gd name="connsiteY143" fmla="*/ 929479 h 6866709"/>
              <a:gd name="connsiteX144" fmla="*/ 2282757 w 6756400"/>
              <a:gd name="connsiteY144" fmla="*/ 949373 h 6866709"/>
              <a:gd name="connsiteX145" fmla="*/ 2303552 w 6756400"/>
              <a:gd name="connsiteY145" fmla="*/ 933096 h 6866709"/>
              <a:gd name="connsiteX146" fmla="*/ 2303552 w 6756400"/>
              <a:gd name="connsiteY146" fmla="*/ 904159 h 6866709"/>
              <a:gd name="connsiteX147" fmla="*/ 1749319 w 6756400"/>
              <a:gd name="connsiteY147" fmla="*/ 482768 h 6866709"/>
              <a:gd name="connsiteX148" fmla="*/ 1733044 w 6756400"/>
              <a:gd name="connsiteY148" fmla="*/ 495428 h 6866709"/>
              <a:gd name="connsiteX149" fmla="*/ 2276428 w 6756400"/>
              <a:gd name="connsiteY149" fmla="*/ 908680 h 6866709"/>
              <a:gd name="connsiteX150" fmla="*/ 1718578 w 6756400"/>
              <a:gd name="connsiteY150" fmla="*/ 1341827 h 6866709"/>
              <a:gd name="connsiteX151" fmla="*/ 1158920 w 6756400"/>
              <a:gd name="connsiteY151" fmla="*/ 916819 h 6866709"/>
              <a:gd name="connsiteX152" fmla="*/ 1716770 w 6756400"/>
              <a:gd name="connsiteY152" fmla="*/ 483673 h 6866709"/>
              <a:gd name="connsiteX153" fmla="*/ 1732140 w 6756400"/>
              <a:gd name="connsiteY153" fmla="*/ 495428 h 6866709"/>
              <a:gd name="connsiteX154" fmla="*/ 1748415 w 6756400"/>
              <a:gd name="connsiteY154" fmla="*/ 482768 h 6866709"/>
              <a:gd name="connsiteX155" fmla="*/ 1724907 w 6756400"/>
              <a:gd name="connsiteY155" fmla="*/ 463779 h 6866709"/>
              <a:gd name="connsiteX156" fmla="*/ 1724907 w 6756400"/>
              <a:gd name="connsiteY156" fmla="*/ 8915 h 6866709"/>
              <a:gd name="connsiteX157" fmla="*/ 1724907 w 6756400"/>
              <a:gd name="connsiteY157" fmla="*/ 8709 h 6866709"/>
              <a:gd name="connsiteX158" fmla="*/ 1606490 w 6756400"/>
              <a:gd name="connsiteY158" fmla="*/ 8709 h 6866709"/>
              <a:gd name="connsiteX159" fmla="*/ 1704112 w 6756400"/>
              <a:gd name="connsiteY159" fmla="*/ 8709 h 6866709"/>
              <a:gd name="connsiteX160" fmla="*/ 1704112 w 6756400"/>
              <a:gd name="connsiteY160" fmla="*/ 88409 h 6866709"/>
              <a:gd name="connsiteX161" fmla="*/ 1704112 w 6756400"/>
              <a:gd name="connsiteY161" fmla="*/ 464683 h 6866709"/>
              <a:gd name="connsiteX162" fmla="*/ 1149879 w 6756400"/>
              <a:gd name="connsiteY162" fmla="*/ 894212 h 6866709"/>
              <a:gd name="connsiteX163" fmla="*/ 1149879 w 6756400"/>
              <a:gd name="connsiteY163" fmla="*/ 363404 h 6866709"/>
              <a:gd name="connsiteX164" fmla="*/ 1606476 w 6756400"/>
              <a:gd name="connsiteY164" fmla="*/ 8720 h 6866709"/>
              <a:gd name="connsiteX165" fmla="*/ 1606490 w 6756400"/>
              <a:gd name="connsiteY165" fmla="*/ 8709 h 6866709"/>
              <a:gd name="connsiteX166" fmla="*/ 696284 w 6756400"/>
              <a:gd name="connsiteY166" fmla="*/ 8709 h 6866709"/>
              <a:gd name="connsiteX167" fmla="*/ 1573942 w 6756400"/>
              <a:gd name="connsiteY167" fmla="*/ 8709 h 6866709"/>
              <a:gd name="connsiteX168" fmla="*/ 1498270 w 6756400"/>
              <a:gd name="connsiteY168" fmla="*/ 67557 h 6866709"/>
              <a:gd name="connsiteX169" fmla="*/ 1139934 w 6756400"/>
              <a:gd name="connsiteY169" fmla="*/ 346223 h 6866709"/>
              <a:gd name="connsiteX170" fmla="*/ 701161 w 6756400"/>
              <a:gd name="connsiteY170" fmla="*/ 12420 h 6866709"/>
              <a:gd name="connsiteX171" fmla="*/ 696284 w 6756400"/>
              <a:gd name="connsiteY171" fmla="*/ 8709 h 6866709"/>
              <a:gd name="connsiteX0" fmla="*/ 558577 w 4744720"/>
              <a:gd name="connsiteY0" fmla="*/ 2481210 h 6866709"/>
              <a:gd name="connsiteX1" fmla="*/ 1118234 w 4744720"/>
              <a:gd name="connsiteY1" fmla="*/ 2907122 h 6866709"/>
              <a:gd name="connsiteX2" fmla="*/ 754773 w 4744720"/>
              <a:gd name="connsiteY2" fmla="*/ 3188351 h 6866709"/>
              <a:gd name="connsiteX3" fmla="*/ 765623 w 4744720"/>
              <a:gd name="connsiteY3" fmla="*/ 3206436 h 6866709"/>
              <a:gd name="connsiteX4" fmla="*/ 1132700 w 4744720"/>
              <a:gd name="connsiteY4" fmla="*/ 2921590 h 6866709"/>
              <a:gd name="connsiteX5" fmla="*/ 1132700 w 4744720"/>
              <a:gd name="connsiteY5" fmla="*/ 3452398 h 6866709"/>
              <a:gd name="connsiteX6" fmla="*/ 978998 w 4744720"/>
              <a:gd name="connsiteY6" fmla="*/ 3570858 h 6866709"/>
              <a:gd name="connsiteX7" fmla="*/ 990752 w 4744720"/>
              <a:gd name="connsiteY7" fmla="*/ 3590752 h 6866709"/>
              <a:gd name="connsiteX8" fmla="*/ 1138125 w 4744720"/>
              <a:gd name="connsiteY8" fmla="*/ 3475909 h 6866709"/>
              <a:gd name="connsiteX9" fmla="*/ 1697783 w 4744720"/>
              <a:gd name="connsiteY9" fmla="*/ 3900917 h 6866709"/>
              <a:gd name="connsiteX10" fmla="*/ 1337034 w 4744720"/>
              <a:gd name="connsiteY10" fmla="*/ 4181241 h 6866709"/>
              <a:gd name="connsiteX11" fmla="*/ 1346980 w 4744720"/>
              <a:gd name="connsiteY11" fmla="*/ 4199327 h 6866709"/>
              <a:gd name="connsiteX12" fmla="*/ 1704112 w 4744720"/>
              <a:gd name="connsiteY12" fmla="*/ 3921715 h 6866709"/>
              <a:gd name="connsiteX13" fmla="*/ 1704112 w 4744720"/>
              <a:gd name="connsiteY13" fmla="*/ 4452523 h 6866709"/>
              <a:gd name="connsiteX14" fmla="*/ 1560355 w 4744720"/>
              <a:gd name="connsiteY14" fmla="*/ 4564653 h 6866709"/>
              <a:gd name="connsiteX15" fmla="*/ 1149879 w 4744720"/>
              <a:gd name="connsiteY15" fmla="*/ 4882957 h 6866709"/>
              <a:gd name="connsiteX16" fmla="*/ 1149879 w 4744720"/>
              <a:gd name="connsiteY16" fmla="*/ 4352149 h 6866709"/>
              <a:gd name="connsiteX17" fmla="*/ 1346076 w 4744720"/>
              <a:gd name="connsiteY17" fmla="*/ 4199327 h 6866709"/>
              <a:gd name="connsiteX18" fmla="*/ 1336130 w 4744720"/>
              <a:gd name="connsiteY18" fmla="*/ 4182146 h 6866709"/>
              <a:gd name="connsiteX19" fmla="*/ 1139934 w 4744720"/>
              <a:gd name="connsiteY19" fmla="*/ 4334063 h 6866709"/>
              <a:gd name="connsiteX20" fmla="*/ 580276 w 4744720"/>
              <a:gd name="connsiteY20" fmla="*/ 3909055 h 6866709"/>
              <a:gd name="connsiteX21" fmla="*/ 989848 w 4744720"/>
              <a:gd name="connsiteY21" fmla="*/ 3590752 h 6866709"/>
              <a:gd name="connsiteX22" fmla="*/ 978094 w 4744720"/>
              <a:gd name="connsiteY22" fmla="*/ 3571762 h 6866709"/>
              <a:gd name="connsiteX23" fmla="*/ 577563 w 4744720"/>
              <a:gd name="connsiteY23" fmla="*/ 3882832 h 6866709"/>
              <a:gd name="connsiteX24" fmla="*/ 577563 w 4744720"/>
              <a:gd name="connsiteY24" fmla="*/ 3351120 h 6866709"/>
              <a:gd name="connsiteX25" fmla="*/ 764719 w 4744720"/>
              <a:gd name="connsiteY25" fmla="*/ 3206436 h 6866709"/>
              <a:gd name="connsiteX26" fmla="*/ 754773 w 4744720"/>
              <a:gd name="connsiteY26" fmla="*/ 3189255 h 6866709"/>
              <a:gd name="connsiteX27" fmla="*/ 567618 w 4744720"/>
              <a:gd name="connsiteY27" fmla="*/ 3333938 h 6866709"/>
              <a:gd name="connsiteX28" fmla="*/ 7960 w 4744720"/>
              <a:gd name="connsiteY28" fmla="*/ 2908026 h 6866709"/>
              <a:gd name="connsiteX29" fmla="*/ 558577 w 4744720"/>
              <a:gd name="connsiteY29" fmla="*/ 2481210 h 6866709"/>
              <a:gd name="connsiteX30" fmla="*/ 1724907 w 4744720"/>
              <a:gd name="connsiteY30" fmla="*/ 8709 h 6866709"/>
              <a:gd name="connsiteX31" fmla="*/ 4718594 w 4744720"/>
              <a:gd name="connsiteY31" fmla="*/ 0 h 6866709"/>
              <a:gd name="connsiteX32" fmla="*/ 4744720 w 4744720"/>
              <a:gd name="connsiteY32" fmla="*/ 6866709 h 6866709"/>
              <a:gd name="connsiteX33" fmla="*/ 0 w 4744720"/>
              <a:gd name="connsiteY33" fmla="*/ 6866709 h 6866709"/>
              <a:gd name="connsiteX34" fmla="*/ 0 w 4744720"/>
              <a:gd name="connsiteY34" fmla="*/ 6865121 h 6866709"/>
              <a:gd name="connsiteX35" fmla="*/ 162738 w 4744720"/>
              <a:gd name="connsiteY35" fmla="*/ 6865121 h 6866709"/>
              <a:gd name="connsiteX36" fmla="*/ 1149879 w 4744720"/>
              <a:gd name="connsiteY36" fmla="*/ 6865121 h 6866709"/>
              <a:gd name="connsiteX37" fmla="*/ 1149879 w 4744720"/>
              <a:gd name="connsiteY37" fmla="*/ 6341548 h 6866709"/>
              <a:gd name="connsiteX38" fmla="*/ 1704112 w 4744720"/>
              <a:gd name="connsiteY38" fmla="*/ 5911114 h 6866709"/>
              <a:gd name="connsiteX39" fmla="*/ 1704112 w 4744720"/>
              <a:gd name="connsiteY39" fmla="*/ 6441922 h 6866709"/>
              <a:gd name="connsiteX40" fmla="*/ 1159824 w 4744720"/>
              <a:gd name="connsiteY40" fmla="*/ 6864217 h 6866709"/>
              <a:gd name="connsiteX41" fmla="*/ 1193277 w 4744720"/>
              <a:gd name="connsiteY41" fmla="*/ 6864217 h 6866709"/>
              <a:gd name="connsiteX42" fmla="*/ 1724907 w 4744720"/>
              <a:gd name="connsiteY42" fmla="*/ 6451869 h 6866709"/>
              <a:gd name="connsiteX43" fmla="*/ 1724907 w 4744720"/>
              <a:gd name="connsiteY43" fmla="*/ 5885795 h 6866709"/>
              <a:gd name="connsiteX44" fmla="*/ 1386762 w 4744720"/>
              <a:gd name="connsiteY44" fmla="*/ 5628981 h 6866709"/>
              <a:gd name="connsiteX45" fmla="*/ 1343363 w 4744720"/>
              <a:gd name="connsiteY45" fmla="*/ 5620843 h 6866709"/>
              <a:gd name="connsiteX46" fmla="*/ 1697783 w 4744720"/>
              <a:gd name="connsiteY46" fmla="*/ 5890316 h 6866709"/>
              <a:gd name="connsiteX47" fmla="*/ 1139934 w 4744720"/>
              <a:gd name="connsiteY47" fmla="*/ 6323462 h 6866709"/>
              <a:gd name="connsiteX48" fmla="*/ 581180 w 4744720"/>
              <a:gd name="connsiteY48" fmla="*/ 5898454 h 6866709"/>
              <a:gd name="connsiteX49" fmla="*/ 1014259 w 4744720"/>
              <a:gd name="connsiteY49" fmla="*/ 5562065 h 6866709"/>
              <a:gd name="connsiteX50" fmla="*/ 987135 w 4744720"/>
              <a:gd name="connsiteY50" fmla="*/ 5557544 h 6866709"/>
              <a:gd name="connsiteX51" fmla="*/ 577563 w 4744720"/>
              <a:gd name="connsiteY51" fmla="*/ 5874943 h 6866709"/>
              <a:gd name="connsiteX52" fmla="*/ 577563 w 4744720"/>
              <a:gd name="connsiteY52" fmla="*/ 5344135 h 6866709"/>
              <a:gd name="connsiteX53" fmla="*/ 1132700 w 4744720"/>
              <a:gd name="connsiteY53" fmla="*/ 4914606 h 6866709"/>
              <a:gd name="connsiteX54" fmla="*/ 1132700 w 4744720"/>
              <a:gd name="connsiteY54" fmla="*/ 5444510 h 6866709"/>
              <a:gd name="connsiteX55" fmla="*/ 988039 w 4744720"/>
              <a:gd name="connsiteY55" fmla="*/ 5556639 h 6866709"/>
              <a:gd name="connsiteX56" fmla="*/ 1015163 w 4744720"/>
              <a:gd name="connsiteY56" fmla="*/ 5561161 h 6866709"/>
              <a:gd name="connsiteX57" fmla="*/ 1139029 w 4744720"/>
              <a:gd name="connsiteY57" fmla="*/ 5465308 h 6866709"/>
              <a:gd name="connsiteX58" fmla="*/ 1342459 w 4744720"/>
              <a:gd name="connsiteY58" fmla="*/ 5619938 h 6866709"/>
              <a:gd name="connsiteX59" fmla="*/ 1384953 w 4744720"/>
              <a:gd name="connsiteY59" fmla="*/ 5628077 h 6866709"/>
              <a:gd name="connsiteX60" fmla="*/ 1152591 w 4744720"/>
              <a:gd name="connsiteY60" fmla="*/ 5450840 h 6866709"/>
              <a:gd name="connsiteX61" fmla="*/ 1152591 w 4744720"/>
              <a:gd name="connsiteY61" fmla="*/ 4906468 h 6866709"/>
              <a:gd name="connsiteX62" fmla="*/ 1570300 w 4744720"/>
              <a:gd name="connsiteY62" fmla="*/ 4581834 h 6866709"/>
              <a:gd name="connsiteX63" fmla="*/ 1560355 w 4744720"/>
              <a:gd name="connsiteY63" fmla="*/ 4564653 h 6866709"/>
              <a:gd name="connsiteX64" fmla="*/ 1571205 w 4744720"/>
              <a:gd name="connsiteY64" fmla="*/ 4581834 h 6866709"/>
              <a:gd name="connsiteX65" fmla="*/ 1709537 w 4744720"/>
              <a:gd name="connsiteY65" fmla="*/ 4474226 h 6866709"/>
              <a:gd name="connsiteX66" fmla="*/ 2290894 w 4744720"/>
              <a:gd name="connsiteY66" fmla="*/ 4916415 h 6866709"/>
              <a:gd name="connsiteX67" fmla="*/ 2874963 w 4744720"/>
              <a:gd name="connsiteY67" fmla="*/ 4462470 h 6866709"/>
              <a:gd name="connsiteX68" fmla="*/ 2874963 w 4744720"/>
              <a:gd name="connsiteY68" fmla="*/ 4281616 h 6866709"/>
              <a:gd name="connsiteX69" fmla="*/ 2855072 w 4744720"/>
              <a:gd name="connsiteY69" fmla="*/ 4290658 h 6866709"/>
              <a:gd name="connsiteX70" fmla="*/ 2855072 w 4744720"/>
              <a:gd name="connsiteY70" fmla="*/ 4452523 h 6866709"/>
              <a:gd name="connsiteX71" fmla="*/ 2300839 w 4744720"/>
              <a:gd name="connsiteY71" fmla="*/ 4882957 h 6866709"/>
              <a:gd name="connsiteX72" fmla="*/ 2300839 w 4744720"/>
              <a:gd name="connsiteY72" fmla="*/ 4352149 h 6866709"/>
              <a:gd name="connsiteX73" fmla="*/ 2855072 w 4744720"/>
              <a:gd name="connsiteY73" fmla="*/ 3921715 h 6866709"/>
              <a:gd name="connsiteX74" fmla="*/ 2855072 w 4744720"/>
              <a:gd name="connsiteY74" fmla="*/ 4289754 h 6866709"/>
              <a:gd name="connsiteX75" fmla="*/ 2874963 w 4744720"/>
              <a:gd name="connsiteY75" fmla="*/ 4280711 h 6866709"/>
              <a:gd name="connsiteX76" fmla="*/ 2874963 w 4744720"/>
              <a:gd name="connsiteY76" fmla="*/ 3896396 h 6866709"/>
              <a:gd name="connsiteX77" fmla="*/ 2675150 w 4744720"/>
              <a:gd name="connsiteY77" fmla="*/ 3744478 h 6866709"/>
              <a:gd name="connsiteX78" fmla="*/ 2654355 w 4744720"/>
              <a:gd name="connsiteY78" fmla="*/ 3753521 h 6866709"/>
              <a:gd name="connsiteX79" fmla="*/ 2848743 w 4744720"/>
              <a:gd name="connsiteY79" fmla="*/ 3900917 h 6866709"/>
              <a:gd name="connsiteX80" fmla="*/ 2290894 w 4744720"/>
              <a:gd name="connsiteY80" fmla="*/ 4334063 h 6866709"/>
              <a:gd name="connsiteX81" fmla="*/ 1731236 w 4744720"/>
              <a:gd name="connsiteY81" fmla="*/ 3909055 h 6866709"/>
              <a:gd name="connsiteX82" fmla="*/ 2289086 w 4744720"/>
              <a:gd name="connsiteY82" fmla="*/ 3475909 h 6866709"/>
              <a:gd name="connsiteX83" fmla="*/ 2653451 w 4744720"/>
              <a:gd name="connsiteY83" fmla="*/ 3752616 h 6866709"/>
              <a:gd name="connsiteX84" fmla="*/ 2674246 w 4744720"/>
              <a:gd name="connsiteY84" fmla="*/ 3743574 h 6866709"/>
              <a:gd name="connsiteX85" fmla="*/ 2303552 w 4744720"/>
              <a:gd name="connsiteY85" fmla="*/ 3461441 h 6866709"/>
              <a:gd name="connsiteX86" fmla="*/ 2303552 w 4744720"/>
              <a:gd name="connsiteY86" fmla="*/ 3186542 h 6866709"/>
              <a:gd name="connsiteX87" fmla="*/ 2282757 w 4744720"/>
              <a:gd name="connsiteY87" fmla="*/ 3189255 h 6866709"/>
              <a:gd name="connsiteX88" fmla="*/ 2282757 w 4744720"/>
              <a:gd name="connsiteY88" fmla="*/ 3452398 h 6866709"/>
              <a:gd name="connsiteX89" fmla="*/ 1728524 w 4744720"/>
              <a:gd name="connsiteY89" fmla="*/ 3882832 h 6866709"/>
              <a:gd name="connsiteX90" fmla="*/ 1728524 w 4744720"/>
              <a:gd name="connsiteY90" fmla="*/ 3351120 h 6866709"/>
              <a:gd name="connsiteX91" fmla="*/ 1989818 w 4744720"/>
              <a:gd name="connsiteY91" fmla="*/ 3149467 h 6866709"/>
              <a:gd name="connsiteX92" fmla="*/ 1978064 w 4744720"/>
              <a:gd name="connsiteY92" fmla="*/ 3133190 h 6866709"/>
              <a:gd name="connsiteX93" fmla="*/ 1718578 w 4744720"/>
              <a:gd name="connsiteY93" fmla="*/ 3333938 h 6866709"/>
              <a:gd name="connsiteX94" fmla="*/ 1158920 w 4744720"/>
              <a:gd name="connsiteY94" fmla="*/ 2908026 h 6866709"/>
              <a:gd name="connsiteX95" fmla="*/ 1579342 w 4744720"/>
              <a:gd name="connsiteY95" fmla="*/ 2582488 h 6866709"/>
              <a:gd name="connsiteX96" fmla="*/ 1567588 w 4744720"/>
              <a:gd name="connsiteY96" fmla="*/ 2566211 h 6866709"/>
              <a:gd name="connsiteX97" fmla="*/ 1149879 w 4744720"/>
              <a:gd name="connsiteY97" fmla="*/ 2889941 h 6866709"/>
              <a:gd name="connsiteX98" fmla="*/ 1149879 w 4744720"/>
              <a:gd name="connsiteY98" fmla="*/ 2359133 h 6866709"/>
              <a:gd name="connsiteX99" fmla="*/ 1321664 w 4744720"/>
              <a:gd name="connsiteY99" fmla="*/ 2225301 h 6866709"/>
              <a:gd name="connsiteX100" fmla="*/ 1309910 w 4744720"/>
              <a:gd name="connsiteY100" fmla="*/ 2209928 h 6866709"/>
              <a:gd name="connsiteX101" fmla="*/ 1139934 w 4744720"/>
              <a:gd name="connsiteY101" fmla="*/ 2341048 h 6866709"/>
              <a:gd name="connsiteX102" fmla="*/ 580276 w 4744720"/>
              <a:gd name="connsiteY102" fmla="*/ 1916040 h 6866709"/>
              <a:gd name="connsiteX103" fmla="*/ 1138125 w 4744720"/>
              <a:gd name="connsiteY103" fmla="*/ 1482893 h 6866709"/>
              <a:gd name="connsiteX104" fmla="*/ 1697783 w 4744720"/>
              <a:gd name="connsiteY104" fmla="*/ 1907901 h 6866709"/>
              <a:gd name="connsiteX105" fmla="*/ 1310815 w 4744720"/>
              <a:gd name="connsiteY105" fmla="*/ 2209024 h 6866709"/>
              <a:gd name="connsiteX106" fmla="*/ 1322568 w 4744720"/>
              <a:gd name="connsiteY106" fmla="*/ 2225301 h 6866709"/>
              <a:gd name="connsiteX107" fmla="*/ 1704112 w 4744720"/>
              <a:gd name="connsiteY107" fmla="*/ 1928700 h 6866709"/>
              <a:gd name="connsiteX108" fmla="*/ 1704112 w 4744720"/>
              <a:gd name="connsiteY108" fmla="*/ 2459507 h 6866709"/>
              <a:gd name="connsiteX109" fmla="*/ 1568492 w 4744720"/>
              <a:gd name="connsiteY109" fmla="*/ 2565307 h 6866709"/>
              <a:gd name="connsiteX110" fmla="*/ 1580246 w 4744720"/>
              <a:gd name="connsiteY110" fmla="*/ 2581584 h 6866709"/>
              <a:gd name="connsiteX111" fmla="*/ 1709537 w 4744720"/>
              <a:gd name="connsiteY111" fmla="*/ 2481210 h 6866709"/>
              <a:gd name="connsiteX112" fmla="*/ 2269195 w 4744720"/>
              <a:gd name="connsiteY112" fmla="*/ 2907122 h 6866709"/>
              <a:gd name="connsiteX113" fmla="*/ 1978968 w 4744720"/>
              <a:gd name="connsiteY113" fmla="*/ 3132286 h 6866709"/>
              <a:gd name="connsiteX114" fmla="*/ 1990722 w 4744720"/>
              <a:gd name="connsiteY114" fmla="*/ 3148563 h 6866709"/>
              <a:gd name="connsiteX115" fmla="*/ 2282757 w 4744720"/>
              <a:gd name="connsiteY115" fmla="*/ 2921590 h 6866709"/>
              <a:gd name="connsiteX116" fmla="*/ 2282757 w 4744720"/>
              <a:gd name="connsiteY116" fmla="*/ 3188351 h 6866709"/>
              <a:gd name="connsiteX117" fmla="*/ 2303552 w 4744720"/>
              <a:gd name="connsiteY117" fmla="*/ 3185638 h 6866709"/>
              <a:gd name="connsiteX118" fmla="*/ 2303552 w 4744720"/>
              <a:gd name="connsiteY118" fmla="*/ 2913452 h 6866709"/>
              <a:gd name="connsiteX119" fmla="*/ 2327963 w 4744720"/>
              <a:gd name="connsiteY119" fmla="*/ 2894462 h 6866709"/>
              <a:gd name="connsiteX120" fmla="*/ 2327963 w 4744720"/>
              <a:gd name="connsiteY120" fmla="*/ 2869142 h 6866709"/>
              <a:gd name="connsiteX121" fmla="*/ 2300839 w 4744720"/>
              <a:gd name="connsiteY121" fmla="*/ 2889941 h 6866709"/>
              <a:gd name="connsiteX122" fmla="*/ 2300839 w 4744720"/>
              <a:gd name="connsiteY122" fmla="*/ 2359133 h 6866709"/>
              <a:gd name="connsiteX123" fmla="*/ 2327963 w 4744720"/>
              <a:gd name="connsiteY123" fmla="*/ 2337430 h 6866709"/>
              <a:gd name="connsiteX124" fmla="*/ 2327963 w 4744720"/>
              <a:gd name="connsiteY124" fmla="*/ 2312111 h 6866709"/>
              <a:gd name="connsiteX125" fmla="*/ 2290894 w 4744720"/>
              <a:gd name="connsiteY125" fmla="*/ 2341048 h 6866709"/>
              <a:gd name="connsiteX126" fmla="*/ 1731236 w 4744720"/>
              <a:gd name="connsiteY126" fmla="*/ 1916040 h 6866709"/>
              <a:gd name="connsiteX127" fmla="*/ 2289086 w 4744720"/>
              <a:gd name="connsiteY127" fmla="*/ 1482893 h 6866709"/>
              <a:gd name="connsiteX128" fmla="*/ 2848743 w 4744720"/>
              <a:gd name="connsiteY128" fmla="*/ 1907901 h 6866709"/>
              <a:gd name="connsiteX129" fmla="*/ 2328867 w 4744720"/>
              <a:gd name="connsiteY129" fmla="*/ 2311207 h 6866709"/>
              <a:gd name="connsiteX130" fmla="*/ 2328867 w 4744720"/>
              <a:gd name="connsiteY130" fmla="*/ 2336526 h 6866709"/>
              <a:gd name="connsiteX131" fmla="*/ 2855072 w 4744720"/>
              <a:gd name="connsiteY131" fmla="*/ 1928700 h 6866709"/>
              <a:gd name="connsiteX132" fmla="*/ 2855072 w 4744720"/>
              <a:gd name="connsiteY132" fmla="*/ 2459507 h 6866709"/>
              <a:gd name="connsiteX133" fmla="*/ 2328867 w 4744720"/>
              <a:gd name="connsiteY133" fmla="*/ 2868238 h 6866709"/>
              <a:gd name="connsiteX134" fmla="*/ 2328867 w 4744720"/>
              <a:gd name="connsiteY134" fmla="*/ 2893558 h 6866709"/>
              <a:gd name="connsiteX135" fmla="*/ 2874963 w 4744720"/>
              <a:gd name="connsiteY135" fmla="*/ 2469454 h 6866709"/>
              <a:gd name="connsiteX136" fmla="*/ 2874963 w 4744720"/>
              <a:gd name="connsiteY136" fmla="*/ 1903380 h 6866709"/>
              <a:gd name="connsiteX137" fmla="*/ 2303552 w 4744720"/>
              <a:gd name="connsiteY137" fmla="*/ 1468425 h 6866709"/>
              <a:gd name="connsiteX138" fmla="*/ 2303552 w 4744720"/>
              <a:gd name="connsiteY138" fmla="*/ 934904 h 6866709"/>
              <a:gd name="connsiteX139" fmla="*/ 2282757 w 4744720"/>
              <a:gd name="connsiteY139" fmla="*/ 950277 h 6866709"/>
              <a:gd name="connsiteX140" fmla="*/ 2282757 w 4744720"/>
              <a:gd name="connsiteY140" fmla="*/ 1460287 h 6866709"/>
              <a:gd name="connsiteX141" fmla="*/ 1728524 w 4744720"/>
              <a:gd name="connsiteY141" fmla="*/ 1890720 h 6866709"/>
              <a:gd name="connsiteX142" fmla="*/ 1728524 w 4744720"/>
              <a:gd name="connsiteY142" fmla="*/ 1359912 h 6866709"/>
              <a:gd name="connsiteX143" fmla="*/ 2282757 w 4744720"/>
              <a:gd name="connsiteY143" fmla="*/ 929479 h 6866709"/>
              <a:gd name="connsiteX144" fmla="*/ 2282757 w 4744720"/>
              <a:gd name="connsiteY144" fmla="*/ 949373 h 6866709"/>
              <a:gd name="connsiteX145" fmla="*/ 2303552 w 4744720"/>
              <a:gd name="connsiteY145" fmla="*/ 933096 h 6866709"/>
              <a:gd name="connsiteX146" fmla="*/ 2303552 w 4744720"/>
              <a:gd name="connsiteY146" fmla="*/ 904159 h 6866709"/>
              <a:gd name="connsiteX147" fmla="*/ 1749319 w 4744720"/>
              <a:gd name="connsiteY147" fmla="*/ 482768 h 6866709"/>
              <a:gd name="connsiteX148" fmla="*/ 1733044 w 4744720"/>
              <a:gd name="connsiteY148" fmla="*/ 495428 h 6866709"/>
              <a:gd name="connsiteX149" fmla="*/ 2276428 w 4744720"/>
              <a:gd name="connsiteY149" fmla="*/ 908680 h 6866709"/>
              <a:gd name="connsiteX150" fmla="*/ 1718578 w 4744720"/>
              <a:gd name="connsiteY150" fmla="*/ 1341827 h 6866709"/>
              <a:gd name="connsiteX151" fmla="*/ 1158920 w 4744720"/>
              <a:gd name="connsiteY151" fmla="*/ 916819 h 6866709"/>
              <a:gd name="connsiteX152" fmla="*/ 1716770 w 4744720"/>
              <a:gd name="connsiteY152" fmla="*/ 483673 h 6866709"/>
              <a:gd name="connsiteX153" fmla="*/ 1732140 w 4744720"/>
              <a:gd name="connsiteY153" fmla="*/ 495428 h 6866709"/>
              <a:gd name="connsiteX154" fmla="*/ 1748415 w 4744720"/>
              <a:gd name="connsiteY154" fmla="*/ 482768 h 6866709"/>
              <a:gd name="connsiteX155" fmla="*/ 1724907 w 4744720"/>
              <a:gd name="connsiteY155" fmla="*/ 463779 h 6866709"/>
              <a:gd name="connsiteX156" fmla="*/ 1724907 w 4744720"/>
              <a:gd name="connsiteY156" fmla="*/ 8915 h 6866709"/>
              <a:gd name="connsiteX157" fmla="*/ 1724907 w 4744720"/>
              <a:gd name="connsiteY157" fmla="*/ 8709 h 6866709"/>
              <a:gd name="connsiteX158" fmla="*/ 1606490 w 4744720"/>
              <a:gd name="connsiteY158" fmla="*/ 8709 h 6866709"/>
              <a:gd name="connsiteX159" fmla="*/ 1704112 w 4744720"/>
              <a:gd name="connsiteY159" fmla="*/ 8709 h 6866709"/>
              <a:gd name="connsiteX160" fmla="*/ 1704112 w 4744720"/>
              <a:gd name="connsiteY160" fmla="*/ 88409 h 6866709"/>
              <a:gd name="connsiteX161" fmla="*/ 1704112 w 4744720"/>
              <a:gd name="connsiteY161" fmla="*/ 464683 h 6866709"/>
              <a:gd name="connsiteX162" fmla="*/ 1149879 w 4744720"/>
              <a:gd name="connsiteY162" fmla="*/ 894212 h 6866709"/>
              <a:gd name="connsiteX163" fmla="*/ 1149879 w 4744720"/>
              <a:gd name="connsiteY163" fmla="*/ 363404 h 6866709"/>
              <a:gd name="connsiteX164" fmla="*/ 1606476 w 4744720"/>
              <a:gd name="connsiteY164" fmla="*/ 8720 h 6866709"/>
              <a:gd name="connsiteX165" fmla="*/ 1606490 w 4744720"/>
              <a:gd name="connsiteY165" fmla="*/ 8709 h 6866709"/>
              <a:gd name="connsiteX166" fmla="*/ 696284 w 4744720"/>
              <a:gd name="connsiteY166" fmla="*/ 8709 h 6866709"/>
              <a:gd name="connsiteX167" fmla="*/ 1573942 w 4744720"/>
              <a:gd name="connsiteY167" fmla="*/ 8709 h 6866709"/>
              <a:gd name="connsiteX168" fmla="*/ 1498270 w 4744720"/>
              <a:gd name="connsiteY168" fmla="*/ 67557 h 6866709"/>
              <a:gd name="connsiteX169" fmla="*/ 1139934 w 4744720"/>
              <a:gd name="connsiteY169" fmla="*/ 346223 h 6866709"/>
              <a:gd name="connsiteX170" fmla="*/ 701161 w 4744720"/>
              <a:gd name="connsiteY170" fmla="*/ 12420 h 6866709"/>
              <a:gd name="connsiteX171" fmla="*/ 696284 w 4744720"/>
              <a:gd name="connsiteY171" fmla="*/ 8709 h 6866709"/>
              <a:gd name="connsiteX0" fmla="*/ 558577 w 4770846"/>
              <a:gd name="connsiteY0" fmla="*/ 2481210 h 6884126"/>
              <a:gd name="connsiteX1" fmla="*/ 1118234 w 4770846"/>
              <a:gd name="connsiteY1" fmla="*/ 2907122 h 6884126"/>
              <a:gd name="connsiteX2" fmla="*/ 754773 w 4770846"/>
              <a:gd name="connsiteY2" fmla="*/ 3188351 h 6884126"/>
              <a:gd name="connsiteX3" fmla="*/ 765623 w 4770846"/>
              <a:gd name="connsiteY3" fmla="*/ 3206436 h 6884126"/>
              <a:gd name="connsiteX4" fmla="*/ 1132700 w 4770846"/>
              <a:gd name="connsiteY4" fmla="*/ 2921590 h 6884126"/>
              <a:gd name="connsiteX5" fmla="*/ 1132700 w 4770846"/>
              <a:gd name="connsiteY5" fmla="*/ 3452398 h 6884126"/>
              <a:gd name="connsiteX6" fmla="*/ 978998 w 4770846"/>
              <a:gd name="connsiteY6" fmla="*/ 3570858 h 6884126"/>
              <a:gd name="connsiteX7" fmla="*/ 990752 w 4770846"/>
              <a:gd name="connsiteY7" fmla="*/ 3590752 h 6884126"/>
              <a:gd name="connsiteX8" fmla="*/ 1138125 w 4770846"/>
              <a:gd name="connsiteY8" fmla="*/ 3475909 h 6884126"/>
              <a:gd name="connsiteX9" fmla="*/ 1697783 w 4770846"/>
              <a:gd name="connsiteY9" fmla="*/ 3900917 h 6884126"/>
              <a:gd name="connsiteX10" fmla="*/ 1337034 w 4770846"/>
              <a:gd name="connsiteY10" fmla="*/ 4181241 h 6884126"/>
              <a:gd name="connsiteX11" fmla="*/ 1346980 w 4770846"/>
              <a:gd name="connsiteY11" fmla="*/ 4199327 h 6884126"/>
              <a:gd name="connsiteX12" fmla="*/ 1704112 w 4770846"/>
              <a:gd name="connsiteY12" fmla="*/ 3921715 h 6884126"/>
              <a:gd name="connsiteX13" fmla="*/ 1704112 w 4770846"/>
              <a:gd name="connsiteY13" fmla="*/ 4452523 h 6884126"/>
              <a:gd name="connsiteX14" fmla="*/ 1560355 w 4770846"/>
              <a:gd name="connsiteY14" fmla="*/ 4564653 h 6884126"/>
              <a:gd name="connsiteX15" fmla="*/ 1149879 w 4770846"/>
              <a:gd name="connsiteY15" fmla="*/ 4882957 h 6884126"/>
              <a:gd name="connsiteX16" fmla="*/ 1149879 w 4770846"/>
              <a:gd name="connsiteY16" fmla="*/ 4352149 h 6884126"/>
              <a:gd name="connsiteX17" fmla="*/ 1346076 w 4770846"/>
              <a:gd name="connsiteY17" fmla="*/ 4199327 h 6884126"/>
              <a:gd name="connsiteX18" fmla="*/ 1336130 w 4770846"/>
              <a:gd name="connsiteY18" fmla="*/ 4182146 h 6884126"/>
              <a:gd name="connsiteX19" fmla="*/ 1139934 w 4770846"/>
              <a:gd name="connsiteY19" fmla="*/ 4334063 h 6884126"/>
              <a:gd name="connsiteX20" fmla="*/ 580276 w 4770846"/>
              <a:gd name="connsiteY20" fmla="*/ 3909055 h 6884126"/>
              <a:gd name="connsiteX21" fmla="*/ 989848 w 4770846"/>
              <a:gd name="connsiteY21" fmla="*/ 3590752 h 6884126"/>
              <a:gd name="connsiteX22" fmla="*/ 978094 w 4770846"/>
              <a:gd name="connsiteY22" fmla="*/ 3571762 h 6884126"/>
              <a:gd name="connsiteX23" fmla="*/ 577563 w 4770846"/>
              <a:gd name="connsiteY23" fmla="*/ 3882832 h 6884126"/>
              <a:gd name="connsiteX24" fmla="*/ 577563 w 4770846"/>
              <a:gd name="connsiteY24" fmla="*/ 3351120 h 6884126"/>
              <a:gd name="connsiteX25" fmla="*/ 764719 w 4770846"/>
              <a:gd name="connsiteY25" fmla="*/ 3206436 h 6884126"/>
              <a:gd name="connsiteX26" fmla="*/ 754773 w 4770846"/>
              <a:gd name="connsiteY26" fmla="*/ 3189255 h 6884126"/>
              <a:gd name="connsiteX27" fmla="*/ 567618 w 4770846"/>
              <a:gd name="connsiteY27" fmla="*/ 3333938 h 6884126"/>
              <a:gd name="connsiteX28" fmla="*/ 7960 w 4770846"/>
              <a:gd name="connsiteY28" fmla="*/ 2908026 h 6884126"/>
              <a:gd name="connsiteX29" fmla="*/ 558577 w 4770846"/>
              <a:gd name="connsiteY29" fmla="*/ 2481210 h 6884126"/>
              <a:gd name="connsiteX30" fmla="*/ 1724907 w 4770846"/>
              <a:gd name="connsiteY30" fmla="*/ 8709 h 6884126"/>
              <a:gd name="connsiteX31" fmla="*/ 4718594 w 4770846"/>
              <a:gd name="connsiteY31" fmla="*/ 0 h 6884126"/>
              <a:gd name="connsiteX32" fmla="*/ 4770846 w 4770846"/>
              <a:gd name="connsiteY32" fmla="*/ 6884126 h 6884126"/>
              <a:gd name="connsiteX33" fmla="*/ 0 w 4770846"/>
              <a:gd name="connsiteY33" fmla="*/ 6866709 h 6884126"/>
              <a:gd name="connsiteX34" fmla="*/ 0 w 4770846"/>
              <a:gd name="connsiteY34" fmla="*/ 6865121 h 6884126"/>
              <a:gd name="connsiteX35" fmla="*/ 162738 w 4770846"/>
              <a:gd name="connsiteY35" fmla="*/ 6865121 h 6884126"/>
              <a:gd name="connsiteX36" fmla="*/ 1149879 w 4770846"/>
              <a:gd name="connsiteY36" fmla="*/ 6865121 h 6884126"/>
              <a:gd name="connsiteX37" fmla="*/ 1149879 w 4770846"/>
              <a:gd name="connsiteY37" fmla="*/ 6341548 h 6884126"/>
              <a:gd name="connsiteX38" fmla="*/ 1704112 w 4770846"/>
              <a:gd name="connsiteY38" fmla="*/ 5911114 h 6884126"/>
              <a:gd name="connsiteX39" fmla="*/ 1704112 w 4770846"/>
              <a:gd name="connsiteY39" fmla="*/ 6441922 h 6884126"/>
              <a:gd name="connsiteX40" fmla="*/ 1159824 w 4770846"/>
              <a:gd name="connsiteY40" fmla="*/ 6864217 h 6884126"/>
              <a:gd name="connsiteX41" fmla="*/ 1193277 w 4770846"/>
              <a:gd name="connsiteY41" fmla="*/ 6864217 h 6884126"/>
              <a:gd name="connsiteX42" fmla="*/ 1724907 w 4770846"/>
              <a:gd name="connsiteY42" fmla="*/ 6451869 h 6884126"/>
              <a:gd name="connsiteX43" fmla="*/ 1724907 w 4770846"/>
              <a:gd name="connsiteY43" fmla="*/ 5885795 h 6884126"/>
              <a:gd name="connsiteX44" fmla="*/ 1386762 w 4770846"/>
              <a:gd name="connsiteY44" fmla="*/ 5628981 h 6884126"/>
              <a:gd name="connsiteX45" fmla="*/ 1343363 w 4770846"/>
              <a:gd name="connsiteY45" fmla="*/ 5620843 h 6884126"/>
              <a:gd name="connsiteX46" fmla="*/ 1697783 w 4770846"/>
              <a:gd name="connsiteY46" fmla="*/ 5890316 h 6884126"/>
              <a:gd name="connsiteX47" fmla="*/ 1139934 w 4770846"/>
              <a:gd name="connsiteY47" fmla="*/ 6323462 h 6884126"/>
              <a:gd name="connsiteX48" fmla="*/ 581180 w 4770846"/>
              <a:gd name="connsiteY48" fmla="*/ 5898454 h 6884126"/>
              <a:gd name="connsiteX49" fmla="*/ 1014259 w 4770846"/>
              <a:gd name="connsiteY49" fmla="*/ 5562065 h 6884126"/>
              <a:gd name="connsiteX50" fmla="*/ 987135 w 4770846"/>
              <a:gd name="connsiteY50" fmla="*/ 5557544 h 6884126"/>
              <a:gd name="connsiteX51" fmla="*/ 577563 w 4770846"/>
              <a:gd name="connsiteY51" fmla="*/ 5874943 h 6884126"/>
              <a:gd name="connsiteX52" fmla="*/ 577563 w 4770846"/>
              <a:gd name="connsiteY52" fmla="*/ 5344135 h 6884126"/>
              <a:gd name="connsiteX53" fmla="*/ 1132700 w 4770846"/>
              <a:gd name="connsiteY53" fmla="*/ 4914606 h 6884126"/>
              <a:gd name="connsiteX54" fmla="*/ 1132700 w 4770846"/>
              <a:gd name="connsiteY54" fmla="*/ 5444510 h 6884126"/>
              <a:gd name="connsiteX55" fmla="*/ 988039 w 4770846"/>
              <a:gd name="connsiteY55" fmla="*/ 5556639 h 6884126"/>
              <a:gd name="connsiteX56" fmla="*/ 1015163 w 4770846"/>
              <a:gd name="connsiteY56" fmla="*/ 5561161 h 6884126"/>
              <a:gd name="connsiteX57" fmla="*/ 1139029 w 4770846"/>
              <a:gd name="connsiteY57" fmla="*/ 5465308 h 6884126"/>
              <a:gd name="connsiteX58" fmla="*/ 1342459 w 4770846"/>
              <a:gd name="connsiteY58" fmla="*/ 5619938 h 6884126"/>
              <a:gd name="connsiteX59" fmla="*/ 1384953 w 4770846"/>
              <a:gd name="connsiteY59" fmla="*/ 5628077 h 6884126"/>
              <a:gd name="connsiteX60" fmla="*/ 1152591 w 4770846"/>
              <a:gd name="connsiteY60" fmla="*/ 5450840 h 6884126"/>
              <a:gd name="connsiteX61" fmla="*/ 1152591 w 4770846"/>
              <a:gd name="connsiteY61" fmla="*/ 4906468 h 6884126"/>
              <a:gd name="connsiteX62" fmla="*/ 1570300 w 4770846"/>
              <a:gd name="connsiteY62" fmla="*/ 4581834 h 6884126"/>
              <a:gd name="connsiteX63" fmla="*/ 1560355 w 4770846"/>
              <a:gd name="connsiteY63" fmla="*/ 4564653 h 6884126"/>
              <a:gd name="connsiteX64" fmla="*/ 1571205 w 4770846"/>
              <a:gd name="connsiteY64" fmla="*/ 4581834 h 6884126"/>
              <a:gd name="connsiteX65" fmla="*/ 1709537 w 4770846"/>
              <a:gd name="connsiteY65" fmla="*/ 4474226 h 6884126"/>
              <a:gd name="connsiteX66" fmla="*/ 2290894 w 4770846"/>
              <a:gd name="connsiteY66" fmla="*/ 4916415 h 6884126"/>
              <a:gd name="connsiteX67" fmla="*/ 2874963 w 4770846"/>
              <a:gd name="connsiteY67" fmla="*/ 4462470 h 6884126"/>
              <a:gd name="connsiteX68" fmla="*/ 2874963 w 4770846"/>
              <a:gd name="connsiteY68" fmla="*/ 4281616 h 6884126"/>
              <a:gd name="connsiteX69" fmla="*/ 2855072 w 4770846"/>
              <a:gd name="connsiteY69" fmla="*/ 4290658 h 6884126"/>
              <a:gd name="connsiteX70" fmla="*/ 2855072 w 4770846"/>
              <a:gd name="connsiteY70" fmla="*/ 4452523 h 6884126"/>
              <a:gd name="connsiteX71" fmla="*/ 2300839 w 4770846"/>
              <a:gd name="connsiteY71" fmla="*/ 4882957 h 6884126"/>
              <a:gd name="connsiteX72" fmla="*/ 2300839 w 4770846"/>
              <a:gd name="connsiteY72" fmla="*/ 4352149 h 6884126"/>
              <a:gd name="connsiteX73" fmla="*/ 2855072 w 4770846"/>
              <a:gd name="connsiteY73" fmla="*/ 3921715 h 6884126"/>
              <a:gd name="connsiteX74" fmla="*/ 2855072 w 4770846"/>
              <a:gd name="connsiteY74" fmla="*/ 4289754 h 6884126"/>
              <a:gd name="connsiteX75" fmla="*/ 2874963 w 4770846"/>
              <a:gd name="connsiteY75" fmla="*/ 4280711 h 6884126"/>
              <a:gd name="connsiteX76" fmla="*/ 2874963 w 4770846"/>
              <a:gd name="connsiteY76" fmla="*/ 3896396 h 6884126"/>
              <a:gd name="connsiteX77" fmla="*/ 2675150 w 4770846"/>
              <a:gd name="connsiteY77" fmla="*/ 3744478 h 6884126"/>
              <a:gd name="connsiteX78" fmla="*/ 2654355 w 4770846"/>
              <a:gd name="connsiteY78" fmla="*/ 3753521 h 6884126"/>
              <a:gd name="connsiteX79" fmla="*/ 2848743 w 4770846"/>
              <a:gd name="connsiteY79" fmla="*/ 3900917 h 6884126"/>
              <a:gd name="connsiteX80" fmla="*/ 2290894 w 4770846"/>
              <a:gd name="connsiteY80" fmla="*/ 4334063 h 6884126"/>
              <a:gd name="connsiteX81" fmla="*/ 1731236 w 4770846"/>
              <a:gd name="connsiteY81" fmla="*/ 3909055 h 6884126"/>
              <a:gd name="connsiteX82" fmla="*/ 2289086 w 4770846"/>
              <a:gd name="connsiteY82" fmla="*/ 3475909 h 6884126"/>
              <a:gd name="connsiteX83" fmla="*/ 2653451 w 4770846"/>
              <a:gd name="connsiteY83" fmla="*/ 3752616 h 6884126"/>
              <a:gd name="connsiteX84" fmla="*/ 2674246 w 4770846"/>
              <a:gd name="connsiteY84" fmla="*/ 3743574 h 6884126"/>
              <a:gd name="connsiteX85" fmla="*/ 2303552 w 4770846"/>
              <a:gd name="connsiteY85" fmla="*/ 3461441 h 6884126"/>
              <a:gd name="connsiteX86" fmla="*/ 2303552 w 4770846"/>
              <a:gd name="connsiteY86" fmla="*/ 3186542 h 6884126"/>
              <a:gd name="connsiteX87" fmla="*/ 2282757 w 4770846"/>
              <a:gd name="connsiteY87" fmla="*/ 3189255 h 6884126"/>
              <a:gd name="connsiteX88" fmla="*/ 2282757 w 4770846"/>
              <a:gd name="connsiteY88" fmla="*/ 3452398 h 6884126"/>
              <a:gd name="connsiteX89" fmla="*/ 1728524 w 4770846"/>
              <a:gd name="connsiteY89" fmla="*/ 3882832 h 6884126"/>
              <a:gd name="connsiteX90" fmla="*/ 1728524 w 4770846"/>
              <a:gd name="connsiteY90" fmla="*/ 3351120 h 6884126"/>
              <a:gd name="connsiteX91" fmla="*/ 1989818 w 4770846"/>
              <a:gd name="connsiteY91" fmla="*/ 3149467 h 6884126"/>
              <a:gd name="connsiteX92" fmla="*/ 1978064 w 4770846"/>
              <a:gd name="connsiteY92" fmla="*/ 3133190 h 6884126"/>
              <a:gd name="connsiteX93" fmla="*/ 1718578 w 4770846"/>
              <a:gd name="connsiteY93" fmla="*/ 3333938 h 6884126"/>
              <a:gd name="connsiteX94" fmla="*/ 1158920 w 4770846"/>
              <a:gd name="connsiteY94" fmla="*/ 2908026 h 6884126"/>
              <a:gd name="connsiteX95" fmla="*/ 1579342 w 4770846"/>
              <a:gd name="connsiteY95" fmla="*/ 2582488 h 6884126"/>
              <a:gd name="connsiteX96" fmla="*/ 1567588 w 4770846"/>
              <a:gd name="connsiteY96" fmla="*/ 2566211 h 6884126"/>
              <a:gd name="connsiteX97" fmla="*/ 1149879 w 4770846"/>
              <a:gd name="connsiteY97" fmla="*/ 2889941 h 6884126"/>
              <a:gd name="connsiteX98" fmla="*/ 1149879 w 4770846"/>
              <a:gd name="connsiteY98" fmla="*/ 2359133 h 6884126"/>
              <a:gd name="connsiteX99" fmla="*/ 1321664 w 4770846"/>
              <a:gd name="connsiteY99" fmla="*/ 2225301 h 6884126"/>
              <a:gd name="connsiteX100" fmla="*/ 1309910 w 4770846"/>
              <a:gd name="connsiteY100" fmla="*/ 2209928 h 6884126"/>
              <a:gd name="connsiteX101" fmla="*/ 1139934 w 4770846"/>
              <a:gd name="connsiteY101" fmla="*/ 2341048 h 6884126"/>
              <a:gd name="connsiteX102" fmla="*/ 580276 w 4770846"/>
              <a:gd name="connsiteY102" fmla="*/ 1916040 h 6884126"/>
              <a:gd name="connsiteX103" fmla="*/ 1138125 w 4770846"/>
              <a:gd name="connsiteY103" fmla="*/ 1482893 h 6884126"/>
              <a:gd name="connsiteX104" fmla="*/ 1697783 w 4770846"/>
              <a:gd name="connsiteY104" fmla="*/ 1907901 h 6884126"/>
              <a:gd name="connsiteX105" fmla="*/ 1310815 w 4770846"/>
              <a:gd name="connsiteY105" fmla="*/ 2209024 h 6884126"/>
              <a:gd name="connsiteX106" fmla="*/ 1322568 w 4770846"/>
              <a:gd name="connsiteY106" fmla="*/ 2225301 h 6884126"/>
              <a:gd name="connsiteX107" fmla="*/ 1704112 w 4770846"/>
              <a:gd name="connsiteY107" fmla="*/ 1928700 h 6884126"/>
              <a:gd name="connsiteX108" fmla="*/ 1704112 w 4770846"/>
              <a:gd name="connsiteY108" fmla="*/ 2459507 h 6884126"/>
              <a:gd name="connsiteX109" fmla="*/ 1568492 w 4770846"/>
              <a:gd name="connsiteY109" fmla="*/ 2565307 h 6884126"/>
              <a:gd name="connsiteX110" fmla="*/ 1580246 w 4770846"/>
              <a:gd name="connsiteY110" fmla="*/ 2581584 h 6884126"/>
              <a:gd name="connsiteX111" fmla="*/ 1709537 w 4770846"/>
              <a:gd name="connsiteY111" fmla="*/ 2481210 h 6884126"/>
              <a:gd name="connsiteX112" fmla="*/ 2269195 w 4770846"/>
              <a:gd name="connsiteY112" fmla="*/ 2907122 h 6884126"/>
              <a:gd name="connsiteX113" fmla="*/ 1978968 w 4770846"/>
              <a:gd name="connsiteY113" fmla="*/ 3132286 h 6884126"/>
              <a:gd name="connsiteX114" fmla="*/ 1990722 w 4770846"/>
              <a:gd name="connsiteY114" fmla="*/ 3148563 h 6884126"/>
              <a:gd name="connsiteX115" fmla="*/ 2282757 w 4770846"/>
              <a:gd name="connsiteY115" fmla="*/ 2921590 h 6884126"/>
              <a:gd name="connsiteX116" fmla="*/ 2282757 w 4770846"/>
              <a:gd name="connsiteY116" fmla="*/ 3188351 h 6884126"/>
              <a:gd name="connsiteX117" fmla="*/ 2303552 w 4770846"/>
              <a:gd name="connsiteY117" fmla="*/ 3185638 h 6884126"/>
              <a:gd name="connsiteX118" fmla="*/ 2303552 w 4770846"/>
              <a:gd name="connsiteY118" fmla="*/ 2913452 h 6884126"/>
              <a:gd name="connsiteX119" fmla="*/ 2327963 w 4770846"/>
              <a:gd name="connsiteY119" fmla="*/ 2894462 h 6884126"/>
              <a:gd name="connsiteX120" fmla="*/ 2327963 w 4770846"/>
              <a:gd name="connsiteY120" fmla="*/ 2869142 h 6884126"/>
              <a:gd name="connsiteX121" fmla="*/ 2300839 w 4770846"/>
              <a:gd name="connsiteY121" fmla="*/ 2889941 h 6884126"/>
              <a:gd name="connsiteX122" fmla="*/ 2300839 w 4770846"/>
              <a:gd name="connsiteY122" fmla="*/ 2359133 h 6884126"/>
              <a:gd name="connsiteX123" fmla="*/ 2327963 w 4770846"/>
              <a:gd name="connsiteY123" fmla="*/ 2337430 h 6884126"/>
              <a:gd name="connsiteX124" fmla="*/ 2327963 w 4770846"/>
              <a:gd name="connsiteY124" fmla="*/ 2312111 h 6884126"/>
              <a:gd name="connsiteX125" fmla="*/ 2290894 w 4770846"/>
              <a:gd name="connsiteY125" fmla="*/ 2341048 h 6884126"/>
              <a:gd name="connsiteX126" fmla="*/ 1731236 w 4770846"/>
              <a:gd name="connsiteY126" fmla="*/ 1916040 h 6884126"/>
              <a:gd name="connsiteX127" fmla="*/ 2289086 w 4770846"/>
              <a:gd name="connsiteY127" fmla="*/ 1482893 h 6884126"/>
              <a:gd name="connsiteX128" fmla="*/ 2848743 w 4770846"/>
              <a:gd name="connsiteY128" fmla="*/ 1907901 h 6884126"/>
              <a:gd name="connsiteX129" fmla="*/ 2328867 w 4770846"/>
              <a:gd name="connsiteY129" fmla="*/ 2311207 h 6884126"/>
              <a:gd name="connsiteX130" fmla="*/ 2328867 w 4770846"/>
              <a:gd name="connsiteY130" fmla="*/ 2336526 h 6884126"/>
              <a:gd name="connsiteX131" fmla="*/ 2855072 w 4770846"/>
              <a:gd name="connsiteY131" fmla="*/ 1928700 h 6884126"/>
              <a:gd name="connsiteX132" fmla="*/ 2855072 w 4770846"/>
              <a:gd name="connsiteY132" fmla="*/ 2459507 h 6884126"/>
              <a:gd name="connsiteX133" fmla="*/ 2328867 w 4770846"/>
              <a:gd name="connsiteY133" fmla="*/ 2868238 h 6884126"/>
              <a:gd name="connsiteX134" fmla="*/ 2328867 w 4770846"/>
              <a:gd name="connsiteY134" fmla="*/ 2893558 h 6884126"/>
              <a:gd name="connsiteX135" fmla="*/ 2874963 w 4770846"/>
              <a:gd name="connsiteY135" fmla="*/ 2469454 h 6884126"/>
              <a:gd name="connsiteX136" fmla="*/ 2874963 w 4770846"/>
              <a:gd name="connsiteY136" fmla="*/ 1903380 h 6884126"/>
              <a:gd name="connsiteX137" fmla="*/ 2303552 w 4770846"/>
              <a:gd name="connsiteY137" fmla="*/ 1468425 h 6884126"/>
              <a:gd name="connsiteX138" fmla="*/ 2303552 w 4770846"/>
              <a:gd name="connsiteY138" fmla="*/ 934904 h 6884126"/>
              <a:gd name="connsiteX139" fmla="*/ 2282757 w 4770846"/>
              <a:gd name="connsiteY139" fmla="*/ 950277 h 6884126"/>
              <a:gd name="connsiteX140" fmla="*/ 2282757 w 4770846"/>
              <a:gd name="connsiteY140" fmla="*/ 1460287 h 6884126"/>
              <a:gd name="connsiteX141" fmla="*/ 1728524 w 4770846"/>
              <a:gd name="connsiteY141" fmla="*/ 1890720 h 6884126"/>
              <a:gd name="connsiteX142" fmla="*/ 1728524 w 4770846"/>
              <a:gd name="connsiteY142" fmla="*/ 1359912 h 6884126"/>
              <a:gd name="connsiteX143" fmla="*/ 2282757 w 4770846"/>
              <a:gd name="connsiteY143" fmla="*/ 929479 h 6884126"/>
              <a:gd name="connsiteX144" fmla="*/ 2282757 w 4770846"/>
              <a:gd name="connsiteY144" fmla="*/ 949373 h 6884126"/>
              <a:gd name="connsiteX145" fmla="*/ 2303552 w 4770846"/>
              <a:gd name="connsiteY145" fmla="*/ 933096 h 6884126"/>
              <a:gd name="connsiteX146" fmla="*/ 2303552 w 4770846"/>
              <a:gd name="connsiteY146" fmla="*/ 904159 h 6884126"/>
              <a:gd name="connsiteX147" fmla="*/ 1749319 w 4770846"/>
              <a:gd name="connsiteY147" fmla="*/ 482768 h 6884126"/>
              <a:gd name="connsiteX148" fmla="*/ 1733044 w 4770846"/>
              <a:gd name="connsiteY148" fmla="*/ 495428 h 6884126"/>
              <a:gd name="connsiteX149" fmla="*/ 2276428 w 4770846"/>
              <a:gd name="connsiteY149" fmla="*/ 908680 h 6884126"/>
              <a:gd name="connsiteX150" fmla="*/ 1718578 w 4770846"/>
              <a:gd name="connsiteY150" fmla="*/ 1341827 h 6884126"/>
              <a:gd name="connsiteX151" fmla="*/ 1158920 w 4770846"/>
              <a:gd name="connsiteY151" fmla="*/ 916819 h 6884126"/>
              <a:gd name="connsiteX152" fmla="*/ 1716770 w 4770846"/>
              <a:gd name="connsiteY152" fmla="*/ 483673 h 6884126"/>
              <a:gd name="connsiteX153" fmla="*/ 1732140 w 4770846"/>
              <a:gd name="connsiteY153" fmla="*/ 495428 h 6884126"/>
              <a:gd name="connsiteX154" fmla="*/ 1748415 w 4770846"/>
              <a:gd name="connsiteY154" fmla="*/ 482768 h 6884126"/>
              <a:gd name="connsiteX155" fmla="*/ 1724907 w 4770846"/>
              <a:gd name="connsiteY155" fmla="*/ 463779 h 6884126"/>
              <a:gd name="connsiteX156" fmla="*/ 1724907 w 4770846"/>
              <a:gd name="connsiteY156" fmla="*/ 8915 h 6884126"/>
              <a:gd name="connsiteX157" fmla="*/ 1724907 w 4770846"/>
              <a:gd name="connsiteY157" fmla="*/ 8709 h 6884126"/>
              <a:gd name="connsiteX158" fmla="*/ 1606490 w 4770846"/>
              <a:gd name="connsiteY158" fmla="*/ 8709 h 6884126"/>
              <a:gd name="connsiteX159" fmla="*/ 1704112 w 4770846"/>
              <a:gd name="connsiteY159" fmla="*/ 8709 h 6884126"/>
              <a:gd name="connsiteX160" fmla="*/ 1704112 w 4770846"/>
              <a:gd name="connsiteY160" fmla="*/ 88409 h 6884126"/>
              <a:gd name="connsiteX161" fmla="*/ 1704112 w 4770846"/>
              <a:gd name="connsiteY161" fmla="*/ 464683 h 6884126"/>
              <a:gd name="connsiteX162" fmla="*/ 1149879 w 4770846"/>
              <a:gd name="connsiteY162" fmla="*/ 894212 h 6884126"/>
              <a:gd name="connsiteX163" fmla="*/ 1149879 w 4770846"/>
              <a:gd name="connsiteY163" fmla="*/ 363404 h 6884126"/>
              <a:gd name="connsiteX164" fmla="*/ 1606476 w 4770846"/>
              <a:gd name="connsiteY164" fmla="*/ 8720 h 6884126"/>
              <a:gd name="connsiteX165" fmla="*/ 1606490 w 4770846"/>
              <a:gd name="connsiteY165" fmla="*/ 8709 h 6884126"/>
              <a:gd name="connsiteX166" fmla="*/ 696284 w 4770846"/>
              <a:gd name="connsiteY166" fmla="*/ 8709 h 6884126"/>
              <a:gd name="connsiteX167" fmla="*/ 1573942 w 4770846"/>
              <a:gd name="connsiteY167" fmla="*/ 8709 h 6884126"/>
              <a:gd name="connsiteX168" fmla="*/ 1498270 w 4770846"/>
              <a:gd name="connsiteY168" fmla="*/ 67557 h 6884126"/>
              <a:gd name="connsiteX169" fmla="*/ 1139934 w 4770846"/>
              <a:gd name="connsiteY169" fmla="*/ 346223 h 6884126"/>
              <a:gd name="connsiteX170" fmla="*/ 701161 w 4770846"/>
              <a:gd name="connsiteY170" fmla="*/ 12420 h 6884126"/>
              <a:gd name="connsiteX171" fmla="*/ 696284 w 4770846"/>
              <a:gd name="connsiteY171" fmla="*/ 8709 h 6884126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718594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744720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265749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265749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275651"/>
              <a:gd name="connsiteY0" fmla="*/ 2481210 h 6910252"/>
              <a:gd name="connsiteX1" fmla="*/ 1118234 w 4275651"/>
              <a:gd name="connsiteY1" fmla="*/ 2907122 h 6910252"/>
              <a:gd name="connsiteX2" fmla="*/ 754773 w 4275651"/>
              <a:gd name="connsiteY2" fmla="*/ 3188351 h 6910252"/>
              <a:gd name="connsiteX3" fmla="*/ 765623 w 4275651"/>
              <a:gd name="connsiteY3" fmla="*/ 3206436 h 6910252"/>
              <a:gd name="connsiteX4" fmla="*/ 1132700 w 4275651"/>
              <a:gd name="connsiteY4" fmla="*/ 2921590 h 6910252"/>
              <a:gd name="connsiteX5" fmla="*/ 1132700 w 4275651"/>
              <a:gd name="connsiteY5" fmla="*/ 3452398 h 6910252"/>
              <a:gd name="connsiteX6" fmla="*/ 978998 w 4275651"/>
              <a:gd name="connsiteY6" fmla="*/ 3570858 h 6910252"/>
              <a:gd name="connsiteX7" fmla="*/ 990752 w 4275651"/>
              <a:gd name="connsiteY7" fmla="*/ 3590752 h 6910252"/>
              <a:gd name="connsiteX8" fmla="*/ 1138125 w 4275651"/>
              <a:gd name="connsiteY8" fmla="*/ 3475909 h 6910252"/>
              <a:gd name="connsiteX9" fmla="*/ 1697783 w 4275651"/>
              <a:gd name="connsiteY9" fmla="*/ 3900917 h 6910252"/>
              <a:gd name="connsiteX10" fmla="*/ 1337034 w 4275651"/>
              <a:gd name="connsiteY10" fmla="*/ 4181241 h 6910252"/>
              <a:gd name="connsiteX11" fmla="*/ 1346980 w 4275651"/>
              <a:gd name="connsiteY11" fmla="*/ 4199327 h 6910252"/>
              <a:gd name="connsiteX12" fmla="*/ 1704112 w 4275651"/>
              <a:gd name="connsiteY12" fmla="*/ 3921715 h 6910252"/>
              <a:gd name="connsiteX13" fmla="*/ 1704112 w 4275651"/>
              <a:gd name="connsiteY13" fmla="*/ 4452523 h 6910252"/>
              <a:gd name="connsiteX14" fmla="*/ 1560355 w 4275651"/>
              <a:gd name="connsiteY14" fmla="*/ 4564653 h 6910252"/>
              <a:gd name="connsiteX15" fmla="*/ 1149879 w 4275651"/>
              <a:gd name="connsiteY15" fmla="*/ 4882957 h 6910252"/>
              <a:gd name="connsiteX16" fmla="*/ 1149879 w 4275651"/>
              <a:gd name="connsiteY16" fmla="*/ 4352149 h 6910252"/>
              <a:gd name="connsiteX17" fmla="*/ 1346076 w 4275651"/>
              <a:gd name="connsiteY17" fmla="*/ 4199327 h 6910252"/>
              <a:gd name="connsiteX18" fmla="*/ 1336130 w 4275651"/>
              <a:gd name="connsiteY18" fmla="*/ 4182146 h 6910252"/>
              <a:gd name="connsiteX19" fmla="*/ 1139934 w 4275651"/>
              <a:gd name="connsiteY19" fmla="*/ 4334063 h 6910252"/>
              <a:gd name="connsiteX20" fmla="*/ 580276 w 4275651"/>
              <a:gd name="connsiteY20" fmla="*/ 3909055 h 6910252"/>
              <a:gd name="connsiteX21" fmla="*/ 989848 w 4275651"/>
              <a:gd name="connsiteY21" fmla="*/ 3590752 h 6910252"/>
              <a:gd name="connsiteX22" fmla="*/ 978094 w 4275651"/>
              <a:gd name="connsiteY22" fmla="*/ 3571762 h 6910252"/>
              <a:gd name="connsiteX23" fmla="*/ 577563 w 4275651"/>
              <a:gd name="connsiteY23" fmla="*/ 3882832 h 6910252"/>
              <a:gd name="connsiteX24" fmla="*/ 577563 w 4275651"/>
              <a:gd name="connsiteY24" fmla="*/ 3351120 h 6910252"/>
              <a:gd name="connsiteX25" fmla="*/ 764719 w 4275651"/>
              <a:gd name="connsiteY25" fmla="*/ 3206436 h 6910252"/>
              <a:gd name="connsiteX26" fmla="*/ 754773 w 4275651"/>
              <a:gd name="connsiteY26" fmla="*/ 3189255 h 6910252"/>
              <a:gd name="connsiteX27" fmla="*/ 567618 w 4275651"/>
              <a:gd name="connsiteY27" fmla="*/ 3333938 h 6910252"/>
              <a:gd name="connsiteX28" fmla="*/ 7960 w 4275651"/>
              <a:gd name="connsiteY28" fmla="*/ 2908026 h 6910252"/>
              <a:gd name="connsiteX29" fmla="*/ 558577 w 4275651"/>
              <a:gd name="connsiteY29" fmla="*/ 2481210 h 6910252"/>
              <a:gd name="connsiteX30" fmla="*/ 1724907 w 4275651"/>
              <a:gd name="connsiteY30" fmla="*/ 8709 h 6910252"/>
              <a:gd name="connsiteX31" fmla="*/ 4265749 w 4275651"/>
              <a:gd name="connsiteY31" fmla="*/ 0 h 6910252"/>
              <a:gd name="connsiteX32" fmla="*/ 4265748 w 4275651"/>
              <a:gd name="connsiteY32" fmla="*/ 6910252 h 6910252"/>
              <a:gd name="connsiteX33" fmla="*/ 0 w 4275651"/>
              <a:gd name="connsiteY33" fmla="*/ 6866709 h 6910252"/>
              <a:gd name="connsiteX34" fmla="*/ 0 w 4275651"/>
              <a:gd name="connsiteY34" fmla="*/ 6865121 h 6910252"/>
              <a:gd name="connsiteX35" fmla="*/ 162738 w 4275651"/>
              <a:gd name="connsiteY35" fmla="*/ 6865121 h 6910252"/>
              <a:gd name="connsiteX36" fmla="*/ 1149879 w 4275651"/>
              <a:gd name="connsiteY36" fmla="*/ 6865121 h 6910252"/>
              <a:gd name="connsiteX37" fmla="*/ 1149879 w 4275651"/>
              <a:gd name="connsiteY37" fmla="*/ 6341548 h 6910252"/>
              <a:gd name="connsiteX38" fmla="*/ 1704112 w 4275651"/>
              <a:gd name="connsiteY38" fmla="*/ 5911114 h 6910252"/>
              <a:gd name="connsiteX39" fmla="*/ 1704112 w 4275651"/>
              <a:gd name="connsiteY39" fmla="*/ 6441922 h 6910252"/>
              <a:gd name="connsiteX40" fmla="*/ 1159824 w 4275651"/>
              <a:gd name="connsiteY40" fmla="*/ 6864217 h 6910252"/>
              <a:gd name="connsiteX41" fmla="*/ 1193277 w 4275651"/>
              <a:gd name="connsiteY41" fmla="*/ 6864217 h 6910252"/>
              <a:gd name="connsiteX42" fmla="*/ 1724907 w 4275651"/>
              <a:gd name="connsiteY42" fmla="*/ 6451869 h 6910252"/>
              <a:gd name="connsiteX43" fmla="*/ 1724907 w 4275651"/>
              <a:gd name="connsiteY43" fmla="*/ 5885795 h 6910252"/>
              <a:gd name="connsiteX44" fmla="*/ 1386762 w 4275651"/>
              <a:gd name="connsiteY44" fmla="*/ 5628981 h 6910252"/>
              <a:gd name="connsiteX45" fmla="*/ 1343363 w 4275651"/>
              <a:gd name="connsiteY45" fmla="*/ 5620843 h 6910252"/>
              <a:gd name="connsiteX46" fmla="*/ 1697783 w 4275651"/>
              <a:gd name="connsiteY46" fmla="*/ 5890316 h 6910252"/>
              <a:gd name="connsiteX47" fmla="*/ 1139934 w 4275651"/>
              <a:gd name="connsiteY47" fmla="*/ 6323462 h 6910252"/>
              <a:gd name="connsiteX48" fmla="*/ 581180 w 4275651"/>
              <a:gd name="connsiteY48" fmla="*/ 5898454 h 6910252"/>
              <a:gd name="connsiteX49" fmla="*/ 1014259 w 4275651"/>
              <a:gd name="connsiteY49" fmla="*/ 5562065 h 6910252"/>
              <a:gd name="connsiteX50" fmla="*/ 987135 w 4275651"/>
              <a:gd name="connsiteY50" fmla="*/ 5557544 h 6910252"/>
              <a:gd name="connsiteX51" fmla="*/ 577563 w 4275651"/>
              <a:gd name="connsiteY51" fmla="*/ 5874943 h 6910252"/>
              <a:gd name="connsiteX52" fmla="*/ 577563 w 4275651"/>
              <a:gd name="connsiteY52" fmla="*/ 5344135 h 6910252"/>
              <a:gd name="connsiteX53" fmla="*/ 1132700 w 4275651"/>
              <a:gd name="connsiteY53" fmla="*/ 4914606 h 6910252"/>
              <a:gd name="connsiteX54" fmla="*/ 1132700 w 4275651"/>
              <a:gd name="connsiteY54" fmla="*/ 5444510 h 6910252"/>
              <a:gd name="connsiteX55" fmla="*/ 988039 w 4275651"/>
              <a:gd name="connsiteY55" fmla="*/ 5556639 h 6910252"/>
              <a:gd name="connsiteX56" fmla="*/ 1015163 w 4275651"/>
              <a:gd name="connsiteY56" fmla="*/ 5561161 h 6910252"/>
              <a:gd name="connsiteX57" fmla="*/ 1139029 w 4275651"/>
              <a:gd name="connsiteY57" fmla="*/ 5465308 h 6910252"/>
              <a:gd name="connsiteX58" fmla="*/ 1342459 w 4275651"/>
              <a:gd name="connsiteY58" fmla="*/ 5619938 h 6910252"/>
              <a:gd name="connsiteX59" fmla="*/ 1384953 w 4275651"/>
              <a:gd name="connsiteY59" fmla="*/ 5628077 h 6910252"/>
              <a:gd name="connsiteX60" fmla="*/ 1152591 w 4275651"/>
              <a:gd name="connsiteY60" fmla="*/ 5450840 h 6910252"/>
              <a:gd name="connsiteX61" fmla="*/ 1152591 w 4275651"/>
              <a:gd name="connsiteY61" fmla="*/ 4906468 h 6910252"/>
              <a:gd name="connsiteX62" fmla="*/ 1570300 w 4275651"/>
              <a:gd name="connsiteY62" fmla="*/ 4581834 h 6910252"/>
              <a:gd name="connsiteX63" fmla="*/ 1560355 w 4275651"/>
              <a:gd name="connsiteY63" fmla="*/ 4564653 h 6910252"/>
              <a:gd name="connsiteX64" fmla="*/ 1571205 w 4275651"/>
              <a:gd name="connsiteY64" fmla="*/ 4581834 h 6910252"/>
              <a:gd name="connsiteX65" fmla="*/ 1709537 w 4275651"/>
              <a:gd name="connsiteY65" fmla="*/ 4474226 h 6910252"/>
              <a:gd name="connsiteX66" fmla="*/ 2290894 w 4275651"/>
              <a:gd name="connsiteY66" fmla="*/ 4916415 h 6910252"/>
              <a:gd name="connsiteX67" fmla="*/ 2874963 w 4275651"/>
              <a:gd name="connsiteY67" fmla="*/ 4462470 h 6910252"/>
              <a:gd name="connsiteX68" fmla="*/ 2874963 w 4275651"/>
              <a:gd name="connsiteY68" fmla="*/ 4281616 h 6910252"/>
              <a:gd name="connsiteX69" fmla="*/ 2855072 w 4275651"/>
              <a:gd name="connsiteY69" fmla="*/ 4290658 h 6910252"/>
              <a:gd name="connsiteX70" fmla="*/ 2855072 w 4275651"/>
              <a:gd name="connsiteY70" fmla="*/ 4452523 h 6910252"/>
              <a:gd name="connsiteX71" fmla="*/ 2300839 w 4275651"/>
              <a:gd name="connsiteY71" fmla="*/ 4882957 h 6910252"/>
              <a:gd name="connsiteX72" fmla="*/ 2300839 w 4275651"/>
              <a:gd name="connsiteY72" fmla="*/ 4352149 h 6910252"/>
              <a:gd name="connsiteX73" fmla="*/ 2855072 w 4275651"/>
              <a:gd name="connsiteY73" fmla="*/ 3921715 h 6910252"/>
              <a:gd name="connsiteX74" fmla="*/ 2855072 w 4275651"/>
              <a:gd name="connsiteY74" fmla="*/ 4289754 h 6910252"/>
              <a:gd name="connsiteX75" fmla="*/ 2874963 w 4275651"/>
              <a:gd name="connsiteY75" fmla="*/ 4280711 h 6910252"/>
              <a:gd name="connsiteX76" fmla="*/ 2874963 w 4275651"/>
              <a:gd name="connsiteY76" fmla="*/ 3896396 h 6910252"/>
              <a:gd name="connsiteX77" fmla="*/ 2675150 w 4275651"/>
              <a:gd name="connsiteY77" fmla="*/ 3744478 h 6910252"/>
              <a:gd name="connsiteX78" fmla="*/ 2654355 w 4275651"/>
              <a:gd name="connsiteY78" fmla="*/ 3753521 h 6910252"/>
              <a:gd name="connsiteX79" fmla="*/ 2848743 w 4275651"/>
              <a:gd name="connsiteY79" fmla="*/ 3900917 h 6910252"/>
              <a:gd name="connsiteX80" fmla="*/ 2290894 w 4275651"/>
              <a:gd name="connsiteY80" fmla="*/ 4334063 h 6910252"/>
              <a:gd name="connsiteX81" fmla="*/ 1731236 w 4275651"/>
              <a:gd name="connsiteY81" fmla="*/ 3909055 h 6910252"/>
              <a:gd name="connsiteX82" fmla="*/ 2289086 w 4275651"/>
              <a:gd name="connsiteY82" fmla="*/ 3475909 h 6910252"/>
              <a:gd name="connsiteX83" fmla="*/ 2653451 w 4275651"/>
              <a:gd name="connsiteY83" fmla="*/ 3752616 h 6910252"/>
              <a:gd name="connsiteX84" fmla="*/ 2674246 w 4275651"/>
              <a:gd name="connsiteY84" fmla="*/ 3743574 h 6910252"/>
              <a:gd name="connsiteX85" fmla="*/ 2303552 w 4275651"/>
              <a:gd name="connsiteY85" fmla="*/ 3461441 h 6910252"/>
              <a:gd name="connsiteX86" fmla="*/ 2303552 w 4275651"/>
              <a:gd name="connsiteY86" fmla="*/ 3186542 h 6910252"/>
              <a:gd name="connsiteX87" fmla="*/ 2282757 w 4275651"/>
              <a:gd name="connsiteY87" fmla="*/ 3189255 h 6910252"/>
              <a:gd name="connsiteX88" fmla="*/ 2282757 w 4275651"/>
              <a:gd name="connsiteY88" fmla="*/ 3452398 h 6910252"/>
              <a:gd name="connsiteX89" fmla="*/ 1728524 w 4275651"/>
              <a:gd name="connsiteY89" fmla="*/ 3882832 h 6910252"/>
              <a:gd name="connsiteX90" fmla="*/ 1728524 w 4275651"/>
              <a:gd name="connsiteY90" fmla="*/ 3351120 h 6910252"/>
              <a:gd name="connsiteX91" fmla="*/ 1989818 w 4275651"/>
              <a:gd name="connsiteY91" fmla="*/ 3149467 h 6910252"/>
              <a:gd name="connsiteX92" fmla="*/ 1978064 w 4275651"/>
              <a:gd name="connsiteY92" fmla="*/ 3133190 h 6910252"/>
              <a:gd name="connsiteX93" fmla="*/ 1718578 w 4275651"/>
              <a:gd name="connsiteY93" fmla="*/ 3333938 h 6910252"/>
              <a:gd name="connsiteX94" fmla="*/ 1158920 w 4275651"/>
              <a:gd name="connsiteY94" fmla="*/ 2908026 h 6910252"/>
              <a:gd name="connsiteX95" fmla="*/ 1579342 w 4275651"/>
              <a:gd name="connsiteY95" fmla="*/ 2582488 h 6910252"/>
              <a:gd name="connsiteX96" fmla="*/ 1567588 w 4275651"/>
              <a:gd name="connsiteY96" fmla="*/ 2566211 h 6910252"/>
              <a:gd name="connsiteX97" fmla="*/ 1149879 w 4275651"/>
              <a:gd name="connsiteY97" fmla="*/ 2889941 h 6910252"/>
              <a:gd name="connsiteX98" fmla="*/ 1149879 w 4275651"/>
              <a:gd name="connsiteY98" fmla="*/ 2359133 h 6910252"/>
              <a:gd name="connsiteX99" fmla="*/ 1321664 w 4275651"/>
              <a:gd name="connsiteY99" fmla="*/ 2225301 h 6910252"/>
              <a:gd name="connsiteX100" fmla="*/ 1309910 w 4275651"/>
              <a:gd name="connsiteY100" fmla="*/ 2209928 h 6910252"/>
              <a:gd name="connsiteX101" fmla="*/ 1139934 w 4275651"/>
              <a:gd name="connsiteY101" fmla="*/ 2341048 h 6910252"/>
              <a:gd name="connsiteX102" fmla="*/ 580276 w 4275651"/>
              <a:gd name="connsiteY102" fmla="*/ 1916040 h 6910252"/>
              <a:gd name="connsiteX103" fmla="*/ 1138125 w 4275651"/>
              <a:gd name="connsiteY103" fmla="*/ 1482893 h 6910252"/>
              <a:gd name="connsiteX104" fmla="*/ 1697783 w 4275651"/>
              <a:gd name="connsiteY104" fmla="*/ 1907901 h 6910252"/>
              <a:gd name="connsiteX105" fmla="*/ 1310815 w 4275651"/>
              <a:gd name="connsiteY105" fmla="*/ 2209024 h 6910252"/>
              <a:gd name="connsiteX106" fmla="*/ 1322568 w 4275651"/>
              <a:gd name="connsiteY106" fmla="*/ 2225301 h 6910252"/>
              <a:gd name="connsiteX107" fmla="*/ 1704112 w 4275651"/>
              <a:gd name="connsiteY107" fmla="*/ 1928700 h 6910252"/>
              <a:gd name="connsiteX108" fmla="*/ 1704112 w 4275651"/>
              <a:gd name="connsiteY108" fmla="*/ 2459507 h 6910252"/>
              <a:gd name="connsiteX109" fmla="*/ 1568492 w 4275651"/>
              <a:gd name="connsiteY109" fmla="*/ 2565307 h 6910252"/>
              <a:gd name="connsiteX110" fmla="*/ 1580246 w 4275651"/>
              <a:gd name="connsiteY110" fmla="*/ 2581584 h 6910252"/>
              <a:gd name="connsiteX111" fmla="*/ 1709537 w 4275651"/>
              <a:gd name="connsiteY111" fmla="*/ 2481210 h 6910252"/>
              <a:gd name="connsiteX112" fmla="*/ 2269195 w 4275651"/>
              <a:gd name="connsiteY112" fmla="*/ 2907122 h 6910252"/>
              <a:gd name="connsiteX113" fmla="*/ 1978968 w 4275651"/>
              <a:gd name="connsiteY113" fmla="*/ 3132286 h 6910252"/>
              <a:gd name="connsiteX114" fmla="*/ 1990722 w 4275651"/>
              <a:gd name="connsiteY114" fmla="*/ 3148563 h 6910252"/>
              <a:gd name="connsiteX115" fmla="*/ 2282757 w 4275651"/>
              <a:gd name="connsiteY115" fmla="*/ 2921590 h 6910252"/>
              <a:gd name="connsiteX116" fmla="*/ 2282757 w 4275651"/>
              <a:gd name="connsiteY116" fmla="*/ 3188351 h 6910252"/>
              <a:gd name="connsiteX117" fmla="*/ 2303552 w 4275651"/>
              <a:gd name="connsiteY117" fmla="*/ 3185638 h 6910252"/>
              <a:gd name="connsiteX118" fmla="*/ 2303552 w 4275651"/>
              <a:gd name="connsiteY118" fmla="*/ 2913452 h 6910252"/>
              <a:gd name="connsiteX119" fmla="*/ 2327963 w 4275651"/>
              <a:gd name="connsiteY119" fmla="*/ 2894462 h 6910252"/>
              <a:gd name="connsiteX120" fmla="*/ 2327963 w 4275651"/>
              <a:gd name="connsiteY120" fmla="*/ 2869142 h 6910252"/>
              <a:gd name="connsiteX121" fmla="*/ 2300839 w 4275651"/>
              <a:gd name="connsiteY121" fmla="*/ 2889941 h 6910252"/>
              <a:gd name="connsiteX122" fmla="*/ 2300839 w 4275651"/>
              <a:gd name="connsiteY122" fmla="*/ 2359133 h 6910252"/>
              <a:gd name="connsiteX123" fmla="*/ 2327963 w 4275651"/>
              <a:gd name="connsiteY123" fmla="*/ 2337430 h 6910252"/>
              <a:gd name="connsiteX124" fmla="*/ 2327963 w 4275651"/>
              <a:gd name="connsiteY124" fmla="*/ 2312111 h 6910252"/>
              <a:gd name="connsiteX125" fmla="*/ 2290894 w 4275651"/>
              <a:gd name="connsiteY125" fmla="*/ 2341048 h 6910252"/>
              <a:gd name="connsiteX126" fmla="*/ 1731236 w 4275651"/>
              <a:gd name="connsiteY126" fmla="*/ 1916040 h 6910252"/>
              <a:gd name="connsiteX127" fmla="*/ 2289086 w 4275651"/>
              <a:gd name="connsiteY127" fmla="*/ 1482893 h 6910252"/>
              <a:gd name="connsiteX128" fmla="*/ 2848743 w 4275651"/>
              <a:gd name="connsiteY128" fmla="*/ 1907901 h 6910252"/>
              <a:gd name="connsiteX129" fmla="*/ 2328867 w 4275651"/>
              <a:gd name="connsiteY129" fmla="*/ 2311207 h 6910252"/>
              <a:gd name="connsiteX130" fmla="*/ 2328867 w 4275651"/>
              <a:gd name="connsiteY130" fmla="*/ 2336526 h 6910252"/>
              <a:gd name="connsiteX131" fmla="*/ 2855072 w 4275651"/>
              <a:gd name="connsiteY131" fmla="*/ 1928700 h 6910252"/>
              <a:gd name="connsiteX132" fmla="*/ 2855072 w 4275651"/>
              <a:gd name="connsiteY132" fmla="*/ 2459507 h 6910252"/>
              <a:gd name="connsiteX133" fmla="*/ 2328867 w 4275651"/>
              <a:gd name="connsiteY133" fmla="*/ 2868238 h 6910252"/>
              <a:gd name="connsiteX134" fmla="*/ 2328867 w 4275651"/>
              <a:gd name="connsiteY134" fmla="*/ 2893558 h 6910252"/>
              <a:gd name="connsiteX135" fmla="*/ 2874963 w 4275651"/>
              <a:gd name="connsiteY135" fmla="*/ 2469454 h 6910252"/>
              <a:gd name="connsiteX136" fmla="*/ 2874963 w 4275651"/>
              <a:gd name="connsiteY136" fmla="*/ 1903380 h 6910252"/>
              <a:gd name="connsiteX137" fmla="*/ 2303552 w 4275651"/>
              <a:gd name="connsiteY137" fmla="*/ 1468425 h 6910252"/>
              <a:gd name="connsiteX138" fmla="*/ 2303552 w 4275651"/>
              <a:gd name="connsiteY138" fmla="*/ 934904 h 6910252"/>
              <a:gd name="connsiteX139" fmla="*/ 2282757 w 4275651"/>
              <a:gd name="connsiteY139" fmla="*/ 950277 h 6910252"/>
              <a:gd name="connsiteX140" fmla="*/ 2282757 w 4275651"/>
              <a:gd name="connsiteY140" fmla="*/ 1460287 h 6910252"/>
              <a:gd name="connsiteX141" fmla="*/ 1728524 w 4275651"/>
              <a:gd name="connsiteY141" fmla="*/ 1890720 h 6910252"/>
              <a:gd name="connsiteX142" fmla="*/ 1728524 w 4275651"/>
              <a:gd name="connsiteY142" fmla="*/ 1359912 h 6910252"/>
              <a:gd name="connsiteX143" fmla="*/ 2282757 w 4275651"/>
              <a:gd name="connsiteY143" fmla="*/ 929479 h 6910252"/>
              <a:gd name="connsiteX144" fmla="*/ 2282757 w 4275651"/>
              <a:gd name="connsiteY144" fmla="*/ 949373 h 6910252"/>
              <a:gd name="connsiteX145" fmla="*/ 2303552 w 4275651"/>
              <a:gd name="connsiteY145" fmla="*/ 933096 h 6910252"/>
              <a:gd name="connsiteX146" fmla="*/ 2303552 w 4275651"/>
              <a:gd name="connsiteY146" fmla="*/ 904159 h 6910252"/>
              <a:gd name="connsiteX147" fmla="*/ 1749319 w 4275651"/>
              <a:gd name="connsiteY147" fmla="*/ 482768 h 6910252"/>
              <a:gd name="connsiteX148" fmla="*/ 1733044 w 4275651"/>
              <a:gd name="connsiteY148" fmla="*/ 495428 h 6910252"/>
              <a:gd name="connsiteX149" fmla="*/ 2276428 w 4275651"/>
              <a:gd name="connsiteY149" fmla="*/ 908680 h 6910252"/>
              <a:gd name="connsiteX150" fmla="*/ 1718578 w 4275651"/>
              <a:gd name="connsiteY150" fmla="*/ 1341827 h 6910252"/>
              <a:gd name="connsiteX151" fmla="*/ 1158920 w 4275651"/>
              <a:gd name="connsiteY151" fmla="*/ 916819 h 6910252"/>
              <a:gd name="connsiteX152" fmla="*/ 1716770 w 4275651"/>
              <a:gd name="connsiteY152" fmla="*/ 483673 h 6910252"/>
              <a:gd name="connsiteX153" fmla="*/ 1732140 w 4275651"/>
              <a:gd name="connsiteY153" fmla="*/ 495428 h 6910252"/>
              <a:gd name="connsiteX154" fmla="*/ 1748415 w 4275651"/>
              <a:gd name="connsiteY154" fmla="*/ 482768 h 6910252"/>
              <a:gd name="connsiteX155" fmla="*/ 1724907 w 4275651"/>
              <a:gd name="connsiteY155" fmla="*/ 463779 h 6910252"/>
              <a:gd name="connsiteX156" fmla="*/ 1724907 w 4275651"/>
              <a:gd name="connsiteY156" fmla="*/ 8915 h 6910252"/>
              <a:gd name="connsiteX157" fmla="*/ 1724907 w 4275651"/>
              <a:gd name="connsiteY157" fmla="*/ 8709 h 6910252"/>
              <a:gd name="connsiteX158" fmla="*/ 1606490 w 4275651"/>
              <a:gd name="connsiteY158" fmla="*/ 8709 h 6910252"/>
              <a:gd name="connsiteX159" fmla="*/ 1704112 w 4275651"/>
              <a:gd name="connsiteY159" fmla="*/ 8709 h 6910252"/>
              <a:gd name="connsiteX160" fmla="*/ 1704112 w 4275651"/>
              <a:gd name="connsiteY160" fmla="*/ 88409 h 6910252"/>
              <a:gd name="connsiteX161" fmla="*/ 1704112 w 4275651"/>
              <a:gd name="connsiteY161" fmla="*/ 464683 h 6910252"/>
              <a:gd name="connsiteX162" fmla="*/ 1149879 w 4275651"/>
              <a:gd name="connsiteY162" fmla="*/ 894212 h 6910252"/>
              <a:gd name="connsiteX163" fmla="*/ 1149879 w 4275651"/>
              <a:gd name="connsiteY163" fmla="*/ 363404 h 6910252"/>
              <a:gd name="connsiteX164" fmla="*/ 1606476 w 4275651"/>
              <a:gd name="connsiteY164" fmla="*/ 8720 h 6910252"/>
              <a:gd name="connsiteX165" fmla="*/ 1606490 w 4275651"/>
              <a:gd name="connsiteY165" fmla="*/ 8709 h 6910252"/>
              <a:gd name="connsiteX166" fmla="*/ 696284 w 4275651"/>
              <a:gd name="connsiteY166" fmla="*/ 8709 h 6910252"/>
              <a:gd name="connsiteX167" fmla="*/ 1573942 w 4275651"/>
              <a:gd name="connsiteY167" fmla="*/ 8709 h 6910252"/>
              <a:gd name="connsiteX168" fmla="*/ 1498270 w 4275651"/>
              <a:gd name="connsiteY168" fmla="*/ 67557 h 6910252"/>
              <a:gd name="connsiteX169" fmla="*/ 1139934 w 4275651"/>
              <a:gd name="connsiteY169" fmla="*/ 346223 h 6910252"/>
              <a:gd name="connsiteX170" fmla="*/ 701161 w 4275651"/>
              <a:gd name="connsiteY170" fmla="*/ 12420 h 6910252"/>
              <a:gd name="connsiteX171" fmla="*/ 696284 w 4275651"/>
              <a:gd name="connsiteY171" fmla="*/ 8709 h 691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4275651" h="6910252">
                <a:moveTo>
                  <a:pt x="558577" y="2481210"/>
                </a:moveTo>
                <a:lnTo>
                  <a:pt x="1118234" y="2907122"/>
                </a:lnTo>
                <a:lnTo>
                  <a:pt x="754773" y="3188351"/>
                </a:lnTo>
                <a:lnTo>
                  <a:pt x="765623" y="3206436"/>
                </a:lnTo>
                <a:lnTo>
                  <a:pt x="1132700" y="2921590"/>
                </a:lnTo>
                <a:lnTo>
                  <a:pt x="1132700" y="3452398"/>
                </a:lnTo>
                <a:lnTo>
                  <a:pt x="978998" y="3570858"/>
                </a:lnTo>
                <a:lnTo>
                  <a:pt x="990752" y="3590752"/>
                </a:lnTo>
                <a:lnTo>
                  <a:pt x="1138125" y="3475909"/>
                </a:lnTo>
                <a:lnTo>
                  <a:pt x="1697783" y="3900917"/>
                </a:lnTo>
                <a:lnTo>
                  <a:pt x="1337034" y="4181241"/>
                </a:lnTo>
                <a:lnTo>
                  <a:pt x="1346980" y="4199327"/>
                </a:lnTo>
                <a:lnTo>
                  <a:pt x="1704112" y="3921715"/>
                </a:lnTo>
                <a:lnTo>
                  <a:pt x="1704112" y="4452523"/>
                </a:lnTo>
                <a:lnTo>
                  <a:pt x="1560355" y="4564653"/>
                </a:lnTo>
                <a:lnTo>
                  <a:pt x="1149879" y="4882957"/>
                </a:lnTo>
                <a:lnTo>
                  <a:pt x="1149879" y="4352149"/>
                </a:lnTo>
                <a:lnTo>
                  <a:pt x="1346076" y="4199327"/>
                </a:lnTo>
                <a:lnTo>
                  <a:pt x="1336130" y="4182146"/>
                </a:lnTo>
                <a:lnTo>
                  <a:pt x="1139934" y="4334063"/>
                </a:lnTo>
                <a:lnTo>
                  <a:pt x="580276" y="3909055"/>
                </a:lnTo>
                <a:lnTo>
                  <a:pt x="989848" y="3590752"/>
                </a:lnTo>
                <a:lnTo>
                  <a:pt x="978094" y="3571762"/>
                </a:lnTo>
                <a:lnTo>
                  <a:pt x="577563" y="3882832"/>
                </a:lnTo>
                <a:lnTo>
                  <a:pt x="577563" y="3351120"/>
                </a:lnTo>
                <a:lnTo>
                  <a:pt x="764719" y="3206436"/>
                </a:lnTo>
                <a:lnTo>
                  <a:pt x="754773" y="3189255"/>
                </a:lnTo>
                <a:lnTo>
                  <a:pt x="567618" y="3333938"/>
                </a:lnTo>
                <a:lnTo>
                  <a:pt x="7960" y="2908026"/>
                </a:lnTo>
                <a:lnTo>
                  <a:pt x="558577" y="2481210"/>
                </a:lnTo>
                <a:close/>
                <a:moveTo>
                  <a:pt x="1724907" y="8709"/>
                </a:moveTo>
                <a:lnTo>
                  <a:pt x="4265749" y="0"/>
                </a:lnTo>
                <a:cubicBezTo>
                  <a:pt x="4291875" y="2358572"/>
                  <a:pt x="4257039" y="4621349"/>
                  <a:pt x="4265748" y="6910252"/>
                </a:cubicBezTo>
                <a:lnTo>
                  <a:pt x="0" y="6866709"/>
                </a:lnTo>
                <a:lnTo>
                  <a:pt x="0" y="6865121"/>
                </a:lnTo>
                <a:lnTo>
                  <a:pt x="162738" y="6865121"/>
                </a:lnTo>
                <a:lnTo>
                  <a:pt x="1149879" y="6865121"/>
                </a:lnTo>
                <a:lnTo>
                  <a:pt x="1149879" y="6341548"/>
                </a:lnTo>
                <a:lnTo>
                  <a:pt x="1704112" y="5911114"/>
                </a:lnTo>
                <a:lnTo>
                  <a:pt x="1704112" y="6441922"/>
                </a:lnTo>
                <a:lnTo>
                  <a:pt x="1159824" y="6864217"/>
                </a:lnTo>
                <a:lnTo>
                  <a:pt x="1193277" y="6864217"/>
                </a:lnTo>
                <a:lnTo>
                  <a:pt x="1724907" y="6451869"/>
                </a:lnTo>
                <a:lnTo>
                  <a:pt x="1724907" y="5885795"/>
                </a:lnTo>
                <a:lnTo>
                  <a:pt x="1386762" y="5628981"/>
                </a:lnTo>
                <a:lnTo>
                  <a:pt x="1343363" y="5620843"/>
                </a:lnTo>
                <a:lnTo>
                  <a:pt x="1697783" y="5890316"/>
                </a:lnTo>
                <a:lnTo>
                  <a:pt x="1139934" y="6323462"/>
                </a:lnTo>
                <a:lnTo>
                  <a:pt x="581180" y="5898454"/>
                </a:lnTo>
                <a:lnTo>
                  <a:pt x="1014259" y="5562065"/>
                </a:lnTo>
                <a:cubicBezTo>
                  <a:pt x="1005218" y="5560257"/>
                  <a:pt x="995272" y="5558448"/>
                  <a:pt x="987135" y="5557544"/>
                </a:cubicBezTo>
                <a:lnTo>
                  <a:pt x="577563" y="5874943"/>
                </a:lnTo>
                <a:lnTo>
                  <a:pt x="577563" y="5344135"/>
                </a:lnTo>
                <a:lnTo>
                  <a:pt x="1132700" y="4914606"/>
                </a:lnTo>
                <a:lnTo>
                  <a:pt x="1132700" y="5444510"/>
                </a:lnTo>
                <a:lnTo>
                  <a:pt x="988039" y="5556639"/>
                </a:lnTo>
                <a:cubicBezTo>
                  <a:pt x="997081" y="5558448"/>
                  <a:pt x="1006122" y="5559352"/>
                  <a:pt x="1015163" y="5561161"/>
                </a:cubicBezTo>
                <a:lnTo>
                  <a:pt x="1139029" y="5465308"/>
                </a:lnTo>
                <a:lnTo>
                  <a:pt x="1342459" y="5619938"/>
                </a:lnTo>
                <a:lnTo>
                  <a:pt x="1384953" y="5628077"/>
                </a:lnTo>
                <a:lnTo>
                  <a:pt x="1152591" y="5450840"/>
                </a:lnTo>
                <a:lnTo>
                  <a:pt x="1152591" y="4906468"/>
                </a:lnTo>
                <a:lnTo>
                  <a:pt x="1570300" y="4581834"/>
                </a:lnTo>
                <a:lnTo>
                  <a:pt x="1560355" y="4564653"/>
                </a:lnTo>
                <a:lnTo>
                  <a:pt x="1571205" y="4581834"/>
                </a:lnTo>
                <a:lnTo>
                  <a:pt x="1709537" y="4474226"/>
                </a:lnTo>
                <a:lnTo>
                  <a:pt x="2290894" y="4916415"/>
                </a:lnTo>
                <a:lnTo>
                  <a:pt x="2874963" y="4462470"/>
                </a:lnTo>
                <a:lnTo>
                  <a:pt x="2874963" y="4281616"/>
                </a:lnTo>
                <a:lnTo>
                  <a:pt x="2855072" y="4290658"/>
                </a:lnTo>
                <a:lnTo>
                  <a:pt x="2855072" y="4452523"/>
                </a:lnTo>
                <a:lnTo>
                  <a:pt x="2300839" y="4882957"/>
                </a:lnTo>
                <a:lnTo>
                  <a:pt x="2300839" y="4352149"/>
                </a:lnTo>
                <a:lnTo>
                  <a:pt x="2855072" y="3921715"/>
                </a:lnTo>
                <a:lnTo>
                  <a:pt x="2855072" y="4289754"/>
                </a:lnTo>
                <a:lnTo>
                  <a:pt x="2874963" y="4280711"/>
                </a:lnTo>
                <a:lnTo>
                  <a:pt x="2874963" y="3896396"/>
                </a:lnTo>
                <a:lnTo>
                  <a:pt x="2675150" y="3744478"/>
                </a:lnTo>
                <a:lnTo>
                  <a:pt x="2654355" y="3753521"/>
                </a:lnTo>
                <a:lnTo>
                  <a:pt x="2848743" y="3900917"/>
                </a:lnTo>
                <a:lnTo>
                  <a:pt x="2290894" y="4334063"/>
                </a:lnTo>
                <a:lnTo>
                  <a:pt x="1731236" y="3909055"/>
                </a:lnTo>
                <a:lnTo>
                  <a:pt x="2289086" y="3475909"/>
                </a:lnTo>
                <a:lnTo>
                  <a:pt x="2653451" y="3752616"/>
                </a:lnTo>
                <a:lnTo>
                  <a:pt x="2674246" y="3743574"/>
                </a:lnTo>
                <a:lnTo>
                  <a:pt x="2303552" y="3461441"/>
                </a:lnTo>
                <a:lnTo>
                  <a:pt x="2303552" y="3186542"/>
                </a:lnTo>
                <a:lnTo>
                  <a:pt x="2282757" y="3189255"/>
                </a:lnTo>
                <a:lnTo>
                  <a:pt x="2282757" y="3452398"/>
                </a:lnTo>
                <a:lnTo>
                  <a:pt x="1728524" y="3882832"/>
                </a:lnTo>
                <a:lnTo>
                  <a:pt x="1728524" y="3351120"/>
                </a:lnTo>
                <a:lnTo>
                  <a:pt x="1989818" y="3149467"/>
                </a:lnTo>
                <a:lnTo>
                  <a:pt x="1978064" y="3133190"/>
                </a:lnTo>
                <a:lnTo>
                  <a:pt x="1718578" y="3333938"/>
                </a:lnTo>
                <a:lnTo>
                  <a:pt x="1158920" y="2908026"/>
                </a:lnTo>
                <a:lnTo>
                  <a:pt x="1579342" y="2582488"/>
                </a:lnTo>
                <a:lnTo>
                  <a:pt x="1567588" y="2566211"/>
                </a:lnTo>
                <a:lnTo>
                  <a:pt x="1149879" y="2889941"/>
                </a:lnTo>
                <a:lnTo>
                  <a:pt x="1149879" y="2359133"/>
                </a:lnTo>
                <a:lnTo>
                  <a:pt x="1321664" y="2225301"/>
                </a:lnTo>
                <a:lnTo>
                  <a:pt x="1309910" y="2209928"/>
                </a:lnTo>
                <a:lnTo>
                  <a:pt x="1139934" y="2341048"/>
                </a:lnTo>
                <a:lnTo>
                  <a:pt x="580276" y="1916040"/>
                </a:lnTo>
                <a:lnTo>
                  <a:pt x="1138125" y="1482893"/>
                </a:lnTo>
                <a:lnTo>
                  <a:pt x="1697783" y="1907901"/>
                </a:lnTo>
                <a:lnTo>
                  <a:pt x="1310815" y="2209024"/>
                </a:lnTo>
                <a:lnTo>
                  <a:pt x="1322568" y="2225301"/>
                </a:lnTo>
                <a:lnTo>
                  <a:pt x="1704112" y="1928700"/>
                </a:lnTo>
                <a:lnTo>
                  <a:pt x="1704112" y="2459507"/>
                </a:lnTo>
                <a:lnTo>
                  <a:pt x="1568492" y="2565307"/>
                </a:lnTo>
                <a:lnTo>
                  <a:pt x="1580246" y="2581584"/>
                </a:lnTo>
                <a:lnTo>
                  <a:pt x="1709537" y="2481210"/>
                </a:lnTo>
                <a:lnTo>
                  <a:pt x="2269195" y="2907122"/>
                </a:lnTo>
                <a:lnTo>
                  <a:pt x="1978968" y="3132286"/>
                </a:lnTo>
                <a:lnTo>
                  <a:pt x="1990722" y="3148563"/>
                </a:lnTo>
                <a:lnTo>
                  <a:pt x="2282757" y="2921590"/>
                </a:lnTo>
                <a:lnTo>
                  <a:pt x="2282757" y="3188351"/>
                </a:lnTo>
                <a:lnTo>
                  <a:pt x="2303552" y="3185638"/>
                </a:lnTo>
                <a:lnTo>
                  <a:pt x="2303552" y="2913452"/>
                </a:lnTo>
                <a:lnTo>
                  <a:pt x="2327963" y="2894462"/>
                </a:lnTo>
                <a:lnTo>
                  <a:pt x="2327963" y="2869142"/>
                </a:lnTo>
                <a:lnTo>
                  <a:pt x="2300839" y="2889941"/>
                </a:lnTo>
                <a:lnTo>
                  <a:pt x="2300839" y="2359133"/>
                </a:lnTo>
                <a:lnTo>
                  <a:pt x="2327963" y="2337430"/>
                </a:lnTo>
                <a:lnTo>
                  <a:pt x="2327963" y="2312111"/>
                </a:lnTo>
                <a:lnTo>
                  <a:pt x="2290894" y="2341048"/>
                </a:lnTo>
                <a:lnTo>
                  <a:pt x="1731236" y="1916040"/>
                </a:lnTo>
                <a:lnTo>
                  <a:pt x="2289086" y="1482893"/>
                </a:lnTo>
                <a:lnTo>
                  <a:pt x="2848743" y="1907901"/>
                </a:lnTo>
                <a:lnTo>
                  <a:pt x="2328867" y="2311207"/>
                </a:lnTo>
                <a:lnTo>
                  <a:pt x="2328867" y="2336526"/>
                </a:lnTo>
                <a:lnTo>
                  <a:pt x="2855072" y="1928700"/>
                </a:lnTo>
                <a:lnTo>
                  <a:pt x="2855072" y="2459507"/>
                </a:lnTo>
                <a:lnTo>
                  <a:pt x="2328867" y="2868238"/>
                </a:lnTo>
                <a:lnTo>
                  <a:pt x="2328867" y="2893558"/>
                </a:lnTo>
                <a:lnTo>
                  <a:pt x="2874963" y="2469454"/>
                </a:lnTo>
                <a:lnTo>
                  <a:pt x="2874963" y="1903380"/>
                </a:lnTo>
                <a:lnTo>
                  <a:pt x="2303552" y="1468425"/>
                </a:lnTo>
                <a:lnTo>
                  <a:pt x="2303552" y="934904"/>
                </a:lnTo>
                <a:lnTo>
                  <a:pt x="2282757" y="950277"/>
                </a:lnTo>
                <a:lnTo>
                  <a:pt x="2282757" y="1460287"/>
                </a:lnTo>
                <a:lnTo>
                  <a:pt x="1728524" y="1890720"/>
                </a:lnTo>
                <a:lnTo>
                  <a:pt x="1728524" y="1359912"/>
                </a:lnTo>
                <a:lnTo>
                  <a:pt x="2282757" y="929479"/>
                </a:lnTo>
                <a:lnTo>
                  <a:pt x="2282757" y="949373"/>
                </a:lnTo>
                <a:lnTo>
                  <a:pt x="2303552" y="933096"/>
                </a:lnTo>
                <a:lnTo>
                  <a:pt x="2303552" y="904159"/>
                </a:lnTo>
                <a:lnTo>
                  <a:pt x="1749319" y="482768"/>
                </a:lnTo>
                <a:lnTo>
                  <a:pt x="1733044" y="495428"/>
                </a:lnTo>
                <a:lnTo>
                  <a:pt x="2276428" y="908680"/>
                </a:lnTo>
                <a:lnTo>
                  <a:pt x="1718578" y="1341827"/>
                </a:lnTo>
                <a:lnTo>
                  <a:pt x="1158920" y="916819"/>
                </a:lnTo>
                <a:lnTo>
                  <a:pt x="1716770" y="483673"/>
                </a:lnTo>
                <a:lnTo>
                  <a:pt x="1732140" y="495428"/>
                </a:lnTo>
                <a:lnTo>
                  <a:pt x="1748415" y="482768"/>
                </a:lnTo>
                <a:lnTo>
                  <a:pt x="1724907" y="463779"/>
                </a:lnTo>
                <a:lnTo>
                  <a:pt x="1724907" y="8915"/>
                </a:lnTo>
                <a:lnTo>
                  <a:pt x="1724907" y="8709"/>
                </a:lnTo>
                <a:close/>
                <a:moveTo>
                  <a:pt x="1606490" y="8709"/>
                </a:moveTo>
                <a:lnTo>
                  <a:pt x="1704112" y="8709"/>
                </a:lnTo>
                <a:lnTo>
                  <a:pt x="1704112" y="88409"/>
                </a:lnTo>
                <a:lnTo>
                  <a:pt x="1704112" y="464683"/>
                </a:lnTo>
                <a:lnTo>
                  <a:pt x="1149879" y="894212"/>
                </a:lnTo>
                <a:lnTo>
                  <a:pt x="1149879" y="363404"/>
                </a:lnTo>
                <a:lnTo>
                  <a:pt x="1606476" y="8720"/>
                </a:lnTo>
                <a:cubicBezTo>
                  <a:pt x="1606481" y="8716"/>
                  <a:pt x="1606485" y="8713"/>
                  <a:pt x="1606490" y="8709"/>
                </a:cubicBezTo>
                <a:close/>
                <a:moveTo>
                  <a:pt x="696284" y="8709"/>
                </a:moveTo>
                <a:lnTo>
                  <a:pt x="1573942" y="8709"/>
                </a:lnTo>
                <a:lnTo>
                  <a:pt x="1498270" y="67557"/>
                </a:lnTo>
                <a:lnTo>
                  <a:pt x="1139934" y="346223"/>
                </a:lnTo>
                <a:lnTo>
                  <a:pt x="701161" y="12420"/>
                </a:lnTo>
                <a:lnTo>
                  <a:pt x="696284" y="8709"/>
                </a:lnTo>
                <a:close/>
              </a:path>
            </a:pathLst>
          </a:custGeom>
          <a:noFill/>
        </p:spPr>
        <p:txBody>
          <a:bodyPr wrap="square" tIns="684000" rIns="756000">
            <a:noAutofit/>
          </a:bodyPr>
          <a:lstStyle>
            <a:lvl1pPr marL="0" indent="0" algn="r">
              <a:buNone/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550" y="3212532"/>
            <a:ext cx="5196647" cy="480131"/>
          </a:xfrm>
        </p:spPr>
        <p:txBody>
          <a:bodyPr wrap="square" anchor="ctr" anchorCtr="0">
            <a:spAutoFit/>
          </a:bodyPr>
          <a:lstStyle>
            <a:lvl1pPr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47550" y="5152326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14" name="Espace réservé du texte 6"/>
          <p:cNvSpPr>
            <a:spLocks noGrp="1"/>
          </p:cNvSpPr>
          <p:nvPr>
            <p:ph type="body" sz="quarter" idx="12" hasCustomPrompt="1"/>
          </p:nvPr>
        </p:nvSpPr>
        <p:spPr>
          <a:xfrm>
            <a:off x="247550" y="5927796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550" y="559537"/>
            <a:ext cx="3774169" cy="1800000"/>
          </a:xfrm>
          <a:prstGeom prst="rect">
            <a:avLst/>
          </a:prstGeom>
        </p:spPr>
      </p:pic>
      <p:sp>
        <p:nvSpPr>
          <p:cNvPr id="17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2887093" y="6417306"/>
            <a:ext cx="2990722" cy="338554"/>
          </a:xfrm>
        </p:spPr>
        <p:txBody>
          <a:bodyPr>
            <a:spAutoFit/>
          </a:bodyPr>
          <a:lstStyle>
            <a:lvl1pPr marL="0" indent="0" algn="r">
              <a:buNone/>
              <a:defRPr sz="16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</p:txBody>
      </p:sp>
    </p:spTree>
    <p:extLst>
      <p:ext uri="{BB962C8B-B14F-4D97-AF65-F5344CB8AC3E}">
        <p14:creationId xmlns:p14="http://schemas.microsoft.com/office/powerpoint/2010/main" val="2951849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/>
        </p:nvSpPr>
        <p:spPr>
          <a:xfrm>
            <a:off x="0" y="3"/>
            <a:ext cx="9144000" cy="68579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8594162" y="0"/>
            <a:ext cx="544056" cy="685800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8879" y="1422583"/>
            <a:ext cx="6247209" cy="4795838"/>
          </a:xfrm>
          <a:prstGeom prst="rect">
            <a:avLst/>
          </a:prstGeo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9" y="314037"/>
            <a:ext cx="8046244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28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8000" y="6444000"/>
            <a:ext cx="316707" cy="316707"/>
            <a:chOff x="461" y="3861"/>
            <a:chExt cx="304" cy="304"/>
          </a:xfrm>
        </p:grpSpPr>
        <p:sp>
          <p:nvSpPr>
            <p:cNvPr id="29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2527" y="6506791"/>
            <a:ext cx="1027610" cy="2539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B4DA701-DCDE-41EE-9E03-771E366123B7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70137" y="6506791"/>
            <a:ext cx="426720" cy="2539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982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308" y="1414313"/>
            <a:ext cx="7774908" cy="4558120"/>
          </a:xfrm>
          <a:prstGeom prst="rect">
            <a:avLst/>
          </a:prstGeom>
        </p:spPr>
        <p:txBody>
          <a:bodyPr lIns="0" numCol="1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308" y="314037"/>
            <a:ext cx="804981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40793" y="6505332"/>
            <a:ext cx="1027610" cy="253916"/>
          </a:xfrm>
        </p:spPr>
        <p:txBody>
          <a:bodyPr/>
          <a:lstStyle/>
          <a:p>
            <a:fld id="{65432DD6-C82D-436A-BCFB-198AA111AA70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68403" y="6505332"/>
            <a:ext cx="426720" cy="253916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8599944" y="1"/>
            <a:ext cx="544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25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6A2809-7CD7-4EF6-9FE9-22C4F4BC4CDC}" type="datetime1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19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61" b="-1066"/>
          <a:stretch/>
        </p:blipFill>
        <p:spPr>
          <a:xfrm>
            <a:off x="1" y="0"/>
            <a:ext cx="9136380" cy="591852"/>
          </a:xfrm>
          <a:prstGeom prst="rect">
            <a:avLst/>
          </a:prstGeom>
        </p:spPr>
      </p:pic>
      <p:grpSp>
        <p:nvGrpSpPr>
          <p:cNvPr id="20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4476" y="6427524"/>
            <a:ext cx="316707" cy="316707"/>
            <a:chOff x="461" y="3861"/>
            <a:chExt cx="304" cy="304"/>
          </a:xfrm>
        </p:grpSpPr>
        <p:sp>
          <p:nvSpPr>
            <p:cNvPr id="21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72737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4256315" y="0"/>
            <a:ext cx="488768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D63DC2-591C-48CE-BAC5-E22780EDBA75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2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6378" b="-12214"/>
          <a:stretch/>
        </p:blipFill>
        <p:spPr>
          <a:xfrm>
            <a:off x="1" y="0"/>
            <a:ext cx="9144000" cy="9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29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25949A-C14F-4285-9BE7-CBD14A0C8001}" type="datetime1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R2D2 Assembly Readiness Review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3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96" b="-1066"/>
          <a:stretch/>
        </p:blipFill>
        <p:spPr>
          <a:xfrm>
            <a:off x="1" y="0"/>
            <a:ext cx="9131808" cy="591852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44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424732"/>
          </a:xfrm>
          <a:prstGeom prst="rect">
            <a:avLst/>
          </a:prstGeom>
        </p:spPr>
        <p:txBody>
          <a:bodyPr vert="horz" wrap="square" lIns="0" tIns="45720" rIns="0" bIns="45720" rtlCol="0" anchor="t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22799" y="6506992"/>
            <a:ext cx="1027610" cy="2539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65E1F-33DC-4574-876D-434712C05F43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2050" y="6506992"/>
            <a:ext cx="6629400" cy="25391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0409" y="6506992"/>
            <a:ext cx="426720" cy="253916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105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/>
        </p:nvPicPr>
        <p:blipFill rotWithShape="1">
          <a:blip r:embed="rId3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5584825" y="-1"/>
            <a:ext cx="3559175" cy="4169655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195597" y="1198262"/>
            <a:ext cx="7886700" cy="1323439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1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0" y="645395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66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83" r:id="rId2"/>
    <p:sldLayoutId id="2147483681" r:id="rId3"/>
    <p:sldLayoutId id="2147483682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719" r:id="rId11"/>
    <p:sldLayoutId id="2147483691" r:id="rId12"/>
    <p:sldLayoutId id="2147483692" r:id="rId13"/>
    <p:sldLayoutId id="2147483720" r:id="rId14"/>
    <p:sldLayoutId id="2147483693" r:id="rId15"/>
    <p:sldLayoutId id="2147483721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706" r:id="rId22"/>
    <p:sldLayoutId id="2147483707" r:id="rId23"/>
    <p:sldLayoutId id="2147483708" r:id="rId24"/>
    <p:sldLayoutId id="2147483709" r:id="rId25"/>
    <p:sldLayoutId id="2147483713" r:id="rId26"/>
    <p:sldLayoutId id="2147483714" r:id="rId27"/>
    <p:sldLayoutId id="2147483715" r:id="rId28"/>
    <p:sldLayoutId id="2147483716" r:id="rId29"/>
    <p:sldLayoutId id="2147483717" r:id="rId3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rgbClr val="E50019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0"/>
        </a:spcBef>
        <a:buClrTx/>
        <a:buSzPct val="70000"/>
        <a:buFont typeface="Wingdings" panose="05000000000000000000" pitchFamily="2" charset="2"/>
        <a:buChar char="o"/>
        <a:defRPr sz="1800" kern="1200">
          <a:solidFill>
            <a:srgbClr val="3E4A83"/>
          </a:solidFill>
          <a:latin typeface="+mn-lt"/>
          <a:ea typeface="+mn-ea"/>
          <a:cs typeface="+mn-cs"/>
        </a:defRPr>
      </a:lvl2pPr>
      <a:lvl3pPr marL="540000" indent="-144000" algn="l" defTabSz="914400" rtl="0" eaLnBrk="1" latinLnBrk="0" hangingPunct="1">
        <a:lnSpc>
          <a:spcPct val="100000"/>
        </a:lnSpc>
        <a:spcBef>
          <a:spcPts val="0"/>
        </a:spcBef>
        <a:buClrTx/>
        <a:buSzPct val="70000"/>
        <a:buFont typeface="Arial" panose="020B0604020202020204" pitchFamily="34" charset="0"/>
        <a:buChar char="●"/>
        <a:defRPr sz="1600" kern="1200">
          <a:solidFill>
            <a:srgbClr val="7E9CBB"/>
          </a:solidFill>
          <a:latin typeface="+mn-lt"/>
          <a:ea typeface="+mn-ea"/>
          <a:cs typeface="+mn-cs"/>
        </a:defRPr>
      </a:lvl3pPr>
      <a:lvl4pPr marL="720000" indent="-144000" algn="l" defTabSz="914400" rtl="0" eaLnBrk="1" latinLnBrk="0" hangingPunct="1">
        <a:lnSpc>
          <a:spcPct val="100000"/>
        </a:lnSpc>
        <a:spcBef>
          <a:spcPts val="0"/>
        </a:spcBef>
        <a:buSzPct val="7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400" rtl="0" eaLnBrk="1" latinLnBrk="0" hangingPunct="1">
        <a:lnSpc>
          <a:spcPct val="100000"/>
        </a:lnSpc>
        <a:spcBef>
          <a:spcPts val="0"/>
        </a:spcBef>
        <a:buSzPct val="70000"/>
        <a:buFont typeface="Arial" panose="020B0604020202020204" pitchFamily="34" charset="0"/>
        <a:buChar char="─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346">
          <p15:clr>
            <a:srgbClr val="F26B43"/>
          </p15:clr>
        </p15:guide>
        <p15:guide id="4" pos="5414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0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840" y="858780"/>
            <a:ext cx="2133384" cy="1659125"/>
          </a:xfrm>
          <a:prstGeom prst="rect">
            <a:avLst/>
          </a:prstGeom>
        </p:spPr>
      </p:pic>
      <p:sp>
        <p:nvSpPr>
          <p:cNvPr id="17" name="Titre 1"/>
          <p:cNvSpPr txBox="1">
            <a:spLocks/>
          </p:cNvSpPr>
          <p:nvPr/>
        </p:nvSpPr>
        <p:spPr>
          <a:xfrm>
            <a:off x="719999" y="3540104"/>
            <a:ext cx="8424001" cy="1754326"/>
          </a:xfrm>
          <a:prstGeom prst="rect">
            <a:avLst/>
          </a:prstGeom>
        </p:spPr>
        <p:txBody>
          <a:bodyPr vert="horz" wrap="square" lIns="0" tIns="45720" rIns="0" bIns="4572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3600" dirty="0"/>
              <a:t>R2D2 </a:t>
            </a:r>
            <a:r>
              <a:rPr lang="fr-FR" sz="3600" dirty="0" err="1"/>
              <a:t>Assembly</a:t>
            </a:r>
            <a:r>
              <a:rPr lang="fr-FR" sz="3600" dirty="0"/>
              <a:t> </a:t>
            </a:r>
            <a:r>
              <a:rPr lang="fr-FR" sz="3600" dirty="0" err="1"/>
              <a:t>Readiness</a:t>
            </a:r>
            <a:r>
              <a:rPr lang="fr-FR" sz="3600" dirty="0"/>
              <a:t> </a:t>
            </a:r>
            <a:r>
              <a:rPr lang="fr-FR" sz="3600" dirty="0" err="1"/>
              <a:t>Review</a:t>
            </a:r>
            <a:br>
              <a:rPr lang="fr-FR" sz="3600" dirty="0"/>
            </a:br>
            <a:r>
              <a:rPr lang="fr-FR" sz="3600" dirty="0"/>
              <a:t>2. </a:t>
            </a:r>
            <a:r>
              <a:rPr lang="fr-FR" sz="3600" dirty="0" err="1"/>
              <a:t>Assembly</a:t>
            </a:r>
            <a:r>
              <a:rPr lang="fr-FR" sz="3600" dirty="0"/>
              <a:t> </a:t>
            </a:r>
            <a:r>
              <a:rPr lang="fr-FR" sz="3600" dirty="0" err="1"/>
              <a:t>Sequence</a:t>
            </a:r>
            <a:endParaRPr lang="en-US" sz="3600" dirty="0"/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719999" y="5542363"/>
            <a:ext cx="7692481" cy="49303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 err="1">
                <a:solidFill>
                  <a:schemeClr val="tx1"/>
                </a:solidFill>
              </a:rPr>
              <a:t>J.Faucheux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9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719999" y="6058631"/>
            <a:ext cx="3960065" cy="2815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17 June 2025</a:t>
            </a:r>
          </a:p>
        </p:txBody>
      </p:sp>
      <p:pic>
        <p:nvPicPr>
          <p:cNvPr id="20" name="Image 19" descr="logooutline.eps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72" t="-3858" r="-3196" b="-4106"/>
          <a:stretch/>
        </p:blipFill>
        <p:spPr>
          <a:xfrm>
            <a:off x="2774508" y="717905"/>
            <a:ext cx="1816668" cy="1800000"/>
          </a:xfrm>
          <a:prstGeom prst="rect">
            <a:avLst/>
          </a:prstGeom>
          <a:solidFill>
            <a:srgbClr val="10428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9020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r>
              <a:rPr lang="fr-FR" dirty="0"/>
              <a:t> 8/9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222603" y="829227"/>
            <a:ext cx="8794012" cy="707886"/>
          </a:xfrm>
        </p:spPr>
        <p:txBody>
          <a:bodyPr/>
          <a:lstStyle/>
          <a:p>
            <a:pPr algn="just"/>
            <a:r>
              <a:rPr lang="fr-FR" dirty="0">
                <a:solidFill>
                  <a:schemeClr val="tx1"/>
                </a:solidFill>
              </a:rPr>
              <a:t>Rotation made </a:t>
            </a:r>
            <a:r>
              <a:rPr lang="fr-FR" dirty="0" err="1">
                <a:solidFill>
                  <a:schemeClr val="tx1"/>
                </a:solidFill>
              </a:rPr>
              <a:t>backwards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lay</a:t>
            </a:r>
            <a:r>
              <a:rPr lang="fr-FR" dirty="0">
                <a:solidFill>
                  <a:schemeClr val="tx1"/>
                </a:solidFill>
              </a:rPr>
              <a:t> the structure on </a:t>
            </a:r>
            <a:r>
              <a:rPr lang="fr-FR" dirty="0" err="1">
                <a:solidFill>
                  <a:schemeClr val="tx1"/>
                </a:solidFill>
              </a:rPr>
              <a:t>its</a:t>
            </a:r>
            <a:r>
              <a:rPr lang="fr-FR" dirty="0">
                <a:solidFill>
                  <a:schemeClr val="tx1"/>
                </a:solidFill>
              </a:rPr>
              <a:t> crane </a:t>
            </a:r>
            <a:r>
              <a:rPr lang="fr-FR" dirty="0" err="1">
                <a:solidFill>
                  <a:schemeClr val="tx1"/>
                </a:solidFill>
              </a:rPr>
              <a:t>before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coil</a:t>
            </a:r>
            <a:r>
              <a:rPr lang="fr-FR" dirty="0">
                <a:solidFill>
                  <a:schemeClr val="tx1"/>
                </a:solidFill>
              </a:rPr>
              <a:t> pack insertion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4" b="22122"/>
          <a:stretch/>
        </p:blipFill>
        <p:spPr>
          <a:xfrm>
            <a:off x="848793" y="1743116"/>
            <a:ext cx="2999678" cy="215915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28"/>
          <a:stretch/>
        </p:blipFill>
        <p:spPr>
          <a:xfrm>
            <a:off x="5197768" y="1743116"/>
            <a:ext cx="2023947" cy="2163209"/>
          </a:xfrm>
          <a:prstGeom prst="rect">
            <a:avLst/>
          </a:prstGeom>
        </p:spPr>
      </p:pic>
      <p:sp>
        <p:nvSpPr>
          <p:cNvPr id="11" name="Espace réservé de la date 4">
            <a:extLst>
              <a:ext uri="{FF2B5EF4-FFF2-40B4-BE49-F238E27FC236}">
                <a16:creationId xmlns:a16="http://schemas.microsoft.com/office/drawing/2014/main" id="{9A7D68A4-A0E3-48E8-844F-3D10156A399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F2FDAFB4-97EC-4E7E-97AC-DC4E34AD8CF0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A1616EC-2671-4519-8C3C-E9A4985235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513E5B-7E06-42B3-BB89-55B39D442A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CF247AA-C747-4D63-A5C8-64A7940B6B22}"/>
              </a:ext>
            </a:extLst>
          </p:cNvPr>
          <p:cNvGrpSpPr/>
          <p:nvPr/>
        </p:nvGrpSpPr>
        <p:grpSpPr>
          <a:xfrm>
            <a:off x="2346375" y="4093320"/>
            <a:ext cx="4437920" cy="2535656"/>
            <a:chOff x="2346375" y="4093320"/>
            <a:chExt cx="4437920" cy="2535656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98" t="16218" r="22629"/>
            <a:stretch/>
          </p:blipFill>
          <p:spPr>
            <a:xfrm>
              <a:off x="3430300" y="4093320"/>
              <a:ext cx="2274848" cy="2535656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F57D6BA-EC14-401F-85EB-E1AAE6A5D395}"/>
                </a:ext>
              </a:extLst>
            </p:cNvPr>
            <p:cNvSpPr txBox="1"/>
            <p:nvPr/>
          </p:nvSpPr>
          <p:spPr>
            <a:xfrm>
              <a:off x="2346375" y="4283980"/>
              <a:ext cx="749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RE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F2FA8E2B-308C-4B80-8BD2-72ADB3D15CF0}"/>
                </a:ext>
              </a:extLst>
            </p:cNvPr>
            <p:cNvSpPr txBox="1"/>
            <p:nvPr/>
          </p:nvSpPr>
          <p:spPr>
            <a:xfrm>
              <a:off x="6035125" y="4925104"/>
              <a:ext cx="749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LE</a:t>
              </a:r>
            </a:p>
          </p:txBody>
        </p: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0E36C578-B656-4EBD-9A03-596225F6A8F6}"/>
                </a:ext>
              </a:extLst>
            </p:cNvPr>
            <p:cNvCxnSpPr>
              <a:cxnSpLocks/>
            </p:cNvCxnSpPr>
            <p:nvPr/>
          </p:nvCxnSpPr>
          <p:spPr>
            <a:xfrm>
              <a:off x="2858703" y="4468646"/>
              <a:ext cx="87804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452F55F0-63BC-4AC5-9E1D-C29D2A94B40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29766" y="4746949"/>
              <a:ext cx="610137" cy="23893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7043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r>
              <a:rPr lang="fr-FR" dirty="0"/>
              <a:t> 9/9</a:t>
            </a:r>
            <a:br>
              <a:rPr lang="fr-FR" dirty="0"/>
            </a:br>
            <a:endParaRPr lang="fr-FR" dirty="0"/>
          </a:p>
        </p:txBody>
      </p:sp>
      <p:sp>
        <p:nvSpPr>
          <p:cNvPr id="11" name="Espace réservé de la date 4">
            <a:extLst>
              <a:ext uri="{FF2B5EF4-FFF2-40B4-BE49-F238E27FC236}">
                <a16:creationId xmlns:a16="http://schemas.microsoft.com/office/drawing/2014/main" id="{9A7D68A4-A0E3-48E8-844F-3D10156A399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F2FDAFB4-97EC-4E7E-97AC-DC4E34AD8CF0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A1616EC-2671-4519-8C3C-E9A4985235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513E5B-7E06-42B3-BB89-55B39D442A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8E4632EA-4F10-436F-B1B0-3B8AB535E3A1}"/>
              </a:ext>
            </a:extLst>
          </p:cNvPr>
          <p:cNvGrpSpPr/>
          <p:nvPr/>
        </p:nvGrpSpPr>
        <p:grpSpPr>
          <a:xfrm>
            <a:off x="2314282" y="829226"/>
            <a:ext cx="4515436" cy="5300943"/>
            <a:chOff x="2284857" y="537607"/>
            <a:chExt cx="4515436" cy="5300943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B8D8E56C-0AAB-4BF0-AF3D-00DEB349B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4859" y="863066"/>
              <a:ext cx="4344310" cy="4919897"/>
            </a:xfrm>
            <a:prstGeom prst="rect">
              <a:avLst/>
            </a:prstGeom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4D30FB4-99E6-4C80-82CF-8F1851A6100A}"/>
                </a:ext>
              </a:extLst>
            </p:cNvPr>
            <p:cNvSpPr txBox="1"/>
            <p:nvPr/>
          </p:nvSpPr>
          <p:spPr>
            <a:xfrm>
              <a:off x="3156106" y="537607"/>
              <a:ext cx="2547212" cy="707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u="sng" dirty="0"/>
                <a:t>RE = Reference </a:t>
              </a:r>
              <a:r>
                <a:rPr lang="fr-FR" sz="2000" u="sng" dirty="0" err="1"/>
                <a:t>side</a:t>
              </a:r>
              <a:r>
                <a:rPr lang="fr-FR" sz="2000" u="sng" dirty="0"/>
                <a:t> </a:t>
              </a:r>
            </a:p>
            <a:p>
              <a:pPr algn="ctr"/>
              <a:r>
                <a:rPr lang="fr-FR" sz="2000" u="sng" dirty="0"/>
                <a:t>(« </a:t>
              </a:r>
              <a:r>
                <a:rPr lang="fr-FR" sz="2000" u="sng" dirty="0" err="1"/>
                <a:t>Assembly</a:t>
              </a:r>
              <a:r>
                <a:rPr lang="fr-FR" sz="2000" u="sng" dirty="0"/>
                <a:t> » </a:t>
              </a:r>
              <a:r>
                <a:rPr lang="fr-FR" sz="2000" u="sng" dirty="0" err="1"/>
                <a:t>side</a:t>
              </a:r>
              <a:r>
                <a:rPr lang="fr-FR" sz="2000" u="sng" dirty="0"/>
                <a:t>)</a:t>
              </a:r>
              <a:endParaRPr lang="fr-FR" sz="1400" dirty="0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24B87EE0-D7D5-4BB8-A3F1-4E44113B5281}"/>
                </a:ext>
              </a:extLst>
            </p:cNvPr>
            <p:cNvSpPr txBox="1"/>
            <p:nvPr/>
          </p:nvSpPr>
          <p:spPr>
            <a:xfrm>
              <a:off x="2284857" y="3226772"/>
              <a:ext cx="15345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err="1"/>
                <a:t>Left</a:t>
              </a:r>
              <a:endParaRPr lang="fr-FR" sz="1400" dirty="0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92965C03-1868-43BE-9B7B-92217E8631E1}"/>
                </a:ext>
              </a:extLst>
            </p:cNvPr>
            <p:cNvSpPr txBox="1"/>
            <p:nvPr/>
          </p:nvSpPr>
          <p:spPr>
            <a:xfrm>
              <a:off x="5265770" y="3212163"/>
              <a:ext cx="15345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/>
                <a:t>Right</a:t>
              </a:r>
              <a:endParaRPr lang="fr-FR" sz="1400" dirty="0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60C4C8ED-3C42-4AEA-BB97-933E9730C23A}"/>
                </a:ext>
              </a:extLst>
            </p:cNvPr>
            <p:cNvSpPr txBox="1"/>
            <p:nvPr/>
          </p:nvSpPr>
          <p:spPr>
            <a:xfrm>
              <a:off x="3689752" y="1679915"/>
              <a:ext cx="15345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/>
                <a:t>Up</a:t>
              </a:r>
              <a:endParaRPr lang="fr-FR" sz="1400" dirty="0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55D07718-1A7E-415D-A37A-F17A4D4B0895}"/>
                </a:ext>
              </a:extLst>
            </p:cNvPr>
            <p:cNvSpPr txBox="1"/>
            <p:nvPr/>
          </p:nvSpPr>
          <p:spPr>
            <a:xfrm>
              <a:off x="3689752" y="5438440"/>
              <a:ext cx="15345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/>
                <a:t>Down</a:t>
              </a:r>
              <a:endParaRPr lang="fr-FR" sz="1400" dirty="0"/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08C65D3-6D25-4A33-9D4E-3DBFDB99B8AF}"/>
                </a:ext>
              </a:extLst>
            </p:cNvPr>
            <p:cNvSpPr txBox="1"/>
            <p:nvPr/>
          </p:nvSpPr>
          <p:spPr>
            <a:xfrm>
              <a:off x="3623036" y="3429000"/>
              <a:ext cx="16679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/>
                <a:t>Top </a:t>
              </a:r>
              <a:r>
                <a:rPr lang="fr-FR" sz="2000" b="1" dirty="0" err="1"/>
                <a:t>coil</a:t>
              </a:r>
              <a:endParaRPr lang="fr-FR" sz="1400" dirty="0"/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56F57920-E55A-445D-9B98-40746BCF303F}"/>
                </a:ext>
              </a:extLst>
            </p:cNvPr>
            <p:cNvSpPr txBox="1"/>
            <p:nvPr/>
          </p:nvSpPr>
          <p:spPr>
            <a:xfrm>
              <a:off x="3371505" y="4014704"/>
              <a:ext cx="21116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/>
                <a:t>Bottom </a:t>
              </a:r>
              <a:r>
                <a:rPr lang="fr-FR" sz="2000" b="1" dirty="0" err="1"/>
                <a:t>coil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0615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74DFF6F-BFA8-403F-A9F3-5FE6332C2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422583"/>
            <a:ext cx="7430464" cy="3647152"/>
          </a:xfrm>
        </p:spPr>
        <p:txBody>
          <a:bodyPr/>
          <a:lstStyle/>
          <a:p>
            <a:r>
              <a:rPr lang="fr-FR" b="1" dirty="0" err="1"/>
              <a:t>Yoke-shell</a:t>
            </a:r>
            <a:r>
              <a:rPr lang="fr-FR" b="1" dirty="0"/>
              <a:t> </a:t>
            </a:r>
            <a:r>
              <a:rPr lang="fr-FR" b="1" dirty="0" err="1"/>
              <a:t>sub-assembly</a:t>
            </a:r>
            <a:endParaRPr lang="fr-FR" b="1" dirty="0"/>
          </a:p>
          <a:p>
            <a:r>
              <a:rPr lang="fr-FR" sz="2800" dirty="0" err="1"/>
              <a:t>Dummy</a:t>
            </a:r>
            <a:r>
              <a:rPr lang="fr-FR" sz="2800" dirty="0"/>
              <a:t> </a:t>
            </a:r>
            <a:r>
              <a:rPr lang="fr-FR" sz="2800" dirty="0" err="1"/>
              <a:t>coil</a:t>
            </a:r>
            <a:r>
              <a:rPr lang="fr-FR" sz="2800" dirty="0"/>
              <a:t>-pack </a:t>
            </a:r>
            <a:r>
              <a:rPr lang="fr-FR" sz="2800" dirty="0" err="1"/>
              <a:t>sub-assembly</a:t>
            </a:r>
            <a:endParaRPr lang="fr-FR" sz="2800" dirty="0"/>
          </a:p>
          <a:p>
            <a:r>
              <a:rPr lang="fr-FR" dirty="0" err="1"/>
              <a:t>Coil</a:t>
            </a:r>
            <a:r>
              <a:rPr lang="fr-FR" dirty="0"/>
              <a:t>-pack insertion</a:t>
            </a:r>
          </a:p>
          <a:p>
            <a:r>
              <a:rPr lang="fr-FR" dirty="0"/>
              <a:t>Transverse </a:t>
            </a:r>
            <a:r>
              <a:rPr lang="fr-FR" dirty="0" err="1"/>
              <a:t>preload</a:t>
            </a:r>
            <a:r>
              <a:rPr lang="fr-FR" dirty="0"/>
              <a:t> </a:t>
            </a:r>
          </a:p>
          <a:p>
            <a:r>
              <a:rPr lang="fr-FR" dirty="0"/>
              <a:t>Longitudinal </a:t>
            </a:r>
            <a:r>
              <a:rPr lang="fr-FR" dirty="0" err="1"/>
              <a:t>preload</a:t>
            </a:r>
            <a:endParaRPr lang="fr-FR" dirty="0"/>
          </a:p>
          <a:p>
            <a:r>
              <a:rPr lang="fr-FR" dirty="0" err="1"/>
              <a:t>Cooldown</a:t>
            </a:r>
            <a:r>
              <a:rPr lang="fr-FR" dirty="0"/>
              <a:t>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835E6BD-C68E-45A2-AB34-6527AF754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5A15D7-1AFB-4E70-8826-1DB683F52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1BDE-9C6F-4D8D-A767-BD72EEB1F59A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BEAE4A-FD67-4C3C-B566-B0C42DC93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E83D86F7-3A48-45FD-B229-2B062754A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4093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sz="2400" dirty="0" err="1"/>
              <a:t>Dummy</a:t>
            </a:r>
            <a:r>
              <a:rPr lang="fr-FR" sz="2400" dirty="0"/>
              <a:t> </a:t>
            </a:r>
            <a:r>
              <a:rPr lang="fr-FR" sz="2400" dirty="0" err="1"/>
              <a:t>coil</a:t>
            </a:r>
            <a:r>
              <a:rPr lang="fr-FR" sz="2400" dirty="0"/>
              <a:t>-pack </a:t>
            </a:r>
            <a:r>
              <a:rPr lang="fr-FR" sz="2400" dirty="0" err="1"/>
              <a:t>sub-assembly</a:t>
            </a:r>
            <a:r>
              <a:rPr lang="fr-FR" sz="2400" dirty="0"/>
              <a:t> </a:t>
            </a:r>
            <a:r>
              <a:rPr lang="fr-FR" dirty="0"/>
              <a:t>1/5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8812303" cy="5247590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Reference document : </a:t>
            </a:r>
            <a:r>
              <a:rPr lang="fr-FR" i="1" dirty="0">
                <a:solidFill>
                  <a:schemeClr val="tx1"/>
                </a:solidFill>
              </a:rPr>
              <a:t>Gamme de montage </a:t>
            </a:r>
            <a:r>
              <a:rPr lang="fr-FR" i="1" dirty="0" err="1">
                <a:solidFill>
                  <a:schemeClr val="tx1"/>
                </a:solidFill>
              </a:rPr>
              <a:t>coil</a:t>
            </a:r>
            <a:r>
              <a:rPr lang="fr-FR" i="1" dirty="0">
                <a:solidFill>
                  <a:schemeClr val="tx1"/>
                </a:solidFill>
              </a:rPr>
              <a:t> pack V1 </a:t>
            </a:r>
            <a:r>
              <a:rPr lang="fr-FR" dirty="0">
                <a:solidFill>
                  <a:schemeClr val="tx1"/>
                </a:solidFill>
              </a:rPr>
              <a:t>et </a:t>
            </a:r>
            <a:r>
              <a:rPr lang="fr-FR" i="1" dirty="0">
                <a:solidFill>
                  <a:schemeClr val="tx1"/>
                </a:solidFill>
              </a:rPr>
              <a:t>Gamme de montage insertion </a:t>
            </a:r>
            <a:r>
              <a:rPr lang="fr-FR" i="1" dirty="0" err="1">
                <a:solidFill>
                  <a:schemeClr val="tx1"/>
                </a:solidFill>
              </a:rPr>
              <a:t>coil</a:t>
            </a:r>
            <a:r>
              <a:rPr lang="fr-FR" i="1" dirty="0">
                <a:solidFill>
                  <a:schemeClr val="tx1"/>
                </a:solidFill>
              </a:rPr>
              <a:t> pack V1 </a:t>
            </a:r>
            <a:r>
              <a:rPr lang="fr-FR" dirty="0">
                <a:solidFill>
                  <a:schemeClr val="tx1"/>
                </a:solidFill>
              </a:rPr>
              <a:t>(GED R2D2)</a:t>
            </a:r>
            <a:endParaRPr lang="fr-FR" i="1" dirty="0">
              <a:solidFill>
                <a:schemeClr val="accent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Feedbacks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matters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regarding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R2D2 Nb3Sn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coil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pack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assembly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, FD and F2D2 magnets</a:t>
            </a: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67909" cy="415498"/>
          </a:xfrm>
        </p:spPr>
        <p:txBody>
          <a:bodyPr/>
          <a:lstStyle/>
          <a:p>
            <a:fld id="{6F4992BB-F180-4891-A31A-5B1FB619EA0B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09D9257-D738-473B-9882-1E67BEDCDA6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2601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sz="2400" dirty="0" err="1"/>
              <a:t>Dummy</a:t>
            </a:r>
            <a:r>
              <a:rPr lang="fr-FR" sz="2400" dirty="0"/>
              <a:t> </a:t>
            </a:r>
            <a:r>
              <a:rPr lang="fr-FR" sz="2400" dirty="0" err="1"/>
              <a:t>coil</a:t>
            </a:r>
            <a:r>
              <a:rPr lang="fr-FR" sz="2400" dirty="0"/>
              <a:t>-pack </a:t>
            </a:r>
            <a:r>
              <a:rPr lang="fr-FR" sz="2400" dirty="0" err="1"/>
              <a:t>sub-assembly</a:t>
            </a:r>
            <a:r>
              <a:rPr lang="fr-FR" sz="2400" dirty="0"/>
              <a:t> </a:t>
            </a:r>
            <a:r>
              <a:rPr lang="fr-FR" dirty="0"/>
              <a:t>2/5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1" y="829226"/>
            <a:ext cx="8967580" cy="5632311"/>
          </a:xfrm>
        </p:spPr>
        <p:txBody>
          <a:bodyPr/>
          <a:lstStyle/>
          <a:p>
            <a:r>
              <a:rPr lang="fr-FR" dirty="0" err="1">
                <a:solidFill>
                  <a:schemeClr val="tx1"/>
                </a:solidFill>
              </a:rPr>
              <a:t>Coil</a:t>
            </a:r>
            <a:r>
              <a:rPr lang="fr-FR" dirty="0">
                <a:solidFill>
                  <a:schemeClr val="tx1"/>
                </a:solidFill>
              </a:rPr>
              <a:t> pack </a:t>
            </a:r>
            <a:r>
              <a:rPr lang="fr-FR" dirty="0" err="1">
                <a:solidFill>
                  <a:schemeClr val="tx1"/>
                </a:solidFill>
              </a:rPr>
              <a:t>preparation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an aluminium block 7075 to </a:t>
            </a:r>
            <a:r>
              <a:rPr lang="fr-FR" dirty="0" err="1">
                <a:solidFill>
                  <a:schemeClr val="tx1"/>
                </a:solidFill>
              </a:rPr>
              <a:t>simulate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whole</a:t>
            </a:r>
            <a:r>
              <a:rPr lang="fr-FR" dirty="0">
                <a:solidFill>
                  <a:schemeClr val="tx1"/>
                </a:solidFill>
              </a:rPr>
              <a:t> volume of the real </a:t>
            </a:r>
            <a:r>
              <a:rPr lang="fr-FR" dirty="0" err="1">
                <a:solidFill>
                  <a:schemeClr val="tx1"/>
                </a:solidFill>
              </a:rPr>
              <a:t>coil</a:t>
            </a:r>
            <a:r>
              <a:rPr lang="fr-FR" dirty="0">
                <a:solidFill>
                  <a:schemeClr val="tx1"/>
                </a:solidFill>
              </a:rPr>
              <a:t> pack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G11 </a:t>
            </a:r>
            <a:r>
              <a:rPr lang="fr-FR" dirty="0" err="1">
                <a:solidFill>
                  <a:schemeClr val="tx1"/>
                </a:solidFill>
              </a:rPr>
              <a:t>glueing</a:t>
            </a:r>
            <a:r>
              <a:rPr lang="fr-FR" dirty="0">
                <a:solidFill>
                  <a:schemeClr val="tx1"/>
                </a:solidFill>
              </a:rPr>
              <a:t> on the UP &amp; DOWN </a:t>
            </a:r>
            <a:r>
              <a:rPr lang="fr-FR" dirty="0" err="1">
                <a:solidFill>
                  <a:schemeClr val="tx1"/>
                </a:solidFill>
              </a:rPr>
              <a:t>sides</a:t>
            </a:r>
            <a:r>
              <a:rPr lang="fr-FR" dirty="0">
                <a:solidFill>
                  <a:schemeClr val="tx1"/>
                </a:solidFill>
              </a:rPr>
              <a:t>, and on X &amp; Y pads (</a:t>
            </a:r>
            <a:r>
              <a:rPr lang="fr-FR" dirty="0" err="1">
                <a:solidFill>
                  <a:schemeClr val="tx1"/>
                </a:solidFill>
              </a:rPr>
              <a:t>Loctite</a:t>
            </a:r>
            <a:r>
              <a:rPr lang="fr-FR" dirty="0">
                <a:solidFill>
                  <a:schemeClr val="tx1"/>
                </a:solidFill>
              </a:rPr>
              <a:t> 501)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 err="1">
                <a:solidFill>
                  <a:schemeClr val="tx1"/>
                </a:solidFill>
              </a:rPr>
              <a:t>Glueing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1-2mm gaps </a:t>
            </a:r>
            <a:r>
              <a:rPr lang="fr-FR" dirty="0" err="1">
                <a:solidFill>
                  <a:schemeClr val="tx1"/>
                </a:solidFill>
              </a:rPr>
              <a:t>between</a:t>
            </a:r>
            <a:r>
              <a:rPr lang="fr-FR" dirty="0">
                <a:solidFill>
                  <a:schemeClr val="tx1"/>
                </a:solidFill>
              </a:rPr>
              <a:t> G11 and block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avoid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X pads contact on the block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C455844-6D7A-4B6B-9183-673D0B228C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" t="30737" r="13665" b="4776"/>
          <a:stretch/>
        </p:blipFill>
        <p:spPr>
          <a:xfrm>
            <a:off x="567447" y="2791397"/>
            <a:ext cx="4716816" cy="26971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5658949-7834-4BEE-831B-53C5D42996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07" t="51711" r="1815" b="16781"/>
          <a:stretch/>
        </p:blipFill>
        <p:spPr>
          <a:xfrm>
            <a:off x="6354658" y="2791397"/>
            <a:ext cx="2192569" cy="2701559"/>
          </a:xfrm>
          <a:prstGeom prst="rect">
            <a:avLst/>
          </a:prstGeom>
        </p:spPr>
      </p:pic>
      <p:sp>
        <p:nvSpPr>
          <p:cNvPr id="8" name="Espace réservé de la date 4">
            <a:extLst>
              <a:ext uri="{FF2B5EF4-FFF2-40B4-BE49-F238E27FC236}">
                <a16:creationId xmlns:a16="http://schemas.microsoft.com/office/drawing/2014/main" id="{47828017-A196-4ED3-995C-A2FFED3DE40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67909" cy="415498"/>
          </a:xfrm>
        </p:spPr>
        <p:txBody>
          <a:bodyPr/>
          <a:lstStyle/>
          <a:p>
            <a:fld id="{127B412A-5075-4E3B-BD70-985520897582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65E70AA-B274-4498-9ACF-4FFA99AD5E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3492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sz="2400" dirty="0" err="1"/>
              <a:t>Dummy</a:t>
            </a:r>
            <a:r>
              <a:rPr lang="fr-FR" sz="2400" dirty="0"/>
              <a:t> </a:t>
            </a:r>
            <a:r>
              <a:rPr lang="fr-FR" sz="2400" dirty="0" err="1"/>
              <a:t>coil</a:t>
            </a:r>
            <a:r>
              <a:rPr lang="fr-FR" sz="2400" dirty="0"/>
              <a:t>-pack </a:t>
            </a:r>
            <a:r>
              <a:rPr lang="fr-FR" sz="2400" dirty="0" err="1"/>
              <a:t>sub-assembly</a:t>
            </a:r>
            <a:r>
              <a:rPr lang="fr-FR" sz="2400" dirty="0"/>
              <a:t> </a:t>
            </a:r>
            <a:r>
              <a:rPr lang="fr-FR" dirty="0"/>
              <a:t>3/5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79723" cy="1477328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Block </a:t>
            </a:r>
            <a:r>
              <a:rPr lang="fr-FR" dirty="0" err="1">
                <a:solidFill>
                  <a:schemeClr val="tx1"/>
                </a:solidFill>
              </a:rPr>
              <a:t>assembled</a:t>
            </a:r>
            <a:r>
              <a:rPr lang="fr-FR" dirty="0">
                <a:solidFill>
                  <a:schemeClr val="tx1"/>
                </a:solidFill>
              </a:rPr>
              <a:t> on </a:t>
            </a:r>
            <a:r>
              <a:rPr lang="fr-FR" dirty="0" err="1">
                <a:solidFill>
                  <a:schemeClr val="tx1"/>
                </a:solidFill>
              </a:rPr>
              <a:t>lower</a:t>
            </a:r>
            <a:r>
              <a:rPr lang="fr-FR" dirty="0">
                <a:solidFill>
                  <a:schemeClr val="tx1"/>
                </a:solidFill>
              </a:rPr>
              <a:t> Y pad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Block </a:t>
            </a:r>
            <a:r>
              <a:rPr lang="fr-FR" dirty="0" err="1">
                <a:solidFill>
                  <a:schemeClr val="tx1"/>
                </a:solidFill>
              </a:rPr>
              <a:t>marking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regarding</a:t>
            </a:r>
            <a:r>
              <a:rPr lang="fr-FR" dirty="0">
                <a:solidFill>
                  <a:schemeClr val="tx1"/>
                </a:solidFill>
              </a:rPr>
              <a:t> the Y pad,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5mm </a:t>
            </a:r>
            <a:r>
              <a:rPr lang="fr-FR" dirty="0" err="1">
                <a:solidFill>
                  <a:schemeClr val="tx1"/>
                </a:solidFill>
              </a:rPr>
              <a:t>leftover</a:t>
            </a:r>
            <a:r>
              <a:rPr lang="fr-FR" dirty="0">
                <a:solidFill>
                  <a:schemeClr val="tx1"/>
                </a:solidFill>
              </a:rPr>
              <a:t> on </a:t>
            </a:r>
            <a:r>
              <a:rPr lang="fr-FR" dirty="0" err="1">
                <a:solidFill>
                  <a:schemeClr val="tx1"/>
                </a:solidFill>
              </a:rPr>
              <a:t>each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r>
              <a:rPr lang="fr-FR" dirty="0">
                <a:solidFill>
                  <a:schemeClr val="tx1"/>
                </a:solidFill>
              </a:rPr>
              <a:t> (</a:t>
            </a:r>
            <a:r>
              <a:rPr lang="fr-FR" dirty="0" err="1">
                <a:solidFill>
                  <a:schemeClr val="tx1"/>
                </a:solidFill>
              </a:rPr>
              <a:t>avoid</a:t>
            </a:r>
            <a:r>
              <a:rPr lang="fr-FR" dirty="0">
                <a:solidFill>
                  <a:schemeClr val="tx1"/>
                </a:solidFill>
              </a:rPr>
              <a:t> G11 contact </a:t>
            </a:r>
            <a:r>
              <a:rPr lang="fr-FR" dirty="0" err="1">
                <a:solidFill>
                  <a:schemeClr val="tx1"/>
                </a:solidFill>
              </a:rPr>
              <a:t>during</a:t>
            </a:r>
            <a:r>
              <a:rPr lang="fr-FR" dirty="0">
                <a:solidFill>
                  <a:schemeClr val="tx1"/>
                </a:solidFill>
              </a:rPr>
              <a:t> Z-</a:t>
            </a:r>
            <a:r>
              <a:rPr lang="fr-FR" dirty="0" err="1">
                <a:solidFill>
                  <a:schemeClr val="tx1"/>
                </a:solidFill>
              </a:rPr>
              <a:t>prestress</a:t>
            </a:r>
            <a:r>
              <a:rPr lang="fr-FR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5F6D26A-8387-4E9E-B508-7260FDA76A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2" y="3022513"/>
            <a:ext cx="3864633" cy="28984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85AA77A-6D27-485B-A939-DD900B44E8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065" y="3022513"/>
            <a:ext cx="3864633" cy="2898475"/>
          </a:xfrm>
          <a:prstGeom prst="rect">
            <a:avLst/>
          </a:prstGeom>
        </p:spPr>
      </p:pic>
      <p:sp>
        <p:nvSpPr>
          <p:cNvPr id="8" name="Espace réservé de la date 4">
            <a:extLst>
              <a:ext uri="{FF2B5EF4-FFF2-40B4-BE49-F238E27FC236}">
                <a16:creationId xmlns:a16="http://schemas.microsoft.com/office/drawing/2014/main" id="{A2C1E39F-ED58-4D4C-9732-087C90FF002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67909" cy="415498"/>
          </a:xfrm>
        </p:spPr>
        <p:txBody>
          <a:bodyPr/>
          <a:lstStyle/>
          <a:p>
            <a:fld id="{348130BA-8947-4072-B843-F74745EEFAB6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7AD9D2-757E-4102-903D-48CD7BA8245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5419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sz="2400" dirty="0" err="1"/>
              <a:t>Dummy</a:t>
            </a:r>
            <a:r>
              <a:rPr lang="fr-FR" sz="2400" dirty="0"/>
              <a:t> </a:t>
            </a:r>
            <a:r>
              <a:rPr lang="fr-FR" sz="2400" dirty="0" err="1"/>
              <a:t>coil</a:t>
            </a:r>
            <a:r>
              <a:rPr lang="fr-FR" sz="2400" dirty="0"/>
              <a:t>-pack </a:t>
            </a:r>
            <a:r>
              <a:rPr lang="fr-FR" sz="2400" dirty="0" err="1"/>
              <a:t>sub-assembly</a:t>
            </a:r>
            <a:r>
              <a:rPr lang="fr-FR" sz="2400" dirty="0"/>
              <a:t> </a:t>
            </a:r>
            <a:r>
              <a:rPr lang="fr-FR" dirty="0"/>
              <a:t>4/5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79723" cy="2385268"/>
          </a:xfrm>
        </p:spPr>
        <p:txBody>
          <a:bodyPr/>
          <a:lstStyle/>
          <a:p>
            <a:r>
              <a:rPr lang="fr-FR" dirty="0" err="1">
                <a:solidFill>
                  <a:schemeClr val="tx1"/>
                </a:solidFill>
              </a:rPr>
              <a:t>Upper</a:t>
            </a:r>
            <a:r>
              <a:rPr lang="fr-FR" dirty="0">
                <a:solidFill>
                  <a:schemeClr val="tx1"/>
                </a:solidFill>
              </a:rPr>
              <a:t> Y pad </a:t>
            </a:r>
            <a:r>
              <a:rPr lang="fr-FR" dirty="0" err="1">
                <a:solidFill>
                  <a:schemeClr val="tx1"/>
                </a:solidFill>
              </a:rPr>
              <a:t>assembled</a:t>
            </a:r>
            <a:r>
              <a:rPr lang="fr-FR" dirty="0">
                <a:solidFill>
                  <a:schemeClr val="tx1"/>
                </a:solidFill>
              </a:rPr>
              <a:t> on the block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 err="1">
                <a:solidFill>
                  <a:schemeClr val="tx1"/>
                </a:solidFill>
              </a:rPr>
              <a:t>Positionning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realised</a:t>
            </a:r>
            <a:r>
              <a:rPr lang="fr-FR" dirty="0">
                <a:solidFill>
                  <a:schemeClr val="tx1"/>
                </a:solidFill>
              </a:rPr>
              <a:t> via :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Block </a:t>
            </a:r>
            <a:r>
              <a:rPr lang="fr-FR" dirty="0" err="1">
                <a:solidFill>
                  <a:schemeClr val="tx1"/>
                </a:solidFill>
              </a:rPr>
              <a:t>marking</a:t>
            </a:r>
            <a:r>
              <a:rPr lang="fr-FR" dirty="0">
                <a:solidFill>
                  <a:schemeClr val="tx1"/>
                </a:solidFill>
              </a:rPr>
              <a:t> on Z </a:t>
            </a:r>
          </a:p>
          <a:p>
            <a:pPr lvl="1"/>
            <a:r>
              <a:rPr lang="fr-FR" dirty="0" err="1">
                <a:solidFill>
                  <a:schemeClr val="tx1"/>
                </a:solidFill>
              </a:rPr>
              <a:t>Lower</a:t>
            </a:r>
            <a:r>
              <a:rPr lang="fr-FR" dirty="0">
                <a:solidFill>
                  <a:schemeClr val="tx1"/>
                </a:solidFill>
              </a:rPr>
              <a:t> Y pad and squares on X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C51964D-88A5-41CF-8C62-1A7B944D6B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2" t="29819" b="22534"/>
          <a:stretch/>
        </p:blipFill>
        <p:spPr>
          <a:xfrm>
            <a:off x="1543010" y="3214494"/>
            <a:ext cx="5828008" cy="2832896"/>
          </a:xfrm>
          <a:prstGeom prst="rect">
            <a:avLst/>
          </a:prstGeom>
        </p:spPr>
      </p:pic>
      <p:sp>
        <p:nvSpPr>
          <p:cNvPr id="8" name="Espace réservé de la date 4">
            <a:extLst>
              <a:ext uri="{FF2B5EF4-FFF2-40B4-BE49-F238E27FC236}">
                <a16:creationId xmlns:a16="http://schemas.microsoft.com/office/drawing/2014/main" id="{F25E4BE3-6DD4-4047-BEB8-287FF6FEF06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67909" cy="415498"/>
          </a:xfrm>
        </p:spPr>
        <p:txBody>
          <a:bodyPr/>
          <a:lstStyle/>
          <a:p>
            <a:fld id="{E5EF3D07-6E68-4512-AD6A-9A30DCC4499D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F2D80D-39D7-4E03-8A6D-17673EADCD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223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sz="2400" dirty="0" err="1"/>
              <a:t>Dummy</a:t>
            </a:r>
            <a:r>
              <a:rPr lang="fr-FR" sz="2400" dirty="0"/>
              <a:t> </a:t>
            </a:r>
            <a:r>
              <a:rPr lang="fr-FR" sz="2400" dirty="0" err="1"/>
              <a:t>coil</a:t>
            </a:r>
            <a:r>
              <a:rPr lang="fr-FR" sz="2400" dirty="0"/>
              <a:t>-pack </a:t>
            </a:r>
            <a:r>
              <a:rPr lang="fr-FR" sz="2400" dirty="0" err="1"/>
              <a:t>sub-assembly</a:t>
            </a:r>
            <a:r>
              <a:rPr lang="fr-FR" sz="2400" dirty="0"/>
              <a:t> </a:t>
            </a:r>
            <a:r>
              <a:rPr lang="fr-FR" dirty="0"/>
              <a:t>5/5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79723" cy="4555093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X pads </a:t>
            </a:r>
            <a:r>
              <a:rPr lang="fr-FR" dirty="0" err="1">
                <a:solidFill>
                  <a:schemeClr val="tx1"/>
                </a:solidFill>
              </a:rPr>
              <a:t>assembly</a:t>
            </a:r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Pre </a:t>
            </a:r>
            <a:r>
              <a:rPr lang="fr-FR" dirty="0" err="1">
                <a:solidFill>
                  <a:schemeClr val="tx1"/>
                </a:solidFill>
              </a:rPr>
              <a:t>positionning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lifting crane, few </a:t>
            </a:r>
            <a:r>
              <a:rPr lang="fr-FR" dirty="0" err="1">
                <a:solidFill>
                  <a:schemeClr val="tx1"/>
                </a:solidFill>
              </a:rPr>
              <a:t>screws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tightening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adjust</a:t>
            </a:r>
            <a:r>
              <a:rPr lang="fr-FR" dirty="0">
                <a:solidFill>
                  <a:schemeClr val="tx1"/>
                </a:solidFill>
              </a:rPr>
              <a:t> on Z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adjustable</a:t>
            </a:r>
            <a:r>
              <a:rPr lang="fr-FR" dirty="0">
                <a:solidFill>
                  <a:schemeClr val="tx1"/>
                </a:solidFill>
              </a:rPr>
              <a:t> jacks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949ABC9-CE7D-46C8-9B64-78FC6EB23A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3" t="24280" r="22884" b="9474"/>
          <a:stretch/>
        </p:blipFill>
        <p:spPr>
          <a:xfrm>
            <a:off x="723234" y="2434752"/>
            <a:ext cx="3780672" cy="304727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F35B6D6-32C7-4C7D-BD32-377BBCDF0E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1" b="6146"/>
          <a:stretch/>
        </p:blipFill>
        <p:spPr>
          <a:xfrm>
            <a:off x="5342740" y="2434752"/>
            <a:ext cx="3146743" cy="3047273"/>
          </a:xfrm>
          <a:prstGeom prst="rect">
            <a:avLst/>
          </a:prstGeom>
        </p:spPr>
      </p:pic>
      <p:sp>
        <p:nvSpPr>
          <p:cNvPr id="9" name="Espace réservé de la date 4">
            <a:extLst>
              <a:ext uri="{FF2B5EF4-FFF2-40B4-BE49-F238E27FC236}">
                <a16:creationId xmlns:a16="http://schemas.microsoft.com/office/drawing/2014/main" id="{A02143A3-138D-4556-BE2A-BCCEF809965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67909" cy="415498"/>
          </a:xfrm>
        </p:spPr>
        <p:txBody>
          <a:bodyPr/>
          <a:lstStyle/>
          <a:p>
            <a:fld id="{A0FC0F36-AB3C-4AEF-AC68-D2B2EF11CC26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4B02AF-CD47-497B-B579-F7BE41BE1B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9522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74DFF6F-BFA8-403F-A9F3-5FE6332C2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422583"/>
            <a:ext cx="7430464" cy="3216265"/>
          </a:xfrm>
        </p:spPr>
        <p:txBody>
          <a:bodyPr/>
          <a:lstStyle/>
          <a:p>
            <a:r>
              <a:rPr lang="fr-FR" b="1" dirty="0" err="1"/>
              <a:t>Yoke-shell</a:t>
            </a:r>
            <a:r>
              <a:rPr lang="fr-FR" b="1" dirty="0"/>
              <a:t> </a:t>
            </a:r>
            <a:r>
              <a:rPr lang="fr-FR" b="1" dirty="0" err="1"/>
              <a:t>sub-assembly</a:t>
            </a:r>
            <a:endParaRPr lang="fr-FR" b="1" dirty="0"/>
          </a:p>
          <a:p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coil</a:t>
            </a:r>
            <a:r>
              <a:rPr lang="fr-FR" dirty="0"/>
              <a:t>-pack </a:t>
            </a:r>
            <a:r>
              <a:rPr lang="fr-FR" dirty="0" err="1"/>
              <a:t>sub-assembly</a:t>
            </a:r>
            <a:endParaRPr lang="fr-FR" dirty="0"/>
          </a:p>
          <a:p>
            <a:r>
              <a:rPr lang="fr-FR" sz="2800" dirty="0" err="1"/>
              <a:t>Coil</a:t>
            </a:r>
            <a:r>
              <a:rPr lang="fr-FR" sz="2800" dirty="0"/>
              <a:t>-pack insertion</a:t>
            </a:r>
          </a:p>
          <a:p>
            <a:r>
              <a:rPr lang="fr-FR" dirty="0"/>
              <a:t>Transverse </a:t>
            </a:r>
            <a:r>
              <a:rPr lang="fr-FR" dirty="0" err="1"/>
              <a:t>preload</a:t>
            </a:r>
            <a:r>
              <a:rPr lang="fr-FR" dirty="0"/>
              <a:t> </a:t>
            </a:r>
          </a:p>
          <a:p>
            <a:r>
              <a:rPr lang="fr-FR" dirty="0"/>
              <a:t>Longitudinal </a:t>
            </a:r>
            <a:r>
              <a:rPr lang="fr-FR" dirty="0" err="1"/>
              <a:t>preload</a:t>
            </a:r>
            <a:endParaRPr lang="fr-FR" dirty="0"/>
          </a:p>
          <a:p>
            <a:r>
              <a:rPr lang="fr-FR" dirty="0" err="1"/>
              <a:t>Cooldown</a:t>
            </a:r>
            <a:r>
              <a:rPr lang="fr-FR" dirty="0"/>
              <a:t>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835E6BD-C68E-45A2-AB34-6527AF754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5A15D7-1AFB-4E70-8826-1DB683F52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0CB79-06CB-47CF-B0C0-FA64B822AA66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BEAE4A-FD67-4C3C-B566-B0C42DC93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E83D86F7-3A48-45FD-B229-2B062754A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9409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Coil</a:t>
            </a:r>
            <a:r>
              <a:rPr lang="fr-FR" dirty="0"/>
              <a:t>-pack insertion 1/3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79723" cy="5709255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Insertion </a:t>
            </a:r>
            <a:r>
              <a:rPr lang="fr-FR" dirty="0" err="1">
                <a:solidFill>
                  <a:schemeClr val="tx1"/>
                </a:solidFill>
              </a:rPr>
              <a:t>preparation</a:t>
            </a:r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Tables </a:t>
            </a:r>
            <a:r>
              <a:rPr lang="fr-FR" dirty="0" err="1">
                <a:solidFill>
                  <a:schemeClr val="tx1"/>
                </a:solidFill>
              </a:rPr>
              <a:t>adjustements</a:t>
            </a:r>
            <a:r>
              <a:rPr lang="fr-FR" dirty="0">
                <a:solidFill>
                  <a:schemeClr val="tx1"/>
                </a:solidFill>
              </a:rPr>
              <a:t> on Y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Rollers and guides </a:t>
            </a:r>
            <a:r>
              <a:rPr lang="fr-FR" dirty="0" err="1">
                <a:solidFill>
                  <a:schemeClr val="tx1"/>
                </a:solidFill>
              </a:rPr>
              <a:t>installed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transfer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coil</a:t>
            </a:r>
            <a:r>
              <a:rPr lang="fr-FR" dirty="0">
                <a:solidFill>
                  <a:schemeClr val="tx1"/>
                </a:solidFill>
              </a:rPr>
              <a:t> pack on Z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Squares </a:t>
            </a:r>
            <a:r>
              <a:rPr lang="fr-FR" dirty="0" err="1">
                <a:solidFill>
                  <a:schemeClr val="tx1"/>
                </a:solidFill>
              </a:rPr>
              <a:t>positionning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coincident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yokes</a:t>
            </a:r>
            <a:r>
              <a:rPr lang="fr-FR" dirty="0">
                <a:solidFill>
                  <a:schemeClr val="tx1"/>
                </a:solidFill>
              </a:rPr>
              <a:t> for X </a:t>
            </a:r>
            <a:r>
              <a:rPr lang="fr-FR" dirty="0" err="1">
                <a:solidFill>
                  <a:schemeClr val="tx1"/>
                </a:solidFill>
              </a:rPr>
              <a:t>guiding</a:t>
            </a:r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Stopper to </a:t>
            </a:r>
            <a:r>
              <a:rPr lang="fr-FR" dirty="0" err="1">
                <a:solidFill>
                  <a:schemeClr val="tx1"/>
                </a:solidFill>
              </a:rPr>
              <a:t>avoid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coil</a:t>
            </a:r>
            <a:r>
              <a:rPr lang="fr-FR" dirty="0">
                <a:solidFill>
                  <a:schemeClr val="tx1"/>
                </a:solidFill>
              </a:rPr>
              <a:t> pack </a:t>
            </a:r>
            <a:r>
              <a:rPr lang="fr-FR" dirty="0" err="1">
                <a:solidFill>
                  <a:schemeClr val="tx1"/>
                </a:solidFill>
              </a:rPr>
              <a:t>sliding</a:t>
            </a:r>
            <a:r>
              <a:rPr lang="fr-FR" dirty="0">
                <a:solidFill>
                  <a:schemeClr val="tx1"/>
                </a:solidFill>
              </a:rPr>
              <a:t> off the table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Rollers </a:t>
            </a:r>
            <a:r>
              <a:rPr lang="fr-FR" dirty="0" err="1">
                <a:solidFill>
                  <a:schemeClr val="tx1"/>
                </a:solidFill>
              </a:rPr>
              <a:t>positionned</a:t>
            </a:r>
            <a:r>
              <a:rPr lang="fr-FR" dirty="0">
                <a:solidFill>
                  <a:schemeClr val="tx1"/>
                </a:solidFill>
              </a:rPr>
              <a:t> on the first ¼ of the table </a:t>
            </a:r>
            <a:r>
              <a:rPr lang="fr-FR" dirty="0" err="1">
                <a:solidFill>
                  <a:schemeClr val="tx1"/>
                </a:solidFill>
              </a:rPr>
              <a:t>length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F8C6495-A54F-497F-AB28-77AAD6F178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1" t="25123" b="6807"/>
          <a:stretch/>
        </p:blipFill>
        <p:spPr>
          <a:xfrm>
            <a:off x="325178" y="2379428"/>
            <a:ext cx="4391103" cy="250256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055231B-E62A-498E-98C4-8A5D78941F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5" r="8616"/>
          <a:stretch/>
        </p:blipFill>
        <p:spPr>
          <a:xfrm>
            <a:off x="5395904" y="2111597"/>
            <a:ext cx="3311091" cy="314746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68FEDCF-5620-47C7-9168-74EE6C528B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6316" r="14316"/>
          <a:stretch/>
        </p:blipFill>
        <p:spPr>
          <a:xfrm>
            <a:off x="7506946" y="4134910"/>
            <a:ext cx="1460634" cy="1763859"/>
          </a:xfrm>
          <a:prstGeom prst="rect">
            <a:avLst/>
          </a:prstGeom>
        </p:spPr>
      </p:pic>
      <p:sp>
        <p:nvSpPr>
          <p:cNvPr id="9" name="Espace réservé de la date 4">
            <a:extLst>
              <a:ext uri="{FF2B5EF4-FFF2-40B4-BE49-F238E27FC236}">
                <a16:creationId xmlns:a16="http://schemas.microsoft.com/office/drawing/2014/main" id="{DDEA163D-B685-4B35-8EAC-1C6CB6156BA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67909" cy="415498"/>
          </a:xfrm>
        </p:spPr>
        <p:txBody>
          <a:bodyPr/>
          <a:lstStyle/>
          <a:p>
            <a:fld id="{902E67E5-17D2-4FFD-A54C-80E5759E1D78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CF347A-2599-4400-81DC-0C5D35FCAC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241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74DFF6F-BFA8-403F-A9F3-5FE6332C2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422583"/>
            <a:ext cx="6247209" cy="3216265"/>
          </a:xfrm>
        </p:spPr>
        <p:txBody>
          <a:bodyPr/>
          <a:lstStyle/>
          <a:p>
            <a:r>
              <a:rPr lang="fr-FR" sz="2800" b="1" dirty="0" err="1"/>
              <a:t>Yoke-shell</a:t>
            </a:r>
            <a:r>
              <a:rPr lang="fr-FR" sz="2800" b="1" dirty="0"/>
              <a:t> </a:t>
            </a:r>
            <a:r>
              <a:rPr lang="fr-FR" sz="2800" b="1" dirty="0" err="1"/>
              <a:t>sub-assembly</a:t>
            </a:r>
            <a:endParaRPr lang="fr-FR" sz="2800" b="1" dirty="0"/>
          </a:p>
          <a:p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coil</a:t>
            </a:r>
            <a:r>
              <a:rPr lang="fr-FR" dirty="0"/>
              <a:t>-pack </a:t>
            </a:r>
            <a:r>
              <a:rPr lang="fr-FR" dirty="0" err="1"/>
              <a:t>sub-assembly</a:t>
            </a:r>
            <a:endParaRPr lang="fr-FR" dirty="0"/>
          </a:p>
          <a:p>
            <a:r>
              <a:rPr lang="fr-FR" dirty="0" err="1"/>
              <a:t>Coil</a:t>
            </a:r>
            <a:r>
              <a:rPr lang="fr-FR" dirty="0"/>
              <a:t>-pack insertion</a:t>
            </a:r>
          </a:p>
          <a:p>
            <a:r>
              <a:rPr lang="fr-FR" dirty="0"/>
              <a:t>Transverse </a:t>
            </a:r>
            <a:r>
              <a:rPr lang="fr-FR" dirty="0" err="1"/>
              <a:t>preload</a:t>
            </a:r>
            <a:r>
              <a:rPr lang="fr-FR" dirty="0"/>
              <a:t> </a:t>
            </a:r>
          </a:p>
          <a:p>
            <a:r>
              <a:rPr lang="fr-FR" dirty="0"/>
              <a:t>Longitudinal </a:t>
            </a:r>
            <a:r>
              <a:rPr lang="fr-FR" dirty="0" err="1"/>
              <a:t>preload</a:t>
            </a:r>
            <a:endParaRPr lang="fr-FR" dirty="0"/>
          </a:p>
          <a:p>
            <a:r>
              <a:rPr lang="fr-FR" dirty="0" err="1"/>
              <a:t>Cooldown</a:t>
            </a:r>
            <a:r>
              <a:rPr lang="fr-FR" dirty="0"/>
              <a:t>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835E6BD-C68E-45A2-AB34-6527AF754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5A15D7-1AFB-4E70-8826-1DB683F52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A597-0591-4EFE-900C-2737B4C2E3F3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BEAE4A-FD67-4C3C-B566-B0C42DC93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E83D86F7-3A48-45FD-B229-2B062754A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1848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Coil</a:t>
            </a:r>
            <a:r>
              <a:rPr lang="fr-FR" dirty="0"/>
              <a:t>-pack insertion 2/3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79723" cy="1169551"/>
          </a:xfrm>
        </p:spPr>
        <p:txBody>
          <a:bodyPr/>
          <a:lstStyle/>
          <a:p>
            <a:r>
              <a:rPr lang="fr-FR" dirty="0" err="1">
                <a:solidFill>
                  <a:schemeClr val="tx1"/>
                </a:solidFill>
              </a:rPr>
              <a:t>Coil</a:t>
            </a:r>
            <a:r>
              <a:rPr lang="fr-FR" dirty="0">
                <a:solidFill>
                  <a:schemeClr val="tx1"/>
                </a:solidFill>
              </a:rPr>
              <a:t> pack </a:t>
            </a:r>
            <a:r>
              <a:rPr lang="fr-FR" dirty="0" err="1">
                <a:solidFill>
                  <a:schemeClr val="tx1"/>
                </a:solidFill>
              </a:rPr>
              <a:t>positionned</a:t>
            </a:r>
            <a:r>
              <a:rPr lang="fr-FR" dirty="0">
                <a:solidFill>
                  <a:schemeClr val="tx1"/>
                </a:solidFill>
              </a:rPr>
              <a:t> face to face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the structure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Squares in </a:t>
            </a:r>
            <a:r>
              <a:rPr lang="fr-FR" dirty="0" err="1">
                <a:solidFill>
                  <a:schemeClr val="tx1"/>
                </a:solidFill>
              </a:rPr>
              <a:t>slight</a:t>
            </a:r>
            <a:r>
              <a:rPr lang="fr-FR" dirty="0">
                <a:solidFill>
                  <a:schemeClr val="tx1"/>
                </a:solidFill>
              </a:rPr>
              <a:t> contact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X pads to guide the </a:t>
            </a:r>
            <a:r>
              <a:rPr lang="fr-FR" dirty="0" err="1">
                <a:solidFill>
                  <a:schemeClr val="tx1"/>
                </a:solidFill>
              </a:rPr>
              <a:t>coil</a:t>
            </a:r>
            <a:r>
              <a:rPr lang="fr-FR" dirty="0">
                <a:solidFill>
                  <a:schemeClr val="tx1"/>
                </a:solidFill>
              </a:rPr>
              <a:t> pack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8C8B27E-DCA5-42D1-88E6-2D85E0E0B3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8" t="31719" b="1051"/>
          <a:stretch/>
        </p:blipFill>
        <p:spPr>
          <a:xfrm>
            <a:off x="1526121" y="2622307"/>
            <a:ext cx="5861786" cy="3261154"/>
          </a:xfrm>
          <a:prstGeom prst="rect">
            <a:avLst/>
          </a:prstGeom>
        </p:spPr>
      </p:pic>
      <p:sp>
        <p:nvSpPr>
          <p:cNvPr id="8" name="Espace réservé de la date 4">
            <a:extLst>
              <a:ext uri="{FF2B5EF4-FFF2-40B4-BE49-F238E27FC236}">
                <a16:creationId xmlns:a16="http://schemas.microsoft.com/office/drawing/2014/main" id="{6D2DF100-29F5-491D-BA7C-6C410A03222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67909" cy="415498"/>
          </a:xfrm>
        </p:spPr>
        <p:txBody>
          <a:bodyPr/>
          <a:lstStyle/>
          <a:p>
            <a:fld id="{46AE6FE9-4E4B-43E3-A9CF-0623FBD5E69A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C76E3C-64DE-4015-BA22-9432167418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553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Coil</a:t>
            </a:r>
            <a:r>
              <a:rPr lang="fr-FR" dirty="0"/>
              <a:t>-pack insertion 3/3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79723" cy="2246769"/>
          </a:xfrm>
        </p:spPr>
        <p:txBody>
          <a:bodyPr/>
          <a:lstStyle/>
          <a:p>
            <a:r>
              <a:rPr lang="fr-FR" dirty="0" err="1">
                <a:solidFill>
                  <a:schemeClr val="tx1"/>
                </a:solidFill>
              </a:rPr>
              <a:t>Shims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same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thickness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assembled</a:t>
            </a:r>
            <a:r>
              <a:rPr lang="fr-FR" dirty="0">
                <a:solidFill>
                  <a:schemeClr val="tx1"/>
                </a:solidFill>
              </a:rPr>
              <a:t> (12,7mm) on </a:t>
            </a:r>
            <a:r>
              <a:rPr lang="fr-FR" dirty="0" err="1">
                <a:solidFill>
                  <a:schemeClr val="tx1"/>
                </a:solidFill>
              </a:rPr>
              <a:t>each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r>
              <a:rPr lang="fr-FR" dirty="0">
                <a:solidFill>
                  <a:schemeClr val="tx1"/>
                </a:solidFill>
              </a:rPr>
              <a:t> of the </a:t>
            </a:r>
            <a:r>
              <a:rPr lang="fr-FR" dirty="0" err="1">
                <a:solidFill>
                  <a:schemeClr val="tx1"/>
                </a:solidFill>
              </a:rPr>
              <a:t>coil</a:t>
            </a:r>
            <a:r>
              <a:rPr lang="fr-FR" dirty="0">
                <a:solidFill>
                  <a:schemeClr val="tx1"/>
                </a:solidFill>
              </a:rPr>
              <a:t> pack on X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 centre position in the structure</a:t>
            </a: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Coil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pack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inserted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until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the pads are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edge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to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edge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with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yokes</a:t>
            </a:r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dirty="0" err="1">
                <a:solidFill>
                  <a:schemeClr val="tx1"/>
                </a:solidFill>
              </a:rPr>
              <a:t>Mechanical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stoppers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assembled</a:t>
            </a:r>
            <a:r>
              <a:rPr lang="fr-FR" dirty="0">
                <a:solidFill>
                  <a:schemeClr val="tx1"/>
                </a:solidFill>
              </a:rPr>
              <a:t> on RE and LE </a:t>
            </a:r>
            <a:r>
              <a:rPr lang="fr-FR" dirty="0" err="1">
                <a:solidFill>
                  <a:schemeClr val="tx1"/>
                </a:solidFill>
              </a:rPr>
              <a:t>sides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8001EB5-3A8E-42EB-AA1C-85C41E472F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50" y="3076419"/>
            <a:ext cx="4367931" cy="327594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D0A34AB-6ED5-4EBE-8D83-2BAE382392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2" r="20501" b="6125"/>
          <a:stretch/>
        </p:blipFill>
        <p:spPr>
          <a:xfrm>
            <a:off x="5284366" y="3075995"/>
            <a:ext cx="3112100" cy="3428585"/>
          </a:xfrm>
          <a:prstGeom prst="rect">
            <a:avLst/>
          </a:prstGeom>
        </p:spPr>
      </p:pic>
      <p:sp>
        <p:nvSpPr>
          <p:cNvPr id="9" name="Espace réservé de la date 4">
            <a:extLst>
              <a:ext uri="{FF2B5EF4-FFF2-40B4-BE49-F238E27FC236}">
                <a16:creationId xmlns:a16="http://schemas.microsoft.com/office/drawing/2014/main" id="{522FB083-9917-4C94-986A-C78C06E0D1B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67909" cy="415498"/>
          </a:xfrm>
        </p:spPr>
        <p:txBody>
          <a:bodyPr/>
          <a:lstStyle/>
          <a:p>
            <a:fld id="{F8BF0DC3-C05A-47FA-8542-9B5DF69DE3DF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D5DA62-9517-440F-BB6D-D954F32C11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9798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74DFF6F-BFA8-403F-A9F3-5FE6332C2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422583"/>
            <a:ext cx="7430464" cy="3277820"/>
          </a:xfrm>
        </p:spPr>
        <p:txBody>
          <a:bodyPr/>
          <a:lstStyle/>
          <a:p>
            <a:r>
              <a:rPr lang="fr-FR" b="1" dirty="0" err="1"/>
              <a:t>Yoke-shell</a:t>
            </a:r>
            <a:r>
              <a:rPr lang="fr-FR" b="1" dirty="0"/>
              <a:t> </a:t>
            </a:r>
            <a:r>
              <a:rPr lang="fr-FR" b="1" dirty="0" err="1"/>
              <a:t>sub-assembly</a:t>
            </a:r>
            <a:endParaRPr lang="fr-FR" b="1" dirty="0"/>
          </a:p>
          <a:p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coil</a:t>
            </a:r>
            <a:r>
              <a:rPr lang="fr-FR" dirty="0"/>
              <a:t>-pack </a:t>
            </a:r>
            <a:r>
              <a:rPr lang="fr-FR" dirty="0" err="1"/>
              <a:t>sub-assembly</a:t>
            </a:r>
            <a:endParaRPr lang="fr-FR" dirty="0"/>
          </a:p>
          <a:p>
            <a:r>
              <a:rPr lang="fr-FR" dirty="0" err="1"/>
              <a:t>Coil</a:t>
            </a:r>
            <a:r>
              <a:rPr lang="fr-FR" dirty="0"/>
              <a:t>-pack insertion</a:t>
            </a:r>
          </a:p>
          <a:p>
            <a:r>
              <a:rPr lang="fr-FR" sz="2800" dirty="0"/>
              <a:t>Transverse </a:t>
            </a:r>
            <a:r>
              <a:rPr lang="fr-FR" sz="2800" dirty="0" err="1"/>
              <a:t>preload</a:t>
            </a:r>
            <a:r>
              <a:rPr lang="fr-FR" sz="2800" dirty="0"/>
              <a:t> </a:t>
            </a:r>
          </a:p>
          <a:p>
            <a:r>
              <a:rPr lang="fr-FR" dirty="0"/>
              <a:t>Longitudinal </a:t>
            </a:r>
            <a:r>
              <a:rPr lang="fr-FR" dirty="0" err="1"/>
              <a:t>preload</a:t>
            </a:r>
            <a:endParaRPr lang="fr-FR" dirty="0"/>
          </a:p>
          <a:p>
            <a:r>
              <a:rPr lang="fr-FR" dirty="0" err="1"/>
              <a:t>Cooldown</a:t>
            </a:r>
            <a:r>
              <a:rPr lang="fr-FR" dirty="0"/>
              <a:t>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835E6BD-C68E-45A2-AB34-6527AF754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5A15D7-1AFB-4E70-8826-1DB683F52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334E-8C7E-41D3-A938-2A06A7D03A39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BEAE4A-FD67-4C3C-B566-B0C42DC93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E83D86F7-3A48-45FD-B229-2B062754A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18112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Transverse </a:t>
            </a:r>
            <a:r>
              <a:rPr lang="fr-FR" dirty="0" err="1"/>
              <a:t>preload</a:t>
            </a:r>
            <a:r>
              <a:rPr lang="fr-FR" dirty="0"/>
              <a:t> 1/4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8812303" cy="5247590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Reference document : </a:t>
            </a:r>
            <a:r>
              <a:rPr lang="fr-FR" i="1" dirty="0">
                <a:solidFill>
                  <a:schemeClr val="tx1"/>
                </a:solidFill>
              </a:rPr>
              <a:t>Gamme de montage </a:t>
            </a:r>
            <a:r>
              <a:rPr lang="fr-FR" i="1" dirty="0" err="1">
                <a:solidFill>
                  <a:schemeClr val="tx1"/>
                </a:solidFill>
              </a:rPr>
              <a:t>coil</a:t>
            </a:r>
            <a:r>
              <a:rPr lang="fr-FR" i="1" dirty="0">
                <a:solidFill>
                  <a:schemeClr val="tx1"/>
                </a:solidFill>
              </a:rPr>
              <a:t> pack V1 and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i="1" dirty="0">
                <a:solidFill>
                  <a:schemeClr val="tx1"/>
                </a:solidFill>
              </a:rPr>
              <a:t>Gamme de montage insertion </a:t>
            </a:r>
            <a:r>
              <a:rPr lang="fr-FR" i="1" dirty="0" err="1">
                <a:solidFill>
                  <a:schemeClr val="tx1"/>
                </a:solidFill>
              </a:rPr>
              <a:t>coil</a:t>
            </a:r>
            <a:r>
              <a:rPr lang="fr-FR" i="1" dirty="0">
                <a:solidFill>
                  <a:schemeClr val="tx1"/>
                </a:solidFill>
              </a:rPr>
              <a:t> pack V1 </a:t>
            </a:r>
            <a:r>
              <a:rPr lang="fr-FR" dirty="0">
                <a:solidFill>
                  <a:schemeClr val="tx1"/>
                </a:solidFill>
              </a:rPr>
              <a:t>(GED R2D2)</a:t>
            </a:r>
            <a:endParaRPr lang="fr-FR" i="1" dirty="0">
              <a:solidFill>
                <a:schemeClr val="accent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Feedbacks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matters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regarding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R2D2 Nb3Sn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coil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pack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assembly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, FD and F2D2 magnets</a:t>
            </a: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E14F51-36D0-48F5-BA9C-743250EDEC8B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816E294-EF2C-4A42-90A5-B733DBBF91B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6330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Transverse </a:t>
            </a:r>
            <a:r>
              <a:rPr lang="fr-FR" dirty="0" err="1"/>
              <a:t>preload</a:t>
            </a:r>
            <a:r>
              <a:rPr lang="fr-FR" dirty="0"/>
              <a:t> 2/4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79723" cy="784830"/>
          </a:xfrm>
        </p:spPr>
        <p:txBody>
          <a:bodyPr/>
          <a:lstStyle/>
          <a:p>
            <a:r>
              <a:rPr lang="fr-FR" dirty="0" err="1">
                <a:solidFill>
                  <a:schemeClr val="tx1"/>
                </a:solidFill>
              </a:rPr>
              <a:t>Bladders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inserted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under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coil</a:t>
            </a:r>
            <a:r>
              <a:rPr lang="fr-FR" dirty="0">
                <a:solidFill>
                  <a:schemeClr val="tx1"/>
                </a:solidFill>
              </a:rPr>
              <a:t> pack to </a:t>
            </a:r>
            <a:r>
              <a:rPr lang="fr-FR" dirty="0" err="1">
                <a:solidFill>
                  <a:schemeClr val="tx1"/>
                </a:solidFill>
              </a:rPr>
              <a:t>shim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its</a:t>
            </a:r>
            <a:r>
              <a:rPr lang="fr-FR" dirty="0">
                <a:solidFill>
                  <a:schemeClr val="tx1"/>
                </a:solidFill>
              </a:rPr>
              <a:t> position on Y and X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572B5A-5DDD-4963-B124-683E9A4855AE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CAC924E-4FA9-42AA-A705-114ABF9061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6" t="20226" r="14758"/>
          <a:stretch/>
        </p:blipFill>
        <p:spPr>
          <a:xfrm>
            <a:off x="1230867" y="1319955"/>
            <a:ext cx="2862107" cy="258889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9B8D791-714A-490E-9F88-5B94836C9C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7" t="8902" r="18906"/>
          <a:stretch/>
        </p:blipFill>
        <p:spPr>
          <a:xfrm>
            <a:off x="4882207" y="1347655"/>
            <a:ext cx="2440456" cy="2588891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1534BA-1DCA-4268-BFB0-C72609403B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24</a:t>
            </a:fld>
            <a:endParaRPr lang="fr-FR" dirty="0"/>
          </a:p>
        </p:txBody>
      </p:sp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2539E331-01E0-4E7E-BC7A-AC8CCDAC8B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044818"/>
              </p:ext>
            </p:extLst>
          </p:nvPr>
        </p:nvGraphicFramePr>
        <p:xfrm>
          <a:off x="176420" y="4063314"/>
          <a:ext cx="4365916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089">
                  <a:extLst>
                    <a:ext uri="{9D8B030D-6E8A-4147-A177-3AD203B41FA5}">
                      <a16:colId xmlns:a16="http://schemas.microsoft.com/office/drawing/2014/main" val="2865456613"/>
                    </a:ext>
                  </a:extLst>
                </a:gridCol>
                <a:gridCol w="1420931">
                  <a:extLst>
                    <a:ext uri="{9D8B030D-6E8A-4147-A177-3AD203B41FA5}">
                      <a16:colId xmlns:a16="http://schemas.microsoft.com/office/drawing/2014/main" val="1882237616"/>
                    </a:ext>
                  </a:extLst>
                </a:gridCol>
                <a:gridCol w="1946896">
                  <a:extLst>
                    <a:ext uri="{9D8B030D-6E8A-4147-A177-3AD203B41FA5}">
                      <a16:colId xmlns:a16="http://schemas.microsoft.com/office/drawing/2014/main" val="4074124209"/>
                    </a:ext>
                  </a:extLst>
                </a:gridCol>
              </a:tblGrid>
              <a:tr h="206772">
                <a:tc>
                  <a:txBody>
                    <a:bodyPr/>
                    <a:lstStyle/>
                    <a:p>
                      <a:r>
                        <a:rPr lang="fr-FR" sz="1600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Pressure (b)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/>
                        <a:t>Shimming</a:t>
                      </a:r>
                      <a:r>
                        <a:rPr lang="fr-FR" sz="1600" dirty="0"/>
                        <a:t> (mm)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782233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 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97299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 err="1"/>
                        <a:t>Left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830140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64994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Down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15-20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840631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Few bars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213082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11063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A7D35448-E900-4BD7-8B79-EE042BA75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231589"/>
              </p:ext>
            </p:extLst>
          </p:nvPr>
        </p:nvGraphicFramePr>
        <p:xfrm>
          <a:off x="4665992" y="4059652"/>
          <a:ext cx="4365916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089">
                  <a:extLst>
                    <a:ext uri="{9D8B030D-6E8A-4147-A177-3AD203B41FA5}">
                      <a16:colId xmlns:a16="http://schemas.microsoft.com/office/drawing/2014/main" val="1126850189"/>
                    </a:ext>
                  </a:extLst>
                </a:gridCol>
                <a:gridCol w="1420931">
                  <a:extLst>
                    <a:ext uri="{9D8B030D-6E8A-4147-A177-3AD203B41FA5}">
                      <a16:colId xmlns:a16="http://schemas.microsoft.com/office/drawing/2014/main" val="3975141383"/>
                    </a:ext>
                  </a:extLst>
                </a:gridCol>
                <a:gridCol w="1946896">
                  <a:extLst>
                    <a:ext uri="{9D8B030D-6E8A-4147-A177-3AD203B41FA5}">
                      <a16:colId xmlns:a16="http://schemas.microsoft.com/office/drawing/2014/main" val="125542466"/>
                    </a:ext>
                  </a:extLst>
                </a:gridCol>
              </a:tblGrid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Pressure (b)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/>
                        <a:t>Shimming</a:t>
                      </a:r>
                      <a:r>
                        <a:rPr lang="fr-FR" sz="1600" dirty="0"/>
                        <a:t> (mm)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246663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621798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182414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00205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 err="1"/>
                        <a:t>Left</a:t>
                      </a:r>
                      <a:r>
                        <a:rPr lang="fr-FR" sz="16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661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9124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Transverse </a:t>
            </a:r>
            <a:r>
              <a:rPr lang="fr-FR" dirty="0" err="1"/>
              <a:t>preload</a:t>
            </a:r>
            <a:r>
              <a:rPr lang="fr-FR" dirty="0"/>
              <a:t> 3/4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79723" cy="3154710"/>
          </a:xfrm>
        </p:spPr>
        <p:txBody>
          <a:bodyPr/>
          <a:lstStyle/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 err="1">
                <a:solidFill>
                  <a:schemeClr val="tx1"/>
                </a:solidFill>
              </a:rPr>
              <a:t>Shims</a:t>
            </a:r>
            <a:r>
              <a:rPr lang="fr-FR" dirty="0">
                <a:solidFill>
                  <a:schemeClr val="tx1"/>
                </a:solidFill>
              </a:rPr>
              <a:t> are </a:t>
            </a:r>
            <a:r>
              <a:rPr lang="fr-FR" dirty="0" err="1">
                <a:solidFill>
                  <a:schemeClr val="tx1"/>
                </a:solidFill>
              </a:rPr>
              <a:t>outside</a:t>
            </a:r>
            <a:r>
              <a:rPr lang="fr-FR" dirty="0">
                <a:solidFill>
                  <a:schemeClr val="tx1"/>
                </a:solidFill>
              </a:rPr>
              <a:t> the structure on RE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avoid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interference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connexion plate and instrumentation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49B572-59BC-40F9-941F-0198330BFBFC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B8A2DDE-ED1A-4C2B-9F11-ABB7BC7685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85" y="4002874"/>
            <a:ext cx="3296767" cy="24725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CCA38A8-82D5-4F1E-B34E-59F9BDD05D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580" y="4002874"/>
            <a:ext cx="3296767" cy="2472575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5779372-E8B3-4288-B50C-698B5CE0AD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25</a:t>
            </a:fld>
            <a:endParaRPr lang="fr-FR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BBC89669-2382-4F03-B3BB-3E61F22B83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644004"/>
              </p:ext>
            </p:extLst>
          </p:nvPr>
        </p:nvGraphicFramePr>
        <p:xfrm>
          <a:off x="2389042" y="676584"/>
          <a:ext cx="4365916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089">
                  <a:extLst>
                    <a:ext uri="{9D8B030D-6E8A-4147-A177-3AD203B41FA5}">
                      <a16:colId xmlns:a16="http://schemas.microsoft.com/office/drawing/2014/main" val="615216631"/>
                    </a:ext>
                  </a:extLst>
                </a:gridCol>
                <a:gridCol w="1420931">
                  <a:extLst>
                    <a:ext uri="{9D8B030D-6E8A-4147-A177-3AD203B41FA5}">
                      <a16:colId xmlns:a16="http://schemas.microsoft.com/office/drawing/2014/main" val="343117643"/>
                    </a:ext>
                  </a:extLst>
                </a:gridCol>
                <a:gridCol w="1946896">
                  <a:extLst>
                    <a:ext uri="{9D8B030D-6E8A-4147-A177-3AD203B41FA5}">
                      <a16:colId xmlns:a16="http://schemas.microsoft.com/office/drawing/2014/main" val="2358138590"/>
                    </a:ext>
                  </a:extLst>
                </a:gridCol>
              </a:tblGrid>
              <a:tr h="206772">
                <a:tc>
                  <a:txBody>
                    <a:bodyPr/>
                    <a:lstStyle/>
                    <a:p>
                      <a:r>
                        <a:rPr lang="fr-FR" sz="1600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Pressure (b)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/>
                        <a:t>Shimming</a:t>
                      </a:r>
                      <a:r>
                        <a:rPr lang="fr-FR" sz="1600" dirty="0"/>
                        <a:t> (mm)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851115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 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761518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 err="1"/>
                        <a:t>Left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4209535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250959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823865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553450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 err="1"/>
                        <a:t>Left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879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18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Transverse </a:t>
            </a:r>
            <a:r>
              <a:rPr lang="fr-FR" dirty="0" err="1"/>
              <a:t>preload</a:t>
            </a:r>
            <a:r>
              <a:rPr lang="fr-FR" dirty="0"/>
              <a:t> 4/4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79723" cy="1169551"/>
          </a:xfrm>
        </p:spPr>
        <p:txBody>
          <a:bodyPr/>
          <a:lstStyle/>
          <a:p>
            <a:r>
              <a:rPr lang="fr-FR" dirty="0" err="1">
                <a:solidFill>
                  <a:schemeClr val="tx1"/>
                </a:solidFill>
              </a:rPr>
              <a:t>Bladders</a:t>
            </a:r>
            <a:r>
              <a:rPr lang="fr-FR" dirty="0">
                <a:solidFill>
                  <a:schemeClr val="tx1"/>
                </a:solidFill>
              </a:rPr>
              <a:t> are </a:t>
            </a:r>
            <a:r>
              <a:rPr lang="fr-FR" dirty="0" err="1">
                <a:solidFill>
                  <a:schemeClr val="tx1"/>
                </a:solidFill>
              </a:rPr>
              <a:t>pulled</a:t>
            </a:r>
            <a:r>
              <a:rPr lang="fr-FR" dirty="0">
                <a:solidFill>
                  <a:schemeClr val="tx1"/>
                </a:solidFill>
              </a:rPr>
              <a:t> out via extraction system on LE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 err="1">
                <a:solidFill>
                  <a:schemeClr val="tx1"/>
                </a:solidFill>
              </a:rPr>
              <a:t>Shims</a:t>
            </a:r>
            <a:r>
              <a:rPr lang="fr-FR" dirty="0">
                <a:solidFill>
                  <a:schemeClr val="tx1"/>
                </a:solidFill>
              </a:rPr>
              <a:t> are </a:t>
            </a:r>
            <a:r>
              <a:rPr lang="fr-FR" dirty="0" err="1">
                <a:solidFill>
                  <a:schemeClr val="tx1"/>
                </a:solidFill>
              </a:rPr>
              <a:t>mounted</a:t>
            </a:r>
            <a:r>
              <a:rPr lang="fr-FR" dirty="0">
                <a:solidFill>
                  <a:schemeClr val="tx1"/>
                </a:solidFill>
              </a:rPr>
              <a:t> on RE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FA8662-F678-4E49-A7E8-543C66DC2BBA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96F62C5-9DBF-464B-B977-93C6DB5D36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0" y="2773353"/>
            <a:ext cx="3812095" cy="285907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FD46888-6916-4591-96B7-821E57753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708" y="2773353"/>
            <a:ext cx="3812095" cy="2859071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58096E-8DD8-4178-AFB1-8ACFD25226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4446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74DFF6F-BFA8-403F-A9F3-5FE6332C2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422583"/>
            <a:ext cx="7430464" cy="3216265"/>
          </a:xfrm>
        </p:spPr>
        <p:txBody>
          <a:bodyPr/>
          <a:lstStyle/>
          <a:p>
            <a:r>
              <a:rPr lang="fr-FR" b="1" dirty="0" err="1"/>
              <a:t>Yoke-shell</a:t>
            </a:r>
            <a:r>
              <a:rPr lang="fr-FR" b="1" dirty="0"/>
              <a:t> </a:t>
            </a:r>
            <a:r>
              <a:rPr lang="fr-FR" b="1" dirty="0" err="1"/>
              <a:t>sub-assembly</a:t>
            </a:r>
            <a:endParaRPr lang="fr-FR" b="1" dirty="0"/>
          </a:p>
          <a:p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coil</a:t>
            </a:r>
            <a:r>
              <a:rPr lang="fr-FR" dirty="0"/>
              <a:t>-pack </a:t>
            </a:r>
            <a:r>
              <a:rPr lang="fr-FR" dirty="0" err="1"/>
              <a:t>sub-assembly</a:t>
            </a:r>
            <a:endParaRPr lang="fr-FR" dirty="0"/>
          </a:p>
          <a:p>
            <a:r>
              <a:rPr lang="fr-FR" dirty="0" err="1"/>
              <a:t>Coil</a:t>
            </a:r>
            <a:r>
              <a:rPr lang="fr-FR" dirty="0"/>
              <a:t>-pack insertion</a:t>
            </a:r>
          </a:p>
          <a:p>
            <a:r>
              <a:rPr lang="fr-FR" dirty="0"/>
              <a:t>Transverse </a:t>
            </a:r>
            <a:r>
              <a:rPr lang="fr-FR" dirty="0" err="1"/>
              <a:t>preload</a:t>
            </a:r>
            <a:r>
              <a:rPr lang="fr-FR" dirty="0"/>
              <a:t> </a:t>
            </a:r>
          </a:p>
          <a:p>
            <a:r>
              <a:rPr lang="fr-FR" sz="2800" dirty="0"/>
              <a:t>Longitudinal </a:t>
            </a:r>
            <a:r>
              <a:rPr lang="fr-FR" sz="2800" dirty="0" err="1"/>
              <a:t>preload</a:t>
            </a:r>
            <a:endParaRPr lang="fr-FR" sz="2800" dirty="0"/>
          </a:p>
          <a:p>
            <a:r>
              <a:rPr lang="fr-FR" dirty="0" err="1"/>
              <a:t>Cooldown</a:t>
            </a:r>
            <a:r>
              <a:rPr lang="fr-FR" dirty="0"/>
              <a:t>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835E6BD-C68E-45A2-AB34-6527AF754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5A15D7-1AFB-4E70-8826-1DB683F52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C8F-2586-4790-B44F-706FAC33910C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BEAE4A-FD67-4C3C-B566-B0C42DC93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E83D86F7-3A48-45FD-B229-2B062754A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35512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Longitudinal </a:t>
            </a:r>
            <a:r>
              <a:rPr lang="fr-FR" dirty="0" err="1"/>
              <a:t>preload</a:t>
            </a:r>
            <a:r>
              <a:rPr lang="fr-FR" dirty="0"/>
              <a:t> 1/7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8812303" cy="4939814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Reference document : </a:t>
            </a:r>
            <a:r>
              <a:rPr lang="fr-FR" i="1" dirty="0">
                <a:solidFill>
                  <a:schemeClr val="tx1"/>
                </a:solidFill>
              </a:rPr>
              <a:t>Precontrainte_V0 </a:t>
            </a:r>
            <a:r>
              <a:rPr lang="fr-FR" dirty="0">
                <a:solidFill>
                  <a:schemeClr val="tx1"/>
                </a:solidFill>
              </a:rPr>
              <a:t>(GED R2D2)</a:t>
            </a:r>
            <a:endParaRPr lang="fr-FR" i="1" dirty="0">
              <a:solidFill>
                <a:schemeClr val="accent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Feedbacks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matters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regarding</a:t>
            </a:r>
            <a:r>
              <a:rPr lang="fr-FR">
                <a:solidFill>
                  <a:schemeClr val="tx1"/>
                </a:solidFill>
                <a:sym typeface="Wingdings" panose="05000000000000000000" pitchFamily="2" charset="2"/>
              </a:rPr>
              <a:t> future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prestress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, R2D2 Nb3Sn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coil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pack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assembly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, FD and F2D2 magnets</a:t>
            </a: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5ACAD83-6760-4F3B-B0A6-B974B17B9999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4DD2D5-69F6-449F-BB97-168EB1FC34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836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Longitudinal </a:t>
            </a:r>
            <a:r>
              <a:rPr lang="fr-FR" dirty="0" err="1"/>
              <a:t>preload</a:t>
            </a:r>
            <a:r>
              <a:rPr lang="fr-FR" dirty="0"/>
              <a:t> 2/7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8812303" cy="3785652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Tie </a:t>
            </a:r>
            <a:r>
              <a:rPr lang="fr-FR" dirty="0" err="1">
                <a:solidFill>
                  <a:schemeClr val="tx1"/>
                </a:solidFill>
              </a:rPr>
              <a:t>rods</a:t>
            </a:r>
            <a:r>
              <a:rPr lang="fr-FR" dirty="0">
                <a:solidFill>
                  <a:schemeClr val="tx1"/>
                </a:solidFill>
              </a:rPr>
              <a:t> trials : traction and 77K </a:t>
            </a:r>
            <a:r>
              <a:rPr lang="fr-FR" dirty="0" err="1">
                <a:solidFill>
                  <a:schemeClr val="tx1"/>
                </a:solidFill>
              </a:rPr>
              <a:t>cooldown</a:t>
            </a:r>
            <a:r>
              <a:rPr lang="fr-FR" dirty="0">
                <a:solidFill>
                  <a:schemeClr val="tx1"/>
                </a:solidFill>
              </a:rPr>
              <a:t> to check the </a:t>
            </a:r>
            <a:r>
              <a:rPr lang="fr-FR" dirty="0" err="1">
                <a:solidFill>
                  <a:schemeClr val="tx1"/>
                </a:solidFill>
              </a:rPr>
              <a:t>strain</a:t>
            </a:r>
            <a:r>
              <a:rPr lang="fr-FR" dirty="0">
                <a:solidFill>
                  <a:schemeClr val="tx1"/>
                </a:solidFill>
              </a:rPr>
              <a:t> gauges </a:t>
            </a:r>
            <a:r>
              <a:rPr lang="fr-FR" dirty="0" err="1">
                <a:solidFill>
                  <a:schemeClr val="tx1"/>
                </a:solidFill>
              </a:rPr>
              <a:t>assembly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BA94DE-1AA5-4975-92D4-7ABB7A9DA444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CD90811-8E2F-4B2A-A7F9-9044CFB17C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27" y="2117970"/>
            <a:ext cx="4090051" cy="306753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B30943A-D6D4-449E-8E7C-579940E066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" r="22729" b="9335"/>
          <a:stretch/>
        </p:blipFill>
        <p:spPr>
          <a:xfrm>
            <a:off x="5151069" y="1949939"/>
            <a:ext cx="3469301" cy="3312654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F0371C-EB4E-4F62-A58F-57AF42FFDF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5297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r>
              <a:rPr lang="fr-FR" dirty="0"/>
              <a:t> 1/9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8812303" cy="5324535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Reference document: </a:t>
            </a:r>
            <a:r>
              <a:rPr lang="fr-FR" i="1" dirty="0">
                <a:solidFill>
                  <a:schemeClr val="tx1"/>
                </a:solidFill>
              </a:rPr>
              <a:t>Gamme de montage </a:t>
            </a:r>
            <a:r>
              <a:rPr lang="fr-FR" i="1" dirty="0" err="1">
                <a:solidFill>
                  <a:schemeClr val="tx1"/>
                </a:solidFill>
              </a:rPr>
              <a:t>yoke-shell</a:t>
            </a:r>
            <a:r>
              <a:rPr lang="fr-FR" i="1" dirty="0">
                <a:solidFill>
                  <a:schemeClr val="tx1"/>
                </a:solidFill>
              </a:rPr>
              <a:t> V6 </a:t>
            </a:r>
            <a:r>
              <a:rPr lang="fr-FR" dirty="0">
                <a:solidFill>
                  <a:schemeClr val="tx1"/>
                </a:solidFill>
              </a:rPr>
              <a:t>(GED R2D2)</a:t>
            </a:r>
            <a:endParaRPr lang="fr-FR" i="1" dirty="0">
              <a:solidFill>
                <a:schemeClr val="accent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Important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yoke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weight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(500kg),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necessity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of a lifting crane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with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2 winches to assure the rotation of the structure on X axis</a:t>
            </a:r>
          </a:p>
          <a:p>
            <a:endParaRPr lang="fr-FR" b="1" u="sng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RE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side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on top to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facilitate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bladders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extraction 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shells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assembled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upside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down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5A30F59B-68F5-402A-B952-03D42B4A1CD7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3FB92D-A205-406F-AC38-9FE56EB82E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8373174-329E-4FE8-883F-051F4B6EF4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2050" y="6506992"/>
            <a:ext cx="6629400" cy="253916"/>
          </a:xfrm>
        </p:spPr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6792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Longitudinal </a:t>
            </a:r>
            <a:r>
              <a:rPr lang="fr-FR" dirty="0" err="1"/>
              <a:t>preload</a:t>
            </a:r>
            <a:r>
              <a:rPr lang="fr-FR" dirty="0"/>
              <a:t> 3/7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8812303" cy="4801314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Teflon guides </a:t>
            </a:r>
            <a:r>
              <a:rPr lang="fr-FR" dirty="0" err="1">
                <a:solidFill>
                  <a:schemeClr val="tx1"/>
                </a:solidFill>
              </a:rPr>
              <a:t>assembled</a:t>
            </a:r>
            <a:r>
              <a:rPr lang="fr-FR" dirty="0">
                <a:solidFill>
                  <a:schemeClr val="tx1"/>
                </a:solidFill>
              </a:rPr>
              <a:t> on </a:t>
            </a:r>
            <a:r>
              <a:rPr lang="fr-FR" dirty="0" err="1">
                <a:solidFill>
                  <a:schemeClr val="tx1"/>
                </a:solidFill>
              </a:rPr>
              <a:t>yokes</a:t>
            </a:r>
            <a:r>
              <a:rPr lang="fr-FR" dirty="0">
                <a:solidFill>
                  <a:schemeClr val="tx1"/>
                </a:solidFill>
              </a:rPr>
              <a:t> in </a:t>
            </a:r>
            <a:r>
              <a:rPr lang="fr-FR" dirty="0" err="1">
                <a:solidFill>
                  <a:schemeClr val="tx1"/>
                </a:solidFill>
              </a:rPr>
              <a:t>order</a:t>
            </a:r>
            <a:r>
              <a:rPr lang="fr-FR" dirty="0">
                <a:solidFill>
                  <a:schemeClr val="tx1"/>
                </a:solidFill>
              </a:rPr>
              <a:t> to help tie </a:t>
            </a:r>
            <a:r>
              <a:rPr lang="fr-FR" dirty="0" err="1">
                <a:solidFill>
                  <a:schemeClr val="tx1"/>
                </a:solidFill>
              </a:rPr>
              <a:t>rods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assembly</a:t>
            </a:r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Half LE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avoid</a:t>
            </a:r>
            <a:r>
              <a:rPr lang="fr-FR" dirty="0">
                <a:solidFill>
                  <a:schemeClr val="tx1"/>
                </a:solidFill>
              </a:rPr>
              <a:t> gauges </a:t>
            </a:r>
            <a:r>
              <a:rPr lang="fr-FR" dirty="0" err="1">
                <a:solidFill>
                  <a:schemeClr val="tx1"/>
                </a:solidFill>
              </a:rPr>
              <a:t>wearing</a:t>
            </a:r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Full RE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r>
              <a:rPr lang="fr-FR" dirty="0">
                <a:solidFill>
                  <a:schemeClr val="tx1"/>
                </a:solidFill>
              </a:rPr>
              <a:t> for tie </a:t>
            </a:r>
            <a:r>
              <a:rPr lang="fr-FR" dirty="0" err="1">
                <a:solidFill>
                  <a:schemeClr val="tx1"/>
                </a:solidFill>
              </a:rPr>
              <a:t>rod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guiding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Tie </a:t>
            </a:r>
            <a:r>
              <a:rPr lang="fr-FR" dirty="0" err="1">
                <a:solidFill>
                  <a:schemeClr val="tx1"/>
                </a:solidFill>
              </a:rPr>
              <a:t>rods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inserted</a:t>
            </a:r>
            <a:r>
              <a:rPr lang="fr-FR" dirty="0">
                <a:solidFill>
                  <a:schemeClr val="tx1"/>
                </a:solidFill>
              </a:rPr>
              <a:t> on </a:t>
            </a:r>
            <a:r>
              <a:rPr lang="fr-FR" dirty="0" err="1">
                <a:solidFill>
                  <a:schemeClr val="tx1"/>
                </a:solidFill>
              </a:rPr>
              <a:t>their</a:t>
            </a:r>
            <a:r>
              <a:rPr lang="fr-FR" dirty="0">
                <a:solidFill>
                  <a:schemeClr val="tx1"/>
                </a:solidFill>
              </a:rPr>
              <a:t> non-</a:t>
            </a:r>
            <a:r>
              <a:rPr lang="fr-FR" dirty="0" err="1">
                <a:solidFill>
                  <a:schemeClr val="tx1"/>
                </a:solidFill>
              </a:rPr>
              <a:t>instrumented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CACBEF-26CA-4620-B03E-86781A87F368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0599BF2-C102-4074-BF3D-5A4EEB687E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264" y="2972753"/>
            <a:ext cx="3766686" cy="282501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6DC1169-5653-40C2-A223-9A82B2D9E9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0" y="2972753"/>
            <a:ext cx="3766687" cy="2825015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CD8374-751A-47CA-BC36-E60EB5DCD2D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79761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Longitudinal </a:t>
            </a:r>
            <a:r>
              <a:rPr lang="fr-FR" dirty="0" err="1"/>
              <a:t>preload</a:t>
            </a:r>
            <a:r>
              <a:rPr lang="fr-FR" dirty="0"/>
              <a:t> 4/7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63833" cy="4862870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RE end plate </a:t>
            </a:r>
            <a:r>
              <a:rPr lang="fr-FR" dirty="0" err="1">
                <a:solidFill>
                  <a:schemeClr val="tx1"/>
                </a:solidFill>
              </a:rPr>
              <a:t>oncoming</a:t>
            </a:r>
            <a:r>
              <a:rPr lang="fr-FR" dirty="0">
                <a:solidFill>
                  <a:schemeClr val="tx1"/>
                </a:solidFill>
              </a:rPr>
              <a:t> via lifting table to assure </a:t>
            </a:r>
            <a:r>
              <a:rPr lang="fr-FR" dirty="0" err="1">
                <a:solidFill>
                  <a:schemeClr val="tx1"/>
                </a:solidFill>
              </a:rPr>
              <a:t>its</a:t>
            </a:r>
            <a:r>
              <a:rPr lang="fr-FR" dirty="0">
                <a:solidFill>
                  <a:schemeClr val="tx1"/>
                </a:solidFill>
              </a:rPr>
              <a:t> position </a:t>
            </a:r>
            <a:r>
              <a:rPr lang="fr-FR" dirty="0" err="1">
                <a:solidFill>
                  <a:schemeClr val="tx1"/>
                </a:solidFill>
              </a:rPr>
              <a:t>regarding</a:t>
            </a:r>
            <a:r>
              <a:rPr lang="fr-FR" dirty="0">
                <a:solidFill>
                  <a:schemeClr val="tx1"/>
                </a:solidFill>
              </a:rPr>
              <a:t> the tie </a:t>
            </a:r>
            <a:r>
              <a:rPr lang="fr-FR" dirty="0" err="1">
                <a:solidFill>
                  <a:schemeClr val="tx1"/>
                </a:solidFill>
              </a:rPr>
              <a:t>rods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Tie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rods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extensions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assembled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after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end plate / aluminium block contact 	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5F4BD8-4933-416F-94F9-515A2DBC8D56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4E41BDE-93E5-456E-8B6D-07CA6C9640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30" y="1586356"/>
            <a:ext cx="3113529" cy="233514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14450EC-D1EA-4C40-A250-AAC32B484C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42" y="1586356"/>
            <a:ext cx="3113529" cy="233514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BA8669B-C3C6-49B1-BC76-5D44B739B0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3" t="26350" r="30534" b="33570"/>
          <a:stretch/>
        </p:blipFill>
        <p:spPr>
          <a:xfrm rot="5400000">
            <a:off x="1503069" y="4832705"/>
            <a:ext cx="1744875" cy="132441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FB10B9F-5715-48FC-9211-6025A9ADD8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5" r="12210"/>
          <a:stretch/>
        </p:blipFill>
        <p:spPr>
          <a:xfrm>
            <a:off x="4191559" y="4570785"/>
            <a:ext cx="2839452" cy="2184063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67443B-F889-42F7-9AA7-FA1807184C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25252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Longitudinal </a:t>
            </a:r>
            <a:r>
              <a:rPr lang="fr-FR" dirty="0" err="1"/>
              <a:t>preload</a:t>
            </a:r>
            <a:r>
              <a:rPr lang="fr-FR" dirty="0"/>
              <a:t> 5/7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63833" cy="5093702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LE end plate </a:t>
            </a:r>
            <a:r>
              <a:rPr lang="fr-FR" dirty="0" err="1">
                <a:solidFill>
                  <a:schemeClr val="tx1"/>
                </a:solidFill>
              </a:rPr>
              <a:t>assembly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 err="1">
                <a:solidFill>
                  <a:schemeClr val="tx1"/>
                </a:solidFill>
              </a:rPr>
              <a:t>Oncoming</a:t>
            </a:r>
            <a:r>
              <a:rPr lang="fr-FR" dirty="0">
                <a:solidFill>
                  <a:schemeClr val="tx1"/>
                </a:solidFill>
              </a:rPr>
              <a:t> via lifting table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 err="1">
                <a:solidFill>
                  <a:schemeClr val="tx1"/>
                </a:solidFill>
              </a:rPr>
              <a:t>Positionning</a:t>
            </a:r>
            <a:r>
              <a:rPr lang="fr-FR" dirty="0">
                <a:solidFill>
                  <a:schemeClr val="tx1"/>
                </a:solidFill>
              </a:rPr>
              <a:t> via lifting crane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RE </a:t>
            </a:r>
            <a:r>
              <a:rPr lang="fr-FR" dirty="0" err="1">
                <a:solidFill>
                  <a:schemeClr val="tx1"/>
                </a:solidFill>
              </a:rPr>
              <a:t>reaction</a:t>
            </a:r>
            <a:r>
              <a:rPr lang="fr-FR" dirty="0">
                <a:solidFill>
                  <a:schemeClr val="tx1"/>
                </a:solidFill>
              </a:rPr>
              <a:t> end plate </a:t>
            </a:r>
            <a:r>
              <a:rPr lang="fr-FR" dirty="0" err="1">
                <a:solidFill>
                  <a:schemeClr val="tx1"/>
                </a:solidFill>
              </a:rPr>
              <a:t>assembly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hydraulical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cylinder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Tie </a:t>
            </a:r>
            <a:r>
              <a:rPr lang="fr-FR" dirty="0" err="1">
                <a:solidFill>
                  <a:schemeClr val="tx1"/>
                </a:solidFill>
              </a:rPr>
              <a:t>rods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aiming</a:t>
            </a:r>
            <a:r>
              <a:rPr lang="fr-FR" dirty="0">
                <a:solidFill>
                  <a:schemeClr val="tx1"/>
                </a:solidFill>
              </a:rPr>
              <a:t> value ~1000µm/m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 err="1">
                <a:solidFill>
                  <a:schemeClr val="tx1"/>
                </a:solidFill>
              </a:rPr>
              <a:t>After</a:t>
            </a:r>
            <a:r>
              <a:rPr lang="fr-FR" dirty="0">
                <a:solidFill>
                  <a:schemeClr val="tx1"/>
                </a:solidFill>
              </a:rPr>
              <a:t> P=140b (F~5,4t)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CA32EF-6B00-4006-A51E-5A604EA7ACEC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53EAA41-3F23-4A49-A780-C8ADE68298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192" y="4067372"/>
            <a:ext cx="3252827" cy="2439620"/>
          </a:xfrm>
          <a:prstGeom prst="rect">
            <a:avLst/>
          </a:prstGeom>
        </p:spPr>
      </p:pic>
      <p:grpSp>
        <p:nvGrpSpPr>
          <p:cNvPr id="31" name="Groupe 30">
            <a:extLst>
              <a:ext uri="{FF2B5EF4-FFF2-40B4-BE49-F238E27FC236}">
                <a16:creationId xmlns:a16="http://schemas.microsoft.com/office/drawing/2014/main" id="{CC98A268-7781-4B0A-B2B8-3F01DDF8E50C}"/>
              </a:ext>
            </a:extLst>
          </p:cNvPr>
          <p:cNvGrpSpPr/>
          <p:nvPr/>
        </p:nvGrpSpPr>
        <p:grpSpPr>
          <a:xfrm>
            <a:off x="4306181" y="621162"/>
            <a:ext cx="4534300" cy="2885246"/>
            <a:chOff x="4306181" y="678912"/>
            <a:chExt cx="4534300" cy="2885246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13222310-4651-4314-A63F-E50A493095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56" r="38246" b="10327"/>
            <a:stretch/>
          </p:blipFill>
          <p:spPr>
            <a:xfrm rot="5400000">
              <a:off x="4998266" y="698584"/>
              <a:ext cx="2885246" cy="2845901"/>
            </a:xfrm>
            <a:prstGeom prst="rect">
              <a:avLst/>
            </a:prstGeom>
          </p:spPr>
        </p:pic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972ACE8B-93FC-42DF-B849-05F49ABA138B}"/>
                </a:ext>
              </a:extLst>
            </p:cNvPr>
            <p:cNvGrpSpPr/>
            <p:nvPr/>
          </p:nvGrpSpPr>
          <p:grpSpPr>
            <a:xfrm>
              <a:off x="4306181" y="1570818"/>
              <a:ext cx="4534300" cy="1765849"/>
              <a:chOff x="4306181" y="1570818"/>
              <a:chExt cx="4534300" cy="1765849"/>
            </a:xfrm>
          </p:grpSpPr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A1B4730-E970-4523-980B-5E6416A7FF4B}"/>
                  </a:ext>
                </a:extLst>
              </p:cNvPr>
              <p:cNvSpPr txBox="1"/>
              <p:nvPr/>
            </p:nvSpPr>
            <p:spPr>
              <a:xfrm>
                <a:off x="4340391" y="1570818"/>
                <a:ext cx="6775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TTL</a:t>
                </a:r>
              </a:p>
            </p:txBody>
          </p:sp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99500B2B-82A3-480F-841E-C367F065B9B0}"/>
                  </a:ext>
                </a:extLst>
              </p:cNvPr>
              <p:cNvSpPr txBox="1"/>
              <p:nvPr/>
            </p:nvSpPr>
            <p:spPr>
              <a:xfrm>
                <a:off x="4306181" y="2967335"/>
                <a:ext cx="6775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TBL</a:t>
                </a:r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A6343C78-1766-44AD-B737-B19BF4E07DA8}"/>
                  </a:ext>
                </a:extLst>
              </p:cNvPr>
              <p:cNvSpPr txBox="1"/>
              <p:nvPr/>
            </p:nvSpPr>
            <p:spPr>
              <a:xfrm>
                <a:off x="8093245" y="1614164"/>
                <a:ext cx="6775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TTR</a:t>
                </a:r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4754E481-F552-41DB-A008-DB15906C0B3E}"/>
                  </a:ext>
                </a:extLst>
              </p:cNvPr>
              <p:cNvSpPr txBox="1"/>
              <p:nvPr/>
            </p:nvSpPr>
            <p:spPr>
              <a:xfrm>
                <a:off x="8162934" y="2967335"/>
                <a:ext cx="6775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TBR</a:t>
                </a:r>
              </a:p>
            </p:txBody>
          </p:sp>
        </p:grp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97A006E6-727F-4C41-950A-7AE2AC71C347}"/>
                </a:ext>
              </a:extLst>
            </p:cNvPr>
            <p:cNvCxnSpPr/>
            <p:nvPr/>
          </p:nvCxnSpPr>
          <p:spPr>
            <a:xfrm>
              <a:off x="4818761" y="1755484"/>
              <a:ext cx="446258" cy="16956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D0C79A41-3EB4-4FA9-9151-F4585DD4F652}"/>
                </a:ext>
              </a:extLst>
            </p:cNvPr>
            <p:cNvCxnSpPr/>
            <p:nvPr/>
          </p:nvCxnSpPr>
          <p:spPr>
            <a:xfrm>
              <a:off x="4956063" y="3161145"/>
              <a:ext cx="446258" cy="16956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EC810426-47AB-4299-B1F8-A351A6364E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03" y="1835808"/>
              <a:ext cx="682677" cy="1476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0E8524A3-2107-45CA-9411-AAD6BC1E36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76699" y="3145735"/>
              <a:ext cx="895371" cy="1476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464718-5658-4375-B443-6A22E1E90C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98113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Longitudinal </a:t>
            </a:r>
            <a:r>
              <a:rPr lang="fr-FR" dirty="0" err="1"/>
              <a:t>preload</a:t>
            </a:r>
            <a:r>
              <a:rPr lang="fr-FR" dirty="0"/>
              <a:t> 6/7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9063833" cy="40011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A4507F-1B4F-43A8-A89D-7A3381529273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5BBDEA7-59B3-4A7E-A287-41F687DEB3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179" y="675222"/>
            <a:ext cx="6415641" cy="481173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0F8BDCA-C918-405D-B235-9004ABC3F214}"/>
              </a:ext>
            </a:extLst>
          </p:cNvPr>
          <p:cNvSpPr txBox="1"/>
          <p:nvPr/>
        </p:nvSpPr>
        <p:spPr>
          <a:xfrm>
            <a:off x="422050" y="5717406"/>
            <a:ext cx="8231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err="1"/>
              <a:t>Assembly</a:t>
            </a:r>
            <a:r>
              <a:rPr lang="fr-FR" sz="2400" b="1" dirty="0"/>
              <a:t> transport to check </a:t>
            </a:r>
            <a:r>
              <a:rPr lang="fr-FR" sz="2400" b="1" dirty="0" err="1"/>
              <a:t>prestress</a:t>
            </a:r>
            <a:r>
              <a:rPr lang="fr-FR" sz="2400" b="1" dirty="0"/>
              <a:t> at 77K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F46DDF5-07DA-4C02-AD2D-F8028850BC8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8127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/>
              <a:t>Longitudinal </a:t>
            </a:r>
            <a:r>
              <a:rPr lang="fr-FR" dirty="0" err="1"/>
              <a:t>preload</a:t>
            </a:r>
            <a:r>
              <a:rPr lang="fr-FR" dirty="0"/>
              <a:t> 7/7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8812303" cy="5278368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2</a:t>
            </a:r>
            <a:r>
              <a:rPr lang="fr-FR" baseline="30000" dirty="0">
                <a:solidFill>
                  <a:schemeClr val="tx1"/>
                </a:solidFill>
              </a:rPr>
              <a:t>nd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prestress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realised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after</a:t>
            </a:r>
            <a:r>
              <a:rPr lang="fr-FR" dirty="0">
                <a:solidFill>
                  <a:schemeClr val="tx1"/>
                </a:solidFill>
              </a:rPr>
              <a:t> 77K </a:t>
            </a:r>
            <a:r>
              <a:rPr lang="fr-FR" dirty="0" err="1">
                <a:solidFill>
                  <a:schemeClr val="tx1"/>
                </a:solidFill>
              </a:rPr>
              <a:t>cooldown</a:t>
            </a:r>
            <a:r>
              <a:rPr lang="fr-FR" dirty="0">
                <a:solidFill>
                  <a:schemeClr val="tx1"/>
                </a:solidFill>
              </a:rPr>
              <a:t> in </a:t>
            </a:r>
            <a:r>
              <a:rPr lang="fr-FR" dirty="0" err="1">
                <a:solidFill>
                  <a:schemeClr val="tx1"/>
                </a:solidFill>
              </a:rPr>
              <a:t>order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get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same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strain</a:t>
            </a:r>
            <a:r>
              <a:rPr lang="fr-FR" dirty="0">
                <a:solidFill>
                  <a:schemeClr val="tx1"/>
                </a:solidFill>
              </a:rPr>
              <a:t> value (+/-100µm/m) in tie </a:t>
            </a:r>
            <a:r>
              <a:rPr lang="fr-FR" dirty="0" err="1">
                <a:solidFill>
                  <a:schemeClr val="tx1"/>
                </a:solidFill>
              </a:rPr>
              <a:t>rods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Cylinder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concentricity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: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keep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the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reaction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end plate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parallel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to the structure 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shims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assembled</a:t>
            </a:r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Nuts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tightening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quantification to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better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determine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cylinder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displacement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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nuts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and end plate (use as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reference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marking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642BAD-56C3-4455-9F8F-BA4EE4A1FD4A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E78978E-19AB-4971-A5A6-A8056C9D24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57" y="3114109"/>
            <a:ext cx="4167740" cy="312580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A8F716E-EA9E-4CB9-8C42-8D4C26A7A4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517" y="3116492"/>
            <a:ext cx="4164563" cy="3123422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E5F170-54A1-4C1E-B231-523CF84F61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87703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74DFF6F-BFA8-403F-A9F3-5FE6332C2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422583"/>
            <a:ext cx="7430464" cy="3216265"/>
          </a:xfrm>
        </p:spPr>
        <p:txBody>
          <a:bodyPr/>
          <a:lstStyle/>
          <a:p>
            <a:r>
              <a:rPr lang="fr-FR" b="1" dirty="0" err="1"/>
              <a:t>Yoke-shell</a:t>
            </a:r>
            <a:r>
              <a:rPr lang="fr-FR" b="1" dirty="0"/>
              <a:t> </a:t>
            </a:r>
            <a:r>
              <a:rPr lang="fr-FR" b="1" dirty="0" err="1"/>
              <a:t>sub-assembly</a:t>
            </a:r>
            <a:endParaRPr lang="fr-FR" b="1" dirty="0"/>
          </a:p>
          <a:p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coil</a:t>
            </a:r>
            <a:r>
              <a:rPr lang="fr-FR" dirty="0"/>
              <a:t>-pack </a:t>
            </a:r>
            <a:r>
              <a:rPr lang="fr-FR" dirty="0" err="1"/>
              <a:t>sub-assembly</a:t>
            </a:r>
            <a:endParaRPr lang="fr-FR" dirty="0"/>
          </a:p>
          <a:p>
            <a:r>
              <a:rPr lang="fr-FR" dirty="0" err="1"/>
              <a:t>Coil</a:t>
            </a:r>
            <a:r>
              <a:rPr lang="fr-FR" dirty="0"/>
              <a:t>-pack insertion</a:t>
            </a:r>
          </a:p>
          <a:p>
            <a:r>
              <a:rPr lang="fr-FR" dirty="0"/>
              <a:t>Transverse </a:t>
            </a:r>
            <a:r>
              <a:rPr lang="fr-FR" dirty="0" err="1"/>
              <a:t>preload</a:t>
            </a:r>
            <a:r>
              <a:rPr lang="fr-FR" dirty="0"/>
              <a:t> </a:t>
            </a:r>
          </a:p>
          <a:p>
            <a:r>
              <a:rPr lang="fr-FR" dirty="0"/>
              <a:t>Longitudinal </a:t>
            </a:r>
            <a:r>
              <a:rPr lang="fr-FR" dirty="0" err="1"/>
              <a:t>preload</a:t>
            </a:r>
            <a:endParaRPr lang="fr-FR" dirty="0"/>
          </a:p>
          <a:p>
            <a:r>
              <a:rPr lang="fr-FR" sz="2800" dirty="0" err="1"/>
              <a:t>Cooldown</a:t>
            </a:r>
            <a:r>
              <a:rPr lang="fr-FR" sz="2800" dirty="0"/>
              <a:t>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835E6BD-C68E-45A2-AB34-6527AF754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5A15D7-1AFB-4E70-8826-1DB683F52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FFE56-1268-48D9-9E71-58BB92C93363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BEAE4A-FD67-4C3C-B566-B0C42DC93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E83D86F7-3A48-45FD-B229-2B062754A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48313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Cooldown</a:t>
            </a:r>
            <a:r>
              <a:rPr lang="fr-FR" dirty="0"/>
              <a:t> 1/4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8812303" cy="5324535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Rotation and vertical transport of the structure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from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122 building to 198 for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cooldown</a:t>
            </a:r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Insertion </a:t>
            </a:r>
            <a:r>
              <a:rPr lang="fr-FR" dirty="0" err="1">
                <a:solidFill>
                  <a:schemeClr val="tx1"/>
                </a:solidFill>
              </a:rPr>
              <a:t>into</a:t>
            </a:r>
            <a:r>
              <a:rPr lang="fr-FR" dirty="0">
                <a:solidFill>
                  <a:schemeClr val="tx1"/>
                </a:solidFill>
              </a:rPr>
              <a:t> cryostat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a </a:t>
            </a:r>
            <a:r>
              <a:rPr lang="fr-FR" dirty="0" err="1">
                <a:solidFill>
                  <a:schemeClr val="tx1"/>
                </a:solidFill>
              </a:rPr>
              <a:t>flange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assembled</a:t>
            </a:r>
            <a:r>
              <a:rPr lang="fr-FR" dirty="0">
                <a:solidFill>
                  <a:schemeClr val="tx1"/>
                </a:solidFill>
              </a:rPr>
              <a:t> on R2D2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E62C9E-A7F5-4D66-B18B-145DE1BDB557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976B40D-61CC-48F2-A706-8AE03A6CAD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73" y="1759610"/>
            <a:ext cx="3461929" cy="230795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2E5F754-4116-418A-B81E-7FD05CA9EA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3" t="24855" r="21053" b="11815"/>
          <a:stretch/>
        </p:blipFill>
        <p:spPr>
          <a:xfrm>
            <a:off x="3947815" y="1766114"/>
            <a:ext cx="2923169" cy="230795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B98A1E2-1B10-4437-A0EF-9C1F7AF421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17" b="18748"/>
          <a:stretch/>
        </p:blipFill>
        <p:spPr>
          <a:xfrm rot="5400000">
            <a:off x="5893501" y="3396746"/>
            <a:ext cx="4259176" cy="1888982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CA1C9E-817F-4CA5-96A6-F6A8C0C67EE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87950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Cooldown</a:t>
            </a:r>
            <a:r>
              <a:rPr lang="fr-FR" dirty="0"/>
              <a:t> 2/4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745255" y="3508869"/>
            <a:ext cx="4321743" cy="3708708"/>
          </a:xfrm>
        </p:spPr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Warm up </a:t>
            </a:r>
            <a:r>
              <a:rPr lang="fr-FR" b="1" dirty="0" err="1">
                <a:solidFill>
                  <a:schemeClr val="tx1"/>
                </a:solidFill>
              </a:rPr>
              <a:t>results</a:t>
            </a:r>
            <a:r>
              <a:rPr lang="fr-FR" b="1" dirty="0">
                <a:solidFill>
                  <a:schemeClr val="tx1"/>
                </a:solidFill>
              </a:rPr>
              <a:t> 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Max </a:t>
            </a:r>
            <a:r>
              <a:rPr lang="el-GR" dirty="0">
                <a:solidFill>
                  <a:schemeClr val="tx1"/>
                </a:solidFill>
              </a:rPr>
              <a:t>Δ</a:t>
            </a:r>
            <a:r>
              <a:rPr lang="fr-FR" dirty="0">
                <a:solidFill>
                  <a:schemeClr val="tx1"/>
                </a:solidFill>
              </a:rPr>
              <a:t>T of 20K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3 gauges </a:t>
            </a:r>
            <a:r>
              <a:rPr lang="fr-FR" dirty="0" err="1">
                <a:solidFill>
                  <a:schemeClr val="tx1"/>
                </a:solidFill>
              </a:rPr>
              <a:t>lost</a:t>
            </a:r>
            <a:r>
              <a:rPr lang="fr-FR" dirty="0">
                <a:solidFill>
                  <a:schemeClr val="tx1"/>
                </a:solidFill>
              </a:rPr>
              <a:t> close to 0°C (</a:t>
            </a:r>
            <a:r>
              <a:rPr lang="fr-FR" dirty="0" err="1">
                <a:solidFill>
                  <a:schemeClr val="tx1"/>
                </a:solidFill>
              </a:rPr>
              <a:t>BDCMZ_comp</a:t>
            </a:r>
            <a:r>
              <a:rPr lang="fr-FR">
                <a:solidFill>
                  <a:schemeClr val="tx1"/>
                </a:solidFill>
              </a:rPr>
              <a:t>, BUCRZ </a:t>
            </a:r>
            <a:r>
              <a:rPr lang="fr-FR" dirty="0">
                <a:solidFill>
                  <a:schemeClr val="tx1"/>
                </a:solidFill>
              </a:rPr>
              <a:t>and BURMZ)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241AA1-1FC1-4379-A6AD-FF3435BB6FFC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DC2489C2-E273-4CEC-A666-E693AB035BFD}"/>
              </a:ext>
            </a:extLst>
          </p:cNvPr>
          <p:cNvSpPr txBox="1">
            <a:spLocks/>
          </p:cNvSpPr>
          <p:nvPr/>
        </p:nvSpPr>
        <p:spPr>
          <a:xfrm>
            <a:off x="328820" y="981626"/>
            <a:ext cx="8812303" cy="60785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E50019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 typeface="Wingdings" panose="05000000000000000000" pitchFamily="2" charset="2"/>
              <a:buChar char="o"/>
              <a:defRPr sz="1800" kern="1200">
                <a:solidFill>
                  <a:srgbClr val="3E4A83"/>
                </a:solidFill>
                <a:latin typeface="+mn-lt"/>
                <a:ea typeface="+mn-ea"/>
                <a:cs typeface="+mn-cs"/>
              </a:defRPr>
            </a:lvl2pPr>
            <a:lvl3pPr marL="54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 typeface="Arial" panose="020B0604020202020204" pitchFamily="34" charset="0"/>
              <a:buChar char="●"/>
              <a:defRPr sz="1600" kern="1200">
                <a:solidFill>
                  <a:srgbClr val="7E9CBB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─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err="1">
                <a:solidFill>
                  <a:schemeClr val="tx1"/>
                </a:solidFill>
              </a:rPr>
              <a:t>Criterias</a:t>
            </a:r>
            <a:r>
              <a:rPr lang="fr-FR" b="1" dirty="0">
                <a:solidFill>
                  <a:schemeClr val="tx1"/>
                </a:solidFill>
              </a:rPr>
              <a:t> 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&lt;100K thermal gradient </a:t>
            </a:r>
            <a:r>
              <a:rPr lang="fr-FR" dirty="0" err="1">
                <a:solidFill>
                  <a:schemeClr val="tx1"/>
                </a:solidFill>
              </a:rPr>
              <a:t>between</a:t>
            </a:r>
            <a:r>
              <a:rPr lang="fr-FR" dirty="0">
                <a:solidFill>
                  <a:schemeClr val="tx1"/>
                </a:solidFill>
              </a:rPr>
              <a:t> top and </a:t>
            </a:r>
            <a:r>
              <a:rPr lang="fr-FR" dirty="0" err="1">
                <a:solidFill>
                  <a:schemeClr val="tx1"/>
                </a:solidFill>
              </a:rPr>
              <a:t>bottom</a:t>
            </a:r>
            <a:r>
              <a:rPr lang="fr-FR" dirty="0">
                <a:solidFill>
                  <a:schemeClr val="tx1"/>
                </a:solidFill>
              </a:rPr>
              <a:t> structure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Target values in tie </a:t>
            </a:r>
            <a:r>
              <a:rPr lang="fr-FR" dirty="0" err="1">
                <a:solidFill>
                  <a:schemeClr val="tx1"/>
                </a:solidFill>
              </a:rPr>
              <a:t>rods</a:t>
            </a:r>
            <a:r>
              <a:rPr lang="fr-FR" dirty="0">
                <a:solidFill>
                  <a:schemeClr val="tx1"/>
                </a:solidFill>
              </a:rPr>
              <a:t> : ~1500µm/m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Instrumentation </a:t>
            </a:r>
            <a:r>
              <a:rPr lang="fr-FR" dirty="0" err="1">
                <a:solidFill>
                  <a:schemeClr val="tx1"/>
                </a:solidFill>
              </a:rPr>
              <a:t>resilience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during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cooldown</a:t>
            </a:r>
            <a:r>
              <a:rPr lang="fr-FR" dirty="0">
                <a:solidFill>
                  <a:schemeClr val="tx1"/>
                </a:solidFill>
              </a:rPr>
              <a:t> and </a:t>
            </a:r>
            <a:r>
              <a:rPr lang="fr-FR" dirty="0" err="1">
                <a:solidFill>
                  <a:schemeClr val="tx1"/>
                </a:solidFill>
              </a:rPr>
              <a:t>warmup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b="1" dirty="0">
                <a:solidFill>
                  <a:schemeClr val="tx1"/>
                </a:solidFill>
              </a:rPr>
              <a:t>Cool down </a:t>
            </a:r>
            <a:r>
              <a:rPr lang="fr-FR" b="1" dirty="0" err="1">
                <a:solidFill>
                  <a:schemeClr val="tx1"/>
                </a:solidFill>
              </a:rPr>
              <a:t>results</a:t>
            </a:r>
            <a:r>
              <a:rPr lang="fr-FR" b="1" dirty="0">
                <a:solidFill>
                  <a:schemeClr val="tx1"/>
                </a:solidFill>
              </a:rPr>
              <a:t> 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Max </a:t>
            </a:r>
            <a:r>
              <a:rPr lang="el-GR" dirty="0">
                <a:solidFill>
                  <a:schemeClr val="tx1"/>
                </a:solidFill>
              </a:rPr>
              <a:t>Δ</a:t>
            </a:r>
            <a:r>
              <a:rPr lang="fr-FR" dirty="0">
                <a:solidFill>
                  <a:schemeClr val="tx1"/>
                </a:solidFill>
              </a:rPr>
              <a:t>T of 86K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 err="1">
                <a:solidFill>
                  <a:schemeClr val="tx1"/>
                </a:solidFill>
              </a:rPr>
              <a:t>Every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strain</a:t>
            </a:r>
            <a:r>
              <a:rPr lang="fr-FR" dirty="0">
                <a:solidFill>
                  <a:schemeClr val="tx1"/>
                </a:solidFill>
              </a:rPr>
              <a:t> gauge </a:t>
            </a:r>
            <a:r>
              <a:rPr lang="fr-FR" dirty="0" err="1">
                <a:solidFill>
                  <a:schemeClr val="tx1"/>
                </a:solidFill>
              </a:rPr>
              <a:t>was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functional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E0DA0A-AECC-4D17-B435-D39BABB7BE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56081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Cooldown</a:t>
            </a:r>
            <a:r>
              <a:rPr lang="fr-FR" dirty="0"/>
              <a:t> 3/4</a:t>
            </a:r>
            <a:br>
              <a:rPr lang="fr-FR" dirty="0"/>
            </a:b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241AA1-1FC1-4379-A6AD-FF3435BB6FFC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DC2489C2-E273-4CEC-A666-E693AB035BFD}"/>
              </a:ext>
            </a:extLst>
          </p:cNvPr>
          <p:cNvSpPr txBox="1">
            <a:spLocks/>
          </p:cNvSpPr>
          <p:nvPr/>
        </p:nvSpPr>
        <p:spPr>
          <a:xfrm>
            <a:off x="328820" y="981626"/>
            <a:ext cx="6767259" cy="64786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E50019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 typeface="Wingdings" panose="05000000000000000000" pitchFamily="2" charset="2"/>
              <a:buChar char="o"/>
              <a:defRPr sz="1800" kern="1200">
                <a:solidFill>
                  <a:srgbClr val="3E4A83"/>
                </a:solidFill>
                <a:latin typeface="+mn-lt"/>
                <a:ea typeface="+mn-ea"/>
                <a:cs typeface="+mn-cs"/>
              </a:defRPr>
            </a:lvl2pPr>
            <a:lvl3pPr marL="54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 typeface="Arial" panose="020B0604020202020204" pitchFamily="34" charset="0"/>
              <a:buChar char="●"/>
              <a:defRPr sz="1600" kern="1200">
                <a:solidFill>
                  <a:srgbClr val="7E9CBB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─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tx1"/>
                </a:solidFill>
              </a:rPr>
              <a:t>Temperature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sensors</a:t>
            </a:r>
            <a:r>
              <a:rPr lang="fr-FR" dirty="0">
                <a:solidFill>
                  <a:schemeClr val="tx1"/>
                </a:solidFill>
              </a:rPr>
              <a:t> on </a:t>
            </a:r>
            <a:r>
              <a:rPr lang="fr-FR" dirty="0" err="1">
                <a:solidFill>
                  <a:schemeClr val="tx1"/>
                </a:solidFill>
              </a:rPr>
              <a:t>each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shell</a:t>
            </a:r>
            <a:r>
              <a:rPr lang="fr-FR" dirty="0">
                <a:solidFill>
                  <a:schemeClr val="tx1"/>
                </a:solidFill>
              </a:rPr>
              <a:t> segment and </a:t>
            </a:r>
            <a:r>
              <a:rPr lang="fr-FR" dirty="0" err="1">
                <a:solidFill>
                  <a:schemeClr val="tx1"/>
                </a:solidFill>
              </a:rPr>
              <a:t>each</a:t>
            </a:r>
            <a:r>
              <a:rPr lang="fr-FR" dirty="0">
                <a:solidFill>
                  <a:schemeClr val="tx1"/>
                </a:solidFill>
              </a:rPr>
              <a:t> end plate to manage the longitudinal thermal gradient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b="1" dirty="0">
                <a:solidFill>
                  <a:schemeClr val="tx1"/>
                </a:solidFill>
              </a:rPr>
              <a:t>Method : </a:t>
            </a:r>
            <a:r>
              <a:rPr lang="fr-FR" dirty="0">
                <a:solidFill>
                  <a:schemeClr val="tx1"/>
                </a:solidFill>
              </a:rPr>
              <a:t>LN2 injection </a:t>
            </a:r>
            <a:r>
              <a:rPr lang="fr-FR" dirty="0" err="1">
                <a:solidFill>
                  <a:schemeClr val="tx1"/>
                </a:solidFill>
              </a:rPr>
              <a:t>from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bottom</a:t>
            </a:r>
            <a:r>
              <a:rPr lang="fr-FR" dirty="0">
                <a:solidFill>
                  <a:schemeClr val="tx1"/>
                </a:solidFill>
              </a:rPr>
              <a:t> of the </a:t>
            </a:r>
            <a:r>
              <a:rPr lang="fr-FR" dirty="0" err="1">
                <a:solidFill>
                  <a:schemeClr val="tx1"/>
                </a:solidFill>
              </a:rPr>
              <a:t>vessel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below</a:t>
            </a:r>
            <a:r>
              <a:rPr lang="fr-FR" dirty="0">
                <a:solidFill>
                  <a:schemeClr val="tx1"/>
                </a:solidFill>
              </a:rPr>
              <a:t> magnet and RT gaz </a:t>
            </a:r>
            <a:r>
              <a:rPr lang="fr-FR" dirty="0" err="1">
                <a:solidFill>
                  <a:schemeClr val="tx1"/>
                </a:solidFill>
              </a:rPr>
              <a:t>nitrogen</a:t>
            </a:r>
            <a:r>
              <a:rPr lang="fr-FR" dirty="0">
                <a:solidFill>
                  <a:schemeClr val="tx1"/>
                </a:solidFill>
              </a:rPr>
              <a:t> injection </a:t>
            </a:r>
            <a:r>
              <a:rPr lang="fr-FR" dirty="0" err="1">
                <a:solidFill>
                  <a:schemeClr val="tx1"/>
                </a:solidFill>
              </a:rPr>
              <a:t>inside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liquid</a:t>
            </a:r>
            <a:r>
              <a:rPr lang="fr-FR" dirty="0">
                <a:solidFill>
                  <a:schemeClr val="tx1"/>
                </a:solidFill>
              </a:rPr>
              <a:t> bath to </a:t>
            </a:r>
            <a:r>
              <a:rPr lang="fr-FR" dirty="0" err="1">
                <a:solidFill>
                  <a:schemeClr val="tx1"/>
                </a:solidFill>
              </a:rPr>
              <a:t>cooldown</a:t>
            </a:r>
            <a:r>
              <a:rPr lang="fr-FR" dirty="0">
                <a:solidFill>
                  <a:schemeClr val="tx1"/>
                </a:solidFill>
              </a:rPr>
              <a:t> the magnet </a:t>
            </a:r>
            <a:r>
              <a:rPr lang="fr-FR" dirty="0" err="1">
                <a:solidFill>
                  <a:schemeClr val="tx1"/>
                </a:solidFill>
              </a:rPr>
              <a:t>homogenously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cold </a:t>
            </a:r>
            <a:r>
              <a:rPr lang="fr-FR" dirty="0" err="1">
                <a:solidFill>
                  <a:schemeClr val="tx1"/>
                </a:solidFill>
              </a:rPr>
              <a:t>vapor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created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inside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vessel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 err="1">
                <a:solidFill>
                  <a:schemeClr val="tx1"/>
                </a:solidFill>
              </a:rPr>
              <a:t>Ability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keep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longitundinal</a:t>
            </a:r>
            <a:r>
              <a:rPr lang="fr-FR" dirty="0">
                <a:solidFill>
                  <a:schemeClr val="tx1"/>
                </a:solidFill>
              </a:rPr>
              <a:t> gradient </a:t>
            </a:r>
            <a:r>
              <a:rPr lang="fr-FR" dirty="0" err="1">
                <a:solidFill>
                  <a:schemeClr val="tx1"/>
                </a:solidFill>
              </a:rPr>
              <a:t>below</a:t>
            </a:r>
            <a:r>
              <a:rPr lang="fr-FR" dirty="0">
                <a:solidFill>
                  <a:schemeClr val="tx1"/>
                </a:solidFill>
              </a:rPr>
              <a:t> 50 K </a:t>
            </a:r>
            <a:r>
              <a:rPr lang="fr-FR" dirty="0" err="1">
                <a:solidFill>
                  <a:schemeClr val="tx1"/>
                </a:solidFill>
              </a:rPr>
              <a:t>after</a:t>
            </a:r>
            <a:r>
              <a:rPr lang="fr-FR" dirty="0">
                <a:solidFill>
                  <a:schemeClr val="tx1"/>
                </a:solidFill>
              </a:rPr>
              <a:t> process optimisation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4 </a:t>
            </a:r>
            <a:r>
              <a:rPr lang="fr-FR" dirty="0" err="1">
                <a:solidFill>
                  <a:schemeClr val="tx1"/>
                </a:solidFill>
              </a:rPr>
              <a:t>days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cooldown</a:t>
            </a:r>
            <a:r>
              <a:rPr lang="fr-FR" dirty="0">
                <a:solidFill>
                  <a:schemeClr val="tx1"/>
                </a:solidFill>
              </a:rPr>
              <a:t> / 4 </a:t>
            </a:r>
            <a:r>
              <a:rPr lang="fr-FR" dirty="0" err="1">
                <a:solidFill>
                  <a:schemeClr val="tx1"/>
                </a:solidFill>
              </a:rPr>
              <a:t>other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days</a:t>
            </a:r>
            <a:r>
              <a:rPr lang="fr-FR" dirty="0">
                <a:solidFill>
                  <a:schemeClr val="tx1"/>
                </a:solidFill>
              </a:rPr>
              <a:t> to warm up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care </a:t>
            </a:r>
            <a:r>
              <a:rPr lang="fr-FR" dirty="0" err="1">
                <a:solidFill>
                  <a:schemeClr val="tx1"/>
                </a:solidFill>
              </a:rPr>
              <a:t>taken</a:t>
            </a:r>
            <a:r>
              <a:rPr lang="fr-FR" dirty="0">
                <a:solidFill>
                  <a:schemeClr val="tx1"/>
                </a:solidFill>
              </a:rPr>
              <a:t> to not freeze the instrumentation </a:t>
            </a:r>
            <a:r>
              <a:rPr lang="fr-FR" dirty="0" err="1">
                <a:solidFill>
                  <a:schemeClr val="tx1"/>
                </a:solidFill>
              </a:rPr>
              <a:t>around</a:t>
            </a:r>
            <a:r>
              <a:rPr lang="fr-FR" dirty="0">
                <a:solidFill>
                  <a:schemeClr val="tx1"/>
                </a:solidFill>
              </a:rPr>
              <a:t> 0°C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E0DA0A-AECC-4D17-B435-D39BABB7BE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38</a:t>
            </a:fld>
            <a:endParaRPr lang="fr-FR" dirty="0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38EE2D8E-41C6-4546-98FF-47A7CE0311EC}"/>
              </a:ext>
            </a:extLst>
          </p:cNvPr>
          <p:cNvGrpSpPr/>
          <p:nvPr/>
        </p:nvGrpSpPr>
        <p:grpSpPr>
          <a:xfrm>
            <a:off x="7203399" y="981626"/>
            <a:ext cx="1773729" cy="5076941"/>
            <a:chOff x="7203399" y="981626"/>
            <a:chExt cx="1773729" cy="5076941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2F5C3093-18FD-4697-B3DB-956E0903A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1040" y="981626"/>
              <a:ext cx="1746088" cy="5076941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41D7DEA4-67A6-4253-9EB0-B2E17B3F9586}"/>
                </a:ext>
              </a:extLst>
            </p:cNvPr>
            <p:cNvSpPr txBox="1"/>
            <p:nvPr/>
          </p:nvSpPr>
          <p:spPr>
            <a:xfrm>
              <a:off x="7245478" y="1430154"/>
              <a:ext cx="490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LE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A5511D50-5695-49A5-A189-C815479A9963}"/>
                </a:ext>
              </a:extLst>
            </p:cNvPr>
            <p:cNvSpPr txBox="1"/>
            <p:nvPr/>
          </p:nvSpPr>
          <p:spPr>
            <a:xfrm>
              <a:off x="7203399" y="5256634"/>
              <a:ext cx="5750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RE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AF420C47-DFA7-46C1-9D44-0FD4CA887F64}"/>
                </a:ext>
              </a:extLst>
            </p:cNvPr>
            <p:cNvSpPr txBox="1"/>
            <p:nvPr/>
          </p:nvSpPr>
          <p:spPr>
            <a:xfrm>
              <a:off x="7231039" y="3460634"/>
              <a:ext cx="1094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Centre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38603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Cooldown</a:t>
            </a:r>
            <a:r>
              <a:rPr lang="fr-FR" dirty="0"/>
              <a:t> 4/4</a:t>
            </a:r>
            <a:br>
              <a:rPr lang="fr-FR" dirty="0"/>
            </a:b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241AA1-1FC1-4379-A6AD-FF3435BB6FFC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R2D2 Assembly Readiness Review</a:t>
            </a:r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DC2489C2-E273-4CEC-A666-E693AB035BFD}"/>
              </a:ext>
            </a:extLst>
          </p:cNvPr>
          <p:cNvSpPr txBox="1">
            <a:spLocks/>
          </p:cNvSpPr>
          <p:nvPr/>
        </p:nvSpPr>
        <p:spPr>
          <a:xfrm>
            <a:off x="328820" y="981626"/>
            <a:ext cx="8815180" cy="38164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E50019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 typeface="Wingdings" panose="05000000000000000000" pitchFamily="2" charset="2"/>
              <a:buChar char="o"/>
              <a:defRPr sz="1800" kern="1200">
                <a:solidFill>
                  <a:srgbClr val="3E4A83"/>
                </a:solidFill>
                <a:latin typeface="+mn-lt"/>
                <a:ea typeface="+mn-ea"/>
                <a:cs typeface="+mn-cs"/>
              </a:defRPr>
            </a:lvl2pPr>
            <a:lvl3pPr marL="54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 typeface="Arial" panose="020B0604020202020204" pitchFamily="34" charset="0"/>
              <a:buChar char="●"/>
              <a:defRPr sz="1600" kern="1200">
                <a:solidFill>
                  <a:srgbClr val="7E9CBB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─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Test </a:t>
            </a:r>
            <a:r>
              <a:rPr lang="fr-FR" dirty="0" err="1">
                <a:solidFill>
                  <a:schemeClr val="tx1"/>
                </a:solidFill>
              </a:rPr>
              <a:t>bench</a:t>
            </a:r>
            <a:r>
              <a:rPr lang="fr-FR" dirty="0">
                <a:solidFill>
                  <a:schemeClr val="tx1"/>
                </a:solidFill>
              </a:rPr>
              <a:t> optimisation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 err="1">
                <a:solidFill>
                  <a:schemeClr val="tx1"/>
                </a:solidFill>
              </a:rPr>
              <a:t>Flange</a:t>
            </a:r>
            <a:r>
              <a:rPr lang="fr-FR" dirty="0">
                <a:solidFill>
                  <a:schemeClr val="tx1"/>
                </a:solidFill>
              </a:rPr>
              <a:t> on top to </a:t>
            </a:r>
            <a:r>
              <a:rPr lang="fr-FR" dirty="0" err="1">
                <a:solidFill>
                  <a:schemeClr val="tx1"/>
                </a:solidFill>
              </a:rPr>
              <a:t>isolate</a:t>
            </a:r>
            <a:r>
              <a:rPr lang="fr-FR" dirty="0">
                <a:solidFill>
                  <a:schemeClr val="tx1"/>
                </a:solidFill>
              </a:rPr>
              <a:t> the structure </a:t>
            </a:r>
            <a:r>
              <a:rPr lang="fr-FR" dirty="0" err="1">
                <a:solidFill>
                  <a:schemeClr val="tx1"/>
                </a:solidFill>
              </a:rPr>
              <a:t>from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atmosphere</a:t>
            </a:r>
            <a:r>
              <a:rPr lang="fr-FR" dirty="0">
                <a:solidFill>
                  <a:schemeClr val="tx1"/>
                </a:solidFill>
              </a:rPr>
              <a:t> conditions (</a:t>
            </a:r>
            <a:r>
              <a:rPr lang="fr-FR" dirty="0" err="1">
                <a:solidFill>
                  <a:schemeClr val="tx1"/>
                </a:solidFill>
              </a:rPr>
              <a:t>possibility</a:t>
            </a:r>
            <a:r>
              <a:rPr lang="fr-FR" dirty="0">
                <a:solidFill>
                  <a:schemeClr val="tx1"/>
                </a:solidFill>
              </a:rPr>
              <a:t> to vacuum to </a:t>
            </a:r>
            <a:r>
              <a:rPr lang="fr-FR" dirty="0" err="1">
                <a:solidFill>
                  <a:schemeClr val="tx1"/>
                </a:solidFill>
              </a:rPr>
              <a:t>discard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ice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risk</a:t>
            </a:r>
            <a:r>
              <a:rPr lang="fr-FR" dirty="0">
                <a:solidFill>
                  <a:schemeClr val="tx1"/>
                </a:solidFill>
              </a:rPr>
              <a:t>)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 err="1">
                <a:solidFill>
                  <a:schemeClr val="tx1"/>
                </a:solidFill>
              </a:rPr>
              <a:t>Heat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exchanger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welded</a:t>
            </a:r>
            <a:r>
              <a:rPr lang="fr-FR" dirty="0">
                <a:solidFill>
                  <a:schemeClr val="tx1"/>
                </a:solidFill>
              </a:rPr>
              <a:t> on the </a:t>
            </a:r>
            <a:r>
              <a:rPr lang="fr-FR" dirty="0" err="1">
                <a:solidFill>
                  <a:schemeClr val="tx1"/>
                </a:solidFill>
              </a:rPr>
              <a:t>flange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better</a:t>
            </a:r>
            <a:r>
              <a:rPr lang="fr-FR" dirty="0">
                <a:solidFill>
                  <a:schemeClr val="tx1"/>
                </a:solidFill>
              </a:rPr>
              <a:t> master thermal gradient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E0DA0A-AECC-4D17-B435-D39BABB7BE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4653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r>
              <a:rPr lang="fr-FR" dirty="0"/>
              <a:t> 2/9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6"/>
            <a:ext cx="8812303" cy="5832366"/>
          </a:xfrm>
        </p:spPr>
        <p:txBody>
          <a:bodyPr/>
          <a:lstStyle/>
          <a:p>
            <a:r>
              <a:rPr lang="fr-FR" b="1" dirty="0" err="1">
                <a:solidFill>
                  <a:schemeClr val="tx1"/>
                </a:solidFill>
              </a:rPr>
              <a:t>Molykote</a:t>
            </a:r>
            <a:r>
              <a:rPr lang="fr-FR" b="1" dirty="0">
                <a:solidFill>
                  <a:schemeClr val="tx1"/>
                </a:solidFill>
              </a:rPr>
              <a:t> workshop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shells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’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internal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surface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sprayed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with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antifriction solution to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avoid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undesired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stress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between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yokes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and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shells</a:t>
            </a:r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b="1" u="sng" dirty="0">
                <a:solidFill>
                  <a:schemeClr val="tx1"/>
                </a:solidFill>
              </a:rPr>
              <a:t>Operations </a:t>
            </a:r>
            <a:r>
              <a:rPr lang="fr-FR" b="1" u="sng" dirty="0" err="1">
                <a:solidFill>
                  <a:schemeClr val="tx1"/>
                </a:solidFill>
              </a:rPr>
              <a:t>realised</a:t>
            </a:r>
            <a:r>
              <a:rPr lang="fr-FR" b="1" u="sng" dirty="0">
                <a:solidFill>
                  <a:schemeClr val="tx1"/>
                </a:solidFill>
              </a:rPr>
              <a:t> </a:t>
            </a:r>
            <a:r>
              <a:rPr lang="fr-FR" b="1" u="sng" dirty="0" err="1">
                <a:solidFill>
                  <a:schemeClr val="tx1"/>
                </a:solidFill>
              </a:rPr>
              <a:t>with</a:t>
            </a:r>
            <a:r>
              <a:rPr lang="fr-FR" b="1" u="sng" dirty="0">
                <a:solidFill>
                  <a:schemeClr val="tx1"/>
                </a:solidFill>
              </a:rPr>
              <a:t> </a:t>
            </a:r>
            <a:r>
              <a:rPr lang="fr-FR" b="1" u="sng" dirty="0" err="1">
                <a:solidFill>
                  <a:schemeClr val="tx1"/>
                </a:solidFill>
              </a:rPr>
              <a:t>great</a:t>
            </a:r>
            <a:r>
              <a:rPr lang="fr-FR" b="1" u="sng" dirty="0">
                <a:solidFill>
                  <a:schemeClr val="tx1"/>
                </a:solidFill>
              </a:rPr>
              <a:t> </a:t>
            </a:r>
            <a:r>
              <a:rPr lang="fr-FR" b="1" u="sng" dirty="0" err="1">
                <a:solidFill>
                  <a:schemeClr val="tx1"/>
                </a:solidFill>
              </a:rPr>
              <a:t>carefulness</a:t>
            </a:r>
            <a:endParaRPr lang="fr-FR" u="sng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Semi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sealed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structure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with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extractor</a:t>
            </a:r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Full suit</a:t>
            </a:r>
          </a:p>
          <a:p>
            <a:pPr lvl="1"/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/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Respiratory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mask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24" r="15481" b="3742"/>
          <a:stretch/>
        </p:blipFill>
        <p:spPr>
          <a:xfrm>
            <a:off x="4693409" y="4250960"/>
            <a:ext cx="1244600" cy="220252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365" y="4250960"/>
            <a:ext cx="2936695" cy="220252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83" t="40618" r="30000" b="19135"/>
          <a:stretch/>
        </p:blipFill>
        <p:spPr>
          <a:xfrm>
            <a:off x="2408522" y="1840201"/>
            <a:ext cx="1543575" cy="166900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750" y="1840370"/>
            <a:ext cx="2249049" cy="1686787"/>
          </a:xfrm>
          <a:prstGeom prst="rect">
            <a:avLst/>
          </a:prstGeom>
        </p:spPr>
      </p:pic>
      <p:sp>
        <p:nvSpPr>
          <p:cNvPr id="10" name="Espace réservé de la date 4">
            <a:extLst>
              <a:ext uri="{FF2B5EF4-FFF2-40B4-BE49-F238E27FC236}">
                <a16:creationId xmlns:a16="http://schemas.microsoft.com/office/drawing/2014/main" id="{349A52A0-0725-4577-B5E9-F91F28EB925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AF6A92F4-FF17-4D08-BA95-8917FD385030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9C23466-40D3-4B55-988B-8C5ED5194F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530883B8-83EE-491F-8010-982C4418D1A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2050" y="6506992"/>
            <a:ext cx="6629400" cy="253916"/>
          </a:xfrm>
        </p:spPr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04288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6D9E60C-F1B6-4123-9FB7-64CA2C659053}"/>
              </a:ext>
            </a:extLst>
          </p:cNvPr>
          <p:cNvSpPr/>
          <p:nvPr/>
        </p:nvSpPr>
        <p:spPr>
          <a:xfrm>
            <a:off x="5318760" y="3180080"/>
            <a:ext cx="2651760" cy="13919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7373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424732"/>
          </a:xfrm>
        </p:spPr>
        <p:txBody>
          <a:bodyPr/>
          <a:lstStyle/>
          <a:p>
            <a:r>
              <a:rPr lang="fr-FR" dirty="0"/>
              <a:t>Annex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222603" y="829227"/>
            <a:ext cx="8794012" cy="984885"/>
          </a:xfrm>
        </p:spPr>
        <p:txBody>
          <a:bodyPr/>
          <a:lstStyle/>
          <a:p>
            <a:pPr algn="just"/>
            <a:r>
              <a:rPr lang="fr-FR" dirty="0" err="1">
                <a:solidFill>
                  <a:schemeClr val="tx1"/>
                </a:solidFill>
              </a:rPr>
              <a:t>Yoke-shell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sub-assembly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shimming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until</a:t>
            </a:r>
            <a:r>
              <a:rPr lang="fr-FR" dirty="0">
                <a:solidFill>
                  <a:schemeClr val="tx1"/>
                </a:solidFill>
              </a:rPr>
              <a:t> 13,7mm (0,1mm </a:t>
            </a:r>
            <a:r>
              <a:rPr lang="fr-FR" dirty="0" err="1">
                <a:solidFill>
                  <a:schemeClr val="tx1"/>
                </a:solidFill>
              </a:rPr>
              <a:t>step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bladders</a:t>
            </a:r>
            <a:r>
              <a:rPr lang="fr-FR" dirty="0">
                <a:solidFill>
                  <a:schemeClr val="tx1"/>
                </a:solidFill>
              </a:rPr>
              <a:t> trolley)</a:t>
            </a:r>
          </a:p>
          <a:p>
            <a:pPr lvl="1" algn="just"/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83A8458-3ABE-422C-A8AF-0BEF9BA6AD20}"/>
              </a:ext>
            </a:extLst>
          </p:cNvPr>
          <p:cNvGrpSpPr/>
          <p:nvPr/>
        </p:nvGrpSpPr>
        <p:grpSpPr>
          <a:xfrm>
            <a:off x="5435770" y="1321669"/>
            <a:ext cx="3873178" cy="2508645"/>
            <a:chOff x="4162406" y="1244809"/>
            <a:chExt cx="3873178" cy="2508645"/>
          </a:xfrm>
        </p:grpSpPr>
        <p:grpSp>
          <p:nvGrpSpPr>
            <p:cNvPr id="4" name="Groupe 3"/>
            <p:cNvGrpSpPr/>
            <p:nvPr/>
          </p:nvGrpSpPr>
          <p:grpSpPr>
            <a:xfrm>
              <a:off x="4162406" y="1559443"/>
              <a:ext cx="3873178" cy="2194011"/>
              <a:chOff x="4587793" y="4107071"/>
              <a:chExt cx="3873178" cy="2194011"/>
            </a:xfrm>
          </p:grpSpPr>
          <p:grpSp>
            <p:nvGrpSpPr>
              <p:cNvPr id="33" name="Groupe 32"/>
              <p:cNvGrpSpPr/>
              <p:nvPr/>
            </p:nvGrpSpPr>
            <p:grpSpPr>
              <a:xfrm>
                <a:off x="4587793" y="4477570"/>
                <a:ext cx="3873178" cy="1823512"/>
                <a:chOff x="4110121" y="4418429"/>
                <a:chExt cx="3873178" cy="1823512"/>
              </a:xfrm>
            </p:grpSpPr>
            <p:grpSp>
              <p:nvGrpSpPr>
                <p:cNvPr id="30" name="Groupe 29"/>
                <p:cNvGrpSpPr/>
                <p:nvPr/>
              </p:nvGrpSpPr>
              <p:grpSpPr>
                <a:xfrm>
                  <a:off x="4110121" y="4418429"/>
                  <a:ext cx="3056563" cy="1823512"/>
                  <a:chOff x="2208533" y="4504865"/>
                  <a:chExt cx="3056563" cy="1823512"/>
                </a:xfrm>
              </p:grpSpPr>
              <p:grpSp>
                <p:nvGrpSpPr>
                  <p:cNvPr id="11" name="Groupe 10"/>
                  <p:cNvGrpSpPr/>
                  <p:nvPr/>
                </p:nvGrpSpPr>
                <p:grpSpPr>
                  <a:xfrm>
                    <a:off x="2208533" y="4504865"/>
                    <a:ext cx="3056563" cy="1823512"/>
                    <a:chOff x="-719762" y="1926452"/>
                    <a:chExt cx="3056563" cy="1823512"/>
                  </a:xfrm>
                </p:grpSpPr>
                <p:grpSp>
                  <p:nvGrpSpPr>
                    <p:cNvPr id="18" name="Groupe 17"/>
                    <p:cNvGrpSpPr/>
                    <p:nvPr/>
                  </p:nvGrpSpPr>
                  <p:grpSpPr>
                    <a:xfrm>
                      <a:off x="988292" y="1926452"/>
                      <a:ext cx="1348509" cy="1823512"/>
                      <a:chOff x="1413164" y="2055761"/>
                      <a:chExt cx="1348509" cy="1823512"/>
                    </a:xfrm>
                  </p:grpSpPr>
                  <p:cxnSp>
                    <p:nvCxnSpPr>
                      <p:cNvPr id="21" name="Connecteur droit 20"/>
                      <p:cNvCxnSpPr/>
                      <p:nvPr/>
                    </p:nvCxnSpPr>
                    <p:spPr>
                      <a:xfrm>
                        <a:off x="1413164" y="3879273"/>
                        <a:ext cx="1348509" cy="0"/>
                      </a:xfrm>
                      <a:prstGeom prst="line">
                        <a:avLst/>
                      </a:prstGeom>
                      <a:ln w="762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2" name="Rectangle 21"/>
                      <p:cNvSpPr/>
                      <p:nvPr/>
                    </p:nvSpPr>
                    <p:spPr>
                      <a:xfrm>
                        <a:off x="1690255" y="3491345"/>
                        <a:ext cx="157018" cy="3509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3" name="Rectangle 22"/>
                      <p:cNvSpPr/>
                      <p:nvPr/>
                    </p:nvSpPr>
                    <p:spPr>
                      <a:xfrm>
                        <a:off x="2350655" y="3491345"/>
                        <a:ext cx="157018" cy="3509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4" name="Rectangle 23"/>
                      <p:cNvSpPr/>
                      <p:nvPr/>
                    </p:nvSpPr>
                    <p:spPr>
                      <a:xfrm>
                        <a:off x="1690255" y="2055761"/>
                        <a:ext cx="157018" cy="3509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5" name="Rectangle 24"/>
                      <p:cNvSpPr/>
                      <p:nvPr/>
                    </p:nvSpPr>
                    <p:spPr>
                      <a:xfrm>
                        <a:off x="2350655" y="2055761"/>
                        <a:ext cx="157018" cy="3509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6" name="Rectangle 25"/>
                      <p:cNvSpPr/>
                      <p:nvPr/>
                    </p:nvSpPr>
                    <p:spPr>
                      <a:xfrm>
                        <a:off x="1690255" y="2434453"/>
                        <a:ext cx="157018" cy="101071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7" name="Rectangle 26"/>
                      <p:cNvSpPr/>
                      <p:nvPr/>
                    </p:nvSpPr>
                    <p:spPr>
                      <a:xfrm>
                        <a:off x="2350655" y="2430506"/>
                        <a:ext cx="157018" cy="101071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</p:grpSp>
                <p:sp>
                  <p:nvSpPr>
                    <p:cNvPr id="13" name="ZoneTexte 12"/>
                    <p:cNvSpPr txBox="1"/>
                    <p:nvPr/>
                  </p:nvSpPr>
                  <p:spPr>
                    <a:xfrm>
                      <a:off x="-308614" y="3306832"/>
                      <a:ext cx="126538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dirty="0"/>
                        <a:t>LE</a:t>
                      </a:r>
                    </a:p>
                  </p:txBody>
                </p:sp>
                <p:sp>
                  <p:nvSpPr>
                    <p:cNvPr id="14" name="ZoneTexte 13"/>
                    <p:cNvSpPr txBox="1"/>
                    <p:nvPr/>
                  </p:nvSpPr>
                  <p:spPr>
                    <a:xfrm>
                      <a:off x="-277089" y="1935812"/>
                      <a:ext cx="126538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dirty="0"/>
                        <a:t>RE</a:t>
                      </a:r>
                    </a:p>
                  </p:txBody>
                </p:sp>
                <p:sp>
                  <p:nvSpPr>
                    <p:cNvPr id="15" name="ZoneTexte 14"/>
                    <p:cNvSpPr txBox="1"/>
                    <p:nvPr/>
                  </p:nvSpPr>
                  <p:spPr>
                    <a:xfrm>
                      <a:off x="-719762" y="2585438"/>
                      <a:ext cx="126538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dirty="0"/>
                        <a:t>Central</a:t>
                      </a:r>
                    </a:p>
                  </p:txBody>
                </p:sp>
              </p:grpSp>
              <p:sp>
                <p:nvSpPr>
                  <p:cNvPr id="29" name="Rectangle 28"/>
                  <p:cNvSpPr/>
                  <p:nvPr/>
                </p:nvSpPr>
                <p:spPr>
                  <a:xfrm>
                    <a:off x="4350696" y="4514225"/>
                    <a:ext cx="503382" cy="17772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144000" tIns="108000" rIns="144000" bIns="144000" rtlCol="0" anchor="ctr">
                    <a:spAutoFit/>
                  </a:bodyPr>
                  <a:lstStyle/>
                  <a:p>
                    <a:pPr algn="ctr"/>
                    <a:endParaRPr lang="fr-FR" dirty="0"/>
                  </a:p>
                </p:txBody>
              </p:sp>
            </p:grpSp>
            <p:sp>
              <p:nvSpPr>
                <p:cNvPr id="31" name="ZoneTexte 30"/>
                <p:cNvSpPr txBox="1"/>
                <p:nvPr/>
              </p:nvSpPr>
              <p:spPr>
                <a:xfrm>
                  <a:off x="6717918" y="5131276"/>
                  <a:ext cx="126538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100" i="1" dirty="0"/>
                    <a:t>150,34µm/m</a:t>
                  </a:r>
                </a:p>
              </p:txBody>
            </p:sp>
            <p:sp>
              <p:nvSpPr>
                <p:cNvPr id="32" name="ZoneTexte 31"/>
                <p:cNvSpPr txBox="1"/>
                <p:nvPr/>
              </p:nvSpPr>
              <p:spPr>
                <a:xfrm>
                  <a:off x="5101429" y="5172759"/>
                  <a:ext cx="126538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100" i="1" dirty="0"/>
                    <a:t>81,97µm/m</a:t>
                  </a:r>
                </a:p>
              </p:txBody>
            </p:sp>
          </p:grpSp>
          <p:sp>
            <p:nvSpPr>
              <p:cNvPr id="28" name="ZoneTexte 27"/>
              <p:cNvSpPr txBox="1"/>
              <p:nvPr/>
            </p:nvSpPr>
            <p:spPr>
              <a:xfrm>
                <a:off x="7195590" y="4494101"/>
                <a:ext cx="12653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i="1" dirty="0"/>
                  <a:t>1,19µm/m</a:t>
                </a: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7195590" y="5955616"/>
                <a:ext cx="12653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i="1" dirty="0"/>
                  <a:t>10,75µm/m</a:t>
                </a:r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5606981" y="5932648"/>
                <a:ext cx="12653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i="1" dirty="0"/>
                  <a:t>6,62µm/m</a:t>
                </a: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5606981" y="4508104"/>
                <a:ext cx="12653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i="1" dirty="0"/>
                  <a:t>0,79µm/m</a:t>
                </a: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5528071" y="4113468"/>
                <a:ext cx="12653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err="1"/>
                  <a:t>Left</a:t>
                </a:r>
                <a:r>
                  <a:rPr lang="fr-FR" sz="1400" dirty="0"/>
                  <a:t> </a:t>
                </a:r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7195589" y="4107071"/>
                <a:ext cx="12653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/>
                  <a:t>Right </a:t>
                </a:r>
              </a:p>
            </p:txBody>
          </p:sp>
        </p:grpSp>
        <p:sp>
          <p:nvSpPr>
            <p:cNvPr id="39" name="ZoneTexte 38"/>
            <p:cNvSpPr txBox="1"/>
            <p:nvPr/>
          </p:nvSpPr>
          <p:spPr>
            <a:xfrm>
              <a:off x="5870460" y="1244809"/>
              <a:ext cx="1429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/>
                <a:t>Y </a:t>
              </a:r>
              <a:r>
                <a:rPr lang="fr-FR" sz="1400" b="1" dirty="0" err="1"/>
                <a:t>results</a:t>
              </a:r>
              <a:endParaRPr lang="fr-FR" sz="1400" b="1" dirty="0"/>
            </a:p>
          </p:txBody>
        </p:sp>
      </p:grpSp>
      <p:sp>
        <p:nvSpPr>
          <p:cNvPr id="40" name="Espace réservé de la date 4">
            <a:extLst>
              <a:ext uri="{FF2B5EF4-FFF2-40B4-BE49-F238E27FC236}">
                <a16:creationId xmlns:a16="http://schemas.microsoft.com/office/drawing/2014/main" id="{8728DACE-4376-4CA5-B992-DBBC22842B6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D1054DAB-C3FD-4896-9031-CA51A1FD9C5A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42BEF96-9A02-47BA-A729-366F57FFFCC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41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3AB9FCB3-0159-4E47-8C48-FDC5A0A6B38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77E76912-44C4-4CD7-89D4-78975C545D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868873"/>
              </p:ext>
            </p:extLst>
          </p:nvPr>
        </p:nvGraphicFramePr>
        <p:xfrm>
          <a:off x="253644" y="2317668"/>
          <a:ext cx="544153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555">
                  <a:extLst>
                    <a:ext uri="{9D8B030D-6E8A-4147-A177-3AD203B41FA5}">
                      <a16:colId xmlns:a16="http://schemas.microsoft.com/office/drawing/2014/main" val="1046590380"/>
                    </a:ext>
                  </a:extLst>
                </a:gridCol>
                <a:gridCol w="1483043">
                  <a:extLst>
                    <a:ext uri="{9D8B030D-6E8A-4147-A177-3AD203B41FA5}">
                      <a16:colId xmlns:a16="http://schemas.microsoft.com/office/drawing/2014/main" val="2494347042"/>
                    </a:ext>
                  </a:extLst>
                </a:gridCol>
                <a:gridCol w="1346466">
                  <a:extLst>
                    <a:ext uri="{9D8B030D-6E8A-4147-A177-3AD203B41FA5}">
                      <a16:colId xmlns:a16="http://schemas.microsoft.com/office/drawing/2014/main" val="805836607"/>
                    </a:ext>
                  </a:extLst>
                </a:gridCol>
                <a:gridCol w="1346466">
                  <a:extLst>
                    <a:ext uri="{9D8B030D-6E8A-4147-A177-3AD203B41FA5}">
                      <a16:colId xmlns:a16="http://schemas.microsoft.com/office/drawing/2014/main" val="3698853683"/>
                    </a:ext>
                  </a:extLst>
                </a:gridCol>
              </a:tblGrid>
              <a:tr h="206772">
                <a:tc>
                  <a:txBody>
                    <a:bodyPr/>
                    <a:lstStyle/>
                    <a:p>
                      <a:r>
                        <a:rPr lang="fr-FR" sz="1600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Pressure (b)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/>
                        <a:t>Shimming</a:t>
                      </a:r>
                      <a:r>
                        <a:rPr lang="fr-FR" sz="1600" dirty="0"/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Shell </a:t>
                      </a:r>
                      <a:r>
                        <a:rPr lang="fr-FR" sz="1600" dirty="0" err="1"/>
                        <a:t>strain</a:t>
                      </a:r>
                      <a:r>
                        <a:rPr lang="fr-FR" sz="1600" dirty="0"/>
                        <a:t> (µm/m)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808115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Up &amp;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 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3-60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734223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U&amp;D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50-230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423462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U&amp;D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47-225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122091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r>
                        <a:rPr lang="fr-FR" sz="1600" dirty="0"/>
                        <a:t>U&amp;D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100-285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07886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U&amp;D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100-335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872829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U&amp;D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120-350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530853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D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120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13,6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-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463555"/>
                  </a:ext>
                </a:extLst>
              </a:tr>
              <a:tr h="3055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D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160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13,7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-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080100"/>
                  </a:ext>
                </a:extLst>
              </a:tr>
            </a:tbl>
          </a:graphicData>
        </a:graphic>
      </p:graphicFrame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037527-E3E0-4767-8095-39C650412436}"/>
              </a:ext>
            </a:extLst>
          </p:cNvPr>
          <p:cNvCxnSpPr/>
          <p:nvPr/>
        </p:nvCxnSpPr>
        <p:spPr>
          <a:xfrm>
            <a:off x="5846918" y="5090160"/>
            <a:ext cx="35068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899CA4F0-30F5-49D0-A52B-63860C1317FA}"/>
              </a:ext>
            </a:extLst>
          </p:cNvPr>
          <p:cNvSpPr txBox="1"/>
          <p:nvPr/>
        </p:nvSpPr>
        <p:spPr>
          <a:xfrm>
            <a:off x="6223000" y="4876800"/>
            <a:ext cx="201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140b for Up </a:t>
            </a:r>
            <a:r>
              <a:rPr lang="fr-FR" dirty="0" err="1"/>
              <a:t>side</a:t>
            </a:r>
            <a:endParaRPr lang="fr-FR" dirty="0"/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16D4C48B-40E3-4EB4-83FF-9CA092B63793}"/>
              </a:ext>
            </a:extLst>
          </p:cNvPr>
          <p:cNvCxnSpPr/>
          <p:nvPr/>
        </p:nvCxnSpPr>
        <p:spPr>
          <a:xfrm>
            <a:off x="5846918" y="5444646"/>
            <a:ext cx="35068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4A5ED2FA-0E9B-43A0-B8FD-9F1EF1ADF7B9}"/>
              </a:ext>
            </a:extLst>
          </p:cNvPr>
          <p:cNvSpPr txBox="1"/>
          <p:nvPr/>
        </p:nvSpPr>
        <p:spPr>
          <a:xfrm>
            <a:off x="6223000" y="5231286"/>
            <a:ext cx="201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180b for Up </a:t>
            </a:r>
            <a:r>
              <a:rPr lang="fr-FR" dirty="0" err="1"/>
              <a:t>side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6207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r>
              <a:rPr lang="fr-FR" dirty="0"/>
              <a:t> 3/9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0" y="829227"/>
            <a:ext cx="8812303" cy="3400931"/>
          </a:xfrm>
        </p:spPr>
        <p:txBody>
          <a:bodyPr/>
          <a:lstStyle/>
          <a:p>
            <a:r>
              <a:rPr lang="fr-FR" dirty="0" err="1">
                <a:solidFill>
                  <a:schemeClr val="tx1"/>
                </a:solidFill>
              </a:rPr>
              <a:t>Yokes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assembled</a:t>
            </a:r>
            <a:r>
              <a:rPr lang="fr-FR" dirty="0">
                <a:solidFill>
                  <a:schemeClr val="tx1"/>
                </a:solidFill>
              </a:rPr>
              <a:t> on one </a:t>
            </a:r>
            <a:r>
              <a:rPr lang="fr-FR" dirty="0" err="1">
                <a:solidFill>
                  <a:schemeClr val="tx1"/>
                </a:solidFill>
              </a:rPr>
              <a:t>another</a:t>
            </a:r>
            <a:r>
              <a:rPr lang="fr-FR" dirty="0">
                <a:solidFill>
                  <a:schemeClr val="tx1"/>
                </a:solidFill>
              </a:rPr>
              <a:t> on the magnet crane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>
                <a:solidFill>
                  <a:schemeClr val="tx1"/>
                </a:solidFill>
              </a:rPr>
              <a:t>4 lifting </a:t>
            </a:r>
            <a:r>
              <a:rPr lang="fr-FR" dirty="0" err="1">
                <a:solidFill>
                  <a:schemeClr val="tx1"/>
                </a:solidFill>
              </a:rPr>
              <a:t>hooks</a:t>
            </a:r>
            <a:r>
              <a:rPr lang="fr-FR" dirty="0">
                <a:solidFill>
                  <a:schemeClr val="tx1"/>
                </a:solidFill>
              </a:rPr>
              <a:t> on RE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overall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weight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firstly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taken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by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lower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hooks,then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by all 4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33" y="1243458"/>
            <a:ext cx="2722033" cy="204152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6" r="4777" b="10786"/>
          <a:stretch/>
        </p:blipFill>
        <p:spPr>
          <a:xfrm>
            <a:off x="3698777" y="4100533"/>
            <a:ext cx="2478481" cy="2256353"/>
          </a:xfrm>
          <a:prstGeom prst="rect">
            <a:avLst/>
          </a:prstGeom>
        </p:spPr>
      </p:pic>
      <p:cxnSp>
        <p:nvCxnSpPr>
          <p:cNvPr id="15" name="Connecteur droit avec flèche 14"/>
          <p:cNvCxnSpPr>
            <a:cxnSpLocks/>
          </p:cNvCxnSpPr>
          <p:nvPr/>
        </p:nvCxnSpPr>
        <p:spPr>
          <a:xfrm flipH="1">
            <a:off x="4288367" y="1559293"/>
            <a:ext cx="976652" cy="21024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e la date 4">
            <a:extLst>
              <a:ext uri="{FF2B5EF4-FFF2-40B4-BE49-F238E27FC236}">
                <a16:creationId xmlns:a16="http://schemas.microsoft.com/office/drawing/2014/main" id="{8ABD607F-FF74-4674-B01C-079B9D9E42A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7B88B99E-B224-4B89-8E6A-9BE456987678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434B3FF-1417-450B-9430-3058F5C4E932}"/>
              </a:ext>
            </a:extLst>
          </p:cNvPr>
          <p:cNvSpPr txBox="1"/>
          <p:nvPr/>
        </p:nvSpPr>
        <p:spPr>
          <a:xfrm>
            <a:off x="5419023" y="1350582"/>
            <a:ext cx="2261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Deported</a:t>
            </a:r>
            <a:r>
              <a:rPr lang="fr-FR" dirty="0">
                <a:solidFill>
                  <a:srgbClr val="FF0000"/>
                </a:solidFill>
              </a:rPr>
              <a:t> lifting ring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44F79A-92E8-4BEB-8D41-C87C4ED6EF53}"/>
              </a:ext>
            </a:extLst>
          </p:cNvPr>
          <p:cNvSpPr/>
          <p:nvPr/>
        </p:nvSpPr>
        <p:spPr>
          <a:xfrm>
            <a:off x="3763478" y="2387065"/>
            <a:ext cx="240631" cy="4112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14EB4E-A7C8-466A-A198-B5FEF6874512}"/>
              </a:ext>
            </a:extLst>
          </p:cNvPr>
          <p:cNvSpPr/>
          <p:nvPr/>
        </p:nvSpPr>
        <p:spPr>
          <a:xfrm>
            <a:off x="4196822" y="2272363"/>
            <a:ext cx="240631" cy="4112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0DA4AE0-9448-4432-848C-0BB53A8D6DDD}"/>
              </a:ext>
            </a:extLst>
          </p:cNvPr>
          <p:cNvCxnSpPr>
            <a:cxnSpLocks/>
          </p:cNvCxnSpPr>
          <p:nvPr/>
        </p:nvCxnSpPr>
        <p:spPr>
          <a:xfrm flipH="1" flipV="1">
            <a:off x="4457014" y="2477972"/>
            <a:ext cx="962009" cy="235874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2442168A-C68D-4320-B8B4-F571B89ED4D0}"/>
              </a:ext>
            </a:extLst>
          </p:cNvPr>
          <p:cNvCxnSpPr>
            <a:cxnSpLocks/>
          </p:cNvCxnSpPr>
          <p:nvPr/>
        </p:nvCxnSpPr>
        <p:spPr>
          <a:xfrm flipH="1">
            <a:off x="4004110" y="2702842"/>
            <a:ext cx="1387744" cy="95442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74E1F704-8072-4BF8-BC86-CC0977A2E48F}"/>
              </a:ext>
            </a:extLst>
          </p:cNvPr>
          <p:cNvSpPr txBox="1"/>
          <p:nvPr/>
        </p:nvSpPr>
        <p:spPr>
          <a:xfrm>
            <a:off x="5419022" y="2519776"/>
            <a:ext cx="3724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Yokes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clampers</a:t>
            </a:r>
            <a:r>
              <a:rPr lang="fr-FR" dirty="0">
                <a:solidFill>
                  <a:srgbClr val="FF0000"/>
                </a:solidFill>
              </a:rPr>
              <a:t> on RE and LE </a:t>
            </a:r>
            <a:r>
              <a:rPr lang="fr-FR" dirty="0" err="1">
                <a:solidFill>
                  <a:srgbClr val="FF0000"/>
                </a:solidFill>
              </a:rPr>
              <a:t>sides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75A81018-6A2C-4391-8E85-2BD9A15AC254}"/>
              </a:ext>
            </a:extLst>
          </p:cNvPr>
          <p:cNvCxnSpPr>
            <a:cxnSpLocks/>
          </p:cNvCxnSpPr>
          <p:nvPr/>
        </p:nvCxnSpPr>
        <p:spPr>
          <a:xfrm>
            <a:off x="1722922" y="1900365"/>
            <a:ext cx="1083154" cy="282708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B93A3782-DBBB-46FE-B4F8-2CD943E293BB}"/>
              </a:ext>
            </a:extLst>
          </p:cNvPr>
          <p:cNvSpPr txBox="1"/>
          <p:nvPr/>
        </p:nvSpPr>
        <p:spPr>
          <a:xfrm>
            <a:off x="21143" y="1531033"/>
            <a:ext cx="2261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Tightening</a:t>
            </a:r>
            <a:r>
              <a:rPr lang="fr-FR" dirty="0">
                <a:solidFill>
                  <a:srgbClr val="FF0000"/>
                </a:solidFill>
              </a:rPr>
              <a:t> slings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AE198B81-8168-4AF8-B743-DFF59AE2ECF7}"/>
              </a:ext>
            </a:extLst>
          </p:cNvPr>
          <p:cNvCxnSpPr>
            <a:cxnSpLocks/>
          </p:cNvCxnSpPr>
          <p:nvPr/>
        </p:nvCxnSpPr>
        <p:spPr>
          <a:xfrm flipV="1">
            <a:off x="2078161" y="2543776"/>
            <a:ext cx="1821089" cy="380503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2F27B993-B2B9-401B-BAC7-C81EE3C410E6}"/>
              </a:ext>
            </a:extLst>
          </p:cNvPr>
          <p:cNvSpPr txBox="1"/>
          <p:nvPr/>
        </p:nvSpPr>
        <p:spPr>
          <a:xfrm>
            <a:off x="467566" y="2733482"/>
            <a:ext cx="1617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12,2mm </a:t>
            </a:r>
            <a:r>
              <a:rPr lang="fr-FR" dirty="0" err="1">
                <a:solidFill>
                  <a:srgbClr val="FF0000"/>
                </a:solidFill>
              </a:rPr>
              <a:t>shim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CE2C3A-31BB-4533-8E08-6B4ADDBA2A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BB974A-BF7E-4E02-A1BB-1DD64D3DC5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322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r>
              <a:rPr lang="fr-FR" dirty="0"/>
              <a:t> 4/9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76421" y="829227"/>
            <a:ext cx="7260264" cy="2323713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2 </a:t>
            </a:r>
            <a:r>
              <a:rPr lang="fr-FR" dirty="0" err="1">
                <a:solidFill>
                  <a:schemeClr val="tx1"/>
                </a:solidFill>
              </a:rPr>
              <a:t>mandatory</a:t>
            </a:r>
            <a:r>
              <a:rPr lang="fr-FR" dirty="0">
                <a:solidFill>
                  <a:schemeClr val="tx1"/>
                </a:solidFill>
              </a:rPr>
              <a:t> winches to </a:t>
            </a:r>
            <a:r>
              <a:rPr lang="fr-FR" dirty="0" err="1">
                <a:solidFill>
                  <a:schemeClr val="tx1"/>
                </a:solidFill>
              </a:rPr>
              <a:t>operate</a:t>
            </a:r>
            <a:r>
              <a:rPr lang="fr-FR" dirty="0">
                <a:solidFill>
                  <a:schemeClr val="tx1"/>
                </a:solidFill>
              </a:rPr>
              <a:t> the rotation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Long sling </a:t>
            </a:r>
            <a:r>
              <a:rPr lang="fr-FR" dirty="0" err="1">
                <a:solidFill>
                  <a:schemeClr val="tx1"/>
                </a:solidFill>
              </a:rPr>
              <a:t>between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deported</a:t>
            </a:r>
            <a:r>
              <a:rPr lang="fr-FR" dirty="0">
                <a:solidFill>
                  <a:schemeClr val="tx1"/>
                </a:solidFill>
              </a:rPr>
              <a:t> lifting ring and the </a:t>
            </a:r>
            <a:r>
              <a:rPr lang="fr-FR" dirty="0" err="1">
                <a:solidFill>
                  <a:schemeClr val="tx1"/>
                </a:solidFill>
              </a:rPr>
              <a:t>hook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b="1" u="sng" dirty="0">
                <a:solidFill>
                  <a:schemeClr val="tx1"/>
                </a:solidFill>
              </a:rPr>
              <a:t>Operations </a:t>
            </a:r>
            <a:r>
              <a:rPr lang="fr-FR" b="1" u="sng" dirty="0" err="1">
                <a:solidFill>
                  <a:schemeClr val="tx1"/>
                </a:solidFill>
              </a:rPr>
              <a:t>realised</a:t>
            </a:r>
            <a:r>
              <a:rPr lang="fr-FR" b="1" u="sng" dirty="0">
                <a:solidFill>
                  <a:schemeClr val="tx1"/>
                </a:solidFill>
              </a:rPr>
              <a:t> </a:t>
            </a:r>
            <a:r>
              <a:rPr lang="fr-FR" b="1" u="sng" dirty="0" err="1">
                <a:solidFill>
                  <a:schemeClr val="tx1"/>
                </a:solidFill>
              </a:rPr>
              <a:t>with</a:t>
            </a:r>
            <a:r>
              <a:rPr lang="fr-FR" b="1" u="sng" dirty="0">
                <a:solidFill>
                  <a:schemeClr val="tx1"/>
                </a:solidFill>
              </a:rPr>
              <a:t> </a:t>
            </a:r>
            <a:r>
              <a:rPr lang="fr-FR" b="1" u="sng" dirty="0" err="1">
                <a:solidFill>
                  <a:schemeClr val="tx1"/>
                </a:solidFill>
              </a:rPr>
              <a:t>great</a:t>
            </a:r>
            <a:r>
              <a:rPr lang="fr-FR" b="1" u="sng" dirty="0">
                <a:solidFill>
                  <a:schemeClr val="tx1"/>
                </a:solidFill>
              </a:rPr>
              <a:t> </a:t>
            </a:r>
            <a:r>
              <a:rPr lang="fr-FR" b="1" u="sng" dirty="0" err="1">
                <a:solidFill>
                  <a:schemeClr val="tx1"/>
                </a:solidFill>
              </a:rPr>
              <a:t>carefulness</a:t>
            </a:r>
            <a:endParaRPr lang="fr-FR" u="sng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grpSp>
        <p:nvGrpSpPr>
          <p:cNvPr id="26" name="Groupe 25"/>
          <p:cNvGrpSpPr/>
          <p:nvPr/>
        </p:nvGrpSpPr>
        <p:grpSpPr>
          <a:xfrm>
            <a:off x="7056532" y="829226"/>
            <a:ext cx="2365429" cy="1940413"/>
            <a:chOff x="5757333" y="2127820"/>
            <a:chExt cx="2365429" cy="1940413"/>
          </a:xfrm>
        </p:grpSpPr>
        <p:sp>
          <p:nvSpPr>
            <p:cNvPr id="4" name="Rectangle 3"/>
            <p:cNvSpPr/>
            <p:nvPr/>
          </p:nvSpPr>
          <p:spPr>
            <a:xfrm>
              <a:off x="5757333" y="2127820"/>
              <a:ext cx="482600" cy="43912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r>
                <a:rPr lang="fr-FR" sz="1100" dirty="0"/>
                <a:t>1T</a:t>
              </a:r>
            </a:p>
          </p:txBody>
        </p:sp>
        <p:cxnSp>
          <p:nvCxnSpPr>
            <p:cNvPr id="8" name="Connecteur droit 7"/>
            <p:cNvCxnSpPr>
              <a:stCxn id="4" idx="2"/>
            </p:cNvCxnSpPr>
            <p:nvPr/>
          </p:nvCxnSpPr>
          <p:spPr>
            <a:xfrm>
              <a:off x="5998633" y="2566947"/>
              <a:ext cx="0" cy="138275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>
              <a:cxnSpLocks/>
              <a:stCxn id="4" idx="2"/>
              <a:endCxn id="11" idx="0"/>
            </p:cNvCxnSpPr>
            <p:nvPr/>
          </p:nvCxnSpPr>
          <p:spPr>
            <a:xfrm>
              <a:off x="5998633" y="2566947"/>
              <a:ext cx="234952" cy="6507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lipse 10"/>
            <p:cNvSpPr/>
            <p:nvPr/>
          </p:nvSpPr>
          <p:spPr>
            <a:xfrm>
              <a:off x="6151035" y="3217680"/>
              <a:ext cx="165100" cy="1524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6316568" y="3113882"/>
              <a:ext cx="749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i="1" dirty="0"/>
                <a:t>Hook </a:t>
              </a:r>
            </a:p>
          </p:txBody>
        </p:sp>
        <p:cxnSp>
          <p:nvCxnSpPr>
            <p:cNvPr id="19" name="Connecteur droit 18"/>
            <p:cNvCxnSpPr/>
            <p:nvPr/>
          </p:nvCxnSpPr>
          <p:spPr>
            <a:xfrm>
              <a:off x="6256868" y="3356179"/>
              <a:ext cx="211668" cy="65751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Ellipse 19"/>
            <p:cNvSpPr/>
            <p:nvPr/>
          </p:nvSpPr>
          <p:spPr>
            <a:xfrm>
              <a:off x="6409269" y="3949700"/>
              <a:ext cx="105834" cy="11853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6210301" y="2162386"/>
              <a:ext cx="749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i="1" dirty="0"/>
                <a:t>Winch  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6446364" y="3728584"/>
              <a:ext cx="16763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i="1" dirty="0" err="1"/>
                <a:t>Deported</a:t>
              </a:r>
              <a:r>
                <a:rPr lang="fr-FR" sz="1200" i="1" dirty="0"/>
                <a:t> lifting ring</a:t>
              </a: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6409269" y="3483961"/>
              <a:ext cx="16763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i="1"/>
                <a:t>Sling </a:t>
              </a:r>
              <a:endParaRPr lang="fr-FR" sz="1200" i="1" dirty="0"/>
            </a:p>
          </p:txBody>
        </p:sp>
      </p:grpSp>
      <p:sp>
        <p:nvSpPr>
          <p:cNvPr id="27" name="Espace réservé du texte 2"/>
          <p:cNvSpPr txBox="1">
            <a:spLocks/>
          </p:cNvSpPr>
          <p:nvPr/>
        </p:nvSpPr>
        <p:spPr>
          <a:xfrm>
            <a:off x="176421" y="3144868"/>
            <a:ext cx="7168412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E50019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 typeface="Wingdings" panose="05000000000000000000" pitchFamily="2" charset="2"/>
              <a:buChar char="o"/>
              <a:defRPr sz="1800" kern="1200">
                <a:solidFill>
                  <a:srgbClr val="3E4A83"/>
                </a:solidFill>
                <a:latin typeface="+mn-lt"/>
                <a:ea typeface="+mn-ea"/>
                <a:cs typeface="+mn-cs"/>
              </a:defRPr>
            </a:lvl2pPr>
            <a:lvl3pPr marL="54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SzPct val="70000"/>
              <a:buFont typeface="Arial" panose="020B0604020202020204" pitchFamily="34" charset="0"/>
              <a:buChar char="●"/>
              <a:defRPr sz="1600" kern="1200">
                <a:solidFill>
                  <a:srgbClr val="7E9CBB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─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>
                <a:solidFill>
                  <a:schemeClr val="tx1"/>
                </a:solidFill>
              </a:rPr>
              <a:t>Progressive </a:t>
            </a:r>
            <a:r>
              <a:rPr lang="fr-FR" dirty="0" err="1">
                <a:solidFill>
                  <a:schemeClr val="tx1"/>
                </a:solidFill>
              </a:rPr>
              <a:t>descent</a:t>
            </a:r>
            <a:r>
              <a:rPr lang="fr-FR" dirty="0">
                <a:solidFill>
                  <a:schemeClr val="tx1"/>
                </a:solidFill>
              </a:rPr>
              <a:t> on LE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r>
              <a:rPr lang="fr-FR" dirty="0">
                <a:solidFill>
                  <a:schemeClr val="tx1"/>
                </a:solidFill>
              </a:rPr>
              <a:t> enables a progressive tension on RE </a:t>
            </a:r>
            <a:r>
              <a:rPr lang="fr-FR" dirty="0" err="1">
                <a:solidFill>
                  <a:schemeClr val="tx1"/>
                </a:solidFill>
              </a:rPr>
              <a:t>side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hooks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2" t="22345" r="18379" b="10062"/>
          <a:stretch/>
        </p:blipFill>
        <p:spPr>
          <a:xfrm>
            <a:off x="287866" y="3891998"/>
            <a:ext cx="2336344" cy="2441122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7" t="8580" r="16435" b="11172"/>
          <a:stretch/>
        </p:blipFill>
        <p:spPr>
          <a:xfrm>
            <a:off x="2659222" y="3891998"/>
            <a:ext cx="2227055" cy="2441122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6" t="11542" r="32593" b="16359"/>
          <a:stretch/>
        </p:blipFill>
        <p:spPr>
          <a:xfrm>
            <a:off x="4925772" y="3889453"/>
            <a:ext cx="2134024" cy="2443668"/>
          </a:xfrm>
          <a:prstGeom prst="rect">
            <a:avLst/>
          </a:prstGeom>
        </p:spPr>
      </p:pic>
      <p:sp>
        <p:nvSpPr>
          <p:cNvPr id="22" name="Espace réservé de la date 4">
            <a:extLst>
              <a:ext uri="{FF2B5EF4-FFF2-40B4-BE49-F238E27FC236}">
                <a16:creationId xmlns:a16="http://schemas.microsoft.com/office/drawing/2014/main" id="{052A26A2-C90A-4679-A534-FDEA87AF77A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CFDDA5CB-0F18-4450-BC32-CEDC280153F9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77C7B40-13B8-4C88-BA75-824D653EB93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C7D6075-1BAF-4D61-99CE-B60E292E5C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FC6ADC6E-33AA-422C-B513-B7410B04F159}"/>
              </a:ext>
            </a:extLst>
          </p:cNvPr>
          <p:cNvGrpSpPr/>
          <p:nvPr/>
        </p:nvGrpSpPr>
        <p:grpSpPr>
          <a:xfrm>
            <a:off x="7126061" y="2895729"/>
            <a:ext cx="2054552" cy="3437391"/>
            <a:chOff x="7126061" y="2895729"/>
            <a:chExt cx="2054552" cy="3437391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757" r="6666" b="32387"/>
            <a:stretch/>
          </p:blipFill>
          <p:spPr>
            <a:xfrm rot="5400000">
              <a:off x="6026868" y="3994922"/>
              <a:ext cx="3437391" cy="1239006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CB44908-2770-46D3-9655-3186E7650A8F}"/>
                </a:ext>
              </a:extLst>
            </p:cNvPr>
            <p:cNvSpPr txBox="1"/>
            <p:nvPr/>
          </p:nvSpPr>
          <p:spPr>
            <a:xfrm>
              <a:off x="8431443" y="3761935"/>
              <a:ext cx="749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RE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7A149A25-2016-4A36-9A63-6ADDCCE08D4C}"/>
                </a:ext>
              </a:extLst>
            </p:cNvPr>
            <p:cNvSpPr txBox="1"/>
            <p:nvPr/>
          </p:nvSpPr>
          <p:spPr>
            <a:xfrm>
              <a:off x="8431443" y="5733510"/>
              <a:ext cx="749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LE</a:t>
              </a:r>
            </a:p>
          </p:txBody>
        </p: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B7FFCCE5-448E-49BB-A791-A4CA17D38CF9}"/>
                </a:ext>
              </a:extLst>
            </p:cNvPr>
            <p:cNvCxnSpPr>
              <a:cxnSpLocks/>
              <a:stCxn id="6" idx="1"/>
            </p:cNvCxnSpPr>
            <p:nvPr/>
          </p:nvCxnSpPr>
          <p:spPr>
            <a:xfrm flipH="1">
              <a:off x="7814303" y="3946601"/>
              <a:ext cx="617140" cy="20441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>
              <a:extLst>
                <a:ext uri="{FF2B5EF4-FFF2-40B4-BE49-F238E27FC236}">
                  <a16:creationId xmlns:a16="http://schemas.microsoft.com/office/drawing/2014/main" id="{FA4AAF8A-974C-4C21-A784-C91304CC4CAD}"/>
                </a:ext>
              </a:extLst>
            </p:cNvPr>
            <p:cNvCxnSpPr/>
            <p:nvPr/>
          </p:nvCxnSpPr>
          <p:spPr>
            <a:xfrm flipH="1">
              <a:off x="7884150" y="5926658"/>
              <a:ext cx="550765" cy="11542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8154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424732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r>
              <a:rPr lang="fr-FR" dirty="0"/>
              <a:t> 5/9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222603" y="829227"/>
            <a:ext cx="8794012" cy="1092607"/>
          </a:xfrm>
        </p:spPr>
        <p:txBody>
          <a:bodyPr/>
          <a:lstStyle/>
          <a:p>
            <a:r>
              <a:rPr lang="fr-FR" dirty="0" err="1">
                <a:solidFill>
                  <a:schemeClr val="tx1"/>
                </a:solidFill>
              </a:rPr>
              <a:t>Coincidence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assured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between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yokes</a:t>
            </a:r>
            <a:r>
              <a:rPr lang="fr-FR" dirty="0">
                <a:solidFill>
                  <a:schemeClr val="tx1"/>
                </a:solidFill>
              </a:rPr>
              <a:t> and </a:t>
            </a:r>
            <a:r>
              <a:rPr lang="fr-FR" dirty="0" err="1">
                <a:solidFill>
                  <a:schemeClr val="tx1"/>
                </a:solidFill>
              </a:rPr>
              <a:t>shells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thanks</a:t>
            </a:r>
            <a:r>
              <a:rPr lang="fr-FR" dirty="0">
                <a:solidFill>
                  <a:schemeClr val="tx1"/>
                </a:solidFill>
              </a:rPr>
              <a:t> to the </a:t>
            </a:r>
            <a:r>
              <a:rPr lang="fr-FR" dirty="0" err="1">
                <a:solidFill>
                  <a:schemeClr val="tx1"/>
                </a:solidFill>
              </a:rPr>
              <a:t>machined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streaks</a:t>
            </a:r>
            <a:endParaRPr lang="fr-FR" dirty="0">
              <a:solidFill>
                <a:srgbClr val="FF0000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27" r="14950"/>
          <a:stretch/>
        </p:blipFill>
        <p:spPr>
          <a:xfrm>
            <a:off x="3300075" y="2724157"/>
            <a:ext cx="2639068" cy="378283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2" t="21612" r="11846" b="37122"/>
          <a:stretch/>
        </p:blipFill>
        <p:spPr>
          <a:xfrm rot="5400000">
            <a:off x="5491239" y="3612261"/>
            <a:ext cx="3948517" cy="184094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008582" y="5615709"/>
            <a:ext cx="129309" cy="24014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17" name="Connecteur droit avec flèche 16"/>
          <p:cNvCxnSpPr>
            <a:stCxn id="15" idx="3"/>
          </p:cNvCxnSpPr>
          <p:nvPr/>
        </p:nvCxnSpPr>
        <p:spPr>
          <a:xfrm flipV="1">
            <a:off x="4137891" y="5477164"/>
            <a:ext cx="2407134" cy="25861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4">
            <a:extLst>
              <a:ext uri="{FF2B5EF4-FFF2-40B4-BE49-F238E27FC236}">
                <a16:creationId xmlns:a16="http://schemas.microsoft.com/office/drawing/2014/main" id="{6D372EB2-8F7C-447A-8B76-FF062A6774E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A37D51BE-0A1A-4B9A-A870-F1C28105E4E1}" type="datetime1">
              <a:rPr lang="fr-FR" smtClean="0"/>
              <a:t>17/06/2025</a:t>
            </a:fld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5867860-463B-4D63-A6D1-509ED0D2F4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0" b="38333"/>
          <a:stretch/>
        </p:blipFill>
        <p:spPr>
          <a:xfrm rot="5400000">
            <a:off x="-337697" y="3644675"/>
            <a:ext cx="3782835" cy="194179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818AF20-7A20-44C0-937C-AE29AE9F6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403" y="1454890"/>
            <a:ext cx="1583740" cy="1187805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C1FC9E-44D2-4183-BFF2-94759D6970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1B8540-BB3A-4C57-B69C-15B13DCDBB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7759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r>
              <a:rPr lang="fr-FR" dirty="0"/>
              <a:t> 6/9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222603" y="829227"/>
            <a:ext cx="8794012" cy="1015663"/>
          </a:xfrm>
        </p:spPr>
        <p:txBody>
          <a:bodyPr/>
          <a:lstStyle/>
          <a:p>
            <a:pPr algn="just"/>
            <a:r>
              <a:rPr lang="fr-FR" dirty="0" err="1">
                <a:solidFill>
                  <a:schemeClr val="tx1"/>
                </a:solidFill>
              </a:rPr>
              <a:t>Inflatable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haulage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between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yokes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 contact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between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external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yokes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and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inner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shells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, initial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interference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(13mm to insert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bladders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),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strain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gauges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initialization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before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bladders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stress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" t="43906" b="33199"/>
          <a:stretch/>
        </p:blipFill>
        <p:spPr>
          <a:xfrm>
            <a:off x="222603" y="4756266"/>
            <a:ext cx="3819446" cy="67425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09" t="18923" r="9177" b="28384"/>
          <a:stretch/>
        </p:blipFill>
        <p:spPr>
          <a:xfrm>
            <a:off x="2532698" y="2092521"/>
            <a:ext cx="1366982" cy="1671781"/>
          </a:xfrm>
          <a:prstGeom prst="rect">
            <a:avLst/>
          </a:prstGeom>
        </p:spPr>
      </p:pic>
      <p:grpSp>
        <p:nvGrpSpPr>
          <p:cNvPr id="19" name="Groupe 18"/>
          <p:cNvGrpSpPr/>
          <p:nvPr/>
        </p:nvGrpSpPr>
        <p:grpSpPr>
          <a:xfrm>
            <a:off x="3899680" y="2928412"/>
            <a:ext cx="4906348" cy="3330948"/>
            <a:chOff x="3899680" y="3150546"/>
            <a:chExt cx="4906348" cy="3330948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4764" y="3150546"/>
              <a:ext cx="4441264" cy="333094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320145" y="4442690"/>
              <a:ext cx="674255" cy="323273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cxnSp>
          <p:nvCxnSpPr>
            <p:cNvPr id="14" name="Connecteur droit avec flèche 13"/>
            <p:cNvCxnSpPr>
              <a:stCxn id="11" idx="1"/>
            </p:cNvCxnSpPr>
            <p:nvPr/>
          </p:nvCxnSpPr>
          <p:spPr>
            <a:xfrm flipH="1">
              <a:off x="4042049" y="4604327"/>
              <a:ext cx="1278096" cy="512618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465455" y="3671927"/>
              <a:ext cx="434109" cy="296037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cxnSp>
          <p:nvCxnSpPr>
            <p:cNvPr id="17" name="Connecteur droit avec flèche 16"/>
            <p:cNvCxnSpPr>
              <a:stCxn id="15" idx="1"/>
              <a:endCxn id="10" idx="3"/>
            </p:cNvCxnSpPr>
            <p:nvPr/>
          </p:nvCxnSpPr>
          <p:spPr>
            <a:xfrm flipH="1" flipV="1">
              <a:off x="3899680" y="3150546"/>
              <a:ext cx="2565775" cy="66940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Espace réservé de la date 4">
            <a:extLst>
              <a:ext uri="{FF2B5EF4-FFF2-40B4-BE49-F238E27FC236}">
                <a16:creationId xmlns:a16="http://schemas.microsoft.com/office/drawing/2014/main" id="{F9959813-F1E7-4074-917B-1697520A78D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25D8D17D-484B-48AA-9D6F-13DC3651C3A8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098060-36D5-4B06-9EF5-F86524611E7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FF5DDA-B78E-4E26-93FD-DF65C1F993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0906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757130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r>
              <a:rPr lang="fr-FR" dirty="0"/>
              <a:t> 7/9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222603" y="829227"/>
            <a:ext cx="8794012" cy="5555367"/>
          </a:xfrm>
        </p:spPr>
        <p:txBody>
          <a:bodyPr/>
          <a:lstStyle/>
          <a:p>
            <a:pPr algn="just"/>
            <a:r>
              <a:rPr lang="fr-FR" dirty="0" err="1">
                <a:solidFill>
                  <a:schemeClr val="tx1"/>
                </a:solidFill>
              </a:rPr>
              <a:t>Shimming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until</a:t>
            </a:r>
            <a:r>
              <a:rPr lang="fr-FR" dirty="0">
                <a:solidFill>
                  <a:schemeClr val="tx1"/>
                </a:solidFill>
              </a:rPr>
              <a:t> 13,7mm (0,1mm </a:t>
            </a:r>
            <a:r>
              <a:rPr lang="fr-FR" dirty="0" err="1">
                <a:solidFill>
                  <a:schemeClr val="tx1"/>
                </a:solidFill>
              </a:rPr>
              <a:t>step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bladders</a:t>
            </a:r>
            <a:r>
              <a:rPr lang="fr-FR" dirty="0">
                <a:solidFill>
                  <a:schemeClr val="tx1"/>
                </a:solidFill>
              </a:rPr>
              <a:t> trolley)</a:t>
            </a:r>
          </a:p>
          <a:p>
            <a:pPr lvl="1" algn="just"/>
            <a:endParaRPr lang="fr-FR" dirty="0">
              <a:solidFill>
                <a:schemeClr val="tx1"/>
              </a:solidFill>
            </a:endParaRPr>
          </a:p>
          <a:p>
            <a:pPr lvl="1" algn="just"/>
            <a:r>
              <a:rPr lang="fr-FR" dirty="0">
                <a:solidFill>
                  <a:schemeClr val="tx1"/>
                </a:solidFill>
              </a:rPr>
              <a:t>≈200µm/m on </a:t>
            </a:r>
            <a:r>
              <a:rPr lang="fr-FR" dirty="0" err="1">
                <a:solidFill>
                  <a:schemeClr val="tx1"/>
                </a:solidFill>
              </a:rPr>
              <a:t>strain</a:t>
            </a:r>
            <a:r>
              <a:rPr lang="fr-FR" dirty="0">
                <a:solidFill>
                  <a:schemeClr val="tx1"/>
                </a:solidFill>
              </a:rPr>
              <a:t> gauges</a:t>
            </a:r>
          </a:p>
          <a:p>
            <a:pPr lvl="1" algn="just"/>
            <a:endParaRPr lang="fr-FR" dirty="0">
              <a:solidFill>
                <a:schemeClr val="tx1"/>
              </a:solidFill>
            </a:endParaRPr>
          </a:p>
          <a:p>
            <a:pPr lvl="1" algn="just"/>
            <a:r>
              <a:rPr lang="fr-FR" dirty="0">
                <a:solidFill>
                  <a:schemeClr val="tx1"/>
                </a:solidFill>
              </a:rPr>
              <a:t>180bars maximum</a:t>
            </a:r>
          </a:p>
          <a:p>
            <a:pPr marL="180000" lvl="1" indent="0" algn="just">
              <a:buNone/>
            </a:pPr>
            <a:endParaRPr lang="fr-FR" dirty="0">
              <a:solidFill>
                <a:schemeClr val="tx1"/>
              </a:solidFill>
            </a:endParaRPr>
          </a:p>
          <a:p>
            <a:pPr algn="just"/>
            <a:endParaRPr lang="fr-FR" dirty="0">
              <a:solidFill>
                <a:schemeClr val="tx1"/>
              </a:solidFill>
            </a:endParaRPr>
          </a:p>
          <a:p>
            <a:pPr algn="just"/>
            <a:endParaRPr lang="fr-FR" dirty="0">
              <a:solidFill>
                <a:schemeClr val="tx1"/>
              </a:solidFill>
            </a:endParaRPr>
          </a:p>
          <a:p>
            <a:pPr algn="just"/>
            <a:endParaRPr lang="fr-FR" dirty="0">
              <a:solidFill>
                <a:schemeClr val="tx1"/>
              </a:solidFill>
            </a:endParaRPr>
          </a:p>
          <a:p>
            <a:pPr algn="just"/>
            <a:endParaRPr lang="fr-FR" dirty="0">
              <a:solidFill>
                <a:schemeClr val="tx1"/>
              </a:solidFill>
            </a:endParaRPr>
          </a:p>
          <a:p>
            <a:pPr algn="just"/>
            <a:endParaRPr lang="fr-FR" dirty="0">
              <a:solidFill>
                <a:schemeClr val="tx1"/>
              </a:solidFill>
            </a:endParaRPr>
          </a:p>
          <a:p>
            <a:pPr algn="just"/>
            <a:endParaRPr lang="fr-FR" dirty="0">
              <a:solidFill>
                <a:schemeClr val="tx1"/>
              </a:solidFill>
            </a:endParaRPr>
          </a:p>
          <a:p>
            <a:pPr algn="just"/>
            <a:r>
              <a:rPr lang="fr-FR" dirty="0">
                <a:solidFill>
                  <a:schemeClr val="tx1"/>
                </a:solidFill>
              </a:rPr>
              <a:t>RE and LE </a:t>
            </a:r>
            <a:r>
              <a:rPr lang="fr-FR" dirty="0" err="1">
                <a:solidFill>
                  <a:schemeClr val="tx1"/>
                </a:solidFill>
              </a:rPr>
              <a:t>shells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seem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see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same</a:t>
            </a:r>
            <a:r>
              <a:rPr lang="fr-FR" dirty="0">
                <a:solidFill>
                  <a:schemeClr val="tx1"/>
                </a:solidFill>
              </a:rPr>
              <a:t> stress</a:t>
            </a:r>
          </a:p>
          <a:p>
            <a:pPr algn="just"/>
            <a:endParaRPr lang="fr-FR" dirty="0">
              <a:solidFill>
                <a:schemeClr val="tx1"/>
              </a:solidFill>
            </a:endParaRPr>
          </a:p>
          <a:p>
            <a:pPr algn="just"/>
            <a:r>
              <a:rPr lang="fr-FR" dirty="0">
                <a:solidFill>
                  <a:schemeClr val="tx1"/>
                </a:solidFill>
              </a:rPr>
              <a:t>Central </a:t>
            </a:r>
            <a:r>
              <a:rPr lang="fr-FR" dirty="0" err="1">
                <a:solidFill>
                  <a:schemeClr val="tx1"/>
                </a:solidFill>
              </a:rPr>
              <a:t>shell</a:t>
            </a:r>
            <a:r>
              <a:rPr lang="fr-FR" dirty="0">
                <a:solidFill>
                  <a:schemeClr val="tx1"/>
                </a:solidFill>
              </a:rPr>
              <a:t> stress </a:t>
            </a:r>
            <a:r>
              <a:rPr lang="fr-FR" dirty="0" err="1">
                <a:solidFill>
                  <a:schemeClr val="tx1"/>
                </a:solidFill>
              </a:rPr>
              <a:t>is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much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higher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than</a:t>
            </a:r>
            <a:r>
              <a:rPr lang="fr-FR" dirty="0">
                <a:solidFill>
                  <a:schemeClr val="tx1"/>
                </a:solidFill>
              </a:rPr>
              <a:t> RE and LE </a:t>
            </a:r>
            <a:r>
              <a:rPr lang="fr-FR" dirty="0" err="1">
                <a:solidFill>
                  <a:schemeClr val="tx1"/>
                </a:solidFill>
              </a:rPr>
              <a:t>shells</a:t>
            </a:r>
            <a:r>
              <a:rPr lang="fr-FR" dirty="0">
                <a:solidFill>
                  <a:schemeClr val="tx1"/>
                </a:solidFill>
              </a:rPr>
              <a:t> (but more </a:t>
            </a:r>
            <a:r>
              <a:rPr lang="fr-FR" dirty="0" err="1">
                <a:solidFill>
                  <a:schemeClr val="tx1"/>
                </a:solidFill>
              </a:rPr>
              <a:t>representative</a:t>
            </a:r>
            <a:r>
              <a:rPr lang="fr-FR" dirty="0">
                <a:solidFill>
                  <a:schemeClr val="tx1"/>
                </a:solidFill>
              </a:rPr>
              <a:t> of the model)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83A8458-3ABE-422C-A8AF-0BEF9BA6AD20}"/>
              </a:ext>
            </a:extLst>
          </p:cNvPr>
          <p:cNvGrpSpPr/>
          <p:nvPr/>
        </p:nvGrpSpPr>
        <p:grpSpPr>
          <a:xfrm>
            <a:off x="1640586" y="2061772"/>
            <a:ext cx="3873178" cy="2508645"/>
            <a:chOff x="4162406" y="1244809"/>
            <a:chExt cx="3873178" cy="2508645"/>
          </a:xfrm>
        </p:grpSpPr>
        <p:grpSp>
          <p:nvGrpSpPr>
            <p:cNvPr id="4" name="Groupe 3"/>
            <p:cNvGrpSpPr/>
            <p:nvPr/>
          </p:nvGrpSpPr>
          <p:grpSpPr>
            <a:xfrm>
              <a:off x="4162406" y="1559443"/>
              <a:ext cx="3873178" cy="2194011"/>
              <a:chOff x="4587793" y="4107071"/>
              <a:chExt cx="3873178" cy="2194011"/>
            </a:xfrm>
          </p:grpSpPr>
          <p:grpSp>
            <p:nvGrpSpPr>
              <p:cNvPr id="33" name="Groupe 32"/>
              <p:cNvGrpSpPr/>
              <p:nvPr/>
            </p:nvGrpSpPr>
            <p:grpSpPr>
              <a:xfrm>
                <a:off x="4587793" y="4477570"/>
                <a:ext cx="3873178" cy="1823512"/>
                <a:chOff x="4110121" y="4418429"/>
                <a:chExt cx="3873178" cy="1823512"/>
              </a:xfrm>
            </p:grpSpPr>
            <p:grpSp>
              <p:nvGrpSpPr>
                <p:cNvPr id="30" name="Groupe 29"/>
                <p:cNvGrpSpPr/>
                <p:nvPr/>
              </p:nvGrpSpPr>
              <p:grpSpPr>
                <a:xfrm>
                  <a:off x="4110121" y="4418429"/>
                  <a:ext cx="3056563" cy="1823512"/>
                  <a:chOff x="2208533" y="4504865"/>
                  <a:chExt cx="3056563" cy="1823512"/>
                </a:xfrm>
              </p:grpSpPr>
              <p:grpSp>
                <p:nvGrpSpPr>
                  <p:cNvPr id="11" name="Groupe 10"/>
                  <p:cNvGrpSpPr/>
                  <p:nvPr/>
                </p:nvGrpSpPr>
                <p:grpSpPr>
                  <a:xfrm>
                    <a:off x="2208533" y="4504865"/>
                    <a:ext cx="3056563" cy="1823512"/>
                    <a:chOff x="-719762" y="1926452"/>
                    <a:chExt cx="3056563" cy="1823512"/>
                  </a:xfrm>
                </p:grpSpPr>
                <p:grpSp>
                  <p:nvGrpSpPr>
                    <p:cNvPr id="18" name="Groupe 17"/>
                    <p:cNvGrpSpPr/>
                    <p:nvPr/>
                  </p:nvGrpSpPr>
                  <p:grpSpPr>
                    <a:xfrm>
                      <a:off x="988292" y="1926452"/>
                      <a:ext cx="1348509" cy="1823512"/>
                      <a:chOff x="1413164" y="2055761"/>
                      <a:chExt cx="1348509" cy="1823512"/>
                    </a:xfrm>
                  </p:grpSpPr>
                  <p:cxnSp>
                    <p:nvCxnSpPr>
                      <p:cNvPr id="21" name="Connecteur droit 20"/>
                      <p:cNvCxnSpPr/>
                      <p:nvPr/>
                    </p:nvCxnSpPr>
                    <p:spPr>
                      <a:xfrm>
                        <a:off x="1413164" y="3879273"/>
                        <a:ext cx="1348509" cy="0"/>
                      </a:xfrm>
                      <a:prstGeom prst="line">
                        <a:avLst/>
                      </a:prstGeom>
                      <a:ln w="762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2" name="Rectangle 21"/>
                      <p:cNvSpPr/>
                      <p:nvPr/>
                    </p:nvSpPr>
                    <p:spPr>
                      <a:xfrm>
                        <a:off x="1690255" y="3491345"/>
                        <a:ext cx="157018" cy="3509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3" name="Rectangle 22"/>
                      <p:cNvSpPr/>
                      <p:nvPr/>
                    </p:nvSpPr>
                    <p:spPr>
                      <a:xfrm>
                        <a:off x="2350655" y="3491345"/>
                        <a:ext cx="157018" cy="3509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4" name="Rectangle 23"/>
                      <p:cNvSpPr/>
                      <p:nvPr/>
                    </p:nvSpPr>
                    <p:spPr>
                      <a:xfrm>
                        <a:off x="1690255" y="2055761"/>
                        <a:ext cx="157018" cy="3509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5" name="Rectangle 24"/>
                      <p:cNvSpPr/>
                      <p:nvPr/>
                    </p:nvSpPr>
                    <p:spPr>
                      <a:xfrm>
                        <a:off x="2350655" y="2055761"/>
                        <a:ext cx="157018" cy="3509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6" name="Rectangle 25"/>
                      <p:cNvSpPr/>
                      <p:nvPr/>
                    </p:nvSpPr>
                    <p:spPr>
                      <a:xfrm>
                        <a:off x="1690255" y="2434453"/>
                        <a:ext cx="157018" cy="101071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  <p:sp>
                    <p:nvSpPr>
                      <p:cNvPr id="27" name="Rectangle 26"/>
                      <p:cNvSpPr/>
                      <p:nvPr/>
                    </p:nvSpPr>
                    <p:spPr>
                      <a:xfrm>
                        <a:off x="2350655" y="2430506"/>
                        <a:ext cx="157018" cy="101071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144000" tIns="108000" rIns="144000" bIns="144000" rtlCol="0" anchor="ctr">
                        <a:spAutoFit/>
                      </a:bodyPr>
                      <a:lstStyle/>
                      <a:p>
                        <a:pPr algn="ctr"/>
                        <a:endParaRPr lang="fr-FR" dirty="0"/>
                      </a:p>
                    </p:txBody>
                  </p:sp>
                </p:grpSp>
                <p:sp>
                  <p:nvSpPr>
                    <p:cNvPr id="13" name="ZoneTexte 12"/>
                    <p:cNvSpPr txBox="1"/>
                    <p:nvPr/>
                  </p:nvSpPr>
                  <p:spPr>
                    <a:xfrm>
                      <a:off x="-308614" y="3306832"/>
                      <a:ext cx="126538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dirty="0"/>
                        <a:t>LE</a:t>
                      </a:r>
                    </a:p>
                  </p:txBody>
                </p:sp>
                <p:sp>
                  <p:nvSpPr>
                    <p:cNvPr id="14" name="ZoneTexte 13"/>
                    <p:cNvSpPr txBox="1"/>
                    <p:nvPr/>
                  </p:nvSpPr>
                  <p:spPr>
                    <a:xfrm>
                      <a:off x="-277089" y="1935812"/>
                      <a:ext cx="126538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dirty="0"/>
                        <a:t>RE</a:t>
                      </a:r>
                    </a:p>
                  </p:txBody>
                </p:sp>
                <p:sp>
                  <p:nvSpPr>
                    <p:cNvPr id="15" name="ZoneTexte 14"/>
                    <p:cNvSpPr txBox="1"/>
                    <p:nvPr/>
                  </p:nvSpPr>
                  <p:spPr>
                    <a:xfrm>
                      <a:off x="-719762" y="2585438"/>
                      <a:ext cx="126538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dirty="0"/>
                        <a:t>Central</a:t>
                      </a:r>
                    </a:p>
                  </p:txBody>
                </p:sp>
              </p:grpSp>
              <p:sp>
                <p:nvSpPr>
                  <p:cNvPr id="29" name="Rectangle 28"/>
                  <p:cNvSpPr/>
                  <p:nvPr/>
                </p:nvSpPr>
                <p:spPr>
                  <a:xfrm>
                    <a:off x="4350696" y="4514225"/>
                    <a:ext cx="503382" cy="17772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144000" tIns="108000" rIns="144000" bIns="144000" rtlCol="0" anchor="ctr">
                    <a:spAutoFit/>
                  </a:bodyPr>
                  <a:lstStyle/>
                  <a:p>
                    <a:pPr algn="ctr"/>
                    <a:endParaRPr lang="fr-FR" dirty="0"/>
                  </a:p>
                </p:txBody>
              </p:sp>
            </p:grpSp>
            <p:sp>
              <p:nvSpPr>
                <p:cNvPr id="31" name="ZoneTexte 30"/>
                <p:cNvSpPr txBox="1"/>
                <p:nvPr/>
              </p:nvSpPr>
              <p:spPr>
                <a:xfrm>
                  <a:off x="6717918" y="5131276"/>
                  <a:ext cx="126538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100" i="1" dirty="0"/>
                    <a:t>150,34µm/m</a:t>
                  </a:r>
                </a:p>
              </p:txBody>
            </p:sp>
            <p:sp>
              <p:nvSpPr>
                <p:cNvPr id="32" name="ZoneTexte 31"/>
                <p:cNvSpPr txBox="1"/>
                <p:nvPr/>
              </p:nvSpPr>
              <p:spPr>
                <a:xfrm>
                  <a:off x="5101429" y="5172759"/>
                  <a:ext cx="126538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100" i="1" dirty="0"/>
                    <a:t>81,97µm/m</a:t>
                  </a:r>
                </a:p>
              </p:txBody>
            </p:sp>
          </p:grpSp>
          <p:sp>
            <p:nvSpPr>
              <p:cNvPr id="28" name="ZoneTexte 27"/>
              <p:cNvSpPr txBox="1"/>
              <p:nvPr/>
            </p:nvSpPr>
            <p:spPr>
              <a:xfrm>
                <a:off x="7195590" y="4494101"/>
                <a:ext cx="12653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i="1" dirty="0"/>
                  <a:t>1,19µm/m</a:t>
                </a: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7195590" y="5955616"/>
                <a:ext cx="12653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i="1" dirty="0"/>
                  <a:t>10,75µm/m</a:t>
                </a:r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5606981" y="5932648"/>
                <a:ext cx="12653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i="1" dirty="0"/>
                  <a:t>6,62µm/m</a:t>
                </a: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5606981" y="4508104"/>
                <a:ext cx="12653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i="1" dirty="0"/>
                  <a:t>0,79µm/m</a:t>
                </a: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5528071" y="4113468"/>
                <a:ext cx="12653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err="1"/>
                  <a:t>Left</a:t>
                </a:r>
                <a:r>
                  <a:rPr lang="fr-FR" sz="1400" dirty="0"/>
                  <a:t> </a:t>
                </a:r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7195589" y="4107071"/>
                <a:ext cx="12653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/>
                  <a:t>Right </a:t>
                </a:r>
              </a:p>
            </p:txBody>
          </p:sp>
        </p:grpSp>
        <p:sp>
          <p:nvSpPr>
            <p:cNvPr id="39" name="ZoneTexte 38"/>
            <p:cNvSpPr txBox="1"/>
            <p:nvPr/>
          </p:nvSpPr>
          <p:spPr>
            <a:xfrm>
              <a:off x="5870460" y="1244809"/>
              <a:ext cx="1429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/>
                <a:t>Y </a:t>
              </a:r>
              <a:r>
                <a:rPr lang="fr-FR" sz="1400" b="1" dirty="0" err="1"/>
                <a:t>results</a:t>
              </a:r>
              <a:endParaRPr lang="fr-FR" sz="1400" b="1" dirty="0"/>
            </a:p>
          </p:txBody>
        </p:sp>
      </p:grpSp>
      <p:sp>
        <p:nvSpPr>
          <p:cNvPr id="40" name="Espace réservé de la date 4">
            <a:extLst>
              <a:ext uri="{FF2B5EF4-FFF2-40B4-BE49-F238E27FC236}">
                <a16:creationId xmlns:a16="http://schemas.microsoft.com/office/drawing/2014/main" id="{8728DACE-4376-4CA5-B992-DBBC22842B6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522798" y="6426201"/>
            <a:ext cx="1199151" cy="415498"/>
          </a:xfrm>
        </p:spPr>
        <p:txBody>
          <a:bodyPr/>
          <a:lstStyle/>
          <a:p>
            <a:fld id="{D1054DAB-C3FD-4896-9031-CA51A1FD9C5A}" type="datetime1">
              <a:rPr lang="fr-FR" smtClean="0"/>
              <a:t>17/06/2025</a:t>
            </a:fld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42BEF96-9A02-47BA-A729-366F57FFFCC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F44E1CE-41C4-4FFA-ACFC-0AB91E8ABD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900" y="1368493"/>
            <a:ext cx="3035167" cy="2276375"/>
          </a:xfrm>
          <a:prstGeom prst="rect">
            <a:avLst/>
          </a:prstGeom>
        </p:spPr>
      </p:pic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3AB9FCB3-0159-4E47-8C48-FDC5A0A6B38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R2D2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Readiness</a:t>
            </a:r>
            <a:r>
              <a:rPr lang="fr-FR" dirty="0"/>
              <a:t> </a:t>
            </a:r>
            <a:r>
              <a:rPr lang="fr-FR" dirty="0" err="1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608146"/>
      </p:ext>
    </p:extLst>
  </p:cSld>
  <p:clrMapOvr>
    <a:masterClrMapping/>
  </p:clrMapOvr>
</p:sld>
</file>

<file path=ppt/theme/theme1.xml><?xml version="1.0" encoding="utf-8"?>
<a:theme xmlns:a="http://schemas.openxmlformats.org/drawingml/2006/main" name="CEA_officiel">
  <a:themeElements>
    <a:clrScheme name="CEA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EA_officiel" id="{9CBEE055-5D75-4F6C-B107-197E27C74D67}" vid="{F953622D-3005-4C2B-BA0B-802CBC00A18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6642</TotalTime>
  <Words>1704</Words>
  <Application>Microsoft Office PowerPoint</Application>
  <PresentationFormat>Affichage à l'écran (4:3)</PresentationFormat>
  <Paragraphs>608</Paragraphs>
  <Slides>41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7" baseType="lpstr">
      <vt:lpstr>Arial</vt:lpstr>
      <vt:lpstr>Arial Black</vt:lpstr>
      <vt:lpstr>Calibri</vt:lpstr>
      <vt:lpstr>Courier New</vt:lpstr>
      <vt:lpstr>Wingdings</vt:lpstr>
      <vt:lpstr>CEA_officiel</vt:lpstr>
      <vt:lpstr>Présentation PowerPoint</vt:lpstr>
      <vt:lpstr>SUMMARY</vt:lpstr>
      <vt:lpstr>Yoke-shell sub-assembly 1/9 </vt:lpstr>
      <vt:lpstr>Yoke-shell sub-assembly 2/9 </vt:lpstr>
      <vt:lpstr>Yoke-shell sub-assembly 3/9 </vt:lpstr>
      <vt:lpstr>Yoke-shell sub-assembly 4/9 </vt:lpstr>
      <vt:lpstr>Yoke-shell sub-assembly 5/9</vt:lpstr>
      <vt:lpstr>Yoke-shell sub-assembly 6/9 </vt:lpstr>
      <vt:lpstr>Yoke-shell sub-assembly 7/9 </vt:lpstr>
      <vt:lpstr>Yoke-shell sub-assembly 8/9 </vt:lpstr>
      <vt:lpstr>Yoke-shell sub-assembly 9/9 </vt:lpstr>
      <vt:lpstr>SUMMARY</vt:lpstr>
      <vt:lpstr>Dummy coil-pack sub-assembly 1/5 </vt:lpstr>
      <vt:lpstr>Dummy coil-pack sub-assembly 2/5 </vt:lpstr>
      <vt:lpstr>Dummy coil-pack sub-assembly 3/5 </vt:lpstr>
      <vt:lpstr>Dummy coil-pack sub-assembly 4/5 </vt:lpstr>
      <vt:lpstr>Dummy coil-pack sub-assembly 5/5 </vt:lpstr>
      <vt:lpstr>SUMMARY</vt:lpstr>
      <vt:lpstr>Coil-pack insertion 1/3 </vt:lpstr>
      <vt:lpstr>Coil-pack insertion 2/3 </vt:lpstr>
      <vt:lpstr>Coil-pack insertion 3/3 </vt:lpstr>
      <vt:lpstr>SUMMARY</vt:lpstr>
      <vt:lpstr>Transverse preload 1/4 </vt:lpstr>
      <vt:lpstr>Transverse preload 2/4 </vt:lpstr>
      <vt:lpstr>Transverse preload 3/4 </vt:lpstr>
      <vt:lpstr>Transverse preload 4/4 </vt:lpstr>
      <vt:lpstr>SUMMARY</vt:lpstr>
      <vt:lpstr>Longitudinal preload 1/7 </vt:lpstr>
      <vt:lpstr>Longitudinal preload 2/7 </vt:lpstr>
      <vt:lpstr>Longitudinal preload 3/7 </vt:lpstr>
      <vt:lpstr>Longitudinal preload 4/7 </vt:lpstr>
      <vt:lpstr>Longitudinal preload 5/7 </vt:lpstr>
      <vt:lpstr>Longitudinal preload 6/7 </vt:lpstr>
      <vt:lpstr>Longitudinal preload 7/7 </vt:lpstr>
      <vt:lpstr>SUMMARY</vt:lpstr>
      <vt:lpstr>Cooldown 1/4 </vt:lpstr>
      <vt:lpstr>Cooldown 2/4 </vt:lpstr>
      <vt:lpstr>Cooldown 3/4 </vt:lpstr>
      <vt:lpstr>Cooldown 4/4 </vt:lpstr>
      <vt:lpstr>Présentation PowerPoint</vt:lpstr>
      <vt:lpstr>Annex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gilles.lenoir@cea.fr</dc:creator>
  <cp:lastModifiedBy>FAUCHEUX Jeremy</cp:lastModifiedBy>
  <cp:revision>825</cp:revision>
  <cp:lastPrinted>2013-09-04T15:41:21Z</cp:lastPrinted>
  <dcterms:created xsi:type="dcterms:W3CDTF">2012-10-13T15:33:03Z</dcterms:created>
  <dcterms:modified xsi:type="dcterms:W3CDTF">2025-06-17T07:49:47Z</dcterms:modified>
</cp:coreProperties>
</file>