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296" r:id="rId5"/>
    <p:sldId id="316" r:id="rId6"/>
    <p:sldId id="318" r:id="rId7"/>
    <p:sldId id="319" r:id="rId8"/>
    <p:sldId id="320" r:id="rId9"/>
    <p:sldId id="321" r:id="rId10"/>
    <p:sldId id="317" r:id="rId11"/>
    <p:sldId id="288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7E19D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Style léger 1 - Accentuation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51" d="100"/>
          <a:sy n="151" d="100"/>
        </p:scale>
        <p:origin x="654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6/18/2025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6/18/2025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18 June 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18 June 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18 June 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18 June 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18 June 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18 June 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18 June 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18 June 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18 June 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18 June 2025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18 June 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18 June 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err="1"/>
              <a:t>home.cern</a:t>
            </a:r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18 June 2025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18 June 2025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18 June 2025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18 June 2025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18 June 2025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18 June 2025</a:t>
            </a:fld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3FCF6715-A2B5-A045-B72C-B503686710DB}" type="datetime3">
              <a:rPr lang="en-US" smtClean="0"/>
              <a:pPr/>
              <a:t>18 June 2025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/>
              <a:t>Slide </a:t>
            </a:r>
            <a:fld id="{36B5EA5A-BC32-A742-B11B-8E7414D5B535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Presenter | Presentation Title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429000"/>
            <a:ext cx="11376026" cy="921327"/>
          </a:xfrm>
        </p:spPr>
        <p:txBody>
          <a:bodyPr/>
          <a:lstStyle/>
          <a:p>
            <a:r>
              <a:rPr lang="en-GB" dirty="0"/>
              <a:t>TCC8 dismantling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QUINQUIS Nicolas</a:t>
            </a:r>
          </a:p>
          <a:p>
            <a:endParaRPr lang="en-GB" dirty="0"/>
          </a:p>
          <a:p>
            <a:r>
              <a:rPr lang="en-GB" dirty="0"/>
              <a:t>18/06/25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B6B0C69-74B3-BCA7-CD38-98692D4386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024" y="290466"/>
            <a:ext cx="8329612" cy="707062"/>
          </a:xfrm>
        </p:spPr>
        <p:txBody>
          <a:bodyPr/>
          <a:lstStyle/>
          <a:p>
            <a:r>
              <a:rPr lang="en-GB" dirty="0"/>
              <a:t>Dismantling stages scenario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162E45-0CB2-333E-8F41-7357AE3F4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18 June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00AFB6-4858-B86B-B4C2-498FCC3C8C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Nicolas QUINQUIS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EDBB66-001B-760E-EC10-6E71BE6BDB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58164775-C4B6-77F1-DD30-02AF8BFE8B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024" y="1513978"/>
            <a:ext cx="4936819" cy="1936229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6CB30308-E1FF-54FD-1787-A6717E9F38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8548" y="2452158"/>
            <a:ext cx="4793104" cy="1798752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9F900ADA-C173-2131-A9D0-444C0C54C2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77334" y="3171611"/>
            <a:ext cx="4264539" cy="1996099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9971670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CEC747-4153-23FD-13AF-D57DF66C46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D197A64-95E3-CEDA-2EF7-9C8953FC8F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024" y="290466"/>
            <a:ext cx="8329612" cy="707062"/>
          </a:xfrm>
        </p:spPr>
        <p:txBody>
          <a:bodyPr/>
          <a:lstStyle/>
          <a:p>
            <a:r>
              <a:rPr lang="en-GB" dirty="0"/>
              <a:t>Dismantling stages scenario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33B81B-1EBE-931B-4380-AC274B911E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18 June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25BFE5-C940-F296-5448-497A779BFC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Nicolas QUINQUIS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5B0032-CA0B-DDCA-3B06-91CB92CE7E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22701E54-0B21-77EF-142F-9EA3C551C4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89419" y="137414"/>
            <a:ext cx="3837431" cy="1720228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518ADE01-4405-EC9A-2DEF-7E4BA50DCB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9496" y="2565400"/>
            <a:ext cx="4733104" cy="2553278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2DEFB6AE-3C8E-869A-A80D-CD2AACCD1E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5100" y="2111060"/>
            <a:ext cx="3446153" cy="350234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DC0577AA-D403-D650-76CB-7A4D793DFD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94665" y="1350490"/>
            <a:ext cx="3201418" cy="46990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0364586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8D8DF4-8890-48CA-8E7D-939DA2F427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A20E922-6A43-CCB9-9DF8-A5AB6A7B39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024" y="290466"/>
            <a:ext cx="8329612" cy="707062"/>
          </a:xfrm>
        </p:spPr>
        <p:txBody>
          <a:bodyPr/>
          <a:lstStyle/>
          <a:p>
            <a:r>
              <a:rPr lang="en-GB" dirty="0"/>
              <a:t>Dismantling stages scenario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56EF40-BA78-6126-F830-B5958442D6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18 June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593AC4-1813-D0F9-8F70-D078FC4EF4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Nicolas QUINQUIS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1C2911-CF07-D899-95D3-8B6A286457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91107992-D5BA-0E06-23FA-07D02C990CE4}"/>
              </a:ext>
            </a:extLst>
          </p:cNvPr>
          <p:cNvSpPr txBox="1"/>
          <p:nvPr/>
        </p:nvSpPr>
        <p:spPr>
          <a:xfrm>
            <a:off x="319101" y="1174750"/>
            <a:ext cx="11129072" cy="526297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FR" dirty="0"/>
              <a:t>Goal of </a:t>
            </a:r>
            <a:r>
              <a:rPr lang="fr-FR" dirty="0" err="1"/>
              <a:t>this</a:t>
            </a:r>
            <a:r>
              <a:rPr lang="fr-FR" dirty="0"/>
              <a:t> document : </a:t>
            </a:r>
          </a:p>
          <a:p>
            <a:pPr algn="l"/>
            <a:endParaRPr lang="fr-FR" dirty="0"/>
          </a:p>
          <a:p>
            <a:pPr marL="285750" indent="-285750" algn="l">
              <a:buFontTx/>
              <a:buChar char="-"/>
            </a:pPr>
            <a:r>
              <a:rPr lang="fr-FR" b="1" dirty="0" err="1"/>
              <a:t>Define</a:t>
            </a:r>
            <a:r>
              <a:rPr lang="fr-FR" b="1" dirty="0"/>
              <a:t> and </a:t>
            </a:r>
            <a:r>
              <a:rPr lang="fr-FR" b="1" dirty="0" err="1"/>
              <a:t>order</a:t>
            </a:r>
            <a:r>
              <a:rPr lang="fr-FR" b="1" dirty="0"/>
              <a:t> </a:t>
            </a:r>
            <a:r>
              <a:rPr lang="fr-FR" b="1" dirty="0" err="1"/>
              <a:t>each</a:t>
            </a:r>
            <a:r>
              <a:rPr lang="fr-FR" b="1" dirty="0"/>
              <a:t> </a:t>
            </a:r>
            <a:r>
              <a:rPr lang="fr-FR" b="1" dirty="0" err="1"/>
              <a:t>step</a:t>
            </a:r>
            <a:r>
              <a:rPr lang="fr-FR" dirty="0"/>
              <a:t>, </a:t>
            </a:r>
            <a:r>
              <a:rPr lang="fr-FR" dirty="0" err="1"/>
              <a:t>define</a:t>
            </a:r>
            <a:r>
              <a:rPr lang="fr-FR" dirty="0"/>
              <a:t> the </a:t>
            </a:r>
            <a:r>
              <a:rPr lang="fr-FR" dirty="0" err="1"/>
              <a:t>resources</a:t>
            </a:r>
            <a:r>
              <a:rPr lang="fr-FR" dirty="0"/>
              <a:t> </a:t>
            </a:r>
            <a:r>
              <a:rPr lang="fr-FR" dirty="0" err="1"/>
              <a:t>needed</a:t>
            </a:r>
            <a:r>
              <a:rPr lang="fr-FR" dirty="0"/>
              <a:t> and groups </a:t>
            </a:r>
            <a:r>
              <a:rPr lang="fr-FR" dirty="0" err="1"/>
              <a:t>invovled</a:t>
            </a:r>
            <a:endParaRPr lang="fr-FR" dirty="0"/>
          </a:p>
          <a:p>
            <a:pPr algn="l"/>
            <a:r>
              <a:rPr lang="fr-FR" dirty="0"/>
              <a:t> </a:t>
            </a:r>
          </a:p>
          <a:p>
            <a:pPr marL="285750" indent="-285750" algn="l">
              <a:buFontTx/>
              <a:buChar char="-"/>
            </a:pPr>
            <a:r>
              <a:rPr lang="fr-FR" b="1" dirty="0"/>
              <a:t>Tools and process </a:t>
            </a:r>
            <a:r>
              <a:rPr lang="fr-FR" b="1" dirty="0" err="1"/>
              <a:t>preparation</a:t>
            </a:r>
            <a:r>
              <a:rPr lang="fr-FR" b="1" dirty="0"/>
              <a:t> </a:t>
            </a:r>
            <a:r>
              <a:rPr lang="fr-FR" dirty="0"/>
              <a:t>(</a:t>
            </a:r>
            <a:r>
              <a:rPr lang="fr-FR" dirty="0" err="1"/>
              <a:t>eg</a:t>
            </a:r>
            <a:r>
              <a:rPr lang="fr-FR" dirty="0"/>
              <a:t> : bunker for XTAX </a:t>
            </a:r>
            <a:r>
              <a:rPr lang="fr-FR" dirty="0" err="1"/>
              <a:t>dismantling</a:t>
            </a:r>
            <a:r>
              <a:rPr lang="fr-FR" dirty="0"/>
              <a:t> or </a:t>
            </a:r>
            <a:r>
              <a:rPr lang="fr-FR" dirty="0" err="1"/>
              <a:t>loading</a:t>
            </a:r>
            <a:r>
              <a:rPr lang="fr-FR" dirty="0"/>
              <a:t>, container for transport, </a:t>
            </a:r>
            <a:r>
              <a:rPr lang="fr-FR" dirty="0" err="1"/>
              <a:t>etc</a:t>
            </a:r>
            <a:r>
              <a:rPr lang="fr-FR" dirty="0"/>
              <a:t>)</a:t>
            </a:r>
          </a:p>
          <a:p>
            <a:pPr marL="285750" indent="-285750" algn="l">
              <a:buFontTx/>
              <a:buChar char="-"/>
            </a:pPr>
            <a:endParaRPr lang="fr-FR" dirty="0"/>
          </a:p>
          <a:p>
            <a:pPr marL="285750" indent="-285750" algn="l">
              <a:buFontTx/>
              <a:buChar char="-"/>
            </a:pPr>
            <a:r>
              <a:rPr lang="fr-FR" b="1" dirty="0" err="1"/>
              <a:t>Overview</a:t>
            </a:r>
            <a:r>
              <a:rPr lang="fr-FR" b="1" dirty="0"/>
              <a:t> of </a:t>
            </a:r>
            <a:r>
              <a:rPr lang="fr-FR" b="1" dirty="0" err="1"/>
              <a:t>this</a:t>
            </a:r>
            <a:r>
              <a:rPr lang="fr-FR" b="1" dirty="0"/>
              <a:t> </a:t>
            </a:r>
            <a:r>
              <a:rPr lang="fr-FR" b="1" dirty="0" err="1"/>
              <a:t>operation</a:t>
            </a:r>
            <a:r>
              <a:rPr lang="fr-FR" b="1" dirty="0"/>
              <a:t> </a:t>
            </a:r>
            <a:r>
              <a:rPr lang="fr-FR" dirty="0"/>
              <a:t>to </a:t>
            </a:r>
            <a:r>
              <a:rPr lang="fr-FR" dirty="0" err="1"/>
              <a:t>prepare</a:t>
            </a:r>
            <a:r>
              <a:rPr lang="fr-FR" dirty="0"/>
              <a:t> the </a:t>
            </a:r>
            <a:r>
              <a:rPr lang="fr-FR" dirty="0" err="1"/>
              <a:t>work</a:t>
            </a:r>
            <a:r>
              <a:rPr lang="fr-FR" dirty="0"/>
              <a:t> and dose planning, planning, ALARA </a:t>
            </a:r>
            <a:r>
              <a:rPr lang="fr-FR" dirty="0" err="1"/>
              <a:t>comittee</a:t>
            </a:r>
            <a:r>
              <a:rPr lang="fr-FR" dirty="0"/>
              <a:t>, etc.</a:t>
            </a:r>
          </a:p>
          <a:p>
            <a:pPr marL="285750" indent="-285750" algn="l">
              <a:buFontTx/>
              <a:buChar char="-"/>
            </a:pPr>
            <a:endParaRPr lang="fr-FR" dirty="0"/>
          </a:p>
          <a:p>
            <a:pPr algn="l"/>
            <a:r>
              <a:rPr lang="fr-FR" dirty="0"/>
              <a:t>Next </a:t>
            </a:r>
            <a:r>
              <a:rPr lang="fr-FR" dirty="0" err="1"/>
              <a:t>steps</a:t>
            </a:r>
            <a:r>
              <a:rPr lang="fr-FR" dirty="0"/>
              <a:t> : </a:t>
            </a:r>
          </a:p>
          <a:p>
            <a:pPr algn="l"/>
            <a:endParaRPr lang="fr-FR" dirty="0"/>
          </a:p>
          <a:p>
            <a:pPr marL="285750" indent="-285750" algn="l">
              <a:buFontTx/>
              <a:buChar char="-"/>
            </a:pPr>
            <a:r>
              <a:rPr lang="fr-FR" dirty="0" err="1"/>
              <a:t>Review</a:t>
            </a:r>
            <a:r>
              <a:rPr lang="fr-FR" dirty="0"/>
              <a:t> and </a:t>
            </a:r>
            <a:r>
              <a:rPr lang="fr-FR" dirty="0" err="1"/>
              <a:t>comments</a:t>
            </a:r>
            <a:r>
              <a:rPr lang="fr-FR" dirty="0"/>
              <a:t> on the document </a:t>
            </a:r>
            <a:r>
              <a:rPr lang="fr-FR" dirty="0" err="1"/>
              <a:t>from</a:t>
            </a:r>
            <a:r>
              <a:rPr lang="fr-FR" dirty="0"/>
              <a:t> the </a:t>
            </a:r>
            <a:r>
              <a:rPr lang="fr-FR" dirty="0" err="1"/>
              <a:t>involved</a:t>
            </a:r>
            <a:r>
              <a:rPr lang="fr-FR" dirty="0"/>
              <a:t> groups </a:t>
            </a:r>
          </a:p>
          <a:p>
            <a:pPr algn="l"/>
            <a:endParaRPr lang="fr-FR" dirty="0"/>
          </a:p>
          <a:p>
            <a:pPr marL="285750" indent="-285750" algn="l">
              <a:buFontTx/>
              <a:buChar char="-"/>
            </a:pPr>
            <a:endParaRPr lang="fr-FR" dirty="0"/>
          </a:p>
          <a:p>
            <a:pPr marL="285750" indent="-285750" algn="l">
              <a:buFontTx/>
              <a:buChar char="-"/>
            </a:pPr>
            <a:r>
              <a:rPr lang="fr-FR" dirty="0" err="1"/>
              <a:t>Choose</a:t>
            </a:r>
            <a:r>
              <a:rPr lang="fr-FR" dirty="0"/>
              <a:t> and </a:t>
            </a:r>
            <a:r>
              <a:rPr lang="fr-FR" dirty="0" err="1"/>
              <a:t>assess</a:t>
            </a:r>
            <a:r>
              <a:rPr lang="fr-FR" dirty="0"/>
              <a:t> solution for </a:t>
            </a:r>
            <a:r>
              <a:rPr lang="fr-FR" dirty="0" err="1"/>
              <a:t>specific</a:t>
            </a:r>
            <a:r>
              <a:rPr lang="fr-FR" dirty="0"/>
              <a:t> </a:t>
            </a:r>
            <a:r>
              <a:rPr lang="fr-FR" dirty="0" err="1"/>
              <a:t>tasks</a:t>
            </a:r>
            <a:r>
              <a:rPr lang="fr-FR" dirty="0"/>
              <a:t> (XTAX </a:t>
            </a:r>
            <a:r>
              <a:rPr lang="fr-FR" dirty="0" err="1"/>
              <a:t>dismantling</a:t>
            </a:r>
            <a:r>
              <a:rPr lang="fr-FR" dirty="0"/>
              <a:t>, </a:t>
            </a:r>
            <a:r>
              <a:rPr lang="fr-FR" dirty="0" err="1"/>
              <a:t>target</a:t>
            </a:r>
            <a:r>
              <a:rPr lang="fr-FR" dirty="0"/>
              <a:t>)</a:t>
            </a:r>
          </a:p>
          <a:p>
            <a:pPr marL="285750" indent="-285750" algn="l">
              <a:buFontTx/>
              <a:buChar char="-"/>
            </a:pPr>
            <a:endParaRPr lang="fr-FR" dirty="0"/>
          </a:p>
          <a:p>
            <a:pPr marL="285750" indent="-285750" algn="l">
              <a:buFontTx/>
              <a:buChar char="-"/>
            </a:pPr>
            <a:endParaRPr lang="fr-FR" dirty="0"/>
          </a:p>
          <a:p>
            <a:pPr marL="285750" indent="-285750" algn="l">
              <a:buFontTx/>
              <a:buChar char="-"/>
            </a:pPr>
            <a:r>
              <a:rPr lang="fr-FR" dirty="0"/>
              <a:t>Transport and RWM </a:t>
            </a:r>
            <a:r>
              <a:rPr lang="fr-FR" dirty="0" err="1"/>
              <a:t>requirements</a:t>
            </a:r>
            <a:r>
              <a:rPr lang="fr-FR" dirty="0"/>
              <a:t> =&gt; Handling process and containers </a:t>
            </a:r>
            <a:r>
              <a:rPr lang="fr-FR" dirty="0" err="1"/>
              <a:t>needed</a:t>
            </a:r>
            <a:r>
              <a:rPr lang="fr-FR" dirty="0"/>
              <a:t> =&gt; </a:t>
            </a:r>
            <a:r>
              <a:rPr lang="fr-FR" dirty="0" err="1"/>
              <a:t>dismantling</a:t>
            </a:r>
            <a:r>
              <a:rPr lang="fr-FR" dirty="0"/>
              <a:t> process.</a:t>
            </a:r>
          </a:p>
          <a:p>
            <a:pPr marL="285750" indent="-285750" algn="l">
              <a:buFontTx/>
              <a:buChar char="-"/>
            </a:pPr>
            <a:endParaRPr lang="fr-FR" dirty="0"/>
          </a:p>
          <a:p>
            <a:pPr marL="285750" indent="-285750" algn="l">
              <a:buFontTx/>
              <a:buChar char="-"/>
            </a:pPr>
            <a:endParaRPr lang="fr-FR" dirty="0"/>
          </a:p>
        </p:txBody>
      </p:sp>
      <p:graphicFrame>
        <p:nvGraphicFramePr>
          <p:cNvPr id="8" name="Tableau 7">
            <a:extLst>
              <a:ext uri="{FF2B5EF4-FFF2-40B4-BE49-F238E27FC236}">
                <a16:creationId xmlns:a16="http://schemas.microsoft.com/office/drawing/2014/main" id="{F3CD2E08-3C41-6BF1-F827-FB4815963F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7217812"/>
              </p:ext>
            </p:extLst>
          </p:nvPr>
        </p:nvGraphicFramePr>
        <p:xfrm>
          <a:off x="8164538" y="3303510"/>
          <a:ext cx="3881412" cy="183645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263650">
                  <a:extLst>
                    <a:ext uri="{9D8B030D-6E8A-4147-A177-3AD203B41FA5}">
                      <a16:colId xmlns:a16="http://schemas.microsoft.com/office/drawing/2014/main" val="584318653"/>
                    </a:ext>
                  </a:extLst>
                </a:gridCol>
                <a:gridCol w="2617762">
                  <a:extLst>
                    <a:ext uri="{9D8B030D-6E8A-4147-A177-3AD203B41FA5}">
                      <a16:colId xmlns:a16="http://schemas.microsoft.com/office/drawing/2014/main" val="1223244389"/>
                    </a:ext>
                  </a:extLst>
                </a:gridCol>
              </a:tblGrid>
              <a:tr h="186654">
                <a:tc>
                  <a:txBody>
                    <a:bodyPr/>
                    <a:lstStyle/>
                    <a:p>
                      <a:r>
                        <a:rPr lang="fr-FR" b="0" dirty="0"/>
                        <a:t>EN HE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b="0" dirty="0"/>
                        <a:t>Cristina G., Roberto R.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5343413"/>
                  </a:ext>
                </a:extLst>
              </a:tr>
              <a:tr h="367674">
                <a:tc>
                  <a:txBody>
                    <a:bodyPr/>
                    <a:lstStyle/>
                    <a:p>
                      <a:r>
                        <a:rPr lang="fr-FR" dirty="0"/>
                        <a:t>HSE RP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Yann P., Claudia A.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152470"/>
                  </a:ext>
                </a:extLst>
              </a:tr>
              <a:tr h="367674">
                <a:tc>
                  <a:txBody>
                    <a:bodyPr/>
                    <a:lstStyle/>
                    <a:p>
                      <a:r>
                        <a:rPr lang="fr-FR" dirty="0"/>
                        <a:t>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Sylvain G.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7667948"/>
                  </a:ext>
                </a:extLst>
              </a:tr>
              <a:tr h="367674">
                <a:tc>
                  <a:txBody>
                    <a:bodyPr/>
                    <a:lstStyle/>
                    <a:p>
                      <a:r>
                        <a:rPr lang="fr-FR" dirty="0"/>
                        <a:t>TE-MSC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Philip Schwarz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0670226"/>
                  </a:ext>
                </a:extLst>
              </a:tr>
              <a:tr h="367674">
                <a:tc>
                  <a:txBody>
                    <a:bodyPr/>
                    <a:lstStyle/>
                    <a:p>
                      <a:r>
                        <a:rPr lang="fr-FR" dirty="0"/>
                        <a:t>BE-EA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Philippe Boisseaux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54685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996138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3D0235-C3F8-4874-8343-5DD6FA9645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5C53E19-2B11-A0FC-4F0B-9938898FFD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024" y="290466"/>
            <a:ext cx="8329612" cy="707062"/>
          </a:xfrm>
        </p:spPr>
        <p:txBody>
          <a:bodyPr/>
          <a:lstStyle/>
          <a:p>
            <a:r>
              <a:rPr lang="en-GB" dirty="0"/>
              <a:t>Inventory of material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69E9EF-470A-037B-DBA5-91B650E7C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18 June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CCD252-202A-3FDF-00D1-2A896379F7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Nicolas QUINQUIS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CAE171-3D76-0C04-FEC1-2A04478188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4BF9C407-EB8F-732D-167A-7A3557EAE4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000" y="998743"/>
            <a:ext cx="8794750" cy="4860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72235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CC2FE6-B377-45DE-5288-87C97F3A1C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6B19A75-AACE-51D7-89A5-112E0D5DCF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024" y="290466"/>
            <a:ext cx="8329612" cy="707062"/>
          </a:xfrm>
        </p:spPr>
        <p:txBody>
          <a:bodyPr/>
          <a:lstStyle/>
          <a:p>
            <a:r>
              <a:rPr lang="en-GB" dirty="0"/>
              <a:t>Hot items and </a:t>
            </a:r>
            <a:r>
              <a:rPr lang="en-GB" dirty="0" err="1"/>
              <a:t>tranport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1BDCB2-1863-20D0-E538-816F9D47B6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18 June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446E1C-BFD1-C2EB-6F6F-7C82DE2A76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Nicolas QUINQUIS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C5C63E-5AB8-767C-2531-7FB8728A89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643996FF-7CC4-AA22-9AB6-8DB897344F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997528"/>
            <a:ext cx="9499600" cy="4809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50359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007223-24AB-2A2B-9DF5-ADFFBE6193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5948361-BDB6-B49C-8444-C576E5261B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5352" y="1601532"/>
            <a:ext cx="2059908" cy="2419298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Activities duration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Activities per magnet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0C26C34-49AE-555D-2551-55FBCCE820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588" y="254156"/>
            <a:ext cx="11376025" cy="1065742"/>
          </a:xfrm>
        </p:spPr>
        <p:txBody>
          <a:bodyPr/>
          <a:lstStyle/>
          <a:p>
            <a:r>
              <a:rPr lang="en-GB" dirty="0"/>
              <a:t>Dismantling schedule example: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1FA1B6-6358-9082-3F47-4D137FAB45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18 June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040C24-06B5-F4A4-7A27-BA6B214303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104998-A6E9-1DE0-99A3-0FB03759FC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215F8FD-738B-464C-8F65-028A0E6C5D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8091" y="1150042"/>
            <a:ext cx="8714822" cy="4068235"/>
          </a:xfrm>
          <a:prstGeom prst="rect">
            <a:avLst/>
          </a:prstGeom>
        </p:spPr>
      </p:pic>
      <p:sp>
        <p:nvSpPr>
          <p:cNvPr id="9" name="Left Brace 8">
            <a:extLst>
              <a:ext uri="{FF2B5EF4-FFF2-40B4-BE49-F238E27FC236}">
                <a16:creationId xmlns:a16="http://schemas.microsoft.com/office/drawing/2014/main" id="{58CFB6F8-686F-98CE-DFA5-088718AF4F5B}"/>
              </a:ext>
            </a:extLst>
          </p:cNvPr>
          <p:cNvSpPr/>
          <p:nvPr/>
        </p:nvSpPr>
        <p:spPr>
          <a:xfrm>
            <a:off x="3205260" y="1520687"/>
            <a:ext cx="122831" cy="49511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Left Brace 9">
            <a:extLst>
              <a:ext uri="{FF2B5EF4-FFF2-40B4-BE49-F238E27FC236}">
                <a16:creationId xmlns:a16="http://schemas.microsoft.com/office/drawing/2014/main" id="{B306936C-7B73-1F97-6820-B8B1F08FAB09}"/>
              </a:ext>
            </a:extLst>
          </p:cNvPr>
          <p:cNvSpPr/>
          <p:nvPr/>
        </p:nvSpPr>
        <p:spPr>
          <a:xfrm>
            <a:off x="3205260" y="2097157"/>
            <a:ext cx="122831" cy="304511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98B4947-B615-5AC6-4F1B-069B057A7E2D}"/>
              </a:ext>
            </a:extLst>
          </p:cNvPr>
          <p:cNvSpPr txBox="1"/>
          <p:nvPr/>
        </p:nvSpPr>
        <p:spPr>
          <a:xfrm>
            <a:off x="688257" y="5589361"/>
            <a:ext cx="1100726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* The connection between different elements it is done with the constrains of the activities e.g.: only 4 magnets can be transported per day or for the radioactive supports only 6 can be removed per day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13561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3F0F64B653FF140B71E3C38D76328F3" ma:contentTypeVersion="9" ma:contentTypeDescription="Create a new document." ma:contentTypeScope="" ma:versionID="064e5355d880ea0532964ace2b1163c8">
  <xsd:schema xmlns:xsd="http://www.w3.org/2001/XMLSchema" xmlns:xs="http://www.w3.org/2001/XMLSchema" xmlns:p="http://schemas.microsoft.com/office/2006/metadata/properties" xmlns:ns3="2068f9a5-addb-426d-9e37-5e8e83223600" xmlns:ns4="5bc45ab4-353b-4a93-8f64-43ed8c287cd6" targetNamespace="http://schemas.microsoft.com/office/2006/metadata/properties" ma:root="true" ma:fieldsID="b519324e2a4b55d9d3f338554a9411d7" ns3:_="" ns4:_="">
    <xsd:import namespace="2068f9a5-addb-426d-9e37-5e8e83223600"/>
    <xsd:import namespace="5bc45ab4-353b-4a93-8f64-43ed8c287cd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_activity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SearchProperties" minOccurs="0"/>
                <xsd:element ref="ns3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068f9a5-addb-426d-9e37-5e8e8322360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_activity" ma:index="11" nillable="true" ma:displayName="_activity" ma:hidden="true" ma:internalName="_activity">
      <xsd:simpleType>
        <xsd:restriction base="dms:Note"/>
      </xsd:simpleType>
    </xsd:element>
    <xsd:element name="MediaServiceSearchProperties" ma:index="1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bc45ab4-353b-4a93-8f64-43ed8c287cd6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2068f9a5-addb-426d-9e37-5e8e83223600" xsi:nil="true"/>
  </documentManagement>
</p:properties>
</file>

<file path=customXml/itemProps1.xml><?xml version="1.0" encoding="utf-8"?>
<ds:datastoreItem xmlns:ds="http://schemas.openxmlformats.org/officeDocument/2006/customXml" ds:itemID="{13FBE442-6F07-4234-A1AD-FB71E992C037}">
  <ds:schemaRefs>
    <ds:schemaRef ds:uri="2068f9a5-addb-426d-9e37-5e8e83223600"/>
    <ds:schemaRef ds:uri="5bc45ab4-353b-4a93-8f64-43ed8c287cd6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F42B3BC0-2CAA-406C-BEB3-09363E44979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71D2E5A-C26A-4AE7-9335-93F928FF3791}">
  <ds:schemaRefs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http://schemas.microsoft.com/office/infopath/2007/PartnerControls"/>
    <ds:schemaRef ds:uri="http://schemas.microsoft.com/office/2006/documentManagement/types"/>
    <ds:schemaRef ds:uri="5bc45ab4-353b-4a93-8f64-43ed8c287cd6"/>
    <ds:schemaRef ds:uri="http://purl.org/dc/terms/"/>
    <ds:schemaRef ds:uri="2068f9a5-addb-426d-9e37-5e8e83223600"/>
    <ds:schemaRef ds:uri="http://purl.org/dc/dcmitype/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 Corporate_16x9 PPT_v2023</Template>
  <TotalTime>60</TotalTime>
  <Words>219</Words>
  <Application>Microsoft Office PowerPoint</Application>
  <PresentationFormat>Grand écran</PresentationFormat>
  <Paragraphs>61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TCC8 dismantling</vt:lpstr>
      <vt:lpstr>Dismantling stages scenario </vt:lpstr>
      <vt:lpstr>Dismantling stages scenario </vt:lpstr>
      <vt:lpstr>Dismantling stages scenario </vt:lpstr>
      <vt:lpstr>Inventory of material</vt:lpstr>
      <vt:lpstr>Hot items and tranport</vt:lpstr>
      <vt:lpstr>Dismantling schedule example: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Ixone Angulo Vaquero</dc:creator>
  <cp:lastModifiedBy>Nicolas Quinquis</cp:lastModifiedBy>
  <cp:revision>4</cp:revision>
  <dcterms:created xsi:type="dcterms:W3CDTF">2023-11-29T13:04:50Z</dcterms:created>
  <dcterms:modified xsi:type="dcterms:W3CDTF">2025-06-18T08:14:26Z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0x010100F3F0F64B653FF140B71E3C38D76328F3</vt:lpwstr>
  </property>
</Properties>
</file>