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79" r:id="rId3"/>
    <p:sldId id="281" r:id="rId4"/>
    <p:sldId id="282" r:id="rId5"/>
    <p:sldId id="283" r:id="rId6"/>
    <p:sldId id="288" r:id="rId7"/>
    <p:sldId id="280" r:id="rId8"/>
    <p:sldId id="278" r:id="rId9"/>
    <p:sldId id="286" r:id="rId10"/>
    <p:sldId id="287" r:id="rId11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6822EE-F7DC-44C5-8F80-49A299EF0845}" v="23" dt="2025-06-18T07:32:22.928"/>
  </p1510:revLst>
</p1510:revInfo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5" autoAdjust="0"/>
    <p:restoredTop sz="97505"/>
  </p:normalViewPr>
  <p:slideViewPr>
    <p:cSldViewPr>
      <p:cViewPr varScale="1">
        <p:scale>
          <a:sx n="107" d="100"/>
          <a:sy n="107" d="100"/>
        </p:scale>
        <p:origin x="138" y="32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mma Stacey Humphreys" userId="ec960c71-227a-4d37-905b-69bbf3565b70" providerId="ADAL" clId="{EB023838-22D7-4C5F-AA73-32053790029C}"/>
    <pc:docChg chg="modSld">
      <pc:chgData name="Gemma Stacey Humphreys" userId="ec960c71-227a-4d37-905b-69bbf3565b70" providerId="ADAL" clId="{EB023838-22D7-4C5F-AA73-32053790029C}" dt="2025-01-06T09:12:42.656" v="109" actId="20577"/>
      <pc:docMkLst>
        <pc:docMk/>
      </pc:docMkLst>
      <pc:sldChg chg="modSp mod">
        <pc:chgData name="Gemma Stacey Humphreys" userId="ec960c71-227a-4d37-905b-69bbf3565b70" providerId="ADAL" clId="{EB023838-22D7-4C5F-AA73-32053790029C}" dt="2025-01-06T09:12:42.656" v="109" actId="20577"/>
        <pc:sldMkLst>
          <pc:docMk/>
          <pc:sldMk cId="0" sldId="256"/>
        </pc:sldMkLst>
      </pc:sldChg>
      <pc:sldChg chg="modSp mod">
        <pc:chgData name="Gemma Stacey Humphreys" userId="ec960c71-227a-4d37-905b-69bbf3565b70" providerId="ADAL" clId="{EB023838-22D7-4C5F-AA73-32053790029C}" dt="2025-01-06T09:12:37.476" v="107" actId="20577"/>
        <pc:sldMkLst>
          <pc:docMk/>
          <pc:sldMk cId="3572334911" sldId="280"/>
        </pc:sldMkLst>
      </pc:sldChg>
    </pc:docChg>
  </pc:docChgLst>
  <pc:docChgLst>
    <pc:chgData name="Gemma Stacey Humphreys" userId="ec960c71-227a-4d37-905b-69bbf3565b70" providerId="ADAL" clId="{A26822EE-F7DC-44C5-8F80-49A299EF0845}"/>
    <pc:docChg chg="undo redo custSel addSld modSld sldOrd">
      <pc:chgData name="Gemma Stacey Humphreys" userId="ec960c71-227a-4d37-905b-69bbf3565b70" providerId="ADAL" clId="{A26822EE-F7DC-44C5-8F80-49A299EF0845}" dt="2025-06-18T07:32:42.295" v="2511" actId="1076"/>
      <pc:docMkLst>
        <pc:docMk/>
      </pc:docMkLst>
      <pc:sldChg chg="modSp mod">
        <pc:chgData name="Gemma Stacey Humphreys" userId="ec960c71-227a-4d37-905b-69bbf3565b70" providerId="ADAL" clId="{A26822EE-F7DC-44C5-8F80-49A299EF0845}" dt="2025-06-16T07:19:15.825" v="26" actId="20577"/>
        <pc:sldMkLst>
          <pc:docMk/>
          <pc:sldMk cId="0" sldId="256"/>
        </pc:sldMkLst>
        <pc:spChg chg="mod">
          <ac:chgData name="Gemma Stacey Humphreys" userId="ec960c71-227a-4d37-905b-69bbf3565b70" providerId="ADAL" clId="{A26822EE-F7DC-44C5-8F80-49A299EF0845}" dt="2025-06-16T07:19:03.819" v="0"/>
          <ac:spMkLst>
            <pc:docMk/>
            <pc:sldMk cId="0" sldId="256"/>
            <ac:spMk id="4" creationId="{00000000-0000-0000-0000-000000000000}"/>
          </ac:spMkLst>
        </pc:spChg>
        <pc:spChg chg="mod">
          <ac:chgData name="Gemma Stacey Humphreys" userId="ec960c71-227a-4d37-905b-69bbf3565b70" providerId="ADAL" clId="{A26822EE-F7DC-44C5-8F80-49A299EF0845}" dt="2025-06-16T07:19:15.825" v="26" actId="20577"/>
          <ac:spMkLst>
            <pc:docMk/>
            <pc:sldMk cId="0" sldId="256"/>
            <ac:spMk id="5" creationId="{00000000-0000-0000-0000-000000000000}"/>
          </ac:spMkLst>
        </pc:spChg>
      </pc:sldChg>
      <pc:sldChg chg="addSp modSp mod">
        <pc:chgData name="Gemma Stacey Humphreys" userId="ec960c71-227a-4d37-905b-69bbf3565b70" providerId="ADAL" clId="{A26822EE-F7DC-44C5-8F80-49A299EF0845}" dt="2025-06-17T12:54:52.190" v="2346"/>
        <pc:sldMkLst>
          <pc:docMk/>
          <pc:sldMk cId="3464301028" sldId="279"/>
        </pc:sldMkLst>
        <pc:spChg chg="add mod">
          <ac:chgData name="Gemma Stacey Humphreys" userId="ec960c71-227a-4d37-905b-69bbf3565b70" providerId="ADAL" clId="{A26822EE-F7DC-44C5-8F80-49A299EF0845}" dt="2025-06-17T12:54:52.190" v="2346"/>
          <ac:spMkLst>
            <pc:docMk/>
            <pc:sldMk cId="3464301028" sldId="279"/>
            <ac:spMk id="2" creationId="{D7A61CBB-7AF5-B986-A88F-25610C64D07F}"/>
          </ac:spMkLst>
        </pc:spChg>
        <pc:spChg chg="mod">
          <ac:chgData name="Gemma Stacey Humphreys" userId="ec960c71-227a-4d37-905b-69bbf3565b70" providerId="ADAL" clId="{A26822EE-F7DC-44C5-8F80-49A299EF0845}" dt="2025-06-16T07:19:23.760" v="38" actId="20577"/>
          <ac:spMkLst>
            <pc:docMk/>
            <pc:sldMk cId="3464301028" sldId="279"/>
            <ac:spMk id="3" creationId="{6B992C19-CC60-3642-8F74-82DB233FBB79}"/>
          </ac:spMkLst>
        </pc:spChg>
      </pc:sldChg>
      <pc:sldChg chg="addSp delSp modSp mod ord">
        <pc:chgData name="Gemma Stacey Humphreys" userId="ec960c71-227a-4d37-905b-69bbf3565b70" providerId="ADAL" clId="{A26822EE-F7DC-44C5-8F80-49A299EF0845}" dt="2025-06-17T12:54:44.811" v="2343"/>
        <pc:sldMkLst>
          <pc:docMk/>
          <pc:sldMk cId="3572334911" sldId="280"/>
        </pc:sldMkLst>
        <pc:spChg chg="add mod">
          <ac:chgData name="Gemma Stacey Humphreys" userId="ec960c71-227a-4d37-905b-69bbf3565b70" providerId="ADAL" clId="{A26822EE-F7DC-44C5-8F80-49A299EF0845}" dt="2025-06-17T09:18:38.866" v="2341" actId="6549"/>
          <ac:spMkLst>
            <pc:docMk/>
            <pc:sldMk cId="3572334911" sldId="280"/>
            <ac:spMk id="2" creationId="{6CB12869-EBEA-CAED-7F29-F981C12BC9C2}"/>
          </ac:spMkLst>
        </pc:spChg>
        <pc:spChg chg="mod">
          <ac:chgData name="Gemma Stacey Humphreys" userId="ec960c71-227a-4d37-905b-69bbf3565b70" providerId="ADAL" clId="{A26822EE-F7DC-44C5-8F80-49A299EF0845}" dt="2025-06-16T07:19:32.272" v="71" actId="20577"/>
          <ac:spMkLst>
            <pc:docMk/>
            <pc:sldMk cId="3572334911" sldId="280"/>
            <ac:spMk id="3" creationId="{554976AE-C487-7D98-41E4-90C0772FC63B}"/>
          </ac:spMkLst>
        </pc:spChg>
        <pc:spChg chg="del">
          <ac:chgData name="Gemma Stacey Humphreys" userId="ec960c71-227a-4d37-905b-69bbf3565b70" providerId="ADAL" clId="{A26822EE-F7DC-44C5-8F80-49A299EF0845}" dt="2025-06-17T07:26:39.104" v="949" actId="478"/>
          <ac:spMkLst>
            <pc:docMk/>
            <pc:sldMk cId="3572334911" sldId="280"/>
            <ac:spMk id="5" creationId="{9BE6ED5B-7138-FB80-6099-CCDFCD792C72}"/>
          </ac:spMkLst>
        </pc:spChg>
        <pc:picChg chg="add del mod">
          <ac:chgData name="Gemma Stacey Humphreys" userId="ec960c71-227a-4d37-905b-69bbf3565b70" providerId="ADAL" clId="{A26822EE-F7DC-44C5-8F80-49A299EF0845}" dt="2025-06-17T07:26:48.117" v="951" actId="21"/>
          <ac:picMkLst>
            <pc:docMk/>
            <pc:sldMk cId="3572334911" sldId="280"/>
            <ac:picMk id="2" creationId="{B67BD149-9F6C-A872-1582-DF56FA108F5C}"/>
          </ac:picMkLst>
        </pc:picChg>
      </pc:sldChg>
      <pc:sldChg chg="addSp delSp modSp new mod">
        <pc:chgData name="Gemma Stacey Humphreys" userId="ec960c71-227a-4d37-905b-69bbf3565b70" providerId="ADAL" clId="{A26822EE-F7DC-44C5-8F80-49A299EF0845}" dt="2025-06-18T07:14:24.753" v="2491" actId="1076"/>
        <pc:sldMkLst>
          <pc:docMk/>
          <pc:sldMk cId="1482013160" sldId="281"/>
        </pc:sldMkLst>
        <pc:spChg chg="del">
          <ac:chgData name="Gemma Stacey Humphreys" userId="ec960c71-227a-4d37-905b-69bbf3565b70" providerId="ADAL" clId="{A26822EE-F7DC-44C5-8F80-49A299EF0845}" dt="2025-06-17T07:26:51.311" v="952" actId="478"/>
          <ac:spMkLst>
            <pc:docMk/>
            <pc:sldMk cId="1482013160" sldId="281"/>
            <ac:spMk id="2" creationId="{2E768865-FB2B-03BA-2B61-59017C03CFA1}"/>
          </ac:spMkLst>
        </pc:spChg>
        <pc:spChg chg="mod">
          <ac:chgData name="Gemma Stacey Humphreys" userId="ec960c71-227a-4d37-905b-69bbf3565b70" providerId="ADAL" clId="{A26822EE-F7DC-44C5-8F80-49A299EF0845}" dt="2025-06-16T07:20:13.928" v="118" actId="20577"/>
          <ac:spMkLst>
            <pc:docMk/>
            <pc:sldMk cId="1482013160" sldId="281"/>
            <ac:spMk id="3" creationId="{9F8C6344-4F59-DE65-18DF-30DEABA3BEB1}"/>
          </ac:spMkLst>
        </pc:spChg>
        <pc:spChg chg="add mod">
          <ac:chgData name="Gemma Stacey Humphreys" userId="ec960c71-227a-4d37-905b-69bbf3565b70" providerId="ADAL" clId="{A26822EE-F7DC-44C5-8F80-49A299EF0845}" dt="2025-06-17T15:30:27.543" v="2417" actId="20577"/>
          <ac:spMkLst>
            <pc:docMk/>
            <pc:sldMk cId="1482013160" sldId="281"/>
            <ac:spMk id="6" creationId="{92AEA040-9EA8-5A00-0F2F-D48DE29B7154}"/>
          </ac:spMkLst>
        </pc:spChg>
        <pc:spChg chg="add mod">
          <ac:chgData name="Gemma Stacey Humphreys" userId="ec960c71-227a-4d37-905b-69bbf3565b70" providerId="ADAL" clId="{A26822EE-F7DC-44C5-8F80-49A299EF0845}" dt="2025-06-17T15:30:59.721" v="2426" actId="404"/>
          <ac:spMkLst>
            <pc:docMk/>
            <pc:sldMk cId="1482013160" sldId="281"/>
            <ac:spMk id="9" creationId="{65C91BA2-B326-FD4D-C82B-1749C6103F1C}"/>
          </ac:spMkLst>
        </pc:spChg>
        <pc:spChg chg="add mod">
          <ac:chgData name="Gemma Stacey Humphreys" userId="ec960c71-227a-4d37-905b-69bbf3565b70" providerId="ADAL" clId="{A26822EE-F7DC-44C5-8F80-49A299EF0845}" dt="2025-06-18T07:14:24.753" v="2491" actId="1076"/>
          <ac:spMkLst>
            <pc:docMk/>
            <pc:sldMk cId="1482013160" sldId="281"/>
            <ac:spMk id="12" creationId="{D129288D-9D92-B2A9-5A4B-004B59ECD78A}"/>
          </ac:spMkLst>
        </pc:spChg>
        <pc:spChg chg="add mod">
          <ac:chgData name="Gemma Stacey Humphreys" userId="ec960c71-227a-4d37-905b-69bbf3565b70" providerId="ADAL" clId="{A26822EE-F7DC-44C5-8F80-49A299EF0845}" dt="2025-06-17T15:31:03.474" v="2428" actId="404"/>
          <ac:spMkLst>
            <pc:docMk/>
            <pc:sldMk cId="1482013160" sldId="281"/>
            <ac:spMk id="13" creationId="{D5648398-820F-B387-950E-820D7CF234B5}"/>
          </ac:spMkLst>
        </pc:spChg>
        <pc:spChg chg="add mod">
          <ac:chgData name="Gemma Stacey Humphreys" userId="ec960c71-227a-4d37-905b-69bbf3565b70" providerId="ADAL" clId="{A26822EE-F7DC-44C5-8F80-49A299EF0845}" dt="2025-06-17T15:32:08.845" v="2471" actId="1076"/>
          <ac:spMkLst>
            <pc:docMk/>
            <pc:sldMk cId="1482013160" sldId="281"/>
            <ac:spMk id="17" creationId="{0F935A0E-F66A-17FB-ED45-2E0EB73C0175}"/>
          </ac:spMkLst>
        </pc:spChg>
        <pc:spChg chg="add mod">
          <ac:chgData name="Gemma Stacey Humphreys" userId="ec960c71-227a-4d37-905b-69bbf3565b70" providerId="ADAL" clId="{A26822EE-F7DC-44C5-8F80-49A299EF0845}" dt="2025-06-17T15:33:50.597" v="2489" actId="1076"/>
          <ac:spMkLst>
            <pc:docMk/>
            <pc:sldMk cId="1482013160" sldId="281"/>
            <ac:spMk id="21" creationId="{1515C6AC-8063-B8D6-4C89-0DD153270264}"/>
          </ac:spMkLst>
        </pc:spChg>
        <pc:spChg chg="add mod">
          <ac:chgData name="Gemma Stacey Humphreys" userId="ec960c71-227a-4d37-905b-69bbf3565b70" providerId="ADAL" clId="{A26822EE-F7DC-44C5-8F80-49A299EF0845}" dt="2025-06-17T15:34:41.590" v="2490" actId="1076"/>
          <ac:spMkLst>
            <pc:docMk/>
            <pc:sldMk cId="1482013160" sldId="281"/>
            <ac:spMk id="22" creationId="{F61996DC-19A4-D8AB-BD2D-D9B250D28A81}"/>
          </ac:spMkLst>
        </pc:spChg>
        <pc:grpChg chg="add mod">
          <ac:chgData name="Gemma Stacey Humphreys" userId="ec960c71-227a-4d37-905b-69bbf3565b70" providerId="ADAL" clId="{A26822EE-F7DC-44C5-8F80-49A299EF0845}" dt="2025-06-17T15:30:54.600" v="2423" actId="1076"/>
          <ac:grpSpMkLst>
            <pc:docMk/>
            <pc:sldMk cId="1482013160" sldId="281"/>
            <ac:grpSpMk id="16" creationId="{2F329A76-8711-6B89-31D2-68FE0EBAC112}"/>
          </ac:grpSpMkLst>
        </pc:grpChg>
        <pc:picChg chg="add mod">
          <ac:chgData name="Gemma Stacey Humphreys" userId="ec960c71-227a-4d37-905b-69bbf3565b70" providerId="ADAL" clId="{A26822EE-F7DC-44C5-8F80-49A299EF0845}" dt="2025-06-17T07:40:13.981" v="1305" actId="164"/>
          <ac:picMkLst>
            <pc:docMk/>
            <pc:sldMk cId="1482013160" sldId="281"/>
            <ac:picMk id="5" creationId="{B67BD149-9F6C-A872-1582-DF56FA108F5C}"/>
          </ac:picMkLst>
        </pc:picChg>
        <pc:picChg chg="add mod ord">
          <ac:chgData name="Gemma Stacey Humphreys" userId="ec960c71-227a-4d37-905b-69bbf3565b70" providerId="ADAL" clId="{A26822EE-F7DC-44C5-8F80-49A299EF0845}" dt="2025-06-17T15:31:08.862" v="2430" actId="1076"/>
          <ac:picMkLst>
            <pc:docMk/>
            <pc:sldMk cId="1482013160" sldId="281"/>
            <ac:picMk id="7" creationId="{2ACC7C8E-37F6-FBF2-21C6-BC56DA34BF45}"/>
          </ac:picMkLst>
        </pc:picChg>
        <pc:picChg chg="add mod modCrop">
          <ac:chgData name="Gemma Stacey Humphreys" userId="ec960c71-227a-4d37-905b-69bbf3565b70" providerId="ADAL" clId="{A26822EE-F7DC-44C5-8F80-49A299EF0845}" dt="2025-06-17T15:31:38.937" v="2445" actId="1076"/>
          <ac:picMkLst>
            <pc:docMk/>
            <pc:sldMk cId="1482013160" sldId="281"/>
            <ac:picMk id="10" creationId="{9847EDA7-25B4-6EAC-9ABF-6542EDCEC42D}"/>
          </ac:picMkLst>
        </pc:picChg>
        <pc:cxnChg chg="add mod">
          <ac:chgData name="Gemma Stacey Humphreys" userId="ec960c71-227a-4d37-905b-69bbf3565b70" providerId="ADAL" clId="{A26822EE-F7DC-44C5-8F80-49A299EF0845}" dt="2025-06-17T07:40:13.981" v="1305" actId="164"/>
          <ac:cxnSpMkLst>
            <pc:docMk/>
            <pc:sldMk cId="1482013160" sldId="281"/>
            <ac:cxnSpMk id="8" creationId="{0E57F369-7EDF-0096-DBBC-5C670D2A2B1B}"/>
          </ac:cxnSpMkLst>
        </pc:cxnChg>
        <pc:cxnChg chg="add mod">
          <ac:chgData name="Gemma Stacey Humphreys" userId="ec960c71-227a-4d37-905b-69bbf3565b70" providerId="ADAL" clId="{A26822EE-F7DC-44C5-8F80-49A299EF0845}" dt="2025-06-17T07:40:13.981" v="1305" actId="164"/>
          <ac:cxnSpMkLst>
            <pc:docMk/>
            <pc:sldMk cId="1482013160" sldId="281"/>
            <ac:cxnSpMk id="11" creationId="{0013F995-F41C-CD72-5898-95D7AC4BCEA5}"/>
          </ac:cxnSpMkLst>
        </pc:cxnChg>
        <pc:cxnChg chg="add mod">
          <ac:chgData name="Gemma Stacey Humphreys" userId="ec960c71-227a-4d37-905b-69bbf3565b70" providerId="ADAL" clId="{A26822EE-F7DC-44C5-8F80-49A299EF0845}" dt="2025-06-17T15:31:49.079" v="2448" actId="1582"/>
          <ac:cxnSpMkLst>
            <pc:docMk/>
            <pc:sldMk cId="1482013160" sldId="281"/>
            <ac:cxnSpMk id="15" creationId="{AB8274D4-1A98-C08F-9171-50F191E4B5AA}"/>
          </ac:cxnSpMkLst>
        </pc:cxnChg>
        <pc:cxnChg chg="add del">
          <ac:chgData name="Gemma Stacey Humphreys" userId="ec960c71-227a-4d37-905b-69bbf3565b70" providerId="ADAL" clId="{A26822EE-F7DC-44C5-8F80-49A299EF0845}" dt="2025-06-17T07:40:38.220" v="1309" actId="478"/>
          <ac:cxnSpMkLst>
            <pc:docMk/>
            <pc:sldMk cId="1482013160" sldId="281"/>
            <ac:cxnSpMk id="18" creationId="{F737AB83-0F19-B54C-6429-2D7652721A6F}"/>
          </ac:cxnSpMkLst>
        </pc:cxnChg>
        <pc:cxnChg chg="add mod">
          <ac:chgData name="Gemma Stacey Humphreys" userId="ec960c71-227a-4d37-905b-69bbf3565b70" providerId="ADAL" clId="{A26822EE-F7DC-44C5-8F80-49A299EF0845}" dt="2025-06-17T15:33:38.237" v="2474" actId="208"/>
          <ac:cxnSpMkLst>
            <pc:docMk/>
            <pc:sldMk cId="1482013160" sldId="281"/>
            <ac:cxnSpMk id="19" creationId="{5C71CAB3-D01C-B558-C8B9-8D515CB4CB54}"/>
          </ac:cxnSpMkLst>
        </pc:cxnChg>
        <pc:cxnChg chg="add mod">
          <ac:chgData name="Gemma Stacey Humphreys" userId="ec960c71-227a-4d37-905b-69bbf3565b70" providerId="ADAL" clId="{A26822EE-F7DC-44C5-8F80-49A299EF0845}" dt="2025-06-17T15:31:11.380" v="2431" actId="1076"/>
          <ac:cxnSpMkLst>
            <pc:docMk/>
            <pc:sldMk cId="1482013160" sldId="281"/>
            <ac:cxnSpMk id="20" creationId="{EAD847EA-626E-84D9-8990-5DF804314F82}"/>
          </ac:cxnSpMkLst>
        </pc:cxnChg>
      </pc:sldChg>
      <pc:sldChg chg="addSp modSp new mod">
        <pc:chgData name="Gemma Stacey Humphreys" userId="ec960c71-227a-4d37-905b-69bbf3565b70" providerId="ADAL" clId="{A26822EE-F7DC-44C5-8F80-49A299EF0845}" dt="2025-06-17T09:11:13.284" v="2099" actId="404"/>
        <pc:sldMkLst>
          <pc:docMk/>
          <pc:sldMk cId="1513966975" sldId="282"/>
        </pc:sldMkLst>
        <pc:spChg chg="mod">
          <ac:chgData name="Gemma Stacey Humphreys" userId="ec960c71-227a-4d37-905b-69bbf3565b70" providerId="ADAL" clId="{A26822EE-F7DC-44C5-8F80-49A299EF0845}" dt="2025-06-17T09:11:13.284" v="2099" actId="404"/>
          <ac:spMkLst>
            <pc:docMk/>
            <pc:sldMk cId="1513966975" sldId="282"/>
            <ac:spMk id="2" creationId="{A5EB22F2-A6A9-72C0-63E7-B22D876D5FFA}"/>
          </ac:spMkLst>
        </pc:spChg>
        <pc:spChg chg="mod">
          <ac:chgData name="Gemma Stacey Humphreys" userId="ec960c71-227a-4d37-905b-69bbf3565b70" providerId="ADAL" clId="{A26822EE-F7DC-44C5-8F80-49A299EF0845}" dt="2025-06-16T07:20:42.305" v="136" actId="20577"/>
          <ac:spMkLst>
            <pc:docMk/>
            <pc:sldMk cId="1513966975" sldId="282"/>
            <ac:spMk id="3" creationId="{3C6BA991-8B17-9072-CBE6-0461B51C4414}"/>
          </ac:spMkLst>
        </pc:spChg>
        <pc:spChg chg="mod">
          <ac:chgData name="Gemma Stacey Humphreys" userId="ec960c71-227a-4d37-905b-69bbf3565b70" providerId="ADAL" clId="{A26822EE-F7DC-44C5-8F80-49A299EF0845}" dt="2025-06-17T09:06:38.402" v="1908"/>
          <ac:spMkLst>
            <pc:docMk/>
            <pc:sldMk cId="1513966975" sldId="282"/>
            <ac:spMk id="7" creationId="{73EED578-6529-52D3-8664-3E5041A66381}"/>
          </ac:spMkLst>
        </pc:spChg>
        <pc:grpChg chg="add mod">
          <ac:chgData name="Gemma Stacey Humphreys" userId="ec960c71-227a-4d37-905b-69bbf3565b70" providerId="ADAL" clId="{A26822EE-F7DC-44C5-8F80-49A299EF0845}" dt="2025-06-17T09:06:48.987" v="1912" actId="1076"/>
          <ac:grpSpMkLst>
            <pc:docMk/>
            <pc:sldMk cId="1513966975" sldId="282"/>
            <ac:grpSpMk id="5" creationId="{18651280-1024-000E-86DD-80C4B71C06A1}"/>
          </ac:grpSpMkLst>
        </pc:grpChg>
        <pc:picChg chg="mod">
          <ac:chgData name="Gemma Stacey Humphreys" userId="ec960c71-227a-4d37-905b-69bbf3565b70" providerId="ADAL" clId="{A26822EE-F7DC-44C5-8F80-49A299EF0845}" dt="2025-06-17T09:06:38.402" v="1908"/>
          <ac:picMkLst>
            <pc:docMk/>
            <pc:sldMk cId="1513966975" sldId="282"/>
            <ac:picMk id="6" creationId="{882455E6-D536-C92D-8F17-4B02ED4EA0A7}"/>
          </ac:picMkLst>
        </pc:picChg>
      </pc:sldChg>
      <pc:sldChg chg="addSp delSp modSp new mod">
        <pc:chgData name="Gemma Stacey Humphreys" userId="ec960c71-227a-4d37-905b-69bbf3565b70" providerId="ADAL" clId="{A26822EE-F7DC-44C5-8F80-49A299EF0845}" dt="2025-06-18T07:32:42.295" v="2511" actId="1076"/>
        <pc:sldMkLst>
          <pc:docMk/>
          <pc:sldMk cId="4124632738" sldId="283"/>
        </pc:sldMkLst>
        <pc:spChg chg="del">
          <ac:chgData name="Gemma Stacey Humphreys" userId="ec960c71-227a-4d37-905b-69bbf3565b70" providerId="ADAL" clId="{A26822EE-F7DC-44C5-8F80-49A299EF0845}" dt="2025-06-17T06:49:28.731" v="229" actId="478"/>
          <ac:spMkLst>
            <pc:docMk/>
            <pc:sldMk cId="4124632738" sldId="283"/>
            <ac:spMk id="2" creationId="{70D61F39-2ADB-5056-DEEB-1AA721F9E3EB}"/>
          </ac:spMkLst>
        </pc:spChg>
        <pc:spChg chg="mod">
          <ac:chgData name="Gemma Stacey Humphreys" userId="ec960c71-227a-4d37-905b-69bbf3565b70" providerId="ADAL" clId="{A26822EE-F7DC-44C5-8F80-49A299EF0845}" dt="2025-06-17T06:52:24.633" v="257" actId="20577"/>
          <ac:spMkLst>
            <pc:docMk/>
            <pc:sldMk cId="4124632738" sldId="283"/>
            <ac:spMk id="3" creationId="{3EE8394B-B5F6-6A2D-5C14-F18BA9D7340A}"/>
          </ac:spMkLst>
        </pc:spChg>
        <pc:spChg chg="add mod">
          <ac:chgData name="Gemma Stacey Humphreys" userId="ec960c71-227a-4d37-905b-69bbf3565b70" providerId="ADAL" clId="{A26822EE-F7DC-44C5-8F80-49A299EF0845}" dt="2025-06-17T06:50:24.914" v="239" actId="164"/>
          <ac:spMkLst>
            <pc:docMk/>
            <pc:sldMk cId="4124632738" sldId="283"/>
            <ac:spMk id="7" creationId="{4F3299BA-AF54-59B5-1061-2A3F737CA98C}"/>
          </ac:spMkLst>
        </pc:spChg>
        <pc:spChg chg="add mod">
          <ac:chgData name="Gemma Stacey Humphreys" userId="ec960c71-227a-4d37-905b-69bbf3565b70" providerId="ADAL" clId="{A26822EE-F7DC-44C5-8F80-49A299EF0845}" dt="2025-06-18T07:32:42.295" v="2511" actId="1076"/>
          <ac:spMkLst>
            <pc:docMk/>
            <pc:sldMk cId="4124632738" sldId="283"/>
            <ac:spMk id="9" creationId="{8C9F6B5E-33E5-68BA-5E22-6AE3B288FFA2}"/>
          </ac:spMkLst>
        </pc:spChg>
        <pc:spChg chg="add mod">
          <ac:chgData name="Gemma Stacey Humphreys" userId="ec960c71-227a-4d37-905b-69bbf3565b70" providerId="ADAL" clId="{A26822EE-F7DC-44C5-8F80-49A299EF0845}" dt="2025-06-17T09:17:50.403" v="2338" actId="207"/>
          <ac:spMkLst>
            <pc:docMk/>
            <pc:sldMk cId="4124632738" sldId="283"/>
            <ac:spMk id="12" creationId="{547D7D1D-9138-9D44-6C85-9B87923E1ED9}"/>
          </ac:spMkLst>
        </pc:spChg>
        <pc:spChg chg="add mod">
          <ac:chgData name="Gemma Stacey Humphreys" userId="ec960c71-227a-4d37-905b-69bbf3565b70" providerId="ADAL" clId="{A26822EE-F7DC-44C5-8F80-49A299EF0845}" dt="2025-06-17T09:17:57.750" v="2340" actId="207"/>
          <ac:spMkLst>
            <pc:docMk/>
            <pc:sldMk cId="4124632738" sldId="283"/>
            <ac:spMk id="13" creationId="{2C59EBE1-392A-9D7C-AAFD-60C8F0B40CFC}"/>
          </ac:spMkLst>
        </pc:spChg>
        <pc:spChg chg="add mod">
          <ac:chgData name="Gemma Stacey Humphreys" userId="ec960c71-227a-4d37-905b-69bbf3565b70" providerId="ADAL" clId="{A26822EE-F7DC-44C5-8F80-49A299EF0845}" dt="2025-06-17T09:17:54.249" v="2339" actId="207"/>
          <ac:spMkLst>
            <pc:docMk/>
            <pc:sldMk cId="4124632738" sldId="283"/>
            <ac:spMk id="14" creationId="{B606BFD5-4A81-9682-740E-C50EAB764C61}"/>
          </ac:spMkLst>
        </pc:spChg>
        <pc:grpChg chg="add mod">
          <ac:chgData name="Gemma Stacey Humphreys" userId="ec960c71-227a-4d37-905b-69bbf3565b70" providerId="ADAL" clId="{A26822EE-F7DC-44C5-8F80-49A299EF0845}" dt="2025-06-17T06:51:16.927" v="247" actId="164"/>
          <ac:grpSpMkLst>
            <pc:docMk/>
            <pc:sldMk cId="4124632738" sldId="283"/>
            <ac:grpSpMk id="8" creationId="{6F2192EB-25A9-3DAA-B6F3-2DA6F915DAA7}"/>
          </ac:grpSpMkLst>
        </pc:grpChg>
        <pc:grpChg chg="add mod">
          <ac:chgData name="Gemma Stacey Humphreys" userId="ec960c71-227a-4d37-905b-69bbf3565b70" providerId="ADAL" clId="{A26822EE-F7DC-44C5-8F80-49A299EF0845}" dt="2025-06-17T06:51:16.927" v="247" actId="164"/>
          <ac:grpSpMkLst>
            <pc:docMk/>
            <pc:sldMk cId="4124632738" sldId="283"/>
            <ac:grpSpMk id="11" creationId="{DB9A5F3F-AFD0-807C-0793-ACD62778CB95}"/>
          </ac:grpSpMkLst>
        </pc:grpChg>
        <pc:picChg chg="add mod">
          <ac:chgData name="Gemma Stacey Humphreys" userId="ec960c71-227a-4d37-905b-69bbf3565b70" providerId="ADAL" clId="{A26822EE-F7DC-44C5-8F80-49A299EF0845}" dt="2025-06-17T06:50:24.914" v="239" actId="164"/>
          <ac:picMkLst>
            <pc:docMk/>
            <pc:sldMk cId="4124632738" sldId="283"/>
            <ac:picMk id="6" creationId="{780EAB5E-75C5-8EB6-5E8E-2541E5391A67}"/>
          </ac:picMkLst>
        </pc:picChg>
        <pc:picChg chg="add mod">
          <ac:chgData name="Gemma Stacey Humphreys" userId="ec960c71-227a-4d37-905b-69bbf3565b70" providerId="ADAL" clId="{A26822EE-F7DC-44C5-8F80-49A299EF0845}" dt="2025-06-17T06:51:16.927" v="247" actId="164"/>
          <ac:picMkLst>
            <pc:docMk/>
            <pc:sldMk cId="4124632738" sldId="283"/>
            <ac:picMk id="10" creationId="{30AAF348-FD4B-78E4-0230-796E1A6E39E9}"/>
          </ac:picMkLst>
        </pc:picChg>
        <pc:cxnChg chg="add mod">
          <ac:chgData name="Gemma Stacey Humphreys" userId="ec960c71-227a-4d37-905b-69bbf3565b70" providerId="ADAL" clId="{A26822EE-F7DC-44C5-8F80-49A299EF0845}" dt="2025-06-18T07:32:15.139" v="2494" actId="1076"/>
          <ac:cxnSpMkLst>
            <pc:docMk/>
            <pc:sldMk cId="4124632738" sldId="283"/>
            <ac:cxnSpMk id="5" creationId="{43AC1B0E-1289-3153-5639-BA6EC4180F3C}"/>
          </ac:cxnSpMkLst>
        </pc:cxnChg>
      </pc:sldChg>
      <pc:sldChg chg="add ord">
        <pc:chgData name="Gemma Stacey Humphreys" userId="ec960c71-227a-4d37-905b-69bbf3565b70" providerId="ADAL" clId="{A26822EE-F7DC-44C5-8F80-49A299EF0845}" dt="2025-06-17T09:10:40.347" v="2049"/>
        <pc:sldMkLst>
          <pc:docMk/>
          <pc:sldMk cId="3649930891" sldId="286"/>
        </pc:sldMkLst>
      </pc:sldChg>
      <pc:sldChg chg="add">
        <pc:chgData name="Gemma Stacey Humphreys" userId="ec960c71-227a-4d37-905b-69bbf3565b70" providerId="ADAL" clId="{A26822EE-F7DC-44C5-8F80-49A299EF0845}" dt="2025-06-17T09:10:47.343" v="2050"/>
        <pc:sldMkLst>
          <pc:docMk/>
          <pc:sldMk cId="2953015538" sldId="287"/>
        </pc:sldMkLst>
      </pc:sldChg>
      <pc:sldChg chg="addSp modSp new mod">
        <pc:chgData name="Gemma Stacey Humphreys" userId="ec960c71-227a-4d37-905b-69bbf3565b70" providerId="ADAL" clId="{A26822EE-F7DC-44C5-8F80-49A299EF0845}" dt="2025-06-17T09:17:38.654" v="2337" actId="1076"/>
        <pc:sldMkLst>
          <pc:docMk/>
          <pc:sldMk cId="1585559315" sldId="288"/>
        </pc:sldMkLst>
        <pc:spChg chg="mod">
          <ac:chgData name="Gemma Stacey Humphreys" userId="ec960c71-227a-4d37-905b-69bbf3565b70" providerId="ADAL" clId="{A26822EE-F7DC-44C5-8F80-49A299EF0845}" dt="2025-06-17T09:17:38.654" v="2337" actId="1076"/>
          <ac:spMkLst>
            <pc:docMk/>
            <pc:sldMk cId="1585559315" sldId="288"/>
            <ac:spMk id="2" creationId="{D9C163EF-24CF-C93A-D663-B977B1D5C50D}"/>
          </ac:spMkLst>
        </pc:spChg>
        <pc:spChg chg="mod">
          <ac:chgData name="Gemma Stacey Humphreys" userId="ec960c71-227a-4d37-905b-69bbf3565b70" providerId="ADAL" clId="{A26822EE-F7DC-44C5-8F80-49A299EF0845}" dt="2025-06-17T09:11:36.870" v="2113" actId="20577"/>
          <ac:spMkLst>
            <pc:docMk/>
            <pc:sldMk cId="1585559315" sldId="288"/>
            <ac:spMk id="3" creationId="{3FB1A775-AC51-EA92-503E-57117E0FC738}"/>
          </ac:spMkLst>
        </pc:spChg>
        <pc:spChg chg="add mod">
          <ac:chgData name="Gemma Stacey Humphreys" userId="ec960c71-227a-4d37-905b-69bbf3565b70" providerId="ADAL" clId="{A26822EE-F7DC-44C5-8F80-49A299EF0845}" dt="2025-06-17T09:17:36.189" v="2336" actId="1076"/>
          <ac:spMkLst>
            <pc:docMk/>
            <pc:sldMk cId="1585559315" sldId="288"/>
            <ac:spMk id="9" creationId="{5BF473D8-30C0-37A6-2162-9F847780A58C}"/>
          </ac:spMkLst>
        </pc:spChg>
        <pc:picChg chg="add mod">
          <ac:chgData name="Gemma Stacey Humphreys" userId="ec960c71-227a-4d37-905b-69bbf3565b70" providerId="ADAL" clId="{A26822EE-F7DC-44C5-8F80-49A299EF0845}" dt="2025-06-17T09:17:33.662" v="2335" actId="1076"/>
          <ac:picMkLst>
            <pc:docMk/>
            <pc:sldMk cId="1585559315" sldId="288"/>
            <ac:picMk id="6" creationId="{CC97CAAB-004A-39E5-F4C1-1AA267F53213}"/>
          </ac:picMkLst>
        </pc:picChg>
        <pc:picChg chg="add mod">
          <ac:chgData name="Gemma Stacey Humphreys" userId="ec960c71-227a-4d37-905b-69bbf3565b70" providerId="ADAL" clId="{A26822EE-F7DC-44C5-8F80-49A299EF0845}" dt="2025-06-17T09:17:31.174" v="2334" actId="1076"/>
          <ac:picMkLst>
            <pc:docMk/>
            <pc:sldMk cId="1585559315" sldId="288"/>
            <ac:picMk id="8" creationId="{7F496270-20D3-971B-EB11-ED9723B0E2D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6/17/2025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6/17/2025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6/17/2025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6/17/2025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6/17/2025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6/17/2025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6/17/2025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6/17/2025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6/17/2025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6/17/2025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6/17/2025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6/17/2025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6/17/2025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6/17/2025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6/17/2025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6/17/2025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6/17/2025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Target station configuration &amp; Vacuum vessel design study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dirty="0"/>
              <a:t>Gemma Humphreys</a:t>
            </a:r>
          </a:p>
          <a:p>
            <a:pPr algn="l">
              <a:defRPr/>
            </a:pPr>
            <a:r>
              <a:rPr lang="en-US" dirty="0"/>
              <a:t>18/06/2025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E2C8D7-456E-8D9C-E27A-410F32E88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85E2B2-C42F-52D2-7124-F8C2DDC19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662" y="1680167"/>
            <a:ext cx="11329342" cy="39113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053F74F-D758-F657-B671-98982F11BC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3822" y="3336351"/>
            <a:ext cx="667916" cy="6679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62B428-5799-9B5C-8E63-E6FF639718E7}"/>
              </a:ext>
            </a:extLst>
          </p:cNvPr>
          <p:cNvSpPr txBox="1"/>
          <p:nvPr/>
        </p:nvSpPr>
        <p:spPr bwMode="auto">
          <a:xfrm>
            <a:off x="807718" y="4128439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374mm offset of shielding pit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E4DE0EC-A430-53F7-CC72-0A27B8A2D728}"/>
              </a:ext>
            </a:extLst>
          </p:cNvPr>
          <p:cNvSpPr/>
          <p:nvPr/>
        </p:nvSpPr>
        <p:spPr>
          <a:xfrm>
            <a:off x="4290204" y="3314895"/>
            <a:ext cx="551428" cy="50405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C83C57-0BF6-98C5-5C2E-CE5E7D78A625}"/>
              </a:ext>
            </a:extLst>
          </p:cNvPr>
          <p:cNvSpPr txBox="1"/>
          <p:nvPr/>
        </p:nvSpPr>
        <p:spPr bwMode="auto">
          <a:xfrm>
            <a:off x="4035780" y="4128439"/>
            <a:ext cx="10602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610mm Floor height offset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FBBDB73-02EA-ED9D-3074-CD703409075C}"/>
              </a:ext>
            </a:extLst>
          </p:cNvPr>
          <p:cNvSpPr/>
          <p:nvPr/>
        </p:nvSpPr>
        <p:spPr>
          <a:xfrm>
            <a:off x="8064138" y="3768399"/>
            <a:ext cx="551428" cy="50405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B6F526-F0FD-E5E3-6B4A-8DBBF0117CD4}"/>
              </a:ext>
            </a:extLst>
          </p:cNvPr>
          <p:cNvSpPr txBox="1"/>
          <p:nvPr/>
        </p:nvSpPr>
        <p:spPr bwMode="auto">
          <a:xfrm>
            <a:off x="7834392" y="4605492"/>
            <a:ext cx="10602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810mm Floor height offset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7693B71-4114-543A-EC27-7DCB6E15FCA1}"/>
              </a:ext>
            </a:extLst>
          </p:cNvPr>
          <p:cNvSpPr/>
          <p:nvPr/>
        </p:nvSpPr>
        <p:spPr>
          <a:xfrm>
            <a:off x="10240766" y="2400247"/>
            <a:ext cx="936104" cy="936104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D2F059-859A-4C8A-3D2E-CC6EDE02629A}"/>
              </a:ext>
            </a:extLst>
          </p:cNvPr>
          <p:cNvSpPr txBox="1"/>
          <p:nvPr/>
        </p:nvSpPr>
        <p:spPr bwMode="auto">
          <a:xfrm>
            <a:off x="10641600" y="726060"/>
            <a:ext cx="11042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2.6m experiment finishing difference?</a:t>
            </a:r>
          </a:p>
        </p:txBody>
      </p:sp>
    </p:spTree>
    <p:extLst>
      <p:ext uri="{BB962C8B-B14F-4D97-AF65-F5344CB8AC3E}">
        <p14:creationId xmlns:p14="http://schemas.microsoft.com/office/powerpoint/2010/main" val="2953015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D7A61CBB-7AF5-B986-A88F-25610C64D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Feedthroughs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FLUKA Differences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Sample Testing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/>
              <a:t>Specification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ACC7C8E-37F6-FBF2-21C6-BC56DA34B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8349" y="2959319"/>
            <a:ext cx="3807186" cy="256791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8C6344-4F59-DE65-18DF-30DEABA3B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Feedthroughs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A5BD2-69FA-CB10-A8FF-822EB1B98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AEA040-9EA8-5A00-0F2F-D48DE29B7154}"/>
              </a:ext>
            </a:extLst>
          </p:cNvPr>
          <p:cNvSpPr txBox="1"/>
          <p:nvPr/>
        </p:nvSpPr>
        <p:spPr bwMode="auto">
          <a:xfrm>
            <a:off x="467976" y="1254669"/>
            <a:ext cx="62646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Feedthroughs brainstorming discussion held in May</a:t>
            </a:r>
          </a:p>
          <a:p>
            <a:endParaRPr lang="en-GB" dirty="0"/>
          </a:p>
          <a:p>
            <a:r>
              <a:rPr lang="en-GB" dirty="0"/>
              <a:t>Support structure and clamping mechanism proposed</a:t>
            </a:r>
          </a:p>
          <a:p>
            <a:endParaRPr lang="en-GB" dirty="0"/>
          </a:p>
          <a:p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F329A76-8711-6B89-31D2-68FE0EBAC112}"/>
              </a:ext>
            </a:extLst>
          </p:cNvPr>
          <p:cNvGrpSpPr/>
          <p:nvPr/>
        </p:nvGrpSpPr>
        <p:grpSpPr>
          <a:xfrm>
            <a:off x="77915" y="2959319"/>
            <a:ext cx="4549765" cy="3069199"/>
            <a:chOff x="93324" y="2693306"/>
            <a:chExt cx="5206716" cy="343886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67BD149-9F6C-A872-1582-DF56FA108F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7448" y="2693306"/>
              <a:ext cx="4172592" cy="2865396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E57F369-7EDF-0096-DBBC-5C670D2A2B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3392" y="3631562"/>
              <a:ext cx="648072" cy="661534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5C91BA2-B326-FD4D-C82B-1749C6103F1C}"/>
                </a:ext>
              </a:extLst>
            </p:cNvPr>
            <p:cNvSpPr txBox="1"/>
            <p:nvPr/>
          </p:nvSpPr>
          <p:spPr bwMode="auto">
            <a:xfrm>
              <a:off x="93324" y="4289508"/>
              <a:ext cx="1041652" cy="8276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Flexible pipe section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013F995-F41C-CD72-5898-95D7AC4BCEA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67608" y="4869160"/>
              <a:ext cx="360040" cy="936104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5648398-820F-B387-950E-820D7CF234B5}"/>
                </a:ext>
              </a:extLst>
            </p:cNvPr>
            <p:cNvSpPr txBox="1"/>
            <p:nvPr/>
          </p:nvSpPr>
          <p:spPr bwMode="auto">
            <a:xfrm>
              <a:off x="2571075" y="5787321"/>
              <a:ext cx="1492142" cy="3448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Clamp</a:t>
              </a:r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AD847EA-626E-84D9-8990-5DF804314F82}"/>
              </a:ext>
            </a:extLst>
          </p:cNvPr>
          <p:cNvCxnSpPr>
            <a:cxnSpLocks/>
          </p:cNvCxnSpPr>
          <p:nvPr/>
        </p:nvCxnSpPr>
        <p:spPr>
          <a:xfrm flipV="1">
            <a:off x="6960096" y="5122601"/>
            <a:ext cx="190012" cy="59681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61996DC-19A4-D8AB-BD2D-D9B250D28A81}"/>
              </a:ext>
            </a:extLst>
          </p:cNvPr>
          <p:cNvSpPr txBox="1"/>
          <p:nvPr/>
        </p:nvSpPr>
        <p:spPr bwMode="auto">
          <a:xfrm>
            <a:off x="5747616" y="5711051"/>
            <a:ext cx="2364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Remote Connector Attachment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29288D-9D92-B2A9-5A4B-004B59ECD78A}"/>
              </a:ext>
            </a:extLst>
          </p:cNvPr>
          <p:cNvSpPr txBox="1"/>
          <p:nvPr/>
        </p:nvSpPr>
        <p:spPr bwMode="auto">
          <a:xfrm>
            <a:off x="7398916" y="1205216"/>
            <a:ext cx="41758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Possibility to launch a design study covering the connector design, integration with surroundings and leak testing the connection. The full extent of the study is to be clarified.</a:t>
            </a:r>
          </a:p>
        </p:txBody>
      </p:sp>
      <p:pic>
        <p:nvPicPr>
          <p:cNvPr id="10" name="Picture 9" descr="A close-up of a machine&#10;&#10;AI-generated content may be incorrect.">
            <a:extLst>
              <a:ext uri="{FF2B5EF4-FFF2-40B4-BE49-F238E27FC236}">
                <a16:creationId xmlns:a16="http://schemas.microsoft.com/office/drawing/2014/main" id="{9847EDA7-25B4-6EAC-9ABF-6542EDCEC42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5897" r="19878" b="4066"/>
          <a:stretch/>
        </p:blipFill>
        <p:spPr>
          <a:xfrm>
            <a:off x="8918199" y="2990320"/>
            <a:ext cx="2999224" cy="2729092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B8274D4-1A98-C08F-9171-50F191E4B5AA}"/>
              </a:ext>
            </a:extLst>
          </p:cNvPr>
          <p:cNvCxnSpPr/>
          <p:nvPr/>
        </p:nvCxnSpPr>
        <p:spPr>
          <a:xfrm flipV="1">
            <a:off x="9624392" y="5527233"/>
            <a:ext cx="144016" cy="42204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F935A0E-F66A-17FB-ED45-2E0EB73C0175}"/>
              </a:ext>
            </a:extLst>
          </p:cNvPr>
          <p:cNvSpPr txBox="1"/>
          <p:nvPr/>
        </p:nvSpPr>
        <p:spPr bwMode="auto">
          <a:xfrm>
            <a:off x="8814499" y="5972662"/>
            <a:ext cx="1907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Support Structure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C71CAB3-D01C-B558-C8B9-8D515CB4CB54}"/>
              </a:ext>
            </a:extLst>
          </p:cNvPr>
          <p:cNvCxnSpPr/>
          <p:nvPr/>
        </p:nvCxnSpPr>
        <p:spPr>
          <a:xfrm flipH="1" flipV="1">
            <a:off x="11280576" y="5603331"/>
            <a:ext cx="124603" cy="369331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515C6AC-8063-B8D6-4C89-0DD153270264}"/>
              </a:ext>
            </a:extLst>
          </p:cNvPr>
          <p:cNvSpPr txBox="1"/>
          <p:nvPr/>
        </p:nvSpPr>
        <p:spPr bwMode="auto">
          <a:xfrm>
            <a:off x="10903697" y="5972661"/>
            <a:ext cx="13038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Flexible Pipe</a:t>
            </a:r>
          </a:p>
        </p:txBody>
      </p:sp>
    </p:spTree>
    <p:extLst>
      <p:ext uri="{BB962C8B-B14F-4D97-AF65-F5344CB8AC3E}">
        <p14:creationId xmlns:p14="http://schemas.microsoft.com/office/powerpoint/2010/main" val="1482013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5EB22F2-A6A9-72C0-63E7-B22D876D5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030754" cy="4608512"/>
          </a:xfrm>
        </p:spPr>
        <p:txBody>
          <a:bodyPr/>
          <a:lstStyle/>
          <a:p>
            <a:r>
              <a:rPr lang="en-GB" sz="2400" dirty="0"/>
              <a:t>Comparison between FLUKA and CATIA being checked</a:t>
            </a:r>
          </a:p>
          <a:p>
            <a:r>
              <a:rPr lang="en-GB" sz="2400" dirty="0"/>
              <a:t>Major differences so far: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Shielding gap next to MHS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Room missing in the CATIA model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Differences in thickness of the proximity shielding and slight positional differences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Floor height differences</a:t>
            </a:r>
          </a:p>
          <a:p>
            <a:r>
              <a:rPr lang="en-GB" sz="2400" dirty="0"/>
              <a:t>More Differences to be identified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6BA991-8B17-9072-CBE6-0461B51C4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FLUKA Differences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3C2BAC-4548-0EF0-2AF8-68A6DFD69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8651280-1024-000E-86DD-80C4B71C06A1}"/>
              </a:ext>
            </a:extLst>
          </p:cNvPr>
          <p:cNvGrpSpPr/>
          <p:nvPr/>
        </p:nvGrpSpPr>
        <p:grpSpPr>
          <a:xfrm>
            <a:off x="9527704" y="2128142"/>
            <a:ext cx="2664296" cy="4176245"/>
            <a:chOff x="983432" y="620688"/>
            <a:chExt cx="4097248" cy="530120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82455E6-D536-C92D-8F17-4B02ED4EA0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3432" y="620688"/>
              <a:ext cx="4097248" cy="5301208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73EED578-6529-52D3-8664-3E5041A66381}"/>
                </a:ext>
              </a:extLst>
            </p:cNvPr>
            <p:cNvSpPr/>
            <p:nvPr/>
          </p:nvSpPr>
          <p:spPr>
            <a:xfrm>
              <a:off x="2063552" y="3212976"/>
              <a:ext cx="1800200" cy="1440160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513966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EE8394B-B5F6-6A2D-5C14-F18BA9D73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Vessel Door Seal Sample Testing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BE643E-333D-2410-A9C4-87042E8B1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B9A5F3F-AFD0-807C-0793-ACD62778CB95}"/>
              </a:ext>
            </a:extLst>
          </p:cNvPr>
          <p:cNvGrpSpPr/>
          <p:nvPr/>
        </p:nvGrpSpPr>
        <p:grpSpPr>
          <a:xfrm>
            <a:off x="8075964" y="1268760"/>
            <a:ext cx="3983136" cy="4779087"/>
            <a:chOff x="8075964" y="1268760"/>
            <a:chExt cx="3983136" cy="477908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F2192EB-25A9-3DAA-B6F3-2DA6F915DAA7}"/>
                </a:ext>
              </a:extLst>
            </p:cNvPr>
            <p:cNvGrpSpPr/>
            <p:nvPr/>
          </p:nvGrpSpPr>
          <p:grpSpPr>
            <a:xfrm>
              <a:off x="8328248" y="1268760"/>
              <a:ext cx="3730852" cy="4779087"/>
              <a:chOff x="8328248" y="1268760"/>
              <a:chExt cx="3730852" cy="4779087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780EAB5E-75C5-8EB6-5E8E-2541E5391A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400256" y="1439335"/>
                <a:ext cx="3658844" cy="4608512"/>
              </a:xfrm>
              <a:prstGeom prst="rect">
                <a:avLst/>
              </a:prstGeom>
            </p:spPr>
          </p:pic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4F3299BA-AF54-59B5-1061-2A3F737CA98C}"/>
                  </a:ext>
                </a:extLst>
              </p:cNvPr>
              <p:cNvSpPr/>
              <p:nvPr/>
            </p:nvSpPr>
            <p:spPr>
              <a:xfrm>
                <a:off x="8328248" y="1268760"/>
                <a:ext cx="1440160" cy="576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0AAF348-FD4B-78E4-0230-796E1A6E39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75964" y="1612331"/>
              <a:ext cx="1728192" cy="186832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547D7D1D-9138-9D44-6C85-9B87923E1ED9}"/>
              </a:ext>
            </a:extLst>
          </p:cNvPr>
          <p:cNvSpPr txBox="1"/>
          <p:nvPr/>
        </p:nvSpPr>
        <p:spPr bwMode="auto">
          <a:xfrm>
            <a:off x="311776" y="1630154"/>
            <a:ext cx="79928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Samples to be irradiated at </a:t>
            </a:r>
            <a:r>
              <a:rPr lang="en-GB" b="1" dirty="0" err="1">
                <a:solidFill>
                  <a:schemeClr val="tx2"/>
                </a:solidFill>
              </a:rPr>
              <a:t>n_TOF</a:t>
            </a:r>
            <a:r>
              <a:rPr lang="en-GB" b="1" dirty="0">
                <a:solidFill>
                  <a:schemeClr val="tx2"/>
                </a:solidFill>
              </a:rPr>
              <a:t> under compression </a:t>
            </a:r>
            <a:r>
              <a:rPr lang="en-GB" sz="1100" b="1" dirty="0">
                <a:solidFill>
                  <a:schemeClr val="tx2"/>
                </a:solidFill>
              </a:rPr>
              <a:t>(10% compression rate)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3 irradiation containers, 3 dose rates (1,2,3 months)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6 O rings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12 Round samples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59EBE1-392A-9D7C-AAFD-60C8F0B40CFC}"/>
              </a:ext>
            </a:extLst>
          </p:cNvPr>
          <p:cNvSpPr txBox="1"/>
          <p:nvPr/>
        </p:nvSpPr>
        <p:spPr bwMode="auto">
          <a:xfrm>
            <a:off x="5231904" y="4293096"/>
            <a:ext cx="2952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2"/>
                </a:solidFill>
              </a:rPr>
              <a:t>Tests to be conducted: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Leak Test (O-rings)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Compression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Tensile Strength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Weight loss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Elongation at break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06BFD5-4A81-9682-740E-C50EAB764C61}"/>
              </a:ext>
            </a:extLst>
          </p:cNvPr>
          <p:cNvSpPr txBox="1"/>
          <p:nvPr/>
        </p:nvSpPr>
        <p:spPr bwMode="auto">
          <a:xfrm>
            <a:off x="318300" y="2996952"/>
            <a:ext cx="417646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tx2"/>
                </a:solidFill>
              </a:rPr>
              <a:t>Round Samples </a:t>
            </a:r>
            <a:r>
              <a:rPr lang="en-GB" sz="1600" dirty="0">
                <a:solidFill>
                  <a:schemeClr val="tx2"/>
                </a:solidFill>
              </a:rPr>
              <a:t>13mm</a:t>
            </a:r>
            <a:r>
              <a:rPr lang="en-GB" sz="1800" dirty="0">
                <a:solidFill>
                  <a:schemeClr val="tx2"/>
                </a:solidFill>
              </a:rPr>
              <a:t>ø </a:t>
            </a:r>
            <a:r>
              <a:rPr lang="en-GB" sz="1600" dirty="0">
                <a:solidFill>
                  <a:schemeClr val="tx2"/>
                </a:solidFill>
              </a:rPr>
              <a:t>6mm thickness</a:t>
            </a:r>
            <a:endParaRPr lang="en-GB" sz="1600" b="1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3 materials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1 EPDM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2 silicon rubber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4 samples per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r>
              <a:rPr lang="en-GB" sz="1600" b="1" dirty="0">
                <a:solidFill>
                  <a:schemeClr val="tx2"/>
                </a:solidFill>
              </a:rPr>
              <a:t>O Rings </a:t>
            </a:r>
            <a:r>
              <a:rPr lang="en-GB" sz="1600" dirty="0">
                <a:solidFill>
                  <a:schemeClr val="tx2"/>
                </a:solidFill>
              </a:rPr>
              <a:t>20mm</a:t>
            </a:r>
            <a:r>
              <a:rPr lang="en-GB" sz="1800" dirty="0">
                <a:solidFill>
                  <a:schemeClr val="tx2"/>
                </a:solidFill>
              </a:rPr>
              <a:t>ø </a:t>
            </a:r>
            <a:r>
              <a:rPr lang="en-GB" sz="1600" dirty="0">
                <a:solidFill>
                  <a:schemeClr val="tx2"/>
                </a:solidFill>
              </a:rPr>
              <a:t>3mm thickness</a:t>
            </a:r>
            <a:endParaRPr lang="en-GB" sz="1600" b="1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3 materials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1 EPDM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2 silicon rubber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2 samples per material</a:t>
            </a:r>
          </a:p>
          <a:p>
            <a:endParaRPr lang="en-GB" sz="1600" dirty="0">
              <a:solidFill>
                <a:schemeClr val="tx2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3AC1B0E-1289-3153-5639-BA6EC4180F3C}"/>
              </a:ext>
            </a:extLst>
          </p:cNvPr>
          <p:cNvCxnSpPr/>
          <p:nvPr/>
        </p:nvCxnSpPr>
        <p:spPr>
          <a:xfrm>
            <a:off x="10308468" y="6101049"/>
            <a:ext cx="15121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C9F6B5E-33E5-68BA-5E22-6AE3B288FFA2}"/>
              </a:ext>
            </a:extLst>
          </p:cNvPr>
          <p:cNvSpPr txBox="1"/>
          <p:nvPr/>
        </p:nvSpPr>
        <p:spPr bwMode="auto">
          <a:xfrm>
            <a:off x="10704512" y="6077798"/>
            <a:ext cx="12714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83.5mm</a:t>
            </a:r>
          </a:p>
        </p:txBody>
      </p:sp>
    </p:spTree>
    <p:extLst>
      <p:ext uri="{BB962C8B-B14F-4D97-AF65-F5344CB8AC3E}">
        <p14:creationId xmlns:p14="http://schemas.microsoft.com/office/powerpoint/2010/main" val="4124632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C163EF-24CF-C93A-D663-B977B1D5C5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4" y="1320588"/>
            <a:ext cx="11376024" cy="560189"/>
          </a:xfrm>
        </p:spPr>
        <p:txBody>
          <a:bodyPr/>
          <a:lstStyle/>
          <a:p>
            <a:r>
              <a:rPr lang="en-GB" dirty="0" err="1"/>
              <a:t>Technetics</a:t>
            </a:r>
            <a:r>
              <a:rPr lang="en-GB" dirty="0"/>
              <a:t> to develop a leak test rig for the O ring seals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B1A775-AC51-EA92-503E-57117E0FC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Leak Testing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D8F6F6-8DA5-CEE8-DEC2-DCC3F5768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97CAAB-004A-39E5-F4C1-1AA267F532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17288"/>
            <a:ext cx="5760021" cy="36465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496270-20D3-971B-EB11-ED9723B0E2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944" y="2056811"/>
            <a:ext cx="6494066" cy="35179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BF473D8-30C0-37A6-2162-9F847780A58C}"/>
              </a:ext>
            </a:extLst>
          </p:cNvPr>
          <p:cNvSpPr txBox="1"/>
          <p:nvPr/>
        </p:nvSpPr>
        <p:spPr bwMode="auto">
          <a:xfrm>
            <a:off x="4007768" y="5623501"/>
            <a:ext cx="599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Vacuum pump to direct helium to 1 seal and use mass spectrometer to measure any leaks</a:t>
            </a:r>
          </a:p>
        </p:txBody>
      </p:sp>
    </p:spTree>
    <p:extLst>
      <p:ext uri="{BB962C8B-B14F-4D97-AF65-F5344CB8AC3E}">
        <p14:creationId xmlns:p14="http://schemas.microsoft.com/office/powerpoint/2010/main" val="1585559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4976AE-C487-7D98-41E4-90C0772FC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Vacuum Vessel Specification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A2A814-F54B-4D5F-5D04-8EF8B95A7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7</a:t>
            </a:fld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B12869-EBEA-CAED-7F29-F981C12BC9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/>
          <a:lstStyle/>
          <a:p>
            <a:r>
              <a:rPr lang="en-GB" dirty="0"/>
              <a:t>Specification almost complete</a:t>
            </a:r>
          </a:p>
          <a:p>
            <a:r>
              <a:rPr lang="en-GB" dirty="0"/>
              <a:t>Aim to be finished by end of June</a:t>
            </a:r>
          </a:p>
          <a:p>
            <a:r>
              <a:rPr lang="en-GB" dirty="0"/>
              <a:t>Finalising and checking being completed currently</a:t>
            </a:r>
          </a:p>
        </p:txBody>
      </p:sp>
    </p:spTree>
    <p:extLst>
      <p:ext uri="{BB962C8B-B14F-4D97-AF65-F5344CB8AC3E}">
        <p14:creationId xmlns:p14="http://schemas.microsoft.com/office/powerpoint/2010/main" val="3572334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995756-6F46-9A8D-B9FA-67F0BC9C6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62008B-8573-A617-132C-BC5E5FEAFA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692696"/>
            <a:ext cx="9336360" cy="4919095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50C45911-B2C6-9667-59A2-D98F5D09A1F6}"/>
              </a:ext>
            </a:extLst>
          </p:cNvPr>
          <p:cNvSpPr/>
          <p:nvPr/>
        </p:nvSpPr>
        <p:spPr>
          <a:xfrm>
            <a:off x="9256253" y="1751331"/>
            <a:ext cx="648072" cy="72008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59E3A3-7F21-82BE-BCA8-D87F0C502C30}"/>
              </a:ext>
            </a:extLst>
          </p:cNvPr>
          <p:cNvSpPr txBox="1"/>
          <p:nvPr/>
        </p:nvSpPr>
        <p:spPr bwMode="auto">
          <a:xfrm>
            <a:off x="10344472" y="1412776"/>
            <a:ext cx="18457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Vacuum vessel finishes 93mm before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D71D19E-917E-4A65-961A-A9137FF58EEA}"/>
              </a:ext>
            </a:extLst>
          </p:cNvPr>
          <p:cNvCxnSpPr>
            <a:cxnSpLocks/>
          </p:cNvCxnSpPr>
          <p:nvPr/>
        </p:nvCxnSpPr>
        <p:spPr>
          <a:xfrm flipH="1" flipV="1">
            <a:off x="9768408" y="3789040"/>
            <a:ext cx="864096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CE83059-43F3-78A7-FD90-9DC54C036F68}"/>
              </a:ext>
            </a:extLst>
          </p:cNvPr>
          <p:cNvSpPr txBox="1"/>
          <p:nvPr/>
        </p:nvSpPr>
        <p:spPr bwMode="auto">
          <a:xfrm>
            <a:off x="10581484" y="3772491"/>
            <a:ext cx="15937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MHS shielding 87mm closer to target than should be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147CEE6-E651-4814-DCE2-2431CF9301D2}"/>
              </a:ext>
            </a:extLst>
          </p:cNvPr>
          <p:cNvCxnSpPr/>
          <p:nvPr/>
        </p:nvCxnSpPr>
        <p:spPr>
          <a:xfrm flipH="1">
            <a:off x="9496634" y="3068960"/>
            <a:ext cx="991854" cy="131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162B9FF-AFCC-A9AB-8CA8-458E473E1BCC}"/>
              </a:ext>
            </a:extLst>
          </p:cNvPr>
          <p:cNvSpPr txBox="1"/>
          <p:nvPr/>
        </p:nvSpPr>
        <p:spPr bwMode="auto">
          <a:xfrm>
            <a:off x="10335302" y="2530601"/>
            <a:ext cx="18457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Rear shielding 49.5mm further forward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7BAF20B-07D1-B363-62A2-4680DB410822}"/>
              </a:ext>
            </a:extLst>
          </p:cNvPr>
          <p:cNvCxnSpPr>
            <a:cxnSpLocks/>
          </p:cNvCxnSpPr>
          <p:nvPr/>
        </p:nvCxnSpPr>
        <p:spPr>
          <a:xfrm flipV="1">
            <a:off x="4783771" y="3645024"/>
            <a:ext cx="952189" cy="2166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2DB3877-655F-5F6D-88A2-7135AF73FD22}"/>
              </a:ext>
            </a:extLst>
          </p:cNvPr>
          <p:cNvSpPr txBox="1"/>
          <p:nvPr/>
        </p:nvSpPr>
        <p:spPr bwMode="auto">
          <a:xfrm>
            <a:off x="2999656" y="5811603"/>
            <a:ext cx="4176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Proximity shielding 900mm thick instead of 550mm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3FD66FC-98A5-918F-6DC0-CB38BD970826}"/>
              </a:ext>
            </a:extLst>
          </p:cNvPr>
          <p:cNvCxnSpPr/>
          <p:nvPr/>
        </p:nvCxnSpPr>
        <p:spPr>
          <a:xfrm>
            <a:off x="8976320" y="3789040"/>
            <a:ext cx="0" cy="115212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2E03102-2A55-139D-79FA-B856EB6E9D3A}"/>
              </a:ext>
            </a:extLst>
          </p:cNvPr>
          <p:cNvCxnSpPr/>
          <p:nvPr/>
        </p:nvCxnSpPr>
        <p:spPr>
          <a:xfrm flipH="1" flipV="1">
            <a:off x="9048328" y="4728313"/>
            <a:ext cx="531961" cy="10832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2A35E36-2710-1D8E-064E-9A8CE02BD996}"/>
              </a:ext>
            </a:extLst>
          </p:cNvPr>
          <p:cNvSpPr txBox="1"/>
          <p:nvPr/>
        </p:nvSpPr>
        <p:spPr bwMode="auto">
          <a:xfrm>
            <a:off x="8546751" y="5706289"/>
            <a:ext cx="2711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Shielding 855mm thick instead of 695mm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9D0E6E8-50EF-C7EC-C157-FB03014AC999}"/>
              </a:ext>
            </a:extLst>
          </p:cNvPr>
          <p:cNvCxnSpPr/>
          <p:nvPr/>
        </p:nvCxnSpPr>
        <p:spPr>
          <a:xfrm>
            <a:off x="8112224" y="1874441"/>
            <a:ext cx="0" cy="6904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4B78CBD-0F8B-F465-24DC-D27D21AF1434}"/>
              </a:ext>
            </a:extLst>
          </p:cNvPr>
          <p:cNvCxnSpPr/>
          <p:nvPr/>
        </p:nvCxnSpPr>
        <p:spPr>
          <a:xfrm flipH="1">
            <a:off x="8184232" y="620688"/>
            <a:ext cx="1072021" cy="1598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8F16594-76EA-2119-6C15-5DCA4017013D}"/>
              </a:ext>
            </a:extLst>
          </p:cNvPr>
          <p:cNvSpPr txBox="1"/>
          <p:nvPr/>
        </p:nvSpPr>
        <p:spPr bwMode="auto">
          <a:xfrm>
            <a:off x="9146880" y="44371"/>
            <a:ext cx="2849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Shielding 530mm thick?, should be 600mm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D1CDABB-69B1-4DA5-AFAA-8AD173B6E81F}"/>
              </a:ext>
            </a:extLst>
          </p:cNvPr>
          <p:cNvCxnSpPr>
            <a:cxnSpLocks/>
          </p:cNvCxnSpPr>
          <p:nvPr/>
        </p:nvCxnSpPr>
        <p:spPr>
          <a:xfrm>
            <a:off x="1343472" y="2336106"/>
            <a:ext cx="3600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4886CD1-FE5B-89D5-5F03-1068A9DCEF38}"/>
              </a:ext>
            </a:extLst>
          </p:cNvPr>
          <p:cNvCxnSpPr/>
          <p:nvPr/>
        </p:nvCxnSpPr>
        <p:spPr>
          <a:xfrm>
            <a:off x="479376" y="2336106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E2695D7-F184-24F8-0189-BFF9325DF7BD}"/>
              </a:ext>
            </a:extLst>
          </p:cNvPr>
          <p:cNvCxnSpPr/>
          <p:nvPr/>
        </p:nvCxnSpPr>
        <p:spPr>
          <a:xfrm flipH="1">
            <a:off x="9902466" y="2060848"/>
            <a:ext cx="4328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F4A31459-3E27-4721-4BF5-A951021A8640}"/>
              </a:ext>
            </a:extLst>
          </p:cNvPr>
          <p:cNvSpPr txBox="1"/>
          <p:nvPr/>
        </p:nvSpPr>
        <p:spPr bwMode="auto">
          <a:xfrm>
            <a:off x="-68734" y="1850340"/>
            <a:ext cx="9361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Shielding 190mm longer</a:t>
            </a:r>
          </a:p>
        </p:txBody>
      </p:sp>
    </p:spTree>
    <p:extLst>
      <p:ext uri="{BB962C8B-B14F-4D97-AF65-F5344CB8AC3E}">
        <p14:creationId xmlns:p14="http://schemas.microsoft.com/office/powerpoint/2010/main" val="3649930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2762</TotalTime>
  <Words>325</Words>
  <Application>Microsoft Office PowerPoint</Application>
  <DocSecurity>0</DocSecurity>
  <PresentationFormat>Widescreen</PresentationFormat>
  <Paragraphs>76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Target station configuration &amp; Vacuum vessel design study</vt:lpstr>
      <vt:lpstr>Introduction</vt:lpstr>
      <vt:lpstr>Feedthroughs</vt:lpstr>
      <vt:lpstr>FLUKA Differences</vt:lpstr>
      <vt:lpstr>Vacuum Vessel Door Seal Sample Testing</vt:lpstr>
      <vt:lpstr>Leak Testing</vt:lpstr>
      <vt:lpstr>Vacuum Vessel Specification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Gemma Stacey Humphreys</cp:lastModifiedBy>
  <cp:revision>5</cp:revision>
  <dcterms:created xsi:type="dcterms:W3CDTF">2021-11-08T12:53:02Z</dcterms:created>
  <dcterms:modified xsi:type="dcterms:W3CDTF">2025-06-18T07:32:49Z</dcterms:modified>
  <cp:category/>
  <dc:identifier/>
  <cp:contentStatus/>
  <dc:language/>
  <cp:version/>
</cp:coreProperties>
</file>