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3130" r:id="rId4"/>
    <p:sldId id="3127" r:id="rId5"/>
    <p:sldId id="3128" r:id="rId6"/>
    <p:sldId id="3129" r:id="rId7"/>
    <p:sldId id="3131" r:id="rId8"/>
    <p:sldId id="3125" r:id="rId9"/>
    <p:sldId id="278" r:id="rId1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505"/>
  </p:normalViewPr>
  <p:slideViewPr>
    <p:cSldViewPr>
      <p:cViewPr varScale="1">
        <p:scale>
          <a:sx n="122" d="100"/>
          <a:sy n="122" d="100"/>
        </p:scale>
        <p:origin x="490" y="10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FFD1EDD-2E5B-4EF9-9474-0D29FEF6EA31}" type="datetime1">
              <a:rPr lang="en-GB" smtClean="0"/>
              <a:t>18/06/2025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44E09B11-0890-4B5C-B560-1FFE9C71AD19}" type="datetime1">
              <a:rPr lang="en-GB" smtClean="0"/>
              <a:t>18/06/2025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167A26CF-A70B-4ACF-B7BC-6DFE5C223989}" type="datetime1">
              <a:rPr lang="en-GB" smtClean="0"/>
              <a:t>18/06/2025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C6E1545-9377-4D1C-A5D2-56E44DB033C7}" type="datetime1">
              <a:rPr lang="en-GB" smtClean="0"/>
              <a:t>18/06/2025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31499EE8-58AE-40F1-A2D5-79BDA4D225DB}" type="datetime1">
              <a:rPr lang="en-GB" smtClean="0"/>
              <a:t>18/06/2025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0F27140E-B1F5-4421-9B81-AA06E57E22E9}" type="datetime1">
              <a:rPr lang="en-GB" smtClean="0"/>
              <a:t>18/06/2025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5F084EDB-73AF-453E-8BC0-0E0E4FB09B56}" type="datetime1">
              <a:rPr lang="en-GB" smtClean="0"/>
              <a:t>18/06/2025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00D1F4A-E625-484D-BF86-CEF1BAF5CD45}" type="datetime1">
              <a:rPr lang="en-GB" smtClean="0"/>
              <a:t>18/06/2025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2E4187-DAE1-456A-9983-FA9A0D06D3FD}" type="datetime1">
              <a:rPr lang="en-GB" smtClean="0"/>
              <a:t>18/06/2025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D49F7-A2CE-BF90-DC75-99A7E5DF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7FC05-5B2A-DA24-7078-73BBFEB46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2B68E-A93A-53ED-1B8F-EFDD73D0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6791-FFB9-414B-8A94-050430C963F2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8C532-216E-EEC8-718A-3C89E47C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A3300-3650-850C-1E36-50970969A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04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154CB53E-F117-49EE-B845-23D8E506876B}" type="datetime1">
              <a:rPr lang="en-GB" smtClean="0"/>
              <a:t>18/06/2025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WP4 Coordination meeting #13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1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2EF17985-B476-4CA4-8DDF-3D6ECD41EB5D}" type="datetime1">
              <a:rPr lang="en-GB" smtClean="0"/>
              <a:t>18/06/2025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223208F-F292-4FAB-B411-692ED0839F87}" type="datetime1">
              <a:rPr lang="en-GB" smtClean="0"/>
              <a:t>18/06/2025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75CA02D-7F7A-4E08-89C6-5286BCE32BBC}" type="datetime1">
              <a:rPr lang="en-GB" smtClean="0"/>
              <a:t>18/06/2025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A97C82D-C85E-470D-A85D-30A74C35AF91}" type="datetime1">
              <a:rPr lang="en-GB" smtClean="0"/>
              <a:t>18/06/2025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898281C-835C-46F4-9AA1-7F920584EB47}" type="datetime1">
              <a:rPr lang="en-GB" smtClean="0"/>
              <a:t>18/06/2025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BF81C3C-997A-44FD-975C-51ACD30C5858}" type="datetime1">
              <a:rPr lang="en-GB" smtClean="0"/>
              <a:t>18/06/2025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DB0F503-9300-47F8-9934-D1759ED8A7CD}" type="datetime1">
              <a:rPr lang="en-GB" smtClean="0"/>
              <a:t>18/06/2025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>
            <a:biLevel thresh="25000"/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1546119/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64680/1.0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-my.sharepoint.com/:x:/g/personal/jean-louis_grenard_cern_ch/EU0OMkCRD0RErLdrnJlX3PwBDl-0yOfG_Wln5hOaSFynFg?e=yir6Ja" TargetMode="Externa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dirty="0"/>
              <a:t>HI-ECN3 WP4 coordination meeting #13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Jean-Louis GRENARD</a:t>
            </a:r>
            <a:endParaRPr dirty="0"/>
          </a:p>
          <a:p>
            <a:pPr algn="l">
              <a:defRPr/>
            </a:pPr>
            <a:r>
              <a:rPr lang="en-US" sz="1800" dirty="0"/>
              <a:t>18-6-2025</a:t>
            </a:r>
            <a:endParaRPr dirty="0"/>
          </a:p>
        </p:txBody>
      </p:sp>
      <p:pic>
        <p:nvPicPr>
          <p:cNvPr id="2" name="Picture 1" descr="A blue and white logo&#10;&#10;Description automatically generated">
            <a:extLst>
              <a:ext uri="{FF2B5EF4-FFF2-40B4-BE49-F238E27FC236}">
                <a16:creationId xmlns:a16="http://schemas.microsoft.com/office/drawing/2014/main" id="{0DC0FCA0-AE92-BDE5-B131-F8422D22E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3352" y="188640"/>
            <a:ext cx="2279576" cy="7215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BCA95-960D-B2D7-3152-A74D8FF31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A44D6-294C-4F65-F013-65890F960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Target complex updates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Target station and vacuum vessel updates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 Gemma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Magnetized Hadron Stopper design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 Melvin</a:t>
            </a:r>
            <a:endParaRPr lang="en-GB" sz="20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cs typeface="Calibri" panose="020F0502020204030204" pitchFamily="34" charset="0"/>
              </a:rPr>
              <a:t>Target cooling station and target complex ventilation → Nikola &amp; Francesco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Handling studies update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</a:t>
            </a:r>
            <a:r>
              <a:rPr lang="en-GB" sz="2000" dirty="0">
                <a:latin typeface="+mj-lt"/>
              </a:rPr>
              <a:t> Cristina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TCC8 dismantling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 Ixone &amp; Nicola</a:t>
            </a:r>
            <a:endParaRPr lang="en-GB" sz="20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AOB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B5C4DC-396D-A3C0-DD2A-077A96CC1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4F023-901D-7133-7B7E-CF4350AD8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309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8A055-8BEE-A6C4-459D-80600FF2F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HI-ECN3 Target Complex Infrastructure Workshop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97DA2-0D1A-0F22-DC2D-81AF999B1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Thanks all for your contributions and the major progress!</a:t>
            </a:r>
          </a:p>
          <a:p>
            <a:r>
              <a:rPr lang="en-GB" dirty="0">
                <a:hlinkClick r:id="rId2"/>
              </a:rPr>
              <a:t>https://indico.cern.ch/event/1546119/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1800" b="0" dirty="0"/>
          </a:p>
          <a:p>
            <a:r>
              <a:rPr lang="en-GB" sz="1800" b="0" dirty="0"/>
              <a:t>Already some discussions triggered following this WS</a:t>
            </a:r>
          </a:p>
          <a:p>
            <a:r>
              <a:rPr lang="en-GB" sz="1800" b="0" dirty="0"/>
              <a:t>More general outcomes in the forthcoming weeks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CA4DA-0FFA-E758-7E24-FAB35B5E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BCE35D-558B-1CC1-2776-222C124B8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2709652"/>
            <a:ext cx="7416824" cy="2568394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0105EDD-EAC2-E5E4-060A-0DBC9540E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#13</a:t>
            </a:r>
          </a:p>
        </p:txBody>
      </p:sp>
    </p:spTree>
    <p:extLst>
      <p:ext uri="{BB962C8B-B14F-4D97-AF65-F5344CB8AC3E}">
        <p14:creationId xmlns:p14="http://schemas.microsoft.com/office/powerpoint/2010/main" val="881269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B9557-CBAA-6C71-34FE-40799E539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</a:t>
            </a:r>
            <a:r>
              <a:rPr lang="fr-CH" dirty="0" err="1"/>
              <a:t>cell</a:t>
            </a:r>
            <a:r>
              <a:rPr lang="fr-CH" dirty="0"/>
              <a:t> – design </a:t>
            </a:r>
            <a:r>
              <a:rPr lang="fr-CH" dirty="0" err="1"/>
              <a:t>study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6C892-D013-5001-5B8B-4045C9060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Technical specification for design study out</a:t>
            </a:r>
          </a:p>
          <a:p>
            <a:r>
              <a:rPr lang="en-GB" noProof="0" dirty="0">
                <a:hlinkClick r:id="rId2"/>
              </a:rPr>
              <a:t>https://edms.cern.ch/document/3264680/1.0</a:t>
            </a:r>
            <a:endParaRPr lang="en-GB" noProof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noProof="0" dirty="0"/>
              <a:t>Offers under evaluation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B75F28-791F-221D-0F86-60EE799E9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F00107-E212-87F8-79AB-35F979768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33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BBC06-F72F-2A25-1EB7-4AD5E4AE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Integration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82F9B-E34F-0EF3-17F2-F4AF34DEC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b="0" dirty="0" err="1"/>
              <a:t>We</a:t>
            </a:r>
            <a:r>
              <a:rPr lang="fr-CH" sz="2400" b="0" dirty="0"/>
              <a:t> </a:t>
            </a:r>
            <a:r>
              <a:rPr lang="fr-CH" sz="2400" b="0" dirty="0" err="1"/>
              <a:t>need</a:t>
            </a:r>
            <a:r>
              <a:rPr lang="fr-CH" sz="2400" b="0" dirty="0"/>
              <a:t> continue </a:t>
            </a:r>
            <a:r>
              <a:rPr lang="fr-CH" sz="2400" b="0" dirty="0" err="1"/>
              <a:t>our</a:t>
            </a:r>
            <a:r>
              <a:rPr lang="fr-CH" sz="2400" b="0" dirty="0"/>
              <a:t> </a:t>
            </a:r>
            <a:r>
              <a:rPr lang="fr-CH" sz="2400" b="0" dirty="0" err="1"/>
              <a:t>progress</a:t>
            </a:r>
            <a:r>
              <a:rPr lang="fr-CH" sz="2400" b="0" dirty="0"/>
              <a:t> </a:t>
            </a:r>
            <a:r>
              <a:rPr lang="fr-CH" sz="2400" b="0" dirty="0" err="1"/>
              <a:t>with</a:t>
            </a:r>
            <a:r>
              <a:rPr lang="fr-CH" sz="2400" b="0" dirty="0"/>
              <a:t> service building </a:t>
            </a:r>
            <a:r>
              <a:rPr lang="fr-CH" sz="2400" b="0" dirty="0" err="1"/>
              <a:t>integration</a:t>
            </a:r>
            <a:endParaRPr lang="fr-CH" sz="2400" b="0" dirty="0"/>
          </a:p>
          <a:p>
            <a:pPr rtl="0"/>
            <a:r>
              <a:rPr lang="fr-CH" sz="2400" u="sng" dirty="0" err="1"/>
              <a:t>Please</a:t>
            </a:r>
            <a:r>
              <a:rPr lang="fr-CH" sz="2400" u="sng" dirty="0"/>
              <a:t> </a:t>
            </a:r>
            <a:r>
              <a:rPr lang="fr-CH" sz="2400" u="sng" dirty="0" err="1"/>
              <a:t>fill</a:t>
            </a:r>
            <a:r>
              <a:rPr lang="fr-CH" sz="2400" u="sng" dirty="0"/>
              <a:t> the </a:t>
            </a:r>
            <a:r>
              <a:rPr lang="fr-CH" sz="2400" u="sng" dirty="0" err="1"/>
              <a:t>shared</a:t>
            </a:r>
            <a:r>
              <a:rPr lang="fr-CH" sz="2400" u="sng" dirty="0"/>
              <a:t> table:</a:t>
            </a:r>
            <a:r>
              <a:rPr lang="fr-CH" sz="2400" dirty="0"/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Service building design parameters.xlsx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fr-CH" sz="2400" dirty="0" err="1"/>
              <a:t>Pending</a:t>
            </a:r>
            <a:r>
              <a:rPr lang="fr-CH" sz="2400" dirty="0"/>
              <a:t> one major </a:t>
            </a:r>
            <a:r>
              <a:rPr lang="fr-CH" sz="2400" dirty="0" err="1"/>
              <a:t>concern</a:t>
            </a:r>
            <a:r>
              <a:rPr lang="fr-CH" sz="2400" dirty="0"/>
              <a:t> </a:t>
            </a:r>
            <a:r>
              <a:rPr lang="fr-CH" sz="2400" dirty="0" err="1"/>
              <a:t>cooling</a:t>
            </a:r>
            <a:r>
              <a:rPr lang="fr-CH" sz="2400" dirty="0"/>
              <a:t> room size:</a:t>
            </a:r>
          </a:p>
          <a:p>
            <a:r>
              <a:rPr lang="fr-CH" sz="2400" b="0" dirty="0"/>
              <a:t>Need </a:t>
            </a:r>
            <a:r>
              <a:rPr lang="fr-CH" sz="2400" b="0" dirty="0" err="1"/>
              <a:t>space</a:t>
            </a:r>
            <a:r>
              <a:rPr lang="fr-CH" sz="2400" b="0" dirty="0"/>
              <a:t> for a second </a:t>
            </a:r>
            <a:r>
              <a:rPr lang="fr-CH" sz="2400" b="0" dirty="0" err="1"/>
              <a:t>compressor</a:t>
            </a:r>
            <a:r>
              <a:rPr lang="fr-CH" sz="2400" b="0" dirty="0"/>
              <a:t> to </a:t>
            </a:r>
            <a:r>
              <a:rPr lang="fr-CH" sz="2400" b="0" dirty="0" err="1"/>
              <a:t>be</a:t>
            </a:r>
            <a:r>
              <a:rPr lang="fr-CH" sz="2400" b="0" dirty="0"/>
              <a:t> </a:t>
            </a:r>
            <a:r>
              <a:rPr lang="fr-CH" sz="2400" b="0" dirty="0" err="1"/>
              <a:t>adressed</a:t>
            </a:r>
            <a:r>
              <a:rPr lang="fr-CH" sz="2400" b="0" dirty="0"/>
              <a:t>:</a:t>
            </a:r>
          </a:p>
          <a:p>
            <a:r>
              <a:rPr lang="fr-CH" sz="2400" dirty="0"/>
              <a:t>How long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take</a:t>
            </a:r>
            <a:r>
              <a:rPr lang="fr-CH" sz="2400" dirty="0"/>
              <a:t> to replace the </a:t>
            </a:r>
            <a:r>
              <a:rPr lang="fr-CH" sz="2400" dirty="0" err="1"/>
              <a:t>compressor</a:t>
            </a:r>
            <a:r>
              <a:rPr lang="fr-CH" sz="2400" dirty="0"/>
              <a:t> in case of </a:t>
            </a:r>
            <a:r>
              <a:rPr lang="fr-CH" sz="2400" dirty="0" err="1"/>
              <a:t>failure</a:t>
            </a:r>
            <a:r>
              <a:rPr lang="fr-CH" sz="2400" dirty="0"/>
              <a:t>?</a:t>
            </a:r>
          </a:p>
          <a:p>
            <a:r>
              <a:rPr lang="fr-CH" sz="2400" b="0" dirty="0"/>
              <a:t>RP </a:t>
            </a:r>
            <a:r>
              <a:rPr lang="fr-CH" sz="2400" b="0" dirty="0" err="1"/>
              <a:t>constrains</a:t>
            </a:r>
            <a:r>
              <a:rPr lang="fr-CH" sz="2400" b="0" dirty="0"/>
              <a:t>, time to </a:t>
            </a:r>
            <a:r>
              <a:rPr lang="fr-CH" sz="2400" b="0" dirty="0" err="1"/>
              <a:t>prepare</a:t>
            </a:r>
            <a:r>
              <a:rPr lang="fr-CH" sz="2400" b="0" dirty="0"/>
              <a:t> the area, replacement, </a:t>
            </a:r>
            <a:r>
              <a:rPr lang="fr-CH" sz="2400" b="0" dirty="0" err="1"/>
              <a:t>recomissioning</a:t>
            </a:r>
            <a:r>
              <a:rPr lang="fr-CH" sz="2400" b="0" dirty="0"/>
              <a:t>, area ‘’</a:t>
            </a:r>
            <a:r>
              <a:rPr lang="fr-CH" sz="2400" b="0" dirty="0" err="1"/>
              <a:t>cleaning</a:t>
            </a:r>
            <a:r>
              <a:rPr lang="fr-CH" sz="2400" b="0" dirty="0"/>
              <a:t>’’</a:t>
            </a:r>
          </a:p>
          <a:p>
            <a:r>
              <a:rPr lang="fr-CH" sz="2400" b="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CH" sz="2400" b="0" dirty="0"/>
              <a:t> </a:t>
            </a:r>
            <a:r>
              <a:rPr lang="fr-CH" sz="2400" b="0" dirty="0" err="1"/>
              <a:t>What</a:t>
            </a:r>
            <a:r>
              <a:rPr lang="fr-CH" sz="2400" b="0" dirty="0"/>
              <a:t> </a:t>
            </a:r>
            <a:r>
              <a:rPr lang="fr-CH" sz="2400" b="0" dirty="0" err="1"/>
              <a:t>downtime</a:t>
            </a:r>
            <a:r>
              <a:rPr lang="fr-CH" sz="2400" b="0" dirty="0"/>
              <a:t> </a:t>
            </a:r>
            <a:r>
              <a:rPr lang="fr-CH" sz="2400" b="0" dirty="0" err="1"/>
              <a:t>shall</a:t>
            </a:r>
            <a:r>
              <a:rPr lang="fr-CH" sz="2400" b="0" dirty="0"/>
              <a:t> </a:t>
            </a:r>
            <a:r>
              <a:rPr lang="fr-CH" sz="2400" b="0" dirty="0" err="1"/>
              <a:t>we</a:t>
            </a:r>
            <a:r>
              <a:rPr lang="fr-CH" sz="2400" b="0" dirty="0"/>
              <a:t> </a:t>
            </a:r>
            <a:r>
              <a:rPr lang="fr-CH" sz="2400" b="0" dirty="0" err="1"/>
              <a:t>expect</a:t>
            </a:r>
            <a:r>
              <a:rPr lang="fr-CH" sz="2400" b="0" dirty="0"/>
              <a:t> out </a:t>
            </a:r>
            <a:r>
              <a:rPr lang="fr-CH" sz="2400" b="0" dirty="0" err="1"/>
              <a:t>this</a:t>
            </a:r>
            <a:r>
              <a:rPr lang="fr-CH" sz="2400" b="0" dirty="0"/>
              <a:t> </a:t>
            </a:r>
            <a:r>
              <a:rPr lang="fr-CH" sz="2400" b="0" dirty="0" err="1"/>
              <a:t>procedure</a:t>
            </a:r>
            <a:endParaRPr lang="fr-CH" sz="2400" b="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7F1091-B647-5A86-1903-914D23778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5EEC6-5EB3-4391-55AB-9BBA98D03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256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043A2-F427-8588-3F73-550DED6BB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Integration</a:t>
            </a:r>
            <a:r>
              <a:rPr lang="fr-CH" dirty="0"/>
              <a:t> - Service building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25D2EE-4812-73EB-90D5-4E92BCBF6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012015-9524-BBBA-63A4-947DCC9CA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98AD53-75E2-9BB5-83C5-EF3D43DB2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3" y="883268"/>
            <a:ext cx="7969998" cy="26642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96C67B-8328-7541-04EA-9AC8FF959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20" y="3658384"/>
            <a:ext cx="6816080" cy="25935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96C4B4-1B2A-3B55-9BF2-D1CC9E2411DD}"/>
              </a:ext>
            </a:extLst>
          </p:cNvPr>
          <p:cNvSpPr txBox="1"/>
          <p:nvPr/>
        </p:nvSpPr>
        <p:spPr bwMode="auto">
          <a:xfrm>
            <a:off x="623392" y="3789040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Ground </a:t>
            </a:r>
            <a:r>
              <a:rPr lang="fr-CH" dirty="0" err="1"/>
              <a:t>floor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703455-DE47-B48B-8246-B04A4711FFD3}"/>
              </a:ext>
            </a:extLst>
          </p:cNvPr>
          <p:cNvSpPr txBox="1"/>
          <p:nvPr/>
        </p:nvSpPr>
        <p:spPr bwMode="auto">
          <a:xfrm>
            <a:off x="9336360" y="328905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1rst </a:t>
            </a:r>
            <a:r>
              <a:rPr lang="fr-CH" dirty="0" err="1"/>
              <a:t>floor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632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9963D5-EB59-A8CA-7369-DAEEA4C9E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054" y="1564688"/>
            <a:ext cx="8053210" cy="4608512"/>
          </a:xfrm>
        </p:spPr>
        <p:txBody>
          <a:bodyPr/>
          <a:lstStyle/>
          <a:p>
            <a:r>
              <a:rPr lang="en-GB" sz="2400" noProof="0" dirty="0"/>
              <a:t>Working on a more mechanical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noProof="0" dirty="0"/>
              <a:t>Bolted casted Cu alloy blocks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noProof="0" dirty="0"/>
              <a:t>Development of cooling channels and associated connections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Can we cast stainless steel pipes in Cu?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Shall we embed pipes by diffusion bonding?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Shall we do deep drilling?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noProof="0" dirty="0"/>
              <a:t>Need to add lifting features → 2 lifting mushrooms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Will discuss this preliminary design with CERN material science team (EN-MME),  Cu casting supplier</a:t>
            </a:r>
            <a:endParaRPr lang="en-GB" sz="240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653829-C414-741E-B80E-6FE8B486B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Proximity</a:t>
            </a:r>
            <a:r>
              <a:rPr lang="fr-CH" dirty="0"/>
              <a:t> </a:t>
            </a:r>
            <a:r>
              <a:rPr lang="fr-CH" dirty="0" err="1"/>
              <a:t>shielding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6C8CE6-D32C-BF62-2494-38CD65A0F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37F054-E403-90DF-F157-A4677DD9E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A transparent box with holes and holes&#10;&#10;AI-generated content may be incorrect.">
            <a:extLst>
              <a:ext uri="{FF2B5EF4-FFF2-40B4-BE49-F238E27FC236}">
                <a16:creationId xmlns:a16="http://schemas.microsoft.com/office/drawing/2014/main" id="{E0ABED29-E6F8-AC83-22E4-55EC9CFB2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232" y="361217"/>
            <a:ext cx="3888432" cy="268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109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8EDD80-F628-4507-8FD6-2B0715CE1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S</a:t>
            </a:r>
            <a:r>
              <a:rPr lang="en-GB" dirty="0" err="1"/>
              <a:t>implified</a:t>
            </a:r>
            <a:r>
              <a:rPr lang="en-GB" dirty="0"/>
              <a:t> 3d model for seismic assessment feedback from HSE foreseen next week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CD1046-B643-8033-6019-73656A24A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Seismic</a:t>
            </a:r>
            <a:r>
              <a:rPr lang="fr-CH" dirty="0"/>
              <a:t> </a:t>
            </a:r>
            <a:r>
              <a:rPr lang="fr-CH" dirty="0" err="1"/>
              <a:t>assesment</a:t>
            </a:r>
            <a:r>
              <a:rPr lang="fr-CH" dirty="0"/>
              <a:t> of </a:t>
            </a:r>
            <a:r>
              <a:rPr lang="fr-CH" dirty="0" err="1"/>
              <a:t>target</a:t>
            </a:r>
            <a:r>
              <a:rPr lang="fr-CH" dirty="0"/>
              <a:t> station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88908-35B9-7725-F2A7-5D01F8942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A900B-D12F-0090-E00B-37DC3563A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WP4 Coordination meeting #13</a:t>
            </a:r>
            <a:endParaRPr lang="en-US"/>
          </a:p>
        </p:txBody>
      </p:sp>
      <p:pic>
        <p:nvPicPr>
          <p:cNvPr id="7" name="Picture 6" descr="A colorful brick structure with text&#10;&#10;AI-generated content may be incorrect.">
            <a:extLst>
              <a:ext uri="{FF2B5EF4-FFF2-40B4-BE49-F238E27FC236}">
                <a16:creationId xmlns:a16="http://schemas.microsoft.com/office/drawing/2014/main" id="{9BB14368-38AF-88F1-5C4E-13FFEC09B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5674" y="2234491"/>
            <a:ext cx="5442927" cy="396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2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1747</TotalTime>
  <Words>338</Words>
  <Application>Microsoft Office PowerPoint</Application>
  <DocSecurity>0</DocSecurity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HI-ECN3 WP4 coordination meeting #13</vt:lpstr>
      <vt:lpstr>Agenda</vt:lpstr>
      <vt:lpstr>HI-ECN3 Target Complex Infrastructure Workshop</vt:lpstr>
      <vt:lpstr>Service cell – design study</vt:lpstr>
      <vt:lpstr>Integration</vt:lpstr>
      <vt:lpstr>Integration - Service building</vt:lpstr>
      <vt:lpstr>Proximity shielding</vt:lpstr>
      <vt:lpstr>Seismic assesment of target station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37</cp:revision>
  <dcterms:created xsi:type="dcterms:W3CDTF">2021-11-08T12:53:02Z</dcterms:created>
  <dcterms:modified xsi:type="dcterms:W3CDTF">2025-06-18T07:34:01Z</dcterms:modified>
  <cp:category/>
  <dc:identifier/>
  <cp:contentStatus/>
  <dc:language/>
  <cp:version/>
</cp:coreProperties>
</file>