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81" r:id="rId2"/>
    <p:sldId id="382" r:id="rId3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7292283-27A6-465D-9086-DCE5D5E793E2}">
          <p14:sldIdLst>
            <p14:sldId id="381"/>
            <p14:sldId id="3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2E4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67" autoAdjust="0"/>
    <p:restoredTop sz="94660"/>
  </p:normalViewPr>
  <p:slideViewPr>
    <p:cSldViewPr>
      <p:cViewPr varScale="1">
        <p:scale>
          <a:sx n="120" d="100"/>
          <a:sy n="120" d="100"/>
        </p:scale>
        <p:origin x="133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1EB7B-FCF9-4A2B-88DD-C93A52EAFE37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78002B-350B-45D7-B094-A4FD6143F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136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7397AE-ECD6-401B-BEBD-308669A2133E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69AF4-6F8F-4989-8DAF-AC199B84D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15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92102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89206-0FE0-4A78-BC24-E489DA8FF191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51428-9B7A-43FB-97DB-C2043EDCA2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354" y="1124744"/>
            <a:ext cx="8450410" cy="504056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b="1" dirty="0"/>
              <a:t>1 - </a:t>
            </a:r>
            <a:r>
              <a:rPr lang="nl-NL" sz="1050" b="1" dirty="0" err="1"/>
              <a:t>Actual</a:t>
            </a:r>
            <a:r>
              <a:rPr lang="nl-NL" sz="1050" b="1" dirty="0"/>
              <a:t> design of </a:t>
            </a:r>
            <a:r>
              <a:rPr lang="nl-NL" sz="1050" b="1" dirty="0" err="1"/>
              <a:t>FCLs</a:t>
            </a:r>
            <a:r>
              <a:rPr lang="nl-NL" sz="1050" b="1" dirty="0"/>
              <a:t> vs. QPS commutator : </a:t>
            </a:r>
            <a:br>
              <a:rPr lang="nl-NL" sz="1050" dirty="0"/>
            </a:br>
            <a:br>
              <a:rPr lang="nl-NL" sz="1050" dirty="0"/>
            </a:br>
            <a:r>
              <a:rPr lang="nl-NL" sz="1050" dirty="0"/>
              <a:t>9 Power converters </a:t>
            </a:r>
            <a:r>
              <a:rPr lang="nl-NL" sz="1050" dirty="0" err="1"/>
              <a:t>FCLs</a:t>
            </a:r>
            <a:r>
              <a:rPr lang="nl-NL" sz="1050" dirty="0"/>
              <a:t> -&gt; 9 QPS </a:t>
            </a:r>
            <a:r>
              <a:rPr lang="nl-NL" sz="1050" dirty="0" err="1"/>
              <a:t>channel</a:t>
            </a:r>
            <a:r>
              <a:rPr lang="nl-NL" sz="1050" dirty="0"/>
              <a:t> per </a:t>
            </a:r>
            <a:r>
              <a:rPr lang="nl-NL" sz="1050" dirty="0" err="1"/>
              <a:t>bench</a:t>
            </a: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3 PLC Digital </a:t>
            </a:r>
            <a:r>
              <a:rPr lang="nl-NL" sz="1050" dirty="0" err="1"/>
              <a:t>Oututs</a:t>
            </a:r>
            <a:r>
              <a:rPr lang="nl-NL" sz="1050" dirty="0"/>
              <a:t> -&gt; Bench </a:t>
            </a:r>
            <a:r>
              <a:rPr lang="nl-NL" sz="1050" dirty="0" err="1"/>
              <a:t>selection</a:t>
            </a: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3 PLC Digital </a:t>
            </a:r>
            <a:r>
              <a:rPr lang="nl-NL" sz="1050" dirty="0" err="1"/>
              <a:t>Inputs</a:t>
            </a:r>
            <a:r>
              <a:rPr lang="nl-NL" sz="1050" dirty="0"/>
              <a:t> -&gt; </a:t>
            </a:r>
            <a:r>
              <a:rPr lang="nl-NL" sz="1050" dirty="0" err="1"/>
              <a:t>Selection</a:t>
            </a:r>
            <a:r>
              <a:rPr lang="nl-NL" sz="1050" dirty="0"/>
              <a:t> feedback</a:t>
            </a:r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600" dirty="0"/>
              <a:t>FAIR – </a:t>
            </a:r>
            <a:r>
              <a:rPr lang="fr-CH" sz="3600" dirty="0" err="1"/>
              <a:t>Parallel</a:t>
            </a:r>
            <a:r>
              <a:rPr lang="fr-CH" sz="3600" dirty="0"/>
              <a:t> </a:t>
            </a:r>
            <a:r>
              <a:rPr lang="fr-CH" sz="3600" dirty="0" err="1"/>
              <a:t>powering</a:t>
            </a:r>
            <a:br>
              <a:rPr lang="fr-CH" sz="3600" dirty="0"/>
            </a:br>
            <a:r>
              <a:rPr lang="fr-CH" sz="3600" dirty="0" err="1"/>
              <a:t>FCLs</a:t>
            </a:r>
            <a:r>
              <a:rPr lang="fr-CH" sz="3600" dirty="0"/>
              <a:t> design</a:t>
            </a:r>
            <a:endParaRPr lang="en-GB" sz="3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483E8A-8119-EB17-3849-5EB55DF840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850" y="1988840"/>
            <a:ext cx="5766569" cy="408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383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D181CD-072D-239D-6121-D68695E696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ED63C5-EC42-0922-D865-5957C7064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354" y="1124744"/>
            <a:ext cx="8450410" cy="504056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b="1" dirty="0"/>
              <a:t>2 – QPS </a:t>
            </a:r>
            <a:r>
              <a:rPr lang="nl-NL" sz="1050" b="1" dirty="0" err="1"/>
              <a:t>commutation</a:t>
            </a:r>
            <a:r>
              <a:rPr lang="nl-NL" sz="1050" b="1" dirty="0"/>
              <a:t> </a:t>
            </a:r>
            <a:r>
              <a:rPr lang="nl-NL" sz="1050" b="1" dirty="0" err="1"/>
              <a:t>done</a:t>
            </a:r>
            <a:r>
              <a:rPr lang="nl-NL" sz="1050" b="1" dirty="0"/>
              <a:t> </a:t>
            </a:r>
            <a:r>
              <a:rPr lang="nl-NL" sz="1050" b="1" dirty="0" err="1"/>
              <a:t>by</a:t>
            </a:r>
            <a:r>
              <a:rPr lang="nl-NL" sz="1050" b="1" dirty="0"/>
              <a:t> </a:t>
            </a:r>
            <a:r>
              <a:rPr lang="nl-NL" sz="1050" b="1" dirty="0" err="1"/>
              <a:t>the</a:t>
            </a:r>
            <a:r>
              <a:rPr lang="nl-NL" sz="1050" b="1" dirty="0"/>
              <a:t> PLC : </a:t>
            </a:r>
            <a:br>
              <a:rPr lang="nl-NL" sz="1050" dirty="0"/>
            </a:br>
            <a:br>
              <a:rPr lang="nl-NL" sz="1050" dirty="0"/>
            </a:br>
            <a:r>
              <a:rPr lang="nl-NL" sz="1050" dirty="0"/>
              <a:t>For 1 Power converters FCL -&gt; </a:t>
            </a:r>
            <a:r>
              <a:rPr lang="nl-NL" sz="1050" dirty="0" err="1"/>
              <a:t>Commutation</a:t>
            </a:r>
            <a:r>
              <a:rPr lang="nl-NL" sz="1050" dirty="0"/>
              <a:t> </a:t>
            </a:r>
            <a:r>
              <a:rPr lang="nl-NL" sz="1050" dirty="0" err="1"/>
              <a:t>between</a:t>
            </a:r>
            <a:r>
              <a:rPr lang="nl-NL" sz="1050" dirty="0"/>
              <a:t> </a:t>
            </a:r>
            <a:r>
              <a:rPr lang="nl-NL" sz="1050" dirty="0" err="1"/>
              <a:t>the</a:t>
            </a:r>
            <a:r>
              <a:rPr lang="nl-NL" sz="1050" dirty="0"/>
              <a:t> 3 QPS </a:t>
            </a:r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3 </a:t>
            </a:r>
            <a:r>
              <a:rPr lang="nl-NL" sz="1050" dirty="0" err="1"/>
              <a:t>safety</a:t>
            </a:r>
            <a:r>
              <a:rPr lang="nl-NL" sz="1050" dirty="0"/>
              <a:t> </a:t>
            </a:r>
            <a:r>
              <a:rPr lang="nl-NL" sz="1050" dirty="0" err="1"/>
              <a:t>relays</a:t>
            </a:r>
            <a:r>
              <a:rPr lang="nl-NL" sz="1050" dirty="0"/>
              <a:t> SIL3 level </a:t>
            </a:r>
            <a:r>
              <a:rPr lang="nl-NL" sz="1050" dirty="0" err="1"/>
              <a:t>with</a:t>
            </a:r>
            <a:r>
              <a:rPr lang="nl-NL" sz="1050" dirty="0"/>
              <a:t> 3 NO </a:t>
            </a:r>
            <a:r>
              <a:rPr lang="nl-NL" sz="1050" dirty="0" err="1"/>
              <a:t>contacts</a:t>
            </a:r>
            <a:r>
              <a:rPr lang="nl-NL" sz="1050" dirty="0"/>
              <a:t> </a:t>
            </a:r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3 PLC Digital </a:t>
            </a:r>
            <a:r>
              <a:rPr lang="nl-NL" sz="1050" dirty="0" err="1"/>
              <a:t>Oututs</a:t>
            </a:r>
            <a:r>
              <a:rPr lang="nl-NL" sz="1050" dirty="0"/>
              <a:t> -&gt; QPS </a:t>
            </a:r>
            <a:r>
              <a:rPr lang="nl-NL" sz="1050" dirty="0" err="1"/>
              <a:t>channel</a:t>
            </a:r>
            <a:r>
              <a:rPr lang="nl-NL" sz="1050" dirty="0"/>
              <a:t> </a:t>
            </a:r>
            <a:r>
              <a:rPr lang="nl-NL" sz="1050" dirty="0" err="1"/>
              <a:t>selection</a:t>
            </a: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3 PLC Digital </a:t>
            </a:r>
            <a:r>
              <a:rPr lang="nl-NL" sz="1050" dirty="0" err="1"/>
              <a:t>Inputs</a:t>
            </a:r>
            <a:r>
              <a:rPr lang="nl-NL" sz="1050" dirty="0"/>
              <a:t> -&gt; </a:t>
            </a:r>
            <a:r>
              <a:rPr lang="nl-NL" sz="1050" dirty="0" err="1"/>
              <a:t>Selection</a:t>
            </a:r>
            <a:r>
              <a:rPr lang="nl-NL" sz="1050" dirty="0"/>
              <a:t> feedback</a:t>
            </a:r>
          </a:p>
          <a:p>
            <a:pPr marL="36576" indent="0">
              <a:buNone/>
            </a:pPr>
            <a:r>
              <a:rPr lang="nl-NL" sz="1050" dirty="0"/>
              <a:t>Safety level </a:t>
            </a:r>
            <a:r>
              <a:rPr lang="nl-NL" sz="1050" dirty="0" err="1"/>
              <a:t>with</a:t>
            </a:r>
            <a:r>
              <a:rPr lang="nl-NL" sz="1050" dirty="0"/>
              <a:t> </a:t>
            </a:r>
            <a:r>
              <a:rPr lang="nl-NL" sz="1050" dirty="0" err="1"/>
              <a:t>discrepancy</a:t>
            </a:r>
            <a:r>
              <a:rPr lang="nl-NL" sz="1050" dirty="0"/>
              <a:t> check</a:t>
            </a:r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For 9 Power converters :</a:t>
            </a:r>
          </a:p>
          <a:p>
            <a:pPr marL="36576" indent="0">
              <a:buNone/>
            </a:pPr>
            <a:r>
              <a:rPr lang="nl-NL" sz="1050" dirty="0"/>
              <a:t>27 Safety </a:t>
            </a:r>
            <a:r>
              <a:rPr lang="nl-NL" sz="1050" dirty="0" err="1"/>
              <a:t>relays</a:t>
            </a:r>
            <a:r>
              <a:rPr lang="nl-NL" sz="1050" dirty="0"/>
              <a:t> SIL 3 level</a:t>
            </a:r>
            <a:br>
              <a:rPr lang="nl-NL" sz="1050" dirty="0"/>
            </a:br>
            <a:r>
              <a:rPr lang="nl-NL" sz="1050" dirty="0"/>
              <a:t>27 </a:t>
            </a:r>
            <a:r>
              <a:rPr lang="nl-NL" sz="1050" dirty="0" err="1"/>
              <a:t>DOs</a:t>
            </a:r>
            <a:r>
              <a:rPr lang="nl-NL" sz="1050" dirty="0"/>
              <a:t> </a:t>
            </a:r>
          </a:p>
          <a:p>
            <a:pPr marL="36576" indent="0">
              <a:buNone/>
            </a:pPr>
            <a:r>
              <a:rPr lang="nl-NL" sz="1050" dirty="0"/>
              <a:t>27 </a:t>
            </a:r>
            <a:r>
              <a:rPr lang="nl-NL" sz="1050" dirty="0" err="1"/>
              <a:t>DIs</a:t>
            </a:r>
            <a:endParaRPr lang="nl-NL" sz="1050" dirty="0"/>
          </a:p>
          <a:p>
            <a:pPr marL="36576" indent="0">
              <a:buNone/>
            </a:pPr>
            <a:endParaRPr lang="nl-NL" sz="1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C79AC4-2826-8602-CA88-16101BE90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600" dirty="0"/>
              <a:t>FAIR – </a:t>
            </a:r>
            <a:r>
              <a:rPr lang="fr-CH" sz="3600" dirty="0" err="1"/>
              <a:t>Parallel</a:t>
            </a:r>
            <a:r>
              <a:rPr lang="fr-CH" sz="3600" dirty="0"/>
              <a:t> </a:t>
            </a:r>
            <a:r>
              <a:rPr lang="fr-CH" sz="3600" dirty="0" err="1"/>
              <a:t>powering</a:t>
            </a:r>
            <a:br>
              <a:rPr lang="fr-CH" sz="3600" dirty="0"/>
            </a:br>
            <a:r>
              <a:rPr lang="fr-CH" sz="3600" dirty="0" err="1"/>
              <a:t>FCLs</a:t>
            </a:r>
            <a:r>
              <a:rPr lang="fr-CH" sz="3600" dirty="0"/>
              <a:t> design</a:t>
            </a:r>
            <a:endParaRPr lang="en-GB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2A74A4-10F1-B688-DE6D-C206A7CC8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014" y="2065187"/>
            <a:ext cx="5659750" cy="43393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83F640-7946-897A-8426-0D984380F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4702832"/>
            <a:ext cx="2565617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363266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é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33104</TotalTime>
  <Words>118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CERNPrésentation1</vt:lpstr>
      <vt:lpstr>FAIR – Parallel powering FCLs design</vt:lpstr>
      <vt:lpstr>FAIR – Parallel powering FCLs design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 Willering</dc:creator>
  <cp:lastModifiedBy>Olivier Ditsch</cp:lastModifiedBy>
  <cp:revision>667</cp:revision>
  <cp:lastPrinted>2019-04-04T09:11:07Z</cp:lastPrinted>
  <dcterms:created xsi:type="dcterms:W3CDTF">2013-09-09T07:24:03Z</dcterms:created>
  <dcterms:modified xsi:type="dcterms:W3CDTF">2025-06-04T12:54:53Z</dcterms:modified>
</cp:coreProperties>
</file>